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3"/>
  </p:sldMasterIdLst>
  <p:notesMasterIdLst>
    <p:notesMasterId r:id="rId28"/>
  </p:notesMasterIdLst>
  <p:sldIdLst>
    <p:sldId id="259" r:id="rId4"/>
    <p:sldId id="260" r:id="rId5"/>
    <p:sldId id="261" r:id="rId6"/>
    <p:sldId id="263" r:id="rId7"/>
    <p:sldId id="331" r:id="rId8"/>
    <p:sldId id="329" r:id="rId9"/>
    <p:sldId id="268" r:id="rId10"/>
    <p:sldId id="269" r:id="rId11"/>
    <p:sldId id="330" r:id="rId12"/>
    <p:sldId id="271" r:id="rId13"/>
    <p:sldId id="272" r:id="rId14"/>
    <p:sldId id="273" r:id="rId15"/>
    <p:sldId id="274" r:id="rId16"/>
    <p:sldId id="332" r:id="rId17"/>
    <p:sldId id="277" r:id="rId18"/>
    <p:sldId id="270" r:id="rId19"/>
    <p:sldId id="264" r:id="rId20"/>
    <p:sldId id="279" r:id="rId21"/>
    <p:sldId id="333" r:id="rId22"/>
    <p:sldId id="334" r:id="rId23"/>
    <p:sldId id="335" r:id="rId24"/>
    <p:sldId id="281" r:id="rId25"/>
    <p:sldId id="285" r:id="rId26"/>
    <p:sldId id="265"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88755"/>
    <a:srgbClr val="1F2020"/>
    <a:srgbClr val="E4CBCB"/>
    <a:srgbClr val="263B45"/>
    <a:srgbClr val="193B3C"/>
    <a:srgbClr val="4E6C57"/>
    <a:srgbClr val="F6EEDC"/>
    <a:srgbClr val="AA8C5B"/>
    <a:srgbClr val="E86080"/>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208" autoAdjust="0"/>
    <p:restoredTop sz="94660"/>
  </p:normalViewPr>
  <p:slideViewPr>
    <p:cSldViewPr snapToGrid="0">
      <p:cViewPr varScale="1">
        <p:scale>
          <a:sx n="75" d="100"/>
          <a:sy n="75" d="100"/>
        </p:scale>
        <p:origin x="42" y="534"/>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Master" Target="slideMasters/slideMaster2.xml"/><Relationship Id="rId29" Type="http://schemas.openxmlformats.org/officeDocument/2006/relationships/presProps" Target="presProps.xml"/><Relationship Id="rId28" Type="http://schemas.openxmlformats.org/officeDocument/2006/relationships/notesMaster" Target="notesMasters/notesMaster1.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008">
    <p:spTree>
      <p:nvGrpSpPr>
        <p:cNvPr id="1" name=""/>
        <p:cNvGrpSpPr/>
        <p:nvPr/>
      </p:nvGrpSpPr>
      <p:grpSpPr>
        <a:xfrm>
          <a:off x="0" y="0"/>
          <a:ext cx="0" cy="0"/>
          <a:chOff x="0" y="0"/>
          <a:chExt cx="0" cy="0"/>
        </a:xfrm>
      </p:grpSpPr>
      <p:sp>
        <p:nvSpPr>
          <p:cNvPr id="77" name="placeholder.jpg"/>
          <p:cNvSpPr>
            <a:spLocks noGrp="1"/>
          </p:cNvSpPr>
          <p:nvPr>
            <p:ph type="pic" sz="quarter" idx="13"/>
          </p:nvPr>
        </p:nvSpPr>
        <p:spPr>
          <a:xfrm>
            <a:off x="952500" y="2311400"/>
            <a:ext cx="1889122" cy="2361403"/>
          </a:xfrm>
          <a:prstGeom prst="rect">
            <a:avLst/>
          </a:prstGeom>
          <a:blipFill>
            <a:blip r:embed="rId2"/>
            <a:stretch>
              <a:fillRect/>
            </a:stretch>
          </a:blipFill>
        </p:spPr>
        <p:txBody>
          <a:bodyPr lIns="91439" tIns="45719" rIns="91439" bIns="45719">
            <a:noAutofit/>
          </a:bodyPr>
          <a:lstStyle/>
          <a:p/>
        </p:txBody>
      </p:sp>
      <p:sp>
        <p:nvSpPr>
          <p:cNvPr id="78" name="placeholder.jpg"/>
          <p:cNvSpPr>
            <a:spLocks noGrp="1"/>
          </p:cNvSpPr>
          <p:nvPr>
            <p:ph type="pic" sz="quarter" idx="14"/>
          </p:nvPr>
        </p:nvSpPr>
        <p:spPr>
          <a:xfrm>
            <a:off x="3751792" y="2311400"/>
            <a:ext cx="1889122" cy="2361403"/>
          </a:xfrm>
          <a:prstGeom prst="rect">
            <a:avLst/>
          </a:prstGeom>
          <a:blipFill>
            <a:blip r:embed="rId2"/>
            <a:stretch>
              <a:fillRect/>
            </a:stretch>
          </a:blipFill>
        </p:spPr>
        <p:txBody>
          <a:bodyPr lIns="91439" tIns="45719" rIns="91439" bIns="45719">
            <a:noAutofit/>
          </a:bodyPr>
          <a:lstStyle/>
          <a:p/>
        </p:txBody>
      </p:sp>
      <p:sp>
        <p:nvSpPr>
          <p:cNvPr id="79" name="placeholder.jpg"/>
          <p:cNvSpPr>
            <a:spLocks noGrp="1"/>
          </p:cNvSpPr>
          <p:nvPr>
            <p:ph type="pic" sz="quarter" idx="15"/>
          </p:nvPr>
        </p:nvSpPr>
        <p:spPr>
          <a:xfrm>
            <a:off x="9368515" y="952500"/>
            <a:ext cx="1889123" cy="2361403"/>
          </a:xfrm>
          <a:prstGeom prst="rect">
            <a:avLst/>
          </a:prstGeom>
          <a:blipFill>
            <a:blip r:embed="rId2"/>
            <a:stretch>
              <a:fillRect/>
            </a:stretch>
          </a:blipFill>
        </p:spPr>
        <p:txBody>
          <a:bodyPr lIns="91439" tIns="45719" rIns="91439" bIns="45719">
            <a:noAutofit/>
          </a:bodyPr>
          <a:lstStyle/>
          <a:p/>
        </p:txBody>
      </p:sp>
      <p:sp>
        <p:nvSpPr>
          <p:cNvPr id="80" name="placeholder.jpg"/>
          <p:cNvSpPr>
            <a:spLocks noGrp="1"/>
          </p:cNvSpPr>
          <p:nvPr>
            <p:ph type="pic" sz="quarter" idx="16"/>
          </p:nvPr>
        </p:nvSpPr>
        <p:spPr>
          <a:xfrm>
            <a:off x="6569223" y="952500"/>
            <a:ext cx="1889122" cy="2361403"/>
          </a:xfrm>
          <a:prstGeom prst="rect">
            <a:avLst/>
          </a:prstGeom>
          <a:blipFill>
            <a:blip r:embed="rId2"/>
            <a:stretch>
              <a:fillRect/>
            </a:stretch>
          </a:blipFill>
        </p:spPr>
        <p:txBody>
          <a:bodyPr lIns="91439" tIns="45719" rIns="91439" bIns="45719">
            <a:noAutofit/>
          </a:bodyPr>
          <a:lstStyle/>
          <a:p/>
        </p:txBody>
      </p:sp>
      <p:sp>
        <p:nvSpPr>
          <p:cNvPr id="81"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009">
    <p:spTree>
      <p:nvGrpSpPr>
        <p:cNvPr id="1" name=""/>
        <p:cNvGrpSpPr/>
        <p:nvPr/>
      </p:nvGrpSpPr>
      <p:grpSpPr>
        <a:xfrm>
          <a:off x="0" y="0"/>
          <a:ext cx="0" cy="0"/>
          <a:chOff x="0" y="0"/>
          <a:chExt cx="0" cy="0"/>
        </a:xfrm>
      </p:grpSpPr>
      <p:sp>
        <p:nvSpPr>
          <p:cNvPr id="88" name="placeholder.jpg"/>
          <p:cNvSpPr>
            <a:spLocks noGrp="1"/>
          </p:cNvSpPr>
          <p:nvPr>
            <p:ph type="pic" sz="quarter" idx="13"/>
          </p:nvPr>
        </p:nvSpPr>
        <p:spPr>
          <a:xfrm>
            <a:off x="1426633" y="2324299"/>
            <a:ext cx="2349377" cy="2349377"/>
          </a:xfrm>
          <a:prstGeom prst="rect">
            <a:avLst/>
          </a:prstGeom>
          <a:blipFill>
            <a:blip r:embed="rId2"/>
            <a:stretch>
              <a:fillRect/>
            </a:stretch>
          </a:blipFill>
        </p:spPr>
        <p:txBody>
          <a:bodyPr lIns="91439" tIns="45719" rIns="91439" bIns="45719">
            <a:noAutofit/>
          </a:bodyPr>
          <a:lstStyle/>
          <a:p/>
        </p:txBody>
      </p:sp>
      <p:sp>
        <p:nvSpPr>
          <p:cNvPr id="89"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010">
    <p:spTree>
      <p:nvGrpSpPr>
        <p:cNvPr id="1" name=""/>
        <p:cNvGrpSpPr/>
        <p:nvPr/>
      </p:nvGrpSpPr>
      <p:grpSpPr>
        <a:xfrm>
          <a:off x="0" y="0"/>
          <a:ext cx="0" cy="0"/>
          <a:chOff x="0" y="0"/>
          <a:chExt cx="0" cy="0"/>
        </a:xfrm>
      </p:grpSpPr>
      <p:sp>
        <p:nvSpPr>
          <p:cNvPr id="96" name="placeholder.jpg"/>
          <p:cNvSpPr>
            <a:spLocks noGrp="1"/>
          </p:cNvSpPr>
          <p:nvPr>
            <p:ph type="pic" idx="13"/>
          </p:nvPr>
        </p:nvSpPr>
        <p:spPr>
          <a:xfrm>
            <a:off x="952558" y="952500"/>
            <a:ext cx="10286859" cy="4953092"/>
          </a:xfrm>
          <a:prstGeom prst="rect">
            <a:avLst/>
          </a:prstGeom>
          <a:blipFill>
            <a:blip r:embed="rId2"/>
            <a:stretch>
              <a:fillRect/>
            </a:stretch>
          </a:blipFill>
        </p:spPr>
        <p:txBody>
          <a:bodyPr lIns="91439" tIns="45719" rIns="91439" bIns="45719">
            <a:noAutofit/>
          </a:bodyPr>
          <a:lstStyle/>
          <a:p/>
        </p:txBody>
      </p:sp>
      <p:sp>
        <p:nvSpPr>
          <p:cNvPr id="97"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011">
    <p:spTree>
      <p:nvGrpSpPr>
        <p:cNvPr id="1" name=""/>
        <p:cNvGrpSpPr/>
        <p:nvPr/>
      </p:nvGrpSpPr>
      <p:grpSpPr>
        <a:xfrm>
          <a:off x="0" y="0"/>
          <a:ext cx="0" cy="0"/>
          <a:chOff x="0" y="0"/>
          <a:chExt cx="0" cy="0"/>
        </a:xfrm>
      </p:grpSpPr>
      <p:sp>
        <p:nvSpPr>
          <p:cNvPr id="5" name="Shape 20"/>
          <p:cNvSpPr>
            <a:spLocks noGrp="1"/>
          </p:cNvSpPr>
          <p:nvPr>
            <p:ph type="pic" idx="26" hasCustomPrompt="1"/>
          </p:nvPr>
        </p:nvSpPr>
        <p:spPr>
          <a:xfrm flipH="1">
            <a:off x="5214509" y="1493133"/>
            <a:ext cx="1826731" cy="3898680"/>
          </a:xfrm>
          <a:prstGeom prst="roundRect">
            <a:avLst>
              <a:gd name="adj" fmla="val 12018"/>
            </a:avLst>
          </a:prstGeom>
          <a:blipFill dpi="0" rotWithShape="1">
            <a:blip r:embed="rId2"/>
            <a:srcRect/>
            <a:stretch>
              <a:fillRect/>
            </a:stretch>
          </a:blipFill>
        </p:spPr>
        <p:txBody>
          <a:bodyPr lIns="91439" tIns="45719" rIns="91439" bIns="45719">
            <a:noAutofit/>
          </a:bodyPr>
          <a:lstStyle>
            <a:lvl1pPr marL="0" marR="0" indent="0" algn="l" defTabSz="1340485" rtl="0" eaLnBrk="1" fontAlgn="auto" latinLnBrk="0" hangingPunct="1">
              <a:lnSpc>
                <a:spcPct val="100000"/>
              </a:lnSpc>
              <a:spcBef>
                <a:spcPts val="0"/>
              </a:spcBef>
              <a:spcAft>
                <a:spcPts val="0"/>
              </a:spcAft>
              <a:buClrTx/>
              <a:buSzTx/>
              <a:buFontTx/>
              <a:buNone/>
              <a:defRPr sz="3000" b="0" i="0" u="none"/>
            </a:lvl1pPr>
          </a:lstStyle>
          <a:p>
            <a:endParaRPr lang="de-DE" dirty="0"/>
          </a:p>
          <a:p>
            <a:r>
              <a:rPr lang="de-DE" dirty="0"/>
              <a:t>- Drop Image </a:t>
            </a:r>
            <a:r>
              <a:rPr lang="de-DE" dirty="0" err="1"/>
              <a:t>here</a:t>
            </a:r>
            <a:r>
              <a:rPr lang="de-DE" dirty="0"/>
              <a:t> </a:t>
            </a:r>
            <a:endParaRPr lang="de-DE" dirty="0"/>
          </a:p>
        </p:txBody>
      </p:sp>
      <p:sp>
        <p:nvSpPr>
          <p:cNvPr id="6" name="Shape 20"/>
          <p:cNvSpPr>
            <a:spLocks noGrp="1"/>
          </p:cNvSpPr>
          <p:nvPr>
            <p:ph type="pic" idx="27" hasCustomPrompt="1"/>
          </p:nvPr>
        </p:nvSpPr>
        <p:spPr>
          <a:xfrm flipH="1">
            <a:off x="8129394" y="1491549"/>
            <a:ext cx="1826731" cy="3898680"/>
          </a:xfrm>
          <a:prstGeom prst="roundRect">
            <a:avLst>
              <a:gd name="adj" fmla="val 12018"/>
            </a:avLst>
          </a:prstGeom>
          <a:blipFill dpi="0" rotWithShape="1">
            <a:blip r:embed="rId2"/>
            <a:srcRect/>
            <a:stretch>
              <a:fillRect/>
            </a:stretch>
          </a:blipFill>
        </p:spPr>
        <p:txBody>
          <a:bodyPr lIns="91439" tIns="45719" rIns="91439" bIns="45719">
            <a:noAutofit/>
          </a:bodyPr>
          <a:lstStyle>
            <a:lvl1pPr marL="0" marR="0" indent="0" algn="l" defTabSz="1340485" rtl="0" eaLnBrk="1" fontAlgn="auto" latinLnBrk="0" hangingPunct="1">
              <a:lnSpc>
                <a:spcPct val="100000"/>
              </a:lnSpc>
              <a:spcBef>
                <a:spcPts val="0"/>
              </a:spcBef>
              <a:spcAft>
                <a:spcPts val="0"/>
              </a:spcAft>
              <a:buClrTx/>
              <a:buSzTx/>
              <a:buFontTx/>
              <a:buNone/>
              <a:defRPr sz="3000" b="0" i="0" u="none"/>
            </a:lvl1pPr>
          </a:lstStyle>
          <a:p>
            <a:endParaRPr lang="de-DE" dirty="0"/>
          </a:p>
          <a:p>
            <a:r>
              <a:rPr lang="de-DE" dirty="0"/>
              <a:t>- Drop Image </a:t>
            </a:r>
            <a:r>
              <a:rPr lang="de-DE" dirty="0" err="1"/>
              <a:t>here</a:t>
            </a:r>
            <a:r>
              <a:rPr lang="de-DE" dirty="0"/>
              <a:t> </a:t>
            </a:r>
            <a:endParaRPr lang="de-DE" dirty="0"/>
          </a:p>
        </p:txBody>
      </p:sp>
      <p:sp>
        <p:nvSpPr>
          <p:cNvPr id="106"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012">
    <p:spTree>
      <p:nvGrpSpPr>
        <p:cNvPr id="1" name=""/>
        <p:cNvGrpSpPr/>
        <p:nvPr/>
      </p:nvGrpSpPr>
      <p:grpSpPr>
        <a:xfrm>
          <a:off x="0" y="0"/>
          <a:ext cx="0" cy="0"/>
          <a:chOff x="0" y="0"/>
          <a:chExt cx="0" cy="0"/>
        </a:xfrm>
      </p:grpSpPr>
      <p:sp>
        <p:nvSpPr>
          <p:cNvPr id="113" name="placeholder.jpg"/>
          <p:cNvSpPr>
            <a:spLocks noGrp="1"/>
          </p:cNvSpPr>
          <p:nvPr>
            <p:ph type="pic" sz="quarter" idx="13"/>
          </p:nvPr>
        </p:nvSpPr>
        <p:spPr>
          <a:xfrm>
            <a:off x="952500" y="952500"/>
            <a:ext cx="3190179" cy="3987725"/>
          </a:xfrm>
          <a:prstGeom prst="rect">
            <a:avLst/>
          </a:prstGeom>
          <a:blipFill>
            <a:blip r:embed="rId2"/>
            <a:stretch>
              <a:fillRect/>
            </a:stretch>
          </a:blipFill>
        </p:spPr>
        <p:txBody>
          <a:bodyPr lIns="91439" tIns="45719" rIns="91439" bIns="45719">
            <a:noAutofit/>
          </a:bodyPr>
          <a:lstStyle/>
          <a:p/>
        </p:txBody>
      </p:sp>
      <p:sp>
        <p:nvSpPr>
          <p:cNvPr id="114" name="placeholder.jpg"/>
          <p:cNvSpPr>
            <a:spLocks noGrp="1"/>
          </p:cNvSpPr>
          <p:nvPr>
            <p:ph type="pic" sz="quarter" idx="14"/>
          </p:nvPr>
        </p:nvSpPr>
        <p:spPr>
          <a:xfrm>
            <a:off x="6318250" y="3365500"/>
            <a:ext cx="3175000" cy="2540001"/>
          </a:xfrm>
          <a:prstGeom prst="rect">
            <a:avLst/>
          </a:prstGeom>
          <a:blipFill>
            <a:blip r:embed="rId2"/>
            <a:stretch>
              <a:fillRect/>
            </a:stretch>
          </a:blipFill>
        </p:spPr>
        <p:txBody>
          <a:bodyPr lIns="91439" tIns="45719" rIns="91439" bIns="45719">
            <a:noAutofit/>
          </a:bodyPr>
          <a:lstStyle/>
          <a:p/>
        </p:txBody>
      </p:sp>
      <p:sp>
        <p:nvSpPr>
          <p:cNvPr id="115"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014">
    <p:spTree>
      <p:nvGrpSpPr>
        <p:cNvPr id="1" name=""/>
        <p:cNvGrpSpPr/>
        <p:nvPr/>
      </p:nvGrpSpPr>
      <p:grpSpPr>
        <a:xfrm>
          <a:off x="0" y="0"/>
          <a:ext cx="0" cy="0"/>
          <a:chOff x="0" y="0"/>
          <a:chExt cx="0" cy="0"/>
        </a:xfrm>
      </p:grpSpPr>
      <p:sp>
        <p:nvSpPr>
          <p:cNvPr id="131" name="placeholder.jpg"/>
          <p:cNvSpPr>
            <a:spLocks noGrp="1"/>
          </p:cNvSpPr>
          <p:nvPr>
            <p:ph type="pic" sz="quarter" idx="13"/>
          </p:nvPr>
        </p:nvSpPr>
        <p:spPr>
          <a:xfrm>
            <a:off x="7872214" y="952500"/>
            <a:ext cx="3367194" cy="4953001"/>
          </a:xfrm>
          <a:prstGeom prst="rect">
            <a:avLst/>
          </a:prstGeom>
          <a:blipFill>
            <a:blip r:embed="rId2"/>
            <a:stretch>
              <a:fillRect/>
            </a:stretch>
          </a:blipFill>
        </p:spPr>
        <p:txBody>
          <a:bodyPr lIns="91439" tIns="45719" rIns="91439" bIns="45719">
            <a:noAutofit/>
          </a:bodyPr>
          <a:lstStyle/>
          <a:p/>
        </p:txBody>
      </p:sp>
      <p:sp>
        <p:nvSpPr>
          <p:cNvPr id="132"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015">
    <p:spTree>
      <p:nvGrpSpPr>
        <p:cNvPr id="1" name=""/>
        <p:cNvGrpSpPr/>
        <p:nvPr/>
      </p:nvGrpSpPr>
      <p:grpSpPr>
        <a:xfrm>
          <a:off x="0" y="0"/>
          <a:ext cx="0" cy="0"/>
          <a:chOff x="0" y="0"/>
          <a:chExt cx="0" cy="0"/>
        </a:xfrm>
      </p:grpSpPr>
      <p:sp>
        <p:nvSpPr>
          <p:cNvPr id="139" name="placeholder.jpg"/>
          <p:cNvSpPr>
            <a:spLocks noGrp="1"/>
          </p:cNvSpPr>
          <p:nvPr>
            <p:ph type="pic" sz="quarter" idx="13"/>
          </p:nvPr>
        </p:nvSpPr>
        <p:spPr>
          <a:xfrm>
            <a:off x="9173634" y="478367"/>
            <a:ext cx="2540001" cy="3175001"/>
          </a:xfrm>
          <a:prstGeom prst="rect">
            <a:avLst/>
          </a:prstGeom>
          <a:blipFill>
            <a:blip r:embed="rId2"/>
            <a:stretch>
              <a:fillRect/>
            </a:stretch>
          </a:blipFill>
        </p:spPr>
        <p:txBody>
          <a:bodyPr lIns="91439" tIns="45719" rIns="91439" bIns="45719">
            <a:noAutofit/>
          </a:bodyPr>
          <a:lstStyle/>
          <a:p/>
        </p:txBody>
      </p:sp>
      <p:sp>
        <p:nvSpPr>
          <p:cNvPr id="140" name="placeholder.jpg"/>
          <p:cNvSpPr>
            <a:spLocks noGrp="1"/>
          </p:cNvSpPr>
          <p:nvPr>
            <p:ph type="pic" sz="quarter" idx="14"/>
          </p:nvPr>
        </p:nvSpPr>
        <p:spPr>
          <a:xfrm>
            <a:off x="9173632" y="3841750"/>
            <a:ext cx="2540001" cy="2540000"/>
          </a:xfrm>
          <a:prstGeom prst="rect">
            <a:avLst/>
          </a:prstGeom>
          <a:blipFill>
            <a:blip r:embed="rId2"/>
            <a:stretch>
              <a:fillRect/>
            </a:stretch>
          </a:blipFill>
        </p:spPr>
        <p:txBody>
          <a:bodyPr lIns="91439" tIns="45719" rIns="91439" bIns="45719">
            <a:noAutofit/>
          </a:bodyPr>
          <a:lstStyle/>
          <a:p/>
        </p:txBody>
      </p:sp>
      <p:sp>
        <p:nvSpPr>
          <p:cNvPr id="141" name="placeholder.jpg"/>
          <p:cNvSpPr>
            <a:spLocks noGrp="1"/>
          </p:cNvSpPr>
          <p:nvPr>
            <p:ph type="pic" idx="15"/>
          </p:nvPr>
        </p:nvSpPr>
        <p:spPr>
          <a:xfrm>
            <a:off x="3143250" y="466302"/>
            <a:ext cx="5905476" cy="5905475"/>
          </a:xfrm>
          <a:prstGeom prst="rect">
            <a:avLst/>
          </a:prstGeom>
          <a:blipFill>
            <a:blip r:embed="rId2"/>
            <a:stretch>
              <a:fillRect/>
            </a:stretch>
          </a:blipFill>
        </p:spPr>
        <p:txBody>
          <a:bodyPr lIns="91439" tIns="45719" rIns="91439" bIns="45719">
            <a:noAutofit/>
          </a:bodyPr>
          <a:lstStyle/>
          <a:p/>
        </p:txBody>
      </p:sp>
      <p:sp>
        <p:nvSpPr>
          <p:cNvPr id="142" name="placeholder.jpg"/>
          <p:cNvSpPr>
            <a:spLocks noGrp="1"/>
          </p:cNvSpPr>
          <p:nvPr>
            <p:ph type="pic" sz="quarter" idx="16"/>
          </p:nvPr>
        </p:nvSpPr>
        <p:spPr>
          <a:xfrm>
            <a:off x="476250" y="3196802"/>
            <a:ext cx="2540000" cy="3175001"/>
          </a:xfrm>
          <a:prstGeom prst="rect">
            <a:avLst/>
          </a:prstGeom>
          <a:blipFill>
            <a:blip r:embed="rId2"/>
            <a:stretch>
              <a:fillRect/>
            </a:stretch>
          </a:blipFill>
        </p:spPr>
        <p:txBody>
          <a:bodyPr lIns="91439" tIns="45719" rIns="91439" bIns="45719">
            <a:noAutofit/>
          </a:bodyPr>
          <a:lstStyle/>
          <a:p/>
        </p:txBody>
      </p:sp>
      <p:sp>
        <p:nvSpPr>
          <p:cNvPr id="143" name="placeholder.jpg"/>
          <p:cNvSpPr>
            <a:spLocks noGrp="1"/>
          </p:cNvSpPr>
          <p:nvPr>
            <p:ph type="pic" sz="quarter" idx="17"/>
          </p:nvPr>
        </p:nvSpPr>
        <p:spPr>
          <a:xfrm>
            <a:off x="476250" y="478367"/>
            <a:ext cx="2540001" cy="2540000"/>
          </a:xfrm>
          <a:prstGeom prst="rect">
            <a:avLst/>
          </a:prstGeom>
          <a:blipFill>
            <a:blip r:embed="rId2"/>
            <a:stretch>
              <a:fillRect/>
            </a:stretch>
          </a:blipFill>
        </p:spPr>
        <p:txBody>
          <a:bodyPr lIns="91439" tIns="45719" rIns="91439" bIns="45719">
            <a:noAutofit/>
          </a:bodyPr>
          <a:lstStyle/>
          <a:p/>
        </p:txBody>
      </p:sp>
      <p:sp>
        <p:nvSpPr>
          <p:cNvPr id="144"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016">
    <p:spTree>
      <p:nvGrpSpPr>
        <p:cNvPr id="1" name=""/>
        <p:cNvGrpSpPr/>
        <p:nvPr/>
      </p:nvGrpSpPr>
      <p:grpSpPr>
        <a:xfrm>
          <a:off x="0" y="0"/>
          <a:ext cx="0" cy="0"/>
          <a:chOff x="0" y="0"/>
          <a:chExt cx="0" cy="0"/>
        </a:xfrm>
      </p:grpSpPr>
      <p:sp>
        <p:nvSpPr>
          <p:cNvPr id="151" name="placeholder.jpg"/>
          <p:cNvSpPr>
            <a:spLocks noGrp="1"/>
          </p:cNvSpPr>
          <p:nvPr>
            <p:ph type="pic" sz="quarter" idx="13"/>
          </p:nvPr>
        </p:nvSpPr>
        <p:spPr>
          <a:xfrm>
            <a:off x="7078266" y="2311400"/>
            <a:ext cx="1605414" cy="2361495"/>
          </a:xfrm>
          <a:prstGeom prst="rect">
            <a:avLst/>
          </a:prstGeom>
          <a:blipFill>
            <a:blip r:embed="rId2"/>
            <a:stretch>
              <a:fillRect/>
            </a:stretch>
          </a:blipFill>
        </p:spPr>
        <p:txBody>
          <a:bodyPr lIns="91439" tIns="45719" rIns="91439" bIns="45719">
            <a:noAutofit/>
          </a:bodyPr>
          <a:lstStyle/>
          <a:p/>
        </p:txBody>
      </p:sp>
      <p:sp>
        <p:nvSpPr>
          <p:cNvPr id="152" name="placeholder.jpg"/>
          <p:cNvSpPr>
            <a:spLocks noGrp="1"/>
          </p:cNvSpPr>
          <p:nvPr>
            <p:ph type="pic" sz="quarter" idx="14"/>
          </p:nvPr>
        </p:nvSpPr>
        <p:spPr>
          <a:xfrm>
            <a:off x="8874125" y="2311400"/>
            <a:ext cx="1889123" cy="2361403"/>
          </a:xfrm>
          <a:prstGeom prst="rect">
            <a:avLst/>
          </a:prstGeom>
          <a:blipFill>
            <a:blip r:embed="rId2"/>
            <a:stretch>
              <a:fillRect/>
            </a:stretch>
          </a:blipFill>
        </p:spPr>
        <p:txBody>
          <a:bodyPr lIns="91439" tIns="45719" rIns="91439" bIns="45719">
            <a:noAutofit/>
          </a:bodyPr>
          <a:lstStyle/>
          <a:p/>
        </p:txBody>
      </p:sp>
      <p:sp>
        <p:nvSpPr>
          <p:cNvPr id="153" name="placeholder.jpg"/>
          <p:cNvSpPr>
            <a:spLocks noGrp="1"/>
          </p:cNvSpPr>
          <p:nvPr>
            <p:ph type="pic" sz="quarter" idx="15"/>
          </p:nvPr>
        </p:nvSpPr>
        <p:spPr>
          <a:xfrm>
            <a:off x="4998641" y="2311400"/>
            <a:ext cx="1889122" cy="2361403"/>
          </a:xfrm>
          <a:prstGeom prst="rect">
            <a:avLst/>
          </a:prstGeom>
          <a:blipFill>
            <a:blip r:embed="rId2"/>
            <a:stretch>
              <a:fillRect/>
            </a:stretch>
          </a:blipFill>
        </p:spPr>
        <p:txBody>
          <a:bodyPr lIns="91439" tIns="45719" rIns="91439" bIns="45719">
            <a:noAutofit/>
          </a:bodyPr>
          <a:lstStyle/>
          <a:p/>
        </p:txBody>
      </p:sp>
      <p:sp>
        <p:nvSpPr>
          <p:cNvPr id="154"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017">
    <p:spTree>
      <p:nvGrpSpPr>
        <p:cNvPr id="1" name=""/>
        <p:cNvGrpSpPr/>
        <p:nvPr/>
      </p:nvGrpSpPr>
      <p:grpSpPr>
        <a:xfrm>
          <a:off x="0" y="0"/>
          <a:ext cx="0" cy="0"/>
          <a:chOff x="0" y="0"/>
          <a:chExt cx="0" cy="0"/>
        </a:xfrm>
      </p:grpSpPr>
      <p:sp>
        <p:nvSpPr>
          <p:cNvPr id="161" name="placeholder.jpg"/>
          <p:cNvSpPr>
            <a:spLocks noGrp="1"/>
          </p:cNvSpPr>
          <p:nvPr>
            <p:ph type="pic" sz="quarter" idx="13"/>
          </p:nvPr>
        </p:nvSpPr>
        <p:spPr>
          <a:xfrm>
            <a:off x="476250" y="476250"/>
            <a:ext cx="2540000" cy="3175001"/>
          </a:xfrm>
          <a:prstGeom prst="rect">
            <a:avLst/>
          </a:prstGeom>
          <a:blipFill>
            <a:blip r:embed="rId2"/>
            <a:stretch>
              <a:fillRect/>
            </a:stretch>
          </a:blipFill>
        </p:spPr>
        <p:txBody>
          <a:bodyPr lIns="91439" tIns="45719" rIns="91439" bIns="45719">
            <a:noAutofit/>
          </a:bodyPr>
          <a:lstStyle/>
          <a:p/>
        </p:txBody>
      </p:sp>
      <p:sp>
        <p:nvSpPr>
          <p:cNvPr id="162" name="placeholder.jpg"/>
          <p:cNvSpPr>
            <a:spLocks noGrp="1"/>
          </p:cNvSpPr>
          <p:nvPr>
            <p:ph type="pic" sz="quarter" idx="14"/>
          </p:nvPr>
        </p:nvSpPr>
        <p:spPr>
          <a:xfrm>
            <a:off x="476250" y="3839633"/>
            <a:ext cx="2540000" cy="2540001"/>
          </a:xfrm>
          <a:prstGeom prst="rect">
            <a:avLst/>
          </a:prstGeom>
          <a:blipFill>
            <a:blip r:embed="rId2"/>
            <a:stretch>
              <a:fillRect/>
            </a:stretch>
          </a:blipFill>
        </p:spPr>
        <p:txBody>
          <a:bodyPr lIns="91439" tIns="45719" rIns="91439" bIns="45719">
            <a:noAutofit/>
          </a:bodyPr>
          <a:lstStyle/>
          <a:p/>
        </p:txBody>
      </p:sp>
      <p:sp>
        <p:nvSpPr>
          <p:cNvPr id="163" name="placeholder.jpg"/>
          <p:cNvSpPr>
            <a:spLocks noGrp="1"/>
          </p:cNvSpPr>
          <p:nvPr>
            <p:ph type="pic" sz="quarter" idx="15"/>
          </p:nvPr>
        </p:nvSpPr>
        <p:spPr>
          <a:xfrm>
            <a:off x="3206750" y="3204633"/>
            <a:ext cx="2540001" cy="3175002"/>
          </a:xfrm>
          <a:prstGeom prst="rect">
            <a:avLst/>
          </a:prstGeom>
          <a:blipFill>
            <a:blip r:embed="rId2"/>
            <a:stretch>
              <a:fillRect/>
            </a:stretch>
          </a:blipFill>
        </p:spPr>
        <p:txBody>
          <a:bodyPr lIns="91439" tIns="45719" rIns="91439" bIns="45719">
            <a:noAutofit/>
          </a:bodyPr>
          <a:lstStyle/>
          <a:p/>
        </p:txBody>
      </p:sp>
      <p:sp>
        <p:nvSpPr>
          <p:cNvPr id="164" name="placeholder.jpg"/>
          <p:cNvSpPr>
            <a:spLocks noGrp="1"/>
          </p:cNvSpPr>
          <p:nvPr>
            <p:ph type="pic" sz="quarter" idx="16"/>
          </p:nvPr>
        </p:nvSpPr>
        <p:spPr>
          <a:xfrm>
            <a:off x="3206750" y="476250"/>
            <a:ext cx="2540000" cy="2540000"/>
          </a:xfrm>
          <a:prstGeom prst="rect">
            <a:avLst/>
          </a:prstGeom>
          <a:blipFill>
            <a:blip r:embed="rId2"/>
            <a:stretch>
              <a:fillRect/>
            </a:stretch>
          </a:blipFill>
        </p:spPr>
        <p:txBody>
          <a:bodyPr lIns="91439" tIns="45719" rIns="91439" bIns="45719">
            <a:noAutofit/>
          </a:bodyPr>
          <a:lstStyle/>
          <a:p/>
        </p:txBody>
      </p:sp>
      <p:sp>
        <p:nvSpPr>
          <p:cNvPr id="165"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018">
    <p:spTree>
      <p:nvGrpSpPr>
        <p:cNvPr id="1" name=""/>
        <p:cNvGrpSpPr/>
        <p:nvPr/>
      </p:nvGrpSpPr>
      <p:grpSpPr>
        <a:xfrm>
          <a:off x="0" y="0"/>
          <a:ext cx="0" cy="0"/>
          <a:chOff x="0" y="0"/>
          <a:chExt cx="0" cy="0"/>
        </a:xfrm>
      </p:grpSpPr>
      <p:sp>
        <p:nvSpPr>
          <p:cNvPr id="172" name="placeholder.jpg"/>
          <p:cNvSpPr>
            <a:spLocks noGrp="1"/>
          </p:cNvSpPr>
          <p:nvPr>
            <p:ph type="pic" sz="quarter" idx="13"/>
          </p:nvPr>
        </p:nvSpPr>
        <p:spPr>
          <a:xfrm>
            <a:off x="952500" y="2108200"/>
            <a:ext cx="3315391" cy="4749800"/>
          </a:xfrm>
          <a:prstGeom prst="rect">
            <a:avLst/>
          </a:prstGeom>
          <a:blipFill>
            <a:blip r:embed="rId2"/>
            <a:stretch>
              <a:fillRect/>
            </a:stretch>
          </a:blipFill>
        </p:spPr>
        <p:txBody>
          <a:bodyPr lIns="91439" tIns="45719" rIns="91439" bIns="45719">
            <a:noAutofit/>
          </a:bodyPr>
          <a:lstStyle/>
          <a:p/>
        </p:txBody>
      </p:sp>
      <p:sp>
        <p:nvSpPr>
          <p:cNvPr id="173"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Master_Empty">
    <p:spTree>
      <p:nvGrpSpPr>
        <p:cNvPr id="1" name=""/>
        <p:cNvGrpSpPr/>
        <p:nvPr/>
      </p:nvGrpSpPr>
      <p:grpSpPr>
        <a:xfrm>
          <a:off x="0" y="0"/>
          <a:ext cx="0" cy="0"/>
          <a:chOff x="0" y="0"/>
          <a:chExt cx="0" cy="0"/>
        </a:xfrm>
      </p:grpSpPr>
      <p:sp>
        <p:nvSpPr>
          <p:cNvPr id="11"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019">
    <p:spTree>
      <p:nvGrpSpPr>
        <p:cNvPr id="1" name=""/>
        <p:cNvGrpSpPr/>
        <p:nvPr/>
      </p:nvGrpSpPr>
      <p:grpSpPr>
        <a:xfrm>
          <a:off x="0" y="0"/>
          <a:ext cx="0" cy="0"/>
          <a:chOff x="0" y="0"/>
          <a:chExt cx="0" cy="0"/>
        </a:xfrm>
      </p:grpSpPr>
      <p:sp>
        <p:nvSpPr>
          <p:cNvPr id="180" name="placeholder.jpg"/>
          <p:cNvSpPr>
            <a:spLocks noGrp="1"/>
          </p:cNvSpPr>
          <p:nvPr>
            <p:ph type="pic" sz="quarter" idx="13"/>
          </p:nvPr>
        </p:nvSpPr>
        <p:spPr>
          <a:xfrm>
            <a:off x="9173634" y="478367"/>
            <a:ext cx="2540001" cy="3175001"/>
          </a:xfrm>
          <a:prstGeom prst="rect">
            <a:avLst/>
          </a:prstGeom>
          <a:blipFill>
            <a:blip r:embed="rId2"/>
            <a:stretch>
              <a:fillRect/>
            </a:stretch>
          </a:blipFill>
        </p:spPr>
        <p:txBody>
          <a:bodyPr lIns="91439" tIns="45719" rIns="91439" bIns="45719">
            <a:noAutofit/>
          </a:bodyPr>
          <a:lstStyle/>
          <a:p/>
        </p:txBody>
      </p:sp>
      <p:sp>
        <p:nvSpPr>
          <p:cNvPr id="181" name="placeholder.jpg"/>
          <p:cNvSpPr>
            <a:spLocks noGrp="1"/>
          </p:cNvSpPr>
          <p:nvPr>
            <p:ph type="pic" sz="quarter" idx="14"/>
          </p:nvPr>
        </p:nvSpPr>
        <p:spPr>
          <a:xfrm>
            <a:off x="9173633" y="3841750"/>
            <a:ext cx="2540001" cy="2540000"/>
          </a:xfrm>
          <a:prstGeom prst="rect">
            <a:avLst/>
          </a:prstGeom>
          <a:blipFill>
            <a:blip r:embed="rId2"/>
            <a:stretch>
              <a:fillRect/>
            </a:stretch>
          </a:blipFill>
        </p:spPr>
        <p:txBody>
          <a:bodyPr lIns="91439" tIns="45719" rIns="91439" bIns="45719">
            <a:noAutofit/>
          </a:bodyPr>
          <a:lstStyle/>
          <a:p/>
        </p:txBody>
      </p:sp>
      <p:sp>
        <p:nvSpPr>
          <p:cNvPr id="182" name="placeholder.jpg"/>
          <p:cNvSpPr>
            <a:spLocks noGrp="1"/>
          </p:cNvSpPr>
          <p:nvPr>
            <p:ph type="pic" idx="15"/>
          </p:nvPr>
        </p:nvSpPr>
        <p:spPr>
          <a:xfrm>
            <a:off x="476250" y="478367"/>
            <a:ext cx="5905476" cy="5905475"/>
          </a:xfrm>
          <a:prstGeom prst="rect">
            <a:avLst/>
          </a:prstGeom>
          <a:blipFill>
            <a:blip r:embed="rId2"/>
            <a:stretch>
              <a:fillRect/>
            </a:stretch>
          </a:blipFill>
        </p:spPr>
        <p:txBody>
          <a:bodyPr lIns="91439" tIns="45719" rIns="91439" bIns="45719">
            <a:noAutofit/>
          </a:bodyPr>
          <a:lstStyle/>
          <a:p/>
        </p:txBody>
      </p:sp>
      <p:sp>
        <p:nvSpPr>
          <p:cNvPr id="183"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020">
    <p:spTree>
      <p:nvGrpSpPr>
        <p:cNvPr id="1" name=""/>
        <p:cNvGrpSpPr/>
        <p:nvPr/>
      </p:nvGrpSpPr>
      <p:grpSpPr>
        <a:xfrm>
          <a:off x="0" y="0"/>
          <a:ext cx="0" cy="0"/>
          <a:chOff x="0" y="0"/>
          <a:chExt cx="0" cy="0"/>
        </a:xfrm>
      </p:grpSpPr>
      <p:sp>
        <p:nvSpPr>
          <p:cNvPr id="190" name="Bild"/>
          <p:cNvSpPr>
            <a:spLocks noGrp="1"/>
          </p:cNvSpPr>
          <p:nvPr>
            <p:ph type="pic" sz="quarter" idx="13"/>
          </p:nvPr>
        </p:nvSpPr>
        <p:spPr>
          <a:xfrm>
            <a:off x="8075807" y="-38100"/>
            <a:ext cx="2711023" cy="3987801"/>
          </a:xfrm>
          <a:prstGeom prst="rect">
            <a:avLst/>
          </a:prstGeom>
          <a:blipFill>
            <a:blip r:embed="rId2"/>
            <a:stretch>
              <a:fillRect/>
            </a:stretch>
          </a:blipFill>
        </p:spPr>
        <p:txBody>
          <a:bodyPr lIns="91439" tIns="45719" rIns="91439" bIns="45719">
            <a:noAutofit/>
          </a:bodyPr>
          <a:lstStyle/>
          <a:p/>
        </p:txBody>
      </p:sp>
      <p:sp>
        <p:nvSpPr>
          <p:cNvPr id="191" name="placeholder.jpg"/>
          <p:cNvSpPr>
            <a:spLocks noGrp="1"/>
          </p:cNvSpPr>
          <p:nvPr>
            <p:ph type="pic" sz="quarter" idx="14"/>
          </p:nvPr>
        </p:nvSpPr>
        <p:spPr>
          <a:xfrm>
            <a:off x="952500" y="3149600"/>
            <a:ext cx="1873576" cy="2755950"/>
          </a:xfrm>
          <a:prstGeom prst="rect">
            <a:avLst/>
          </a:prstGeom>
          <a:blipFill>
            <a:blip r:embed="rId2"/>
            <a:stretch>
              <a:fillRect/>
            </a:stretch>
          </a:blipFill>
        </p:spPr>
        <p:txBody>
          <a:bodyPr lIns="91439" tIns="45719" rIns="91439" bIns="45719">
            <a:noAutofit/>
          </a:bodyPr>
          <a:lstStyle/>
          <a:p/>
        </p:txBody>
      </p:sp>
      <p:sp>
        <p:nvSpPr>
          <p:cNvPr id="192" name="placeholder.jpg"/>
          <p:cNvSpPr>
            <a:spLocks noGrp="1"/>
          </p:cNvSpPr>
          <p:nvPr>
            <p:ph type="pic" sz="quarter" idx="15"/>
          </p:nvPr>
        </p:nvSpPr>
        <p:spPr>
          <a:xfrm>
            <a:off x="3174999" y="3162300"/>
            <a:ext cx="1873575" cy="2755950"/>
          </a:xfrm>
          <a:prstGeom prst="rect">
            <a:avLst/>
          </a:prstGeom>
          <a:blipFill>
            <a:blip r:embed="rId2"/>
            <a:stretch>
              <a:fillRect/>
            </a:stretch>
          </a:blipFill>
        </p:spPr>
        <p:txBody>
          <a:bodyPr lIns="91439" tIns="45719" rIns="91439" bIns="45719">
            <a:noAutofit/>
          </a:bodyPr>
          <a:lstStyle/>
          <a:p/>
        </p:txBody>
      </p:sp>
      <p:sp>
        <p:nvSpPr>
          <p:cNvPr id="193"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021">
    <p:spTree>
      <p:nvGrpSpPr>
        <p:cNvPr id="1" name=""/>
        <p:cNvGrpSpPr/>
        <p:nvPr/>
      </p:nvGrpSpPr>
      <p:grpSpPr>
        <a:xfrm>
          <a:off x="0" y="0"/>
          <a:ext cx="0" cy="0"/>
          <a:chOff x="0" y="0"/>
          <a:chExt cx="0" cy="0"/>
        </a:xfrm>
      </p:grpSpPr>
      <p:sp>
        <p:nvSpPr>
          <p:cNvPr id="200" name="placeholder.jpg"/>
          <p:cNvSpPr>
            <a:spLocks noGrp="1"/>
          </p:cNvSpPr>
          <p:nvPr>
            <p:ph type="pic" sz="quarter" idx="13"/>
          </p:nvPr>
        </p:nvSpPr>
        <p:spPr>
          <a:xfrm>
            <a:off x="9173634" y="478367"/>
            <a:ext cx="2540001" cy="3175001"/>
          </a:xfrm>
          <a:prstGeom prst="rect">
            <a:avLst/>
          </a:prstGeom>
          <a:blipFill>
            <a:blip r:embed="rId2"/>
            <a:stretch>
              <a:fillRect/>
            </a:stretch>
          </a:blipFill>
        </p:spPr>
        <p:txBody>
          <a:bodyPr lIns="91439" tIns="45719" rIns="91439" bIns="45719">
            <a:noAutofit/>
          </a:bodyPr>
          <a:lstStyle/>
          <a:p/>
        </p:txBody>
      </p:sp>
      <p:sp>
        <p:nvSpPr>
          <p:cNvPr id="201" name="placeholder.jpg"/>
          <p:cNvSpPr>
            <a:spLocks noGrp="1"/>
          </p:cNvSpPr>
          <p:nvPr>
            <p:ph type="pic" sz="quarter" idx="14"/>
          </p:nvPr>
        </p:nvSpPr>
        <p:spPr>
          <a:xfrm>
            <a:off x="9173632" y="3841750"/>
            <a:ext cx="2540001" cy="2540000"/>
          </a:xfrm>
          <a:prstGeom prst="rect">
            <a:avLst/>
          </a:prstGeom>
          <a:blipFill>
            <a:blip r:embed="rId2"/>
            <a:stretch>
              <a:fillRect/>
            </a:stretch>
          </a:blipFill>
        </p:spPr>
        <p:txBody>
          <a:bodyPr lIns="91439" tIns="45719" rIns="91439" bIns="45719">
            <a:noAutofit/>
          </a:bodyPr>
          <a:lstStyle/>
          <a:p/>
        </p:txBody>
      </p:sp>
      <p:sp>
        <p:nvSpPr>
          <p:cNvPr id="202" name="placeholder.jpg"/>
          <p:cNvSpPr>
            <a:spLocks noGrp="1"/>
          </p:cNvSpPr>
          <p:nvPr>
            <p:ph type="pic" idx="15"/>
          </p:nvPr>
        </p:nvSpPr>
        <p:spPr>
          <a:xfrm>
            <a:off x="476250" y="478367"/>
            <a:ext cx="5905476" cy="5905475"/>
          </a:xfrm>
          <a:prstGeom prst="rect">
            <a:avLst/>
          </a:prstGeom>
          <a:blipFill>
            <a:blip r:embed="rId2"/>
            <a:stretch>
              <a:fillRect/>
            </a:stretch>
          </a:blipFill>
        </p:spPr>
        <p:txBody>
          <a:bodyPr lIns="91439" tIns="45719" rIns="91439" bIns="45719">
            <a:noAutofit/>
          </a:bodyPr>
          <a:lstStyle/>
          <a:p/>
        </p:txBody>
      </p:sp>
      <p:sp>
        <p:nvSpPr>
          <p:cNvPr id="203" name="placeholder.jpg"/>
          <p:cNvSpPr>
            <a:spLocks noGrp="1"/>
          </p:cNvSpPr>
          <p:nvPr>
            <p:ph type="pic" sz="quarter" idx="16"/>
          </p:nvPr>
        </p:nvSpPr>
        <p:spPr>
          <a:xfrm>
            <a:off x="6507691" y="3206750"/>
            <a:ext cx="2540001" cy="3175001"/>
          </a:xfrm>
          <a:prstGeom prst="rect">
            <a:avLst/>
          </a:prstGeom>
          <a:blipFill>
            <a:blip r:embed="rId2"/>
            <a:stretch>
              <a:fillRect/>
            </a:stretch>
          </a:blipFill>
        </p:spPr>
        <p:txBody>
          <a:bodyPr lIns="91439" tIns="45719" rIns="91439" bIns="45719">
            <a:noAutofit/>
          </a:bodyPr>
          <a:lstStyle/>
          <a:p/>
        </p:txBody>
      </p:sp>
      <p:sp>
        <p:nvSpPr>
          <p:cNvPr id="204" name="placeholder.jpg"/>
          <p:cNvSpPr>
            <a:spLocks noGrp="1"/>
          </p:cNvSpPr>
          <p:nvPr>
            <p:ph type="pic" sz="quarter" idx="17"/>
          </p:nvPr>
        </p:nvSpPr>
        <p:spPr>
          <a:xfrm>
            <a:off x="6507691" y="488315"/>
            <a:ext cx="2540001" cy="2540000"/>
          </a:xfrm>
          <a:prstGeom prst="rect">
            <a:avLst/>
          </a:prstGeom>
          <a:blipFill>
            <a:blip r:embed="rId2"/>
            <a:stretch>
              <a:fillRect/>
            </a:stretch>
          </a:blipFill>
        </p:spPr>
        <p:txBody>
          <a:bodyPr lIns="91439" tIns="45719" rIns="91439" bIns="45719">
            <a:noAutofit/>
          </a:bodyPr>
          <a:lstStyle/>
          <a:p/>
        </p:txBody>
      </p:sp>
      <p:sp>
        <p:nvSpPr>
          <p:cNvPr id="205"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022">
    <p:spTree>
      <p:nvGrpSpPr>
        <p:cNvPr id="1" name=""/>
        <p:cNvGrpSpPr/>
        <p:nvPr/>
      </p:nvGrpSpPr>
      <p:grpSpPr>
        <a:xfrm>
          <a:off x="0" y="0"/>
          <a:ext cx="0" cy="0"/>
          <a:chOff x="0" y="0"/>
          <a:chExt cx="0" cy="0"/>
        </a:xfrm>
      </p:grpSpPr>
      <p:sp>
        <p:nvSpPr>
          <p:cNvPr id="212" name="placeholder.jpg"/>
          <p:cNvSpPr>
            <a:spLocks noGrp="1"/>
          </p:cNvSpPr>
          <p:nvPr>
            <p:ph type="pic" sz="half" idx="13"/>
          </p:nvPr>
        </p:nvSpPr>
        <p:spPr>
          <a:xfrm>
            <a:off x="6989233" y="476250"/>
            <a:ext cx="4724339" cy="5905425"/>
          </a:xfrm>
          <a:prstGeom prst="rect">
            <a:avLst/>
          </a:prstGeom>
          <a:blipFill>
            <a:blip r:embed="rId2"/>
            <a:stretch>
              <a:fillRect/>
            </a:stretch>
          </a:blipFill>
        </p:spPr>
        <p:txBody>
          <a:bodyPr lIns="91439" tIns="45719" rIns="91439" bIns="45719">
            <a:noAutofit/>
          </a:bodyPr>
          <a:lstStyle/>
          <a:p/>
        </p:txBody>
      </p:sp>
      <p:sp>
        <p:nvSpPr>
          <p:cNvPr id="213" name="placeholder.jpg"/>
          <p:cNvSpPr>
            <a:spLocks noGrp="1"/>
          </p:cNvSpPr>
          <p:nvPr>
            <p:ph type="pic" idx="14"/>
          </p:nvPr>
        </p:nvSpPr>
        <p:spPr>
          <a:xfrm>
            <a:off x="476250" y="476250"/>
            <a:ext cx="5905476" cy="5905475"/>
          </a:xfrm>
          <a:prstGeom prst="rect">
            <a:avLst/>
          </a:prstGeom>
          <a:blipFill>
            <a:blip r:embed="rId2"/>
            <a:stretch>
              <a:fillRect/>
            </a:stretch>
          </a:blipFill>
        </p:spPr>
        <p:txBody>
          <a:bodyPr lIns="91439" tIns="45719" rIns="91439" bIns="45719">
            <a:noAutofit/>
          </a:bodyPr>
          <a:lstStyle/>
          <a:p/>
        </p:txBody>
      </p:sp>
      <p:sp>
        <p:nvSpPr>
          <p:cNvPr id="214"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023">
    <p:spTree>
      <p:nvGrpSpPr>
        <p:cNvPr id="1" name=""/>
        <p:cNvGrpSpPr/>
        <p:nvPr/>
      </p:nvGrpSpPr>
      <p:grpSpPr>
        <a:xfrm>
          <a:off x="0" y="0"/>
          <a:ext cx="0" cy="0"/>
          <a:chOff x="0" y="0"/>
          <a:chExt cx="0" cy="0"/>
        </a:xfrm>
      </p:grpSpPr>
      <p:sp>
        <p:nvSpPr>
          <p:cNvPr id="221" name="placeholder.jpg"/>
          <p:cNvSpPr>
            <a:spLocks noGrp="1"/>
          </p:cNvSpPr>
          <p:nvPr>
            <p:ph type="pic" sz="half" idx="13"/>
          </p:nvPr>
        </p:nvSpPr>
        <p:spPr>
          <a:xfrm>
            <a:off x="476250" y="476250"/>
            <a:ext cx="4724362" cy="5905453"/>
          </a:xfrm>
          <a:prstGeom prst="rect">
            <a:avLst/>
          </a:prstGeom>
          <a:blipFill>
            <a:blip r:embed="rId2"/>
            <a:stretch>
              <a:fillRect/>
            </a:stretch>
          </a:blipFill>
        </p:spPr>
        <p:txBody>
          <a:bodyPr lIns="91439" tIns="45719" rIns="91439" bIns="45719">
            <a:noAutofit/>
          </a:bodyPr>
          <a:lstStyle/>
          <a:p/>
        </p:txBody>
      </p:sp>
      <p:sp>
        <p:nvSpPr>
          <p:cNvPr id="222"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024">
    <p:spTree>
      <p:nvGrpSpPr>
        <p:cNvPr id="1" name=""/>
        <p:cNvGrpSpPr/>
        <p:nvPr/>
      </p:nvGrpSpPr>
      <p:grpSpPr>
        <a:xfrm>
          <a:off x="0" y="0"/>
          <a:ext cx="0" cy="0"/>
          <a:chOff x="0" y="0"/>
          <a:chExt cx="0" cy="0"/>
        </a:xfrm>
      </p:grpSpPr>
      <p:sp>
        <p:nvSpPr>
          <p:cNvPr id="229" name="placeholder.jpg"/>
          <p:cNvSpPr>
            <a:spLocks noGrp="1"/>
          </p:cNvSpPr>
          <p:nvPr>
            <p:ph type="pic" sz="quarter" idx="13"/>
          </p:nvPr>
        </p:nvSpPr>
        <p:spPr>
          <a:xfrm>
            <a:off x="2730500" y="476250"/>
            <a:ext cx="2540001" cy="5901267"/>
          </a:xfrm>
          <a:prstGeom prst="rect">
            <a:avLst/>
          </a:prstGeom>
          <a:blipFill>
            <a:blip r:embed="rId2"/>
            <a:stretch>
              <a:fillRect/>
            </a:stretch>
          </a:blipFill>
        </p:spPr>
        <p:txBody>
          <a:bodyPr lIns="91439" tIns="45719" rIns="91439" bIns="45719">
            <a:noAutofit/>
          </a:bodyPr>
          <a:lstStyle/>
          <a:p/>
        </p:txBody>
      </p:sp>
      <p:sp>
        <p:nvSpPr>
          <p:cNvPr id="230"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025">
    <p:spTree>
      <p:nvGrpSpPr>
        <p:cNvPr id="1" name=""/>
        <p:cNvGrpSpPr/>
        <p:nvPr/>
      </p:nvGrpSpPr>
      <p:grpSpPr>
        <a:xfrm>
          <a:off x="0" y="0"/>
          <a:ext cx="0" cy="0"/>
          <a:chOff x="0" y="0"/>
          <a:chExt cx="0" cy="0"/>
        </a:xfrm>
      </p:grpSpPr>
      <p:sp>
        <p:nvSpPr>
          <p:cNvPr id="25" name="Shape 20"/>
          <p:cNvSpPr>
            <a:spLocks noGrp="1"/>
          </p:cNvSpPr>
          <p:nvPr>
            <p:ph type="pic" idx="26" hasCustomPrompt="1"/>
          </p:nvPr>
        </p:nvSpPr>
        <p:spPr>
          <a:xfrm flipH="1">
            <a:off x="2374383" y="3366333"/>
            <a:ext cx="2560140" cy="5463949"/>
          </a:xfrm>
          <a:prstGeom prst="roundRect">
            <a:avLst>
              <a:gd name="adj" fmla="val 12018"/>
            </a:avLst>
          </a:prstGeom>
          <a:blipFill dpi="0" rotWithShape="1">
            <a:blip r:embed="rId2"/>
            <a:srcRect/>
            <a:stretch>
              <a:fillRect/>
            </a:stretch>
          </a:blipFill>
        </p:spPr>
        <p:txBody>
          <a:bodyPr lIns="91439" tIns="45719" rIns="91439" bIns="45719">
            <a:noAutofit/>
          </a:bodyPr>
          <a:lstStyle>
            <a:lvl1pPr marL="0" marR="0" indent="0" algn="l" defTabSz="1340485" rtl="0" eaLnBrk="1" fontAlgn="auto" latinLnBrk="0" hangingPunct="1">
              <a:lnSpc>
                <a:spcPct val="100000"/>
              </a:lnSpc>
              <a:spcBef>
                <a:spcPts val="0"/>
              </a:spcBef>
              <a:spcAft>
                <a:spcPts val="0"/>
              </a:spcAft>
              <a:buClrTx/>
              <a:buSzTx/>
              <a:buFontTx/>
              <a:buNone/>
              <a:defRPr sz="3000" b="0" i="0" u="none"/>
            </a:lvl1pPr>
          </a:lstStyle>
          <a:p>
            <a:endParaRPr lang="de-DE" dirty="0"/>
          </a:p>
          <a:p>
            <a:r>
              <a:rPr lang="de-DE" dirty="0"/>
              <a:t>- Drop Image </a:t>
            </a:r>
            <a:r>
              <a:rPr lang="de-DE" dirty="0" err="1"/>
              <a:t>here</a:t>
            </a:r>
            <a:r>
              <a:rPr lang="de-DE" dirty="0"/>
              <a:t> </a:t>
            </a:r>
            <a:endParaRPr lang="de-DE" dirty="0"/>
          </a:p>
        </p:txBody>
      </p:sp>
      <p:sp>
        <p:nvSpPr>
          <p:cNvPr id="238"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026">
    <p:spTree>
      <p:nvGrpSpPr>
        <p:cNvPr id="1" name=""/>
        <p:cNvGrpSpPr/>
        <p:nvPr/>
      </p:nvGrpSpPr>
      <p:grpSpPr>
        <a:xfrm>
          <a:off x="0" y="0"/>
          <a:ext cx="0" cy="0"/>
          <a:chOff x="0" y="0"/>
          <a:chExt cx="0" cy="0"/>
        </a:xfrm>
      </p:grpSpPr>
      <p:sp>
        <p:nvSpPr>
          <p:cNvPr id="245" name="placeholder.jpg"/>
          <p:cNvSpPr>
            <a:spLocks noGrp="1"/>
          </p:cNvSpPr>
          <p:nvPr>
            <p:ph type="pic" sz="half" idx="13"/>
          </p:nvPr>
        </p:nvSpPr>
        <p:spPr>
          <a:xfrm>
            <a:off x="476250" y="476250"/>
            <a:ext cx="4724361" cy="5905453"/>
          </a:xfrm>
          <a:prstGeom prst="rect">
            <a:avLst/>
          </a:prstGeom>
          <a:blipFill>
            <a:blip r:embed="rId2"/>
            <a:stretch>
              <a:fillRect/>
            </a:stretch>
          </a:blipFill>
        </p:spPr>
        <p:txBody>
          <a:bodyPr lIns="91439" tIns="45719" rIns="91439" bIns="45719">
            <a:noAutofit/>
          </a:bodyPr>
          <a:lstStyle/>
          <a:p/>
        </p:txBody>
      </p:sp>
      <p:sp>
        <p:nvSpPr>
          <p:cNvPr id="246"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027">
    <p:spTree>
      <p:nvGrpSpPr>
        <p:cNvPr id="1" name=""/>
        <p:cNvGrpSpPr/>
        <p:nvPr/>
      </p:nvGrpSpPr>
      <p:grpSpPr>
        <a:xfrm>
          <a:off x="0" y="0"/>
          <a:ext cx="0" cy="0"/>
          <a:chOff x="0" y="0"/>
          <a:chExt cx="0" cy="0"/>
        </a:xfrm>
      </p:grpSpPr>
      <p:sp>
        <p:nvSpPr>
          <p:cNvPr id="253" name="placeholder.jpg"/>
          <p:cNvSpPr>
            <a:spLocks noGrp="1"/>
          </p:cNvSpPr>
          <p:nvPr>
            <p:ph type="pic" sz="quarter" idx="13"/>
          </p:nvPr>
        </p:nvSpPr>
        <p:spPr>
          <a:xfrm>
            <a:off x="10128308" y="717550"/>
            <a:ext cx="2063601" cy="4953001"/>
          </a:xfrm>
          <a:prstGeom prst="rect">
            <a:avLst/>
          </a:prstGeom>
          <a:blipFill>
            <a:blip r:embed="rId2"/>
            <a:stretch>
              <a:fillRect/>
            </a:stretch>
          </a:blipFill>
        </p:spPr>
        <p:txBody>
          <a:bodyPr lIns="91439" tIns="45719" rIns="91439" bIns="45719">
            <a:noAutofit/>
          </a:bodyPr>
          <a:lstStyle/>
          <a:p/>
        </p:txBody>
      </p:sp>
      <p:sp>
        <p:nvSpPr>
          <p:cNvPr id="254" name="placeholder.jpg"/>
          <p:cNvSpPr>
            <a:spLocks noGrp="1"/>
          </p:cNvSpPr>
          <p:nvPr>
            <p:ph type="pic" sz="quarter" idx="14"/>
          </p:nvPr>
        </p:nvSpPr>
        <p:spPr>
          <a:xfrm>
            <a:off x="1274457" y="3168650"/>
            <a:ext cx="3367194" cy="3689350"/>
          </a:xfrm>
          <a:prstGeom prst="rect">
            <a:avLst/>
          </a:prstGeom>
          <a:blipFill>
            <a:blip r:embed="rId2"/>
            <a:stretch>
              <a:fillRect/>
            </a:stretch>
          </a:blipFill>
        </p:spPr>
        <p:txBody>
          <a:bodyPr lIns="91439" tIns="45719" rIns="91439" bIns="45719">
            <a:noAutofit/>
          </a:bodyPr>
          <a:lstStyle/>
          <a:p/>
        </p:txBody>
      </p:sp>
      <p:sp>
        <p:nvSpPr>
          <p:cNvPr id="255" name="placeholder.jpg"/>
          <p:cNvSpPr>
            <a:spLocks noGrp="1"/>
          </p:cNvSpPr>
          <p:nvPr>
            <p:ph type="pic" sz="quarter" idx="15"/>
          </p:nvPr>
        </p:nvSpPr>
        <p:spPr>
          <a:xfrm>
            <a:off x="1274457" y="0"/>
            <a:ext cx="3367194" cy="2667000"/>
          </a:xfrm>
          <a:prstGeom prst="rect">
            <a:avLst/>
          </a:prstGeom>
          <a:blipFill>
            <a:blip r:embed="rId2"/>
            <a:stretch>
              <a:fillRect/>
            </a:stretch>
          </a:blipFill>
        </p:spPr>
        <p:txBody>
          <a:bodyPr lIns="91439" tIns="45719" rIns="91439" bIns="45719">
            <a:noAutofit/>
          </a:bodyPr>
          <a:lstStyle/>
          <a:p/>
        </p:txBody>
      </p:sp>
      <p:sp>
        <p:nvSpPr>
          <p:cNvPr id="256"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028">
    <p:spTree>
      <p:nvGrpSpPr>
        <p:cNvPr id="1" name=""/>
        <p:cNvGrpSpPr/>
        <p:nvPr/>
      </p:nvGrpSpPr>
      <p:grpSpPr>
        <a:xfrm>
          <a:off x="0" y="0"/>
          <a:ext cx="0" cy="0"/>
          <a:chOff x="0" y="0"/>
          <a:chExt cx="0" cy="0"/>
        </a:xfrm>
      </p:grpSpPr>
      <p:sp>
        <p:nvSpPr>
          <p:cNvPr id="263" name="placeholder.jpg"/>
          <p:cNvSpPr>
            <a:spLocks noGrp="1"/>
          </p:cNvSpPr>
          <p:nvPr>
            <p:ph type="pic" sz="half" idx="13"/>
          </p:nvPr>
        </p:nvSpPr>
        <p:spPr>
          <a:xfrm>
            <a:off x="-1" y="2311400"/>
            <a:ext cx="6096001" cy="4546526"/>
          </a:xfrm>
          <a:prstGeom prst="rect">
            <a:avLst/>
          </a:prstGeom>
          <a:blipFill>
            <a:blip r:embed="rId2"/>
            <a:stretch>
              <a:fillRect/>
            </a:stretch>
          </a:blipFill>
        </p:spPr>
        <p:txBody>
          <a:bodyPr lIns="91439" tIns="45719" rIns="91439" bIns="45719">
            <a:noAutofit/>
          </a:bodyPr>
          <a:lstStyle/>
          <a:p/>
        </p:txBody>
      </p:sp>
      <p:sp>
        <p:nvSpPr>
          <p:cNvPr id="264"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001">
    <p:bg>
      <p:bgRef idx="1001">
        <a:schemeClr val="bg1"/>
      </p:bgRef>
    </p:bg>
    <p:spTree>
      <p:nvGrpSpPr>
        <p:cNvPr id="1" name=""/>
        <p:cNvGrpSpPr/>
        <p:nvPr/>
      </p:nvGrpSpPr>
      <p:grpSpPr>
        <a:xfrm>
          <a:off x="0" y="0"/>
          <a:ext cx="0" cy="0"/>
          <a:chOff x="0" y="0"/>
          <a:chExt cx="0" cy="0"/>
        </a:xfrm>
      </p:grpSpPr>
      <p:sp>
        <p:nvSpPr>
          <p:cNvPr id="19" name="placeholder.jpg"/>
          <p:cNvSpPr>
            <a:spLocks noGrp="1"/>
          </p:cNvSpPr>
          <p:nvPr>
            <p:ph type="pic" sz="quarter" idx="13"/>
          </p:nvPr>
        </p:nvSpPr>
        <p:spPr>
          <a:xfrm>
            <a:off x="7442666" y="1503441"/>
            <a:ext cx="3254566" cy="4068208"/>
          </a:xfrm>
          <a:prstGeom prst="rect">
            <a:avLst/>
          </a:prstGeom>
          <a:blipFill>
            <a:blip r:embed="rId2"/>
            <a:stretch>
              <a:fillRect/>
            </a:stretch>
          </a:blipFill>
        </p:spPr>
        <p:txBody>
          <a:bodyPr lIns="91439" tIns="45719" rIns="91439" bIns="45719">
            <a:noAutofit/>
          </a:bodyPr>
          <a:lstStyle/>
          <a:p>
            <a:endParaRPr dirty="0"/>
          </a:p>
        </p:txBody>
      </p:sp>
      <p:sp>
        <p:nvSpPr>
          <p:cNvPr id="20"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029">
    <p:spTree>
      <p:nvGrpSpPr>
        <p:cNvPr id="1" name=""/>
        <p:cNvGrpSpPr/>
        <p:nvPr/>
      </p:nvGrpSpPr>
      <p:grpSpPr>
        <a:xfrm>
          <a:off x="0" y="0"/>
          <a:ext cx="0" cy="0"/>
          <a:chOff x="0" y="0"/>
          <a:chExt cx="0" cy="0"/>
        </a:xfrm>
      </p:grpSpPr>
      <p:sp>
        <p:nvSpPr>
          <p:cNvPr id="271" name="placeholder.jpg"/>
          <p:cNvSpPr>
            <a:spLocks noGrp="1"/>
          </p:cNvSpPr>
          <p:nvPr>
            <p:ph type="pic" sz="quarter" idx="13"/>
          </p:nvPr>
        </p:nvSpPr>
        <p:spPr>
          <a:xfrm>
            <a:off x="5494469" y="2622048"/>
            <a:ext cx="1236416" cy="1568588"/>
          </a:xfrm>
          <a:prstGeom prst="rect">
            <a:avLst/>
          </a:prstGeom>
          <a:blipFill>
            <a:blip r:embed="rId2"/>
            <a:stretch>
              <a:fillRect/>
            </a:stretch>
          </a:blipFill>
        </p:spPr>
        <p:txBody>
          <a:bodyPr lIns="91439" tIns="45719" rIns="91439" bIns="45719">
            <a:noAutofit/>
          </a:bodyPr>
          <a:lstStyle/>
          <a:p/>
        </p:txBody>
      </p:sp>
      <p:sp>
        <p:nvSpPr>
          <p:cNvPr id="272"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030">
    <p:spTree>
      <p:nvGrpSpPr>
        <p:cNvPr id="1" name=""/>
        <p:cNvGrpSpPr/>
        <p:nvPr/>
      </p:nvGrpSpPr>
      <p:grpSpPr>
        <a:xfrm>
          <a:off x="0" y="0"/>
          <a:ext cx="0" cy="0"/>
          <a:chOff x="0" y="0"/>
          <a:chExt cx="0" cy="0"/>
        </a:xfrm>
      </p:grpSpPr>
      <p:sp>
        <p:nvSpPr>
          <p:cNvPr id="279" name="placeholder.jpg"/>
          <p:cNvSpPr>
            <a:spLocks noGrp="1"/>
          </p:cNvSpPr>
          <p:nvPr>
            <p:ph type="pic" sz="half" idx="13"/>
          </p:nvPr>
        </p:nvSpPr>
        <p:spPr>
          <a:xfrm>
            <a:off x="6989233" y="476250"/>
            <a:ext cx="4724362" cy="5905453"/>
          </a:xfrm>
          <a:prstGeom prst="rect">
            <a:avLst/>
          </a:prstGeom>
          <a:blipFill>
            <a:blip r:embed="rId2"/>
            <a:stretch>
              <a:fillRect/>
            </a:stretch>
          </a:blipFill>
        </p:spPr>
        <p:txBody>
          <a:bodyPr lIns="91439" tIns="45719" rIns="91439" bIns="45719">
            <a:noAutofit/>
          </a:bodyPr>
          <a:lstStyle/>
          <a:p/>
        </p:txBody>
      </p:sp>
      <p:sp>
        <p:nvSpPr>
          <p:cNvPr id="280"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031">
    <p:spTree>
      <p:nvGrpSpPr>
        <p:cNvPr id="1" name=""/>
        <p:cNvGrpSpPr/>
        <p:nvPr/>
      </p:nvGrpSpPr>
      <p:grpSpPr>
        <a:xfrm>
          <a:off x="0" y="0"/>
          <a:ext cx="0" cy="0"/>
          <a:chOff x="0" y="0"/>
          <a:chExt cx="0" cy="0"/>
        </a:xfrm>
      </p:grpSpPr>
      <p:sp>
        <p:nvSpPr>
          <p:cNvPr id="287" name="placeholder.jpg"/>
          <p:cNvSpPr>
            <a:spLocks noGrp="1"/>
          </p:cNvSpPr>
          <p:nvPr>
            <p:ph type="pic" sz="quarter" idx="13"/>
          </p:nvPr>
        </p:nvSpPr>
        <p:spPr>
          <a:xfrm>
            <a:off x="6540550" y="952500"/>
            <a:ext cx="2540001" cy="3460685"/>
          </a:xfrm>
          <a:prstGeom prst="rect">
            <a:avLst/>
          </a:prstGeom>
          <a:blipFill>
            <a:blip r:embed="rId2"/>
            <a:stretch>
              <a:fillRect/>
            </a:stretch>
          </a:blipFill>
        </p:spPr>
        <p:txBody>
          <a:bodyPr lIns="91439" tIns="45719" rIns="91439" bIns="45719">
            <a:noAutofit/>
          </a:bodyPr>
          <a:lstStyle/>
          <a:p/>
        </p:txBody>
      </p:sp>
      <p:sp>
        <p:nvSpPr>
          <p:cNvPr id="288"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032">
    <p:spTree>
      <p:nvGrpSpPr>
        <p:cNvPr id="1" name=""/>
        <p:cNvGrpSpPr/>
        <p:nvPr/>
      </p:nvGrpSpPr>
      <p:grpSpPr>
        <a:xfrm>
          <a:off x="0" y="0"/>
          <a:ext cx="0" cy="0"/>
          <a:chOff x="0" y="0"/>
          <a:chExt cx="0" cy="0"/>
        </a:xfrm>
      </p:grpSpPr>
      <p:sp>
        <p:nvSpPr>
          <p:cNvPr id="295" name="Bild"/>
          <p:cNvSpPr>
            <a:spLocks noGrp="1"/>
          </p:cNvSpPr>
          <p:nvPr>
            <p:ph type="pic" sz="half" idx="13"/>
          </p:nvPr>
        </p:nvSpPr>
        <p:spPr>
          <a:xfrm>
            <a:off x="952500" y="968375"/>
            <a:ext cx="3937011" cy="4921265"/>
          </a:xfrm>
          <a:prstGeom prst="rect">
            <a:avLst/>
          </a:prstGeom>
          <a:blipFill>
            <a:blip r:embed="rId2"/>
            <a:stretch>
              <a:fillRect/>
            </a:stretch>
          </a:blipFill>
        </p:spPr>
        <p:txBody>
          <a:bodyPr lIns="91439" tIns="45719" rIns="91439" bIns="45719">
            <a:noAutofit/>
          </a:bodyPr>
          <a:lstStyle/>
          <a:p/>
        </p:txBody>
      </p:sp>
      <p:sp>
        <p:nvSpPr>
          <p:cNvPr id="296"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033">
    <p:spTree>
      <p:nvGrpSpPr>
        <p:cNvPr id="1" name=""/>
        <p:cNvGrpSpPr/>
        <p:nvPr/>
      </p:nvGrpSpPr>
      <p:grpSpPr>
        <a:xfrm>
          <a:off x="0" y="0"/>
          <a:ext cx="0" cy="0"/>
          <a:chOff x="0" y="0"/>
          <a:chExt cx="0" cy="0"/>
        </a:xfrm>
      </p:grpSpPr>
      <p:sp>
        <p:nvSpPr>
          <p:cNvPr id="303" name="placeholder.jpg"/>
          <p:cNvSpPr>
            <a:spLocks noGrp="1"/>
          </p:cNvSpPr>
          <p:nvPr>
            <p:ph type="pic" sz="half" idx="13"/>
          </p:nvPr>
        </p:nvSpPr>
        <p:spPr>
          <a:xfrm>
            <a:off x="476250" y="476250"/>
            <a:ext cx="3809962" cy="5905453"/>
          </a:xfrm>
          <a:prstGeom prst="rect">
            <a:avLst/>
          </a:prstGeom>
          <a:blipFill>
            <a:blip r:embed="rId2"/>
            <a:stretch>
              <a:fillRect/>
            </a:stretch>
          </a:blipFill>
        </p:spPr>
        <p:txBody>
          <a:bodyPr lIns="91439" tIns="45719" rIns="91439" bIns="45719">
            <a:noAutofit/>
          </a:bodyPr>
          <a:lstStyle/>
          <a:p/>
        </p:txBody>
      </p:sp>
      <p:sp>
        <p:nvSpPr>
          <p:cNvPr id="304"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034">
    <p:spTree>
      <p:nvGrpSpPr>
        <p:cNvPr id="1" name=""/>
        <p:cNvGrpSpPr/>
        <p:nvPr/>
      </p:nvGrpSpPr>
      <p:grpSpPr>
        <a:xfrm>
          <a:off x="0" y="0"/>
          <a:ext cx="0" cy="0"/>
          <a:chOff x="0" y="0"/>
          <a:chExt cx="0" cy="0"/>
        </a:xfrm>
      </p:grpSpPr>
      <p:sp>
        <p:nvSpPr>
          <p:cNvPr id="311" name="placeholder.jpg"/>
          <p:cNvSpPr>
            <a:spLocks noGrp="1"/>
          </p:cNvSpPr>
          <p:nvPr>
            <p:ph type="pic" idx="13"/>
          </p:nvPr>
        </p:nvSpPr>
        <p:spPr>
          <a:xfrm>
            <a:off x="0" y="0"/>
            <a:ext cx="12192001" cy="6857926"/>
          </a:xfrm>
          <a:prstGeom prst="rect">
            <a:avLst/>
          </a:prstGeom>
          <a:blipFill>
            <a:blip r:embed="rId2"/>
            <a:stretch>
              <a:fillRect/>
            </a:stretch>
          </a:blipFill>
        </p:spPr>
        <p:txBody>
          <a:bodyPr lIns="91439" tIns="45719" rIns="91439" bIns="45719">
            <a:noAutofit/>
          </a:bodyPr>
          <a:lstStyle/>
          <a:p/>
        </p:txBody>
      </p:sp>
      <p:sp>
        <p:nvSpPr>
          <p:cNvPr id="312"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035">
    <p:spTree>
      <p:nvGrpSpPr>
        <p:cNvPr id="1" name=""/>
        <p:cNvGrpSpPr/>
        <p:nvPr/>
      </p:nvGrpSpPr>
      <p:grpSpPr>
        <a:xfrm>
          <a:off x="0" y="0"/>
          <a:ext cx="0" cy="0"/>
          <a:chOff x="0" y="0"/>
          <a:chExt cx="0" cy="0"/>
        </a:xfrm>
      </p:grpSpPr>
      <p:sp>
        <p:nvSpPr>
          <p:cNvPr id="319" name="placeholder.jpg"/>
          <p:cNvSpPr>
            <a:spLocks noGrp="1"/>
          </p:cNvSpPr>
          <p:nvPr>
            <p:ph type="pic" sz="quarter" idx="13"/>
          </p:nvPr>
        </p:nvSpPr>
        <p:spPr>
          <a:xfrm>
            <a:off x="5831434" y="2856905"/>
            <a:ext cx="2072513" cy="3048580"/>
          </a:xfrm>
          <a:prstGeom prst="rect">
            <a:avLst/>
          </a:prstGeom>
          <a:blipFill>
            <a:blip r:embed="rId2"/>
            <a:stretch>
              <a:fillRect/>
            </a:stretch>
          </a:blipFill>
        </p:spPr>
        <p:txBody>
          <a:bodyPr lIns="91439" tIns="45719" rIns="91439" bIns="45719">
            <a:noAutofit/>
          </a:bodyPr>
          <a:lstStyle/>
          <a:p/>
        </p:txBody>
      </p:sp>
      <p:sp>
        <p:nvSpPr>
          <p:cNvPr id="320"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036">
    <p:spTree>
      <p:nvGrpSpPr>
        <p:cNvPr id="1" name=""/>
        <p:cNvGrpSpPr/>
        <p:nvPr/>
      </p:nvGrpSpPr>
      <p:grpSpPr>
        <a:xfrm>
          <a:off x="0" y="0"/>
          <a:ext cx="0" cy="0"/>
          <a:chOff x="0" y="0"/>
          <a:chExt cx="0" cy="0"/>
        </a:xfrm>
      </p:grpSpPr>
      <p:sp>
        <p:nvSpPr>
          <p:cNvPr id="327" name="placeholder.jpg"/>
          <p:cNvSpPr>
            <a:spLocks noGrp="1"/>
          </p:cNvSpPr>
          <p:nvPr>
            <p:ph type="pic" sz="quarter" idx="13"/>
          </p:nvPr>
        </p:nvSpPr>
        <p:spPr>
          <a:xfrm>
            <a:off x="1426633" y="2311400"/>
            <a:ext cx="2443374" cy="3594100"/>
          </a:xfrm>
          <a:prstGeom prst="rect">
            <a:avLst/>
          </a:prstGeom>
          <a:blipFill>
            <a:blip r:embed="rId2"/>
            <a:stretch>
              <a:fillRect/>
            </a:stretch>
          </a:blipFill>
        </p:spPr>
        <p:txBody>
          <a:bodyPr lIns="91439" tIns="45719" rIns="91439" bIns="45719">
            <a:noAutofit/>
          </a:bodyPr>
          <a:lstStyle/>
          <a:p/>
        </p:txBody>
      </p:sp>
      <p:sp>
        <p:nvSpPr>
          <p:cNvPr id="328"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037">
    <p:spTree>
      <p:nvGrpSpPr>
        <p:cNvPr id="1" name=""/>
        <p:cNvGrpSpPr/>
        <p:nvPr/>
      </p:nvGrpSpPr>
      <p:grpSpPr>
        <a:xfrm>
          <a:off x="0" y="0"/>
          <a:ext cx="0" cy="0"/>
          <a:chOff x="0" y="0"/>
          <a:chExt cx="0" cy="0"/>
        </a:xfrm>
      </p:grpSpPr>
      <p:sp>
        <p:nvSpPr>
          <p:cNvPr id="335" name="placeholder.jpg"/>
          <p:cNvSpPr>
            <a:spLocks noGrp="1"/>
          </p:cNvSpPr>
          <p:nvPr>
            <p:ph type="pic" sz="quarter" idx="13"/>
          </p:nvPr>
        </p:nvSpPr>
        <p:spPr>
          <a:xfrm>
            <a:off x="3206750" y="3204633"/>
            <a:ext cx="2540001" cy="3175002"/>
          </a:xfrm>
          <a:prstGeom prst="rect">
            <a:avLst/>
          </a:prstGeom>
          <a:blipFill>
            <a:blip r:embed="rId2"/>
            <a:stretch>
              <a:fillRect/>
            </a:stretch>
          </a:blipFill>
        </p:spPr>
        <p:txBody>
          <a:bodyPr lIns="91439" tIns="45719" rIns="91439" bIns="45719">
            <a:noAutofit/>
          </a:bodyPr>
          <a:lstStyle/>
          <a:p/>
        </p:txBody>
      </p:sp>
      <p:sp>
        <p:nvSpPr>
          <p:cNvPr id="336" name="placeholder.jpg"/>
          <p:cNvSpPr>
            <a:spLocks noGrp="1"/>
          </p:cNvSpPr>
          <p:nvPr>
            <p:ph type="pic" sz="quarter" idx="14"/>
          </p:nvPr>
        </p:nvSpPr>
        <p:spPr>
          <a:xfrm>
            <a:off x="3206750" y="474133"/>
            <a:ext cx="2540000" cy="2540001"/>
          </a:xfrm>
          <a:prstGeom prst="rect">
            <a:avLst/>
          </a:prstGeom>
          <a:blipFill>
            <a:blip r:embed="rId2"/>
            <a:stretch>
              <a:fillRect/>
            </a:stretch>
          </a:blipFill>
        </p:spPr>
        <p:txBody>
          <a:bodyPr lIns="91439" tIns="45719" rIns="91439" bIns="45719">
            <a:noAutofit/>
          </a:bodyPr>
          <a:lstStyle/>
          <a:p/>
        </p:txBody>
      </p:sp>
      <p:sp>
        <p:nvSpPr>
          <p:cNvPr id="337" name="placeholder.jpg"/>
          <p:cNvSpPr>
            <a:spLocks noGrp="1"/>
          </p:cNvSpPr>
          <p:nvPr>
            <p:ph type="pic" sz="quarter" idx="15"/>
          </p:nvPr>
        </p:nvSpPr>
        <p:spPr>
          <a:xfrm>
            <a:off x="5937250" y="478367"/>
            <a:ext cx="2540000" cy="5901268"/>
          </a:xfrm>
          <a:prstGeom prst="rect">
            <a:avLst/>
          </a:prstGeom>
          <a:blipFill>
            <a:blip r:embed="rId2"/>
            <a:stretch>
              <a:fillRect/>
            </a:stretch>
          </a:blipFill>
        </p:spPr>
        <p:txBody>
          <a:bodyPr lIns="91439" tIns="45719" rIns="91439" bIns="45719">
            <a:noAutofit/>
          </a:bodyPr>
          <a:lstStyle/>
          <a:p/>
        </p:txBody>
      </p:sp>
      <p:sp>
        <p:nvSpPr>
          <p:cNvPr id="338"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038">
    <p:spTree>
      <p:nvGrpSpPr>
        <p:cNvPr id="1" name=""/>
        <p:cNvGrpSpPr/>
        <p:nvPr/>
      </p:nvGrpSpPr>
      <p:grpSpPr>
        <a:xfrm>
          <a:off x="0" y="0"/>
          <a:ext cx="0" cy="0"/>
          <a:chOff x="0" y="0"/>
          <a:chExt cx="0" cy="0"/>
        </a:xfrm>
      </p:grpSpPr>
      <p:sp>
        <p:nvSpPr>
          <p:cNvPr id="345" name="placeholder.jpg"/>
          <p:cNvSpPr>
            <a:spLocks noGrp="1"/>
          </p:cNvSpPr>
          <p:nvPr>
            <p:ph type="pic" sz="quarter" idx="13"/>
          </p:nvPr>
        </p:nvSpPr>
        <p:spPr>
          <a:xfrm>
            <a:off x="1426633" y="3242597"/>
            <a:ext cx="2130323" cy="2662904"/>
          </a:xfrm>
          <a:prstGeom prst="rect">
            <a:avLst/>
          </a:prstGeom>
          <a:blipFill>
            <a:blip r:embed="rId2"/>
            <a:stretch>
              <a:fillRect/>
            </a:stretch>
          </a:blipFill>
        </p:spPr>
        <p:txBody>
          <a:bodyPr lIns="91439" tIns="45719" rIns="91439" bIns="45719">
            <a:noAutofit/>
          </a:bodyPr>
          <a:lstStyle/>
          <a:p/>
        </p:txBody>
      </p:sp>
      <p:sp>
        <p:nvSpPr>
          <p:cNvPr id="346" name="placeholder.jpg"/>
          <p:cNvSpPr>
            <a:spLocks noGrp="1"/>
          </p:cNvSpPr>
          <p:nvPr>
            <p:ph type="pic" sz="quarter" idx="14"/>
          </p:nvPr>
        </p:nvSpPr>
        <p:spPr>
          <a:xfrm>
            <a:off x="1426633" y="952500"/>
            <a:ext cx="2130323" cy="2130323"/>
          </a:xfrm>
          <a:prstGeom prst="rect">
            <a:avLst/>
          </a:prstGeom>
          <a:blipFill>
            <a:blip r:embed="rId2"/>
            <a:stretch>
              <a:fillRect/>
            </a:stretch>
          </a:blipFill>
        </p:spPr>
        <p:txBody>
          <a:bodyPr lIns="91439" tIns="45719" rIns="91439" bIns="45719">
            <a:noAutofit/>
          </a:bodyPr>
          <a:lstStyle/>
          <a:p/>
        </p:txBody>
      </p:sp>
      <p:sp>
        <p:nvSpPr>
          <p:cNvPr id="347"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002">
    <p:spTree>
      <p:nvGrpSpPr>
        <p:cNvPr id="1" name=""/>
        <p:cNvGrpSpPr/>
        <p:nvPr/>
      </p:nvGrpSpPr>
      <p:grpSpPr>
        <a:xfrm>
          <a:off x="0" y="0"/>
          <a:ext cx="0" cy="0"/>
          <a:chOff x="0" y="0"/>
          <a:chExt cx="0" cy="0"/>
        </a:xfrm>
      </p:grpSpPr>
      <p:sp>
        <p:nvSpPr>
          <p:cNvPr id="27" name="placeholder.jpg"/>
          <p:cNvSpPr>
            <a:spLocks noGrp="1"/>
          </p:cNvSpPr>
          <p:nvPr>
            <p:ph type="pic" sz="quarter" idx="13"/>
          </p:nvPr>
        </p:nvSpPr>
        <p:spPr>
          <a:xfrm>
            <a:off x="1426633" y="1436767"/>
            <a:ext cx="1889123" cy="2361403"/>
          </a:xfrm>
          <a:prstGeom prst="rect">
            <a:avLst/>
          </a:prstGeom>
          <a:blipFill>
            <a:blip r:embed="rId2"/>
            <a:stretch>
              <a:fillRect/>
            </a:stretch>
          </a:blipFill>
        </p:spPr>
        <p:txBody>
          <a:bodyPr lIns="91439" tIns="45719" rIns="91439" bIns="45719">
            <a:noAutofit/>
          </a:bodyPr>
          <a:lstStyle/>
          <a:p/>
        </p:txBody>
      </p:sp>
      <p:sp>
        <p:nvSpPr>
          <p:cNvPr id="28"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039">
    <p:spTree>
      <p:nvGrpSpPr>
        <p:cNvPr id="1" name=""/>
        <p:cNvGrpSpPr/>
        <p:nvPr/>
      </p:nvGrpSpPr>
      <p:grpSpPr>
        <a:xfrm>
          <a:off x="0" y="0"/>
          <a:ext cx="0" cy="0"/>
          <a:chOff x="0" y="0"/>
          <a:chExt cx="0" cy="0"/>
        </a:xfrm>
      </p:grpSpPr>
      <p:sp>
        <p:nvSpPr>
          <p:cNvPr id="354" name="placeholder.jpg"/>
          <p:cNvSpPr>
            <a:spLocks noGrp="1"/>
          </p:cNvSpPr>
          <p:nvPr>
            <p:ph type="pic" sz="quarter" idx="13"/>
          </p:nvPr>
        </p:nvSpPr>
        <p:spPr>
          <a:xfrm>
            <a:off x="1426633" y="3775273"/>
            <a:ext cx="2130323" cy="2130323"/>
          </a:xfrm>
          <a:prstGeom prst="rect">
            <a:avLst/>
          </a:prstGeom>
          <a:blipFill>
            <a:blip r:embed="rId2"/>
            <a:stretch>
              <a:fillRect/>
            </a:stretch>
          </a:blipFill>
        </p:spPr>
        <p:txBody>
          <a:bodyPr lIns="91439" tIns="45719" rIns="91439" bIns="45719">
            <a:noAutofit/>
          </a:bodyPr>
          <a:lstStyle/>
          <a:p/>
        </p:txBody>
      </p:sp>
      <p:sp>
        <p:nvSpPr>
          <p:cNvPr id="355"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040">
    <p:spTree>
      <p:nvGrpSpPr>
        <p:cNvPr id="1" name=""/>
        <p:cNvGrpSpPr/>
        <p:nvPr/>
      </p:nvGrpSpPr>
      <p:grpSpPr>
        <a:xfrm>
          <a:off x="0" y="0"/>
          <a:ext cx="0" cy="0"/>
          <a:chOff x="0" y="0"/>
          <a:chExt cx="0" cy="0"/>
        </a:xfrm>
      </p:grpSpPr>
      <p:sp>
        <p:nvSpPr>
          <p:cNvPr id="362" name="placeholder.jpg"/>
          <p:cNvSpPr>
            <a:spLocks noGrp="1"/>
          </p:cNvSpPr>
          <p:nvPr>
            <p:ph type="pic" sz="half" idx="13"/>
          </p:nvPr>
        </p:nvSpPr>
        <p:spPr>
          <a:xfrm>
            <a:off x="6286500" y="952500"/>
            <a:ext cx="4953000" cy="4953000"/>
          </a:xfrm>
          <a:prstGeom prst="rect">
            <a:avLst/>
          </a:prstGeom>
          <a:blipFill>
            <a:blip r:embed="rId2"/>
            <a:stretch>
              <a:fillRect/>
            </a:stretch>
          </a:blipFill>
        </p:spPr>
        <p:txBody>
          <a:bodyPr lIns="91439" tIns="45719" rIns="91439" bIns="45719">
            <a:noAutofit/>
          </a:bodyPr>
          <a:lstStyle/>
          <a:p/>
        </p:txBody>
      </p:sp>
      <p:sp>
        <p:nvSpPr>
          <p:cNvPr id="363"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041">
    <p:spTree>
      <p:nvGrpSpPr>
        <p:cNvPr id="1" name=""/>
        <p:cNvGrpSpPr/>
        <p:nvPr/>
      </p:nvGrpSpPr>
      <p:grpSpPr>
        <a:xfrm>
          <a:off x="0" y="0"/>
          <a:ext cx="0" cy="0"/>
          <a:chOff x="0" y="0"/>
          <a:chExt cx="0" cy="0"/>
        </a:xfrm>
      </p:grpSpPr>
      <p:sp>
        <p:nvSpPr>
          <p:cNvPr id="370" name="placeholder.jpg"/>
          <p:cNvSpPr>
            <a:spLocks noGrp="1"/>
          </p:cNvSpPr>
          <p:nvPr>
            <p:ph type="pic" sz="half" idx="13"/>
          </p:nvPr>
        </p:nvSpPr>
        <p:spPr>
          <a:xfrm>
            <a:off x="-1" y="2311400"/>
            <a:ext cx="6096001" cy="4546526"/>
          </a:xfrm>
          <a:prstGeom prst="rect">
            <a:avLst/>
          </a:prstGeom>
          <a:blipFill>
            <a:blip r:embed="rId2"/>
            <a:stretch>
              <a:fillRect/>
            </a:stretch>
          </a:blipFill>
        </p:spPr>
        <p:txBody>
          <a:bodyPr lIns="91439" tIns="45719" rIns="91439" bIns="45719">
            <a:noAutofit/>
          </a:bodyPr>
          <a:lstStyle/>
          <a:p/>
        </p:txBody>
      </p:sp>
      <p:sp>
        <p:nvSpPr>
          <p:cNvPr id="371"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042">
    <p:spTree>
      <p:nvGrpSpPr>
        <p:cNvPr id="1" name=""/>
        <p:cNvGrpSpPr/>
        <p:nvPr/>
      </p:nvGrpSpPr>
      <p:grpSpPr>
        <a:xfrm>
          <a:off x="0" y="0"/>
          <a:ext cx="0" cy="0"/>
          <a:chOff x="0" y="0"/>
          <a:chExt cx="0" cy="0"/>
        </a:xfrm>
      </p:grpSpPr>
      <p:sp>
        <p:nvSpPr>
          <p:cNvPr id="378" name="placeholder.jpg"/>
          <p:cNvSpPr>
            <a:spLocks noGrp="1"/>
          </p:cNvSpPr>
          <p:nvPr>
            <p:ph type="pic" sz="quarter" idx="13"/>
          </p:nvPr>
        </p:nvSpPr>
        <p:spPr>
          <a:xfrm>
            <a:off x="7395964" y="952420"/>
            <a:ext cx="3367194" cy="4953001"/>
          </a:xfrm>
          <a:prstGeom prst="rect">
            <a:avLst/>
          </a:prstGeom>
          <a:blipFill>
            <a:blip r:embed="rId2"/>
            <a:stretch>
              <a:fillRect/>
            </a:stretch>
          </a:blipFill>
        </p:spPr>
        <p:txBody>
          <a:bodyPr lIns="91439" tIns="45719" rIns="91439" bIns="45719">
            <a:noAutofit/>
          </a:bodyPr>
          <a:lstStyle/>
          <a:p/>
        </p:txBody>
      </p:sp>
      <p:sp>
        <p:nvSpPr>
          <p:cNvPr id="379"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043">
    <p:spTree>
      <p:nvGrpSpPr>
        <p:cNvPr id="1" name=""/>
        <p:cNvGrpSpPr/>
        <p:nvPr/>
      </p:nvGrpSpPr>
      <p:grpSpPr>
        <a:xfrm>
          <a:off x="0" y="0"/>
          <a:ext cx="0" cy="0"/>
          <a:chOff x="0" y="0"/>
          <a:chExt cx="0" cy="0"/>
        </a:xfrm>
      </p:grpSpPr>
      <p:sp>
        <p:nvSpPr>
          <p:cNvPr id="386" name="placeholder.jpg"/>
          <p:cNvSpPr>
            <a:spLocks noGrp="1"/>
          </p:cNvSpPr>
          <p:nvPr>
            <p:ph type="pic" sz="half" idx="13"/>
          </p:nvPr>
        </p:nvSpPr>
        <p:spPr>
          <a:xfrm>
            <a:off x="952500" y="952500"/>
            <a:ext cx="4953050" cy="4953049"/>
          </a:xfrm>
          <a:prstGeom prst="rect">
            <a:avLst/>
          </a:prstGeom>
          <a:blipFill>
            <a:blip r:embed="rId2"/>
            <a:stretch>
              <a:fillRect/>
            </a:stretch>
          </a:blipFill>
        </p:spPr>
        <p:txBody>
          <a:bodyPr lIns="91439" tIns="45719" rIns="91439" bIns="45719">
            <a:noAutofit/>
          </a:bodyPr>
          <a:lstStyle/>
          <a:p/>
        </p:txBody>
      </p:sp>
      <p:sp>
        <p:nvSpPr>
          <p:cNvPr id="387"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044">
    <p:spTree>
      <p:nvGrpSpPr>
        <p:cNvPr id="1" name=""/>
        <p:cNvGrpSpPr/>
        <p:nvPr/>
      </p:nvGrpSpPr>
      <p:grpSpPr>
        <a:xfrm>
          <a:off x="0" y="0"/>
          <a:ext cx="0" cy="0"/>
          <a:chOff x="0" y="0"/>
          <a:chExt cx="0" cy="0"/>
        </a:xfrm>
      </p:grpSpPr>
      <p:sp>
        <p:nvSpPr>
          <p:cNvPr id="394" name="placeholder.jpg"/>
          <p:cNvSpPr>
            <a:spLocks noGrp="1"/>
          </p:cNvSpPr>
          <p:nvPr>
            <p:ph type="pic" sz="quarter" idx="13"/>
          </p:nvPr>
        </p:nvSpPr>
        <p:spPr>
          <a:xfrm>
            <a:off x="952500" y="3937000"/>
            <a:ext cx="1968426" cy="1968426"/>
          </a:xfrm>
          <a:prstGeom prst="rect">
            <a:avLst/>
          </a:prstGeom>
          <a:blipFill>
            <a:blip r:embed="rId2"/>
            <a:stretch>
              <a:fillRect/>
            </a:stretch>
          </a:blipFill>
        </p:spPr>
        <p:txBody>
          <a:bodyPr lIns="91439" tIns="45719" rIns="91439" bIns="45719">
            <a:noAutofit/>
          </a:bodyPr>
          <a:lstStyle/>
          <a:p/>
        </p:txBody>
      </p:sp>
      <p:sp>
        <p:nvSpPr>
          <p:cNvPr id="395" name="placeholder.jpg"/>
          <p:cNvSpPr>
            <a:spLocks noGrp="1"/>
          </p:cNvSpPr>
          <p:nvPr>
            <p:ph type="pic" sz="quarter" idx="14"/>
          </p:nvPr>
        </p:nvSpPr>
        <p:spPr>
          <a:xfrm>
            <a:off x="9271000" y="952500"/>
            <a:ext cx="1968426" cy="1968426"/>
          </a:xfrm>
          <a:prstGeom prst="rect">
            <a:avLst/>
          </a:prstGeom>
          <a:blipFill>
            <a:blip r:embed="rId2"/>
            <a:stretch>
              <a:fillRect/>
            </a:stretch>
          </a:blipFill>
        </p:spPr>
        <p:txBody>
          <a:bodyPr lIns="91439" tIns="45719" rIns="91439" bIns="45719">
            <a:noAutofit/>
          </a:bodyPr>
          <a:lstStyle/>
          <a:p/>
        </p:txBody>
      </p:sp>
      <p:sp>
        <p:nvSpPr>
          <p:cNvPr id="396"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045">
    <p:spTree>
      <p:nvGrpSpPr>
        <p:cNvPr id="1" name=""/>
        <p:cNvGrpSpPr/>
        <p:nvPr/>
      </p:nvGrpSpPr>
      <p:grpSpPr>
        <a:xfrm>
          <a:off x="0" y="0"/>
          <a:ext cx="0" cy="0"/>
          <a:chOff x="0" y="0"/>
          <a:chExt cx="0" cy="0"/>
        </a:xfrm>
      </p:grpSpPr>
      <p:sp>
        <p:nvSpPr>
          <p:cNvPr id="403" name="placeholder.jpg"/>
          <p:cNvSpPr>
            <a:spLocks noGrp="1"/>
          </p:cNvSpPr>
          <p:nvPr>
            <p:ph type="pic" sz="quarter" idx="13"/>
          </p:nvPr>
        </p:nvSpPr>
        <p:spPr>
          <a:xfrm>
            <a:off x="6760964" y="0"/>
            <a:ext cx="3367194" cy="4692650"/>
          </a:xfrm>
          <a:prstGeom prst="rect">
            <a:avLst/>
          </a:prstGeom>
          <a:blipFill>
            <a:blip r:embed="rId2"/>
            <a:stretch>
              <a:fillRect/>
            </a:stretch>
          </a:blipFill>
        </p:spPr>
        <p:txBody>
          <a:bodyPr lIns="91439" tIns="45719" rIns="91439" bIns="45719">
            <a:noAutofit/>
          </a:bodyPr>
          <a:lstStyle/>
          <a:p/>
        </p:txBody>
      </p:sp>
      <p:sp>
        <p:nvSpPr>
          <p:cNvPr id="404" name="placeholder.jpg"/>
          <p:cNvSpPr>
            <a:spLocks noGrp="1"/>
          </p:cNvSpPr>
          <p:nvPr>
            <p:ph type="pic" sz="quarter" idx="14"/>
          </p:nvPr>
        </p:nvSpPr>
        <p:spPr>
          <a:xfrm>
            <a:off x="952500" y="2519736"/>
            <a:ext cx="3367194" cy="4345829"/>
          </a:xfrm>
          <a:prstGeom prst="rect">
            <a:avLst/>
          </a:prstGeom>
          <a:blipFill>
            <a:blip r:embed="rId2"/>
            <a:stretch>
              <a:fillRect/>
            </a:stretch>
          </a:blipFill>
        </p:spPr>
        <p:txBody>
          <a:bodyPr lIns="91439" tIns="45719" rIns="91439" bIns="45719">
            <a:noAutofit/>
          </a:bodyPr>
          <a:lstStyle/>
          <a:p/>
        </p:txBody>
      </p:sp>
      <p:sp>
        <p:nvSpPr>
          <p:cNvPr id="405"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046">
    <p:spTree>
      <p:nvGrpSpPr>
        <p:cNvPr id="1" name=""/>
        <p:cNvGrpSpPr/>
        <p:nvPr/>
      </p:nvGrpSpPr>
      <p:grpSpPr>
        <a:xfrm>
          <a:off x="0" y="0"/>
          <a:ext cx="0" cy="0"/>
          <a:chOff x="0" y="0"/>
          <a:chExt cx="0" cy="0"/>
        </a:xfrm>
      </p:grpSpPr>
      <p:sp>
        <p:nvSpPr>
          <p:cNvPr id="412" name="placeholder.jpg"/>
          <p:cNvSpPr>
            <a:spLocks noGrp="1"/>
          </p:cNvSpPr>
          <p:nvPr>
            <p:ph type="pic" sz="half" idx="13"/>
          </p:nvPr>
        </p:nvSpPr>
        <p:spPr>
          <a:xfrm>
            <a:off x="476250" y="476250"/>
            <a:ext cx="4724362" cy="5905453"/>
          </a:xfrm>
          <a:prstGeom prst="rect">
            <a:avLst/>
          </a:prstGeom>
          <a:blipFill>
            <a:blip r:embed="rId2"/>
            <a:stretch>
              <a:fillRect/>
            </a:stretch>
          </a:blipFill>
        </p:spPr>
        <p:txBody>
          <a:bodyPr lIns="91439" tIns="45719" rIns="91439" bIns="45719">
            <a:noAutofit/>
          </a:bodyPr>
          <a:lstStyle/>
          <a:p/>
        </p:txBody>
      </p:sp>
      <p:sp>
        <p:nvSpPr>
          <p:cNvPr id="413"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047">
    <p:spTree>
      <p:nvGrpSpPr>
        <p:cNvPr id="1" name=""/>
        <p:cNvGrpSpPr/>
        <p:nvPr/>
      </p:nvGrpSpPr>
      <p:grpSpPr>
        <a:xfrm>
          <a:off x="0" y="0"/>
          <a:ext cx="0" cy="0"/>
          <a:chOff x="0" y="0"/>
          <a:chExt cx="0" cy="0"/>
        </a:xfrm>
      </p:grpSpPr>
      <p:sp>
        <p:nvSpPr>
          <p:cNvPr id="420" name="placeholder.jpg"/>
          <p:cNvSpPr>
            <a:spLocks noGrp="1"/>
          </p:cNvSpPr>
          <p:nvPr>
            <p:ph type="pic" sz="quarter" idx="13"/>
          </p:nvPr>
        </p:nvSpPr>
        <p:spPr>
          <a:xfrm>
            <a:off x="952500" y="950383"/>
            <a:ext cx="2319226" cy="4957391"/>
          </a:xfrm>
          <a:prstGeom prst="rect">
            <a:avLst/>
          </a:prstGeom>
          <a:blipFill>
            <a:blip r:embed="rId2"/>
            <a:stretch>
              <a:fillRect/>
            </a:stretch>
          </a:blipFill>
        </p:spPr>
        <p:txBody>
          <a:bodyPr lIns="91439" tIns="45719" rIns="91439" bIns="45719">
            <a:noAutofit/>
          </a:bodyPr>
          <a:lstStyle/>
          <a:p/>
        </p:txBody>
      </p:sp>
      <p:sp>
        <p:nvSpPr>
          <p:cNvPr id="421" name="placeholder.jpg"/>
          <p:cNvSpPr>
            <a:spLocks noGrp="1"/>
          </p:cNvSpPr>
          <p:nvPr>
            <p:ph type="pic" sz="quarter" idx="14"/>
          </p:nvPr>
        </p:nvSpPr>
        <p:spPr>
          <a:xfrm>
            <a:off x="3398639" y="950383"/>
            <a:ext cx="2319107" cy="4957138"/>
          </a:xfrm>
          <a:prstGeom prst="rect">
            <a:avLst/>
          </a:prstGeom>
          <a:blipFill>
            <a:blip r:embed="rId2"/>
            <a:stretch>
              <a:fillRect/>
            </a:stretch>
          </a:blipFill>
        </p:spPr>
        <p:txBody>
          <a:bodyPr lIns="91439" tIns="45719" rIns="91439" bIns="45719">
            <a:noAutofit/>
          </a:bodyPr>
          <a:lstStyle/>
          <a:p/>
        </p:txBody>
      </p:sp>
      <p:sp>
        <p:nvSpPr>
          <p:cNvPr id="422"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048">
    <p:spTree>
      <p:nvGrpSpPr>
        <p:cNvPr id="1" name=""/>
        <p:cNvGrpSpPr/>
        <p:nvPr/>
      </p:nvGrpSpPr>
      <p:grpSpPr>
        <a:xfrm>
          <a:off x="0" y="0"/>
          <a:ext cx="0" cy="0"/>
          <a:chOff x="0" y="0"/>
          <a:chExt cx="0" cy="0"/>
        </a:xfrm>
      </p:grpSpPr>
      <p:sp>
        <p:nvSpPr>
          <p:cNvPr id="429" name="placeholder.jpg"/>
          <p:cNvSpPr>
            <a:spLocks noGrp="1"/>
          </p:cNvSpPr>
          <p:nvPr>
            <p:ph type="pic" sz="quarter" idx="13"/>
          </p:nvPr>
        </p:nvSpPr>
        <p:spPr>
          <a:xfrm>
            <a:off x="1426633" y="952500"/>
            <a:ext cx="3367194" cy="4953000"/>
          </a:xfrm>
          <a:prstGeom prst="rect">
            <a:avLst/>
          </a:prstGeom>
          <a:blipFill>
            <a:blip r:embed="rId2"/>
            <a:stretch>
              <a:fillRect/>
            </a:stretch>
          </a:blipFill>
        </p:spPr>
        <p:txBody>
          <a:bodyPr lIns="91439" tIns="45719" rIns="91439" bIns="45719">
            <a:noAutofit/>
          </a:bodyPr>
          <a:lstStyle/>
          <a:p/>
        </p:txBody>
      </p:sp>
      <p:sp>
        <p:nvSpPr>
          <p:cNvPr id="430"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003">
    <p:spTree>
      <p:nvGrpSpPr>
        <p:cNvPr id="1" name=""/>
        <p:cNvGrpSpPr/>
        <p:nvPr/>
      </p:nvGrpSpPr>
      <p:grpSpPr>
        <a:xfrm>
          <a:off x="0" y="0"/>
          <a:ext cx="0" cy="0"/>
          <a:chOff x="0" y="0"/>
          <a:chExt cx="0" cy="0"/>
        </a:xfrm>
      </p:grpSpPr>
      <p:sp>
        <p:nvSpPr>
          <p:cNvPr id="35" name="placeholder.jpg"/>
          <p:cNvSpPr>
            <a:spLocks noGrp="1"/>
          </p:cNvSpPr>
          <p:nvPr>
            <p:ph type="pic" sz="half" idx="13"/>
          </p:nvPr>
        </p:nvSpPr>
        <p:spPr>
          <a:xfrm>
            <a:off x="952500" y="952500"/>
            <a:ext cx="4953000" cy="4952926"/>
          </a:xfrm>
          <a:prstGeom prst="rect">
            <a:avLst/>
          </a:prstGeom>
          <a:blipFill>
            <a:blip r:embed="rId2"/>
            <a:stretch>
              <a:fillRect/>
            </a:stretch>
          </a:blipFill>
        </p:spPr>
        <p:txBody>
          <a:bodyPr lIns="91439" tIns="45719" rIns="91439" bIns="45719">
            <a:noAutofit/>
          </a:bodyPr>
          <a:lstStyle/>
          <a:p/>
        </p:txBody>
      </p:sp>
      <p:sp>
        <p:nvSpPr>
          <p:cNvPr id="36" name="placeholder.jpg"/>
          <p:cNvSpPr>
            <a:spLocks noGrp="1"/>
          </p:cNvSpPr>
          <p:nvPr>
            <p:ph type="pic" sz="half" idx="14"/>
          </p:nvPr>
        </p:nvSpPr>
        <p:spPr>
          <a:xfrm>
            <a:off x="6286500" y="952500"/>
            <a:ext cx="4953000" cy="4953001"/>
          </a:xfrm>
          <a:prstGeom prst="rect">
            <a:avLst/>
          </a:prstGeom>
          <a:blipFill>
            <a:blip r:embed="rId2"/>
            <a:stretch>
              <a:fillRect/>
            </a:stretch>
          </a:blipFill>
        </p:spPr>
        <p:txBody>
          <a:bodyPr lIns="91439" tIns="45719" rIns="91439" bIns="45719">
            <a:noAutofit/>
          </a:bodyPr>
          <a:lstStyle/>
          <a:p/>
        </p:txBody>
      </p:sp>
      <p:sp>
        <p:nvSpPr>
          <p:cNvPr id="37"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049">
    <p:spTree>
      <p:nvGrpSpPr>
        <p:cNvPr id="1" name=""/>
        <p:cNvGrpSpPr/>
        <p:nvPr/>
      </p:nvGrpSpPr>
      <p:grpSpPr>
        <a:xfrm>
          <a:off x="0" y="0"/>
          <a:ext cx="0" cy="0"/>
          <a:chOff x="0" y="0"/>
          <a:chExt cx="0" cy="0"/>
        </a:xfrm>
      </p:grpSpPr>
      <p:sp>
        <p:nvSpPr>
          <p:cNvPr id="6" name="Shape 20"/>
          <p:cNvSpPr>
            <a:spLocks noGrp="1"/>
          </p:cNvSpPr>
          <p:nvPr>
            <p:ph type="pic" idx="26" hasCustomPrompt="1"/>
          </p:nvPr>
        </p:nvSpPr>
        <p:spPr>
          <a:xfrm flipH="1">
            <a:off x="2824867" y="3171545"/>
            <a:ext cx="2560140" cy="5463949"/>
          </a:xfrm>
          <a:prstGeom prst="roundRect">
            <a:avLst>
              <a:gd name="adj" fmla="val 12018"/>
            </a:avLst>
          </a:prstGeom>
          <a:blipFill dpi="0" rotWithShape="1">
            <a:blip r:embed="rId2"/>
            <a:srcRect/>
            <a:stretch>
              <a:fillRect/>
            </a:stretch>
          </a:blipFill>
        </p:spPr>
        <p:txBody>
          <a:bodyPr lIns="91439" tIns="45719" rIns="91439" bIns="45719">
            <a:noAutofit/>
          </a:bodyPr>
          <a:lstStyle>
            <a:lvl1pPr marL="0" marR="0" indent="0" algn="l" defTabSz="1340485" rtl="0" eaLnBrk="1" fontAlgn="auto" latinLnBrk="0" hangingPunct="1">
              <a:lnSpc>
                <a:spcPct val="100000"/>
              </a:lnSpc>
              <a:spcBef>
                <a:spcPts val="0"/>
              </a:spcBef>
              <a:spcAft>
                <a:spcPts val="0"/>
              </a:spcAft>
              <a:buClrTx/>
              <a:buSzTx/>
              <a:buFontTx/>
              <a:buNone/>
              <a:defRPr sz="3000" b="0" i="0" u="none"/>
            </a:lvl1pPr>
          </a:lstStyle>
          <a:p>
            <a:endParaRPr lang="de-DE" dirty="0"/>
          </a:p>
          <a:p>
            <a:r>
              <a:rPr lang="de-DE" dirty="0"/>
              <a:t>- Drop Image </a:t>
            </a:r>
            <a:r>
              <a:rPr lang="de-DE" dirty="0" err="1"/>
              <a:t>here</a:t>
            </a:r>
            <a:r>
              <a:rPr lang="de-DE" dirty="0"/>
              <a:t> </a:t>
            </a:r>
            <a:endParaRPr lang="de-DE" dirty="0"/>
          </a:p>
        </p:txBody>
      </p:sp>
      <p:sp>
        <p:nvSpPr>
          <p:cNvPr id="438"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050">
    <p:spTree>
      <p:nvGrpSpPr>
        <p:cNvPr id="1" name=""/>
        <p:cNvGrpSpPr/>
        <p:nvPr/>
      </p:nvGrpSpPr>
      <p:grpSpPr>
        <a:xfrm>
          <a:off x="0" y="0"/>
          <a:ext cx="0" cy="0"/>
          <a:chOff x="0" y="0"/>
          <a:chExt cx="0" cy="0"/>
        </a:xfrm>
      </p:grpSpPr>
      <p:sp>
        <p:nvSpPr>
          <p:cNvPr id="445" name="placeholder.jpg"/>
          <p:cNvSpPr>
            <a:spLocks noGrp="1"/>
          </p:cNvSpPr>
          <p:nvPr>
            <p:ph type="pic" sz="quarter" idx="13"/>
          </p:nvPr>
        </p:nvSpPr>
        <p:spPr>
          <a:xfrm>
            <a:off x="6146706" y="3127109"/>
            <a:ext cx="3972121" cy="2505655"/>
          </a:xfrm>
          <a:prstGeom prst="rect">
            <a:avLst/>
          </a:prstGeom>
          <a:blipFill>
            <a:blip r:embed="rId2"/>
            <a:stretch>
              <a:fillRect/>
            </a:stretch>
          </a:blipFill>
        </p:spPr>
        <p:txBody>
          <a:bodyPr lIns="91439" tIns="45719" rIns="91439" bIns="45719">
            <a:noAutofit/>
          </a:bodyPr>
          <a:lstStyle/>
          <a:p/>
        </p:txBody>
      </p:sp>
      <p:sp>
        <p:nvSpPr>
          <p:cNvPr id="446"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051">
    <p:spTree>
      <p:nvGrpSpPr>
        <p:cNvPr id="1" name=""/>
        <p:cNvGrpSpPr/>
        <p:nvPr/>
      </p:nvGrpSpPr>
      <p:grpSpPr>
        <a:xfrm>
          <a:off x="0" y="0"/>
          <a:ext cx="0" cy="0"/>
          <a:chOff x="0" y="0"/>
          <a:chExt cx="0" cy="0"/>
        </a:xfrm>
      </p:grpSpPr>
      <p:sp>
        <p:nvSpPr>
          <p:cNvPr id="453" name="placeholder.jpg"/>
          <p:cNvSpPr>
            <a:spLocks noGrp="1"/>
          </p:cNvSpPr>
          <p:nvPr>
            <p:ph type="pic" sz="quarter" idx="13"/>
          </p:nvPr>
        </p:nvSpPr>
        <p:spPr>
          <a:xfrm>
            <a:off x="8949730" y="952500"/>
            <a:ext cx="1813560" cy="1813560"/>
          </a:xfrm>
          <a:prstGeom prst="rect">
            <a:avLst/>
          </a:prstGeom>
          <a:blipFill>
            <a:blip r:embed="rId2"/>
            <a:stretch>
              <a:fillRect/>
            </a:stretch>
          </a:blipFill>
        </p:spPr>
        <p:txBody>
          <a:bodyPr lIns="91439" tIns="45719" rIns="91439" bIns="45719">
            <a:noAutofit/>
          </a:bodyPr>
          <a:lstStyle/>
          <a:p/>
        </p:txBody>
      </p:sp>
      <p:sp>
        <p:nvSpPr>
          <p:cNvPr id="454" name="placeholder.jpg"/>
          <p:cNvSpPr>
            <a:spLocks noGrp="1"/>
          </p:cNvSpPr>
          <p:nvPr>
            <p:ph type="pic" sz="quarter" idx="14"/>
          </p:nvPr>
        </p:nvSpPr>
        <p:spPr>
          <a:xfrm>
            <a:off x="6615996" y="952500"/>
            <a:ext cx="1813560" cy="1813560"/>
          </a:xfrm>
          <a:prstGeom prst="rect">
            <a:avLst/>
          </a:prstGeom>
          <a:blipFill>
            <a:blip r:embed="rId2"/>
            <a:stretch>
              <a:fillRect/>
            </a:stretch>
          </a:blipFill>
        </p:spPr>
        <p:txBody>
          <a:bodyPr lIns="91439" tIns="45719" rIns="91439" bIns="45719">
            <a:noAutofit/>
          </a:bodyPr>
          <a:lstStyle/>
          <a:p/>
        </p:txBody>
      </p:sp>
      <p:sp>
        <p:nvSpPr>
          <p:cNvPr id="455"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052">
    <p:spTree>
      <p:nvGrpSpPr>
        <p:cNvPr id="1" name=""/>
        <p:cNvGrpSpPr/>
        <p:nvPr/>
      </p:nvGrpSpPr>
      <p:grpSpPr>
        <a:xfrm>
          <a:off x="0" y="0"/>
          <a:ext cx="0" cy="0"/>
          <a:chOff x="0" y="0"/>
          <a:chExt cx="0" cy="0"/>
        </a:xfrm>
      </p:grpSpPr>
      <p:sp>
        <p:nvSpPr>
          <p:cNvPr id="462" name="placeholder.jpg"/>
          <p:cNvSpPr>
            <a:spLocks noGrp="1"/>
          </p:cNvSpPr>
          <p:nvPr>
            <p:ph type="pic" sz="quarter" idx="13"/>
          </p:nvPr>
        </p:nvSpPr>
        <p:spPr>
          <a:xfrm>
            <a:off x="8949730" y="952500"/>
            <a:ext cx="1813560" cy="1813560"/>
          </a:xfrm>
          <a:prstGeom prst="rect">
            <a:avLst/>
          </a:prstGeom>
          <a:blipFill>
            <a:blip r:embed="rId2"/>
            <a:stretch>
              <a:fillRect/>
            </a:stretch>
          </a:blipFill>
        </p:spPr>
        <p:txBody>
          <a:bodyPr lIns="91439" tIns="45719" rIns="91439" bIns="45719">
            <a:noAutofit/>
          </a:bodyPr>
          <a:lstStyle/>
          <a:p/>
        </p:txBody>
      </p:sp>
      <p:sp>
        <p:nvSpPr>
          <p:cNvPr id="463"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053">
    <p:spTree>
      <p:nvGrpSpPr>
        <p:cNvPr id="1" name=""/>
        <p:cNvGrpSpPr/>
        <p:nvPr/>
      </p:nvGrpSpPr>
      <p:grpSpPr>
        <a:xfrm>
          <a:off x="0" y="0"/>
          <a:ext cx="0" cy="0"/>
          <a:chOff x="0" y="0"/>
          <a:chExt cx="0" cy="0"/>
        </a:xfrm>
      </p:grpSpPr>
      <p:sp>
        <p:nvSpPr>
          <p:cNvPr id="470" name="placeholder.jpg"/>
          <p:cNvSpPr>
            <a:spLocks noGrp="1"/>
          </p:cNvSpPr>
          <p:nvPr>
            <p:ph type="pic" sz="quarter" idx="13"/>
          </p:nvPr>
        </p:nvSpPr>
        <p:spPr>
          <a:xfrm>
            <a:off x="952500" y="1517055"/>
            <a:ext cx="3059113" cy="3823891"/>
          </a:xfrm>
          <a:prstGeom prst="rect">
            <a:avLst/>
          </a:prstGeom>
          <a:blipFill>
            <a:blip r:embed="rId2"/>
            <a:stretch>
              <a:fillRect/>
            </a:stretch>
          </a:blipFill>
        </p:spPr>
        <p:txBody>
          <a:bodyPr lIns="91439" tIns="45719" rIns="91439" bIns="45719">
            <a:noAutofit/>
          </a:bodyPr>
          <a:lstStyle/>
          <a:p/>
        </p:txBody>
      </p:sp>
      <p:sp>
        <p:nvSpPr>
          <p:cNvPr id="471"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054">
    <p:spTree>
      <p:nvGrpSpPr>
        <p:cNvPr id="1" name=""/>
        <p:cNvGrpSpPr/>
        <p:nvPr/>
      </p:nvGrpSpPr>
      <p:grpSpPr>
        <a:xfrm>
          <a:off x="0" y="0"/>
          <a:ext cx="0" cy="0"/>
          <a:chOff x="0" y="0"/>
          <a:chExt cx="0" cy="0"/>
        </a:xfrm>
      </p:grpSpPr>
      <p:sp>
        <p:nvSpPr>
          <p:cNvPr id="478" name="placeholder.jpg"/>
          <p:cNvSpPr>
            <a:spLocks noGrp="1"/>
          </p:cNvSpPr>
          <p:nvPr>
            <p:ph type="pic" sz="quarter" idx="13"/>
          </p:nvPr>
        </p:nvSpPr>
        <p:spPr>
          <a:xfrm>
            <a:off x="977900" y="952500"/>
            <a:ext cx="2201287" cy="4952922"/>
          </a:xfrm>
          <a:prstGeom prst="rect">
            <a:avLst/>
          </a:prstGeom>
          <a:blipFill>
            <a:blip r:embed="rId2"/>
            <a:stretch>
              <a:fillRect/>
            </a:stretch>
          </a:blipFill>
        </p:spPr>
        <p:txBody>
          <a:bodyPr lIns="91439" tIns="45719" rIns="91439" bIns="45719">
            <a:noAutofit/>
          </a:bodyPr>
          <a:lstStyle/>
          <a:p/>
        </p:txBody>
      </p:sp>
      <p:sp>
        <p:nvSpPr>
          <p:cNvPr id="479"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055">
    <p:spTree>
      <p:nvGrpSpPr>
        <p:cNvPr id="1" name=""/>
        <p:cNvGrpSpPr/>
        <p:nvPr/>
      </p:nvGrpSpPr>
      <p:grpSpPr>
        <a:xfrm>
          <a:off x="0" y="0"/>
          <a:ext cx="0" cy="0"/>
          <a:chOff x="0" y="0"/>
          <a:chExt cx="0" cy="0"/>
        </a:xfrm>
      </p:grpSpPr>
      <p:sp>
        <p:nvSpPr>
          <p:cNvPr id="19" name="Shape 20"/>
          <p:cNvSpPr>
            <a:spLocks noGrp="1"/>
          </p:cNvSpPr>
          <p:nvPr>
            <p:ph type="pic" idx="29" hasCustomPrompt="1"/>
          </p:nvPr>
        </p:nvSpPr>
        <p:spPr>
          <a:xfrm flipH="1">
            <a:off x="4051320" y="2175975"/>
            <a:ext cx="1861153" cy="869940"/>
          </a:xfrm>
          <a:prstGeom prst="roundRect">
            <a:avLst>
              <a:gd name="adj" fmla="val 12018"/>
            </a:avLst>
          </a:prstGeom>
          <a:blipFill dpi="0" rotWithShape="1">
            <a:blip r:embed="rId2"/>
            <a:srcRect/>
            <a:stretch>
              <a:fillRect/>
            </a:stretch>
          </a:blipFill>
        </p:spPr>
        <p:txBody>
          <a:bodyPr lIns="91439" tIns="45719" rIns="91439" bIns="45719">
            <a:noAutofit/>
          </a:bodyPr>
          <a:lstStyle>
            <a:lvl1pPr marL="0" marR="0" indent="0" algn="l" defTabSz="1340485" rtl="0" eaLnBrk="1" fontAlgn="auto" latinLnBrk="0" hangingPunct="1">
              <a:lnSpc>
                <a:spcPct val="100000"/>
              </a:lnSpc>
              <a:spcBef>
                <a:spcPts val="0"/>
              </a:spcBef>
              <a:spcAft>
                <a:spcPts val="0"/>
              </a:spcAft>
              <a:buClrTx/>
              <a:buSzTx/>
              <a:buFontTx/>
              <a:buNone/>
              <a:defRPr sz="3000" b="0" i="0" u="none"/>
            </a:lvl1pPr>
          </a:lstStyle>
          <a:p>
            <a:endParaRPr lang="de-DE" dirty="0"/>
          </a:p>
          <a:p>
            <a:r>
              <a:rPr lang="de-DE" dirty="0"/>
              <a:t>- Drop Image </a:t>
            </a:r>
            <a:r>
              <a:rPr lang="de-DE" dirty="0" err="1"/>
              <a:t>here</a:t>
            </a:r>
            <a:endParaRPr lang="de-DE" dirty="0"/>
          </a:p>
        </p:txBody>
      </p:sp>
      <p:sp>
        <p:nvSpPr>
          <p:cNvPr id="17" name="Shape 20"/>
          <p:cNvSpPr>
            <a:spLocks noGrp="1"/>
          </p:cNvSpPr>
          <p:nvPr>
            <p:ph type="pic" idx="27" hasCustomPrompt="1"/>
          </p:nvPr>
        </p:nvSpPr>
        <p:spPr>
          <a:xfrm flipH="1">
            <a:off x="2364445" y="1886427"/>
            <a:ext cx="796488" cy="1699896"/>
          </a:xfrm>
          <a:prstGeom prst="roundRect">
            <a:avLst>
              <a:gd name="adj" fmla="val 12018"/>
            </a:avLst>
          </a:prstGeom>
          <a:blipFill dpi="0" rotWithShape="1">
            <a:blip r:embed="rId2"/>
            <a:srcRect/>
            <a:stretch>
              <a:fillRect/>
            </a:stretch>
          </a:blipFill>
        </p:spPr>
        <p:txBody>
          <a:bodyPr lIns="91439" tIns="45719" rIns="91439" bIns="45719">
            <a:noAutofit/>
          </a:bodyPr>
          <a:lstStyle>
            <a:lvl1pPr marL="0" marR="0" indent="0" algn="l" defTabSz="1340485" rtl="0" eaLnBrk="1" fontAlgn="auto" latinLnBrk="0" hangingPunct="1">
              <a:lnSpc>
                <a:spcPct val="100000"/>
              </a:lnSpc>
              <a:spcBef>
                <a:spcPts val="0"/>
              </a:spcBef>
              <a:spcAft>
                <a:spcPts val="0"/>
              </a:spcAft>
              <a:buClrTx/>
              <a:buSzTx/>
              <a:buFontTx/>
              <a:buNone/>
              <a:defRPr sz="3000" b="0" i="0" u="none"/>
            </a:lvl1pPr>
          </a:lstStyle>
          <a:p>
            <a:endParaRPr lang="de-DE" dirty="0"/>
          </a:p>
          <a:p>
            <a:r>
              <a:rPr lang="de-DE" dirty="0"/>
              <a:t>- Drop Image </a:t>
            </a:r>
            <a:r>
              <a:rPr lang="de-DE" dirty="0" err="1"/>
              <a:t>here</a:t>
            </a:r>
            <a:r>
              <a:rPr lang="de-DE" dirty="0"/>
              <a:t> </a:t>
            </a:r>
            <a:endParaRPr lang="de-DE" dirty="0"/>
          </a:p>
        </p:txBody>
      </p:sp>
      <p:sp>
        <p:nvSpPr>
          <p:cNvPr id="18" name="Shape 20"/>
          <p:cNvSpPr>
            <a:spLocks noGrp="1"/>
          </p:cNvSpPr>
          <p:nvPr>
            <p:ph type="pic" idx="28" hasCustomPrompt="1"/>
          </p:nvPr>
        </p:nvSpPr>
        <p:spPr>
          <a:xfrm flipH="1">
            <a:off x="1064566" y="1899393"/>
            <a:ext cx="796488" cy="1699896"/>
          </a:xfrm>
          <a:prstGeom prst="roundRect">
            <a:avLst>
              <a:gd name="adj" fmla="val 12018"/>
            </a:avLst>
          </a:prstGeom>
          <a:blipFill dpi="0" rotWithShape="1">
            <a:blip r:embed="rId2"/>
            <a:srcRect/>
            <a:stretch>
              <a:fillRect/>
            </a:stretch>
          </a:blipFill>
        </p:spPr>
        <p:txBody>
          <a:bodyPr lIns="91439" tIns="45719" rIns="91439" bIns="45719">
            <a:noAutofit/>
          </a:bodyPr>
          <a:lstStyle>
            <a:lvl1pPr marL="0" marR="0" indent="0" algn="l" defTabSz="1340485" rtl="0" eaLnBrk="1" fontAlgn="auto" latinLnBrk="0" hangingPunct="1">
              <a:lnSpc>
                <a:spcPct val="100000"/>
              </a:lnSpc>
              <a:spcBef>
                <a:spcPts val="0"/>
              </a:spcBef>
              <a:spcAft>
                <a:spcPts val="0"/>
              </a:spcAft>
              <a:buClrTx/>
              <a:buSzTx/>
              <a:buFontTx/>
              <a:buNone/>
              <a:defRPr sz="3000" b="0" i="0" u="none"/>
            </a:lvl1pPr>
          </a:lstStyle>
          <a:p>
            <a:endParaRPr lang="de-DE" dirty="0"/>
          </a:p>
          <a:p>
            <a:r>
              <a:rPr lang="de-DE" dirty="0"/>
              <a:t>- Drop Image </a:t>
            </a:r>
            <a:r>
              <a:rPr lang="de-DE" dirty="0" err="1"/>
              <a:t>here</a:t>
            </a:r>
            <a:r>
              <a:rPr lang="de-DE" dirty="0"/>
              <a:t> </a:t>
            </a:r>
            <a:endParaRPr lang="de-DE" dirty="0"/>
          </a:p>
        </p:txBody>
      </p:sp>
      <p:sp>
        <p:nvSpPr>
          <p:cNvPr id="16" name="Shape 20"/>
          <p:cNvSpPr>
            <a:spLocks noGrp="1"/>
          </p:cNvSpPr>
          <p:nvPr>
            <p:ph type="pic" idx="26" hasCustomPrompt="1"/>
          </p:nvPr>
        </p:nvSpPr>
        <p:spPr>
          <a:xfrm flipH="1">
            <a:off x="6296276" y="1185075"/>
            <a:ext cx="871899" cy="1860840"/>
          </a:xfrm>
          <a:prstGeom prst="roundRect">
            <a:avLst>
              <a:gd name="adj" fmla="val 12018"/>
            </a:avLst>
          </a:prstGeom>
          <a:blipFill dpi="0" rotWithShape="1">
            <a:blip r:embed="rId2"/>
            <a:srcRect/>
            <a:stretch>
              <a:fillRect/>
            </a:stretch>
          </a:blipFill>
        </p:spPr>
        <p:txBody>
          <a:bodyPr lIns="91439" tIns="45719" rIns="91439" bIns="45719">
            <a:noAutofit/>
          </a:bodyPr>
          <a:lstStyle>
            <a:lvl1pPr marL="0" marR="0" indent="0" algn="l" defTabSz="1340485" rtl="0" eaLnBrk="1" fontAlgn="auto" latinLnBrk="0" hangingPunct="1">
              <a:lnSpc>
                <a:spcPct val="100000"/>
              </a:lnSpc>
              <a:spcBef>
                <a:spcPts val="0"/>
              </a:spcBef>
              <a:spcAft>
                <a:spcPts val="0"/>
              </a:spcAft>
              <a:buClrTx/>
              <a:buSzTx/>
              <a:buFontTx/>
              <a:buNone/>
              <a:defRPr sz="3000" b="0" i="0" u="none"/>
            </a:lvl1pPr>
          </a:lstStyle>
          <a:p>
            <a:endParaRPr lang="de-DE" dirty="0"/>
          </a:p>
          <a:p>
            <a:r>
              <a:rPr lang="de-DE" dirty="0"/>
              <a:t>- Drop Image </a:t>
            </a:r>
            <a:r>
              <a:rPr lang="de-DE" dirty="0" err="1"/>
              <a:t>here</a:t>
            </a:r>
            <a:r>
              <a:rPr lang="de-DE" dirty="0"/>
              <a:t> </a:t>
            </a:r>
            <a:endParaRPr lang="de-DE" dirty="0"/>
          </a:p>
        </p:txBody>
      </p:sp>
      <p:sp>
        <p:nvSpPr>
          <p:cNvPr id="488" name="Bild"/>
          <p:cNvSpPr>
            <a:spLocks noGrp="1"/>
          </p:cNvSpPr>
          <p:nvPr>
            <p:ph type="pic" sz="quarter" idx="15"/>
          </p:nvPr>
        </p:nvSpPr>
        <p:spPr>
          <a:xfrm>
            <a:off x="7800844" y="1881078"/>
            <a:ext cx="425451" cy="539751"/>
          </a:xfrm>
          <a:prstGeom prst="rect">
            <a:avLst/>
          </a:prstGeom>
          <a:blipFill>
            <a:blip r:embed="rId2"/>
            <a:stretch>
              <a:fillRect/>
            </a:stretch>
          </a:blipFill>
        </p:spPr>
        <p:txBody>
          <a:bodyPr lIns="91439" tIns="45719" rIns="91439" bIns="45719">
            <a:noAutofit/>
          </a:bodyPr>
          <a:lstStyle/>
          <a:p/>
        </p:txBody>
      </p:sp>
      <p:sp>
        <p:nvSpPr>
          <p:cNvPr id="489" name="Bild"/>
          <p:cNvSpPr>
            <a:spLocks noGrp="1"/>
          </p:cNvSpPr>
          <p:nvPr>
            <p:ph type="pic" sz="quarter" idx="16"/>
          </p:nvPr>
        </p:nvSpPr>
        <p:spPr>
          <a:xfrm>
            <a:off x="8729685" y="1881078"/>
            <a:ext cx="425451" cy="539751"/>
          </a:xfrm>
          <a:prstGeom prst="rect">
            <a:avLst/>
          </a:prstGeom>
          <a:blipFill>
            <a:blip r:embed="rId2"/>
            <a:stretch>
              <a:fillRect/>
            </a:stretch>
          </a:blipFill>
        </p:spPr>
        <p:txBody>
          <a:bodyPr lIns="91439" tIns="45719" rIns="91439" bIns="45719">
            <a:noAutofit/>
          </a:bodyPr>
          <a:lstStyle/>
          <a:p/>
        </p:txBody>
      </p:sp>
      <p:sp>
        <p:nvSpPr>
          <p:cNvPr id="490" name="Bild"/>
          <p:cNvSpPr>
            <a:spLocks noGrp="1"/>
          </p:cNvSpPr>
          <p:nvPr>
            <p:ph type="pic" sz="quarter" idx="17"/>
          </p:nvPr>
        </p:nvSpPr>
        <p:spPr>
          <a:xfrm>
            <a:off x="9658527" y="1881078"/>
            <a:ext cx="425451" cy="539751"/>
          </a:xfrm>
          <a:prstGeom prst="rect">
            <a:avLst/>
          </a:prstGeom>
          <a:blipFill>
            <a:blip r:embed="rId2"/>
            <a:stretch>
              <a:fillRect/>
            </a:stretch>
          </a:blipFill>
        </p:spPr>
        <p:txBody>
          <a:bodyPr lIns="91439" tIns="45719" rIns="91439" bIns="45719">
            <a:noAutofit/>
          </a:bodyPr>
          <a:lstStyle/>
          <a:p/>
        </p:txBody>
      </p:sp>
      <p:sp>
        <p:nvSpPr>
          <p:cNvPr id="491" name="Bild"/>
          <p:cNvSpPr>
            <a:spLocks noGrp="1"/>
          </p:cNvSpPr>
          <p:nvPr>
            <p:ph type="pic" sz="quarter" idx="18"/>
          </p:nvPr>
        </p:nvSpPr>
        <p:spPr>
          <a:xfrm>
            <a:off x="10563710" y="1881078"/>
            <a:ext cx="425451" cy="539751"/>
          </a:xfrm>
          <a:prstGeom prst="rect">
            <a:avLst/>
          </a:prstGeom>
          <a:blipFill>
            <a:blip r:embed="rId2"/>
            <a:stretch>
              <a:fillRect/>
            </a:stretch>
          </a:blipFill>
        </p:spPr>
        <p:txBody>
          <a:bodyPr lIns="91439" tIns="45719" rIns="91439" bIns="45719">
            <a:noAutofit/>
          </a:bodyPr>
          <a:lstStyle/>
          <a:p/>
        </p:txBody>
      </p:sp>
      <p:sp>
        <p:nvSpPr>
          <p:cNvPr id="492" name="Bild"/>
          <p:cNvSpPr>
            <a:spLocks noGrp="1"/>
          </p:cNvSpPr>
          <p:nvPr>
            <p:ph type="pic" sz="quarter" idx="19"/>
          </p:nvPr>
        </p:nvSpPr>
        <p:spPr>
          <a:xfrm>
            <a:off x="7122717" y="3618381"/>
            <a:ext cx="3542122" cy="2234407"/>
          </a:xfrm>
          <a:prstGeom prst="rect">
            <a:avLst/>
          </a:prstGeom>
          <a:blipFill>
            <a:blip r:embed="rId2"/>
            <a:stretch>
              <a:fillRect/>
            </a:stretch>
          </a:blipFill>
        </p:spPr>
        <p:txBody>
          <a:bodyPr lIns="91439" tIns="45719" rIns="91439" bIns="45719">
            <a:noAutofit/>
          </a:bodyPr>
          <a:lstStyle/>
          <a:p/>
        </p:txBody>
      </p:sp>
      <p:sp>
        <p:nvSpPr>
          <p:cNvPr id="493" name="Bild"/>
          <p:cNvSpPr>
            <a:spLocks noGrp="1"/>
          </p:cNvSpPr>
          <p:nvPr>
            <p:ph type="pic" sz="quarter" idx="20"/>
          </p:nvPr>
        </p:nvSpPr>
        <p:spPr>
          <a:xfrm>
            <a:off x="5242553" y="5058350"/>
            <a:ext cx="498873" cy="889127"/>
          </a:xfrm>
          <a:prstGeom prst="rect">
            <a:avLst/>
          </a:prstGeom>
          <a:blipFill>
            <a:blip r:embed="rId2"/>
            <a:stretch>
              <a:fillRect/>
            </a:stretch>
          </a:blipFill>
        </p:spPr>
        <p:txBody>
          <a:bodyPr lIns="91439" tIns="45719" rIns="91439" bIns="45719">
            <a:noAutofit/>
          </a:bodyPr>
          <a:lstStyle/>
          <a:p/>
        </p:txBody>
      </p:sp>
      <p:sp>
        <p:nvSpPr>
          <p:cNvPr id="494" name="Bild"/>
          <p:cNvSpPr>
            <a:spLocks noGrp="1"/>
          </p:cNvSpPr>
          <p:nvPr>
            <p:ph type="pic" sz="quarter" idx="21"/>
          </p:nvPr>
        </p:nvSpPr>
        <p:spPr>
          <a:xfrm>
            <a:off x="3795835" y="4342507"/>
            <a:ext cx="1186062" cy="1576587"/>
          </a:xfrm>
          <a:prstGeom prst="rect">
            <a:avLst/>
          </a:prstGeom>
          <a:blipFill>
            <a:blip r:embed="rId2"/>
            <a:stretch>
              <a:fillRect/>
            </a:stretch>
          </a:blipFill>
        </p:spPr>
        <p:txBody>
          <a:bodyPr lIns="91439" tIns="45719" rIns="91439" bIns="45719">
            <a:noAutofit/>
          </a:bodyPr>
          <a:lstStyle/>
          <a:p/>
        </p:txBody>
      </p:sp>
      <p:sp>
        <p:nvSpPr>
          <p:cNvPr id="495" name="Bild"/>
          <p:cNvSpPr>
            <a:spLocks noGrp="1"/>
          </p:cNvSpPr>
          <p:nvPr>
            <p:ph type="pic" sz="quarter" idx="22"/>
          </p:nvPr>
        </p:nvSpPr>
        <p:spPr>
          <a:xfrm>
            <a:off x="1825147" y="4348857"/>
            <a:ext cx="1186062" cy="1576587"/>
          </a:xfrm>
          <a:prstGeom prst="rect">
            <a:avLst/>
          </a:prstGeom>
          <a:blipFill>
            <a:blip r:embed="rId2"/>
            <a:stretch>
              <a:fillRect/>
            </a:stretch>
          </a:blipFill>
        </p:spPr>
        <p:txBody>
          <a:bodyPr lIns="91439" tIns="45719" rIns="91439" bIns="45719">
            <a:noAutofit/>
          </a:bodyPr>
          <a:lstStyle/>
          <a:p/>
        </p:txBody>
      </p:sp>
      <p:sp>
        <p:nvSpPr>
          <p:cNvPr id="496" name="Bild"/>
          <p:cNvSpPr>
            <a:spLocks noGrp="1"/>
          </p:cNvSpPr>
          <p:nvPr>
            <p:ph type="pic" sz="quarter" idx="23"/>
          </p:nvPr>
        </p:nvSpPr>
        <p:spPr>
          <a:xfrm>
            <a:off x="990818" y="5058350"/>
            <a:ext cx="492522" cy="882777"/>
          </a:xfrm>
          <a:prstGeom prst="rect">
            <a:avLst/>
          </a:prstGeom>
          <a:blipFill>
            <a:blip r:embed="rId2"/>
            <a:stretch>
              <a:fillRect/>
            </a:stretch>
          </a:blipFill>
        </p:spPr>
        <p:txBody>
          <a:bodyPr lIns="91439" tIns="45719" rIns="91439" bIns="45719">
            <a:noAutofit/>
          </a:bodyPr>
          <a:lstStyle/>
          <a:p/>
        </p:txBody>
      </p:sp>
      <p:sp>
        <p:nvSpPr>
          <p:cNvPr id="499"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el &amp; Untertitel">
    <p:spTree>
      <p:nvGrpSpPr>
        <p:cNvPr id="1" name=""/>
        <p:cNvGrpSpPr/>
        <p:nvPr/>
      </p:nvGrpSpPr>
      <p:grpSpPr>
        <a:xfrm>
          <a:off x="0" y="0"/>
          <a:ext cx="0" cy="0"/>
          <a:chOff x="0" y="0"/>
          <a:chExt cx="0" cy="0"/>
        </a:xfrm>
      </p:grpSpPr>
      <p:sp>
        <p:nvSpPr>
          <p:cNvPr id="506" name="Titeltext"/>
          <p:cNvSpPr txBox="1">
            <a:spLocks noGrp="1"/>
          </p:cNvSpPr>
          <p:nvPr>
            <p:ph type="title" hasCustomPrompt="1"/>
          </p:nvPr>
        </p:nvSpPr>
        <p:spPr>
          <a:xfrm>
            <a:off x="1013520" y="1012924"/>
            <a:ext cx="10158611" cy="891382"/>
          </a:xfrm>
          <a:prstGeom prst="rect">
            <a:avLst/>
          </a:prstGeom>
        </p:spPr>
        <p:txBody>
          <a:bodyPr lIns="0" tIns="0" rIns="0" bIns="0" anchor="t"/>
          <a:lstStyle>
            <a:lvl1pPr>
              <a:defRPr sz="5600" spc="280">
                <a:solidFill>
                  <a:srgbClr val="212121"/>
                </a:solidFill>
              </a:defRPr>
            </a:lvl1pPr>
          </a:lstStyle>
          <a:p>
            <a:r>
              <a:t>Titeltext</a:t>
            </a:r>
          </a:p>
        </p:txBody>
      </p:sp>
      <p:sp>
        <p:nvSpPr>
          <p:cNvPr id="507" name="Textebene 1…"/>
          <p:cNvSpPr txBox="1">
            <a:spLocks noGrp="1"/>
          </p:cNvSpPr>
          <p:nvPr>
            <p:ph type="body" sz="half" idx="1" hasCustomPrompt="1"/>
          </p:nvPr>
        </p:nvSpPr>
        <p:spPr>
          <a:xfrm>
            <a:off x="1013520" y="2288540"/>
            <a:ext cx="10158611" cy="2924067"/>
          </a:xfrm>
          <a:prstGeom prst="rect">
            <a:avLst/>
          </a:prstGeom>
        </p:spPr>
        <p:txBody>
          <a:bodyPr/>
          <a:lstStyle>
            <a:lvl1pPr>
              <a:lnSpc>
                <a:spcPct val="100000"/>
              </a:lnSpc>
              <a:defRPr sz="4200" b="1" spc="210">
                <a:solidFill>
                  <a:srgbClr val="212121"/>
                </a:solidFill>
                <a:latin typeface="Helvetica"/>
                <a:ea typeface="Helvetica"/>
                <a:cs typeface="Helvetica"/>
                <a:sym typeface="Helvetica"/>
              </a:defRPr>
            </a:lvl1pPr>
            <a:lvl2pPr>
              <a:lnSpc>
                <a:spcPct val="100000"/>
              </a:lnSpc>
              <a:defRPr sz="3400" spc="170">
                <a:solidFill>
                  <a:srgbClr val="212121"/>
                </a:solidFill>
                <a:latin typeface="Montserrat" panose="00000500000000000000"/>
                <a:ea typeface="Montserrat" panose="00000500000000000000"/>
                <a:cs typeface="Montserrat" panose="00000500000000000000"/>
                <a:sym typeface="Montserrat" panose="00000500000000000000"/>
              </a:defRPr>
            </a:lvl2pPr>
            <a:lvl3pPr>
              <a:lnSpc>
                <a:spcPct val="100000"/>
              </a:lnSpc>
              <a:spcBef>
                <a:spcPts val="2950"/>
              </a:spcBef>
              <a:defRPr spc="75">
                <a:latin typeface="Montserrat Light" panose="00000400000000000000"/>
                <a:ea typeface="Montserrat Light" panose="00000400000000000000"/>
                <a:cs typeface="Montserrat Light" panose="00000400000000000000"/>
                <a:sym typeface="Montserrat Light" panose="00000400000000000000"/>
              </a:defRPr>
            </a:lvl3pPr>
            <a:lvl4pPr>
              <a:lnSpc>
                <a:spcPct val="100000"/>
              </a:lnSpc>
              <a:spcBef>
                <a:spcPts val="2250"/>
              </a:spcBef>
              <a:defRPr spc="75">
                <a:solidFill>
                  <a:srgbClr val="929292"/>
                </a:solidFill>
                <a:latin typeface="+mn-lt"/>
                <a:ea typeface="+mn-ea"/>
                <a:cs typeface="+mn-cs"/>
                <a:sym typeface="Bodoni SvtyTwo ITC TT-Book"/>
              </a:defRPr>
            </a:lvl4pPr>
            <a:lvl5pPr>
              <a:lnSpc>
                <a:spcPct val="100000"/>
              </a:lnSpc>
              <a:defRPr spc="75">
                <a:solidFill>
                  <a:srgbClr val="009193"/>
                </a:solidFill>
                <a:latin typeface="+mn-lt"/>
                <a:ea typeface="+mn-ea"/>
                <a:cs typeface="+mn-cs"/>
                <a:sym typeface="Bodoni SvtyTwo ITC TT-Book"/>
              </a:defRPr>
            </a:lvl5pPr>
          </a:lstStyle>
          <a:p>
            <a:r>
              <a:t>Textebene 1</a:t>
            </a:r>
          </a:p>
          <a:p>
            <a:pPr lvl="1"/>
            <a:r>
              <a:t>Textebene 2</a:t>
            </a:r>
          </a:p>
          <a:p>
            <a:pPr lvl="2"/>
            <a:r>
              <a:t>Textebene 3</a:t>
            </a:r>
          </a:p>
          <a:p>
            <a:pPr lvl="3"/>
            <a:r>
              <a:t>Textebene 4</a:t>
            </a:r>
          </a:p>
          <a:p>
            <a:pPr lvl="4"/>
            <a:r>
              <a:t>Textebene 5</a:t>
            </a:r>
          </a:p>
        </p:txBody>
      </p:sp>
      <p:sp>
        <p:nvSpPr>
          <p:cNvPr id="508" name="Foliennummer"/>
          <p:cNvSpPr txBox="1">
            <a:spLocks noGrp="1"/>
          </p:cNvSpPr>
          <p:nvPr>
            <p:ph type="sldNum" sz="quarter" idx="2"/>
          </p:nvPr>
        </p:nvSpPr>
        <p:spPr>
          <a:xfrm>
            <a:off x="10924480" y="6159500"/>
            <a:ext cx="341119" cy="318036"/>
          </a:xfrm>
          <a:prstGeom prst="rect">
            <a:avLst/>
          </a:prstGeom>
        </p:spPr>
        <p:txBody>
          <a:bodyPr wrap="none"/>
          <a:lstStyle>
            <a:lvl1pPr marL="0" indent="0" algn="l">
              <a:spcBef>
                <a:spcPts val="2250"/>
              </a:spcBef>
              <a:buSzTx/>
              <a:buNone/>
              <a:defRPr sz="1400" spc="70">
                <a:solidFill>
                  <a:srgbClr val="797979"/>
                </a:solidFill>
                <a:latin typeface="+mn-lt"/>
                <a:ea typeface="+mn-ea"/>
                <a:cs typeface="+mn-cs"/>
                <a:sym typeface="Bodoni SvtyTwo ITC TT-Book"/>
              </a:defRPr>
            </a:lvl1p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1_Titel &amp; Untertitel">
    <p:spTree>
      <p:nvGrpSpPr>
        <p:cNvPr id="1" name=""/>
        <p:cNvGrpSpPr/>
        <p:nvPr/>
      </p:nvGrpSpPr>
      <p:grpSpPr>
        <a:xfrm>
          <a:off x="0" y="0"/>
          <a:ext cx="0" cy="0"/>
          <a:chOff x="0" y="0"/>
          <a:chExt cx="0" cy="0"/>
        </a:xfrm>
      </p:grpSpPr>
      <p:sp>
        <p:nvSpPr>
          <p:cNvPr id="515" name="Titeltext"/>
          <p:cNvSpPr txBox="1">
            <a:spLocks noGrp="1"/>
          </p:cNvSpPr>
          <p:nvPr>
            <p:ph type="title" hasCustomPrompt="1"/>
          </p:nvPr>
        </p:nvSpPr>
        <p:spPr>
          <a:xfrm>
            <a:off x="1013520" y="1012924"/>
            <a:ext cx="10158611" cy="891382"/>
          </a:xfrm>
          <a:prstGeom prst="rect">
            <a:avLst/>
          </a:prstGeom>
        </p:spPr>
        <p:txBody>
          <a:bodyPr lIns="0" tIns="0" rIns="0" bIns="0" anchor="t"/>
          <a:lstStyle>
            <a:lvl1pPr>
              <a:defRPr sz="5600" spc="280">
                <a:solidFill>
                  <a:srgbClr val="212121"/>
                </a:solidFill>
              </a:defRPr>
            </a:lvl1pPr>
          </a:lstStyle>
          <a:p>
            <a:r>
              <a:t>Titeltext</a:t>
            </a:r>
          </a:p>
        </p:txBody>
      </p:sp>
      <p:sp>
        <p:nvSpPr>
          <p:cNvPr id="516" name="Textebene 1…"/>
          <p:cNvSpPr txBox="1">
            <a:spLocks noGrp="1"/>
          </p:cNvSpPr>
          <p:nvPr>
            <p:ph type="body" sz="half" idx="1" hasCustomPrompt="1"/>
          </p:nvPr>
        </p:nvSpPr>
        <p:spPr>
          <a:xfrm>
            <a:off x="1013520" y="2288540"/>
            <a:ext cx="10158611" cy="2924067"/>
          </a:xfrm>
          <a:prstGeom prst="rect">
            <a:avLst/>
          </a:prstGeom>
        </p:spPr>
        <p:txBody>
          <a:bodyPr/>
          <a:lstStyle>
            <a:lvl1pPr>
              <a:lnSpc>
                <a:spcPct val="100000"/>
              </a:lnSpc>
              <a:defRPr sz="4200" b="1" spc="210">
                <a:solidFill>
                  <a:srgbClr val="212121"/>
                </a:solidFill>
                <a:latin typeface="Helvetica"/>
                <a:ea typeface="Helvetica"/>
                <a:cs typeface="Helvetica"/>
                <a:sym typeface="Helvetica"/>
              </a:defRPr>
            </a:lvl1pPr>
            <a:lvl2pPr>
              <a:lnSpc>
                <a:spcPct val="100000"/>
              </a:lnSpc>
              <a:defRPr sz="3400" spc="170">
                <a:solidFill>
                  <a:srgbClr val="212121"/>
                </a:solidFill>
                <a:latin typeface="Montserrat" panose="00000500000000000000"/>
                <a:ea typeface="Montserrat" panose="00000500000000000000"/>
                <a:cs typeface="Montserrat" panose="00000500000000000000"/>
                <a:sym typeface="Montserrat" panose="00000500000000000000"/>
              </a:defRPr>
            </a:lvl2pPr>
            <a:lvl3pPr>
              <a:lnSpc>
                <a:spcPct val="100000"/>
              </a:lnSpc>
              <a:spcBef>
                <a:spcPts val="2950"/>
              </a:spcBef>
              <a:defRPr spc="75">
                <a:latin typeface="Montserrat Light" panose="00000400000000000000"/>
                <a:ea typeface="Montserrat Light" panose="00000400000000000000"/>
                <a:cs typeface="Montserrat Light" panose="00000400000000000000"/>
                <a:sym typeface="Montserrat Light" panose="00000400000000000000"/>
              </a:defRPr>
            </a:lvl3pPr>
            <a:lvl4pPr>
              <a:lnSpc>
                <a:spcPct val="100000"/>
              </a:lnSpc>
              <a:spcBef>
                <a:spcPts val="2250"/>
              </a:spcBef>
              <a:defRPr spc="75">
                <a:solidFill>
                  <a:srgbClr val="929292"/>
                </a:solidFill>
                <a:latin typeface="+mn-lt"/>
                <a:ea typeface="+mn-ea"/>
                <a:cs typeface="+mn-cs"/>
                <a:sym typeface="Bodoni SvtyTwo ITC TT-Book"/>
              </a:defRPr>
            </a:lvl4pPr>
            <a:lvl5pPr>
              <a:lnSpc>
                <a:spcPct val="100000"/>
              </a:lnSpc>
              <a:defRPr spc="75">
                <a:solidFill>
                  <a:srgbClr val="009193"/>
                </a:solidFill>
                <a:latin typeface="+mn-lt"/>
                <a:ea typeface="+mn-ea"/>
                <a:cs typeface="+mn-cs"/>
                <a:sym typeface="Bodoni SvtyTwo ITC TT-Book"/>
              </a:defRPr>
            </a:lvl5pPr>
          </a:lstStyle>
          <a:p>
            <a:r>
              <a:t>Textebene 1</a:t>
            </a:r>
          </a:p>
          <a:p>
            <a:pPr lvl="1"/>
            <a:r>
              <a:t>Textebene 2</a:t>
            </a:r>
          </a:p>
          <a:p>
            <a:pPr lvl="2"/>
            <a:r>
              <a:t>Textebene 3</a:t>
            </a:r>
          </a:p>
          <a:p>
            <a:pPr lvl="3"/>
            <a:r>
              <a:t>Textebene 4</a:t>
            </a:r>
          </a:p>
          <a:p>
            <a:pPr lvl="4"/>
            <a:r>
              <a:t>Textebene 5</a:t>
            </a:r>
          </a:p>
        </p:txBody>
      </p:sp>
      <p:sp>
        <p:nvSpPr>
          <p:cNvPr id="517" name="Foliennummer"/>
          <p:cNvSpPr txBox="1">
            <a:spLocks noGrp="1"/>
          </p:cNvSpPr>
          <p:nvPr>
            <p:ph type="sldNum" sz="quarter" idx="2"/>
          </p:nvPr>
        </p:nvSpPr>
        <p:spPr>
          <a:xfrm>
            <a:off x="10924480" y="6159500"/>
            <a:ext cx="341119" cy="318036"/>
          </a:xfrm>
          <a:prstGeom prst="rect">
            <a:avLst/>
          </a:prstGeom>
        </p:spPr>
        <p:txBody>
          <a:bodyPr wrap="none"/>
          <a:lstStyle>
            <a:lvl1pPr marL="0" indent="0" algn="l">
              <a:spcBef>
                <a:spcPts val="2250"/>
              </a:spcBef>
              <a:buSzTx/>
              <a:buNone/>
              <a:defRPr sz="1400" spc="70">
                <a:solidFill>
                  <a:srgbClr val="797979"/>
                </a:solidFill>
                <a:latin typeface="+mn-lt"/>
                <a:ea typeface="+mn-ea"/>
                <a:cs typeface="+mn-cs"/>
                <a:sym typeface="Bodoni SvtyTwo ITC TT-Book"/>
              </a:defRPr>
            </a:lvl1p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004">
    <p:spTree>
      <p:nvGrpSpPr>
        <p:cNvPr id="1" name=""/>
        <p:cNvGrpSpPr/>
        <p:nvPr/>
      </p:nvGrpSpPr>
      <p:grpSpPr>
        <a:xfrm>
          <a:off x="0" y="0"/>
          <a:ext cx="0" cy="0"/>
          <a:chOff x="0" y="0"/>
          <a:chExt cx="0" cy="0"/>
        </a:xfrm>
      </p:grpSpPr>
      <p:sp>
        <p:nvSpPr>
          <p:cNvPr id="44" name="placeholder.jpg"/>
          <p:cNvSpPr>
            <a:spLocks noGrp="1"/>
          </p:cNvSpPr>
          <p:nvPr>
            <p:ph type="pic" sz="quarter" idx="13"/>
          </p:nvPr>
        </p:nvSpPr>
        <p:spPr>
          <a:xfrm>
            <a:off x="4285807" y="2311400"/>
            <a:ext cx="3254566" cy="4068208"/>
          </a:xfrm>
          <a:prstGeom prst="rect">
            <a:avLst/>
          </a:prstGeom>
          <a:blipFill>
            <a:blip r:embed="rId2"/>
            <a:stretch>
              <a:fillRect/>
            </a:stretch>
          </a:blipFill>
        </p:spPr>
        <p:txBody>
          <a:bodyPr lIns="91439" tIns="45719" rIns="91439" bIns="45719">
            <a:noAutofit/>
          </a:bodyPr>
          <a:lstStyle/>
          <a:p/>
        </p:txBody>
      </p:sp>
      <p:sp>
        <p:nvSpPr>
          <p:cNvPr id="45"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005">
    <p:spTree>
      <p:nvGrpSpPr>
        <p:cNvPr id="1" name=""/>
        <p:cNvGrpSpPr/>
        <p:nvPr/>
      </p:nvGrpSpPr>
      <p:grpSpPr>
        <a:xfrm>
          <a:off x="0" y="0"/>
          <a:ext cx="0" cy="0"/>
          <a:chOff x="0" y="0"/>
          <a:chExt cx="0" cy="0"/>
        </a:xfrm>
      </p:grpSpPr>
      <p:sp>
        <p:nvSpPr>
          <p:cNvPr id="52" name="placeholder.jpg"/>
          <p:cNvSpPr>
            <a:spLocks noGrp="1"/>
          </p:cNvSpPr>
          <p:nvPr>
            <p:ph type="pic" sz="quarter" idx="13"/>
          </p:nvPr>
        </p:nvSpPr>
        <p:spPr>
          <a:xfrm>
            <a:off x="7872214" y="952500"/>
            <a:ext cx="3367194" cy="4953000"/>
          </a:xfrm>
          <a:prstGeom prst="rect">
            <a:avLst/>
          </a:prstGeom>
          <a:blipFill>
            <a:blip r:embed="rId2"/>
            <a:stretch>
              <a:fillRect/>
            </a:stretch>
          </a:blipFill>
        </p:spPr>
        <p:txBody>
          <a:bodyPr lIns="91439" tIns="45719" rIns="91439" bIns="45719">
            <a:noAutofit/>
          </a:bodyPr>
          <a:lstStyle/>
          <a:p/>
        </p:txBody>
      </p:sp>
      <p:sp>
        <p:nvSpPr>
          <p:cNvPr id="53"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006">
    <p:spTree>
      <p:nvGrpSpPr>
        <p:cNvPr id="1" name=""/>
        <p:cNvGrpSpPr/>
        <p:nvPr/>
      </p:nvGrpSpPr>
      <p:grpSpPr>
        <a:xfrm>
          <a:off x="0" y="0"/>
          <a:ext cx="0" cy="0"/>
          <a:chOff x="0" y="0"/>
          <a:chExt cx="0" cy="0"/>
        </a:xfrm>
      </p:grpSpPr>
      <p:sp>
        <p:nvSpPr>
          <p:cNvPr id="60" name="placeholder.jpg"/>
          <p:cNvSpPr>
            <a:spLocks noGrp="1"/>
          </p:cNvSpPr>
          <p:nvPr>
            <p:ph type="pic" sz="quarter" idx="13"/>
          </p:nvPr>
        </p:nvSpPr>
        <p:spPr>
          <a:xfrm>
            <a:off x="6585201" y="2315368"/>
            <a:ext cx="1889123" cy="2361403"/>
          </a:xfrm>
          <a:prstGeom prst="rect">
            <a:avLst/>
          </a:prstGeom>
          <a:blipFill>
            <a:blip r:embed="rId2"/>
            <a:stretch>
              <a:fillRect/>
            </a:stretch>
          </a:blipFill>
        </p:spPr>
        <p:txBody>
          <a:bodyPr lIns="91439" tIns="45719" rIns="91439" bIns="45719">
            <a:noAutofit/>
          </a:bodyPr>
          <a:lstStyle/>
          <a:p/>
        </p:txBody>
      </p:sp>
      <p:sp>
        <p:nvSpPr>
          <p:cNvPr id="61" name="placeholder.jpg"/>
          <p:cNvSpPr>
            <a:spLocks noGrp="1"/>
          </p:cNvSpPr>
          <p:nvPr>
            <p:ph type="pic" sz="quarter" idx="14"/>
          </p:nvPr>
        </p:nvSpPr>
        <p:spPr>
          <a:xfrm>
            <a:off x="8886825" y="2314945"/>
            <a:ext cx="1889123" cy="2361403"/>
          </a:xfrm>
          <a:prstGeom prst="rect">
            <a:avLst/>
          </a:prstGeom>
          <a:blipFill>
            <a:blip r:embed="rId2"/>
            <a:stretch>
              <a:fillRect/>
            </a:stretch>
          </a:blipFill>
        </p:spPr>
        <p:txBody>
          <a:bodyPr lIns="91439" tIns="45719" rIns="91439" bIns="45719">
            <a:noAutofit/>
          </a:bodyPr>
          <a:lstStyle/>
          <a:p/>
        </p:txBody>
      </p:sp>
      <p:sp>
        <p:nvSpPr>
          <p:cNvPr id="62"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007">
    <p:spTree>
      <p:nvGrpSpPr>
        <p:cNvPr id="1" name=""/>
        <p:cNvGrpSpPr/>
        <p:nvPr/>
      </p:nvGrpSpPr>
      <p:grpSpPr>
        <a:xfrm>
          <a:off x="0" y="0"/>
          <a:ext cx="0" cy="0"/>
          <a:chOff x="0" y="0"/>
          <a:chExt cx="0" cy="0"/>
        </a:xfrm>
      </p:grpSpPr>
      <p:sp>
        <p:nvSpPr>
          <p:cNvPr id="69" name="placeholder.jpg"/>
          <p:cNvSpPr>
            <a:spLocks noGrp="1"/>
          </p:cNvSpPr>
          <p:nvPr>
            <p:ph type="pic" sz="half" idx="13"/>
          </p:nvPr>
        </p:nvSpPr>
        <p:spPr>
          <a:xfrm>
            <a:off x="952500" y="952500"/>
            <a:ext cx="3962358" cy="4952948"/>
          </a:xfrm>
          <a:prstGeom prst="rect">
            <a:avLst/>
          </a:prstGeom>
          <a:blipFill>
            <a:blip r:embed="rId2"/>
            <a:stretch>
              <a:fillRect/>
            </a:stretch>
          </a:blipFill>
        </p:spPr>
        <p:txBody>
          <a:bodyPr lIns="91439" tIns="45719" rIns="91439" bIns="45719">
            <a:noAutofit/>
          </a:bodyPr>
          <a:lstStyle/>
          <a:p/>
        </p:txBody>
      </p:sp>
      <p:sp>
        <p:nvSpPr>
          <p:cNvPr id="70" name="Foliennummer"/>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0.xml"/><Relationship Id="rId8" Type="http://schemas.openxmlformats.org/officeDocument/2006/relationships/slideLayout" Target="../slideLayouts/slideLayout9.xml"/><Relationship Id="rId7" Type="http://schemas.openxmlformats.org/officeDocument/2006/relationships/slideLayout" Target="../slideLayouts/slideLayout8.xml"/><Relationship Id="rId6" Type="http://schemas.openxmlformats.org/officeDocument/2006/relationships/slideLayout" Target="../slideLayouts/slideLayout7.xml"/><Relationship Id="rId58" Type="http://schemas.openxmlformats.org/officeDocument/2006/relationships/theme" Target="../theme/theme2.xml"/><Relationship Id="rId57" Type="http://schemas.openxmlformats.org/officeDocument/2006/relationships/slideLayout" Target="../slideLayouts/slideLayout58.xml"/><Relationship Id="rId56" Type="http://schemas.openxmlformats.org/officeDocument/2006/relationships/slideLayout" Target="../slideLayouts/slideLayout57.xml"/><Relationship Id="rId55" Type="http://schemas.openxmlformats.org/officeDocument/2006/relationships/slideLayout" Target="../slideLayouts/slideLayout56.xml"/><Relationship Id="rId54" Type="http://schemas.openxmlformats.org/officeDocument/2006/relationships/slideLayout" Target="../slideLayouts/slideLayout55.xml"/><Relationship Id="rId53" Type="http://schemas.openxmlformats.org/officeDocument/2006/relationships/slideLayout" Target="../slideLayouts/slideLayout54.xml"/><Relationship Id="rId52" Type="http://schemas.openxmlformats.org/officeDocument/2006/relationships/slideLayout" Target="../slideLayouts/slideLayout53.xml"/><Relationship Id="rId51" Type="http://schemas.openxmlformats.org/officeDocument/2006/relationships/slideLayout" Target="../slideLayouts/slideLayout52.xml"/><Relationship Id="rId50" Type="http://schemas.openxmlformats.org/officeDocument/2006/relationships/slideLayout" Target="../slideLayouts/slideLayout51.xml"/><Relationship Id="rId5" Type="http://schemas.openxmlformats.org/officeDocument/2006/relationships/slideLayout" Target="../slideLayouts/slideLayout6.xml"/><Relationship Id="rId49" Type="http://schemas.openxmlformats.org/officeDocument/2006/relationships/slideLayout" Target="../slideLayouts/slideLayout50.xml"/><Relationship Id="rId48" Type="http://schemas.openxmlformats.org/officeDocument/2006/relationships/slideLayout" Target="../slideLayouts/slideLayout49.xml"/><Relationship Id="rId47" Type="http://schemas.openxmlformats.org/officeDocument/2006/relationships/slideLayout" Target="../slideLayouts/slideLayout48.xml"/><Relationship Id="rId46" Type="http://schemas.openxmlformats.org/officeDocument/2006/relationships/slideLayout" Target="../slideLayouts/slideLayout47.xml"/><Relationship Id="rId45" Type="http://schemas.openxmlformats.org/officeDocument/2006/relationships/slideLayout" Target="../slideLayouts/slideLayout46.xml"/><Relationship Id="rId44" Type="http://schemas.openxmlformats.org/officeDocument/2006/relationships/slideLayout" Target="../slideLayouts/slideLayout45.xml"/><Relationship Id="rId43" Type="http://schemas.openxmlformats.org/officeDocument/2006/relationships/slideLayout" Target="../slideLayouts/slideLayout44.xml"/><Relationship Id="rId42" Type="http://schemas.openxmlformats.org/officeDocument/2006/relationships/slideLayout" Target="../slideLayouts/slideLayout43.xml"/><Relationship Id="rId41" Type="http://schemas.openxmlformats.org/officeDocument/2006/relationships/slideLayout" Target="../slideLayouts/slideLayout42.xml"/><Relationship Id="rId40" Type="http://schemas.openxmlformats.org/officeDocument/2006/relationships/slideLayout" Target="../slideLayouts/slideLayout41.xml"/><Relationship Id="rId4" Type="http://schemas.openxmlformats.org/officeDocument/2006/relationships/slideLayout" Target="../slideLayouts/slideLayout5.xml"/><Relationship Id="rId39" Type="http://schemas.openxmlformats.org/officeDocument/2006/relationships/slideLayout" Target="../slideLayouts/slideLayout40.xml"/><Relationship Id="rId38" Type="http://schemas.openxmlformats.org/officeDocument/2006/relationships/slideLayout" Target="../slideLayouts/slideLayout39.xml"/><Relationship Id="rId37" Type="http://schemas.openxmlformats.org/officeDocument/2006/relationships/slideLayout" Target="../slideLayouts/slideLayout38.xml"/><Relationship Id="rId36" Type="http://schemas.openxmlformats.org/officeDocument/2006/relationships/slideLayout" Target="../slideLayouts/slideLayout37.xml"/><Relationship Id="rId35" Type="http://schemas.openxmlformats.org/officeDocument/2006/relationships/slideLayout" Target="../slideLayouts/slideLayout36.xml"/><Relationship Id="rId34" Type="http://schemas.openxmlformats.org/officeDocument/2006/relationships/slideLayout" Target="../slideLayouts/slideLayout35.xml"/><Relationship Id="rId33" Type="http://schemas.openxmlformats.org/officeDocument/2006/relationships/slideLayout" Target="../slideLayouts/slideLayout34.xml"/><Relationship Id="rId32" Type="http://schemas.openxmlformats.org/officeDocument/2006/relationships/slideLayout" Target="../slideLayouts/slideLayout33.xml"/><Relationship Id="rId31" Type="http://schemas.openxmlformats.org/officeDocument/2006/relationships/slideLayout" Target="../slideLayouts/slideLayout32.xml"/><Relationship Id="rId30" Type="http://schemas.openxmlformats.org/officeDocument/2006/relationships/slideLayout" Target="../slideLayouts/slideLayout31.xml"/><Relationship Id="rId3" Type="http://schemas.openxmlformats.org/officeDocument/2006/relationships/slideLayout" Target="../slideLayouts/slideLayout4.xml"/><Relationship Id="rId29" Type="http://schemas.openxmlformats.org/officeDocument/2006/relationships/slideLayout" Target="../slideLayouts/slideLayout30.xml"/><Relationship Id="rId28" Type="http://schemas.openxmlformats.org/officeDocument/2006/relationships/slideLayout" Target="../slideLayouts/slideLayout29.xml"/><Relationship Id="rId27" Type="http://schemas.openxmlformats.org/officeDocument/2006/relationships/slideLayout" Target="../slideLayouts/slideLayout28.xml"/><Relationship Id="rId26" Type="http://schemas.openxmlformats.org/officeDocument/2006/relationships/slideLayout" Target="../slideLayouts/slideLayout27.xml"/><Relationship Id="rId25" Type="http://schemas.openxmlformats.org/officeDocument/2006/relationships/slideLayout" Target="../slideLayouts/slideLayout26.xml"/><Relationship Id="rId24" Type="http://schemas.openxmlformats.org/officeDocument/2006/relationships/slideLayout" Target="../slideLayouts/slideLayout25.xml"/><Relationship Id="rId23" Type="http://schemas.openxmlformats.org/officeDocument/2006/relationships/slideLayout" Target="../slideLayouts/slideLayout24.xml"/><Relationship Id="rId22" Type="http://schemas.openxmlformats.org/officeDocument/2006/relationships/slideLayout" Target="../slideLayouts/slideLayout23.xml"/><Relationship Id="rId21" Type="http://schemas.openxmlformats.org/officeDocument/2006/relationships/slideLayout" Target="../slideLayouts/slideLayout22.xml"/><Relationship Id="rId20" Type="http://schemas.openxmlformats.org/officeDocument/2006/relationships/slideLayout" Target="../slideLayouts/slideLayout21.xml"/><Relationship Id="rId2" Type="http://schemas.openxmlformats.org/officeDocument/2006/relationships/slideLayout" Target="../slideLayouts/slideLayout3.xml"/><Relationship Id="rId19" Type="http://schemas.openxmlformats.org/officeDocument/2006/relationships/slideLayout" Target="../slideLayouts/slideLayout20.xml"/><Relationship Id="rId18" Type="http://schemas.openxmlformats.org/officeDocument/2006/relationships/slideLayout" Target="../slideLayouts/slideLayout19.xml"/><Relationship Id="rId17" Type="http://schemas.openxmlformats.org/officeDocument/2006/relationships/slideLayout" Target="../slideLayouts/slideLayout18.xml"/><Relationship Id="rId16" Type="http://schemas.openxmlformats.org/officeDocument/2006/relationships/slideLayout" Target="../slideLayouts/slideLayout17.xml"/><Relationship Id="rId15" Type="http://schemas.openxmlformats.org/officeDocument/2006/relationships/slideLayout" Target="../slideLayouts/slideLayout16.xml"/><Relationship Id="rId14" Type="http://schemas.openxmlformats.org/officeDocument/2006/relationships/slideLayout" Target="../slideLayouts/slideLayout15.xml"/><Relationship Id="rId13" Type="http://schemas.openxmlformats.org/officeDocument/2006/relationships/slideLayout" Target="../slideLayouts/slideLayout14.xml"/><Relationship Id="rId12" Type="http://schemas.openxmlformats.org/officeDocument/2006/relationships/slideLayout" Target="../slideLayouts/slideLayout13.xml"/><Relationship Id="rId11" Type="http://schemas.openxmlformats.org/officeDocument/2006/relationships/slideLayout" Target="../slideLayouts/slideLayout12.xml"/><Relationship Id="rId10" Type="http://schemas.openxmlformats.org/officeDocument/2006/relationships/slideLayout" Target="../slideLayouts/slideLayout11.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eltext"/>
          <p:cNvSpPr txBox="1">
            <a:spLocks noGrp="1"/>
          </p:cNvSpPr>
          <p:nvPr>
            <p:ph type="title"/>
          </p:nvPr>
        </p:nvSpPr>
        <p:spPr>
          <a:xfrm>
            <a:off x="365125" y="2374900"/>
            <a:ext cx="10414001" cy="2324100"/>
          </a:xfrm>
          <a:prstGeom prst="rect">
            <a:avLst/>
          </a:prstGeom>
          <a:ln w="12700">
            <a:miter lim="400000"/>
          </a:ln>
        </p:spPr>
        <p:txBody>
          <a:bodyPr lIns="50800" tIns="50800" rIns="50800" bIns="50800" anchor="b">
            <a:normAutofit/>
          </a:bodyPr>
          <a:lstStyle/>
          <a:p>
            <a:r>
              <a:t>Titeltext</a:t>
            </a:r>
          </a:p>
        </p:txBody>
      </p:sp>
      <p:sp>
        <p:nvSpPr>
          <p:cNvPr id="3" name="Textebene 1…"/>
          <p:cNvSpPr txBox="1">
            <a:spLocks noGrp="1"/>
          </p:cNvSpPr>
          <p:nvPr>
            <p:ph type="body" idx="1"/>
          </p:nvPr>
        </p:nvSpPr>
        <p:spPr>
          <a:xfrm>
            <a:off x="889000" y="3536950"/>
            <a:ext cx="10414000" cy="793750"/>
          </a:xfrm>
          <a:prstGeom prst="rect">
            <a:avLst/>
          </a:prstGeom>
          <a:ln w="12700">
            <a:miter lim="400000"/>
          </a:ln>
        </p:spPr>
        <p:txBody>
          <a:bodyPr lIns="50800" tIns="50800" rIns="50800" bIns="50800">
            <a:normAutofit/>
          </a:bodyPr>
          <a:lstStyle/>
          <a:p>
            <a:r>
              <a:t>Textebene 1</a:t>
            </a:r>
          </a:p>
          <a:p>
            <a:pPr lvl="1"/>
            <a:r>
              <a:t>Textebene 2</a:t>
            </a:r>
          </a:p>
          <a:p>
            <a:pPr lvl="2"/>
            <a:r>
              <a:t>Textebene 3</a:t>
            </a:r>
          </a:p>
          <a:p>
            <a:pPr lvl="3"/>
            <a:r>
              <a:t>Textebene 4</a:t>
            </a:r>
          </a:p>
          <a:p>
            <a:pPr lvl="4"/>
            <a:r>
              <a:t>Textebene 5</a:t>
            </a:r>
          </a:p>
        </p:txBody>
      </p:sp>
      <p:sp>
        <p:nvSpPr>
          <p:cNvPr id="4" name="Foliennummer"/>
          <p:cNvSpPr txBox="1">
            <a:spLocks noGrp="1"/>
          </p:cNvSpPr>
          <p:nvPr>
            <p:ph type="sldNum" sz="quarter" idx="2"/>
          </p:nvPr>
        </p:nvSpPr>
        <p:spPr>
          <a:xfrm>
            <a:off x="11048950" y="6223000"/>
            <a:ext cx="508050" cy="471924"/>
          </a:xfrm>
          <a:prstGeom prst="rect">
            <a:avLst/>
          </a:prstGeom>
          <a:ln w="12700">
            <a:miter lim="400000"/>
          </a:ln>
        </p:spPr>
        <p:txBody>
          <a:bodyPr lIns="50800" tIns="50800" rIns="50800" bIns="50800">
            <a:spAutoFit/>
          </a:bodyPr>
          <a:lstStyle>
            <a:lvl1pPr marL="209550" indent="-146050" algn="r">
              <a:buSzPct val="100000"/>
              <a:buChar char="-"/>
              <a:defRPr sz="1200" spc="0">
                <a:solidFill>
                  <a:srgbClr val="24282B"/>
                </a:solidFill>
                <a:latin typeface="Proxima Nova"/>
                <a:ea typeface="Proxima Nova"/>
                <a:cs typeface="Proxima Nova"/>
                <a:sym typeface="Proxima Nova"/>
              </a:defRPr>
            </a:lvl1pPr>
          </a:lstStyle>
          <a:p>
            <a:fld id="{86CB4B4D-7CA3-9044-876B-883B54F8677D}" type="slidenum">
              <a:rPr/>
            </a:fld>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 id="2147483676" r:id="rId26"/>
    <p:sldLayoutId id="2147483677" r:id="rId27"/>
    <p:sldLayoutId id="2147483678" r:id="rId28"/>
    <p:sldLayoutId id="2147483679" r:id="rId29"/>
    <p:sldLayoutId id="2147483680" r:id="rId30"/>
    <p:sldLayoutId id="2147483681" r:id="rId31"/>
    <p:sldLayoutId id="2147483682" r:id="rId32"/>
    <p:sldLayoutId id="2147483683" r:id="rId33"/>
    <p:sldLayoutId id="2147483684" r:id="rId34"/>
    <p:sldLayoutId id="2147483685" r:id="rId35"/>
    <p:sldLayoutId id="2147483686" r:id="rId36"/>
    <p:sldLayoutId id="2147483687" r:id="rId37"/>
    <p:sldLayoutId id="2147483688" r:id="rId38"/>
    <p:sldLayoutId id="2147483689" r:id="rId39"/>
    <p:sldLayoutId id="2147483690" r:id="rId40"/>
    <p:sldLayoutId id="2147483691" r:id="rId41"/>
    <p:sldLayoutId id="2147483692" r:id="rId42"/>
    <p:sldLayoutId id="2147483693" r:id="rId43"/>
    <p:sldLayoutId id="2147483694" r:id="rId44"/>
    <p:sldLayoutId id="2147483695" r:id="rId45"/>
    <p:sldLayoutId id="2147483696" r:id="rId46"/>
    <p:sldLayoutId id="2147483697" r:id="rId47"/>
    <p:sldLayoutId id="2147483698" r:id="rId48"/>
    <p:sldLayoutId id="2147483699" r:id="rId49"/>
    <p:sldLayoutId id="2147483700" r:id="rId50"/>
    <p:sldLayoutId id="2147483701" r:id="rId51"/>
    <p:sldLayoutId id="2147483702" r:id="rId52"/>
    <p:sldLayoutId id="2147483703" r:id="rId53"/>
    <p:sldLayoutId id="2147483704" r:id="rId54"/>
    <p:sldLayoutId id="2147483705" r:id="rId55"/>
    <p:sldLayoutId id="2147483706" r:id="rId56"/>
    <p:sldLayoutId id="2147483707" r:id="rId57"/>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marL="0" marR="0" indent="0" algn="l" defTabSz="412750" rtl="0" latinLnBrk="0">
        <a:lnSpc>
          <a:spcPct val="100000"/>
        </a:lnSpc>
        <a:spcBef>
          <a:spcPts val="0"/>
        </a:spcBef>
        <a:spcAft>
          <a:spcPts val="0"/>
        </a:spcAft>
        <a:buClrTx/>
        <a:buSzTx/>
        <a:buFontTx/>
        <a:buNone/>
        <a:defRPr sz="3400" b="0" i="0" u="none" strike="noStrike" cap="none" spc="170" baseline="0">
          <a:ln>
            <a:noFill/>
          </a:ln>
          <a:solidFill>
            <a:srgbClr val="151314"/>
          </a:solidFill>
          <a:uFillTx/>
          <a:latin typeface="+mn-lt"/>
          <a:ea typeface="+mn-ea"/>
          <a:cs typeface="+mn-cs"/>
          <a:sym typeface="Bodoni SvtyTwo ITC TT-Book"/>
        </a:defRPr>
      </a:lvl1pPr>
      <a:lvl2pPr marL="0" marR="0" indent="114300" algn="l" defTabSz="412750" rtl="0" latinLnBrk="0">
        <a:lnSpc>
          <a:spcPct val="100000"/>
        </a:lnSpc>
        <a:spcBef>
          <a:spcPts val="0"/>
        </a:spcBef>
        <a:spcAft>
          <a:spcPts val="0"/>
        </a:spcAft>
        <a:buClrTx/>
        <a:buSzTx/>
        <a:buFontTx/>
        <a:buNone/>
        <a:defRPr sz="3400" b="0" i="0" u="none" strike="noStrike" cap="none" spc="170" baseline="0">
          <a:ln>
            <a:noFill/>
          </a:ln>
          <a:solidFill>
            <a:srgbClr val="151314"/>
          </a:solidFill>
          <a:uFillTx/>
          <a:latin typeface="+mn-lt"/>
          <a:ea typeface="+mn-ea"/>
          <a:cs typeface="+mn-cs"/>
          <a:sym typeface="Bodoni SvtyTwo ITC TT-Book"/>
        </a:defRPr>
      </a:lvl2pPr>
      <a:lvl3pPr marL="0" marR="0" indent="228600" algn="l" defTabSz="412750" rtl="0" latinLnBrk="0">
        <a:lnSpc>
          <a:spcPct val="100000"/>
        </a:lnSpc>
        <a:spcBef>
          <a:spcPts val="0"/>
        </a:spcBef>
        <a:spcAft>
          <a:spcPts val="0"/>
        </a:spcAft>
        <a:buClrTx/>
        <a:buSzTx/>
        <a:buFontTx/>
        <a:buNone/>
        <a:defRPr sz="3400" b="0" i="0" u="none" strike="noStrike" cap="none" spc="170" baseline="0">
          <a:ln>
            <a:noFill/>
          </a:ln>
          <a:solidFill>
            <a:srgbClr val="151314"/>
          </a:solidFill>
          <a:uFillTx/>
          <a:latin typeface="+mn-lt"/>
          <a:ea typeface="+mn-ea"/>
          <a:cs typeface="+mn-cs"/>
          <a:sym typeface="Bodoni SvtyTwo ITC TT-Book"/>
        </a:defRPr>
      </a:lvl3pPr>
      <a:lvl4pPr marL="0" marR="0" indent="342900" algn="l" defTabSz="412750" rtl="0" latinLnBrk="0">
        <a:lnSpc>
          <a:spcPct val="100000"/>
        </a:lnSpc>
        <a:spcBef>
          <a:spcPts val="0"/>
        </a:spcBef>
        <a:spcAft>
          <a:spcPts val="0"/>
        </a:spcAft>
        <a:buClrTx/>
        <a:buSzTx/>
        <a:buFontTx/>
        <a:buNone/>
        <a:defRPr sz="3400" b="0" i="0" u="none" strike="noStrike" cap="none" spc="170" baseline="0">
          <a:ln>
            <a:noFill/>
          </a:ln>
          <a:solidFill>
            <a:srgbClr val="151314"/>
          </a:solidFill>
          <a:uFillTx/>
          <a:latin typeface="+mn-lt"/>
          <a:ea typeface="+mn-ea"/>
          <a:cs typeface="+mn-cs"/>
          <a:sym typeface="Bodoni SvtyTwo ITC TT-Book"/>
        </a:defRPr>
      </a:lvl4pPr>
      <a:lvl5pPr marL="0" marR="0" indent="457200" algn="l" defTabSz="412750" rtl="0" latinLnBrk="0">
        <a:lnSpc>
          <a:spcPct val="100000"/>
        </a:lnSpc>
        <a:spcBef>
          <a:spcPts val="0"/>
        </a:spcBef>
        <a:spcAft>
          <a:spcPts val="0"/>
        </a:spcAft>
        <a:buClrTx/>
        <a:buSzTx/>
        <a:buFontTx/>
        <a:buNone/>
        <a:defRPr sz="3400" b="0" i="0" u="none" strike="noStrike" cap="none" spc="170" baseline="0">
          <a:ln>
            <a:noFill/>
          </a:ln>
          <a:solidFill>
            <a:srgbClr val="151314"/>
          </a:solidFill>
          <a:uFillTx/>
          <a:latin typeface="+mn-lt"/>
          <a:ea typeface="+mn-ea"/>
          <a:cs typeface="+mn-cs"/>
          <a:sym typeface="Bodoni SvtyTwo ITC TT-Book"/>
        </a:defRPr>
      </a:lvl5pPr>
      <a:lvl6pPr marL="0" marR="0" indent="571500" algn="l" defTabSz="412750" rtl="0" latinLnBrk="0">
        <a:lnSpc>
          <a:spcPct val="100000"/>
        </a:lnSpc>
        <a:spcBef>
          <a:spcPts val="0"/>
        </a:spcBef>
        <a:spcAft>
          <a:spcPts val="0"/>
        </a:spcAft>
        <a:buClrTx/>
        <a:buSzTx/>
        <a:buFontTx/>
        <a:buNone/>
        <a:defRPr sz="3400" b="0" i="0" u="none" strike="noStrike" cap="none" spc="170" baseline="0">
          <a:ln>
            <a:noFill/>
          </a:ln>
          <a:solidFill>
            <a:srgbClr val="151314"/>
          </a:solidFill>
          <a:uFillTx/>
          <a:latin typeface="+mn-lt"/>
          <a:ea typeface="+mn-ea"/>
          <a:cs typeface="+mn-cs"/>
          <a:sym typeface="Bodoni SvtyTwo ITC TT-Book"/>
        </a:defRPr>
      </a:lvl6pPr>
      <a:lvl7pPr marL="0" marR="0" indent="685800" algn="l" defTabSz="412750" rtl="0" latinLnBrk="0">
        <a:lnSpc>
          <a:spcPct val="100000"/>
        </a:lnSpc>
        <a:spcBef>
          <a:spcPts val="0"/>
        </a:spcBef>
        <a:spcAft>
          <a:spcPts val="0"/>
        </a:spcAft>
        <a:buClrTx/>
        <a:buSzTx/>
        <a:buFontTx/>
        <a:buNone/>
        <a:defRPr sz="3400" b="0" i="0" u="none" strike="noStrike" cap="none" spc="170" baseline="0">
          <a:ln>
            <a:noFill/>
          </a:ln>
          <a:solidFill>
            <a:srgbClr val="151314"/>
          </a:solidFill>
          <a:uFillTx/>
          <a:latin typeface="+mn-lt"/>
          <a:ea typeface="+mn-ea"/>
          <a:cs typeface="+mn-cs"/>
          <a:sym typeface="Bodoni SvtyTwo ITC TT-Book"/>
        </a:defRPr>
      </a:lvl7pPr>
      <a:lvl8pPr marL="0" marR="0" indent="800100" algn="l" defTabSz="412750" rtl="0" latinLnBrk="0">
        <a:lnSpc>
          <a:spcPct val="100000"/>
        </a:lnSpc>
        <a:spcBef>
          <a:spcPts val="0"/>
        </a:spcBef>
        <a:spcAft>
          <a:spcPts val="0"/>
        </a:spcAft>
        <a:buClrTx/>
        <a:buSzTx/>
        <a:buFontTx/>
        <a:buNone/>
        <a:defRPr sz="3400" b="0" i="0" u="none" strike="noStrike" cap="none" spc="170" baseline="0">
          <a:ln>
            <a:noFill/>
          </a:ln>
          <a:solidFill>
            <a:srgbClr val="151314"/>
          </a:solidFill>
          <a:uFillTx/>
          <a:latin typeface="+mn-lt"/>
          <a:ea typeface="+mn-ea"/>
          <a:cs typeface="+mn-cs"/>
          <a:sym typeface="Bodoni SvtyTwo ITC TT-Book"/>
        </a:defRPr>
      </a:lvl8pPr>
      <a:lvl9pPr marL="0" marR="0" indent="914400" algn="l" defTabSz="412750" rtl="0" latinLnBrk="0">
        <a:lnSpc>
          <a:spcPct val="100000"/>
        </a:lnSpc>
        <a:spcBef>
          <a:spcPts val="0"/>
        </a:spcBef>
        <a:spcAft>
          <a:spcPts val="0"/>
        </a:spcAft>
        <a:buClrTx/>
        <a:buSzTx/>
        <a:buFontTx/>
        <a:buNone/>
        <a:defRPr sz="3400" b="0" i="0" u="none" strike="noStrike" cap="none" spc="170" baseline="0">
          <a:ln>
            <a:noFill/>
          </a:ln>
          <a:solidFill>
            <a:srgbClr val="151314"/>
          </a:solidFill>
          <a:uFillTx/>
          <a:latin typeface="+mn-lt"/>
          <a:ea typeface="+mn-ea"/>
          <a:cs typeface="+mn-cs"/>
          <a:sym typeface="Bodoni SvtyTwo ITC TT-Book"/>
        </a:defRPr>
      </a:lvl9pPr>
    </p:titleStyle>
    <p:bodyStyle>
      <a:lvl1pPr marL="0" marR="0" indent="0" algn="l" defTabSz="412750" rtl="0" latinLnBrk="0">
        <a:lnSpc>
          <a:spcPct val="120000"/>
        </a:lnSpc>
        <a:spcBef>
          <a:spcPts val="0"/>
        </a:spcBef>
        <a:spcAft>
          <a:spcPts val="0"/>
        </a:spcAft>
        <a:buClrTx/>
        <a:buSzTx/>
        <a:buFontTx/>
        <a:buNone/>
        <a:defRPr sz="1500" b="0" i="0" u="none" strike="noStrike" cap="none" spc="0" baseline="0">
          <a:ln>
            <a:noFill/>
          </a:ln>
          <a:solidFill>
            <a:srgbClr val="5E5E5E"/>
          </a:solidFill>
          <a:uFillTx/>
          <a:latin typeface="Open Sans Light" panose="020B0306030504020204"/>
          <a:ea typeface="Open Sans Light" panose="020B0306030504020204"/>
          <a:cs typeface="Open Sans Light" panose="020B0306030504020204"/>
          <a:sym typeface="Open Sans Light" panose="020B0306030504020204"/>
        </a:defRPr>
      </a:lvl1pPr>
      <a:lvl2pPr marL="0" marR="0" indent="114300" algn="l" defTabSz="412750" rtl="0" latinLnBrk="0">
        <a:lnSpc>
          <a:spcPct val="120000"/>
        </a:lnSpc>
        <a:spcBef>
          <a:spcPts val="0"/>
        </a:spcBef>
        <a:spcAft>
          <a:spcPts val="0"/>
        </a:spcAft>
        <a:buClrTx/>
        <a:buSzTx/>
        <a:buFontTx/>
        <a:buNone/>
        <a:defRPr sz="1500" b="0" i="0" u="none" strike="noStrike" cap="none" spc="0" baseline="0">
          <a:ln>
            <a:noFill/>
          </a:ln>
          <a:solidFill>
            <a:srgbClr val="5E5E5E"/>
          </a:solidFill>
          <a:uFillTx/>
          <a:latin typeface="Open Sans Light" panose="020B0306030504020204"/>
          <a:ea typeface="Open Sans Light" panose="020B0306030504020204"/>
          <a:cs typeface="Open Sans Light" panose="020B0306030504020204"/>
          <a:sym typeface="Open Sans Light" panose="020B0306030504020204"/>
        </a:defRPr>
      </a:lvl2pPr>
      <a:lvl3pPr marL="0" marR="0" indent="228600" algn="l" defTabSz="412750" rtl="0" latinLnBrk="0">
        <a:lnSpc>
          <a:spcPct val="120000"/>
        </a:lnSpc>
        <a:spcBef>
          <a:spcPts val="0"/>
        </a:spcBef>
        <a:spcAft>
          <a:spcPts val="0"/>
        </a:spcAft>
        <a:buClrTx/>
        <a:buSzTx/>
        <a:buFontTx/>
        <a:buNone/>
        <a:defRPr sz="1500" b="0" i="0" u="none" strike="noStrike" cap="none" spc="0" baseline="0">
          <a:ln>
            <a:noFill/>
          </a:ln>
          <a:solidFill>
            <a:srgbClr val="5E5E5E"/>
          </a:solidFill>
          <a:uFillTx/>
          <a:latin typeface="Open Sans Light" panose="020B0306030504020204"/>
          <a:ea typeface="Open Sans Light" panose="020B0306030504020204"/>
          <a:cs typeface="Open Sans Light" panose="020B0306030504020204"/>
          <a:sym typeface="Open Sans Light" panose="020B0306030504020204"/>
        </a:defRPr>
      </a:lvl3pPr>
      <a:lvl4pPr marL="0" marR="0" indent="342900" algn="l" defTabSz="412750" rtl="0" latinLnBrk="0">
        <a:lnSpc>
          <a:spcPct val="120000"/>
        </a:lnSpc>
        <a:spcBef>
          <a:spcPts val="0"/>
        </a:spcBef>
        <a:spcAft>
          <a:spcPts val="0"/>
        </a:spcAft>
        <a:buClrTx/>
        <a:buSzTx/>
        <a:buFontTx/>
        <a:buNone/>
        <a:defRPr sz="1500" b="0" i="0" u="none" strike="noStrike" cap="none" spc="0" baseline="0">
          <a:ln>
            <a:noFill/>
          </a:ln>
          <a:solidFill>
            <a:srgbClr val="5E5E5E"/>
          </a:solidFill>
          <a:uFillTx/>
          <a:latin typeface="Open Sans Light" panose="020B0306030504020204"/>
          <a:ea typeface="Open Sans Light" panose="020B0306030504020204"/>
          <a:cs typeface="Open Sans Light" panose="020B0306030504020204"/>
          <a:sym typeface="Open Sans Light" panose="020B0306030504020204"/>
        </a:defRPr>
      </a:lvl4pPr>
      <a:lvl5pPr marL="0" marR="0" indent="457200" algn="l" defTabSz="412750" rtl="0" latinLnBrk="0">
        <a:lnSpc>
          <a:spcPct val="120000"/>
        </a:lnSpc>
        <a:spcBef>
          <a:spcPts val="0"/>
        </a:spcBef>
        <a:spcAft>
          <a:spcPts val="0"/>
        </a:spcAft>
        <a:buClrTx/>
        <a:buSzTx/>
        <a:buFontTx/>
        <a:buNone/>
        <a:defRPr sz="1500" b="0" i="0" u="none" strike="noStrike" cap="none" spc="0" baseline="0">
          <a:ln>
            <a:noFill/>
          </a:ln>
          <a:solidFill>
            <a:srgbClr val="5E5E5E"/>
          </a:solidFill>
          <a:uFillTx/>
          <a:latin typeface="Open Sans Light" panose="020B0306030504020204"/>
          <a:ea typeface="Open Sans Light" panose="020B0306030504020204"/>
          <a:cs typeface="Open Sans Light" panose="020B0306030504020204"/>
          <a:sym typeface="Open Sans Light" panose="020B0306030504020204"/>
        </a:defRPr>
      </a:lvl5pPr>
      <a:lvl6pPr marL="0" marR="0" indent="571500" algn="l" defTabSz="412750" rtl="0" latinLnBrk="0">
        <a:lnSpc>
          <a:spcPct val="120000"/>
        </a:lnSpc>
        <a:spcBef>
          <a:spcPts val="0"/>
        </a:spcBef>
        <a:spcAft>
          <a:spcPts val="0"/>
        </a:spcAft>
        <a:buClrTx/>
        <a:buSzTx/>
        <a:buFontTx/>
        <a:buNone/>
        <a:defRPr sz="1500" b="0" i="0" u="none" strike="noStrike" cap="none" spc="0" baseline="0">
          <a:ln>
            <a:noFill/>
          </a:ln>
          <a:solidFill>
            <a:srgbClr val="5E5E5E"/>
          </a:solidFill>
          <a:uFillTx/>
          <a:latin typeface="Open Sans Light" panose="020B0306030504020204"/>
          <a:ea typeface="Open Sans Light" panose="020B0306030504020204"/>
          <a:cs typeface="Open Sans Light" panose="020B0306030504020204"/>
          <a:sym typeface="Open Sans Light" panose="020B0306030504020204"/>
        </a:defRPr>
      </a:lvl6pPr>
      <a:lvl7pPr marL="0" marR="0" indent="685800" algn="l" defTabSz="412750" rtl="0" latinLnBrk="0">
        <a:lnSpc>
          <a:spcPct val="120000"/>
        </a:lnSpc>
        <a:spcBef>
          <a:spcPts val="0"/>
        </a:spcBef>
        <a:spcAft>
          <a:spcPts val="0"/>
        </a:spcAft>
        <a:buClrTx/>
        <a:buSzTx/>
        <a:buFontTx/>
        <a:buNone/>
        <a:defRPr sz="1500" b="0" i="0" u="none" strike="noStrike" cap="none" spc="0" baseline="0">
          <a:ln>
            <a:noFill/>
          </a:ln>
          <a:solidFill>
            <a:srgbClr val="5E5E5E"/>
          </a:solidFill>
          <a:uFillTx/>
          <a:latin typeface="Open Sans Light" panose="020B0306030504020204"/>
          <a:ea typeface="Open Sans Light" panose="020B0306030504020204"/>
          <a:cs typeface="Open Sans Light" panose="020B0306030504020204"/>
          <a:sym typeface="Open Sans Light" panose="020B0306030504020204"/>
        </a:defRPr>
      </a:lvl7pPr>
      <a:lvl8pPr marL="0" marR="0" indent="800100" algn="l" defTabSz="412750" rtl="0" latinLnBrk="0">
        <a:lnSpc>
          <a:spcPct val="120000"/>
        </a:lnSpc>
        <a:spcBef>
          <a:spcPts val="0"/>
        </a:spcBef>
        <a:spcAft>
          <a:spcPts val="0"/>
        </a:spcAft>
        <a:buClrTx/>
        <a:buSzTx/>
        <a:buFontTx/>
        <a:buNone/>
        <a:defRPr sz="1500" b="0" i="0" u="none" strike="noStrike" cap="none" spc="0" baseline="0">
          <a:ln>
            <a:noFill/>
          </a:ln>
          <a:solidFill>
            <a:srgbClr val="5E5E5E"/>
          </a:solidFill>
          <a:uFillTx/>
          <a:latin typeface="Open Sans Light" panose="020B0306030504020204"/>
          <a:ea typeface="Open Sans Light" panose="020B0306030504020204"/>
          <a:cs typeface="Open Sans Light" panose="020B0306030504020204"/>
          <a:sym typeface="Open Sans Light" panose="020B0306030504020204"/>
        </a:defRPr>
      </a:lvl8pPr>
      <a:lvl9pPr marL="0" marR="0" indent="914400" algn="l" defTabSz="412750" rtl="0" latinLnBrk="0">
        <a:lnSpc>
          <a:spcPct val="120000"/>
        </a:lnSpc>
        <a:spcBef>
          <a:spcPts val="0"/>
        </a:spcBef>
        <a:spcAft>
          <a:spcPts val="0"/>
        </a:spcAft>
        <a:buClrTx/>
        <a:buSzTx/>
        <a:buFontTx/>
        <a:buNone/>
        <a:defRPr sz="1500" b="0" i="0" u="none" strike="noStrike" cap="none" spc="0" baseline="0">
          <a:ln>
            <a:noFill/>
          </a:ln>
          <a:solidFill>
            <a:srgbClr val="5E5E5E"/>
          </a:solidFill>
          <a:uFillTx/>
          <a:latin typeface="Open Sans Light" panose="020B0306030504020204"/>
          <a:ea typeface="Open Sans Light" panose="020B0306030504020204"/>
          <a:cs typeface="Open Sans Light" panose="020B0306030504020204"/>
          <a:sym typeface="Open Sans Light" panose="020B0306030504020204"/>
        </a:defRPr>
      </a:lvl9pPr>
    </p:bodyStyle>
    <p:otherStyle>
      <a:lvl1pPr marL="209550" marR="0" indent="-146050" algn="r" defTabSz="412750" rtl="0" latinLnBrk="0">
        <a:lnSpc>
          <a:spcPct val="100000"/>
        </a:lnSpc>
        <a:spcBef>
          <a:spcPts val="0"/>
        </a:spcBef>
        <a:spcAft>
          <a:spcPts val="0"/>
        </a:spcAft>
        <a:buClrTx/>
        <a:buSzPct val="100000"/>
        <a:buFontTx/>
        <a:buChar char="-"/>
        <a:defRPr sz="1200" b="0" i="0" u="none" strike="noStrike" cap="none" spc="0" baseline="0">
          <a:ln>
            <a:noFill/>
          </a:ln>
          <a:solidFill>
            <a:schemeClr val="tx1"/>
          </a:solidFill>
          <a:uFillTx/>
          <a:latin typeface="+mn-lt"/>
          <a:ea typeface="+mn-ea"/>
          <a:cs typeface="+mn-cs"/>
          <a:sym typeface="Proxima Nova"/>
        </a:defRPr>
      </a:lvl1pPr>
      <a:lvl2pPr marL="464185" marR="0" indent="-146685" algn="r" defTabSz="412750" rtl="0" latinLnBrk="0">
        <a:lnSpc>
          <a:spcPct val="100000"/>
        </a:lnSpc>
        <a:spcBef>
          <a:spcPts val="0"/>
        </a:spcBef>
        <a:spcAft>
          <a:spcPts val="0"/>
        </a:spcAft>
        <a:buClrTx/>
        <a:buSzPct val="75000"/>
        <a:buFontTx/>
        <a:buChar char="•"/>
        <a:defRPr sz="1200" b="0" i="0" u="none" strike="noStrike" cap="none" spc="0" baseline="0">
          <a:ln>
            <a:noFill/>
          </a:ln>
          <a:solidFill>
            <a:schemeClr val="tx1"/>
          </a:solidFill>
          <a:uFillTx/>
          <a:latin typeface="+mn-lt"/>
          <a:ea typeface="+mn-ea"/>
          <a:cs typeface="+mn-cs"/>
          <a:sym typeface="Proxima Nova"/>
        </a:defRPr>
      </a:lvl2pPr>
      <a:lvl3pPr marL="781685" marR="0" indent="-146685" algn="r" defTabSz="412750" rtl="0" latinLnBrk="0">
        <a:lnSpc>
          <a:spcPct val="100000"/>
        </a:lnSpc>
        <a:spcBef>
          <a:spcPts val="0"/>
        </a:spcBef>
        <a:spcAft>
          <a:spcPts val="0"/>
        </a:spcAft>
        <a:buClrTx/>
        <a:buSzPct val="75000"/>
        <a:buFontTx/>
        <a:buChar char="•"/>
        <a:defRPr sz="1200" b="0" i="0" u="none" strike="noStrike" cap="none" spc="0" baseline="0">
          <a:ln>
            <a:noFill/>
          </a:ln>
          <a:solidFill>
            <a:schemeClr val="tx1"/>
          </a:solidFill>
          <a:uFillTx/>
          <a:latin typeface="+mn-lt"/>
          <a:ea typeface="+mn-ea"/>
          <a:cs typeface="+mn-cs"/>
          <a:sym typeface="Proxima Nova"/>
        </a:defRPr>
      </a:lvl3pPr>
      <a:lvl4pPr marL="1099185" marR="0" indent="-146685" algn="r" defTabSz="412750" rtl="0" latinLnBrk="0">
        <a:lnSpc>
          <a:spcPct val="100000"/>
        </a:lnSpc>
        <a:spcBef>
          <a:spcPts val="0"/>
        </a:spcBef>
        <a:spcAft>
          <a:spcPts val="0"/>
        </a:spcAft>
        <a:buClrTx/>
        <a:buSzPct val="75000"/>
        <a:buFontTx/>
        <a:buChar char="•"/>
        <a:defRPr sz="1200" b="0" i="0" u="none" strike="noStrike" cap="none" spc="0" baseline="0">
          <a:ln>
            <a:noFill/>
          </a:ln>
          <a:solidFill>
            <a:schemeClr val="tx1"/>
          </a:solidFill>
          <a:uFillTx/>
          <a:latin typeface="+mn-lt"/>
          <a:ea typeface="+mn-ea"/>
          <a:cs typeface="+mn-cs"/>
          <a:sym typeface="Proxima Nova"/>
        </a:defRPr>
      </a:lvl4pPr>
      <a:lvl5pPr marL="1416685" marR="0" indent="-146685" algn="r" defTabSz="412750" rtl="0" latinLnBrk="0">
        <a:lnSpc>
          <a:spcPct val="100000"/>
        </a:lnSpc>
        <a:spcBef>
          <a:spcPts val="0"/>
        </a:spcBef>
        <a:spcAft>
          <a:spcPts val="0"/>
        </a:spcAft>
        <a:buClrTx/>
        <a:buSzPct val="75000"/>
        <a:buFontTx/>
        <a:buChar char="•"/>
        <a:defRPr sz="1200" b="0" i="0" u="none" strike="noStrike" cap="none" spc="0" baseline="0">
          <a:ln>
            <a:noFill/>
          </a:ln>
          <a:solidFill>
            <a:schemeClr val="tx1"/>
          </a:solidFill>
          <a:uFillTx/>
          <a:latin typeface="+mn-lt"/>
          <a:ea typeface="+mn-ea"/>
          <a:cs typeface="+mn-cs"/>
          <a:sym typeface="Proxima Nova"/>
        </a:defRPr>
      </a:lvl5pPr>
      <a:lvl6pPr marL="1734185" marR="0" indent="-146685" algn="r" defTabSz="412750" rtl="0" latinLnBrk="0">
        <a:lnSpc>
          <a:spcPct val="100000"/>
        </a:lnSpc>
        <a:spcBef>
          <a:spcPts val="0"/>
        </a:spcBef>
        <a:spcAft>
          <a:spcPts val="0"/>
        </a:spcAft>
        <a:buClrTx/>
        <a:buSzPct val="75000"/>
        <a:buFontTx/>
        <a:buChar char="•"/>
        <a:defRPr sz="1200" b="0" i="0" u="none" strike="noStrike" cap="none" spc="0" baseline="0">
          <a:ln>
            <a:noFill/>
          </a:ln>
          <a:solidFill>
            <a:schemeClr val="tx1"/>
          </a:solidFill>
          <a:uFillTx/>
          <a:latin typeface="+mn-lt"/>
          <a:ea typeface="+mn-ea"/>
          <a:cs typeface="+mn-cs"/>
          <a:sym typeface="Proxima Nova"/>
        </a:defRPr>
      </a:lvl6pPr>
      <a:lvl7pPr marL="2051685" marR="0" indent="-146685" algn="r" defTabSz="412750" rtl="0" latinLnBrk="0">
        <a:lnSpc>
          <a:spcPct val="100000"/>
        </a:lnSpc>
        <a:spcBef>
          <a:spcPts val="0"/>
        </a:spcBef>
        <a:spcAft>
          <a:spcPts val="0"/>
        </a:spcAft>
        <a:buClrTx/>
        <a:buSzPct val="75000"/>
        <a:buFontTx/>
        <a:buChar char="•"/>
        <a:defRPr sz="1200" b="0" i="0" u="none" strike="noStrike" cap="none" spc="0" baseline="0">
          <a:ln>
            <a:noFill/>
          </a:ln>
          <a:solidFill>
            <a:schemeClr val="tx1"/>
          </a:solidFill>
          <a:uFillTx/>
          <a:latin typeface="+mn-lt"/>
          <a:ea typeface="+mn-ea"/>
          <a:cs typeface="+mn-cs"/>
          <a:sym typeface="Proxima Nova"/>
        </a:defRPr>
      </a:lvl7pPr>
      <a:lvl8pPr marL="2369185" marR="0" indent="-146685" algn="r" defTabSz="412750" rtl="0" latinLnBrk="0">
        <a:lnSpc>
          <a:spcPct val="100000"/>
        </a:lnSpc>
        <a:spcBef>
          <a:spcPts val="0"/>
        </a:spcBef>
        <a:spcAft>
          <a:spcPts val="0"/>
        </a:spcAft>
        <a:buClrTx/>
        <a:buSzPct val="75000"/>
        <a:buFontTx/>
        <a:buChar char="•"/>
        <a:defRPr sz="1200" b="0" i="0" u="none" strike="noStrike" cap="none" spc="0" baseline="0">
          <a:ln>
            <a:noFill/>
          </a:ln>
          <a:solidFill>
            <a:schemeClr val="tx1"/>
          </a:solidFill>
          <a:uFillTx/>
          <a:latin typeface="+mn-lt"/>
          <a:ea typeface="+mn-ea"/>
          <a:cs typeface="+mn-cs"/>
          <a:sym typeface="Proxima Nova"/>
        </a:defRPr>
      </a:lvl8pPr>
      <a:lvl9pPr marL="2686685" marR="0" indent="-146685" algn="r" defTabSz="412750" rtl="0" latinLnBrk="0">
        <a:lnSpc>
          <a:spcPct val="100000"/>
        </a:lnSpc>
        <a:spcBef>
          <a:spcPts val="0"/>
        </a:spcBef>
        <a:spcAft>
          <a:spcPts val="0"/>
        </a:spcAft>
        <a:buClrTx/>
        <a:buSzPct val="75000"/>
        <a:buFontTx/>
        <a:buChar char="•"/>
        <a:defRPr sz="1200" b="0" i="0" u="none" strike="noStrike" cap="none" spc="0" baseline="0">
          <a:ln>
            <a:noFill/>
          </a:ln>
          <a:solidFill>
            <a:schemeClr val="tx1"/>
          </a:solidFill>
          <a:uFillTx/>
          <a:latin typeface="+mn-lt"/>
          <a:ea typeface="+mn-ea"/>
          <a:cs typeface="+mn-cs"/>
          <a:sym typeface="Proxima Nova"/>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0.png"/><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microsoft.com/office/2007/relationships/hdphoto" Target="../media/image9.wdp"/><Relationship Id="rId2" Type="http://schemas.openxmlformats.org/officeDocument/2006/relationships/image" Target="../media/image8.png"/><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5.xml"/><Relationship Id="rId3" Type="http://schemas.openxmlformats.org/officeDocument/2006/relationships/image" Target="../media/image6.png"/><Relationship Id="rId2" Type="http://schemas.openxmlformats.org/officeDocument/2006/relationships/image" Target="../media/image22.jpeg"/><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10.xml"/><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14.jpeg"/><Relationship Id="rId2" Type="http://schemas.openxmlformats.org/officeDocument/2006/relationships/image" Target="../media/image23.jpeg"/><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microsoft.com/office/2007/relationships/hdphoto" Target="../media/image9.wdp"/><Relationship Id="rId2" Type="http://schemas.openxmlformats.org/officeDocument/2006/relationships/image" Target="../media/image8.png"/><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20.xml"/><Relationship Id="rId5" Type="http://schemas.openxmlformats.org/officeDocument/2006/relationships/image" Target="../media/image6.png"/><Relationship Id="rId4" Type="http://schemas.openxmlformats.org/officeDocument/2006/relationships/image" Target="../media/image27.png"/><Relationship Id="rId3" Type="http://schemas.openxmlformats.org/officeDocument/2006/relationships/image" Target="../media/image14.jpeg"/><Relationship Id="rId2" Type="http://schemas.openxmlformats.org/officeDocument/2006/relationships/image" Target="../media/image22.jpeg"/><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image" Target="../media/image14.jpeg"/><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4.xml"/><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image" Target="../media/image22.jpeg"/><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7.pn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microsoft.com/office/2007/relationships/hdphoto" Target="../media/image9.wdp"/><Relationship Id="rId2" Type="http://schemas.openxmlformats.org/officeDocument/2006/relationships/image" Target="../media/image8.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6.png"/><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microsoft.com/office/2007/relationships/hdphoto" Target="../media/image9.wdp"/><Relationship Id="rId2" Type="http://schemas.openxmlformats.org/officeDocument/2006/relationships/image" Target="../media/image8.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17.png"/><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3051"/>
          <a:stretch>
            <a:fillRect/>
          </a:stretch>
        </p:blipFill>
        <p:spPr>
          <a:xfrm>
            <a:off x="19603" y="0"/>
            <a:ext cx="12191999" cy="6858000"/>
          </a:xfrm>
          <a:prstGeom prst="rect">
            <a:avLst/>
          </a:prstGeom>
        </p:spPr>
      </p:pic>
      <p:pic>
        <p:nvPicPr>
          <p:cNvPr id="3" name="5c07788abdf0e">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97457" y="0"/>
            <a:ext cx="487363" cy="487363"/>
          </a:xfrm>
          <a:prstGeom prst="rect">
            <a:avLst/>
          </a:prstGeom>
        </p:spPr>
      </p:pic>
      <p:pic>
        <p:nvPicPr>
          <p:cNvPr id="6" name="图片 5"/>
          <p:cNvPicPr>
            <a:picLocks noChangeAspect="1"/>
          </p:cNvPicPr>
          <p:nvPr/>
        </p:nvPicPr>
        <p:blipFill rotWithShape="1">
          <a:blip r:embed="rId5" cstate="email"/>
          <a:srcRect/>
          <a:stretch>
            <a:fillRect/>
          </a:stretch>
        </p:blipFill>
        <p:spPr>
          <a:xfrm rot="5400000">
            <a:off x="-1827707" y="2620310"/>
            <a:ext cx="6085000" cy="2390380"/>
          </a:xfrm>
          <a:prstGeom prst="rect">
            <a:avLst/>
          </a:prstGeom>
        </p:spPr>
      </p:pic>
      <p:sp>
        <p:nvSpPr>
          <p:cNvPr id="7" name="文本框 6"/>
          <p:cNvSpPr txBox="1"/>
          <p:nvPr/>
        </p:nvSpPr>
        <p:spPr>
          <a:xfrm>
            <a:off x="3323375" y="5563411"/>
            <a:ext cx="5355312" cy="872113"/>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zh-CN" altLang="en-US" sz="1200" kern="0" dirty="0">
                <a:solidFill>
                  <a:srgbClr val="1F2020"/>
                </a:solidFill>
                <a:latin typeface="杨任东竹石体-Bold" panose="02000000000000000000" pitchFamily="2" charset="-122"/>
                <a:ea typeface="杨任东竹石体-Bold" panose="02000000000000000000" pitchFamily="2" charset="-122"/>
                <a:cs typeface="华文仿宋" panose="02010600040101010101" charset="-122"/>
              </a:rPr>
              <a:t>点击输入本栏的具体文字，简明扼要的说明分项内容，此为概念图解，请根据您的具体内容酌情修点击输入本栏的具体文字。</a:t>
            </a:r>
            <a:endParaRPr lang="zh-CN" altLang="en-US" sz="1200" dirty="0">
              <a:solidFill>
                <a:srgbClr val="1F2020"/>
              </a:solidFill>
              <a:latin typeface="杨任东竹石体-Bold" panose="02000000000000000000" pitchFamily="2" charset="-122"/>
              <a:ea typeface="杨任东竹石体-Bold" panose="02000000000000000000" pitchFamily="2" charset="-122"/>
              <a:cs typeface="华文仿宋" panose="02010600040101010101" charset="-122"/>
            </a:endParaRPr>
          </a:p>
        </p:txBody>
      </p:sp>
      <p:pic>
        <p:nvPicPr>
          <p:cNvPr id="8" name="图片 7"/>
          <p:cNvPicPr>
            <a:picLocks noChangeAspect="1"/>
          </p:cNvPicPr>
          <p:nvPr/>
        </p:nvPicPr>
        <p:blipFill>
          <a:blip r:embed="rId6" cstate="email"/>
          <a:stretch>
            <a:fillRect/>
          </a:stretch>
        </p:blipFill>
        <p:spPr>
          <a:xfrm>
            <a:off x="2796214" y="5648874"/>
            <a:ext cx="340345" cy="350593"/>
          </a:xfrm>
          <a:prstGeom prst="rect">
            <a:avLst/>
          </a:prstGeom>
        </p:spPr>
      </p:pic>
      <p:sp>
        <p:nvSpPr>
          <p:cNvPr id="9" name="文本框 8"/>
          <p:cNvSpPr txBox="1"/>
          <p:nvPr/>
        </p:nvSpPr>
        <p:spPr>
          <a:xfrm>
            <a:off x="4272267" y="773000"/>
            <a:ext cx="1912909" cy="2621280"/>
          </a:xfrm>
          <a:prstGeom prst="rect">
            <a:avLst/>
          </a:prstGeom>
          <a:noFill/>
        </p:spPr>
        <p:txBody>
          <a:bodyPr wrap="square" rtlCol="0">
            <a:spAutoFit/>
          </a:bodyPr>
          <a:lstStyle/>
          <a:p>
            <a:pPr algn="dist"/>
            <a:r>
              <a:rPr lang="zh-CN" altLang="en-US" sz="16600" dirty="0">
                <a:solidFill>
                  <a:schemeClr val="bg1"/>
                </a:solidFill>
                <a:latin typeface="中山行书百年纪念版" panose="02010609000101010101" charset="-122"/>
                <a:ea typeface="中山行书百年纪念版" panose="02010609000101010101" charset="-122"/>
              </a:rPr>
              <a:t>国</a:t>
            </a:r>
            <a:endParaRPr lang="zh-CN" altLang="en-US" sz="16600" dirty="0">
              <a:solidFill>
                <a:schemeClr val="bg1"/>
              </a:solidFill>
              <a:latin typeface="中山行书百年纪念版" panose="02010609000101010101" charset="-122"/>
              <a:ea typeface="中山行书百年纪念版" panose="02010609000101010101" charset="-122"/>
            </a:endParaRPr>
          </a:p>
        </p:txBody>
      </p:sp>
      <p:sp>
        <p:nvSpPr>
          <p:cNvPr id="11" name="文本框 10"/>
          <p:cNvSpPr txBox="1"/>
          <p:nvPr/>
        </p:nvSpPr>
        <p:spPr>
          <a:xfrm>
            <a:off x="4272267" y="3108995"/>
            <a:ext cx="2347480" cy="2621280"/>
          </a:xfrm>
          <a:prstGeom prst="rect">
            <a:avLst/>
          </a:prstGeom>
          <a:noFill/>
        </p:spPr>
        <p:txBody>
          <a:bodyPr wrap="square" rtlCol="0">
            <a:spAutoFit/>
          </a:bodyPr>
          <a:lstStyle/>
          <a:p>
            <a:pPr algn="dist"/>
            <a:r>
              <a:rPr lang="zh-CN" altLang="en-US" sz="16600" dirty="0">
                <a:solidFill>
                  <a:schemeClr val="bg1"/>
                </a:solidFill>
                <a:latin typeface="中山行书百年纪念版" panose="02010609000101010101" charset="-122"/>
                <a:ea typeface="中山行书百年纪念版" panose="02010609000101010101" charset="-122"/>
              </a:rPr>
              <a:t>潮</a:t>
            </a:r>
            <a:endParaRPr lang="zh-CN" altLang="en-US" sz="16600" dirty="0">
              <a:solidFill>
                <a:schemeClr val="bg1"/>
              </a:solidFill>
              <a:latin typeface="中山行书百年纪念版" panose="02010609000101010101" charset="-122"/>
              <a:ea typeface="中山行书百年纪念版" panose="0201060900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 fill="hold"/>
                                        <p:tgtEl>
                                          <p:spTgt spid="3"/>
                                        </p:tgtEl>
                                      </p:cBhvr>
                                    </p:cmd>
                                  </p:childTnLst>
                                </p:cTn>
                              </p:par>
                              <p:par>
                                <p:cTn id="11" presetID="42"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1" repeatCount="indefinite" fill="remove" display="0">
                  <p:stCondLst>
                    <p:cond delay="indefinite"/>
                  </p:stCondLst>
                  <p:endCondLst>
                    <p:cond evt="onStopAudio" delay="0">
                      <p:tgtEl>
                        <p:sldTgt/>
                      </p:tgtEl>
                    </p:cond>
                  </p:endCondLst>
                </p:cTn>
                <p:tgtEl>
                  <p:spTgt spid="3"/>
                </p:tgtEl>
              </p:cMediaNode>
            </p:audio>
          </p:childTnLst>
        </p:cTn>
      </p:par>
    </p:tnLst>
    <p:bldLst>
      <p:bldP spid="7" grpId="0"/>
      <p:bldP spid="9"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755658" y="1039188"/>
            <a:ext cx="873826" cy="549329"/>
            <a:chOff x="6367981" y="3325020"/>
            <a:chExt cx="1664770" cy="1046553"/>
          </a:xfrm>
          <a:solidFill>
            <a:srgbClr val="E5C18C"/>
          </a:solidFill>
        </p:grpSpPr>
        <p:sp>
          <p:nvSpPr>
            <p:cNvPr id="5" name="任意多边形: 形状 4"/>
            <p:cNvSpPr/>
            <p:nvPr/>
          </p:nvSpPr>
          <p:spPr bwMode="auto">
            <a:xfrm>
              <a:off x="6367981" y="3902478"/>
              <a:ext cx="491607" cy="383535"/>
            </a:xfrm>
            <a:custGeom>
              <a:avLst/>
              <a:gdLst>
                <a:gd name="connsiteX0" fmla="*/ 158232 w 491607"/>
                <a:gd name="connsiteY0" fmla="*/ 88497 h 383535"/>
                <a:gd name="connsiteX1" fmla="*/ 158232 w 491607"/>
                <a:gd name="connsiteY1" fmla="*/ 110145 h 383535"/>
                <a:gd name="connsiteX2" fmla="*/ 101301 w 491607"/>
                <a:gd name="connsiteY2" fmla="*/ 207560 h 383535"/>
                <a:gd name="connsiteX3" fmla="*/ 158232 w 491607"/>
                <a:gd name="connsiteY3" fmla="*/ 88497 h 383535"/>
                <a:gd name="connsiteX4" fmla="*/ 131736 w 491607"/>
                <a:gd name="connsiteY4" fmla="*/ 167 h 383535"/>
                <a:gd name="connsiteX5" fmla="*/ 179144 w 491607"/>
                <a:gd name="connsiteY5" fmla="*/ 19579 h 383535"/>
                <a:gd name="connsiteX6" fmla="*/ 228707 w 491607"/>
                <a:gd name="connsiteY6" fmla="*/ 10952 h 383535"/>
                <a:gd name="connsiteX7" fmla="*/ 276115 w 491607"/>
                <a:gd name="connsiteY7" fmla="*/ 105857 h 383535"/>
                <a:gd name="connsiteX8" fmla="*/ 256721 w 491607"/>
                <a:gd name="connsiteY8" fmla="*/ 129583 h 383535"/>
                <a:gd name="connsiteX9" fmla="*/ 230862 w 491607"/>
                <a:gd name="connsiteY9" fmla="*/ 140367 h 383535"/>
                <a:gd name="connsiteX10" fmla="*/ 181299 w 491607"/>
                <a:gd name="connsiteY10" fmla="*/ 133897 h 383535"/>
                <a:gd name="connsiteX11" fmla="*/ 205003 w 491607"/>
                <a:gd name="connsiteY11" fmla="*/ 88601 h 383535"/>
                <a:gd name="connsiteX12" fmla="*/ 161905 w 491607"/>
                <a:gd name="connsiteY12" fmla="*/ 75660 h 383535"/>
                <a:gd name="connsiteX13" fmla="*/ 108032 w 491607"/>
                <a:gd name="connsiteY13" fmla="*/ 118798 h 383535"/>
                <a:gd name="connsiteX14" fmla="*/ 97257 w 491607"/>
                <a:gd name="connsiteY14" fmla="*/ 215860 h 383535"/>
                <a:gd name="connsiteX15" fmla="*/ 118806 w 491607"/>
                <a:gd name="connsiteY15" fmla="*/ 246057 h 383535"/>
                <a:gd name="connsiteX16" fmla="*/ 157595 w 491607"/>
                <a:gd name="connsiteY16" fmla="*/ 120955 h 383535"/>
                <a:gd name="connsiteX17" fmla="*/ 200693 w 491607"/>
                <a:gd name="connsiteY17" fmla="*/ 151152 h 383535"/>
                <a:gd name="connsiteX18" fmla="*/ 179144 w 491607"/>
                <a:gd name="connsiteY18" fmla="*/ 168408 h 383535"/>
                <a:gd name="connsiteX19" fmla="*/ 243791 w 491607"/>
                <a:gd name="connsiteY19" fmla="*/ 155466 h 383535"/>
                <a:gd name="connsiteX20" fmla="*/ 194228 w 491607"/>
                <a:gd name="connsiteY20" fmla="*/ 282725 h 383535"/>
                <a:gd name="connsiteX21" fmla="*/ 170524 w 491607"/>
                <a:gd name="connsiteY21" fmla="*/ 198605 h 383535"/>
                <a:gd name="connsiteX22" fmla="*/ 205003 w 491607"/>
                <a:gd name="connsiteY22" fmla="*/ 218017 h 383535"/>
                <a:gd name="connsiteX23" fmla="*/ 194228 w 491607"/>
                <a:gd name="connsiteY23" fmla="*/ 185663 h 383535"/>
                <a:gd name="connsiteX24" fmla="*/ 155440 w 491607"/>
                <a:gd name="connsiteY24" fmla="*/ 261156 h 383535"/>
                <a:gd name="connsiteX25" fmla="*/ 299819 w 491607"/>
                <a:gd name="connsiteY25" fmla="*/ 297823 h 383535"/>
                <a:gd name="connsiteX26" fmla="*/ 373087 w 491607"/>
                <a:gd name="connsiteY26" fmla="*/ 351747 h 383535"/>
                <a:gd name="connsiteX27" fmla="*/ 491607 w 491607"/>
                <a:gd name="connsiteY27" fmla="*/ 338805 h 383535"/>
                <a:gd name="connsiteX28" fmla="*/ 312749 w 491607"/>
                <a:gd name="connsiteY28" fmla="*/ 364688 h 383535"/>
                <a:gd name="connsiteX29" fmla="*/ 189918 w 491607"/>
                <a:gd name="connsiteY29" fmla="*/ 330177 h 383535"/>
                <a:gd name="connsiteX30" fmla="*/ 77863 w 491607"/>
                <a:gd name="connsiteY30" fmla="*/ 278411 h 383535"/>
                <a:gd name="connsiteX31" fmla="*/ 43384 w 491607"/>
                <a:gd name="connsiteY31" fmla="*/ 26050 h 383535"/>
                <a:gd name="connsiteX32" fmla="*/ 99412 w 491607"/>
                <a:gd name="connsiteY32" fmla="*/ 26050 h 383535"/>
                <a:gd name="connsiteX33" fmla="*/ 131736 w 491607"/>
                <a:gd name="connsiteY33" fmla="*/ 167 h 38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1607" h="383535">
                  <a:moveTo>
                    <a:pt x="158232" y="88497"/>
                  </a:moveTo>
                  <a:cubicBezTo>
                    <a:pt x="156043" y="94991"/>
                    <a:pt x="153853" y="105815"/>
                    <a:pt x="158232" y="110145"/>
                  </a:cubicBezTo>
                  <a:cubicBezTo>
                    <a:pt x="129767" y="118804"/>
                    <a:pt x="110060" y="157770"/>
                    <a:pt x="101301" y="207560"/>
                  </a:cubicBezTo>
                  <a:cubicBezTo>
                    <a:pt x="94732" y="131793"/>
                    <a:pt x="129767" y="101486"/>
                    <a:pt x="158232" y="88497"/>
                  </a:cubicBezTo>
                  <a:close/>
                  <a:moveTo>
                    <a:pt x="131736" y="167"/>
                  </a:moveTo>
                  <a:cubicBezTo>
                    <a:pt x="157595" y="-1990"/>
                    <a:pt x="164059" y="17422"/>
                    <a:pt x="179144" y="19579"/>
                  </a:cubicBezTo>
                  <a:cubicBezTo>
                    <a:pt x="189918" y="19579"/>
                    <a:pt x="209313" y="8795"/>
                    <a:pt x="228707" y="10952"/>
                  </a:cubicBezTo>
                  <a:cubicBezTo>
                    <a:pt x="261031" y="17422"/>
                    <a:pt x="293355" y="67032"/>
                    <a:pt x="276115" y="105857"/>
                  </a:cubicBezTo>
                  <a:cubicBezTo>
                    <a:pt x="273960" y="110170"/>
                    <a:pt x="261031" y="125269"/>
                    <a:pt x="256721" y="129583"/>
                  </a:cubicBezTo>
                  <a:cubicBezTo>
                    <a:pt x="252411" y="131740"/>
                    <a:pt x="237327" y="140367"/>
                    <a:pt x="230862" y="140367"/>
                  </a:cubicBezTo>
                  <a:cubicBezTo>
                    <a:pt x="213623" y="144681"/>
                    <a:pt x="189918" y="140367"/>
                    <a:pt x="181299" y="133897"/>
                  </a:cubicBezTo>
                  <a:cubicBezTo>
                    <a:pt x="151130" y="112327"/>
                    <a:pt x="164059" y="64875"/>
                    <a:pt x="205003" y="88601"/>
                  </a:cubicBezTo>
                  <a:cubicBezTo>
                    <a:pt x="196383" y="75660"/>
                    <a:pt x="176989" y="71346"/>
                    <a:pt x="161905" y="75660"/>
                  </a:cubicBezTo>
                  <a:cubicBezTo>
                    <a:pt x="140355" y="84287"/>
                    <a:pt x="116651" y="99386"/>
                    <a:pt x="108032" y="118798"/>
                  </a:cubicBezTo>
                  <a:cubicBezTo>
                    <a:pt x="97257" y="144681"/>
                    <a:pt x="86482" y="181349"/>
                    <a:pt x="97257" y="215860"/>
                  </a:cubicBezTo>
                  <a:cubicBezTo>
                    <a:pt x="101567" y="224488"/>
                    <a:pt x="108032" y="233115"/>
                    <a:pt x="118806" y="246057"/>
                  </a:cubicBezTo>
                  <a:cubicBezTo>
                    <a:pt x="99412" y="218017"/>
                    <a:pt x="129581" y="127426"/>
                    <a:pt x="157595" y="120955"/>
                  </a:cubicBezTo>
                  <a:cubicBezTo>
                    <a:pt x="159750" y="138211"/>
                    <a:pt x="185609" y="148995"/>
                    <a:pt x="200693" y="151152"/>
                  </a:cubicBezTo>
                  <a:cubicBezTo>
                    <a:pt x="185609" y="153309"/>
                    <a:pt x="176989" y="161937"/>
                    <a:pt x="179144" y="168408"/>
                  </a:cubicBezTo>
                  <a:cubicBezTo>
                    <a:pt x="196383" y="157623"/>
                    <a:pt x="226552" y="151152"/>
                    <a:pt x="243791" y="155466"/>
                  </a:cubicBezTo>
                  <a:cubicBezTo>
                    <a:pt x="308439" y="172721"/>
                    <a:pt x="293355" y="297823"/>
                    <a:pt x="194228" y="282725"/>
                  </a:cubicBezTo>
                  <a:cubicBezTo>
                    <a:pt x="174834" y="280568"/>
                    <a:pt x="138200" y="213703"/>
                    <a:pt x="170524" y="198605"/>
                  </a:cubicBezTo>
                  <a:cubicBezTo>
                    <a:pt x="187764" y="189977"/>
                    <a:pt x="200693" y="196448"/>
                    <a:pt x="205003" y="218017"/>
                  </a:cubicBezTo>
                  <a:cubicBezTo>
                    <a:pt x="209313" y="209389"/>
                    <a:pt x="207158" y="189977"/>
                    <a:pt x="194228" y="185663"/>
                  </a:cubicBezTo>
                  <a:cubicBezTo>
                    <a:pt x="159750" y="179192"/>
                    <a:pt x="125271" y="215860"/>
                    <a:pt x="155440" y="261156"/>
                  </a:cubicBezTo>
                  <a:cubicBezTo>
                    <a:pt x="209313" y="347433"/>
                    <a:pt x="235172" y="256842"/>
                    <a:pt x="299819" y="297823"/>
                  </a:cubicBezTo>
                  <a:cubicBezTo>
                    <a:pt x="327833" y="315079"/>
                    <a:pt x="345073" y="338805"/>
                    <a:pt x="373087" y="351747"/>
                  </a:cubicBezTo>
                  <a:cubicBezTo>
                    <a:pt x="403256" y="364688"/>
                    <a:pt x="454974" y="353904"/>
                    <a:pt x="491607" y="338805"/>
                  </a:cubicBezTo>
                  <a:cubicBezTo>
                    <a:pt x="448509" y="390571"/>
                    <a:pt x="342918" y="394885"/>
                    <a:pt x="312749" y="364688"/>
                  </a:cubicBezTo>
                  <a:cubicBezTo>
                    <a:pt x="291200" y="343119"/>
                    <a:pt x="230862" y="338805"/>
                    <a:pt x="189918" y="330177"/>
                  </a:cubicBezTo>
                  <a:cubicBezTo>
                    <a:pt x="153285" y="323707"/>
                    <a:pt x="105877" y="295666"/>
                    <a:pt x="77863" y="278411"/>
                  </a:cubicBezTo>
                  <a:cubicBezTo>
                    <a:pt x="19680" y="241743"/>
                    <a:pt x="-44968" y="67032"/>
                    <a:pt x="43384" y="26050"/>
                  </a:cubicBezTo>
                  <a:cubicBezTo>
                    <a:pt x="58468" y="19579"/>
                    <a:pt x="86482" y="30364"/>
                    <a:pt x="99412" y="26050"/>
                  </a:cubicBezTo>
                  <a:cubicBezTo>
                    <a:pt x="110186" y="21736"/>
                    <a:pt x="112341" y="167"/>
                    <a:pt x="131736" y="167"/>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Freeform 22"/>
            <p:cNvSpPr/>
            <p:nvPr/>
          </p:nvSpPr>
          <p:spPr bwMode="auto">
            <a:xfrm>
              <a:off x="7259638" y="3325020"/>
              <a:ext cx="773113" cy="471488"/>
            </a:xfrm>
            <a:custGeom>
              <a:avLst/>
              <a:gdLst>
                <a:gd name="T0" fmla="*/ 196 w 359"/>
                <a:gd name="T1" fmla="*/ 21 h 219"/>
                <a:gd name="T2" fmla="*/ 204 w 359"/>
                <a:gd name="T3" fmla="*/ 60 h 219"/>
                <a:gd name="T4" fmla="*/ 197 w 359"/>
                <a:gd name="T5" fmla="*/ 46 h 219"/>
                <a:gd name="T6" fmla="*/ 246 w 359"/>
                <a:gd name="T7" fmla="*/ 53 h 219"/>
                <a:gd name="T8" fmla="*/ 309 w 359"/>
                <a:gd name="T9" fmla="*/ 125 h 219"/>
                <a:gd name="T10" fmla="*/ 239 w 359"/>
                <a:gd name="T11" fmla="*/ 139 h 219"/>
                <a:gd name="T12" fmla="*/ 254 w 359"/>
                <a:gd name="T13" fmla="*/ 111 h 219"/>
                <a:gd name="T14" fmla="*/ 234 w 359"/>
                <a:gd name="T15" fmla="*/ 141 h 219"/>
                <a:gd name="T16" fmla="*/ 328 w 359"/>
                <a:gd name="T17" fmla="*/ 0 h 219"/>
                <a:gd name="T18" fmla="*/ 297 w 359"/>
                <a:gd name="T19" fmla="*/ 170 h 219"/>
                <a:gd name="T20" fmla="*/ 211 w 359"/>
                <a:gd name="T21" fmla="*/ 100 h 219"/>
                <a:gd name="T22" fmla="*/ 136 w 359"/>
                <a:gd name="T23" fmla="*/ 99 h 219"/>
                <a:gd name="T24" fmla="*/ 124 w 359"/>
                <a:gd name="T25" fmla="*/ 161 h 219"/>
                <a:gd name="T26" fmla="*/ 153 w 359"/>
                <a:gd name="T27" fmla="*/ 173 h 219"/>
                <a:gd name="T28" fmla="*/ 302 w 359"/>
                <a:gd name="T29" fmla="*/ 186 h 219"/>
                <a:gd name="T30" fmla="*/ 157 w 359"/>
                <a:gd name="T31" fmla="*/ 167 h 219"/>
                <a:gd name="T32" fmla="*/ 119 w 359"/>
                <a:gd name="T33" fmla="*/ 134 h 219"/>
                <a:gd name="T34" fmla="*/ 110 w 359"/>
                <a:gd name="T35" fmla="*/ 158 h 219"/>
                <a:gd name="T36" fmla="*/ 137 w 359"/>
                <a:gd name="T37" fmla="*/ 105 h 219"/>
                <a:gd name="T38" fmla="*/ 220 w 359"/>
                <a:gd name="T39" fmla="*/ 140 h 219"/>
                <a:gd name="T40" fmla="*/ 204 w 359"/>
                <a:gd name="T41" fmla="*/ 130 h 219"/>
                <a:gd name="T42" fmla="*/ 275 w 359"/>
                <a:gd name="T43" fmla="*/ 184 h 219"/>
                <a:gd name="T44" fmla="*/ 337 w 359"/>
                <a:gd name="T45" fmla="*/ 50 h 219"/>
                <a:gd name="T46" fmla="*/ 345 w 359"/>
                <a:gd name="T47" fmla="*/ 155 h 219"/>
                <a:gd name="T48" fmla="*/ 255 w 359"/>
                <a:gd name="T49" fmla="*/ 210 h 219"/>
                <a:gd name="T50" fmla="*/ 72 w 359"/>
                <a:gd name="T51" fmla="*/ 130 h 219"/>
                <a:gd name="T52" fmla="*/ 42 w 359"/>
                <a:gd name="T53" fmla="*/ 124 h 219"/>
                <a:gd name="T54" fmla="*/ 65 w 359"/>
                <a:gd name="T55" fmla="*/ 126 h 219"/>
                <a:gd name="T56" fmla="*/ 17 w 359"/>
                <a:gd name="T57" fmla="*/ 151 h 219"/>
                <a:gd name="T58" fmla="*/ 4 w 359"/>
                <a:gd name="T59" fmla="*/ 81 h 219"/>
                <a:gd name="T60" fmla="*/ 71 w 359"/>
                <a:gd name="T61" fmla="*/ 45 h 219"/>
                <a:gd name="T62" fmla="*/ 116 w 359"/>
                <a:gd name="T63" fmla="*/ 62 h 219"/>
                <a:gd name="T64" fmla="*/ 91 w 359"/>
                <a:gd name="T65" fmla="*/ 52 h 219"/>
                <a:gd name="T66" fmla="*/ 81 w 359"/>
                <a:gd name="T67" fmla="*/ 37 h 219"/>
                <a:gd name="T68" fmla="*/ 134 w 359"/>
                <a:gd name="T69" fmla="*/ 2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9" h="219">
                  <a:moveTo>
                    <a:pt x="157" y="5"/>
                  </a:moveTo>
                  <a:cubicBezTo>
                    <a:pt x="182" y="2"/>
                    <a:pt x="185" y="19"/>
                    <a:pt x="196" y="21"/>
                  </a:cubicBezTo>
                  <a:cubicBezTo>
                    <a:pt x="208" y="24"/>
                    <a:pt x="219" y="16"/>
                    <a:pt x="230" y="24"/>
                  </a:cubicBezTo>
                  <a:cubicBezTo>
                    <a:pt x="261" y="45"/>
                    <a:pt x="215" y="80"/>
                    <a:pt x="204" y="60"/>
                  </a:cubicBezTo>
                  <a:cubicBezTo>
                    <a:pt x="194" y="43"/>
                    <a:pt x="216" y="48"/>
                    <a:pt x="214" y="46"/>
                  </a:cubicBezTo>
                  <a:cubicBezTo>
                    <a:pt x="210" y="42"/>
                    <a:pt x="200" y="40"/>
                    <a:pt x="197" y="46"/>
                  </a:cubicBezTo>
                  <a:cubicBezTo>
                    <a:pt x="193" y="57"/>
                    <a:pt x="197" y="65"/>
                    <a:pt x="204" y="68"/>
                  </a:cubicBezTo>
                  <a:cubicBezTo>
                    <a:pt x="226" y="78"/>
                    <a:pt x="237" y="58"/>
                    <a:pt x="246" y="53"/>
                  </a:cubicBezTo>
                  <a:cubicBezTo>
                    <a:pt x="258" y="47"/>
                    <a:pt x="282" y="57"/>
                    <a:pt x="289" y="61"/>
                  </a:cubicBezTo>
                  <a:cubicBezTo>
                    <a:pt x="312" y="79"/>
                    <a:pt x="312" y="113"/>
                    <a:pt x="309" y="125"/>
                  </a:cubicBezTo>
                  <a:cubicBezTo>
                    <a:pt x="304" y="141"/>
                    <a:pt x="286" y="154"/>
                    <a:pt x="270" y="155"/>
                  </a:cubicBezTo>
                  <a:cubicBezTo>
                    <a:pt x="259" y="155"/>
                    <a:pt x="243" y="148"/>
                    <a:pt x="239" y="139"/>
                  </a:cubicBezTo>
                  <a:cubicBezTo>
                    <a:pt x="227" y="111"/>
                    <a:pt x="263" y="107"/>
                    <a:pt x="252" y="128"/>
                  </a:cubicBezTo>
                  <a:cubicBezTo>
                    <a:pt x="260" y="126"/>
                    <a:pt x="260" y="113"/>
                    <a:pt x="254" y="111"/>
                  </a:cubicBezTo>
                  <a:cubicBezTo>
                    <a:pt x="249" y="109"/>
                    <a:pt x="238" y="110"/>
                    <a:pt x="235" y="115"/>
                  </a:cubicBezTo>
                  <a:cubicBezTo>
                    <a:pt x="231" y="119"/>
                    <a:pt x="231" y="133"/>
                    <a:pt x="234" y="141"/>
                  </a:cubicBezTo>
                  <a:cubicBezTo>
                    <a:pt x="240" y="158"/>
                    <a:pt x="268" y="166"/>
                    <a:pt x="287" y="158"/>
                  </a:cubicBezTo>
                  <a:cubicBezTo>
                    <a:pt x="346" y="133"/>
                    <a:pt x="310" y="54"/>
                    <a:pt x="328" y="0"/>
                  </a:cubicBezTo>
                  <a:cubicBezTo>
                    <a:pt x="328" y="0"/>
                    <a:pt x="332" y="44"/>
                    <a:pt x="334" y="65"/>
                  </a:cubicBezTo>
                  <a:cubicBezTo>
                    <a:pt x="338" y="110"/>
                    <a:pt x="342" y="148"/>
                    <a:pt x="297" y="170"/>
                  </a:cubicBezTo>
                  <a:cubicBezTo>
                    <a:pt x="262" y="186"/>
                    <a:pt x="230" y="184"/>
                    <a:pt x="197" y="162"/>
                  </a:cubicBezTo>
                  <a:cubicBezTo>
                    <a:pt x="233" y="161"/>
                    <a:pt x="235" y="115"/>
                    <a:pt x="211" y="100"/>
                  </a:cubicBezTo>
                  <a:cubicBezTo>
                    <a:pt x="202" y="95"/>
                    <a:pt x="189" y="92"/>
                    <a:pt x="181" y="97"/>
                  </a:cubicBezTo>
                  <a:cubicBezTo>
                    <a:pt x="169" y="87"/>
                    <a:pt x="144" y="86"/>
                    <a:pt x="136" y="99"/>
                  </a:cubicBezTo>
                  <a:cubicBezTo>
                    <a:pt x="129" y="97"/>
                    <a:pt x="111" y="100"/>
                    <a:pt x="104" y="107"/>
                  </a:cubicBezTo>
                  <a:cubicBezTo>
                    <a:pt x="86" y="126"/>
                    <a:pt x="91" y="177"/>
                    <a:pt x="124" y="161"/>
                  </a:cubicBezTo>
                  <a:cubicBezTo>
                    <a:pt x="134" y="156"/>
                    <a:pt x="133" y="151"/>
                    <a:pt x="135" y="143"/>
                  </a:cubicBezTo>
                  <a:cubicBezTo>
                    <a:pt x="142" y="157"/>
                    <a:pt x="150" y="169"/>
                    <a:pt x="153" y="173"/>
                  </a:cubicBezTo>
                  <a:cubicBezTo>
                    <a:pt x="164" y="186"/>
                    <a:pt x="175" y="192"/>
                    <a:pt x="192" y="196"/>
                  </a:cubicBezTo>
                  <a:cubicBezTo>
                    <a:pt x="222" y="203"/>
                    <a:pt x="280" y="202"/>
                    <a:pt x="302" y="186"/>
                  </a:cubicBezTo>
                  <a:cubicBezTo>
                    <a:pt x="269" y="193"/>
                    <a:pt x="229" y="199"/>
                    <a:pt x="193" y="190"/>
                  </a:cubicBezTo>
                  <a:cubicBezTo>
                    <a:pt x="176" y="187"/>
                    <a:pt x="162" y="173"/>
                    <a:pt x="157" y="167"/>
                  </a:cubicBezTo>
                  <a:cubicBezTo>
                    <a:pt x="153" y="162"/>
                    <a:pt x="148" y="152"/>
                    <a:pt x="144" y="144"/>
                  </a:cubicBezTo>
                  <a:cubicBezTo>
                    <a:pt x="137" y="132"/>
                    <a:pt x="128" y="132"/>
                    <a:pt x="119" y="134"/>
                  </a:cubicBezTo>
                  <a:cubicBezTo>
                    <a:pt x="126" y="137"/>
                    <a:pt x="133" y="142"/>
                    <a:pt x="128" y="150"/>
                  </a:cubicBezTo>
                  <a:cubicBezTo>
                    <a:pt x="125" y="155"/>
                    <a:pt x="118" y="161"/>
                    <a:pt x="110" y="158"/>
                  </a:cubicBezTo>
                  <a:cubicBezTo>
                    <a:pt x="98" y="153"/>
                    <a:pt x="99" y="135"/>
                    <a:pt x="102" y="124"/>
                  </a:cubicBezTo>
                  <a:cubicBezTo>
                    <a:pt x="107" y="107"/>
                    <a:pt x="126" y="101"/>
                    <a:pt x="137" y="105"/>
                  </a:cubicBezTo>
                  <a:cubicBezTo>
                    <a:pt x="148" y="91"/>
                    <a:pt x="167" y="92"/>
                    <a:pt x="179" y="101"/>
                  </a:cubicBezTo>
                  <a:cubicBezTo>
                    <a:pt x="205" y="97"/>
                    <a:pt x="227" y="111"/>
                    <a:pt x="220" y="140"/>
                  </a:cubicBezTo>
                  <a:cubicBezTo>
                    <a:pt x="215" y="160"/>
                    <a:pt x="188" y="161"/>
                    <a:pt x="189" y="141"/>
                  </a:cubicBezTo>
                  <a:cubicBezTo>
                    <a:pt x="191" y="137"/>
                    <a:pt x="197" y="132"/>
                    <a:pt x="204" y="130"/>
                  </a:cubicBezTo>
                  <a:cubicBezTo>
                    <a:pt x="173" y="125"/>
                    <a:pt x="181" y="157"/>
                    <a:pt x="195" y="168"/>
                  </a:cubicBezTo>
                  <a:cubicBezTo>
                    <a:pt x="212" y="181"/>
                    <a:pt x="244" y="190"/>
                    <a:pt x="275" y="184"/>
                  </a:cubicBezTo>
                  <a:cubicBezTo>
                    <a:pt x="289" y="181"/>
                    <a:pt x="304" y="175"/>
                    <a:pt x="318" y="164"/>
                  </a:cubicBezTo>
                  <a:cubicBezTo>
                    <a:pt x="348" y="140"/>
                    <a:pt x="345" y="106"/>
                    <a:pt x="337" y="50"/>
                  </a:cubicBezTo>
                  <a:cubicBezTo>
                    <a:pt x="340" y="54"/>
                    <a:pt x="348" y="79"/>
                    <a:pt x="348" y="85"/>
                  </a:cubicBezTo>
                  <a:cubicBezTo>
                    <a:pt x="350" y="97"/>
                    <a:pt x="359" y="127"/>
                    <a:pt x="345" y="155"/>
                  </a:cubicBezTo>
                  <a:cubicBezTo>
                    <a:pt x="337" y="172"/>
                    <a:pt x="325" y="183"/>
                    <a:pt x="309" y="194"/>
                  </a:cubicBezTo>
                  <a:cubicBezTo>
                    <a:pt x="302" y="199"/>
                    <a:pt x="281" y="206"/>
                    <a:pt x="255" y="210"/>
                  </a:cubicBezTo>
                  <a:cubicBezTo>
                    <a:pt x="201" y="219"/>
                    <a:pt x="154" y="209"/>
                    <a:pt x="114" y="184"/>
                  </a:cubicBezTo>
                  <a:cubicBezTo>
                    <a:pt x="95" y="172"/>
                    <a:pt x="74" y="153"/>
                    <a:pt x="72" y="130"/>
                  </a:cubicBezTo>
                  <a:cubicBezTo>
                    <a:pt x="71" y="121"/>
                    <a:pt x="62" y="114"/>
                    <a:pt x="55" y="115"/>
                  </a:cubicBezTo>
                  <a:cubicBezTo>
                    <a:pt x="50" y="115"/>
                    <a:pt x="44" y="117"/>
                    <a:pt x="42" y="124"/>
                  </a:cubicBezTo>
                  <a:cubicBezTo>
                    <a:pt x="39" y="131"/>
                    <a:pt x="44" y="139"/>
                    <a:pt x="44" y="139"/>
                  </a:cubicBezTo>
                  <a:cubicBezTo>
                    <a:pt x="45" y="121"/>
                    <a:pt x="55" y="119"/>
                    <a:pt x="65" y="126"/>
                  </a:cubicBezTo>
                  <a:cubicBezTo>
                    <a:pt x="68" y="133"/>
                    <a:pt x="67" y="145"/>
                    <a:pt x="67" y="145"/>
                  </a:cubicBezTo>
                  <a:cubicBezTo>
                    <a:pt x="60" y="163"/>
                    <a:pt x="34" y="165"/>
                    <a:pt x="17" y="151"/>
                  </a:cubicBezTo>
                  <a:cubicBezTo>
                    <a:pt x="2" y="138"/>
                    <a:pt x="6" y="120"/>
                    <a:pt x="13" y="111"/>
                  </a:cubicBezTo>
                  <a:cubicBezTo>
                    <a:pt x="7" y="106"/>
                    <a:pt x="0" y="95"/>
                    <a:pt x="4" y="81"/>
                  </a:cubicBezTo>
                  <a:cubicBezTo>
                    <a:pt x="6" y="73"/>
                    <a:pt x="18" y="66"/>
                    <a:pt x="29" y="64"/>
                  </a:cubicBezTo>
                  <a:cubicBezTo>
                    <a:pt x="35" y="40"/>
                    <a:pt x="57" y="40"/>
                    <a:pt x="71" y="45"/>
                  </a:cubicBezTo>
                  <a:cubicBezTo>
                    <a:pt x="69" y="66"/>
                    <a:pt x="73" y="83"/>
                    <a:pt x="93" y="83"/>
                  </a:cubicBezTo>
                  <a:cubicBezTo>
                    <a:pt x="107" y="83"/>
                    <a:pt x="115" y="74"/>
                    <a:pt x="116" y="62"/>
                  </a:cubicBezTo>
                  <a:cubicBezTo>
                    <a:pt x="117" y="49"/>
                    <a:pt x="106" y="45"/>
                    <a:pt x="99" y="45"/>
                  </a:cubicBezTo>
                  <a:cubicBezTo>
                    <a:pt x="95" y="45"/>
                    <a:pt x="92" y="50"/>
                    <a:pt x="91" y="52"/>
                  </a:cubicBezTo>
                  <a:cubicBezTo>
                    <a:pt x="111" y="45"/>
                    <a:pt x="118" y="66"/>
                    <a:pt x="103" y="75"/>
                  </a:cubicBezTo>
                  <a:cubicBezTo>
                    <a:pt x="82" y="87"/>
                    <a:pt x="69" y="58"/>
                    <a:pt x="81" y="37"/>
                  </a:cubicBezTo>
                  <a:cubicBezTo>
                    <a:pt x="84" y="31"/>
                    <a:pt x="92" y="26"/>
                    <a:pt x="99" y="23"/>
                  </a:cubicBezTo>
                  <a:cubicBezTo>
                    <a:pt x="107" y="21"/>
                    <a:pt x="120" y="19"/>
                    <a:pt x="134" y="24"/>
                  </a:cubicBezTo>
                  <a:cubicBezTo>
                    <a:pt x="139" y="16"/>
                    <a:pt x="146" y="7"/>
                    <a:pt x="157" y="5"/>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 name="任意多边形: 形状 6"/>
            <p:cNvSpPr/>
            <p:nvPr/>
          </p:nvSpPr>
          <p:spPr bwMode="auto">
            <a:xfrm>
              <a:off x="6704951" y="3861107"/>
              <a:ext cx="975375" cy="510466"/>
            </a:xfrm>
            <a:custGeom>
              <a:avLst/>
              <a:gdLst>
                <a:gd name="connsiteX0" fmla="*/ 268143 w 975375"/>
                <a:gd name="connsiteY0" fmla="*/ 180201 h 510466"/>
                <a:gd name="connsiteX1" fmla="*/ 350013 w 975375"/>
                <a:gd name="connsiteY1" fmla="*/ 212409 h 510466"/>
                <a:gd name="connsiteX2" fmla="*/ 425419 w 975375"/>
                <a:gd name="connsiteY2" fmla="*/ 220998 h 510466"/>
                <a:gd name="connsiteX3" fmla="*/ 490053 w 975375"/>
                <a:gd name="connsiteY3" fmla="*/ 248913 h 510466"/>
                <a:gd name="connsiteX4" fmla="*/ 418956 w 975375"/>
                <a:gd name="connsiteY4" fmla="*/ 343392 h 510466"/>
                <a:gd name="connsiteX5" fmla="*/ 418956 w 975375"/>
                <a:gd name="connsiteY5" fmla="*/ 317625 h 510466"/>
                <a:gd name="connsiteX6" fmla="*/ 421110 w 975375"/>
                <a:gd name="connsiteY6" fmla="*/ 309036 h 510466"/>
                <a:gd name="connsiteX7" fmla="*/ 410338 w 975375"/>
                <a:gd name="connsiteY7" fmla="*/ 379895 h 510466"/>
                <a:gd name="connsiteX8" fmla="*/ 492208 w 975375"/>
                <a:gd name="connsiteY8" fmla="*/ 455049 h 510466"/>
                <a:gd name="connsiteX9" fmla="*/ 714118 w 975375"/>
                <a:gd name="connsiteY9" fmla="*/ 459344 h 510466"/>
                <a:gd name="connsiteX10" fmla="*/ 795987 w 975375"/>
                <a:gd name="connsiteY10" fmla="*/ 388484 h 510466"/>
                <a:gd name="connsiteX11" fmla="*/ 869239 w 975375"/>
                <a:gd name="connsiteY11" fmla="*/ 364865 h 510466"/>
                <a:gd name="connsiteX12" fmla="*/ 916637 w 975375"/>
                <a:gd name="connsiteY12" fmla="*/ 371306 h 510466"/>
                <a:gd name="connsiteX13" fmla="*/ 811068 w 975375"/>
                <a:gd name="connsiteY13" fmla="*/ 401368 h 510466"/>
                <a:gd name="connsiteX14" fmla="*/ 709809 w 975375"/>
                <a:gd name="connsiteY14" fmla="*/ 485111 h 510466"/>
                <a:gd name="connsiteX15" fmla="*/ 365094 w 975375"/>
                <a:gd name="connsiteY15" fmla="*/ 420693 h 510466"/>
                <a:gd name="connsiteX16" fmla="*/ 313387 w 975375"/>
                <a:gd name="connsiteY16" fmla="*/ 326214 h 510466"/>
                <a:gd name="connsiteX17" fmla="*/ 283225 w 975375"/>
                <a:gd name="connsiteY17" fmla="*/ 274680 h 510466"/>
                <a:gd name="connsiteX18" fmla="*/ 248753 w 975375"/>
                <a:gd name="connsiteY18" fmla="*/ 255355 h 510466"/>
                <a:gd name="connsiteX19" fmla="*/ 233672 w 975375"/>
                <a:gd name="connsiteY19" fmla="*/ 268238 h 510466"/>
                <a:gd name="connsiteX20" fmla="*/ 270298 w 975375"/>
                <a:gd name="connsiteY20" fmla="*/ 276827 h 510466"/>
                <a:gd name="connsiteX21" fmla="*/ 272452 w 975375"/>
                <a:gd name="connsiteY21" fmla="*/ 289711 h 510466"/>
                <a:gd name="connsiteX22" fmla="*/ 227209 w 975375"/>
                <a:gd name="connsiteY22" fmla="*/ 309036 h 510466"/>
                <a:gd name="connsiteX23" fmla="*/ 209973 w 975375"/>
                <a:gd name="connsiteY23" fmla="*/ 210262 h 510466"/>
                <a:gd name="connsiteX24" fmla="*/ 268143 w 975375"/>
                <a:gd name="connsiteY24" fmla="*/ 180201 h 510466"/>
                <a:gd name="connsiteX25" fmla="*/ 731320 w 975375"/>
                <a:gd name="connsiteY25" fmla="*/ 165601 h 510466"/>
                <a:gd name="connsiteX26" fmla="*/ 772804 w 975375"/>
                <a:gd name="connsiteY26" fmla="*/ 169102 h 510466"/>
                <a:gd name="connsiteX27" fmla="*/ 805129 w 975375"/>
                <a:gd name="connsiteY27" fmla="*/ 197110 h 510466"/>
                <a:gd name="connsiteX28" fmla="*/ 876245 w 975375"/>
                <a:gd name="connsiteY28" fmla="*/ 231582 h 510466"/>
                <a:gd name="connsiteX29" fmla="*/ 830989 w 975375"/>
                <a:gd name="connsiteY29" fmla="*/ 324223 h 510466"/>
                <a:gd name="connsiteX30" fmla="*/ 809439 w 975375"/>
                <a:gd name="connsiteY30" fmla="*/ 319915 h 510466"/>
                <a:gd name="connsiteX31" fmla="*/ 790044 w 975375"/>
                <a:gd name="connsiteY31" fmla="*/ 268207 h 510466"/>
                <a:gd name="connsiteX32" fmla="*/ 787889 w 975375"/>
                <a:gd name="connsiteY32" fmla="*/ 261744 h 510466"/>
                <a:gd name="connsiteX33" fmla="*/ 772804 w 975375"/>
                <a:gd name="connsiteY33" fmla="*/ 309142 h 510466"/>
                <a:gd name="connsiteX34" fmla="*/ 880555 w 975375"/>
                <a:gd name="connsiteY34" fmla="*/ 315606 h 510466"/>
                <a:gd name="connsiteX35" fmla="*/ 975375 w 975375"/>
                <a:gd name="connsiteY35" fmla="*/ 373776 h 510466"/>
                <a:gd name="connsiteX36" fmla="*/ 899950 w 975375"/>
                <a:gd name="connsiteY36" fmla="*/ 352232 h 510466"/>
                <a:gd name="connsiteX37" fmla="*/ 779269 w 975375"/>
                <a:gd name="connsiteY37" fmla="*/ 378085 h 510466"/>
                <a:gd name="connsiteX38" fmla="*/ 649968 w 975375"/>
                <a:gd name="connsiteY38" fmla="*/ 455646 h 510466"/>
                <a:gd name="connsiteX39" fmla="*/ 537907 w 975375"/>
                <a:gd name="connsiteY39" fmla="*/ 371622 h 510466"/>
                <a:gd name="connsiteX40" fmla="*/ 552992 w 975375"/>
                <a:gd name="connsiteY40" fmla="*/ 350077 h 510466"/>
                <a:gd name="connsiteX41" fmla="*/ 563767 w 975375"/>
                <a:gd name="connsiteY41" fmla="*/ 345768 h 510466"/>
                <a:gd name="connsiteX42" fmla="*/ 667208 w 975375"/>
                <a:gd name="connsiteY42" fmla="*/ 423329 h 510466"/>
                <a:gd name="connsiteX43" fmla="*/ 712463 w 975375"/>
                <a:gd name="connsiteY43" fmla="*/ 352232 h 510466"/>
                <a:gd name="connsiteX44" fmla="*/ 686603 w 975375"/>
                <a:gd name="connsiteY44" fmla="*/ 281134 h 510466"/>
                <a:gd name="connsiteX45" fmla="*/ 684448 w 975375"/>
                <a:gd name="connsiteY45" fmla="*/ 212191 h 510466"/>
                <a:gd name="connsiteX46" fmla="*/ 686603 w 975375"/>
                <a:gd name="connsiteY46" fmla="*/ 166948 h 510466"/>
                <a:gd name="connsiteX47" fmla="*/ 731320 w 975375"/>
                <a:gd name="connsiteY47" fmla="*/ 165601 h 510466"/>
                <a:gd name="connsiteX48" fmla="*/ 301475 w 975375"/>
                <a:gd name="connsiteY48" fmla="*/ 820 h 510466"/>
                <a:gd name="connsiteX49" fmla="*/ 385560 w 975375"/>
                <a:gd name="connsiteY49" fmla="*/ 33086 h 510466"/>
                <a:gd name="connsiteX50" fmla="*/ 473957 w 975375"/>
                <a:gd name="connsiteY50" fmla="*/ 48143 h 510466"/>
                <a:gd name="connsiteX51" fmla="*/ 432993 w 975375"/>
                <a:gd name="connsiteY51" fmla="*/ 172903 h 510466"/>
                <a:gd name="connsiteX52" fmla="*/ 370468 w 975375"/>
                <a:gd name="connsiteY52" fmla="*/ 142788 h 510466"/>
                <a:gd name="connsiteX53" fmla="*/ 411433 w 975375"/>
                <a:gd name="connsiteY53" fmla="*/ 138486 h 510466"/>
                <a:gd name="connsiteX54" fmla="*/ 411433 w 975375"/>
                <a:gd name="connsiteY54" fmla="*/ 140637 h 510466"/>
                <a:gd name="connsiteX55" fmla="*/ 420057 w 975375"/>
                <a:gd name="connsiteY55" fmla="*/ 125580 h 510466"/>
                <a:gd name="connsiteX56" fmla="*/ 402808 w 975375"/>
                <a:gd name="connsiteY56" fmla="*/ 99768 h 510466"/>
                <a:gd name="connsiteX57" fmla="*/ 379092 w 975375"/>
                <a:gd name="connsiteY57" fmla="*/ 175054 h 510466"/>
                <a:gd name="connsiteX58" fmla="*/ 568823 w 975375"/>
                <a:gd name="connsiteY58" fmla="*/ 129882 h 510466"/>
                <a:gd name="connsiteX59" fmla="*/ 616255 w 975375"/>
                <a:gd name="connsiteY59" fmla="*/ 177205 h 510466"/>
                <a:gd name="connsiteX60" fmla="*/ 665844 w 975375"/>
                <a:gd name="connsiteY60" fmla="*/ 196564 h 510466"/>
                <a:gd name="connsiteX61" fmla="*/ 674468 w 975375"/>
                <a:gd name="connsiteY61" fmla="*/ 282605 h 510466"/>
                <a:gd name="connsiteX62" fmla="*/ 700340 w 975375"/>
                <a:gd name="connsiteY62" fmla="*/ 314871 h 510466"/>
                <a:gd name="connsiteX63" fmla="*/ 700340 w 975375"/>
                <a:gd name="connsiteY63" fmla="*/ 347136 h 510466"/>
                <a:gd name="connsiteX64" fmla="*/ 588227 w 975375"/>
                <a:gd name="connsiteY64" fmla="*/ 336381 h 510466"/>
                <a:gd name="connsiteX65" fmla="*/ 603319 w 975375"/>
                <a:gd name="connsiteY65" fmla="*/ 334230 h 510466"/>
                <a:gd name="connsiteX66" fmla="*/ 616255 w 975375"/>
                <a:gd name="connsiteY66" fmla="*/ 344985 h 510466"/>
                <a:gd name="connsiteX67" fmla="*/ 614099 w 975375"/>
                <a:gd name="connsiteY67" fmla="*/ 377251 h 510466"/>
                <a:gd name="connsiteX68" fmla="*/ 536482 w 975375"/>
                <a:gd name="connsiteY68" fmla="*/ 351438 h 510466"/>
                <a:gd name="connsiteX69" fmla="*/ 530014 w 975375"/>
                <a:gd name="connsiteY69" fmla="*/ 407365 h 510466"/>
                <a:gd name="connsiteX70" fmla="*/ 577447 w 975375"/>
                <a:gd name="connsiteY70" fmla="*/ 454688 h 510466"/>
                <a:gd name="connsiteX71" fmla="*/ 717588 w 975375"/>
                <a:gd name="connsiteY71" fmla="*/ 431026 h 510466"/>
                <a:gd name="connsiteX72" fmla="*/ 780113 w 975375"/>
                <a:gd name="connsiteY72" fmla="*/ 392308 h 510466"/>
                <a:gd name="connsiteX73" fmla="*/ 577447 w 975375"/>
                <a:gd name="connsiteY73" fmla="*/ 474047 h 510466"/>
                <a:gd name="connsiteX74" fmla="*/ 471801 w 975375"/>
                <a:gd name="connsiteY74" fmla="*/ 426724 h 510466"/>
                <a:gd name="connsiteX75" fmla="*/ 420057 w 975375"/>
                <a:gd name="connsiteY75" fmla="*/ 377251 h 510466"/>
                <a:gd name="connsiteX76" fmla="*/ 413589 w 975375"/>
                <a:gd name="connsiteY76" fmla="*/ 351438 h 510466"/>
                <a:gd name="connsiteX77" fmla="*/ 512766 w 975375"/>
                <a:gd name="connsiteY77" fmla="*/ 282605 h 510466"/>
                <a:gd name="connsiteX78" fmla="*/ 506298 w 975375"/>
                <a:gd name="connsiteY78" fmla="*/ 252491 h 510466"/>
                <a:gd name="connsiteX79" fmla="*/ 439461 w 975375"/>
                <a:gd name="connsiteY79" fmla="*/ 215923 h 510466"/>
                <a:gd name="connsiteX80" fmla="*/ 353220 w 975375"/>
                <a:gd name="connsiteY80" fmla="*/ 194413 h 510466"/>
                <a:gd name="connsiteX81" fmla="*/ 279915 w 975375"/>
                <a:gd name="connsiteY81" fmla="*/ 166450 h 510466"/>
                <a:gd name="connsiteX82" fmla="*/ 189362 w 975375"/>
                <a:gd name="connsiteY82" fmla="*/ 235282 h 510466"/>
                <a:gd name="connsiteX83" fmla="*/ 210922 w 975375"/>
                <a:gd name="connsiteY83" fmla="*/ 321324 h 510466"/>
                <a:gd name="connsiteX84" fmla="*/ 154865 w 975375"/>
                <a:gd name="connsiteY84" fmla="*/ 261095 h 510466"/>
                <a:gd name="connsiteX85" fmla="*/ 120369 w 975375"/>
                <a:gd name="connsiteY85" fmla="*/ 295511 h 510466"/>
                <a:gd name="connsiteX86" fmla="*/ 128993 w 975375"/>
                <a:gd name="connsiteY86" fmla="*/ 312720 h 510466"/>
                <a:gd name="connsiteX87" fmla="*/ 141929 w 975375"/>
                <a:gd name="connsiteY87" fmla="*/ 319173 h 510466"/>
                <a:gd name="connsiteX88" fmla="*/ 165645 w 975375"/>
                <a:gd name="connsiteY88" fmla="*/ 274001 h 510466"/>
                <a:gd name="connsiteX89" fmla="*/ 167801 w 975375"/>
                <a:gd name="connsiteY89" fmla="*/ 353589 h 510466"/>
                <a:gd name="connsiteX90" fmla="*/ 81560 w 975375"/>
                <a:gd name="connsiteY90" fmla="*/ 368646 h 510466"/>
                <a:gd name="connsiteX91" fmla="*/ 6099 w 975375"/>
                <a:gd name="connsiteY91" fmla="*/ 308418 h 510466"/>
                <a:gd name="connsiteX92" fmla="*/ 1787 w 975375"/>
                <a:gd name="connsiteY92" fmla="*/ 254642 h 510466"/>
                <a:gd name="connsiteX93" fmla="*/ 14723 w 975375"/>
                <a:gd name="connsiteY93" fmla="*/ 235282 h 510466"/>
                <a:gd name="connsiteX94" fmla="*/ 16879 w 975375"/>
                <a:gd name="connsiteY94" fmla="*/ 213772 h 510466"/>
                <a:gd name="connsiteX95" fmla="*/ 62156 w 975375"/>
                <a:gd name="connsiteY95" fmla="*/ 147090 h 510466"/>
                <a:gd name="connsiteX96" fmla="*/ 167801 w 975375"/>
                <a:gd name="connsiteY96" fmla="*/ 187960 h 510466"/>
                <a:gd name="connsiteX97" fmla="*/ 197986 w 975375"/>
                <a:gd name="connsiteY97" fmla="*/ 168601 h 510466"/>
                <a:gd name="connsiteX98" fmla="*/ 174270 w 975375"/>
                <a:gd name="connsiteY98" fmla="*/ 106221 h 510466"/>
                <a:gd name="connsiteX99" fmla="*/ 139773 w 975375"/>
                <a:gd name="connsiteY99" fmla="*/ 114825 h 510466"/>
                <a:gd name="connsiteX100" fmla="*/ 141929 w 975375"/>
                <a:gd name="connsiteY100" fmla="*/ 140637 h 510466"/>
                <a:gd name="connsiteX101" fmla="*/ 189362 w 975375"/>
                <a:gd name="connsiteY101" fmla="*/ 144939 h 510466"/>
                <a:gd name="connsiteX102" fmla="*/ 113901 w 975375"/>
                <a:gd name="connsiteY102" fmla="*/ 56747 h 510466"/>
                <a:gd name="connsiteX103" fmla="*/ 254043 w 975375"/>
                <a:gd name="connsiteY103" fmla="*/ 35237 h 510466"/>
                <a:gd name="connsiteX104" fmla="*/ 301475 w 975375"/>
                <a:gd name="connsiteY104" fmla="*/ 820 h 51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75375" h="510466">
                  <a:moveTo>
                    <a:pt x="268143" y="180201"/>
                  </a:moveTo>
                  <a:cubicBezTo>
                    <a:pt x="304769" y="175906"/>
                    <a:pt x="328468" y="201673"/>
                    <a:pt x="350013" y="212409"/>
                  </a:cubicBezTo>
                  <a:cubicBezTo>
                    <a:pt x="360785" y="205968"/>
                    <a:pt x="406029" y="195231"/>
                    <a:pt x="425419" y="220998"/>
                  </a:cubicBezTo>
                  <a:cubicBezTo>
                    <a:pt x="442655" y="242471"/>
                    <a:pt x="464200" y="212409"/>
                    <a:pt x="490053" y="248913"/>
                  </a:cubicBezTo>
                  <a:cubicBezTo>
                    <a:pt x="530988" y="311183"/>
                    <a:pt x="444810" y="397073"/>
                    <a:pt x="418956" y="343392"/>
                  </a:cubicBezTo>
                  <a:cubicBezTo>
                    <a:pt x="414647" y="334803"/>
                    <a:pt x="418956" y="317625"/>
                    <a:pt x="418956" y="317625"/>
                  </a:cubicBezTo>
                  <a:cubicBezTo>
                    <a:pt x="418956" y="317625"/>
                    <a:pt x="421110" y="311183"/>
                    <a:pt x="421110" y="309036"/>
                  </a:cubicBezTo>
                  <a:cubicBezTo>
                    <a:pt x="401720" y="326214"/>
                    <a:pt x="397411" y="351981"/>
                    <a:pt x="410338" y="379895"/>
                  </a:cubicBezTo>
                  <a:cubicBezTo>
                    <a:pt x="425419" y="414251"/>
                    <a:pt x="462045" y="435724"/>
                    <a:pt x="492208" y="455049"/>
                  </a:cubicBezTo>
                  <a:cubicBezTo>
                    <a:pt x="574077" y="506583"/>
                    <a:pt x="647329" y="497994"/>
                    <a:pt x="714118" y="459344"/>
                  </a:cubicBezTo>
                  <a:cubicBezTo>
                    <a:pt x="742126" y="442166"/>
                    <a:pt x="776597" y="403515"/>
                    <a:pt x="795987" y="388484"/>
                  </a:cubicBezTo>
                  <a:cubicBezTo>
                    <a:pt x="813223" y="373454"/>
                    <a:pt x="839077" y="364865"/>
                    <a:pt x="869239" y="364865"/>
                  </a:cubicBezTo>
                  <a:cubicBezTo>
                    <a:pt x="869239" y="364865"/>
                    <a:pt x="916637" y="371306"/>
                    <a:pt x="916637" y="371306"/>
                  </a:cubicBezTo>
                  <a:cubicBezTo>
                    <a:pt x="864930" y="379895"/>
                    <a:pt x="828304" y="384190"/>
                    <a:pt x="811068" y="401368"/>
                  </a:cubicBezTo>
                  <a:cubicBezTo>
                    <a:pt x="780906" y="429282"/>
                    <a:pt x="748589" y="465786"/>
                    <a:pt x="709809" y="485111"/>
                  </a:cubicBezTo>
                  <a:cubicBezTo>
                    <a:pt x="593468" y="547381"/>
                    <a:pt x="427574" y="482964"/>
                    <a:pt x="365094" y="420693"/>
                  </a:cubicBezTo>
                  <a:cubicBezTo>
                    <a:pt x="339241" y="394926"/>
                    <a:pt x="328468" y="360570"/>
                    <a:pt x="313387" y="326214"/>
                  </a:cubicBezTo>
                  <a:cubicBezTo>
                    <a:pt x="302615" y="304741"/>
                    <a:pt x="296152" y="294005"/>
                    <a:pt x="283225" y="274680"/>
                  </a:cubicBezTo>
                  <a:cubicBezTo>
                    <a:pt x="274607" y="261796"/>
                    <a:pt x="263835" y="255355"/>
                    <a:pt x="248753" y="255355"/>
                  </a:cubicBezTo>
                  <a:cubicBezTo>
                    <a:pt x="248753" y="255355"/>
                    <a:pt x="233672" y="268238"/>
                    <a:pt x="233672" y="268238"/>
                  </a:cubicBezTo>
                  <a:cubicBezTo>
                    <a:pt x="259526" y="259649"/>
                    <a:pt x="265989" y="268238"/>
                    <a:pt x="270298" y="276827"/>
                  </a:cubicBezTo>
                  <a:cubicBezTo>
                    <a:pt x="270298" y="276827"/>
                    <a:pt x="272452" y="285416"/>
                    <a:pt x="272452" y="289711"/>
                  </a:cubicBezTo>
                  <a:cubicBezTo>
                    <a:pt x="272452" y="309036"/>
                    <a:pt x="259526" y="321919"/>
                    <a:pt x="227209" y="309036"/>
                  </a:cubicBezTo>
                  <a:cubicBezTo>
                    <a:pt x="201355" y="300447"/>
                    <a:pt x="192737" y="233882"/>
                    <a:pt x="209973" y="210262"/>
                  </a:cubicBezTo>
                  <a:cubicBezTo>
                    <a:pt x="220745" y="195231"/>
                    <a:pt x="246599" y="182348"/>
                    <a:pt x="268143" y="180201"/>
                  </a:cubicBezTo>
                  <a:close/>
                  <a:moveTo>
                    <a:pt x="731320" y="165601"/>
                  </a:moveTo>
                  <a:cubicBezTo>
                    <a:pt x="750176" y="165870"/>
                    <a:pt x="768494" y="166948"/>
                    <a:pt x="772804" y="169102"/>
                  </a:cubicBezTo>
                  <a:cubicBezTo>
                    <a:pt x="785734" y="173411"/>
                    <a:pt x="792199" y="194956"/>
                    <a:pt x="805129" y="197110"/>
                  </a:cubicBezTo>
                  <a:cubicBezTo>
                    <a:pt x="835299" y="205728"/>
                    <a:pt x="863314" y="201419"/>
                    <a:pt x="876245" y="231582"/>
                  </a:cubicBezTo>
                  <a:cubicBezTo>
                    <a:pt x="891330" y="276825"/>
                    <a:pt x="861159" y="317760"/>
                    <a:pt x="830989" y="324223"/>
                  </a:cubicBezTo>
                  <a:cubicBezTo>
                    <a:pt x="824524" y="324223"/>
                    <a:pt x="809439" y="319915"/>
                    <a:pt x="809439" y="319915"/>
                  </a:cubicBezTo>
                  <a:cubicBezTo>
                    <a:pt x="783579" y="311297"/>
                    <a:pt x="766339" y="289752"/>
                    <a:pt x="790044" y="268207"/>
                  </a:cubicBezTo>
                  <a:cubicBezTo>
                    <a:pt x="792199" y="266053"/>
                    <a:pt x="787889" y="261744"/>
                    <a:pt x="787889" y="261744"/>
                  </a:cubicBezTo>
                  <a:cubicBezTo>
                    <a:pt x="764184" y="276825"/>
                    <a:pt x="757719" y="294061"/>
                    <a:pt x="772804" y="309142"/>
                  </a:cubicBezTo>
                  <a:cubicBezTo>
                    <a:pt x="822369" y="358695"/>
                    <a:pt x="848229" y="315606"/>
                    <a:pt x="880555" y="315606"/>
                  </a:cubicBezTo>
                  <a:cubicBezTo>
                    <a:pt x="912880" y="313451"/>
                    <a:pt x="962445" y="352232"/>
                    <a:pt x="975375" y="373776"/>
                  </a:cubicBezTo>
                  <a:cubicBezTo>
                    <a:pt x="947360" y="363004"/>
                    <a:pt x="919345" y="354386"/>
                    <a:pt x="899950" y="352232"/>
                  </a:cubicBezTo>
                  <a:cubicBezTo>
                    <a:pt x="846074" y="345768"/>
                    <a:pt x="809439" y="360849"/>
                    <a:pt x="779269" y="378085"/>
                  </a:cubicBezTo>
                  <a:cubicBezTo>
                    <a:pt x="738324" y="401784"/>
                    <a:pt x="699533" y="444874"/>
                    <a:pt x="649968" y="455646"/>
                  </a:cubicBezTo>
                  <a:cubicBezTo>
                    <a:pt x="587473" y="466418"/>
                    <a:pt x="529287" y="429792"/>
                    <a:pt x="537907" y="371622"/>
                  </a:cubicBezTo>
                  <a:cubicBezTo>
                    <a:pt x="540062" y="363004"/>
                    <a:pt x="548682" y="354386"/>
                    <a:pt x="552992" y="350077"/>
                  </a:cubicBezTo>
                  <a:cubicBezTo>
                    <a:pt x="552992" y="350077"/>
                    <a:pt x="561612" y="347923"/>
                    <a:pt x="563767" y="345768"/>
                  </a:cubicBezTo>
                  <a:cubicBezTo>
                    <a:pt x="544372" y="425483"/>
                    <a:pt x="619798" y="451337"/>
                    <a:pt x="667208" y="423329"/>
                  </a:cubicBezTo>
                  <a:cubicBezTo>
                    <a:pt x="690913" y="410402"/>
                    <a:pt x="705998" y="386703"/>
                    <a:pt x="712463" y="352232"/>
                  </a:cubicBezTo>
                  <a:cubicBezTo>
                    <a:pt x="718929" y="322069"/>
                    <a:pt x="710308" y="298370"/>
                    <a:pt x="686603" y="281134"/>
                  </a:cubicBezTo>
                  <a:cubicBezTo>
                    <a:pt x="693068" y="255281"/>
                    <a:pt x="693068" y="233736"/>
                    <a:pt x="684448" y="212191"/>
                  </a:cubicBezTo>
                  <a:cubicBezTo>
                    <a:pt x="677983" y="197110"/>
                    <a:pt x="652123" y="173411"/>
                    <a:pt x="686603" y="166948"/>
                  </a:cubicBezTo>
                  <a:cubicBezTo>
                    <a:pt x="693068" y="165870"/>
                    <a:pt x="712463" y="165332"/>
                    <a:pt x="731320" y="165601"/>
                  </a:cubicBezTo>
                  <a:close/>
                  <a:moveTo>
                    <a:pt x="301475" y="820"/>
                  </a:moveTo>
                  <a:cubicBezTo>
                    <a:pt x="346752" y="-3482"/>
                    <a:pt x="366156" y="9424"/>
                    <a:pt x="385560" y="33086"/>
                  </a:cubicBezTo>
                  <a:cubicBezTo>
                    <a:pt x="404964" y="22330"/>
                    <a:pt x="452397" y="26633"/>
                    <a:pt x="473957" y="48143"/>
                  </a:cubicBezTo>
                  <a:cubicBezTo>
                    <a:pt x="521390" y="99768"/>
                    <a:pt x="484737" y="147090"/>
                    <a:pt x="432993" y="172903"/>
                  </a:cubicBezTo>
                  <a:cubicBezTo>
                    <a:pt x="409276" y="183658"/>
                    <a:pt x="366156" y="170752"/>
                    <a:pt x="370468" y="142788"/>
                  </a:cubicBezTo>
                  <a:cubicBezTo>
                    <a:pt x="376936" y="106221"/>
                    <a:pt x="420057" y="99768"/>
                    <a:pt x="411433" y="138486"/>
                  </a:cubicBezTo>
                  <a:cubicBezTo>
                    <a:pt x="404964" y="138486"/>
                    <a:pt x="411433" y="140637"/>
                    <a:pt x="411433" y="140637"/>
                  </a:cubicBezTo>
                  <a:cubicBezTo>
                    <a:pt x="411433" y="140637"/>
                    <a:pt x="417901" y="136335"/>
                    <a:pt x="420057" y="125580"/>
                  </a:cubicBezTo>
                  <a:cubicBezTo>
                    <a:pt x="422213" y="110523"/>
                    <a:pt x="413589" y="101919"/>
                    <a:pt x="402808" y="99768"/>
                  </a:cubicBezTo>
                  <a:cubicBezTo>
                    <a:pt x="361844" y="95466"/>
                    <a:pt x="335972" y="151392"/>
                    <a:pt x="379092" y="175054"/>
                  </a:cubicBezTo>
                  <a:cubicBezTo>
                    <a:pt x="469645" y="222376"/>
                    <a:pt x="480425" y="108372"/>
                    <a:pt x="568823" y="129882"/>
                  </a:cubicBezTo>
                  <a:cubicBezTo>
                    <a:pt x="599007" y="136335"/>
                    <a:pt x="601163" y="166450"/>
                    <a:pt x="616255" y="177205"/>
                  </a:cubicBezTo>
                  <a:cubicBezTo>
                    <a:pt x="635659" y="190111"/>
                    <a:pt x="652908" y="179356"/>
                    <a:pt x="665844" y="196564"/>
                  </a:cubicBezTo>
                  <a:cubicBezTo>
                    <a:pt x="680936" y="220225"/>
                    <a:pt x="680936" y="252491"/>
                    <a:pt x="674468" y="282605"/>
                  </a:cubicBezTo>
                  <a:cubicBezTo>
                    <a:pt x="683092" y="293360"/>
                    <a:pt x="696028" y="306267"/>
                    <a:pt x="700340" y="314871"/>
                  </a:cubicBezTo>
                  <a:cubicBezTo>
                    <a:pt x="704652" y="323475"/>
                    <a:pt x="700340" y="347136"/>
                    <a:pt x="700340" y="347136"/>
                  </a:cubicBezTo>
                  <a:cubicBezTo>
                    <a:pt x="680936" y="474047"/>
                    <a:pt x="530014" y="411667"/>
                    <a:pt x="588227" y="336381"/>
                  </a:cubicBezTo>
                  <a:cubicBezTo>
                    <a:pt x="586071" y="336381"/>
                    <a:pt x="599007" y="334230"/>
                    <a:pt x="603319" y="334230"/>
                  </a:cubicBezTo>
                  <a:cubicBezTo>
                    <a:pt x="607631" y="334230"/>
                    <a:pt x="611943" y="342834"/>
                    <a:pt x="616255" y="344985"/>
                  </a:cubicBezTo>
                  <a:cubicBezTo>
                    <a:pt x="616255" y="357891"/>
                    <a:pt x="607631" y="366495"/>
                    <a:pt x="614099" y="377251"/>
                  </a:cubicBezTo>
                  <a:cubicBezTo>
                    <a:pt x="655064" y="306267"/>
                    <a:pt x="560198" y="308418"/>
                    <a:pt x="536482" y="351438"/>
                  </a:cubicBezTo>
                  <a:cubicBezTo>
                    <a:pt x="530014" y="364344"/>
                    <a:pt x="525702" y="388006"/>
                    <a:pt x="530014" y="407365"/>
                  </a:cubicBezTo>
                  <a:cubicBezTo>
                    <a:pt x="536482" y="431026"/>
                    <a:pt x="560198" y="448235"/>
                    <a:pt x="577447" y="454688"/>
                  </a:cubicBezTo>
                  <a:cubicBezTo>
                    <a:pt x="633503" y="478349"/>
                    <a:pt x="683092" y="458990"/>
                    <a:pt x="717588" y="431026"/>
                  </a:cubicBezTo>
                  <a:cubicBezTo>
                    <a:pt x="721900" y="428875"/>
                    <a:pt x="760709" y="398761"/>
                    <a:pt x="780113" y="392308"/>
                  </a:cubicBezTo>
                  <a:cubicBezTo>
                    <a:pt x="734837" y="433177"/>
                    <a:pt x="672312" y="493406"/>
                    <a:pt x="577447" y="474047"/>
                  </a:cubicBezTo>
                  <a:cubicBezTo>
                    <a:pt x="540794" y="467594"/>
                    <a:pt x="499830" y="448235"/>
                    <a:pt x="471801" y="426724"/>
                  </a:cubicBezTo>
                  <a:cubicBezTo>
                    <a:pt x="461021" y="418120"/>
                    <a:pt x="426525" y="390157"/>
                    <a:pt x="420057" y="377251"/>
                  </a:cubicBezTo>
                  <a:cubicBezTo>
                    <a:pt x="415745" y="368646"/>
                    <a:pt x="415745" y="364344"/>
                    <a:pt x="413589" y="351438"/>
                  </a:cubicBezTo>
                  <a:cubicBezTo>
                    <a:pt x="452397" y="405214"/>
                    <a:pt x="517078" y="336381"/>
                    <a:pt x="512766" y="282605"/>
                  </a:cubicBezTo>
                  <a:cubicBezTo>
                    <a:pt x="512766" y="271850"/>
                    <a:pt x="510610" y="261095"/>
                    <a:pt x="506298" y="252491"/>
                  </a:cubicBezTo>
                  <a:cubicBezTo>
                    <a:pt x="489050" y="215923"/>
                    <a:pt x="467489" y="215923"/>
                    <a:pt x="439461" y="215923"/>
                  </a:cubicBezTo>
                  <a:cubicBezTo>
                    <a:pt x="428681" y="200866"/>
                    <a:pt x="394184" y="177205"/>
                    <a:pt x="353220" y="194413"/>
                  </a:cubicBezTo>
                  <a:cubicBezTo>
                    <a:pt x="329503" y="177205"/>
                    <a:pt x="297163" y="164298"/>
                    <a:pt x="279915" y="166450"/>
                  </a:cubicBezTo>
                  <a:cubicBezTo>
                    <a:pt x="228170" y="168601"/>
                    <a:pt x="200142" y="185809"/>
                    <a:pt x="189362" y="235282"/>
                  </a:cubicBezTo>
                  <a:cubicBezTo>
                    <a:pt x="182894" y="271850"/>
                    <a:pt x="204454" y="297662"/>
                    <a:pt x="210922" y="321324"/>
                  </a:cubicBezTo>
                  <a:cubicBezTo>
                    <a:pt x="195830" y="286907"/>
                    <a:pt x="180738" y="261095"/>
                    <a:pt x="154865" y="261095"/>
                  </a:cubicBezTo>
                  <a:cubicBezTo>
                    <a:pt x="131149" y="261095"/>
                    <a:pt x="118213" y="278303"/>
                    <a:pt x="120369" y="295511"/>
                  </a:cubicBezTo>
                  <a:cubicBezTo>
                    <a:pt x="120369" y="297662"/>
                    <a:pt x="122525" y="306267"/>
                    <a:pt x="128993" y="312720"/>
                  </a:cubicBezTo>
                  <a:cubicBezTo>
                    <a:pt x="128993" y="312720"/>
                    <a:pt x="139773" y="317022"/>
                    <a:pt x="141929" y="319173"/>
                  </a:cubicBezTo>
                  <a:cubicBezTo>
                    <a:pt x="120369" y="297662"/>
                    <a:pt x="135461" y="267548"/>
                    <a:pt x="165645" y="274001"/>
                  </a:cubicBezTo>
                  <a:cubicBezTo>
                    <a:pt x="193674" y="280454"/>
                    <a:pt x="195830" y="332079"/>
                    <a:pt x="167801" y="353589"/>
                  </a:cubicBezTo>
                  <a:cubicBezTo>
                    <a:pt x="154865" y="364344"/>
                    <a:pt x="105277" y="368646"/>
                    <a:pt x="81560" y="368646"/>
                  </a:cubicBezTo>
                  <a:cubicBezTo>
                    <a:pt x="44908" y="366495"/>
                    <a:pt x="12567" y="342834"/>
                    <a:pt x="6099" y="308418"/>
                  </a:cubicBezTo>
                  <a:cubicBezTo>
                    <a:pt x="1787" y="293360"/>
                    <a:pt x="-2525" y="271850"/>
                    <a:pt x="1787" y="254642"/>
                  </a:cubicBezTo>
                  <a:cubicBezTo>
                    <a:pt x="3943" y="250340"/>
                    <a:pt x="10411" y="241736"/>
                    <a:pt x="14723" y="235282"/>
                  </a:cubicBezTo>
                  <a:cubicBezTo>
                    <a:pt x="14723" y="235282"/>
                    <a:pt x="16879" y="220225"/>
                    <a:pt x="16879" y="213772"/>
                  </a:cubicBezTo>
                  <a:cubicBezTo>
                    <a:pt x="12567" y="185809"/>
                    <a:pt x="25504" y="149241"/>
                    <a:pt x="62156" y="147090"/>
                  </a:cubicBezTo>
                  <a:cubicBezTo>
                    <a:pt x="94496" y="142788"/>
                    <a:pt x="83716" y="196564"/>
                    <a:pt x="167801" y="187960"/>
                  </a:cubicBezTo>
                  <a:cubicBezTo>
                    <a:pt x="178582" y="187960"/>
                    <a:pt x="191518" y="177205"/>
                    <a:pt x="197986" y="168601"/>
                  </a:cubicBezTo>
                  <a:cubicBezTo>
                    <a:pt x="208766" y="149241"/>
                    <a:pt x="200142" y="114825"/>
                    <a:pt x="174270" y="106221"/>
                  </a:cubicBezTo>
                  <a:cubicBezTo>
                    <a:pt x="163489" y="101919"/>
                    <a:pt x="146241" y="101919"/>
                    <a:pt x="139773" y="114825"/>
                  </a:cubicBezTo>
                  <a:cubicBezTo>
                    <a:pt x="139773" y="114825"/>
                    <a:pt x="139773" y="132033"/>
                    <a:pt x="141929" y="140637"/>
                  </a:cubicBezTo>
                  <a:cubicBezTo>
                    <a:pt x="139773" y="110523"/>
                    <a:pt x="189362" y="99768"/>
                    <a:pt x="189362" y="144939"/>
                  </a:cubicBezTo>
                  <a:cubicBezTo>
                    <a:pt x="189362" y="224527"/>
                    <a:pt x="10411" y="157845"/>
                    <a:pt x="113901" y="56747"/>
                  </a:cubicBezTo>
                  <a:cubicBezTo>
                    <a:pt x="148397" y="24482"/>
                    <a:pt x="200142" y="18028"/>
                    <a:pt x="254043" y="35237"/>
                  </a:cubicBezTo>
                  <a:cubicBezTo>
                    <a:pt x="264823" y="18028"/>
                    <a:pt x="275603" y="2971"/>
                    <a:pt x="301475" y="820"/>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Freeform 51"/>
            <p:cNvSpPr/>
            <p:nvPr/>
          </p:nvSpPr>
          <p:spPr bwMode="auto">
            <a:xfrm>
              <a:off x="6683376" y="3692525"/>
              <a:ext cx="382588" cy="206375"/>
            </a:xfrm>
            <a:custGeom>
              <a:avLst/>
              <a:gdLst>
                <a:gd name="T0" fmla="*/ 33 w 178"/>
                <a:gd name="T1" fmla="*/ 67 h 96"/>
                <a:gd name="T2" fmla="*/ 21 w 178"/>
                <a:gd name="T3" fmla="*/ 38 h 96"/>
                <a:gd name="T4" fmla="*/ 11 w 178"/>
                <a:gd name="T5" fmla="*/ 82 h 96"/>
                <a:gd name="T6" fmla="*/ 61 w 178"/>
                <a:gd name="T7" fmla="*/ 87 h 96"/>
                <a:gd name="T8" fmla="*/ 178 w 178"/>
                <a:gd name="T9" fmla="*/ 68 h 96"/>
                <a:gd name="T10" fmla="*/ 90 w 178"/>
                <a:gd name="T11" fmla="*/ 52 h 96"/>
                <a:gd name="T12" fmla="*/ 53 w 178"/>
                <a:gd name="T13" fmla="*/ 51 h 96"/>
                <a:gd name="T14" fmla="*/ 57 w 178"/>
                <a:gd name="T15" fmla="*/ 24 h 96"/>
                <a:gd name="T16" fmla="*/ 81 w 178"/>
                <a:gd name="T17" fmla="*/ 30 h 96"/>
                <a:gd name="T18" fmla="*/ 64 w 178"/>
                <a:gd name="T19" fmla="*/ 28 h 96"/>
                <a:gd name="T20" fmla="*/ 65 w 178"/>
                <a:gd name="T21" fmla="*/ 50 h 96"/>
                <a:gd name="T22" fmla="*/ 98 w 178"/>
                <a:gd name="T23" fmla="*/ 35 h 96"/>
                <a:gd name="T24" fmla="*/ 87 w 178"/>
                <a:gd name="T25" fmla="*/ 8 h 96"/>
                <a:gd name="T26" fmla="*/ 43 w 178"/>
                <a:gd name="T27" fmla="*/ 14 h 96"/>
                <a:gd name="T28" fmla="*/ 33 w 178"/>
                <a:gd name="T29" fmla="*/ 6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96">
                  <a:moveTo>
                    <a:pt x="33" y="67"/>
                  </a:moveTo>
                  <a:cubicBezTo>
                    <a:pt x="16" y="64"/>
                    <a:pt x="18" y="49"/>
                    <a:pt x="21" y="38"/>
                  </a:cubicBezTo>
                  <a:cubicBezTo>
                    <a:pt x="3" y="40"/>
                    <a:pt x="0" y="70"/>
                    <a:pt x="11" y="82"/>
                  </a:cubicBezTo>
                  <a:cubicBezTo>
                    <a:pt x="20" y="93"/>
                    <a:pt x="46" y="96"/>
                    <a:pt x="61" y="87"/>
                  </a:cubicBezTo>
                  <a:cubicBezTo>
                    <a:pt x="80" y="75"/>
                    <a:pt x="126" y="59"/>
                    <a:pt x="178" y="68"/>
                  </a:cubicBezTo>
                  <a:cubicBezTo>
                    <a:pt x="156" y="54"/>
                    <a:pt x="111" y="40"/>
                    <a:pt x="90" y="52"/>
                  </a:cubicBezTo>
                  <a:cubicBezTo>
                    <a:pt x="74" y="62"/>
                    <a:pt x="61" y="60"/>
                    <a:pt x="53" y="51"/>
                  </a:cubicBezTo>
                  <a:cubicBezTo>
                    <a:pt x="47" y="44"/>
                    <a:pt x="50" y="29"/>
                    <a:pt x="57" y="24"/>
                  </a:cubicBezTo>
                  <a:cubicBezTo>
                    <a:pt x="66" y="17"/>
                    <a:pt x="80" y="20"/>
                    <a:pt x="81" y="30"/>
                  </a:cubicBezTo>
                  <a:cubicBezTo>
                    <a:pt x="75" y="26"/>
                    <a:pt x="70" y="24"/>
                    <a:pt x="64" y="28"/>
                  </a:cubicBezTo>
                  <a:cubicBezTo>
                    <a:pt x="55" y="34"/>
                    <a:pt x="55" y="45"/>
                    <a:pt x="65" y="50"/>
                  </a:cubicBezTo>
                  <a:cubicBezTo>
                    <a:pt x="76" y="55"/>
                    <a:pt x="93" y="45"/>
                    <a:pt x="98" y="35"/>
                  </a:cubicBezTo>
                  <a:cubicBezTo>
                    <a:pt x="102" y="26"/>
                    <a:pt x="97" y="16"/>
                    <a:pt x="87" y="8"/>
                  </a:cubicBezTo>
                  <a:cubicBezTo>
                    <a:pt x="77" y="0"/>
                    <a:pt x="59" y="2"/>
                    <a:pt x="43" y="14"/>
                  </a:cubicBezTo>
                  <a:cubicBezTo>
                    <a:pt x="24" y="27"/>
                    <a:pt x="19" y="56"/>
                    <a:pt x="33" y="67"/>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9" name="组合 8"/>
          <p:cNvGrpSpPr/>
          <p:nvPr/>
        </p:nvGrpSpPr>
        <p:grpSpPr>
          <a:xfrm>
            <a:off x="383301" y="384516"/>
            <a:ext cx="1166686" cy="267267"/>
            <a:chOff x="-164381" y="2115819"/>
            <a:chExt cx="4132033" cy="946576"/>
          </a:xfrm>
          <a:solidFill>
            <a:srgbClr val="E5C18C"/>
          </a:solidFill>
        </p:grpSpPr>
        <p:grpSp>
          <p:nvGrpSpPr>
            <p:cNvPr id="10" name="组合 9"/>
            <p:cNvGrpSpPr/>
            <p:nvPr/>
          </p:nvGrpSpPr>
          <p:grpSpPr>
            <a:xfrm>
              <a:off x="-164381" y="2115819"/>
              <a:ext cx="2833726" cy="473287"/>
              <a:chOff x="-8578756" y="1524000"/>
              <a:chExt cx="7847236" cy="1310640"/>
            </a:xfrm>
            <a:grpFill/>
          </p:grpSpPr>
          <p:sp>
            <p:nvSpPr>
              <p:cNvPr id="15" name="弧形 14"/>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16" name="直接连接符 15"/>
              <p:cNvCxnSpPr>
                <a:stCxn id="15"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18" name="弧形 17"/>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11" name="组合 10"/>
            <p:cNvGrpSpPr/>
            <p:nvPr/>
          </p:nvGrpSpPr>
          <p:grpSpPr>
            <a:xfrm flipH="1" flipV="1">
              <a:off x="1601698" y="2589108"/>
              <a:ext cx="2365954" cy="473287"/>
              <a:chOff x="-7283387" y="1524000"/>
              <a:chExt cx="6551867" cy="1310640"/>
            </a:xfrm>
            <a:grpFill/>
          </p:grpSpPr>
          <p:sp>
            <p:nvSpPr>
              <p:cNvPr id="12" name="弧形 11"/>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13" name="直接连接符 12"/>
              <p:cNvCxnSpPr>
                <a:stCxn id="12"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19" name="组合 18"/>
          <p:cNvGrpSpPr/>
          <p:nvPr/>
        </p:nvGrpSpPr>
        <p:grpSpPr>
          <a:xfrm flipV="1">
            <a:off x="160032" y="771922"/>
            <a:ext cx="788741" cy="180686"/>
            <a:chOff x="-164381" y="2115819"/>
            <a:chExt cx="4132033" cy="946576"/>
          </a:xfrm>
          <a:solidFill>
            <a:srgbClr val="E5C18C"/>
          </a:solidFill>
        </p:grpSpPr>
        <p:grpSp>
          <p:nvGrpSpPr>
            <p:cNvPr id="20" name="组合 19"/>
            <p:cNvGrpSpPr/>
            <p:nvPr/>
          </p:nvGrpSpPr>
          <p:grpSpPr>
            <a:xfrm>
              <a:off x="-164381" y="2115819"/>
              <a:ext cx="2833726" cy="473287"/>
              <a:chOff x="-8578756" y="1524000"/>
              <a:chExt cx="7847236" cy="1310640"/>
            </a:xfrm>
            <a:grpFill/>
          </p:grpSpPr>
          <p:sp>
            <p:nvSpPr>
              <p:cNvPr id="25" name="弧形 24"/>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6" name="直接连接符 25"/>
              <p:cNvCxnSpPr>
                <a:stCxn id="25"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28" name="弧形 27"/>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21" name="组合 20"/>
            <p:cNvGrpSpPr/>
            <p:nvPr/>
          </p:nvGrpSpPr>
          <p:grpSpPr>
            <a:xfrm flipH="1" flipV="1">
              <a:off x="1601698" y="2589108"/>
              <a:ext cx="2365954" cy="473287"/>
              <a:chOff x="-7283387" y="1524000"/>
              <a:chExt cx="6551867" cy="1310640"/>
            </a:xfrm>
            <a:grpFill/>
          </p:grpSpPr>
          <p:sp>
            <p:nvSpPr>
              <p:cNvPr id="22" name="弧形 21"/>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3" name="直接连接符 22"/>
              <p:cNvCxnSpPr>
                <a:stCxn id="22"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29" name="组合 28"/>
          <p:cNvGrpSpPr/>
          <p:nvPr/>
        </p:nvGrpSpPr>
        <p:grpSpPr>
          <a:xfrm>
            <a:off x="444917" y="1814873"/>
            <a:ext cx="677108" cy="3706281"/>
            <a:chOff x="9772342" y="1709678"/>
            <a:chExt cx="677108" cy="3706281"/>
          </a:xfrm>
        </p:grpSpPr>
        <p:sp>
          <p:nvSpPr>
            <p:cNvPr id="30" name="文本框 29"/>
            <p:cNvSpPr txBox="1"/>
            <p:nvPr/>
          </p:nvSpPr>
          <p:spPr>
            <a:xfrm>
              <a:off x="9772342" y="1709678"/>
              <a:ext cx="677108" cy="1645643"/>
            </a:xfrm>
            <a:prstGeom prst="rect">
              <a:avLst/>
            </a:prstGeom>
            <a:noFill/>
          </p:spPr>
          <p:txBody>
            <a:bodyPr vert="eaVert" wrap="none" rtlCol="0">
              <a:spAutoFit/>
            </a:bodyPr>
            <a:lstStyle/>
            <a:p>
              <a:r>
                <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rPr>
                <a:t>第二章</a:t>
              </a:r>
              <a:endPar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endParaRPr>
            </a:p>
          </p:txBody>
        </p:sp>
        <p:cxnSp>
          <p:nvCxnSpPr>
            <p:cNvPr id="31" name="直接连接符 30"/>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pic>
        <p:nvPicPr>
          <p:cNvPr id="34" name="图片 33" descr="图片包含 动物, 鸟&#10;&#10;自动生成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4038" y="317641"/>
            <a:ext cx="6083717" cy="6083717"/>
          </a:xfrm>
          <a:prstGeom prst="rect">
            <a:avLst/>
          </a:prstGeom>
        </p:spPr>
      </p:pic>
      <p:sp>
        <p:nvSpPr>
          <p:cNvPr id="35" name="文本框 34"/>
          <p:cNvSpPr txBox="1"/>
          <p:nvPr/>
        </p:nvSpPr>
        <p:spPr>
          <a:xfrm rot="16200000">
            <a:off x="6465593" y="1436867"/>
            <a:ext cx="738664" cy="899639"/>
          </a:xfrm>
          <a:prstGeom prst="rect">
            <a:avLst/>
          </a:prstGeom>
          <a:noFill/>
          <a:ln>
            <a:solidFill>
              <a:schemeClr val="bg1"/>
            </a:solidFill>
          </a:ln>
        </p:spPr>
        <p:txBody>
          <a:bodyPr vert="eaVert" wrap="square" rtlCol="0">
            <a:spAutoFit/>
          </a:bodyPr>
          <a:lstStyle/>
          <a:p>
            <a:pPr algn="ctr"/>
            <a:r>
              <a:rPr lang="zh-CN" altLang="en-US" sz="3600" spc="600" dirty="0">
                <a:solidFill>
                  <a:schemeClr val="bg1"/>
                </a:solidFill>
                <a:latin typeface="杨任东竹石体-Bold" panose="02000000000000000000" pitchFamily="2" charset="-122"/>
                <a:ea typeface="杨任东竹石体-Bold" panose="02000000000000000000" pitchFamily="2" charset="-122"/>
              </a:rPr>
              <a:t>壹</a:t>
            </a:r>
            <a:endParaRPr lang="zh-CN" altLang="en-US" sz="3600" spc="600" dirty="0">
              <a:solidFill>
                <a:schemeClr val="bg1"/>
              </a:solidFill>
              <a:latin typeface="杨任东竹石体-Bold" panose="02000000000000000000" pitchFamily="2" charset="-122"/>
              <a:ea typeface="杨任东竹石体-Bold" panose="02000000000000000000" pitchFamily="2" charset="-122"/>
            </a:endParaRPr>
          </a:p>
        </p:txBody>
      </p:sp>
      <p:sp>
        <p:nvSpPr>
          <p:cNvPr id="36" name="文本框 35"/>
          <p:cNvSpPr txBox="1"/>
          <p:nvPr/>
        </p:nvSpPr>
        <p:spPr>
          <a:xfrm>
            <a:off x="2635457" y="1232089"/>
            <a:ext cx="3590231" cy="1121333"/>
          </a:xfrm>
          <a:prstGeom prst="rect">
            <a:avLst/>
          </a:prstGeom>
          <a:noFill/>
        </p:spPr>
        <p:txBody>
          <a:bodyPr wrap="square" rtlCol="0">
            <a:spAutoFit/>
          </a:bodyPr>
          <a:lstStyle/>
          <a:p>
            <a:pPr algn="r">
              <a:lnSpc>
                <a:spcPct val="200000"/>
              </a:lnSpc>
            </a:pPr>
            <a:r>
              <a:rPr lang="zh-CN" altLang="en-US" dirty="0">
                <a:solidFill>
                  <a:schemeClr val="bg1"/>
                </a:solidFill>
                <a:latin typeface="杨任东竹石体-Bold" panose="02000000000000000000" pitchFamily="2" charset="-122"/>
                <a:ea typeface="杨任东竹石体-Bold" panose="02000000000000000000" pitchFamily="2" charset="-122"/>
                <a:cs typeface="Hiragino Sans GB W3" charset="-122"/>
                <a:sym typeface="+mn-lt"/>
              </a:rPr>
              <a:t>单击此处输入文本内容单击此处输入文本内容输入文本内容。</a:t>
            </a:r>
            <a:endParaRPr lang="zh-CN" altLang="en-US" dirty="0">
              <a:solidFill>
                <a:schemeClr val="bg1"/>
              </a:solidFill>
            </a:endParaRPr>
          </a:p>
        </p:txBody>
      </p:sp>
      <p:sp>
        <p:nvSpPr>
          <p:cNvPr id="37" name="文本框 36"/>
          <p:cNvSpPr txBox="1"/>
          <p:nvPr/>
        </p:nvSpPr>
        <p:spPr>
          <a:xfrm rot="16200000">
            <a:off x="6465593" y="3073111"/>
            <a:ext cx="738664" cy="899639"/>
          </a:xfrm>
          <a:prstGeom prst="rect">
            <a:avLst/>
          </a:prstGeom>
          <a:noFill/>
          <a:ln>
            <a:solidFill>
              <a:schemeClr val="bg1"/>
            </a:solidFill>
          </a:ln>
        </p:spPr>
        <p:txBody>
          <a:bodyPr vert="eaVert" wrap="square" rtlCol="0">
            <a:spAutoFit/>
          </a:bodyPr>
          <a:lstStyle/>
          <a:p>
            <a:pPr algn="ctr"/>
            <a:r>
              <a:rPr lang="zh-CN" altLang="en-US" sz="3600" spc="600" dirty="0">
                <a:solidFill>
                  <a:schemeClr val="bg1"/>
                </a:solidFill>
                <a:latin typeface="杨任东竹石体-Bold" panose="02000000000000000000" pitchFamily="2" charset="-122"/>
                <a:ea typeface="杨任东竹石体-Bold" panose="02000000000000000000" pitchFamily="2" charset="-122"/>
              </a:rPr>
              <a:t>贰</a:t>
            </a:r>
            <a:endParaRPr lang="zh-CN" altLang="en-US" sz="3600" spc="600" dirty="0">
              <a:solidFill>
                <a:schemeClr val="bg1"/>
              </a:solidFill>
              <a:latin typeface="杨任东竹石体-Bold" panose="02000000000000000000" pitchFamily="2" charset="-122"/>
              <a:ea typeface="杨任东竹石体-Bold" panose="02000000000000000000" pitchFamily="2" charset="-122"/>
            </a:endParaRPr>
          </a:p>
        </p:txBody>
      </p:sp>
      <p:sp>
        <p:nvSpPr>
          <p:cNvPr id="38" name="文本框 37"/>
          <p:cNvSpPr txBox="1"/>
          <p:nvPr/>
        </p:nvSpPr>
        <p:spPr>
          <a:xfrm>
            <a:off x="2635457" y="2868333"/>
            <a:ext cx="3590231" cy="1121333"/>
          </a:xfrm>
          <a:prstGeom prst="rect">
            <a:avLst/>
          </a:prstGeom>
          <a:noFill/>
        </p:spPr>
        <p:txBody>
          <a:bodyPr wrap="square" rtlCol="0">
            <a:spAutoFit/>
          </a:bodyPr>
          <a:lstStyle/>
          <a:p>
            <a:pPr algn="r">
              <a:lnSpc>
                <a:spcPct val="200000"/>
              </a:lnSpc>
            </a:pPr>
            <a:r>
              <a:rPr lang="zh-CN" altLang="en-US" dirty="0">
                <a:solidFill>
                  <a:schemeClr val="bg1"/>
                </a:solidFill>
                <a:latin typeface="杨任东竹石体-Bold" panose="02000000000000000000" pitchFamily="2" charset="-122"/>
                <a:ea typeface="杨任东竹石体-Bold" panose="02000000000000000000" pitchFamily="2" charset="-122"/>
                <a:cs typeface="Hiragino Sans GB W3" charset="-122"/>
                <a:sym typeface="+mn-lt"/>
              </a:rPr>
              <a:t>单击此处输入文本内容单击此处输入文本内容输入文本内容。</a:t>
            </a:r>
            <a:endParaRPr lang="zh-CN" altLang="en-US" dirty="0">
              <a:solidFill>
                <a:schemeClr val="bg1"/>
              </a:solidFill>
            </a:endParaRPr>
          </a:p>
        </p:txBody>
      </p:sp>
      <p:sp>
        <p:nvSpPr>
          <p:cNvPr id="39" name="文本框 38"/>
          <p:cNvSpPr txBox="1"/>
          <p:nvPr/>
        </p:nvSpPr>
        <p:spPr>
          <a:xfrm rot="16200000">
            <a:off x="6465593" y="4709356"/>
            <a:ext cx="738664" cy="899639"/>
          </a:xfrm>
          <a:prstGeom prst="rect">
            <a:avLst/>
          </a:prstGeom>
          <a:noFill/>
          <a:ln>
            <a:solidFill>
              <a:schemeClr val="bg1"/>
            </a:solidFill>
          </a:ln>
        </p:spPr>
        <p:txBody>
          <a:bodyPr vert="eaVert" wrap="square" rtlCol="0">
            <a:spAutoFit/>
          </a:bodyPr>
          <a:lstStyle/>
          <a:p>
            <a:pPr algn="ctr"/>
            <a:r>
              <a:rPr lang="zh-CN" altLang="en-US" sz="3600" spc="600" dirty="0">
                <a:solidFill>
                  <a:schemeClr val="bg1"/>
                </a:solidFill>
                <a:latin typeface="杨任东竹石体-Bold" panose="02000000000000000000" pitchFamily="2" charset="-122"/>
                <a:ea typeface="杨任东竹石体-Bold" panose="02000000000000000000" pitchFamily="2" charset="-122"/>
              </a:rPr>
              <a:t>叁</a:t>
            </a:r>
            <a:endParaRPr lang="zh-CN" altLang="en-US" sz="3600" spc="600" dirty="0">
              <a:solidFill>
                <a:schemeClr val="bg1"/>
              </a:solidFill>
              <a:latin typeface="杨任东竹石体-Bold" panose="02000000000000000000" pitchFamily="2" charset="-122"/>
              <a:ea typeface="杨任东竹石体-Bold" panose="02000000000000000000" pitchFamily="2" charset="-122"/>
            </a:endParaRPr>
          </a:p>
        </p:txBody>
      </p:sp>
      <p:sp>
        <p:nvSpPr>
          <p:cNvPr id="40" name="文本框 39"/>
          <p:cNvSpPr txBox="1"/>
          <p:nvPr/>
        </p:nvSpPr>
        <p:spPr>
          <a:xfrm>
            <a:off x="2635457" y="4504578"/>
            <a:ext cx="3590231" cy="1121333"/>
          </a:xfrm>
          <a:prstGeom prst="rect">
            <a:avLst/>
          </a:prstGeom>
          <a:noFill/>
        </p:spPr>
        <p:txBody>
          <a:bodyPr wrap="square" rtlCol="0">
            <a:spAutoFit/>
          </a:bodyPr>
          <a:lstStyle/>
          <a:p>
            <a:pPr algn="r">
              <a:lnSpc>
                <a:spcPct val="200000"/>
              </a:lnSpc>
            </a:pPr>
            <a:r>
              <a:rPr lang="zh-CN" altLang="en-US" dirty="0">
                <a:solidFill>
                  <a:schemeClr val="bg1"/>
                </a:solidFill>
                <a:latin typeface="杨任东竹石体-Bold" panose="02000000000000000000" pitchFamily="2" charset="-122"/>
                <a:ea typeface="杨任东竹石体-Bold" panose="02000000000000000000" pitchFamily="2" charset="-122"/>
                <a:cs typeface="Hiragino Sans GB W3" charset="-122"/>
                <a:sym typeface="+mn-lt"/>
              </a:rPr>
              <a:t>单击此处输入文本内容单击此处输入文本内容输入文本内容。</a:t>
            </a:r>
            <a:endParaRPr lang="zh-CN" alt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1000"/>
                                        <p:tgtEl>
                                          <p:spTgt spid="37"/>
                                        </p:tgtEl>
                                      </p:cBhvr>
                                    </p:animEffect>
                                    <p:anim calcmode="lin" valueType="num">
                                      <p:cBhvr>
                                        <p:cTn id="34" dur="1000" fill="hold"/>
                                        <p:tgtEl>
                                          <p:spTgt spid="37"/>
                                        </p:tgtEl>
                                        <p:attrNameLst>
                                          <p:attrName>ppt_x</p:attrName>
                                        </p:attrNameLst>
                                      </p:cBhvr>
                                      <p:tavLst>
                                        <p:tav tm="0">
                                          <p:val>
                                            <p:strVal val="#ppt_x"/>
                                          </p:val>
                                        </p:tav>
                                        <p:tav tm="100000">
                                          <p:val>
                                            <p:strVal val="#ppt_x"/>
                                          </p:val>
                                        </p:tav>
                                      </p:tavLst>
                                    </p:anim>
                                    <p:anim calcmode="lin" valueType="num">
                                      <p:cBhvr>
                                        <p:cTn id="35" dur="1000" fill="hold"/>
                                        <p:tgtEl>
                                          <p:spTgt spid="3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1000"/>
                                        <p:tgtEl>
                                          <p:spTgt spid="38"/>
                                        </p:tgtEl>
                                      </p:cBhvr>
                                    </p:animEffect>
                                    <p:anim calcmode="lin" valueType="num">
                                      <p:cBhvr>
                                        <p:cTn id="39" dur="1000" fill="hold"/>
                                        <p:tgtEl>
                                          <p:spTgt spid="38"/>
                                        </p:tgtEl>
                                        <p:attrNameLst>
                                          <p:attrName>ppt_x</p:attrName>
                                        </p:attrNameLst>
                                      </p:cBhvr>
                                      <p:tavLst>
                                        <p:tav tm="0">
                                          <p:val>
                                            <p:strVal val="#ppt_x"/>
                                          </p:val>
                                        </p:tav>
                                        <p:tav tm="100000">
                                          <p:val>
                                            <p:strVal val="#ppt_x"/>
                                          </p:val>
                                        </p:tav>
                                      </p:tavLst>
                                    </p:anim>
                                    <p:anim calcmode="lin" valueType="num">
                                      <p:cBhvr>
                                        <p:cTn id="4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fade">
                                      <p:cBhvr>
                                        <p:cTn id="45" dur="1000"/>
                                        <p:tgtEl>
                                          <p:spTgt spid="39"/>
                                        </p:tgtEl>
                                      </p:cBhvr>
                                    </p:animEffect>
                                    <p:anim calcmode="lin" valueType="num">
                                      <p:cBhvr>
                                        <p:cTn id="46" dur="1000" fill="hold"/>
                                        <p:tgtEl>
                                          <p:spTgt spid="39"/>
                                        </p:tgtEl>
                                        <p:attrNameLst>
                                          <p:attrName>ppt_x</p:attrName>
                                        </p:attrNameLst>
                                      </p:cBhvr>
                                      <p:tavLst>
                                        <p:tav tm="0">
                                          <p:val>
                                            <p:strVal val="#ppt_x"/>
                                          </p:val>
                                        </p:tav>
                                        <p:tav tm="100000">
                                          <p:val>
                                            <p:strVal val="#ppt_x"/>
                                          </p:val>
                                        </p:tav>
                                      </p:tavLst>
                                    </p:anim>
                                    <p:anim calcmode="lin" valueType="num">
                                      <p:cBhvr>
                                        <p:cTn id="47" dur="1000" fill="hold"/>
                                        <p:tgtEl>
                                          <p:spTgt spid="3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1000"/>
                                        <p:tgtEl>
                                          <p:spTgt spid="40"/>
                                        </p:tgtEl>
                                      </p:cBhvr>
                                    </p:animEffect>
                                    <p:anim calcmode="lin" valueType="num">
                                      <p:cBhvr>
                                        <p:cTn id="51" dur="1000" fill="hold"/>
                                        <p:tgtEl>
                                          <p:spTgt spid="40"/>
                                        </p:tgtEl>
                                        <p:attrNameLst>
                                          <p:attrName>ppt_x</p:attrName>
                                        </p:attrNameLst>
                                      </p:cBhvr>
                                      <p:tavLst>
                                        <p:tav tm="0">
                                          <p:val>
                                            <p:strVal val="#ppt_x"/>
                                          </p:val>
                                        </p:tav>
                                        <p:tav tm="100000">
                                          <p:val>
                                            <p:strVal val="#ppt_x"/>
                                          </p:val>
                                        </p:tav>
                                      </p:tavLst>
                                    </p:anim>
                                    <p:anim calcmode="lin" valueType="num">
                                      <p:cBhvr>
                                        <p:cTn id="5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P spid="37" grpId="0" animBg="1"/>
      <p:bldP spid="38" grpId="0"/>
      <p:bldP spid="39" grpId="0" animBg="1"/>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755658" y="1039188"/>
            <a:ext cx="873826" cy="549329"/>
            <a:chOff x="6367981" y="3325020"/>
            <a:chExt cx="1664770" cy="1046553"/>
          </a:xfrm>
          <a:solidFill>
            <a:srgbClr val="E5C18C"/>
          </a:solidFill>
        </p:grpSpPr>
        <p:sp>
          <p:nvSpPr>
            <p:cNvPr id="5" name="任意多边形: 形状 4"/>
            <p:cNvSpPr/>
            <p:nvPr/>
          </p:nvSpPr>
          <p:spPr bwMode="auto">
            <a:xfrm>
              <a:off x="6367981" y="3902478"/>
              <a:ext cx="491607" cy="383535"/>
            </a:xfrm>
            <a:custGeom>
              <a:avLst/>
              <a:gdLst>
                <a:gd name="connsiteX0" fmla="*/ 158232 w 491607"/>
                <a:gd name="connsiteY0" fmla="*/ 88497 h 383535"/>
                <a:gd name="connsiteX1" fmla="*/ 158232 w 491607"/>
                <a:gd name="connsiteY1" fmla="*/ 110145 h 383535"/>
                <a:gd name="connsiteX2" fmla="*/ 101301 w 491607"/>
                <a:gd name="connsiteY2" fmla="*/ 207560 h 383535"/>
                <a:gd name="connsiteX3" fmla="*/ 158232 w 491607"/>
                <a:gd name="connsiteY3" fmla="*/ 88497 h 383535"/>
                <a:gd name="connsiteX4" fmla="*/ 131736 w 491607"/>
                <a:gd name="connsiteY4" fmla="*/ 167 h 383535"/>
                <a:gd name="connsiteX5" fmla="*/ 179144 w 491607"/>
                <a:gd name="connsiteY5" fmla="*/ 19579 h 383535"/>
                <a:gd name="connsiteX6" fmla="*/ 228707 w 491607"/>
                <a:gd name="connsiteY6" fmla="*/ 10952 h 383535"/>
                <a:gd name="connsiteX7" fmla="*/ 276115 w 491607"/>
                <a:gd name="connsiteY7" fmla="*/ 105857 h 383535"/>
                <a:gd name="connsiteX8" fmla="*/ 256721 w 491607"/>
                <a:gd name="connsiteY8" fmla="*/ 129583 h 383535"/>
                <a:gd name="connsiteX9" fmla="*/ 230862 w 491607"/>
                <a:gd name="connsiteY9" fmla="*/ 140367 h 383535"/>
                <a:gd name="connsiteX10" fmla="*/ 181299 w 491607"/>
                <a:gd name="connsiteY10" fmla="*/ 133897 h 383535"/>
                <a:gd name="connsiteX11" fmla="*/ 205003 w 491607"/>
                <a:gd name="connsiteY11" fmla="*/ 88601 h 383535"/>
                <a:gd name="connsiteX12" fmla="*/ 161905 w 491607"/>
                <a:gd name="connsiteY12" fmla="*/ 75660 h 383535"/>
                <a:gd name="connsiteX13" fmla="*/ 108032 w 491607"/>
                <a:gd name="connsiteY13" fmla="*/ 118798 h 383535"/>
                <a:gd name="connsiteX14" fmla="*/ 97257 w 491607"/>
                <a:gd name="connsiteY14" fmla="*/ 215860 h 383535"/>
                <a:gd name="connsiteX15" fmla="*/ 118806 w 491607"/>
                <a:gd name="connsiteY15" fmla="*/ 246057 h 383535"/>
                <a:gd name="connsiteX16" fmla="*/ 157595 w 491607"/>
                <a:gd name="connsiteY16" fmla="*/ 120955 h 383535"/>
                <a:gd name="connsiteX17" fmla="*/ 200693 w 491607"/>
                <a:gd name="connsiteY17" fmla="*/ 151152 h 383535"/>
                <a:gd name="connsiteX18" fmla="*/ 179144 w 491607"/>
                <a:gd name="connsiteY18" fmla="*/ 168408 h 383535"/>
                <a:gd name="connsiteX19" fmla="*/ 243791 w 491607"/>
                <a:gd name="connsiteY19" fmla="*/ 155466 h 383535"/>
                <a:gd name="connsiteX20" fmla="*/ 194228 w 491607"/>
                <a:gd name="connsiteY20" fmla="*/ 282725 h 383535"/>
                <a:gd name="connsiteX21" fmla="*/ 170524 w 491607"/>
                <a:gd name="connsiteY21" fmla="*/ 198605 h 383535"/>
                <a:gd name="connsiteX22" fmla="*/ 205003 w 491607"/>
                <a:gd name="connsiteY22" fmla="*/ 218017 h 383535"/>
                <a:gd name="connsiteX23" fmla="*/ 194228 w 491607"/>
                <a:gd name="connsiteY23" fmla="*/ 185663 h 383535"/>
                <a:gd name="connsiteX24" fmla="*/ 155440 w 491607"/>
                <a:gd name="connsiteY24" fmla="*/ 261156 h 383535"/>
                <a:gd name="connsiteX25" fmla="*/ 299819 w 491607"/>
                <a:gd name="connsiteY25" fmla="*/ 297823 h 383535"/>
                <a:gd name="connsiteX26" fmla="*/ 373087 w 491607"/>
                <a:gd name="connsiteY26" fmla="*/ 351747 h 383535"/>
                <a:gd name="connsiteX27" fmla="*/ 491607 w 491607"/>
                <a:gd name="connsiteY27" fmla="*/ 338805 h 383535"/>
                <a:gd name="connsiteX28" fmla="*/ 312749 w 491607"/>
                <a:gd name="connsiteY28" fmla="*/ 364688 h 383535"/>
                <a:gd name="connsiteX29" fmla="*/ 189918 w 491607"/>
                <a:gd name="connsiteY29" fmla="*/ 330177 h 383535"/>
                <a:gd name="connsiteX30" fmla="*/ 77863 w 491607"/>
                <a:gd name="connsiteY30" fmla="*/ 278411 h 383535"/>
                <a:gd name="connsiteX31" fmla="*/ 43384 w 491607"/>
                <a:gd name="connsiteY31" fmla="*/ 26050 h 383535"/>
                <a:gd name="connsiteX32" fmla="*/ 99412 w 491607"/>
                <a:gd name="connsiteY32" fmla="*/ 26050 h 383535"/>
                <a:gd name="connsiteX33" fmla="*/ 131736 w 491607"/>
                <a:gd name="connsiteY33" fmla="*/ 167 h 38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1607" h="383535">
                  <a:moveTo>
                    <a:pt x="158232" y="88497"/>
                  </a:moveTo>
                  <a:cubicBezTo>
                    <a:pt x="156043" y="94991"/>
                    <a:pt x="153853" y="105815"/>
                    <a:pt x="158232" y="110145"/>
                  </a:cubicBezTo>
                  <a:cubicBezTo>
                    <a:pt x="129767" y="118804"/>
                    <a:pt x="110060" y="157770"/>
                    <a:pt x="101301" y="207560"/>
                  </a:cubicBezTo>
                  <a:cubicBezTo>
                    <a:pt x="94732" y="131793"/>
                    <a:pt x="129767" y="101486"/>
                    <a:pt x="158232" y="88497"/>
                  </a:cubicBezTo>
                  <a:close/>
                  <a:moveTo>
                    <a:pt x="131736" y="167"/>
                  </a:moveTo>
                  <a:cubicBezTo>
                    <a:pt x="157595" y="-1990"/>
                    <a:pt x="164059" y="17422"/>
                    <a:pt x="179144" y="19579"/>
                  </a:cubicBezTo>
                  <a:cubicBezTo>
                    <a:pt x="189918" y="19579"/>
                    <a:pt x="209313" y="8795"/>
                    <a:pt x="228707" y="10952"/>
                  </a:cubicBezTo>
                  <a:cubicBezTo>
                    <a:pt x="261031" y="17422"/>
                    <a:pt x="293355" y="67032"/>
                    <a:pt x="276115" y="105857"/>
                  </a:cubicBezTo>
                  <a:cubicBezTo>
                    <a:pt x="273960" y="110170"/>
                    <a:pt x="261031" y="125269"/>
                    <a:pt x="256721" y="129583"/>
                  </a:cubicBezTo>
                  <a:cubicBezTo>
                    <a:pt x="252411" y="131740"/>
                    <a:pt x="237327" y="140367"/>
                    <a:pt x="230862" y="140367"/>
                  </a:cubicBezTo>
                  <a:cubicBezTo>
                    <a:pt x="213623" y="144681"/>
                    <a:pt x="189918" y="140367"/>
                    <a:pt x="181299" y="133897"/>
                  </a:cubicBezTo>
                  <a:cubicBezTo>
                    <a:pt x="151130" y="112327"/>
                    <a:pt x="164059" y="64875"/>
                    <a:pt x="205003" y="88601"/>
                  </a:cubicBezTo>
                  <a:cubicBezTo>
                    <a:pt x="196383" y="75660"/>
                    <a:pt x="176989" y="71346"/>
                    <a:pt x="161905" y="75660"/>
                  </a:cubicBezTo>
                  <a:cubicBezTo>
                    <a:pt x="140355" y="84287"/>
                    <a:pt x="116651" y="99386"/>
                    <a:pt x="108032" y="118798"/>
                  </a:cubicBezTo>
                  <a:cubicBezTo>
                    <a:pt x="97257" y="144681"/>
                    <a:pt x="86482" y="181349"/>
                    <a:pt x="97257" y="215860"/>
                  </a:cubicBezTo>
                  <a:cubicBezTo>
                    <a:pt x="101567" y="224488"/>
                    <a:pt x="108032" y="233115"/>
                    <a:pt x="118806" y="246057"/>
                  </a:cubicBezTo>
                  <a:cubicBezTo>
                    <a:pt x="99412" y="218017"/>
                    <a:pt x="129581" y="127426"/>
                    <a:pt x="157595" y="120955"/>
                  </a:cubicBezTo>
                  <a:cubicBezTo>
                    <a:pt x="159750" y="138211"/>
                    <a:pt x="185609" y="148995"/>
                    <a:pt x="200693" y="151152"/>
                  </a:cubicBezTo>
                  <a:cubicBezTo>
                    <a:pt x="185609" y="153309"/>
                    <a:pt x="176989" y="161937"/>
                    <a:pt x="179144" y="168408"/>
                  </a:cubicBezTo>
                  <a:cubicBezTo>
                    <a:pt x="196383" y="157623"/>
                    <a:pt x="226552" y="151152"/>
                    <a:pt x="243791" y="155466"/>
                  </a:cubicBezTo>
                  <a:cubicBezTo>
                    <a:pt x="308439" y="172721"/>
                    <a:pt x="293355" y="297823"/>
                    <a:pt x="194228" y="282725"/>
                  </a:cubicBezTo>
                  <a:cubicBezTo>
                    <a:pt x="174834" y="280568"/>
                    <a:pt x="138200" y="213703"/>
                    <a:pt x="170524" y="198605"/>
                  </a:cubicBezTo>
                  <a:cubicBezTo>
                    <a:pt x="187764" y="189977"/>
                    <a:pt x="200693" y="196448"/>
                    <a:pt x="205003" y="218017"/>
                  </a:cubicBezTo>
                  <a:cubicBezTo>
                    <a:pt x="209313" y="209389"/>
                    <a:pt x="207158" y="189977"/>
                    <a:pt x="194228" y="185663"/>
                  </a:cubicBezTo>
                  <a:cubicBezTo>
                    <a:pt x="159750" y="179192"/>
                    <a:pt x="125271" y="215860"/>
                    <a:pt x="155440" y="261156"/>
                  </a:cubicBezTo>
                  <a:cubicBezTo>
                    <a:pt x="209313" y="347433"/>
                    <a:pt x="235172" y="256842"/>
                    <a:pt x="299819" y="297823"/>
                  </a:cubicBezTo>
                  <a:cubicBezTo>
                    <a:pt x="327833" y="315079"/>
                    <a:pt x="345073" y="338805"/>
                    <a:pt x="373087" y="351747"/>
                  </a:cubicBezTo>
                  <a:cubicBezTo>
                    <a:pt x="403256" y="364688"/>
                    <a:pt x="454974" y="353904"/>
                    <a:pt x="491607" y="338805"/>
                  </a:cubicBezTo>
                  <a:cubicBezTo>
                    <a:pt x="448509" y="390571"/>
                    <a:pt x="342918" y="394885"/>
                    <a:pt x="312749" y="364688"/>
                  </a:cubicBezTo>
                  <a:cubicBezTo>
                    <a:pt x="291200" y="343119"/>
                    <a:pt x="230862" y="338805"/>
                    <a:pt x="189918" y="330177"/>
                  </a:cubicBezTo>
                  <a:cubicBezTo>
                    <a:pt x="153285" y="323707"/>
                    <a:pt x="105877" y="295666"/>
                    <a:pt x="77863" y="278411"/>
                  </a:cubicBezTo>
                  <a:cubicBezTo>
                    <a:pt x="19680" y="241743"/>
                    <a:pt x="-44968" y="67032"/>
                    <a:pt x="43384" y="26050"/>
                  </a:cubicBezTo>
                  <a:cubicBezTo>
                    <a:pt x="58468" y="19579"/>
                    <a:pt x="86482" y="30364"/>
                    <a:pt x="99412" y="26050"/>
                  </a:cubicBezTo>
                  <a:cubicBezTo>
                    <a:pt x="110186" y="21736"/>
                    <a:pt x="112341" y="167"/>
                    <a:pt x="131736" y="167"/>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Freeform 22"/>
            <p:cNvSpPr/>
            <p:nvPr/>
          </p:nvSpPr>
          <p:spPr bwMode="auto">
            <a:xfrm>
              <a:off x="7259638" y="3325020"/>
              <a:ext cx="773113" cy="471488"/>
            </a:xfrm>
            <a:custGeom>
              <a:avLst/>
              <a:gdLst>
                <a:gd name="T0" fmla="*/ 196 w 359"/>
                <a:gd name="T1" fmla="*/ 21 h 219"/>
                <a:gd name="T2" fmla="*/ 204 w 359"/>
                <a:gd name="T3" fmla="*/ 60 h 219"/>
                <a:gd name="T4" fmla="*/ 197 w 359"/>
                <a:gd name="T5" fmla="*/ 46 h 219"/>
                <a:gd name="T6" fmla="*/ 246 w 359"/>
                <a:gd name="T7" fmla="*/ 53 h 219"/>
                <a:gd name="T8" fmla="*/ 309 w 359"/>
                <a:gd name="T9" fmla="*/ 125 h 219"/>
                <a:gd name="T10" fmla="*/ 239 w 359"/>
                <a:gd name="T11" fmla="*/ 139 h 219"/>
                <a:gd name="T12" fmla="*/ 254 w 359"/>
                <a:gd name="T13" fmla="*/ 111 h 219"/>
                <a:gd name="T14" fmla="*/ 234 w 359"/>
                <a:gd name="T15" fmla="*/ 141 h 219"/>
                <a:gd name="T16" fmla="*/ 328 w 359"/>
                <a:gd name="T17" fmla="*/ 0 h 219"/>
                <a:gd name="T18" fmla="*/ 297 w 359"/>
                <a:gd name="T19" fmla="*/ 170 h 219"/>
                <a:gd name="T20" fmla="*/ 211 w 359"/>
                <a:gd name="T21" fmla="*/ 100 h 219"/>
                <a:gd name="T22" fmla="*/ 136 w 359"/>
                <a:gd name="T23" fmla="*/ 99 h 219"/>
                <a:gd name="T24" fmla="*/ 124 w 359"/>
                <a:gd name="T25" fmla="*/ 161 h 219"/>
                <a:gd name="T26" fmla="*/ 153 w 359"/>
                <a:gd name="T27" fmla="*/ 173 h 219"/>
                <a:gd name="T28" fmla="*/ 302 w 359"/>
                <a:gd name="T29" fmla="*/ 186 h 219"/>
                <a:gd name="T30" fmla="*/ 157 w 359"/>
                <a:gd name="T31" fmla="*/ 167 h 219"/>
                <a:gd name="T32" fmla="*/ 119 w 359"/>
                <a:gd name="T33" fmla="*/ 134 h 219"/>
                <a:gd name="T34" fmla="*/ 110 w 359"/>
                <a:gd name="T35" fmla="*/ 158 h 219"/>
                <a:gd name="T36" fmla="*/ 137 w 359"/>
                <a:gd name="T37" fmla="*/ 105 h 219"/>
                <a:gd name="T38" fmla="*/ 220 w 359"/>
                <a:gd name="T39" fmla="*/ 140 h 219"/>
                <a:gd name="T40" fmla="*/ 204 w 359"/>
                <a:gd name="T41" fmla="*/ 130 h 219"/>
                <a:gd name="T42" fmla="*/ 275 w 359"/>
                <a:gd name="T43" fmla="*/ 184 h 219"/>
                <a:gd name="T44" fmla="*/ 337 w 359"/>
                <a:gd name="T45" fmla="*/ 50 h 219"/>
                <a:gd name="T46" fmla="*/ 345 w 359"/>
                <a:gd name="T47" fmla="*/ 155 h 219"/>
                <a:gd name="T48" fmla="*/ 255 w 359"/>
                <a:gd name="T49" fmla="*/ 210 h 219"/>
                <a:gd name="T50" fmla="*/ 72 w 359"/>
                <a:gd name="T51" fmla="*/ 130 h 219"/>
                <a:gd name="T52" fmla="*/ 42 w 359"/>
                <a:gd name="T53" fmla="*/ 124 h 219"/>
                <a:gd name="T54" fmla="*/ 65 w 359"/>
                <a:gd name="T55" fmla="*/ 126 h 219"/>
                <a:gd name="T56" fmla="*/ 17 w 359"/>
                <a:gd name="T57" fmla="*/ 151 h 219"/>
                <a:gd name="T58" fmla="*/ 4 w 359"/>
                <a:gd name="T59" fmla="*/ 81 h 219"/>
                <a:gd name="T60" fmla="*/ 71 w 359"/>
                <a:gd name="T61" fmla="*/ 45 h 219"/>
                <a:gd name="T62" fmla="*/ 116 w 359"/>
                <a:gd name="T63" fmla="*/ 62 h 219"/>
                <a:gd name="T64" fmla="*/ 91 w 359"/>
                <a:gd name="T65" fmla="*/ 52 h 219"/>
                <a:gd name="T66" fmla="*/ 81 w 359"/>
                <a:gd name="T67" fmla="*/ 37 h 219"/>
                <a:gd name="T68" fmla="*/ 134 w 359"/>
                <a:gd name="T69" fmla="*/ 2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9" h="219">
                  <a:moveTo>
                    <a:pt x="157" y="5"/>
                  </a:moveTo>
                  <a:cubicBezTo>
                    <a:pt x="182" y="2"/>
                    <a:pt x="185" y="19"/>
                    <a:pt x="196" y="21"/>
                  </a:cubicBezTo>
                  <a:cubicBezTo>
                    <a:pt x="208" y="24"/>
                    <a:pt x="219" y="16"/>
                    <a:pt x="230" y="24"/>
                  </a:cubicBezTo>
                  <a:cubicBezTo>
                    <a:pt x="261" y="45"/>
                    <a:pt x="215" y="80"/>
                    <a:pt x="204" y="60"/>
                  </a:cubicBezTo>
                  <a:cubicBezTo>
                    <a:pt x="194" y="43"/>
                    <a:pt x="216" y="48"/>
                    <a:pt x="214" y="46"/>
                  </a:cubicBezTo>
                  <a:cubicBezTo>
                    <a:pt x="210" y="42"/>
                    <a:pt x="200" y="40"/>
                    <a:pt x="197" y="46"/>
                  </a:cubicBezTo>
                  <a:cubicBezTo>
                    <a:pt x="193" y="57"/>
                    <a:pt x="197" y="65"/>
                    <a:pt x="204" y="68"/>
                  </a:cubicBezTo>
                  <a:cubicBezTo>
                    <a:pt x="226" y="78"/>
                    <a:pt x="237" y="58"/>
                    <a:pt x="246" y="53"/>
                  </a:cubicBezTo>
                  <a:cubicBezTo>
                    <a:pt x="258" y="47"/>
                    <a:pt x="282" y="57"/>
                    <a:pt x="289" y="61"/>
                  </a:cubicBezTo>
                  <a:cubicBezTo>
                    <a:pt x="312" y="79"/>
                    <a:pt x="312" y="113"/>
                    <a:pt x="309" y="125"/>
                  </a:cubicBezTo>
                  <a:cubicBezTo>
                    <a:pt x="304" y="141"/>
                    <a:pt x="286" y="154"/>
                    <a:pt x="270" y="155"/>
                  </a:cubicBezTo>
                  <a:cubicBezTo>
                    <a:pt x="259" y="155"/>
                    <a:pt x="243" y="148"/>
                    <a:pt x="239" y="139"/>
                  </a:cubicBezTo>
                  <a:cubicBezTo>
                    <a:pt x="227" y="111"/>
                    <a:pt x="263" y="107"/>
                    <a:pt x="252" y="128"/>
                  </a:cubicBezTo>
                  <a:cubicBezTo>
                    <a:pt x="260" y="126"/>
                    <a:pt x="260" y="113"/>
                    <a:pt x="254" y="111"/>
                  </a:cubicBezTo>
                  <a:cubicBezTo>
                    <a:pt x="249" y="109"/>
                    <a:pt x="238" y="110"/>
                    <a:pt x="235" y="115"/>
                  </a:cubicBezTo>
                  <a:cubicBezTo>
                    <a:pt x="231" y="119"/>
                    <a:pt x="231" y="133"/>
                    <a:pt x="234" y="141"/>
                  </a:cubicBezTo>
                  <a:cubicBezTo>
                    <a:pt x="240" y="158"/>
                    <a:pt x="268" y="166"/>
                    <a:pt x="287" y="158"/>
                  </a:cubicBezTo>
                  <a:cubicBezTo>
                    <a:pt x="346" y="133"/>
                    <a:pt x="310" y="54"/>
                    <a:pt x="328" y="0"/>
                  </a:cubicBezTo>
                  <a:cubicBezTo>
                    <a:pt x="328" y="0"/>
                    <a:pt x="332" y="44"/>
                    <a:pt x="334" y="65"/>
                  </a:cubicBezTo>
                  <a:cubicBezTo>
                    <a:pt x="338" y="110"/>
                    <a:pt x="342" y="148"/>
                    <a:pt x="297" y="170"/>
                  </a:cubicBezTo>
                  <a:cubicBezTo>
                    <a:pt x="262" y="186"/>
                    <a:pt x="230" y="184"/>
                    <a:pt x="197" y="162"/>
                  </a:cubicBezTo>
                  <a:cubicBezTo>
                    <a:pt x="233" y="161"/>
                    <a:pt x="235" y="115"/>
                    <a:pt x="211" y="100"/>
                  </a:cubicBezTo>
                  <a:cubicBezTo>
                    <a:pt x="202" y="95"/>
                    <a:pt x="189" y="92"/>
                    <a:pt x="181" y="97"/>
                  </a:cubicBezTo>
                  <a:cubicBezTo>
                    <a:pt x="169" y="87"/>
                    <a:pt x="144" y="86"/>
                    <a:pt x="136" y="99"/>
                  </a:cubicBezTo>
                  <a:cubicBezTo>
                    <a:pt x="129" y="97"/>
                    <a:pt x="111" y="100"/>
                    <a:pt x="104" y="107"/>
                  </a:cubicBezTo>
                  <a:cubicBezTo>
                    <a:pt x="86" y="126"/>
                    <a:pt x="91" y="177"/>
                    <a:pt x="124" y="161"/>
                  </a:cubicBezTo>
                  <a:cubicBezTo>
                    <a:pt x="134" y="156"/>
                    <a:pt x="133" y="151"/>
                    <a:pt x="135" y="143"/>
                  </a:cubicBezTo>
                  <a:cubicBezTo>
                    <a:pt x="142" y="157"/>
                    <a:pt x="150" y="169"/>
                    <a:pt x="153" y="173"/>
                  </a:cubicBezTo>
                  <a:cubicBezTo>
                    <a:pt x="164" y="186"/>
                    <a:pt x="175" y="192"/>
                    <a:pt x="192" y="196"/>
                  </a:cubicBezTo>
                  <a:cubicBezTo>
                    <a:pt x="222" y="203"/>
                    <a:pt x="280" y="202"/>
                    <a:pt x="302" y="186"/>
                  </a:cubicBezTo>
                  <a:cubicBezTo>
                    <a:pt x="269" y="193"/>
                    <a:pt x="229" y="199"/>
                    <a:pt x="193" y="190"/>
                  </a:cubicBezTo>
                  <a:cubicBezTo>
                    <a:pt x="176" y="187"/>
                    <a:pt x="162" y="173"/>
                    <a:pt x="157" y="167"/>
                  </a:cubicBezTo>
                  <a:cubicBezTo>
                    <a:pt x="153" y="162"/>
                    <a:pt x="148" y="152"/>
                    <a:pt x="144" y="144"/>
                  </a:cubicBezTo>
                  <a:cubicBezTo>
                    <a:pt x="137" y="132"/>
                    <a:pt x="128" y="132"/>
                    <a:pt x="119" y="134"/>
                  </a:cubicBezTo>
                  <a:cubicBezTo>
                    <a:pt x="126" y="137"/>
                    <a:pt x="133" y="142"/>
                    <a:pt x="128" y="150"/>
                  </a:cubicBezTo>
                  <a:cubicBezTo>
                    <a:pt x="125" y="155"/>
                    <a:pt x="118" y="161"/>
                    <a:pt x="110" y="158"/>
                  </a:cubicBezTo>
                  <a:cubicBezTo>
                    <a:pt x="98" y="153"/>
                    <a:pt x="99" y="135"/>
                    <a:pt x="102" y="124"/>
                  </a:cubicBezTo>
                  <a:cubicBezTo>
                    <a:pt x="107" y="107"/>
                    <a:pt x="126" y="101"/>
                    <a:pt x="137" y="105"/>
                  </a:cubicBezTo>
                  <a:cubicBezTo>
                    <a:pt x="148" y="91"/>
                    <a:pt x="167" y="92"/>
                    <a:pt x="179" y="101"/>
                  </a:cubicBezTo>
                  <a:cubicBezTo>
                    <a:pt x="205" y="97"/>
                    <a:pt x="227" y="111"/>
                    <a:pt x="220" y="140"/>
                  </a:cubicBezTo>
                  <a:cubicBezTo>
                    <a:pt x="215" y="160"/>
                    <a:pt x="188" y="161"/>
                    <a:pt x="189" y="141"/>
                  </a:cubicBezTo>
                  <a:cubicBezTo>
                    <a:pt x="191" y="137"/>
                    <a:pt x="197" y="132"/>
                    <a:pt x="204" y="130"/>
                  </a:cubicBezTo>
                  <a:cubicBezTo>
                    <a:pt x="173" y="125"/>
                    <a:pt x="181" y="157"/>
                    <a:pt x="195" y="168"/>
                  </a:cubicBezTo>
                  <a:cubicBezTo>
                    <a:pt x="212" y="181"/>
                    <a:pt x="244" y="190"/>
                    <a:pt x="275" y="184"/>
                  </a:cubicBezTo>
                  <a:cubicBezTo>
                    <a:pt x="289" y="181"/>
                    <a:pt x="304" y="175"/>
                    <a:pt x="318" y="164"/>
                  </a:cubicBezTo>
                  <a:cubicBezTo>
                    <a:pt x="348" y="140"/>
                    <a:pt x="345" y="106"/>
                    <a:pt x="337" y="50"/>
                  </a:cubicBezTo>
                  <a:cubicBezTo>
                    <a:pt x="340" y="54"/>
                    <a:pt x="348" y="79"/>
                    <a:pt x="348" y="85"/>
                  </a:cubicBezTo>
                  <a:cubicBezTo>
                    <a:pt x="350" y="97"/>
                    <a:pt x="359" y="127"/>
                    <a:pt x="345" y="155"/>
                  </a:cubicBezTo>
                  <a:cubicBezTo>
                    <a:pt x="337" y="172"/>
                    <a:pt x="325" y="183"/>
                    <a:pt x="309" y="194"/>
                  </a:cubicBezTo>
                  <a:cubicBezTo>
                    <a:pt x="302" y="199"/>
                    <a:pt x="281" y="206"/>
                    <a:pt x="255" y="210"/>
                  </a:cubicBezTo>
                  <a:cubicBezTo>
                    <a:pt x="201" y="219"/>
                    <a:pt x="154" y="209"/>
                    <a:pt x="114" y="184"/>
                  </a:cubicBezTo>
                  <a:cubicBezTo>
                    <a:pt x="95" y="172"/>
                    <a:pt x="74" y="153"/>
                    <a:pt x="72" y="130"/>
                  </a:cubicBezTo>
                  <a:cubicBezTo>
                    <a:pt x="71" y="121"/>
                    <a:pt x="62" y="114"/>
                    <a:pt x="55" y="115"/>
                  </a:cubicBezTo>
                  <a:cubicBezTo>
                    <a:pt x="50" y="115"/>
                    <a:pt x="44" y="117"/>
                    <a:pt x="42" y="124"/>
                  </a:cubicBezTo>
                  <a:cubicBezTo>
                    <a:pt x="39" y="131"/>
                    <a:pt x="44" y="139"/>
                    <a:pt x="44" y="139"/>
                  </a:cubicBezTo>
                  <a:cubicBezTo>
                    <a:pt x="45" y="121"/>
                    <a:pt x="55" y="119"/>
                    <a:pt x="65" y="126"/>
                  </a:cubicBezTo>
                  <a:cubicBezTo>
                    <a:pt x="68" y="133"/>
                    <a:pt x="67" y="145"/>
                    <a:pt x="67" y="145"/>
                  </a:cubicBezTo>
                  <a:cubicBezTo>
                    <a:pt x="60" y="163"/>
                    <a:pt x="34" y="165"/>
                    <a:pt x="17" y="151"/>
                  </a:cubicBezTo>
                  <a:cubicBezTo>
                    <a:pt x="2" y="138"/>
                    <a:pt x="6" y="120"/>
                    <a:pt x="13" y="111"/>
                  </a:cubicBezTo>
                  <a:cubicBezTo>
                    <a:pt x="7" y="106"/>
                    <a:pt x="0" y="95"/>
                    <a:pt x="4" y="81"/>
                  </a:cubicBezTo>
                  <a:cubicBezTo>
                    <a:pt x="6" y="73"/>
                    <a:pt x="18" y="66"/>
                    <a:pt x="29" y="64"/>
                  </a:cubicBezTo>
                  <a:cubicBezTo>
                    <a:pt x="35" y="40"/>
                    <a:pt x="57" y="40"/>
                    <a:pt x="71" y="45"/>
                  </a:cubicBezTo>
                  <a:cubicBezTo>
                    <a:pt x="69" y="66"/>
                    <a:pt x="73" y="83"/>
                    <a:pt x="93" y="83"/>
                  </a:cubicBezTo>
                  <a:cubicBezTo>
                    <a:pt x="107" y="83"/>
                    <a:pt x="115" y="74"/>
                    <a:pt x="116" y="62"/>
                  </a:cubicBezTo>
                  <a:cubicBezTo>
                    <a:pt x="117" y="49"/>
                    <a:pt x="106" y="45"/>
                    <a:pt x="99" y="45"/>
                  </a:cubicBezTo>
                  <a:cubicBezTo>
                    <a:pt x="95" y="45"/>
                    <a:pt x="92" y="50"/>
                    <a:pt x="91" y="52"/>
                  </a:cubicBezTo>
                  <a:cubicBezTo>
                    <a:pt x="111" y="45"/>
                    <a:pt x="118" y="66"/>
                    <a:pt x="103" y="75"/>
                  </a:cubicBezTo>
                  <a:cubicBezTo>
                    <a:pt x="82" y="87"/>
                    <a:pt x="69" y="58"/>
                    <a:pt x="81" y="37"/>
                  </a:cubicBezTo>
                  <a:cubicBezTo>
                    <a:pt x="84" y="31"/>
                    <a:pt x="92" y="26"/>
                    <a:pt x="99" y="23"/>
                  </a:cubicBezTo>
                  <a:cubicBezTo>
                    <a:pt x="107" y="21"/>
                    <a:pt x="120" y="19"/>
                    <a:pt x="134" y="24"/>
                  </a:cubicBezTo>
                  <a:cubicBezTo>
                    <a:pt x="139" y="16"/>
                    <a:pt x="146" y="7"/>
                    <a:pt x="157" y="5"/>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 name="任意多边形: 形状 6"/>
            <p:cNvSpPr/>
            <p:nvPr/>
          </p:nvSpPr>
          <p:spPr bwMode="auto">
            <a:xfrm>
              <a:off x="6704951" y="3861107"/>
              <a:ext cx="975375" cy="510466"/>
            </a:xfrm>
            <a:custGeom>
              <a:avLst/>
              <a:gdLst>
                <a:gd name="connsiteX0" fmla="*/ 268143 w 975375"/>
                <a:gd name="connsiteY0" fmla="*/ 180201 h 510466"/>
                <a:gd name="connsiteX1" fmla="*/ 350013 w 975375"/>
                <a:gd name="connsiteY1" fmla="*/ 212409 h 510466"/>
                <a:gd name="connsiteX2" fmla="*/ 425419 w 975375"/>
                <a:gd name="connsiteY2" fmla="*/ 220998 h 510466"/>
                <a:gd name="connsiteX3" fmla="*/ 490053 w 975375"/>
                <a:gd name="connsiteY3" fmla="*/ 248913 h 510466"/>
                <a:gd name="connsiteX4" fmla="*/ 418956 w 975375"/>
                <a:gd name="connsiteY4" fmla="*/ 343392 h 510466"/>
                <a:gd name="connsiteX5" fmla="*/ 418956 w 975375"/>
                <a:gd name="connsiteY5" fmla="*/ 317625 h 510466"/>
                <a:gd name="connsiteX6" fmla="*/ 421110 w 975375"/>
                <a:gd name="connsiteY6" fmla="*/ 309036 h 510466"/>
                <a:gd name="connsiteX7" fmla="*/ 410338 w 975375"/>
                <a:gd name="connsiteY7" fmla="*/ 379895 h 510466"/>
                <a:gd name="connsiteX8" fmla="*/ 492208 w 975375"/>
                <a:gd name="connsiteY8" fmla="*/ 455049 h 510466"/>
                <a:gd name="connsiteX9" fmla="*/ 714118 w 975375"/>
                <a:gd name="connsiteY9" fmla="*/ 459344 h 510466"/>
                <a:gd name="connsiteX10" fmla="*/ 795987 w 975375"/>
                <a:gd name="connsiteY10" fmla="*/ 388484 h 510466"/>
                <a:gd name="connsiteX11" fmla="*/ 869239 w 975375"/>
                <a:gd name="connsiteY11" fmla="*/ 364865 h 510466"/>
                <a:gd name="connsiteX12" fmla="*/ 916637 w 975375"/>
                <a:gd name="connsiteY12" fmla="*/ 371306 h 510466"/>
                <a:gd name="connsiteX13" fmla="*/ 811068 w 975375"/>
                <a:gd name="connsiteY13" fmla="*/ 401368 h 510466"/>
                <a:gd name="connsiteX14" fmla="*/ 709809 w 975375"/>
                <a:gd name="connsiteY14" fmla="*/ 485111 h 510466"/>
                <a:gd name="connsiteX15" fmla="*/ 365094 w 975375"/>
                <a:gd name="connsiteY15" fmla="*/ 420693 h 510466"/>
                <a:gd name="connsiteX16" fmla="*/ 313387 w 975375"/>
                <a:gd name="connsiteY16" fmla="*/ 326214 h 510466"/>
                <a:gd name="connsiteX17" fmla="*/ 283225 w 975375"/>
                <a:gd name="connsiteY17" fmla="*/ 274680 h 510466"/>
                <a:gd name="connsiteX18" fmla="*/ 248753 w 975375"/>
                <a:gd name="connsiteY18" fmla="*/ 255355 h 510466"/>
                <a:gd name="connsiteX19" fmla="*/ 233672 w 975375"/>
                <a:gd name="connsiteY19" fmla="*/ 268238 h 510466"/>
                <a:gd name="connsiteX20" fmla="*/ 270298 w 975375"/>
                <a:gd name="connsiteY20" fmla="*/ 276827 h 510466"/>
                <a:gd name="connsiteX21" fmla="*/ 272452 w 975375"/>
                <a:gd name="connsiteY21" fmla="*/ 289711 h 510466"/>
                <a:gd name="connsiteX22" fmla="*/ 227209 w 975375"/>
                <a:gd name="connsiteY22" fmla="*/ 309036 h 510466"/>
                <a:gd name="connsiteX23" fmla="*/ 209973 w 975375"/>
                <a:gd name="connsiteY23" fmla="*/ 210262 h 510466"/>
                <a:gd name="connsiteX24" fmla="*/ 268143 w 975375"/>
                <a:gd name="connsiteY24" fmla="*/ 180201 h 510466"/>
                <a:gd name="connsiteX25" fmla="*/ 731320 w 975375"/>
                <a:gd name="connsiteY25" fmla="*/ 165601 h 510466"/>
                <a:gd name="connsiteX26" fmla="*/ 772804 w 975375"/>
                <a:gd name="connsiteY26" fmla="*/ 169102 h 510466"/>
                <a:gd name="connsiteX27" fmla="*/ 805129 w 975375"/>
                <a:gd name="connsiteY27" fmla="*/ 197110 h 510466"/>
                <a:gd name="connsiteX28" fmla="*/ 876245 w 975375"/>
                <a:gd name="connsiteY28" fmla="*/ 231582 h 510466"/>
                <a:gd name="connsiteX29" fmla="*/ 830989 w 975375"/>
                <a:gd name="connsiteY29" fmla="*/ 324223 h 510466"/>
                <a:gd name="connsiteX30" fmla="*/ 809439 w 975375"/>
                <a:gd name="connsiteY30" fmla="*/ 319915 h 510466"/>
                <a:gd name="connsiteX31" fmla="*/ 790044 w 975375"/>
                <a:gd name="connsiteY31" fmla="*/ 268207 h 510466"/>
                <a:gd name="connsiteX32" fmla="*/ 787889 w 975375"/>
                <a:gd name="connsiteY32" fmla="*/ 261744 h 510466"/>
                <a:gd name="connsiteX33" fmla="*/ 772804 w 975375"/>
                <a:gd name="connsiteY33" fmla="*/ 309142 h 510466"/>
                <a:gd name="connsiteX34" fmla="*/ 880555 w 975375"/>
                <a:gd name="connsiteY34" fmla="*/ 315606 h 510466"/>
                <a:gd name="connsiteX35" fmla="*/ 975375 w 975375"/>
                <a:gd name="connsiteY35" fmla="*/ 373776 h 510466"/>
                <a:gd name="connsiteX36" fmla="*/ 899950 w 975375"/>
                <a:gd name="connsiteY36" fmla="*/ 352232 h 510466"/>
                <a:gd name="connsiteX37" fmla="*/ 779269 w 975375"/>
                <a:gd name="connsiteY37" fmla="*/ 378085 h 510466"/>
                <a:gd name="connsiteX38" fmla="*/ 649968 w 975375"/>
                <a:gd name="connsiteY38" fmla="*/ 455646 h 510466"/>
                <a:gd name="connsiteX39" fmla="*/ 537907 w 975375"/>
                <a:gd name="connsiteY39" fmla="*/ 371622 h 510466"/>
                <a:gd name="connsiteX40" fmla="*/ 552992 w 975375"/>
                <a:gd name="connsiteY40" fmla="*/ 350077 h 510466"/>
                <a:gd name="connsiteX41" fmla="*/ 563767 w 975375"/>
                <a:gd name="connsiteY41" fmla="*/ 345768 h 510466"/>
                <a:gd name="connsiteX42" fmla="*/ 667208 w 975375"/>
                <a:gd name="connsiteY42" fmla="*/ 423329 h 510466"/>
                <a:gd name="connsiteX43" fmla="*/ 712463 w 975375"/>
                <a:gd name="connsiteY43" fmla="*/ 352232 h 510466"/>
                <a:gd name="connsiteX44" fmla="*/ 686603 w 975375"/>
                <a:gd name="connsiteY44" fmla="*/ 281134 h 510466"/>
                <a:gd name="connsiteX45" fmla="*/ 684448 w 975375"/>
                <a:gd name="connsiteY45" fmla="*/ 212191 h 510466"/>
                <a:gd name="connsiteX46" fmla="*/ 686603 w 975375"/>
                <a:gd name="connsiteY46" fmla="*/ 166948 h 510466"/>
                <a:gd name="connsiteX47" fmla="*/ 731320 w 975375"/>
                <a:gd name="connsiteY47" fmla="*/ 165601 h 510466"/>
                <a:gd name="connsiteX48" fmla="*/ 301475 w 975375"/>
                <a:gd name="connsiteY48" fmla="*/ 820 h 510466"/>
                <a:gd name="connsiteX49" fmla="*/ 385560 w 975375"/>
                <a:gd name="connsiteY49" fmla="*/ 33086 h 510466"/>
                <a:gd name="connsiteX50" fmla="*/ 473957 w 975375"/>
                <a:gd name="connsiteY50" fmla="*/ 48143 h 510466"/>
                <a:gd name="connsiteX51" fmla="*/ 432993 w 975375"/>
                <a:gd name="connsiteY51" fmla="*/ 172903 h 510466"/>
                <a:gd name="connsiteX52" fmla="*/ 370468 w 975375"/>
                <a:gd name="connsiteY52" fmla="*/ 142788 h 510466"/>
                <a:gd name="connsiteX53" fmla="*/ 411433 w 975375"/>
                <a:gd name="connsiteY53" fmla="*/ 138486 h 510466"/>
                <a:gd name="connsiteX54" fmla="*/ 411433 w 975375"/>
                <a:gd name="connsiteY54" fmla="*/ 140637 h 510466"/>
                <a:gd name="connsiteX55" fmla="*/ 420057 w 975375"/>
                <a:gd name="connsiteY55" fmla="*/ 125580 h 510466"/>
                <a:gd name="connsiteX56" fmla="*/ 402808 w 975375"/>
                <a:gd name="connsiteY56" fmla="*/ 99768 h 510466"/>
                <a:gd name="connsiteX57" fmla="*/ 379092 w 975375"/>
                <a:gd name="connsiteY57" fmla="*/ 175054 h 510466"/>
                <a:gd name="connsiteX58" fmla="*/ 568823 w 975375"/>
                <a:gd name="connsiteY58" fmla="*/ 129882 h 510466"/>
                <a:gd name="connsiteX59" fmla="*/ 616255 w 975375"/>
                <a:gd name="connsiteY59" fmla="*/ 177205 h 510466"/>
                <a:gd name="connsiteX60" fmla="*/ 665844 w 975375"/>
                <a:gd name="connsiteY60" fmla="*/ 196564 h 510466"/>
                <a:gd name="connsiteX61" fmla="*/ 674468 w 975375"/>
                <a:gd name="connsiteY61" fmla="*/ 282605 h 510466"/>
                <a:gd name="connsiteX62" fmla="*/ 700340 w 975375"/>
                <a:gd name="connsiteY62" fmla="*/ 314871 h 510466"/>
                <a:gd name="connsiteX63" fmla="*/ 700340 w 975375"/>
                <a:gd name="connsiteY63" fmla="*/ 347136 h 510466"/>
                <a:gd name="connsiteX64" fmla="*/ 588227 w 975375"/>
                <a:gd name="connsiteY64" fmla="*/ 336381 h 510466"/>
                <a:gd name="connsiteX65" fmla="*/ 603319 w 975375"/>
                <a:gd name="connsiteY65" fmla="*/ 334230 h 510466"/>
                <a:gd name="connsiteX66" fmla="*/ 616255 w 975375"/>
                <a:gd name="connsiteY66" fmla="*/ 344985 h 510466"/>
                <a:gd name="connsiteX67" fmla="*/ 614099 w 975375"/>
                <a:gd name="connsiteY67" fmla="*/ 377251 h 510466"/>
                <a:gd name="connsiteX68" fmla="*/ 536482 w 975375"/>
                <a:gd name="connsiteY68" fmla="*/ 351438 h 510466"/>
                <a:gd name="connsiteX69" fmla="*/ 530014 w 975375"/>
                <a:gd name="connsiteY69" fmla="*/ 407365 h 510466"/>
                <a:gd name="connsiteX70" fmla="*/ 577447 w 975375"/>
                <a:gd name="connsiteY70" fmla="*/ 454688 h 510466"/>
                <a:gd name="connsiteX71" fmla="*/ 717588 w 975375"/>
                <a:gd name="connsiteY71" fmla="*/ 431026 h 510466"/>
                <a:gd name="connsiteX72" fmla="*/ 780113 w 975375"/>
                <a:gd name="connsiteY72" fmla="*/ 392308 h 510466"/>
                <a:gd name="connsiteX73" fmla="*/ 577447 w 975375"/>
                <a:gd name="connsiteY73" fmla="*/ 474047 h 510466"/>
                <a:gd name="connsiteX74" fmla="*/ 471801 w 975375"/>
                <a:gd name="connsiteY74" fmla="*/ 426724 h 510466"/>
                <a:gd name="connsiteX75" fmla="*/ 420057 w 975375"/>
                <a:gd name="connsiteY75" fmla="*/ 377251 h 510466"/>
                <a:gd name="connsiteX76" fmla="*/ 413589 w 975375"/>
                <a:gd name="connsiteY76" fmla="*/ 351438 h 510466"/>
                <a:gd name="connsiteX77" fmla="*/ 512766 w 975375"/>
                <a:gd name="connsiteY77" fmla="*/ 282605 h 510466"/>
                <a:gd name="connsiteX78" fmla="*/ 506298 w 975375"/>
                <a:gd name="connsiteY78" fmla="*/ 252491 h 510466"/>
                <a:gd name="connsiteX79" fmla="*/ 439461 w 975375"/>
                <a:gd name="connsiteY79" fmla="*/ 215923 h 510466"/>
                <a:gd name="connsiteX80" fmla="*/ 353220 w 975375"/>
                <a:gd name="connsiteY80" fmla="*/ 194413 h 510466"/>
                <a:gd name="connsiteX81" fmla="*/ 279915 w 975375"/>
                <a:gd name="connsiteY81" fmla="*/ 166450 h 510466"/>
                <a:gd name="connsiteX82" fmla="*/ 189362 w 975375"/>
                <a:gd name="connsiteY82" fmla="*/ 235282 h 510466"/>
                <a:gd name="connsiteX83" fmla="*/ 210922 w 975375"/>
                <a:gd name="connsiteY83" fmla="*/ 321324 h 510466"/>
                <a:gd name="connsiteX84" fmla="*/ 154865 w 975375"/>
                <a:gd name="connsiteY84" fmla="*/ 261095 h 510466"/>
                <a:gd name="connsiteX85" fmla="*/ 120369 w 975375"/>
                <a:gd name="connsiteY85" fmla="*/ 295511 h 510466"/>
                <a:gd name="connsiteX86" fmla="*/ 128993 w 975375"/>
                <a:gd name="connsiteY86" fmla="*/ 312720 h 510466"/>
                <a:gd name="connsiteX87" fmla="*/ 141929 w 975375"/>
                <a:gd name="connsiteY87" fmla="*/ 319173 h 510466"/>
                <a:gd name="connsiteX88" fmla="*/ 165645 w 975375"/>
                <a:gd name="connsiteY88" fmla="*/ 274001 h 510466"/>
                <a:gd name="connsiteX89" fmla="*/ 167801 w 975375"/>
                <a:gd name="connsiteY89" fmla="*/ 353589 h 510466"/>
                <a:gd name="connsiteX90" fmla="*/ 81560 w 975375"/>
                <a:gd name="connsiteY90" fmla="*/ 368646 h 510466"/>
                <a:gd name="connsiteX91" fmla="*/ 6099 w 975375"/>
                <a:gd name="connsiteY91" fmla="*/ 308418 h 510466"/>
                <a:gd name="connsiteX92" fmla="*/ 1787 w 975375"/>
                <a:gd name="connsiteY92" fmla="*/ 254642 h 510466"/>
                <a:gd name="connsiteX93" fmla="*/ 14723 w 975375"/>
                <a:gd name="connsiteY93" fmla="*/ 235282 h 510466"/>
                <a:gd name="connsiteX94" fmla="*/ 16879 w 975375"/>
                <a:gd name="connsiteY94" fmla="*/ 213772 h 510466"/>
                <a:gd name="connsiteX95" fmla="*/ 62156 w 975375"/>
                <a:gd name="connsiteY95" fmla="*/ 147090 h 510466"/>
                <a:gd name="connsiteX96" fmla="*/ 167801 w 975375"/>
                <a:gd name="connsiteY96" fmla="*/ 187960 h 510466"/>
                <a:gd name="connsiteX97" fmla="*/ 197986 w 975375"/>
                <a:gd name="connsiteY97" fmla="*/ 168601 h 510466"/>
                <a:gd name="connsiteX98" fmla="*/ 174270 w 975375"/>
                <a:gd name="connsiteY98" fmla="*/ 106221 h 510466"/>
                <a:gd name="connsiteX99" fmla="*/ 139773 w 975375"/>
                <a:gd name="connsiteY99" fmla="*/ 114825 h 510466"/>
                <a:gd name="connsiteX100" fmla="*/ 141929 w 975375"/>
                <a:gd name="connsiteY100" fmla="*/ 140637 h 510466"/>
                <a:gd name="connsiteX101" fmla="*/ 189362 w 975375"/>
                <a:gd name="connsiteY101" fmla="*/ 144939 h 510466"/>
                <a:gd name="connsiteX102" fmla="*/ 113901 w 975375"/>
                <a:gd name="connsiteY102" fmla="*/ 56747 h 510466"/>
                <a:gd name="connsiteX103" fmla="*/ 254043 w 975375"/>
                <a:gd name="connsiteY103" fmla="*/ 35237 h 510466"/>
                <a:gd name="connsiteX104" fmla="*/ 301475 w 975375"/>
                <a:gd name="connsiteY104" fmla="*/ 820 h 51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75375" h="510466">
                  <a:moveTo>
                    <a:pt x="268143" y="180201"/>
                  </a:moveTo>
                  <a:cubicBezTo>
                    <a:pt x="304769" y="175906"/>
                    <a:pt x="328468" y="201673"/>
                    <a:pt x="350013" y="212409"/>
                  </a:cubicBezTo>
                  <a:cubicBezTo>
                    <a:pt x="360785" y="205968"/>
                    <a:pt x="406029" y="195231"/>
                    <a:pt x="425419" y="220998"/>
                  </a:cubicBezTo>
                  <a:cubicBezTo>
                    <a:pt x="442655" y="242471"/>
                    <a:pt x="464200" y="212409"/>
                    <a:pt x="490053" y="248913"/>
                  </a:cubicBezTo>
                  <a:cubicBezTo>
                    <a:pt x="530988" y="311183"/>
                    <a:pt x="444810" y="397073"/>
                    <a:pt x="418956" y="343392"/>
                  </a:cubicBezTo>
                  <a:cubicBezTo>
                    <a:pt x="414647" y="334803"/>
                    <a:pt x="418956" y="317625"/>
                    <a:pt x="418956" y="317625"/>
                  </a:cubicBezTo>
                  <a:cubicBezTo>
                    <a:pt x="418956" y="317625"/>
                    <a:pt x="421110" y="311183"/>
                    <a:pt x="421110" y="309036"/>
                  </a:cubicBezTo>
                  <a:cubicBezTo>
                    <a:pt x="401720" y="326214"/>
                    <a:pt x="397411" y="351981"/>
                    <a:pt x="410338" y="379895"/>
                  </a:cubicBezTo>
                  <a:cubicBezTo>
                    <a:pt x="425419" y="414251"/>
                    <a:pt x="462045" y="435724"/>
                    <a:pt x="492208" y="455049"/>
                  </a:cubicBezTo>
                  <a:cubicBezTo>
                    <a:pt x="574077" y="506583"/>
                    <a:pt x="647329" y="497994"/>
                    <a:pt x="714118" y="459344"/>
                  </a:cubicBezTo>
                  <a:cubicBezTo>
                    <a:pt x="742126" y="442166"/>
                    <a:pt x="776597" y="403515"/>
                    <a:pt x="795987" y="388484"/>
                  </a:cubicBezTo>
                  <a:cubicBezTo>
                    <a:pt x="813223" y="373454"/>
                    <a:pt x="839077" y="364865"/>
                    <a:pt x="869239" y="364865"/>
                  </a:cubicBezTo>
                  <a:cubicBezTo>
                    <a:pt x="869239" y="364865"/>
                    <a:pt x="916637" y="371306"/>
                    <a:pt x="916637" y="371306"/>
                  </a:cubicBezTo>
                  <a:cubicBezTo>
                    <a:pt x="864930" y="379895"/>
                    <a:pt x="828304" y="384190"/>
                    <a:pt x="811068" y="401368"/>
                  </a:cubicBezTo>
                  <a:cubicBezTo>
                    <a:pt x="780906" y="429282"/>
                    <a:pt x="748589" y="465786"/>
                    <a:pt x="709809" y="485111"/>
                  </a:cubicBezTo>
                  <a:cubicBezTo>
                    <a:pt x="593468" y="547381"/>
                    <a:pt x="427574" y="482964"/>
                    <a:pt x="365094" y="420693"/>
                  </a:cubicBezTo>
                  <a:cubicBezTo>
                    <a:pt x="339241" y="394926"/>
                    <a:pt x="328468" y="360570"/>
                    <a:pt x="313387" y="326214"/>
                  </a:cubicBezTo>
                  <a:cubicBezTo>
                    <a:pt x="302615" y="304741"/>
                    <a:pt x="296152" y="294005"/>
                    <a:pt x="283225" y="274680"/>
                  </a:cubicBezTo>
                  <a:cubicBezTo>
                    <a:pt x="274607" y="261796"/>
                    <a:pt x="263835" y="255355"/>
                    <a:pt x="248753" y="255355"/>
                  </a:cubicBezTo>
                  <a:cubicBezTo>
                    <a:pt x="248753" y="255355"/>
                    <a:pt x="233672" y="268238"/>
                    <a:pt x="233672" y="268238"/>
                  </a:cubicBezTo>
                  <a:cubicBezTo>
                    <a:pt x="259526" y="259649"/>
                    <a:pt x="265989" y="268238"/>
                    <a:pt x="270298" y="276827"/>
                  </a:cubicBezTo>
                  <a:cubicBezTo>
                    <a:pt x="270298" y="276827"/>
                    <a:pt x="272452" y="285416"/>
                    <a:pt x="272452" y="289711"/>
                  </a:cubicBezTo>
                  <a:cubicBezTo>
                    <a:pt x="272452" y="309036"/>
                    <a:pt x="259526" y="321919"/>
                    <a:pt x="227209" y="309036"/>
                  </a:cubicBezTo>
                  <a:cubicBezTo>
                    <a:pt x="201355" y="300447"/>
                    <a:pt x="192737" y="233882"/>
                    <a:pt x="209973" y="210262"/>
                  </a:cubicBezTo>
                  <a:cubicBezTo>
                    <a:pt x="220745" y="195231"/>
                    <a:pt x="246599" y="182348"/>
                    <a:pt x="268143" y="180201"/>
                  </a:cubicBezTo>
                  <a:close/>
                  <a:moveTo>
                    <a:pt x="731320" y="165601"/>
                  </a:moveTo>
                  <a:cubicBezTo>
                    <a:pt x="750176" y="165870"/>
                    <a:pt x="768494" y="166948"/>
                    <a:pt x="772804" y="169102"/>
                  </a:cubicBezTo>
                  <a:cubicBezTo>
                    <a:pt x="785734" y="173411"/>
                    <a:pt x="792199" y="194956"/>
                    <a:pt x="805129" y="197110"/>
                  </a:cubicBezTo>
                  <a:cubicBezTo>
                    <a:pt x="835299" y="205728"/>
                    <a:pt x="863314" y="201419"/>
                    <a:pt x="876245" y="231582"/>
                  </a:cubicBezTo>
                  <a:cubicBezTo>
                    <a:pt x="891330" y="276825"/>
                    <a:pt x="861159" y="317760"/>
                    <a:pt x="830989" y="324223"/>
                  </a:cubicBezTo>
                  <a:cubicBezTo>
                    <a:pt x="824524" y="324223"/>
                    <a:pt x="809439" y="319915"/>
                    <a:pt x="809439" y="319915"/>
                  </a:cubicBezTo>
                  <a:cubicBezTo>
                    <a:pt x="783579" y="311297"/>
                    <a:pt x="766339" y="289752"/>
                    <a:pt x="790044" y="268207"/>
                  </a:cubicBezTo>
                  <a:cubicBezTo>
                    <a:pt x="792199" y="266053"/>
                    <a:pt x="787889" y="261744"/>
                    <a:pt x="787889" y="261744"/>
                  </a:cubicBezTo>
                  <a:cubicBezTo>
                    <a:pt x="764184" y="276825"/>
                    <a:pt x="757719" y="294061"/>
                    <a:pt x="772804" y="309142"/>
                  </a:cubicBezTo>
                  <a:cubicBezTo>
                    <a:pt x="822369" y="358695"/>
                    <a:pt x="848229" y="315606"/>
                    <a:pt x="880555" y="315606"/>
                  </a:cubicBezTo>
                  <a:cubicBezTo>
                    <a:pt x="912880" y="313451"/>
                    <a:pt x="962445" y="352232"/>
                    <a:pt x="975375" y="373776"/>
                  </a:cubicBezTo>
                  <a:cubicBezTo>
                    <a:pt x="947360" y="363004"/>
                    <a:pt x="919345" y="354386"/>
                    <a:pt x="899950" y="352232"/>
                  </a:cubicBezTo>
                  <a:cubicBezTo>
                    <a:pt x="846074" y="345768"/>
                    <a:pt x="809439" y="360849"/>
                    <a:pt x="779269" y="378085"/>
                  </a:cubicBezTo>
                  <a:cubicBezTo>
                    <a:pt x="738324" y="401784"/>
                    <a:pt x="699533" y="444874"/>
                    <a:pt x="649968" y="455646"/>
                  </a:cubicBezTo>
                  <a:cubicBezTo>
                    <a:pt x="587473" y="466418"/>
                    <a:pt x="529287" y="429792"/>
                    <a:pt x="537907" y="371622"/>
                  </a:cubicBezTo>
                  <a:cubicBezTo>
                    <a:pt x="540062" y="363004"/>
                    <a:pt x="548682" y="354386"/>
                    <a:pt x="552992" y="350077"/>
                  </a:cubicBezTo>
                  <a:cubicBezTo>
                    <a:pt x="552992" y="350077"/>
                    <a:pt x="561612" y="347923"/>
                    <a:pt x="563767" y="345768"/>
                  </a:cubicBezTo>
                  <a:cubicBezTo>
                    <a:pt x="544372" y="425483"/>
                    <a:pt x="619798" y="451337"/>
                    <a:pt x="667208" y="423329"/>
                  </a:cubicBezTo>
                  <a:cubicBezTo>
                    <a:pt x="690913" y="410402"/>
                    <a:pt x="705998" y="386703"/>
                    <a:pt x="712463" y="352232"/>
                  </a:cubicBezTo>
                  <a:cubicBezTo>
                    <a:pt x="718929" y="322069"/>
                    <a:pt x="710308" y="298370"/>
                    <a:pt x="686603" y="281134"/>
                  </a:cubicBezTo>
                  <a:cubicBezTo>
                    <a:pt x="693068" y="255281"/>
                    <a:pt x="693068" y="233736"/>
                    <a:pt x="684448" y="212191"/>
                  </a:cubicBezTo>
                  <a:cubicBezTo>
                    <a:pt x="677983" y="197110"/>
                    <a:pt x="652123" y="173411"/>
                    <a:pt x="686603" y="166948"/>
                  </a:cubicBezTo>
                  <a:cubicBezTo>
                    <a:pt x="693068" y="165870"/>
                    <a:pt x="712463" y="165332"/>
                    <a:pt x="731320" y="165601"/>
                  </a:cubicBezTo>
                  <a:close/>
                  <a:moveTo>
                    <a:pt x="301475" y="820"/>
                  </a:moveTo>
                  <a:cubicBezTo>
                    <a:pt x="346752" y="-3482"/>
                    <a:pt x="366156" y="9424"/>
                    <a:pt x="385560" y="33086"/>
                  </a:cubicBezTo>
                  <a:cubicBezTo>
                    <a:pt x="404964" y="22330"/>
                    <a:pt x="452397" y="26633"/>
                    <a:pt x="473957" y="48143"/>
                  </a:cubicBezTo>
                  <a:cubicBezTo>
                    <a:pt x="521390" y="99768"/>
                    <a:pt x="484737" y="147090"/>
                    <a:pt x="432993" y="172903"/>
                  </a:cubicBezTo>
                  <a:cubicBezTo>
                    <a:pt x="409276" y="183658"/>
                    <a:pt x="366156" y="170752"/>
                    <a:pt x="370468" y="142788"/>
                  </a:cubicBezTo>
                  <a:cubicBezTo>
                    <a:pt x="376936" y="106221"/>
                    <a:pt x="420057" y="99768"/>
                    <a:pt x="411433" y="138486"/>
                  </a:cubicBezTo>
                  <a:cubicBezTo>
                    <a:pt x="404964" y="138486"/>
                    <a:pt x="411433" y="140637"/>
                    <a:pt x="411433" y="140637"/>
                  </a:cubicBezTo>
                  <a:cubicBezTo>
                    <a:pt x="411433" y="140637"/>
                    <a:pt x="417901" y="136335"/>
                    <a:pt x="420057" y="125580"/>
                  </a:cubicBezTo>
                  <a:cubicBezTo>
                    <a:pt x="422213" y="110523"/>
                    <a:pt x="413589" y="101919"/>
                    <a:pt x="402808" y="99768"/>
                  </a:cubicBezTo>
                  <a:cubicBezTo>
                    <a:pt x="361844" y="95466"/>
                    <a:pt x="335972" y="151392"/>
                    <a:pt x="379092" y="175054"/>
                  </a:cubicBezTo>
                  <a:cubicBezTo>
                    <a:pt x="469645" y="222376"/>
                    <a:pt x="480425" y="108372"/>
                    <a:pt x="568823" y="129882"/>
                  </a:cubicBezTo>
                  <a:cubicBezTo>
                    <a:pt x="599007" y="136335"/>
                    <a:pt x="601163" y="166450"/>
                    <a:pt x="616255" y="177205"/>
                  </a:cubicBezTo>
                  <a:cubicBezTo>
                    <a:pt x="635659" y="190111"/>
                    <a:pt x="652908" y="179356"/>
                    <a:pt x="665844" y="196564"/>
                  </a:cubicBezTo>
                  <a:cubicBezTo>
                    <a:pt x="680936" y="220225"/>
                    <a:pt x="680936" y="252491"/>
                    <a:pt x="674468" y="282605"/>
                  </a:cubicBezTo>
                  <a:cubicBezTo>
                    <a:pt x="683092" y="293360"/>
                    <a:pt x="696028" y="306267"/>
                    <a:pt x="700340" y="314871"/>
                  </a:cubicBezTo>
                  <a:cubicBezTo>
                    <a:pt x="704652" y="323475"/>
                    <a:pt x="700340" y="347136"/>
                    <a:pt x="700340" y="347136"/>
                  </a:cubicBezTo>
                  <a:cubicBezTo>
                    <a:pt x="680936" y="474047"/>
                    <a:pt x="530014" y="411667"/>
                    <a:pt x="588227" y="336381"/>
                  </a:cubicBezTo>
                  <a:cubicBezTo>
                    <a:pt x="586071" y="336381"/>
                    <a:pt x="599007" y="334230"/>
                    <a:pt x="603319" y="334230"/>
                  </a:cubicBezTo>
                  <a:cubicBezTo>
                    <a:pt x="607631" y="334230"/>
                    <a:pt x="611943" y="342834"/>
                    <a:pt x="616255" y="344985"/>
                  </a:cubicBezTo>
                  <a:cubicBezTo>
                    <a:pt x="616255" y="357891"/>
                    <a:pt x="607631" y="366495"/>
                    <a:pt x="614099" y="377251"/>
                  </a:cubicBezTo>
                  <a:cubicBezTo>
                    <a:pt x="655064" y="306267"/>
                    <a:pt x="560198" y="308418"/>
                    <a:pt x="536482" y="351438"/>
                  </a:cubicBezTo>
                  <a:cubicBezTo>
                    <a:pt x="530014" y="364344"/>
                    <a:pt x="525702" y="388006"/>
                    <a:pt x="530014" y="407365"/>
                  </a:cubicBezTo>
                  <a:cubicBezTo>
                    <a:pt x="536482" y="431026"/>
                    <a:pt x="560198" y="448235"/>
                    <a:pt x="577447" y="454688"/>
                  </a:cubicBezTo>
                  <a:cubicBezTo>
                    <a:pt x="633503" y="478349"/>
                    <a:pt x="683092" y="458990"/>
                    <a:pt x="717588" y="431026"/>
                  </a:cubicBezTo>
                  <a:cubicBezTo>
                    <a:pt x="721900" y="428875"/>
                    <a:pt x="760709" y="398761"/>
                    <a:pt x="780113" y="392308"/>
                  </a:cubicBezTo>
                  <a:cubicBezTo>
                    <a:pt x="734837" y="433177"/>
                    <a:pt x="672312" y="493406"/>
                    <a:pt x="577447" y="474047"/>
                  </a:cubicBezTo>
                  <a:cubicBezTo>
                    <a:pt x="540794" y="467594"/>
                    <a:pt x="499830" y="448235"/>
                    <a:pt x="471801" y="426724"/>
                  </a:cubicBezTo>
                  <a:cubicBezTo>
                    <a:pt x="461021" y="418120"/>
                    <a:pt x="426525" y="390157"/>
                    <a:pt x="420057" y="377251"/>
                  </a:cubicBezTo>
                  <a:cubicBezTo>
                    <a:pt x="415745" y="368646"/>
                    <a:pt x="415745" y="364344"/>
                    <a:pt x="413589" y="351438"/>
                  </a:cubicBezTo>
                  <a:cubicBezTo>
                    <a:pt x="452397" y="405214"/>
                    <a:pt x="517078" y="336381"/>
                    <a:pt x="512766" y="282605"/>
                  </a:cubicBezTo>
                  <a:cubicBezTo>
                    <a:pt x="512766" y="271850"/>
                    <a:pt x="510610" y="261095"/>
                    <a:pt x="506298" y="252491"/>
                  </a:cubicBezTo>
                  <a:cubicBezTo>
                    <a:pt x="489050" y="215923"/>
                    <a:pt x="467489" y="215923"/>
                    <a:pt x="439461" y="215923"/>
                  </a:cubicBezTo>
                  <a:cubicBezTo>
                    <a:pt x="428681" y="200866"/>
                    <a:pt x="394184" y="177205"/>
                    <a:pt x="353220" y="194413"/>
                  </a:cubicBezTo>
                  <a:cubicBezTo>
                    <a:pt x="329503" y="177205"/>
                    <a:pt x="297163" y="164298"/>
                    <a:pt x="279915" y="166450"/>
                  </a:cubicBezTo>
                  <a:cubicBezTo>
                    <a:pt x="228170" y="168601"/>
                    <a:pt x="200142" y="185809"/>
                    <a:pt x="189362" y="235282"/>
                  </a:cubicBezTo>
                  <a:cubicBezTo>
                    <a:pt x="182894" y="271850"/>
                    <a:pt x="204454" y="297662"/>
                    <a:pt x="210922" y="321324"/>
                  </a:cubicBezTo>
                  <a:cubicBezTo>
                    <a:pt x="195830" y="286907"/>
                    <a:pt x="180738" y="261095"/>
                    <a:pt x="154865" y="261095"/>
                  </a:cubicBezTo>
                  <a:cubicBezTo>
                    <a:pt x="131149" y="261095"/>
                    <a:pt x="118213" y="278303"/>
                    <a:pt x="120369" y="295511"/>
                  </a:cubicBezTo>
                  <a:cubicBezTo>
                    <a:pt x="120369" y="297662"/>
                    <a:pt x="122525" y="306267"/>
                    <a:pt x="128993" y="312720"/>
                  </a:cubicBezTo>
                  <a:cubicBezTo>
                    <a:pt x="128993" y="312720"/>
                    <a:pt x="139773" y="317022"/>
                    <a:pt x="141929" y="319173"/>
                  </a:cubicBezTo>
                  <a:cubicBezTo>
                    <a:pt x="120369" y="297662"/>
                    <a:pt x="135461" y="267548"/>
                    <a:pt x="165645" y="274001"/>
                  </a:cubicBezTo>
                  <a:cubicBezTo>
                    <a:pt x="193674" y="280454"/>
                    <a:pt x="195830" y="332079"/>
                    <a:pt x="167801" y="353589"/>
                  </a:cubicBezTo>
                  <a:cubicBezTo>
                    <a:pt x="154865" y="364344"/>
                    <a:pt x="105277" y="368646"/>
                    <a:pt x="81560" y="368646"/>
                  </a:cubicBezTo>
                  <a:cubicBezTo>
                    <a:pt x="44908" y="366495"/>
                    <a:pt x="12567" y="342834"/>
                    <a:pt x="6099" y="308418"/>
                  </a:cubicBezTo>
                  <a:cubicBezTo>
                    <a:pt x="1787" y="293360"/>
                    <a:pt x="-2525" y="271850"/>
                    <a:pt x="1787" y="254642"/>
                  </a:cubicBezTo>
                  <a:cubicBezTo>
                    <a:pt x="3943" y="250340"/>
                    <a:pt x="10411" y="241736"/>
                    <a:pt x="14723" y="235282"/>
                  </a:cubicBezTo>
                  <a:cubicBezTo>
                    <a:pt x="14723" y="235282"/>
                    <a:pt x="16879" y="220225"/>
                    <a:pt x="16879" y="213772"/>
                  </a:cubicBezTo>
                  <a:cubicBezTo>
                    <a:pt x="12567" y="185809"/>
                    <a:pt x="25504" y="149241"/>
                    <a:pt x="62156" y="147090"/>
                  </a:cubicBezTo>
                  <a:cubicBezTo>
                    <a:pt x="94496" y="142788"/>
                    <a:pt x="83716" y="196564"/>
                    <a:pt x="167801" y="187960"/>
                  </a:cubicBezTo>
                  <a:cubicBezTo>
                    <a:pt x="178582" y="187960"/>
                    <a:pt x="191518" y="177205"/>
                    <a:pt x="197986" y="168601"/>
                  </a:cubicBezTo>
                  <a:cubicBezTo>
                    <a:pt x="208766" y="149241"/>
                    <a:pt x="200142" y="114825"/>
                    <a:pt x="174270" y="106221"/>
                  </a:cubicBezTo>
                  <a:cubicBezTo>
                    <a:pt x="163489" y="101919"/>
                    <a:pt x="146241" y="101919"/>
                    <a:pt x="139773" y="114825"/>
                  </a:cubicBezTo>
                  <a:cubicBezTo>
                    <a:pt x="139773" y="114825"/>
                    <a:pt x="139773" y="132033"/>
                    <a:pt x="141929" y="140637"/>
                  </a:cubicBezTo>
                  <a:cubicBezTo>
                    <a:pt x="139773" y="110523"/>
                    <a:pt x="189362" y="99768"/>
                    <a:pt x="189362" y="144939"/>
                  </a:cubicBezTo>
                  <a:cubicBezTo>
                    <a:pt x="189362" y="224527"/>
                    <a:pt x="10411" y="157845"/>
                    <a:pt x="113901" y="56747"/>
                  </a:cubicBezTo>
                  <a:cubicBezTo>
                    <a:pt x="148397" y="24482"/>
                    <a:pt x="200142" y="18028"/>
                    <a:pt x="254043" y="35237"/>
                  </a:cubicBezTo>
                  <a:cubicBezTo>
                    <a:pt x="264823" y="18028"/>
                    <a:pt x="275603" y="2971"/>
                    <a:pt x="301475" y="820"/>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Freeform 51"/>
            <p:cNvSpPr/>
            <p:nvPr/>
          </p:nvSpPr>
          <p:spPr bwMode="auto">
            <a:xfrm>
              <a:off x="6683376" y="3692525"/>
              <a:ext cx="382588" cy="206375"/>
            </a:xfrm>
            <a:custGeom>
              <a:avLst/>
              <a:gdLst>
                <a:gd name="T0" fmla="*/ 33 w 178"/>
                <a:gd name="T1" fmla="*/ 67 h 96"/>
                <a:gd name="T2" fmla="*/ 21 w 178"/>
                <a:gd name="T3" fmla="*/ 38 h 96"/>
                <a:gd name="T4" fmla="*/ 11 w 178"/>
                <a:gd name="T5" fmla="*/ 82 h 96"/>
                <a:gd name="T6" fmla="*/ 61 w 178"/>
                <a:gd name="T7" fmla="*/ 87 h 96"/>
                <a:gd name="T8" fmla="*/ 178 w 178"/>
                <a:gd name="T9" fmla="*/ 68 h 96"/>
                <a:gd name="T10" fmla="*/ 90 w 178"/>
                <a:gd name="T11" fmla="*/ 52 h 96"/>
                <a:gd name="T12" fmla="*/ 53 w 178"/>
                <a:gd name="T13" fmla="*/ 51 h 96"/>
                <a:gd name="T14" fmla="*/ 57 w 178"/>
                <a:gd name="T15" fmla="*/ 24 h 96"/>
                <a:gd name="T16" fmla="*/ 81 w 178"/>
                <a:gd name="T17" fmla="*/ 30 h 96"/>
                <a:gd name="T18" fmla="*/ 64 w 178"/>
                <a:gd name="T19" fmla="*/ 28 h 96"/>
                <a:gd name="T20" fmla="*/ 65 w 178"/>
                <a:gd name="T21" fmla="*/ 50 h 96"/>
                <a:gd name="T22" fmla="*/ 98 w 178"/>
                <a:gd name="T23" fmla="*/ 35 h 96"/>
                <a:gd name="T24" fmla="*/ 87 w 178"/>
                <a:gd name="T25" fmla="*/ 8 h 96"/>
                <a:gd name="T26" fmla="*/ 43 w 178"/>
                <a:gd name="T27" fmla="*/ 14 h 96"/>
                <a:gd name="T28" fmla="*/ 33 w 178"/>
                <a:gd name="T29" fmla="*/ 6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96">
                  <a:moveTo>
                    <a:pt x="33" y="67"/>
                  </a:moveTo>
                  <a:cubicBezTo>
                    <a:pt x="16" y="64"/>
                    <a:pt x="18" y="49"/>
                    <a:pt x="21" y="38"/>
                  </a:cubicBezTo>
                  <a:cubicBezTo>
                    <a:pt x="3" y="40"/>
                    <a:pt x="0" y="70"/>
                    <a:pt x="11" y="82"/>
                  </a:cubicBezTo>
                  <a:cubicBezTo>
                    <a:pt x="20" y="93"/>
                    <a:pt x="46" y="96"/>
                    <a:pt x="61" y="87"/>
                  </a:cubicBezTo>
                  <a:cubicBezTo>
                    <a:pt x="80" y="75"/>
                    <a:pt x="126" y="59"/>
                    <a:pt x="178" y="68"/>
                  </a:cubicBezTo>
                  <a:cubicBezTo>
                    <a:pt x="156" y="54"/>
                    <a:pt x="111" y="40"/>
                    <a:pt x="90" y="52"/>
                  </a:cubicBezTo>
                  <a:cubicBezTo>
                    <a:pt x="74" y="62"/>
                    <a:pt x="61" y="60"/>
                    <a:pt x="53" y="51"/>
                  </a:cubicBezTo>
                  <a:cubicBezTo>
                    <a:pt x="47" y="44"/>
                    <a:pt x="50" y="29"/>
                    <a:pt x="57" y="24"/>
                  </a:cubicBezTo>
                  <a:cubicBezTo>
                    <a:pt x="66" y="17"/>
                    <a:pt x="80" y="20"/>
                    <a:pt x="81" y="30"/>
                  </a:cubicBezTo>
                  <a:cubicBezTo>
                    <a:pt x="75" y="26"/>
                    <a:pt x="70" y="24"/>
                    <a:pt x="64" y="28"/>
                  </a:cubicBezTo>
                  <a:cubicBezTo>
                    <a:pt x="55" y="34"/>
                    <a:pt x="55" y="45"/>
                    <a:pt x="65" y="50"/>
                  </a:cubicBezTo>
                  <a:cubicBezTo>
                    <a:pt x="76" y="55"/>
                    <a:pt x="93" y="45"/>
                    <a:pt x="98" y="35"/>
                  </a:cubicBezTo>
                  <a:cubicBezTo>
                    <a:pt x="102" y="26"/>
                    <a:pt x="97" y="16"/>
                    <a:pt x="87" y="8"/>
                  </a:cubicBezTo>
                  <a:cubicBezTo>
                    <a:pt x="77" y="0"/>
                    <a:pt x="59" y="2"/>
                    <a:pt x="43" y="14"/>
                  </a:cubicBezTo>
                  <a:cubicBezTo>
                    <a:pt x="24" y="27"/>
                    <a:pt x="19" y="56"/>
                    <a:pt x="33" y="67"/>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9" name="组合 8"/>
          <p:cNvGrpSpPr/>
          <p:nvPr/>
        </p:nvGrpSpPr>
        <p:grpSpPr>
          <a:xfrm>
            <a:off x="383301" y="384516"/>
            <a:ext cx="1166686" cy="267267"/>
            <a:chOff x="-164381" y="2115819"/>
            <a:chExt cx="4132033" cy="946576"/>
          </a:xfrm>
          <a:solidFill>
            <a:srgbClr val="E5C18C"/>
          </a:solidFill>
        </p:grpSpPr>
        <p:grpSp>
          <p:nvGrpSpPr>
            <p:cNvPr id="10" name="组合 9"/>
            <p:cNvGrpSpPr/>
            <p:nvPr/>
          </p:nvGrpSpPr>
          <p:grpSpPr>
            <a:xfrm>
              <a:off x="-164381" y="2115819"/>
              <a:ext cx="2833726" cy="473287"/>
              <a:chOff x="-8578756" y="1524000"/>
              <a:chExt cx="7847236" cy="1310640"/>
            </a:xfrm>
            <a:grpFill/>
          </p:grpSpPr>
          <p:sp>
            <p:nvSpPr>
              <p:cNvPr id="15" name="弧形 14"/>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16" name="直接连接符 15"/>
              <p:cNvCxnSpPr>
                <a:stCxn id="15"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18" name="弧形 17"/>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11" name="组合 10"/>
            <p:cNvGrpSpPr/>
            <p:nvPr/>
          </p:nvGrpSpPr>
          <p:grpSpPr>
            <a:xfrm flipH="1" flipV="1">
              <a:off x="1601698" y="2589108"/>
              <a:ext cx="2365954" cy="473287"/>
              <a:chOff x="-7283387" y="1524000"/>
              <a:chExt cx="6551867" cy="1310640"/>
            </a:xfrm>
            <a:grpFill/>
          </p:grpSpPr>
          <p:sp>
            <p:nvSpPr>
              <p:cNvPr id="12" name="弧形 11"/>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13" name="直接连接符 12"/>
              <p:cNvCxnSpPr>
                <a:stCxn id="12"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19" name="组合 18"/>
          <p:cNvGrpSpPr/>
          <p:nvPr/>
        </p:nvGrpSpPr>
        <p:grpSpPr>
          <a:xfrm flipV="1">
            <a:off x="160032" y="771922"/>
            <a:ext cx="788741" cy="180686"/>
            <a:chOff x="-164381" y="2115819"/>
            <a:chExt cx="4132033" cy="946576"/>
          </a:xfrm>
          <a:solidFill>
            <a:srgbClr val="E5C18C"/>
          </a:solidFill>
        </p:grpSpPr>
        <p:grpSp>
          <p:nvGrpSpPr>
            <p:cNvPr id="20" name="组合 19"/>
            <p:cNvGrpSpPr/>
            <p:nvPr/>
          </p:nvGrpSpPr>
          <p:grpSpPr>
            <a:xfrm>
              <a:off x="-164381" y="2115819"/>
              <a:ext cx="2833726" cy="473287"/>
              <a:chOff x="-8578756" y="1524000"/>
              <a:chExt cx="7847236" cy="1310640"/>
            </a:xfrm>
            <a:grpFill/>
          </p:grpSpPr>
          <p:sp>
            <p:nvSpPr>
              <p:cNvPr id="25" name="弧形 24"/>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6" name="直接连接符 25"/>
              <p:cNvCxnSpPr>
                <a:stCxn id="25"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28" name="弧形 27"/>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21" name="组合 20"/>
            <p:cNvGrpSpPr/>
            <p:nvPr/>
          </p:nvGrpSpPr>
          <p:grpSpPr>
            <a:xfrm flipH="1" flipV="1">
              <a:off x="1601698" y="2589108"/>
              <a:ext cx="2365954" cy="473287"/>
              <a:chOff x="-7283387" y="1524000"/>
              <a:chExt cx="6551867" cy="1310640"/>
            </a:xfrm>
            <a:grpFill/>
          </p:grpSpPr>
          <p:sp>
            <p:nvSpPr>
              <p:cNvPr id="22" name="弧形 21"/>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3" name="直接连接符 22"/>
              <p:cNvCxnSpPr>
                <a:stCxn id="22"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29" name="组合 28"/>
          <p:cNvGrpSpPr/>
          <p:nvPr/>
        </p:nvGrpSpPr>
        <p:grpSpPr>
          <a:xfrm>
            <a:off x="444917" y="1814873"/>
            <a:ext cx="677108" cy="3706281"/>
            <a:chOff x="9772342" y="1709678"/>
            <a:chExt cx="677108" cy="3706281"/>
          </a:xfrm>
        </p:grpSpPr>
        <p:sp>
          <p:nvSpPr>
            <p:cNvPr id="30" name="文本框 29"/>
            <p:cNvSpPr txBox="1"/>
            <p:nvPr/>
          </p:nvSpPr>
          <p:spPr>
            <a:xfrm>
              <a:off x="9772342" y="1709678"/>
              <a:ext cx="677108" cy="1645643"/>
            </a:xfrm>
            <a:prstGeom prst="rect">
              <a:avLst/>
            </a:prstGeom>
            <a:noFill/>
          </p:spPr>
          <p:txBody>
            <a:bodyPr vert="eaVert" wrap="none" rtlCol="0">
              <a:spAutoFit/>
            </a:bodyPr>
            <a:lstStyle/>
            <a:p>
              <a:r>
                <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rPr>
                <a:t>第二章</a:t>
              </a:r>
              <a:endPar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endParaRPr>
            </a:p>
          </p:txBody>
        </p:sp>
        <p:cxnSp>
          <p:nvCxnSpPr>
            <p:cNvPr id="31" name="直接连接符 30"/>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pic>
        <p:nvPicPr>
          <p:cNvPr id="32" name="图片 31" descr="图片包含 室内, 蛋糕, 容器&#10;&#10;自动生成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9380" y="1902144"/>
            <a:ext cx="5222223" cy="3916668"/>
          </a:xfrm>
          <a:prstGeom prst="rect">
            <a:avLst/>
          </a:prstGeom>
        </p:spPr>
      </p:pic>
      <p:sp>
        <p:nvSpPr>
          <p:cNvPr id="33" name="文本框 32"/>
          <p:cNvSpPr txBox="1"/>
          <p:nvPr/>
        </p:nvSpPr>
        <p:spPr>
          <a:xfrm>
            <a:off x="10445827" y="1719562"/>
            <a:ext cx="668909" cy="19389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4000" dirty="0">
                <a:solidFill>
                  <a:schemeClr val="bg1"/>
                </a:solidFill>
                <a:latin typeface="杨任东竹石体-Bold" panose="02000000000000000000" pitchFamily="2" charset="-122"/>
                <a:ea typeface="杨任东竹石体-Bold" panose="02000000000000000000" pitchFamily="2" charset="-122"/>
                <a:cs typeface="方正清刻本悦宋简体" panose="02000000000000000000" charset="-122"/>
              </a:rPr>
              <a:t>中国风</a:t>
            </a:r>
            <a:endParaRPr kumimoji="1" lang="zh-CN" altLang="en-US" sz="4000" dirty="0">
              <a:solidFill>
                <a:schemeClr val="bg1"/>
              </a:solidFill>
              <a:latin typeface="杨任东竹石体-Bold" panose="02000000000000000000" pitchFamily="2" charset="-122"/>
              <a:ea typeface="杨任东竹石体-Bold" panose="02000000000000000000" pitchFamily="2" charset="-122"/>
              <a:cs typeface="方正清刻本悦宋简体" panose="02000000000000000000" charset="-122"/>
            </a:endParaRPr>
          </a:p>
        </p:txBody>
      </p:sp>
      <p:cxnSp>
        <p:nvCxnSpPr>
          <p:cNvPr id="34" name="直线连接符 14"/>
          <p:cNvCxnSpPr/>
          <p:nvPr/>
        </p:nvCxnSpPr>
        <p:spPr>
          <a:xfrm>
            <a:off x="9883173" y="1814873"/>
            <a:ext cx="0" cy="38902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6133093" y="1814873"/>
            <a:ext cx="3631763" cy="3712230"/>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zh-CN" altLang="en-US" sz="1600" kern="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rPr>
              <a:t>点击输入本栏的具体文字，简明扼要的说明分项内容，此为概念图解，请根据您的具体内容酌情修点击输入本栏的具体文字，简明扼要的说明分项内容，此为概念图解，请根据您的具体内容酌情修点击输入本栏的具体</a:t>
            </a:r>
            <a:endParaRPr lang="zh-CN" altLang="en-US" sz="160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endParaRPr>
          </a:p>
          <a:p>
            <a:pPr algn="just">
              <a:lnSpc>
                <a:spcPct val="200000"/>
              </a:lnSpc>
            </a:pPr>
            <a:endParaRPr lang="zh-CN" altLang="en-US" sz="160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endParaRPr>
          </a:p>
        </p:txBody>
      </p:sp>
      <p:sp>
        <p:nvSpPr>
          <p:cNvPr id="36" name="文本框 35"/>
          <p:cNvSpPr txBox="1"/>
          <p:nvPr/>
        </p:nvSpPr>
        <p:spPr>
          <a:xfrm>
            <a:off x="10075675" y="1873540"/>
            <a:ext cx="438582" cy="2966449"/>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100" dirty="0">
                <a:solidFill>
                  <a:schemeClr val="bg1"/>
                </a:solidFill>
                <a:latin typeface="杨任东竹石体-Bold" panose="02000000000000000000" pitchFamily="2" charset="-122"/>
                <a:ea typeface="杨任东竹石体-Bold" panose="02000000000000000000" pitchFamily="2" charset="-122"/>
                <a:cs typeface="方正清刻本悦宋简体" panose="02000000000000000000" charset="-122"/>
              </a:rPr>
              <a:t>惊风吹雨过，历历大槐踪。</a:t>
            </a:r>
            <a:endParaRPr kumimoji="1" lang="zh-CN" altLang="en-US" sz="1100" dirty="0">
              <a:solidFill>
                <a:schemeClr val="bg1"/>
              </a:solidFill>
              <a:latin typeface="杨任东竹石体-Bold" panose="02000000000000000000" pitchFamily="2" charset="-122"/>
              <a:ea typeface="杨任东竹石体-Bold" panose="02000000000000000000" pitchFamily="2" charset="-122"/>
              <a:cs typeface="方正清刻本悦宋简体" panose="02000000000000000000" charset="-122"/>
            </a:endParaRPr>
          </a:p>
        </p:txBody>
      </p:sp>
      <p:pic>
        <p:nvPicPr>
          <p:cNvPr id="37" name="图片 36"/>
          <p:cNvPicPr>
            <a:picLocks noChangeAspect="1"/>
          </p:cNvPicPr>
          <p:nvPr/>
        </p:nvPicPr>
        <p:blipFill>
          <a:blip r:embed="rId3" cstate="email"/>
          <a:stretch>
            <a:fillRect/>
          </a:stretch>
        </p:blipFill>
        <p:spPr>
          <a:xfrm>
            <a:off x="10610108" y="3658554"/>
            <a:ext cx="340345" cy="35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755658" y="1039188"/>
            <a:ext cx="873826" cy="549329"/>
            <a:chOff x="6367981" y="3325020"/>
            <a:chExt cx="1664770" cy="1046553"/>
          </a:xfrm>
          <a:solidFill>
            <a:srgbClr val="E5C18C"/>
          </a:solidFill>
        </p:grpSpPr>
        <p:sp>
          <p:nvSpPr>
            <p:cNvPr id="5" name="任意多边形: 形状 4"/>
            <p:cNvSpPr/>
            <p:nvPr/>
          </p:nvSpPr>
          <p:spPr bwMode="auto">
            <a:xfrm>
              <a:off x="6367981" y="3902478"/>
              <a:ext cx="491607" cy="383535"/>
            </a:xfrm>
            <a:custGeom>
              <a:avLst/>
              <a:gdLst>
                <a:gd name="connsiteX0" fmla="*/ 158232 w 491607"/>
                <a:gd name="connsiteY0" fmla="*/ 88497 h 383535"/>
                <a:gd name="connsiteX1" fmla="*/ 158232 w 491607"/>
                <a:gd name="connsiteY1" fmla="*/ 110145 h 383535"/>
                <a:gd name="connsiteX2" fmla="*/ 101301 w 491607"/>
                <a:gd name="connsiteY2" fmla="*/ 207560 h 383535"/>
                <a:gd name="connsiteX3" fmla="*/ 158232 w 491607"/>
                <a:gd name="connsiteY3" fmla="*/ 88497 h 383535"/>
                <a:gd name="connsiteX4" fmla="*/ 131736 w 491607"/>
                <a:gd name="connsiteY4" fmla="*/ 167 h 383535"/>
                <a:gd name="connsiteX5" fmla="*/ 179144 w 491607"/>
                <a:gd name="connsiteY5" fmla="*/ 19579 h 383535"/>
                <a:gd name="connsiteX6" fmla="*/ 228707 w 491607"/>
                <a:gd name="connsiteY6" fmla="*/ 10952 h 383535"/>
                <a:gd name="connsiteX7" fmla="*/ 276115 w 491607"/>
                <a:gd name="connsiteY7" fmla="*/ 105857 h 383535"/>
                <a:gd name="connsiteX8" fmla="*/ 256721 w 491607"/>
                <a:gd name="connsiteY8" fmla="*/ 129583 h 383535"/>
                <a:gd name="connsiteX9" fmla="*/ 230862 w 491607"/>
                <a:gd name="connsiteY9" fmla="*/ 140367 h 383535"/>
                <a:gd name="connsiteX10" fmla="*/ 181299 w 491607"/>
                <a:gd name="connsiteY10" fmla="*/ 133897 h 383535"/>
                <a:gd name="connsiteX11" fmla="*/ 205003 w 491607"/>
                <a:gd name="connsiteY11" fmla="*/ 88601 h 383535"/>
                <a:gd name="connsiteX12" fmla="*/ 161905 w 491607"/>
                <a:gd name="connsiteY12" fmla="*/ 75660 h 383535"/>
                <a:gd name="connsiteX13" fmla="*/ 108032 w 491607"/>
                <a:gd name="connsiteY13" fmla="*/ 118798 h 383535"/>
                <a:gd name="connsiteX14" fmla="*/ 97257 w 491607"/>
                <a:gd name="connsiteY14" fmla="*/ 215860 h 383535"/>
                <a:gd name="connsiteX15" fmla="*/ 118806 w 491607"/>
                <a:gd name="connsiteY15" fmla="*/ 246057 h 383535"/>
                <a:gd name="connsiteX16" fmla="*/ 157595 w 491607"/>
                <a:gd name="connsiteY16" fmla="*/ 120955 h 383535"/>
                <a:gd name="connsiteX17" fmla="*/ 200693 w 491607"/>
                <a:gd name="connsiteY17" fmla="*/ 151152 h 383535"/>
                <a:gd name="connsiteX18" fmla="*/ 179144 w 491607"/>
                <a:gd name="connsiteY18" fmla="*/ 168408 h 383535"/>
                <a:gd name="connsiteX19" fmla="*/ 243791 w 491607"/>
                <a:gd name="connsiteY19" fmla="*/ 155466 h 383535"/>
                <a:gd name="connsiteX20" fmla="*/ 194228 w 491607"/>
                <a:gd name="connsiteY20" fmla="*/ 282725 h 383535"/>
                <a:gd name="connsiteX21" fmla="*/ 170524 w 491607"/>
                <a:gd name="connsiteY21" fmla="*/ 198605 h 383535"/>
                <a:gd name="connsiteX22" fmla="*/ 205003 w 491607"/>
                <a:gd name="connsiteY22" fmla="*/ 218017 h 383535"/>
                <a:gd name="connsiteX23" fmla="*/ 194228 w 491607"/>
                <a:gd name="connsiteY23" fmla="*/ 185663 h 383535"/>
                <a:gd name="connsiteX24" fmla="*/ 155440 w 491607"/>
                <a:gd name="connsiteY24" fmla="*/ 261156 h 383535"/>
                <a:gd name="connsiteX25" fmla="*/ 299819 w 491607"/>
                <a:gd name="connsiteY25" fmla="*/ 297823 h 383535"/>
                <a:gd name="connsiteX26" fmla="*/ 373087 w 491607"/>
                <a:gd name="connsiteY26" fmla="*/ 351747 h 383535"/>
                <a:gd name="connsiteX27" fmla="*/ 491607 w 491607"/>
                <a:gd name="connsiteY27" fmla="*/ 338805 h 383535"/>
                <a:gd name="connsiteX28" fmla="*/ 312749 w 491607"/>
                <a:gd name="connsiteY28" fmla="*/ 364688 h 383535"/>
                <a:gd name="connsiteX29" fmla="*/ 189918 w 491607"/>
                <a:gd name="connsiteY29" fmla="*/ 330177 h 383535"/>
                <a:gd name="connsiteX30" fmla="*/ 77863 w 491607"/>
                <a:gd name="connsiteY30" fmla="*/ 278411 h 383535"/>
                <a:gd name="connsiteX31" fmla="*/ 43384 w 491607"/>
                <a:gd name="connsiteY31" fmla="*/ 26050 h 383535"/>
                <a:gd name="connsiteX32" fmla="*/ 99412 w 491607"/>
                <a:gd name="connsiteY32" fmla="*/ 26050 h 383535"/>
                <a:gd name="connsiteX33" fmla="*/ 131736 w 491607"/>
                <a:gd name="connsiteY33" fmla="*/ 167 h 38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1607" h="383535">
                  <a:moveTo>
                    <a:pt x="158232" y="88497"/>
                  </a:moveTo>
                  <a:cubicBezTo>
                    <a:pt x="156043" y="94991"/>
                    <a:pt x="153853" y="105815"/>
                    <a:pt x="158232" y="110145"/>
                  </a:cubicBezTo>
                  <a:cubicBezTo>
                    <a:pt x="129767" y="118804"/>
                    <a:pt x="110060" y="157770"/>
                    <a:pt x="101301" y="207560"/>
                  </a:cubicBezTo>
                  <a:cubicBezTo>
                    <a:pt x="94732" y="131793"/>
                    <a:pt x="129767" y="101486"/>
                    <a:pt x="158232" y="88497"/>
                  </a:cubicBezTo>
                  <a:close/>
                  <a:moveTo>
                    <a:pt x="131736" y="167"/>
                  </a:moveTo>
                  <a:cubicBezTo>
                    <a:pt x="157595" y="-1990"/>
                    <a:pt x="164059" y="17422"/>
                    <a:pt x="179144" y="19579"/>
                  </a:cubicBezTo>
                  <a:cubicBezTo>
                    <a:pt x="189918" y="19579"/>
                    <a:pt x="209313" y="8795"/>
                    <a:pt x="228707" y="10952"/>
                  </a:cubicBezTo>
                  <a:cubicBezTo>
                    <a:pt x="261031" y="17422"/>
                    <a:pt x="293355" y="67032"/>
                    <a:pt x="276115" y="105857"/>
                  </a:cubicBezTo>
                  <a:cubicBezTo>
                    <a:pt x="273960" y="110170"/>
                    <a:pt x="261031" y="125269"/>
                    <a:pt x="256721" y="129583"/>
                  </a:cubicBezTo>
                  <a:cubicBezTo>
                    <a:pt x="252411" y="131740"/>
                    <a:pt x="237327" y="140367"/>
                    <a:pt x="230862" y="140367"/>
                  </a:cubicBezTo>
                  <a:cubicBezTo>
                    <a:pt x="213623" y="144681"/>
                    <a:pt x="189918" y="140367"/>
                    <a:pt x="181299" y="133897"/>
                  </a:cubicBezTo>
                  <a:cubicBezTo>
                    <a:pt x="151130" y="112327"/>
                    <a:pt x="164059" y="64875"/>
                    <a:pt x="205003" y="88601"/>
                  </a:cubicBezTo>
                  <a:cubicBezTo>
                    <a:pt x="196383" y="75660"/>
                    <a:pt x="176989" y="71346"/>
                    <a:pt x="161905" y="75660"/>
                  </a:cubicBezTo>
                  <a:cubicBezTo>
                    <a:pt x="140355" y="84287"/>
                    <a:pt x="116651" y="99386"/>
                    <a:pt x="108032" y="118798"/>
                  </a:cubicBezTo>
                  <a:cubicBezTo>
                    <a:pt x="97257" y="144681"/>
                    <a:pt x="86482" y="181349"/>
                    <a:pt x="97257" y="215860"/>
                  </a:cubicBezTo>
                  <a:cubicBezTo>
                    <a:pt x="101567" y="224488"/>
                    <a:pt x="108032" y="233115"/>
                    <a:pt x="118806" y="246057"/>
                  </a:cubicBezTo>
                  <a:cubicBezTo>
                    <a:pt x="99412" y="218017"/>
                    <a:pt x="129581" y="127426"/>
                    <a:pt x="157595" y="120955"/>
                  </a:cubicBezTo>
                  <a:cubicBezTo>
                    <a:pt x="159750" y="138211"/>
                    <a:pt x="185609" y="148995"/>
                    <a:pt x="200693" y="151152"/>
                  </a:cubicBezTo>
                  <a:cubicBezTo>
                    <a:pt x="185609" y="153309"/>
                    <a:pt x="176989" y="161937"/>
                    <a:pt x="179144" y="168408"/>
                  </a:cubicBezTo>
                  <a:cubicBezTo>
                    <a:pt x="196383" y="157623"/>
                    <a:pt x="226552" y="151152"/>
                    <a:pt x="243791" y="155466"/>
                  </a:cubicBezTo>
                  <a:cubicBezTo>
                    <a:pt x="308439" y="172721"/>
                    <a:pt x="293355" y="297823"/>
                    <a:pt x="194228" y="282725"/>
                  </a:cubicBezTo>
                  <a:cubicBezTo>
                    <a:pt x="174834" y="280568"/>
                    <a:pt x="138200" y="213703"/>
                    <a:pt x="170524" y="198605"/>
                  </a:cubicBezTo>
                  <a:cubicBezTo>
                    <a:pt x="187764" y="189977"/>
                    <a:pt x="200693" y="196448"/>
                    <a:pt x="205003" y="218017"/>
                  </a:cubicBezTo>
                  <a:cubicBezTo>
                    <a:pt x="209313" y="209389"/>
                    <a:pt x="207158" y="189977"/>
                    <a:pt x="194228" y="185663"/>
                  </a:cubicBezTo>
                  <a:cubicBezTo>
                    <a:pt x="159750" y="179192"/>
                    <a:pt x="125271" y="215860"/>
                    <a:pt x="155440" y="261156"/>
                  </a:cubicBezTo>
                  <a:cubicBezTo>
                    <a:pt x="209313" y="347433"/>
                    <a:pt x="235172" y="256842"/>
                    <a:pt x="299819" y="297823"/>
                  </a:cubicBezTo>
                  <a:cubicBezTo>
                    <a:pt x="327833" y="315079"/>
                    <a:pt x="345073" y="338805"/>
                    <a:pt x="373087" y="351747"/>
                  </a:cubicBezTo>
                  <a:cubicBezTo>
                    <a:pt x="403256" y="364688"/>
                    <a:pt x="454974" y="353904"/>
                    <a:pt x="491607" y="338805"/>
                  </a:cubicBezTo>
                  <a:cubicBezTo>
                    <a:pt x="448509" y="390571"/>
                    <a:pt x="342918" y="394885"/>
                    <a:pt x="312749" y="364688"/>
                  </a:cubicBezTo>
                  <a:cubicBezTo>
                    <a:pt x="291200" y="343119"/>
                    <a:pt x="230862" y="338805"/>
                    <a:pt x="189918" y="330177"/>
                  </a:cubicBezTo>
                  <a:cubicBezTo>
                    <a:pt x="153285" y="323707"/>
                    <a:pt x="105877" y="295666"/>
                    <a:pt x="77863" y="278411"/>
                  </a:cubicBezTo>
                  <a:cubicBezTo>
                    <a:pt x="19680" y="241743"/>
                    <a:pt x="-44968" y="67032"/>
                    <a:pt x="43384" y="26050"/>
                  </a:cubicBezTo>
                  <a:cubicBezTo>
                    <a:pt x="58468" y="19579"/>
                    <a:pt x="86482" y="30364"/>
                    <a:pt x="99412" y="26050"/>
                  </a:cubicBezTo>
                  <a:cubicBezTo>
                    <a:pt x="110186" y="21736"/>
                    <a:pt x="112341" y="167"/>
                    <a:pt x="131736" y="167"/>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Freeform 22"/>
            <p:cNvSpPr/>
            <p:nvPr/>
          </p:nvSpPr>
          <p:spPr bwMode="auto">
            <a:xfrm>
              <a:off x="7259638" y="3325020"/>
              <a:ext cx="773113" cy="471488"/>
            </a:xfrm>
            <a:custGeom>
              <a:avLst/>
              <a:gdLst>
                <a:gd name="T0" fmla="*/ 196 w 359"/>
                <a:gd name="T1" fmla="*/ 21 h 219"/>
                <a:gd name="T2" fmla="*/ 204 w 359"/>
                <a:gd name="T3" fmla="*/ 60 h 219"/>
                <a:gd name="T4" fmla="*/ 197 w 359"/>
                <a:gd name="T5" fmla="*/ 46 h 219"/>
                <a:gd name="T6" fmla="*/ 246 w 359"/>
                <a:gd name="T7" fmla="*/ 53 h 219"/>
                <a:gd name="T8" fmla="*/ 309 w 359"/>
                <a:gd name="T9" fmla="*/ 125 h 219"/>
                <a:gd name="T10" fmla="*/ 239 w 359"/>
                <a:gd name="T11" fmla="*/ 139 h 219"/>
                <a:gd name="T12" fmla="*/ 254 w 359"/>
                <a:gd name="T13" fmla="*/ 111 h 219"/>
                <a:gd name="T14" fmla="*/ 234 w 359"/>
                <a:gd name="T15" fmla="*/ 141 h 219"/>
                <a:gd name="T16" fmla="*/ 328 w 359"/>
                <a:gd name="T17" fmla="*/ 0 h 219"/>
                <a:gd name="T18" fmla="*/ 297 w 359"/>
                <a:gd name="T19" fmla="*/ 170 h 219"/>
                <a:gd name="T20" fmla="*/ 211 w 359"/>
                <a:gd name="T21" fmla="*/ 100 h 219"/>
                <a:gd name="T22" fmla="*/ 136 w 359"/>
                <a:gd name="T23" fmla="*/ 99 h 219"/>
                <a:gd name="T24" fmla="*/ 124 w 359"/>
                <a:gd name="T25" fmla="*/ 161 h 219"/>
                <a:gd name="T26" fmla="*/ 153 w 359"/>
                <a:gd name="T27" fmla="*/ 173 h 219"/>
                <a:gd name="T28" fmla="*/ 302 w 359"/>
                <a:gd name="T29" fmla="*/ 186 h 219"/>
                <a:gd name="T30" fmla="*/ 157 w 359"/>
                <a:gd name="T31" fmla="*/ 167 h 219"/>
                <a:gd name="T32" fmla="*/ 119 w 359"/>
                <a:gd name="T33" fmla="*/ 134 h 219"/>
                <a:gd name="T34" fmla="*/ 110 w 359"/>
                <a:gd name="T35" fmla="*/ 158 h 219"/>
                <a:gd name="T36" fmla="*/ 137 w 359"/>
                <a:gd name="T37" fmla="*/ 105 h 219"/>
                <a:gd name="T38" fmla="*/ 220 w 359"/>
                <a:gd name="T39" fmla="*/ 140 h 219"/>
                <a:gd name="T40" fmla="*/ 204 w 359"/>
                <a:gd name="T41" fmla="*/ 130 h 219"/>
                <a:gd name="T42" fmla="*/ 275 w 359"/>
                <a:gd name="T43" fmla="*/ 184 h 219"/>
                <a:gd name="T44" fmla="*/ 337 w 359"/>
                <a:gd name="T45" fmla="*/ 50 h 219"/>
                <a:gd name="T46" fmla="*/ 345 w 359"/>
                <a:gd name="T47" fmla="*/ 155 h 219"/>
                <a:gd name="T48" fmla="*/ 255 w 359"/>
                <a:gd name="T49" fmla="*/ 210 h 219"/>
                <a:gd name="T50" fmla="*/ 72 w 359"/>
                <a:gd name="T51" fmla="*/ 130 h 219"/>
                <a:gd name="T52" fmla="*/ 42 w 359"/>
                <a:gd name="T53" fmla="*/ 124 h 219"/>
                <a:gd name="T54" fmla="*/ 65 w 359"/>
                <a:gd name="T55" fmla="*/ 126 h 219"/>
                <a:gd name="T56" fmla="*/ 17 w 359"/>
                <a:gd name="T57" fmla="*/ 151 h 219"/>
                <a:gd name="T58" fmla="*/ 4 w 359"/>
                <a:gd name="T59" fmla="*/ 81 h 219"/>
                <a:gd name="T60" fmla="*/ 71 w 359"/>
                <a:gd name="T61" fmla="*/ 45 h 219"/>
                <a:gd name="T62" fmla="*/ 116 w 359"/>
                <a:gd name="T63" fmla="*/ 62 h 219"/>
                <a:gd name="T64" fmla="*/ 91 w 359"/>
                <a:gd name="T65" fmla="*/ 52 h 219"/>
                <a:gd name="T66" fmla="*/ 81 w 359"/>
                <a:gd name="T67" fmla="*/ 37 h 219"/>
                <a:gd name="T68" fmla="*/ 134 w 359"/>
                <a:gd name="T69" fmla="*/ 2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9" h="219">
                  <a:moveTo>
                    <a:pt x="157" y="5"/>
                  </a:moveTo>
                  <a:cubicBezTo>
                    <a:pt x="182" y="2"/>
                    <a:pt x="185" y="19"/>
                    <a:pt x="196" y="21"/>
                  </a:cubicBezTo>
                  <a:cubicBezTo>
                    <a:pt x="208" y="24"/>
                    <a:pt x="219" y="16"/>
                    <a:pt x="230" y="24"/>
                  </a:cubicBezTo>
                  <a:cubicBezTo>
                    <a:pt x="261" y="45"/>
                    <a:pt x="215" y="80"/>
                    <a:pt x="204" y="60"/>
                  </a:cubicBezTo>
                  <a:cubicBezTo>
                    <a:pt x="194" y="43"/>
                    <a:pt x="216" y="48"/>
                    <a:pt x="214" y="46"/>
                  </a:cubicBezTo>
                  <a:cubicBezTo>
                    <a:pt x="210" y="42"/>
                    <a:pt x="200" y="40"/>
                    <a:pt x="197" y="46"/>
                  </a:cubicBezTo>
                  <a:cubicBezTo>
                    <a:pt x="193" y="57"/>
                    <a:pt x="197" y="65"/>
                    <a:pt x="204" y="68"/>
                  </a:cubicBezTo>
                  <a:cubicBezTo>
                    <a:pt x="226" y="78"/>
                    <a:pt x="237" y="58"/>
                    <a:pt x="246" y="53"/>
                  </a:cubicBezTo>
                  <a:cubicBezTo>
                    <a:pt x="258" y="47"/>
                    <a:pt x="282" y="57"/>
                    <a:pt x="289" y="61"/>
                  </a:cubicBezTo>
                  <a:cubicBezTo>
                    <a:pt x="312" y="79"/>
                    <a:pt x="312" y="113"/>
                    <a:pt x="309" y="125"/>
                  </a:cubicBezTo>
                  <a:cubicBezTo>
                    <a:pt x="304" y="141"/>
                    <a:pt x="286" y="154"/>
                    <a:pt x="270" y="155"/>
                  </a:cubicBezTo>
                  <a:cubicBezTo>
                    <a:pt x="259" y="155"/>
                    <a:pt x="243" y="148"/>
                    <a:pt x="239" y="139"/>
                  </a:cubicBezTo>
                  <a:cubicBezTo>
                    <a:pt x="227" y="111"/>
                    <a:pt x="263" y="107"/>
                    <a:pt x="252" y="128"/>
                  </a:cubicBezTo>
                  <a:cubicBezTo>
                    <a:pt x="260" y="126"/>
                    <a:pt x="260" y="113"/>
                    <a:pt x="254" y="111"/>
                  </a:cubicBezTo>
                  <a:cubicBezTo>
                    <a:pt x="249" y="109"/>
                    <a:pt x="238" y="110"/>
                    <a:pt x="235" y="115"/>
                  </a:cubicBezTo>
                  <a:cubicBezTo>
                    <a:pt x="231" y="119"/>
                    <a:pt x="231" y="133"/>
                    <a:pt x="234" y="141"/>
                  </a:cubicBezTo>
                  <a:cubicBezTo>
                    <a:pt x="240" y="158"/>
                    <a:pt x="268" y="166"/>
                    <a:pt x="287" y="158"/>
                  </a:cubicBezTo>
                  <a:cubicBezTo>
                    <a:pt x="346" y="133"/>
                    <a:pt x="310" y="54"/>
                    <a:pt x="328" y="0"/>
                  </a:cubicBezTo>
                  <a:cubicBezTo>
                    <a:pt x="328" y="0"/>
                    <a:pt x="332" y="44"/>
                    <a:pt x="334" y="65"/>
                  </a:cubicBezTo>
                  <a:cubicBezTo>
                    <a:pt x="338" y="110"/>
                    <a:pt x="342" y="148"/>
                    <a:pt x="297" y="170"/>
                  </a:cubicBezTo>
                  <a:cubicBezTo>
                    <a:pt x="262" y="186"/>
                    <a:pt x="230" y="184"/>
                    <a:pt x="197" y="162"/>
                  </a:cubicBezTo>
                  <a:cubicBezTo>
                    <a:pt x="233" y="161"/>
                    <a:pt x="235" y="115"/>
                    <a:pt x="211" y="100"/>
                  </a:cubicBezTo>
                  <a:cubicBezTo>
                    <a:pt x="202" y="95"/>
                    <a:pt x="189" y="92"/>
                    <a:pt x="181" y="97"/>
                  </a:cubicBezTo>
                  <a:cubicBezTo>
                    <a:pt x="169" y="87"/>
                    <a:pt x="144" y="86"/>
                    <a:pt x="136" y="99"/>
                  </a:cubicBezTo>
                  <a:cubicBezTo>
                    <a:pt x="129" y="97"/>
                    <a:pt x="111" y="100"/>
                    <a:pt x="104" y="107"/>
                  </a:cubicBezTo>
                  <a:cubicBezTo>
                    <a:pt x="86" y="126"/>
                    <a:pt x="91" y="177"/>
                    <a:pt x="124" y="161"/>
                  </a:cubicBezTo>
                  <a:cubicBezTo>
                    <a:pt x="134" y="156"/>
                    <a:pt x="133" y="151"/>
                    <a:pt x="135" y="143"/>
                  </a:cubicBezTo>
                  <a:cubicBezTo>
                    <a:pt x="142" y="157"/>
                    <a:pt x="150" y="169"/>
                    <a:pt x="153" y="173"/>
                  </a:cubicBezTo>
                  <a:cubicBezTo>
                    <a:pt x="164" y="186"/>
                    <a:pt x="175" y="192"/>
                    <a:pt x="192" y="196"/>
                  </a:cubicBezTo>
                  <a:cubicBezTo>
                    <a:pt x="222" y="203"/>
                    <a:pt x="280" y="202"/>
                    <a:pt x="302" y="186"/>
                  </a:cubicBezTo>
                  <a:cubicBezTo>
                    <a:pt x="269" y="193"/>
                    <a:pt x="229" y="199"/>
                    <a:pt x="193" y="190"/>
                  </a:cubicBezTo>
                  <a:cubicBezTo>
                    <a:pt x="176" y="187"/>
                    <a:pt x="162" y="173"/>
                    <a:pt x="157" y="167"/>
                  </a:cubicBezTo>
                  <a:cubicBezTo>
                    <a:pt x="153" y="162"/>
                    <a:pt x="148" y="152"/>
                    <a:pt x="144" y="144"/>
                  </a:cubicBezTo>
                  <a:cubicBezTo>
                    <a:pt x="137" y="132"/>
                    <a:pt x="128" y="132"/>
                    <a:pt x="119" y="134"/>
                  </a:cubicBezTo>
                  <a:cubicBezTo>
                    <a:pt x="126" y="137"/>
                    <a:pt x="133" y="142"/>
                    <a:pt x="128" y="150"/>
                  </a:cubicBezTo>
                  <a:cubicBezTo>
                    <a:pt x="125" y="155"/>
                    <a:pt x="118" y="161"/>
                    <a:pt x="110" y="158"/>
                  </a:cubicBezTo>
                  <a:cubicBezTo>
                    <a:pt x="98" y="153"/>
                    <a:pt x="99" y="135"/>
                    <a:pt x="102" y="124"/>
                  </a:cubicBezTo>
                  <a:cubicBezTo>
                    <a:pt x="107" y="107"/>
                    <a:pt x="126" y="101"/>
                    <a:pt x="137" y="105"/>
                  </a:cubicBezTo>
                  <a:cubicBezTo>
                    <a:pt x="148" y="91"/>
                    <a:pt x="167" y="92"/>
                    <a:pt x="179" y="101"/>
                  </a:cubicBezTo>
                  <a:cubicBezTo>
                    <a:pt x="205" y="97"/>
                    <a:pt x="227" y="111"/>
                    <a:pt x="220" y="140"/>
                  </a:cubicBezTo>
                  <a:cubicBezTo>
                    <a:pt x="215" y="160"/>
                    <a:pt x="188" y="161"/>
                    <a:pt x="189" y="141"/>
                  </a:cubicBezTo>
                  <a:cubicBezTo>
                    <a:pt x="191" y="137"/>
                    <a:pt x="197" y="132"/>
                    <a:pt x="204" y="130"/>
                  </a:cubicBezTo>
                  <a:cubicBezTo>
                    <a:pt x="173" y="125"/>
                    <a:pt x="181" y="157"/>
                    <a:pt x="195" y="168"/>
                  </a:cubicBezTo>
                  <a:cubicBezTo>
                    <a:pt x="212" y="181"/>
                    <a:pt x="244" y="190"/>
                    <a:pt x="275" y="184"/>
                  </a:cubicBezTo>
                  <a:cubicBezTo>
                    <a:pt x="289" y="181"/>
                    <a:pt x="304" y="175"/>
                    <a:pt x="318" y="164"/>
                  </a:cubicBezTo>
                  <a:cubicBezTo>
                    <a:pt x="348" y="140"/>
                    <a:pt x="345" y="106"/>
                    <a:pt x="337" y="50"/>
                  </a:cubicBezTo>
                  <a:cubicBezTo>
                    <a:pt x="340" y="54"/>
                    <a:pt x="348" y="79"/>
                    <a:pt x="348" y="85"/>
                  </a:cubicBezTo>
                  <a:cubicBezTo>
                    <a:pt x="350" y="97"/>
                    <a:pt x="359" y="127"/>
                    <a:pt x="345" y="155"/>
                  </a:cubicBezTo>
                  <a:cubicBezTo>
                    <a:pt x="337" y="172"/>
                    <a:pt x="325" y="183"/>
                    <a:pt x="309" y="194"/>
                  </a:cubicBezTo>
                  <a:cubicBezTo>
                    <a:pt x="302" y="199"/>
                    <a:pt x="281" y="206"/>
                    <a:pt x="255" y="210"/>
                  </a:cubicBezTo>
                  <a:cubicBezTo>
                    <a:pt x="201" y="219"/>
                    <a:pt x="154" y="209"/>
                    <a:pt x="114" y="184"/>
                  </a:cubicBezTo>
                  <a:cubicBezTo>
                    <a:pt x="95" y="172"/>
                    <a:pt x="74" y="153"/>
                    <a:pt x="72" y="130"/>
                  </a:cubicBezTo>
                  <a:cubicBezTo>
                    <a:pt x="71" y="121"/>
                    <a:pt x="62" y="114"/>
                    <a:pt x="55" y="115"/>
                  </a:cubicBezTo>
                  <a:cubicBezTo>
                    <a:pt x="50" y="115"/>
                    <a:pt x="44" y="117"/>
                    <a:pt x="42" y="124"/>
                  </a:cubicBezTo>
                  <a:cubicBezTo>
                    <a:pt x="39" y="131"/>
                    <a:pt x="44" y="139"/>
                    <a:pt x="44" y="139"/>
                  </a:cubicBezTo>
                  <a:cubicBezTo>
                    <a:pt x="45" y="121"/>
                    <a:pt x="55" y="119"/>
                    <a:pt x="65" y="126"/>
                  </a:cubicBezTo>
                  <a:cubicBezTo>
                    <a:pt x="68" y="133"/>
                    <a:pt x="67" y="145"/>
                    <a:pt x="67" y="145"/>
                  </a:cubicBezTo>
                  <a:cubicBezTo>
                    <a:pt x="60" y="163"/>
                    <a:pt x="34" y="165"/>
                    <a:pt x="17" y="151"/>
                  </a:cubicBezTo>
                  <a:cubicBezTo>
                    <a:pt x="2" y="138"/>
                    <a:pt x="6" y="120"/>
                    <a:pt x="13" y="111"/>
                  </a:cubicBezTo>
                  <a:cubicBezTo>
                    <a:pt x="7" y="106"/>
                    <a:pt x="0" y="95"/>
                    <a:pt x="4" y="81"/>
                  </a:cubicBezTo>
                  <a:cubicBezTo>
                    <a:pt x="6" y="73"/>
                    <a:pt x="18" y="66"/>
                    <a:pt x="29" y="64"/>
                  </a:cubicBezTo>
                  <a:cubicBezTo>
                    <a:pt x="35" y="40"/>
                    <a:pt x="57" y="40"/>
                    <a:pt x="71" y="45"/>
                  </a:cubicBezTo>
                  <a:cubicBezTo>
                    <a:pt x="69" y="66"/>
                    <a:pt x="73" y="83"/>
                    <a:pt x="93" y="83"/>
                  </a:cubicBezTo>
                  <a:cubicBezTo>
                    <a:pt x="107" y="83"/>
                    <a:pt x="115" y="74"/>
                    <a:pt x="116" y="62"/>
                  </a:cubicBezTo>
                  <a:cubicBezTo>
                    <a:pt x="117" y="49"/>
                    <a:pt x="106" y="45"/>
                    <a:pt x="99" y="45"/>
                  </a:cubicBezTo>
                  <a:cubicBezTo>
                    <a:pt x="95" y="45"/>
                    <a:pt x="92" y="50"/>
                    <a:pt x="91" y="52"/>
                  </a:cubicBezTo>
                  <a:cubicBezTo>
                    <a:pt x="111" y="45"/>
                    <a:pt x="118" y="66"/>
                    <a:pt x="103" y="75"/>
                  </a:cubicBezTo>
                  <a:cubicBezTo>
                    <a:pt x="82" y="87"/>
                    <a:pt x="69" y="58"/>
                    <a:pt x="81" y="37"/>
                  </a:cubicBezTo>
                  <a:cubicBezTo>
                    <a:pt x="84" y="31"/>
                    <a:pt x="92" y="26"/>
                    <a:pt x="99" y="23"/>
                  </a:cubicBezTo>
                  <a:cubicBezTo>
                    <a:pt x="107" y="21"/>
                    <a:pt x="120" y="19"/>
                    <a:pt x="134" y="24"/>
                  </a:cubicBezTo>
                  <a:cubicBezTo>
                    <a:pt x="139" y="16"/>
                    <a:pt x="146" y="7"/>
                    <a:pt x="157" y="5"/>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 name="任意多边形: 形状 6"/>
            <p:cNvSpPr/>
            <p:nvPr/>
          </p:nvSpPr>
          <p:spPr bwMode="auto">
            <a:xfrm>
              <a:off x="6704951" y="3861107"/>
              <a:ext cx="975375" cy="510466"/>
            </a:xfrm>
            <a:custGeom>
              <a:avLst/>
              <a:gdLst>
                <a:gd name="connsiteX0" fmla="*/ 268143 w 975375"/>
                <a:gd name="connsiteY0" fmla="*/ 180201 h 510466"/>
                <a:gd name="connsiteX1" fmla="*/ 350013 w 975375"/>
                <a:gd name="connsiteY1" fmla="*/ 212409 h 510466"/>
                <a:gd name="connsiteX2" fmla="*/ 425419 w 975375"/>
                <a:gd name="connsiteY2" fmla="*/ 220998 h 510466"/>
                <a:gd name="connsiteX3" fmla="*/ 490053 w 975375"/>
                <a:gd name="connsiteY3" fmla="*/ 248913 h 510466"/>
                <a:gd name="connsiteX4" fmla="*/ 418956 w 975375"/>
                <a:gd name="connsiteY4" fmla="*/ 343392 h 510466"/>
                <a:gd name="connsiteX5" fmla="*/ 418956 w 975375"/>
                <a:gd name="connsiteY5" fmla="*/ 317625 h 510466"/>
                <a:gd name="connsiteX6" fmla="*/ 421110 w 975375"/>
                <a:gd name="connsiteY6" fmla="*/ 309036 h 510466"/>
                <a:gd name="connsiteX7" fmla="*/ 410338 w 975375"/>
                <a:gd name="connsiteY7" fmla="*/ 379895 h 510466"/>
                <a:gd name="connsiteX8" fmla="*/ 492208 w 975375"/>
                <a:gd name="connsiteY8" fmla="*/ 455049 h 510466"/>
                <a:gd name="connsiteX9" fmla="*/ 714118 w 975375"/>
                <a:gd name="connsiteY9" fmla="*/ 459344 h 510466"/>
                <a:gd name="connsiteX10" fmla="*/ 795987 w 975375"/>
                <a:gd name="connsiteY10" fmla="*/ 388484 h 510466"/>
                <a:gd name="connsiteX11" fmla="*/ 869239 w 975375"/>
                <a:gd name="connsiteY11" fmla="*/ 364865 h 510466"/>
                <a:gd name="connsiteX12" fmla="*/ 916637 w 975375"/>
                <a:gd name="connsiteY12" fmla="*/ 371306 h 510466"/>
                <a:gd name="connsiteX13" fmla="*/ 811068 w 975375"/>
                <a:gd name="connsiteY13" fmla="*/ 401368 h 510466"/>
                <a:gd name="connsiteX14" fmla="*/ 709809 w 975375"/>
                <a:gd name="connsiteY14" fmla="*/ 485111 h 510466"/>
                <a:gd name="connsiteX15" fmla="*/ 365094 w 975375"/>
                <a:gd name="connsiteY15" fmla="*/ 420693 h 510466"/>
                <a:gd name="connsiteX16" fmla="*/ 313387 w 975375"/>
                <a:gd name="connsiteY16" fmla="*/ 326214 h 510466"/>
                <a:gd name="connsiteX17" fmla="*/ 283225 w 975375"/>
                <a:gd name="connsiteY17" fmla="*/ 274680 h 510466"/>
                <a:gd name="connsiteX18" fmla="*/ 248753 w 975375"/>
                <a:gd name="connsiteY18" fmla="*/ 255355 h 510466"/>
                <a:gd name="connsiteX19" fmla="*/ 233672 w 975375"/>
                <a:gd name="connsiteY19" fmla="*/ 268238 h 510466"/>
                <a:gd name="connsiteX20" fmla="*/ 270298 w 975375"/>
                <a:gd name="connsiteY20" fmla="*/ 276827 h 510466"/>
                <a:gd name="connsiteX21" fmla="*/ 272452 w 975375"/>
                <a:gd name="connsiteY21" fmla="*/ 289711 h 510466"/>
                <a:gd name="connsiteX22" fmla="*/ 227209 w 975375"/>
                <a:gd name="connsiteY22" fmla="*/ 309036 h 510466"/>
                <a:gd name="connsiteX23" fmla="*/ 209973 w 975375"/>
                <a:gd name="connsiteY23" fmla="*/ 210262 h 510466"/>
                <a:gd name="connsiteX24" fmla="*/ 268143 w 975375"/>
                <a:gd name="connsiteY24" fmla="*/ 180201 h 510466"/>
                <a:gd name="connsiteX25" fmla="*/ 731320 w 975375"/>
                <a:gd name="connsiteY25" fmla="*/ 165601 h 510466"/>
                <a:gd name="connsiteX26" fmla="*/ 772804 w 975375"/>
                <a:gd name="connsiteY26" fmla="*/ 169102 h 510466"/>
                <a:gd name="connsiteX27" fmla="*/ 805129 w 975375"/>
                <a:gd name="connsiteY27" fmla="*/ 197110 h 510466"/>
                <a:gd name="connsiteX28" fmla="*/ 876245 w 975375"/>
                <a:gd name="connsiteY28" fmla="*/ 231582 h 510466"/>
                <a:gd name="connsiteX29" fmla="*/ 830989 w 975375"/>
                <a:gd name="connsiteY29" fmla="*/ 324223 h 510466"/>
                <a:gd name="connsiteX30" fmla="*/ 809439 w 975375"/>
                <a:gd name="connsiteY30" fmla="*/ 319915 h 510466"/>
                <a:gd name="connsiteX31" fmla="*/ 790044 w 975375"/>
                <a:gd name="connsiteY31" fmla="*/ 268207 h 510466"/>
                <a:gd name="connsiteX32" fmla="*/ 787889 w 975375"/>
                <a:gd name="connsiteY32" fmla="*/ 261744 h 510466"/>
                <a:gd name="connsiteX33" fmla="*/ 772804 w 975375"/>
                <a:gd name="connsiteY33" fmla="*/ 309142 h 510466"/>
                <a:gd name="connsiteX34" fmla="*/ 880555 w 975375"/>
                <a:gd name="connsiteY34" fmla="*/ 315606 h 510466"/>
                <a:gd name="connsiteX35" fmla="*/ 975375 w 975375"/>
                <a:gd name="connsiteY35" fmla="*/ 373776 h 510466"/>
                <a:gd name="connsiteX36" fmla="*/ 899950 w 975375"/>
                <a:gd name="connsiteY36" fmla="*/ 352232 h 510466"/>
                <a:gd name="connsiteX37" fmla="*/ 779269 w 975375"/>
                <a:gd name="connsiteY37" fmla="*/ 378085 h 510466"/>
                <a:gd name="connsiteX38" fmla="*/ 649968 w 975375"/>
                <a:gd name="connsiteY38" fmla="*/ 455646 h 510466"/>
                <a:gd name="connsiteX39" fmla="*/ 537907 w 975375"/>
                <a:gd name="connsiteY39" fmla="*/ 371622 h 510466"/>
                <a:gd name="connsiteX40" fmla="*/ 552992 w 975375"/>
                <a:gd name="connsiteY40" fmla="*/ 350077 h 510466"/>
                <a:gd name="connsiteX41" fmla="*/ 563767 w 975375"/>
                <a:gd name="connsiteY41" fmla="*/ 345768 h 510466"/>
                <a:gd name="connsiteX42" fmla="*/ 667208 w 975375"/>
                <a:gd name="connsiteY42" fmla="*/ 423329 h 510466"/>
                <a:gd name="connsiteX43" fmla="*/ 712463 w 975375"/>
                <a:gd name="connsiteY43" fmla="*/ 352232 h 510466"/>
                <a:gd name="connsiteX44" fmla="*/ 686603 w 975375"/>
                <a:gd name="connsiteY44" fmla="*/ 281134 h 510466"/>
                <a:gd name="connsiteX45" fmla="*/ 684448 w 975375"/>
                <a:gd name="connsiteY45" fmla="*/ 212191 h 510466"/>
                <a:gd name="connsiteX46" fmla="*/ 686603 w 975375"/>
                <a:gd name="connsiteY46" fmla="*/ 166948 h 510466"/>
                <a:gd name="connsiteX47" fmla="*/ 731320 w 975375"/>
                <a:gd name="connsiteY47" fmla="*/ 165601 h 510466"/>
                <a:gd name="connsiteX48" fmla="*/ 301475 w 975375"/>
                <a:gd name="connsiteY48" fmla="*/ 820 h 510466"/>
                <a:gd name="connsiteX49" fmla="*/ 385560 w 975375"/>
                <a:gd name="connsiteY49" fmla="*/ 33086 h 510466"/>
                <a:gd name="connsiteX50" fmla="*/ 473957 w 975375"/>
                <a:gd name="connsiteY50" fmla="*/ 48143 h 510466"/>
                <a:gd name="connsiteX51" fmla="*/ 432993 w 975375"/>
                <a:gd name="connsiteY51" fmla="*/ 172903 h 510466"/>
                <a:gd name="connsiteX52" fmla="*/ 370468 w 975375"/>
                <a:gd name="connsiteY52" fmla="*/ 142788 h 510466"/>
                <a:gd name="connsiteX53" fmla="*/ 411433 w 975375"/>
                <a:gd name="connsiteY53" fmla="*/ 138486 h 510466"/>
                <a:gd name="connsiteX54" fmla="*/ 411433 w 975375"/>
                <a:gd name="connsiteY54" fmla="*/ 140637 h 510466"/>
                <a:gd name="connsiteX55" fmla="*/ 420057 w 975375"/>
                <a:gd name="connsiteY55" fmla="*/ 125580 h 510466"/>
                <a:gd name="connsiteX56" fmla="*/ 402808 w 975375"/>
                <a:gd name="connsiteY56" fmla="*/ 99768 h 510466"/>
                <a:gd name="connsiteX57" fmla="*/ 379092 w 975375"/>
                <a:gd name="connsiteY57" fmla="*/ 175054 h 510466"/>
                <a:gd name="connsiteX58" fmla="*/ 568823 w 975375"/>
                <a:gd name="connsiteY58" fmla="*/ 129882 h 510466"/>
                <a:gd name="connsiteX59" fmla="*/ 616255 w 975375"/>
                <a:gd name="connsiteY59" fmla="*/ 177205 h 510466"/>
                <a:gd name="connsiteX60" fmla="*/ 665844 w 975375"/>
                <a:gd name="connsiteY60" fmla="*/ 196564 h 510466"/>
                <a:gd name="connsiteX61" fmla="*/ 674468 w 975375"/>
                <a:gd name="connsiteY61" fmla="*/ 282605 h 510466"/>
                <a:gd name="connsiteX62" fmla="*/ 700340 w 975375"/>
                <a:gd name="connsiteY62" fmla="*/ 314871 h 510466"/>
                <a:gd name="connsiteX63" fmla="*/ 700340 w 975375"/>
                <a:gd name="connsiteY63" fmla="*/ 347136 h 510466"/>
                <a:gd name="connsiteX64" fmla="*/ 588227 w 975375"/>
                <a:gd name="connsiteY64" fmla="*/ 336381 h 510466"/>
                <a:gd name="connsiteX65" fmla="*/ 603319 w 975375"/>
                <a:gd name="connsiteY65" fmla="*/ 334230 h 510466"/>
                <a:gd name="connsiteX66" fmla="*/ 616255 w 975375"/>
                <a:gd name="connsiteY66" fmla="*/ 344985 h 510466"/>
                <a:gd name="connsiteX67" fmla="*/ 614099 w 975375"/>
                <a:gd name="connsiteY67" fmla="*/ 377251 h 510466"/>
                <a:gd name="connsiteX68" fmla="*/ 536482 w 975375"/>
                <a:gd name="connsiteY68" fmla="*/ 351438 h 510466"/>
                <a:gd name="connsiteX69" fmla="*/ 530014 w 975375"/>
                <a:gd name="connsiteY69" fmla="*/ 407365 h 510466"/>
                <a:gd name="connsiteX70" fmla="*/ 577447 w 975375"/>
                <a:gd name="connsiteY70" fmla="*/ 454688 h 510466"/>
                <a:gd name="connsiteX71" fmla="*/ 717588 w 975375"/>
                <a:gd name="connsiteY71" fmla="*/ 431026 h 510466"/>
                <a:gd name="connsiteX72" fmla="*/ 780113 w 975375"/>
                <a:gd name="connsiteY72" fmla="*/ 392308 h 510466"/>
                <a:gd name="connsiteX73" fmla="*/ 577447 w 975375"/>
                <a:gd name="connsiteY73" fmla="*/ 474047 h 510466"/>
                <a:gd name="connsiteX74" fmla="*/ 471801 w 975375"/>
                <a:gd name="connsiteY74" fmla="*/ 426724 h 510466"/>
                <a:gd name="connsiteX75" fmla="*/ 420057 w 975375"/>
                <a:gd name="connsiteY75" fmla="*/ 377251 h 510466"/>
                <a:gd name="connsiteX76" fmla="*/ 413589 w 975375"/>
                <a:gd name="connsiteY76" fmla="*/ 351438 h 510466"/>
                <a:gd name="connsiteX77" fmla="*/ 512766 w 975375"/>
                <a:gd name="connsiteY77" fmla="*/ 282605 h 510466"/>
                <a:gd name="connsiteX78" fmla="*/ 506298 w 975375"/>
                <a:gd name="connsiteY78" fmla="*/ 252491 h 510466"/>
                <a:gd name="connsiteX79" fmla="*/ 439461 w 975375"/>
                <a:gd name="connsiteY79" fmla="*/ 215923 h 510466"/>
                <a:gd name="connsiteX80" fmla="*/ 353220 w 975375"/>
                <a:gd name="connsiteY80" fmla="*/ 194413 h 510466"/>
                <a:gd name="connsiteX81" fmla="*/ 279915 w 975375"/>
                <a:gd name="connsiteY81" fmla="*/ 166450 h 510466"/>
                <a:gd name="connsiteX82" fmla="*/ 189362 w 975375"/>
                <a:gd name="connsiteY82" fmla="*/ 235282 h 510466"/>
                <a:gd name="connsiteX83" fmla="*/ 210922 w 975375"/>
                <a:gd name="connsiteY83" fmla="*/ 321324 h 510466"/>
                <a:gd name="connsiteX84" fmla="*/ 154865 w 975375"/>
                <a:gd name="connsiteY84" fmla="*/ 261095 h 510466"/>
                <a:gd name="connsiteX85" fmla="*/ 120369 w 975375"/>
                <a:gd name="connsiteY85" fmla="*/ 295511 h 510466"/>
                <a:gd name="connsiteX86" fmla="*/ 128993 w 975375"/>
                <a:gd name="connsiteY86" fmla="*/ 312720 h 510466"/>
                <a:gd name="connsiteX87" fmla="*/ 141929 w 975375"/>
                <a:gd name="connsiteY87" fmla="*/ 319173 h 510466"/>
                <a:gd name="connsiteX88" fmla="*/ 165645 w 975375"/>
                <a:gd name="connsiteY88" fmla="*/ 274001 h 510466"/>
                <a:gd name="connsiteX89" fmla="*/ 167801 w 975375"/>
                <a:gd name="connsiteY89" fmla="*/ 353589 h 510466"/>
                <a:gd name="connsiteX90" fmla="*/ 81560 w 975375"/>
                <a:gd name="connsiteY90" fmla="*/ 368646 h 510466"/>
                <a:gd name="connsiteX91" fmla="*/ 6099 w 975375"/>
                <a:gd name="connsiteY91" fmla="*/ 308418 h 510466"/>
                <a:gd name="connsiteX92" fmla="*/ 1787 w 975375"/>
                <a:gd name="connsiteY92" fmla="*/ 254642 h 510466"/>
                <a:gd name="connsiteX93" fmla="*/ 14723 w 975375"/>
                <a:gd name="connsiteY93" fmla="*/ 235282 h 510466"/>
                <a:gd name="connsiteX94" fmla="*/ 16879 w 975375"/>
                <a:gd name="connsiteY94" fmla="*/ 213772 h 510466"/>
                <a:gd name="connsiteX95" fmla="*/ 62156 w 975375"/>
                <a:gd name="connsiteY95" fmla="*/ 147090 h 510466"/>
                <a:gd name="connsiteX96" fmla="*/ 167801 w 975375"/>
                <a:gd name="connsiteY96" fmla="*/ 187960 h 510466"/>
                <a:gd name="connsiteX97" fmla="*/ 197986 w 975375"/>
                <a:gd name="connsiteY97" fmla="*/ 168601 h 510466"/>
                <a:gd name="connsiteX98" fmla="*/ 174270 w 975375"/>
                <a:gd name="connsiteY98" fmla="*/ 106221 h 510466"/>
                <a:gd name="connsiteX99" fmla="*/ 139773 w 975375"/>
                <a:gd name="connsiteY99" fmla="*/ 114825 h 510466"/>
                <a:gd name="connsiteX100" fmla="*/ 141929 w 975375"/>
                <a:gd name="connsiteY100" fmla="*/ 140637 h 510466"/>
                <a:gd name="connsiteX101" fmla="*/ 189362 w 975375"/>
                <a:gd name="connsiteY101" fmla="*/ 144939 h 510466"/>
                <a:gd name="connsiteX102" fmla="*/ 113901 w 975375"/>
                <a:gd name="connsiteY102" fmla="*/ 56747 h 510466"/>
                <a:gd name="connsiteX103" fmla="*/ 254043 w 975375"/>
                <a:gd name="connsiteY103" fmla="*/ 35237 h 510466"/>
                <a:gd name="connsiteX104" fmla="*/ 301475 w 975375"/>
                <a:gd name="connsiteY104" fmla="*/ 820 h 51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75375" h="510466">
                  <a:moveTo>
                    <a:pt x="268143" y="180201"/>
                  </a:moveTo>
                  <a:cubicBezTo>
                    <a:pt x="304769" y="175906"/>
                    <a:pt x="328468" y="201673"/>
                    <a:pt x="350013" y="212409"/>
                  </a:cubicBezTo>
                  <a:cubicBezTo>
                    <a:pt x="360785" y="205968"/>
                    <a:pt x="406029" y="195231"/>
                    <a:pt x="425419" y="220998"/>
                  </a:cubicBezTo>
                  <a:cubicBezTo>
                    <a:pt x="442655" y="242471"/>
                    <a:pt x="464200" y="212409"/>
                    <a:pt x="490053" y="248913"/>
                  </a:cubicBezTo>
                  <a:cubicBezTo>
                    <a:pt x="530988" y="311183"/>
                    <a:pt x="444810" y="397073"/>
                    <a:pt x="418956" y="343392"/>
                  </a:cubicBezTo>
                  <a:cubicBezTo>
                    <a:pt x="414647" y="334803"/>
                    <a:pt x="418956" y="317625"/>
                    <a:pt x="418956" y="317625"/>
                  </a:cubicBezTo>
                  <a:cubicBezTo>
                    <a:pt x="418956" y="317625"/>
                    <a:pt x="421110" y="311183"/>
                    <a:pt x="421110" y="309036"/>
                  </a:cubicBezTo>
                  <a:cubicBezTo>
                    <a:pt x="401720" y="326214"/>
                    <a:pt x="397411" y="351981"/>
                    <a:pt x="410338" y="379895"/>
                  </a:cubicBezTo>
                  <a:cubicBezTo>
                    <a:pt x="425419" y="414251"/>
                    <a:pt x="462045" y="435724"/>
                    <a:pt x="492208" y="455049"/>
                  </a:cubicBezTo>
                  <a:cubicBezTo>
                    <a:pt x="574077" y="506583"/>
                    <a:pt x="647329" y="497994"/>
                    <a:pt x="714118" y="459344"/>
                  </a:cubicBezTo>
                  <a:cubicBezTo>
                    <a:pt x="742126" y="442166"/>
                    <a:pt x="776597" y="403515"/>
                    <a:pt x="795987" y="388484"/>
                  </a:cubicBezTo>
                  <a:cubicBezTo>
                    <a:pt x="813223" y="373454"/>
                    <a:pt x="839077" y="364865"/>
                    <a:pt x="869239" y="364865"/>
                  </a:cubicBezTo>
                  <a:cubicBezTo>
                    <a:pt x="869239" y="364865"/>
                    <a:pt x="916637" y="371306"/>
                    <a:pt x="916637" y="371306"/>
                  </a:cubicBezTo>
                  <a:cubicBezTo>
                    <a:pt x="864930" y="379895"/>
                    <a:pt x="828304" y="384190"/>
                    <a:pt x="811068" y="401368"/>
                  </a:cubicBezTo>
                  <a:cubicBezTo>
                    <a:pt x="780906" y="429282"/>
                    <a:pt x="748589" y="465786"/>
                    <a:pt x="709809" y="485111"/>
                  </a:cubicBezTo>
                  <a:cubicBezTo>
                    <a:pt x="593468" y="547381"/>
                    <a:pt x="427574" y="482964"/>
                    <a:pt x="365094" y="420693"/>
                  </a:cubicBezTo>
                  <a:cubicBezTo>
                    <a:pt x="339241" y="394926"/>
                    <a:pt x="328468" y="360570"/>
                    <a:pt x="313387" y="326214"/>
                  </a:cubicBezTo>
                  <a:cubicBezTo>
                    <a:pt x="302615" y="304741"/>
                    <a:pt x="296152" y="294005"/>
                    <a:pt x="283225" y="274680"/>
                  </a:cubicBezTo>
                  <a:cubicBezTo>
                    <a:pt x="274607" y="261796"/>
                    <a:pt x="263835" y="255355"/>
                    <a:pt x="248753" y="255355"/>
                  </a:cubicBezTo>
                  <a:cubicBezTo>
                    <a:pt x="248753" y="255355"/>
                    <a:pt x="233672" y="268238"/>
                    <a:pt x="233672" y="268238"/>
                  </a:cubicBezTo>
                  <a:cubicBezTo>
                    <a:pt x="259526" y="259649"/>
                    <a:pt x="265989" y="268238"/>
                    <a:pt x="270298" y="276827"/>
                  </a:cubicBezTo>
                  <a:cubicBezTo>
                    <a:pt x="270298" y="276827"/>
                    <a:pt x="272452" y="285416"/>
                    <a:pt x="272452" y="289711"/>
                  </a:cubicBezTo>
                  <a:cubicBezTo>
                    <a:pt x="272452" y="309036"/>
                    <a:pt x="259526" y="321919"/>
                    <a:pt x="227209" y="309036"/>
                  </a:cubicBezTo>
                  <a:cubicBezTo>
                    <a:pt x="201355" y="300447"/>
                    <a:pt x="192737" y="233882"/>
                    <a:pt x="209973" y="210262"/>
                  </a:cubicBezTo>
                  <a:cubicBezTo>
                    <a:pt x="220745" y="195231"/>
                    <a:pt x="246599" y="182348"/>
                    <a:pt x="268143" y="180201"/>
                  </a:cubicBezTo>
                  <a:close/>
                  <a:moveTo>
                    <a:pt x="731320" y="165601"/>
                  </a:moveTo>
                  <a:cubicBezTo>
                    <a:pt x="750176" y="165870"/>
                    <a:pt x="768494" y="166948"/>
                    <a:pt x="772804" y="169102"/>
                  </a:cubicBezTo>
                  <a:cubicBezTo>
                    <a:pt x="785734" y="173411"/>
                    <a:pt x="792199" y="194956"/>
                    <a:pt x="805129" y="197110"/>
                  </a:cubicBezTo>
                  <a:cubicBezTo>
                    <a:pt x="835299" y="205728"/>
                    <a:pt x="863314" y="201419"/>
                    <a:pt x="876245" y="231582"/>
                  </a:cubicBezTo>
                  <a:cubicBezTo>
                    <a:pt x="891330" y="276825"/>
                    <a:pt x="861159" y="317760"/>
                    <a:pt x="830989" y="324223"/>
                  </a:cubicBezTo>
                  <a:cubicBezTo>
                    <a:pt x="824524" y="324223"/>
                    <a:pt x="809439" y="319915"/>
                    <a:pt x="809439" y="319915"/>
                  </a:cubicBezTo>
                  <a:cubicBezTo>
                    <a:pt x="783579" y="311297"/>
                    <a:pt x="766339" y="289752"/>
                    <a:pt x="790044" y="268207"/>
                  </a:cubicBezTo>
                  <a:cubicBezTo>
                    <a:pt x="792199" y="266053"/>
                    <a:pt x="787889" y="261744"/>
                    <a:pt x="787889" y="261744"/>
                  </a:cubicBezTo>
                  <a:cubicBezTo>
                    <a:pt x="764184" y="276825"/>
                    <a:pt x="757719" y="294061"/>
                    <a:pt x="772804" y="309142"/>
                  </a:cubicBezTo>
                  <a:cubicBezTo>
                    <a:pt x="822369" y="358695"/>
                    <a:pt x="848229" y="315606"/>
                    <a:pt x="880555" y="315606"/>
                  </a:cubicBezTo>
                  <a:cubicBezTo>
                    <a:pt x="912880" y="313451"/>
                    <a:pt x="962445" y="352232"/>
                    <a:pt x="975375" y="373776"/>
                  </a:cubicBezTo>
                  <a:cubicBezTo>
                    <a:pt x="947360" y="363004"/>
                    <a:pt x="919345" y="354386"/>
                    <a:pt x="899950" y="352232"/>
                  </a:cubicBezTo>
                  <a:cubicBezTo>
                    <a:pt x="846074" y="345768"/>
                    <a:pt x="809439" y="360849"/>
                    <a:pt x="779269" y="378085"/>
                  </a:cubicBezTo>
                  <a:cubicBezTo>
                    <a:pt x="738324" y="401784"/>
                    <a:pt x="699533" y="444874"/>
                    <a:pt x="649968" y="455646"/>
                  </a:cubicBezTo>
                  <a:cubicBezTo>
                    <a:pt x="587473" y="466418"/>
                    <a:pt x="529287" y="429792"/>
                    <a:pt x="537907" y="371622"/>
                  </a:cubicBezTo>
                  <a:cubicBezTo>
                    <a:pt x="540062" y="363004"/>
                    <a:pt x="548682" y="354386"/>
                    <a:pt x="552992" y="350077"/>
                  </a:cubicBezTo>
                  <a:cubicBezTo>
                    <a:pt x="552992" y="350077"/>
                    <a:pt x="561612" y="347923"/>
                    <a:pt x="563767" y="345768"/>
                  </a:cubicBezTo>
                  <a:cubicBezTo>
                    <a:pt x="544372" y="425483"/>
                    <a:pt x="619798" y="451337"/>
                    <a:pt x="667208" y="423329"/>
                  </a:cubicBezTo>
                  <a:cubicBezTo>
                    <a:pt x="690913" y="410402"/>
                    <a:pt x="705998" y="386703"/>
                    <a:pt x="712463" y="352232"/>
                  </a:cubicBezTo>
                  <a:cubicBezTo>
                    <a:pt x="718929" y="322069"/>
                    <a:pt x="710308" y="298370"/>
                    <a:pt x="686603" y="281134"/>
                  </a:cubicBezTo>
                  <a:cubicBezTo>
                    <a:pt x="693068" y="255281"/>
                    <a:pt x="693068" y="233736"/>
                    <a:pt x="684448" y="212191"/>
                  </a:cubicBezTo>
                  <a:cubicBezTo>
                    <a:pt x="677983" y="197110"/>
                    <a:pt x="652123" y="173411"/>
                    <a:pt x="686603" y="166948"/>
                  </a:cubicBezTo>
                  <a:cubicBezTo>
                    <a:pt x="693068" y="165870"/>
                    <a:pt x="712463" y="165332"/>
                    <a:pt x="731320" y="165601"/>
                  </a:cubicBezTo>
                  <a:close/>
                  <a:moveTo>
                    <a:pt x="301475" y="820"/>
                  </a:moveTo>
                  <a:cubicBezTo>
                    <a:pt x="346752" y="-3482"/>
                    <a:pt x="366156" y="9424"/>
                    <a:pt x="385560" y="33086"/>
                  </a:cubicBezTo>
                  <a:cubicBezTo>
                    <a:pt x="404964" y="22330"/>
                    <a:pt x="452397" y="26633"/>
                    <a:pt x="473957" y="48143"/>
                  </a:cubicBezTo>
                  <a:cubicBezTo>
                    <a:pt x="521390" y="99768"/>
                    <a:pt x="484737" y="147090"/>
                    <a:pt x="432993" y="172903"/>
                  </a:cubicBezTo>
                  <a:cubicBezTo>
                    <a:pt x="409276" y="183658"/>
                    <a:pt x="366156" y="170752"/>
                    <a:pt x="370468" y="142788"/>
                  </a:cubicBezTo>
                  <a:cubicBezTo>
                    <a:pt x="376936" y="106221"/>
                    <a:pt x="420057" y="99768"/>
                    <a:pt x="411433" y="138486"/>
                  </a:cubicBezTo>
                  <a:cubicBezTo>
                    <a:pt x="404964" y="138486"/>
                    <a:pt x="411433" y="140637"/>
                    <a:pt x="411433" y="140637"/>
                  </a:cubicBezTo>
                  <a:cubicBezTo>
                    <a:pt x="411433" y="140637"/>
                    <a:pt x="417901" y="136335"/>
                    <a:pt x="420057" y="125580"/>
                  </a:cubicBezTo>
                  <a:cubicBezTo>
                    <a:pt x="422213" y="110523"/>
                    <a:pt x="413589" y="101919"/>
                    <a:pt x="402808" y="99768"/>
                  </a:cubicBezTo>
                  <a:cubicBezTo>
                    <a:pt x="361844" y="95466"/>
                    <a:pt x="335972" y="151392"/>
                    <a:pt x="379092" y="175054"/>
                  </a:cubicBezTo>
                  <a:cubicBezTo>
                    <a:pt x="469645" y="222376"/>
                    <a:pt x="480425" y="108372"/>
                    <a:pt x="568823" y="129882"/>
                  </a:cubicBezTo>
                  <a:cubicBezTo>
                    <a:pt x="599007" y="136335"/>
                    <a:pt x="601163" y="166450"/>
                    <a:pt x="616255" y="177205"/>
                  </a:cubicBezTo>
                  <a:cubicBezTo>
                    <a:pt x="635659" y="190111"/>
                    <a:pt x="652908" y="179356"/>
                    <a:pt x="665844" y="196564"/>
                  </a:cubicBezTo>
                  <a:cubicBezTo>
                    <a:pt x="680936" y="220225"/>
                    <a:pt x="680936" y="252491"/>
                    <a:pt x="674468" y="282605"/>
                  </a:cubicBezTo>
                  <a:cubicBezTo>
                    <a:pt x="683092" y="293360"/>
                    <a:pt x="696028" y="306267"/>
                    <a:pt x="700340" y="314871"/>
                  </a:cubicBezTo>
                  <a:cubicBezTo>
                    <a:pt x="704652" y="323475"/>
                    <a:pt x="700340" y="347136"/>
                    <a:pt x="700340" y="347136"/>
                  </a:cubicBezTo>
                  <a:cubicBezTo>
                    <a:pt x="680936" y="474047"/>
                    <a:pt x="530014" y="411667"/>
                    <a:pt x="588227" y="336381"/>
                  </a:cubicBezTo>
                  <a:cubicBezTo>
                    <a:pt x="586071" y="336381"/>
                    <a:pt x="599007" y="334230"/>
                    <a:pt x="603319" y="334230"/>
                  </a:cubicBezTo>
                  <a:cubicBezTo>
                    <a:pt x="607631" y="334230"/>
                    <a:pt x="611943" y="342834"/>
                    <a:pt x="616255" y="344985"/>
                  </a:cubicBezTo>
                  <a:cubicBezTo>
                    <a:pt x="616255" y="357891"/>
                    <a:pt x="607631" y="366495"/>
                    <a:pt x="614099" y="377251"/>
                  </a:cubicBezTo>
                  <a:cubicBezTo>
                    <a:pt x="655064" y="306267"/>
                    <a:pt x="560198" y="308418"/>
                    <a:pt x="536482" y="351438"/>
                  </a:cubicBezTo>
                  <a:cubicBezTo>
                    <a:pt x="530014" y="364344"/>
                    <a:pt x="525702" y="388006"/>
                    <a:pt x="530014" y="407365"/>
                  </a:cubicBezTo>
                  <a:cubicBezTo>
                    <a:pt x="536482" y="431026"/>
                    <a:pt x="560198" y="448235"/>
                    <a:pt x="577447" y="454688"/>
                  </a:cubicBezTo>
                  <a:cubicBezTo>
                    <a:pt x="633503" y="478349"/>
                    <a:pt x="683092" y="458990"/>
                    <a:pt x="717588" y="431026"/>
                  </a:cubicBezTo>
                  <a:cubicBezTo>
                    <a:pt x="721900" y="428875"/>
                    <a:pt x="760709" y="398761"/>
                    <a:pt x="780113" y="392308"/>
                  </a:cubicBezTo>
                  <a:cubicBezTo>
                    <a:pt x="734837" y="433177"/>
                    <a:pt x="672312" y="493406"/>
                    <a:pt x="577447" y="474047"/>
                  </a:cubicBezTo>
                  <a:cubicBezTo>
                    <a:pt x="540794" y="467594"/>
                    <a:pt x="499830" y="448235"/>
                    <a:pt x="471801" y="426724"/>
                  </a:cubicBezTo>
                  <a:cubicBezTo>
                    <a:pt x="461021" y="418120"/>
                    <a:pt x="426525" y="390157"/>
                    <a:pt x="420057" y="377251"/>
                  </a:cubicBezTo>
                  <a:cubicBezTo>
                    <a:pt x="415745" y="368646"/>
                    <a:pt x="415745" y="364344"/>
                    <a:pt x="413589" y="351438"/>
                  </a:cubicBezTo>
                  <a:cubicBezTo>
                    <a:pt x="452397" y="405214"/>
                    <a:pt x="517078" y="336381"/>
                    <a:pt x="512766" y="282605"/>
                  </a:cubicBezTo>
                  <a:cubicBezTo>
                    <a:pt x="512766" y="271850"/>
                    <a:pt x="510610" y="261095"/>
                    <a:pt x="506298" y="252491"/>
                  </a:cubicBezTo>
                  <a:cubicBezTo>
                    <a:pt x="489050" y="215923"/>
                    <a:pt x="467489" y="215923"/>
                    <a:pt x="439461" y="215923"/>
                  </a:cubicBezTo>
                  <a:cubicBezTo>
                    <a:pt x="428681" y="200866"/>
                    <a:pt x="394184" y="177205"/>
                    <a:pt x="353220" y="194413"/>
                  </a:cubicBezTo>
                  <a:cubicBezTo>
                    <a:pt x="329503" y="177205"/>
                    <a:pt x="297163" y="164298"/>
                    <a:pt x="279915" y="166450"/>
                  </a:cubicBezTo>
                  <a:cubicBezTo>
                    <a:pt x="228170" y="168601"/>
                    <a:pt x="200142" y="185809"/>
                    <a:pt x="189362" y="235282"/>
                  </a:cubicBezTo>
                  <a:cubicBezTo>
                    <a:pt x="182894" y="271850"/>
                    <a:pt x="204454" y="297662"/>
                    <a:pt x="210922" y="321324"/>
                  </a:cubicBezTo>
                  <a:cubicBezTo>
                    <a:pt x="195830" y="286907"/>
                    <a:pt x="180738" y="261095"/>
                    <a:pt x="154865" y="261095"/>
                  </a:cubicBezTo>
                  <a:cubicBezTo>
                    <a:pt x="131149" y="261095"/>
                    <a:pt x="118213" y="278303"/>
                    <a:pt x="120369" y="295511"/>
                  </a:cubicBezTo>
                  <a:cubicBezTo>
                    <a:pt x="120369" y="297662"/>
                    <a:pt x="122525" y="306267"/>
                    <a:pt x="128993" y="312720"/>
                  </a:cubicBezTo>
                  <a:cubicBezTo>
                    <a:pt x="128993" y="312720"/>
                    <a:pt x="139773" y="317022"/>
                    <a:pt x="141929" y="319173"/>
                  </a:cubicBezTo>
                  <a:cubicBezTo>
                    <a:pt x="120369" y="297662"/>
                    <a:pt x="135461" y="267548"/>
                    <a:pt x="165645" y="274001"/>
                  </a:cubicBezTo>
                  <a:cubicBezTo>
                    <a:pt x="193674" y="280454"/>
                    <a:pt x="195830" y="332079"/>
                    <a:pt x="167801" y="353589"/>
                  </a:cubicBezTo>
                  <a:cubicBezTo>
                    <a:pt x="154865" y="364344"/>
                    <a:pt x="105277" y="368646"/>
                    <a:pt x="81560" y="368646"/>
                  </a:cubicBezTo>
                  <a:cubicBezTo>
                    <a:pt x="44908" y="366495"/>
                    <a:pt x="12567" y="342834"/>
                    <a:pt x="6099" y="308418"/>
                  </a:cubicBezTo>
                  <a:cubicBezTo>
                    <a:pt x="1787" y="293360"/>
                    <a:pt x="-2525" y="271850"/>
                    <a:pt x="1787" y="254642"/>
                  </a:cubicBezTo>
                  <a:cubicBezTo>
                    <a:pt x="3943" y="250340"/>
                    <a:pt x="10411" y="241736"/>
                    <a:pt x="14723" y="235282"/>
                  </a:cubicBezTo>
                  <a:cubicBezTo>
                    <a:pt x="14723" y="235282"/>
                    <a:pt x="16879" y="220225"/>
                    <a:pt x="16879" y="213772"/>
                  </a:cubicBezTo>
                  <a:cubicBezTo>
                    <a:pt x="12567" y="185809"/>
                    <a:pt x="25504" y="149241"/>
                    <a:pt x="62156" y="147090"/>
                  </a:cubicBezTo>
                  <a:cubicBezTo>
                    <a:pt x="94496" y="142788"/>
                    <a:pt x="83716" y="196564"/>
                    <a:pt x="167801" y="187960"/>
                  </a:cubicBezTo>
                  <a:cubicBezTo>
                    <a:pt x="178582" y="187960"/>
                    <a:pt x="191518" y="177205"/>
                    <a:pt x="197986" y="168601"/>
                  </a:cubicBezTo>
                  <a:cubicBezTo>
                    <a:pt x="208766" y="149241"/>
                    <a:pt x="200142" y="114825"/>
                    <a:pt x="174270" y="106221"/>
                  </a:cubicBezTo>
                  <a:cubicBezTo>
                    <a:pt x="163489" y="101919"/>
                    <a:pt x="146241" y="101919"/>
                    <a:pt x="139773" y="114825"/>
                  </a:cubicBezTo>
                  <a:cubicBezTo>
                    <a:pt x="139773" y="114825"/>
                    <a:pt x="139773" y="132033"/>
                    <a:pt x="141929" y="140637"/>
                  </a:cubicBezTo>
                  <a:cubicBezTo>
                    <a:pt x="139773" y="110523"/>
                    <a:pt x="189362" y="99768"/>
                    <a:pt x="189362" y="144939"/>
                  </a:cubicBezTo>
                  <a:cubicBezTo>
                    <a:pt x="189362" y="224527"/>
                    <a:pt x="10411" y="157845"/>
                    <a:pt x="113901" y="56747"/>
                  </a:cubicBezTo>
                  <a:cubicBezTo>
                    <a:pt x="148397" y="24482"/>
                    <a:pt x="200142" y="18028"/>
                    <a:pt x="254043" y="35237"/>
                  </a:cubicBezTo>
                  <a:cubicBezTo>
                    <a:pt x="264823" y="18028"/>
                    <a:pt x="275603" y="2971"/>
                    <a:pt x="301475" y="820"/>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Freeform 51"/>
            <p:cNvSpPr/>
            <p:nvPr/>
          </p:nvSpPr>
          <p:spPr bwMode="auto">
            <a:xfrm>
              <a:off x="6683376" y="3692525"/>
              <a:ext cx="382588" cy="206375"/>
            </a:xfrm>
            <a:custGeom>
              <a:avLst/>
              <a:gdLst>
                <a:gd name="T0" fmla="*/ 33 w 178"/>
                <a:gd name="T1" fmla="*/ 67 h 96"/>
                <a:gd name="T2" fmla="*/ 21 w 178"/>
                <a:gd name="T3" fmla="*/ 38 h 96"/>
                <a:gd name="T4" fmla="*/ 11 w 178"/>
                <a:gd name="T5" fmla="*/ 82 h 96"/>
                <a:gd name="T6" fmla="*/ 61 w 178"/>
                <a:gd name="T7" fmla="*/ 87 h 96"/>
                <a:gd name="T8" fmla="*/ 178 w 178"/>
                <a:gd name="T9" fmla="*/ 68 h 96"/>
                <a:gd name="T10" fmla="*/ 90 w 178"/>
                <a:gd name="T11" fmla="*/ 52 h 96"/>
                <a:gd name="T12" fmla="*/ 53 w 178"/>
                <a:gd name="T13" fmla="*/ 51 h 96"/>
                <a:gd name="T14" fmla="*/ 57 w 178"/>
                <a:gd name="T15" fmla="*/ 24 h 96"/>
                <a:gd name="T16" fmla="*/ 81 w 178"/>
                <a:gd name="T17" fmla="*/ 30 h 96"/>
                <a:gd name="T18" fmla="*/ 64 w 178"/>
                <a:gd name="T19" fmla="*/ 28 h 96"/>
                <a:gd name="T20" fmla="*/ 65 w 178"/>
                <a:gd name="T21" fmla="*/ 50 h 96"/>
                <a:gd name="T22" fmla="*/ 98 w 178"/>
                <a:gd name="T23" fmla="*/ 35 h 96"/>
                <a:gd name="T24" fmla="*/ 87 w 178"/>
                <a:gd name="T25" fmla="*/ 8 h 96"/>
                <a:gd name="T26" fmla="*/ 43 w 178"/>
                <a:gd name="T27" fmla="*/ 14 h 96"/>
                <a:gd name="T28" fmla="*/ 33 w 178"/>
                <a:gd name="T29" fmla="*/ 6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96">
                  <a:moveTo>
                    <a:pt x="33" y="67"/>
                  </a:moveTo>
                  <a:cubicBezTo>
                    <a:pt x="16" y="64"/>
                    <a:pt x="18" y="49"/>
                    <a:pt x="21" y="38"/>
                  </a:cubicBezTo>
                  <a:cubicBezTo>
                    <a:pt x="3" y="40"/>
                    <a:pt x="0" y="70"/>
                    <a:pt x="11" y="82"/>
                  </a:cubicBezTo>
                  <a:cubicBezTo>
                    <a:pt x="20" y="93"/>
                    <a:pt x="46" y="96"/>
                    <a:pt x="61" y="87"/>
                  </a:cubicBezTo>
                  <a:cubicBezTo>
                    <a:pt x="80" y="75"/>
                    <a:pt x="126" y="59"/>
                    <a:pt x="178" y="68"/>
                  </a:cubicBezTo>
                  <a:cubicBezTo>
                    <a:pt x="156" y="54"/>
                    <a:pt x="111" y="40"/>
                    <a:pt x="90" y="52"/>
                  </a:cubicBezTo>
                  <a:cubicBezTo>
                    <a:pt x="74" y="62"/>
                    <a:pt x="61" y="60"/>
                    <a:pt x="53" y="51"/>
                  </a:cubicBezTo>
                  <a:cubicBezTo>
                    <a:pt x="47" y="44"/>
                    <a:pt x="50" y="29"/>
                    <a:pt x="57" y="24"/>
                  </a:cubicBezTo>
                  <a:cubicBezTo>
                    <a:pt x="66" y="17"/>
                    <a:pt x="80" y="20"/>
                    <a:pt x="81" y="30"/>
                  </a:cubicBezTo>
                  <a:cubicBezTo>
                    <a:pt x="75" y="26"/>
                    <a:pt x="70" y="24"/>
                    <a:pt x="64" y="28"/>
                  </a:cubicBezTo>
                  <a:cubicBezTo>
                    <a:pt x="55" y="34"/>
                    <a:pt x="55" y="45"/>
                    <a:pt x="65" y="50"/>
                  </a:cubicBezTo>
                  <a:cubicBezTo>
                    <a:pt x="76" y="55"/>
                    <a:pt x="93" y="45"/>
                    <a:pt x="98" y="35"/>
                  </a:cubicBezTo>
                  <a:cubicBezTo>
                    <a:pt x="102" y="26"/>
                    <a:pt x="97" y="16"/>
                    <a:pt x="87" y="8"/>
                  </a:cubicBezTo>
                  <a:cubicBezTo>
                    <a:pt x="77" y="0"/>
                    <a:pt x="59" y="2"/>
                    <a:pt x="43" y="14"/>
                  </a:cubicBezTo>
                  <a:cubicBezTo>
                    <a:pt x="24" y="27"/>
                    <a:pt x="19" y="56"/>
                    <a:pt x="33" y="67"/>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9" name="组合 8"/>
          <p:cNvGrpSpPr/>
          <p:nvPr/>
        </p:nvGrpSpPr>
        <p:grpSpPr>
          <a:xfrm>
            <a:off x="383301" y="384516"/>
            <a:ext cx="1166686" cy="267267"/>
            <a:chOff x="-164381" y="2115819"/>
            <a:chExt cx="4132033" cy="946576"/>
          </a:xfrm>
          <a:solidFill>
            <a:srgbClr val="E5C18C"/>
          </a:solidFill>
        </p:grpSpPr>
        <p:grpSp>
          <p:nvGrpSpPr>
            <p:cNvPr id="10" name="组合 9"/>
            <p:cNvGrpSpPr/>
            <p:nvPr/>
          </p:nvGrpSpPr>
          <p:grpSpPr>
            <a:xfrm>
              <a:off x="-164381" y="2115819"/>
              <a:ext cx="2833726" cy="473287"/>
              <a:chOff x="-8578756" y="1524000"/>
              <a:chExt cx="7847236" cy="1310640"/>
            </a:xfrm>
            <a:grpFill/>
          </p:grpSpPr>
          <p:sp>
            <p:nvSpPr>
              <p:cNvPr id="15" name="弧形 14"/>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16" name="直接连接符 15"/>
              <p:cNvCxnSpPr>
                <a:stCxn id="15"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18" name="弧形 17"/>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11" name="组合 10"/>
            <p:cNvGrpSpPr/>
            <p:nvPr/>
          </p:nvGrpSpPr>
          <p:grpSpPr>
            <a:xfrm flipH="1" flipV="1">
              <a:off x="1601698" y="2589108"/>
              <a:ext cx="2365954" cy="473287"/>
              <a:chOff x="-7283387" y="1524000"/>
              <a:chExt cx="6551867" cy="1310640"/>
            </a:xfrm>
            <a:grpFill/>
          </p:grpSpPr>
          <p:sp>
            <p:nvSpPr>
              <p:cNvPr id="12" name="弧形 11"/>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13" name="直接连接符 12"/>
              <p:cNvCxnSpPr>
                <a:stCxn id="12"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19" name="组合 18"/>
          <p:cNvGrpSpPr/>
          <p:nvPr/>
        </p:nvGrpSpPr>
        <p:grpSpPr>
          <a:xfrm flipV="1">
            <a:off x="160032" y="771922"/>
            <a:ext cx="788741" cy="180686"/>
            <a:chOff x="-164381" y="2115819"/>
            <a:chExt cx="4132033" cy="946576"/>
          </a:xfrm>
          <a:solidFill>
            <a:srgbClr val="E5C18C"/>
          </a:solidFill>
        </p:grpSpPr>
        <p:grpSp>
          <p:nvGrpSpPr>
            <p:cNvPr id="20" name="组合 19"/>
            <p:cNvGrpSpPr/>
            <p:nvPr/>
          </p:nvGrpSpPr>
          <p:grpSpPr>
            <a:xfrm>
              <a:off x="-164381" y="2115819"/>
              <a:ext cx="2833726" cy="473287"/>
              <a:chOff x="-8578756" y="1524000"/>
              <a:chExt cx="7847236" cy="1310640"/>
            </a:xfrm>
            <a:grpFill/>
          </p:grpSpPr>
          <p:sp>
            <p:nvSpPr>
              <p:cNvPr id="25" name="弧形 24"/>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6" name="直接连接符 25"/>
              <p:cNvCxnSpPr>
                <a:stCxn id="25"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28" name="弧形 27"/>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21" name="组合 20"/>
            <p:cNvGrpSpPr/>
            <p:nvPr/>
          </p:nvGrpSpPr>
          <p:grpSpPr>
            <a:xfrm flipH="1" flipV="1">
              <a:off x="1601698" y="2589108"/>
              <a:ext cx="2365954" cy="473287"/>
              <a:chOff x="-7283387" y="1524000"/>
              <a:chExt cx="6551867" cy="1310640"/>
            </a:xfrm>
            <a:grpFill/>
          </p:grpSpPr>
          <p:sp>
            <p:nvSpPr>
              <p:cNvPr id="22" name="弧形 21"/>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3" name="直接连接符 22"/>
              <p:cNvCxnSpPr>
                <a:stCxn id="22"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29" name="组合 28"/>
          <p:cNvGrpSpPr/>
          <p:nvPr/>
        </p:nvGrpSpPr>
        <p:grpSpPr>
          <a:xfrm>
            <a:off x="444917" y="1814873"/>
            <a:ext cx="677108" cy="3706281"/>
            <a:chOff x="9772342" y="1709678"/>
            <a:chExt cx="677108" cy="3706281"/>
          </a:xfrm>
        </p:grpSpPr>
        <p:sp>
          <p:nvSpPr>
            <p:cNvPr id="30" name="文本框 29"/>
            <p:cNvSpPr txBox="1"/>
            <p:nvPr/>
          </p:nvSpPr>
          <p:spPr>
            <a:xfrm>
              <a:off x="9772342" y="1709678"/>
              <a:ext cx="677108" cy="1645643"/>
            </a:xfrm>
            <a:prstGeom prst="rect">
              <a:avLst/>
            </a:prstGeom>
            <a:noFill/>
          </p:spPr>
          <p:txBody>
            <a:bodyPr vert="eaVert" wrap="none" rtlCol="0">
              <a:spAutoFit/>
            </a:bodyPr>
            <a:lstStyle/>
            <a:p>
              <a:r>
                <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rPr>
                <a:t>第二章</a:t>
              </a:r>
              <a:endPar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endParaRPr>
            </a:p>
          </p:txBody>
        </p:sp>
        <p:cxnSp>
          <p:nvCxnSpPr>
            <p:cNvPr id="31" name="直接连接符 30"/>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pic>
        <p:nvPicPr>
          <p:cNvPr id="32" name="图片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1283" y="1814873"/>
            <a:ext cx="5040462" cy="4636014"/>
          </a:xfrm>
          <a:prstGeom prst="rect">
            <a:avLst/>
          </a:prstGeom>
        </p:spPr>
      </p:pic>
      <p:grpSp>
        <p:nvGrpSpPr>
          <p:cNvPr id="33" name="组合 32"/>
          <p:cNvGrpSpPr/>
          <p:nvPr/>
        </p:nvGrpSpPr>
        <p:grpSpPr>
          <a:xfrm>
            <a:off x="2997120" y="2586359"/>
            <a:ext cx="621770" cy="3706281"/>
            <a:chOff x="9827680" y="1709678"/>
            <a:chExt cx="621770" cy="3706281"/>
          </a:xfrm>
        </p:grpSpPr>
        <p:sp>
          <p:nvSpPr>
            <p:cNvPr id="34" name="文本框 33"/>
            <p:cNvSpPr txBox="1"/>
            <p:nvPr/>
          </p:nvSpPr>
          <p:spPr>
            <a:xfrm>
              <a:off x="9895452" y="1709678"/>
              <a:ext cx="553998" cy="3349635"/>
            </a:xfrm>
            <a:prstGeom prst="rect">
              <a:avLst/>
            </a:prstGeom>
            <a:noFill/>
          </p:spPr>
          <p:txBody>
            <a:bodyPr vert="eaVert" wrap="none" rtlCol="0">
              <a:spAutoFit/>
            </a:bodyPr>
            <a:lstStyle/>
            <a:p>
              <a:r>
                <a:rPr lang="zh-CN" altLang="en-US" sz="24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rPr>
                <a:t>请在这里输入标题</a:t>
              </a:r>
              <a:endParaRPr lang="zh-CN" altLang="en-US" sz="24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endParaRPr>
            </a:p>
          </p:txBody>
        </p:sp>
        <p:cxnSp>
          <p:nvCxnSpPr>
            <p:cNvPr id="35" name="直接连接符 34"/>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36" name="文本框 35"/>
          <p:cNvSpPr txBox="1"/>
          <p:nvPr/>
        </p:nvSpPr>
        <p:spPr>
          <a:xfrm>
            <a:off x="1839822" y="3591941"/>
            <a:ext cx="1292662" cy="2331575"/>
          </a:xfrm>
          <a:prstGeom prst="rect">
            <a:avLst/>
          </a:prstGeom>
          <a:noFill/>
        </p:spPr>
        <p:txBody>
          <a:bodyPr vert="eaVert" wrap="square" rtlCol="0">
            <a:spAutoFit/>
          </a:bodyPr>
          <a:lstStyle/>
          <a:p>
            <a:pPr>
              <a:lnSpc>
                <a:spcPct val="200000"/>
              </a:lnSpc>
            </a:pPr>
            <a:r>
              <a:rPr lang="zh-CN" altLang="en-US" sz="1200" dirty="0">
                <a:solidFill>
                  <a:schemeClr val="bg1"/>
                </a:solidFill>
                <a:latin typeface="杨任东竹石体-Bold" panose="02000000000000000000" pitchFamily="2" charset="-122"/>
                <a:ea typeface="杨任东竹石体-Bold" panose="02000000000000000000" pitchFamily="2" charset="-122"/>
                <a:cs typeface="Hiragino Sans GB W3" charset="-122"/>
                <a:sym typeface="+mn-lt"/>
              </a:rPr>
              <a:t>单击此处输入文本内容单击此处输入文本内容输入文本内容单击此处输入文本内容。</a:t>
            </a:r>
            <a:endParaRPr lang="zh-CN" altLang="en-US" sz="1200" dirty="0">
              <a:solidFill>
                <a:schemeClr val="bg1"/>
              </a:solidFill>
              <a:latin typeface="杨任东竹石体-Bold" panose="02000000000000000000" pitchFamily="2" charset="-122"/>
              <a:ea typeface="杨任东竹石体-Bold" panose="02000000000000000000" pitchFamily="2" charset="-122"/>
              <a:cs typeface="Hiragino Sans GB W3" charset="-122"/>
              <a:sym typeface="+mn-lt"/>
            </a:endParaRPr>
          </a:p>
        </p:txBody>
      </p:sp>
      <p:grpSp>
        <p:nvGrpSpPr>
          <p:cNvPr id="37" name="组合 36"/>
          <p:cNvGrpSpPr/>
          <p:nvPr/>
        </p:nvGrpSpPr>
        <p:grpSpPr>
          <a:xfrm>
            <a:off x="5474230" y="952608"/>
            <a:ext cx="621770" cy="3706281"/>
            <a:chOff x="9827680" y="1709678"/>
            <a:chExt cx="621770" cy="3706281"/>
          </a:xfrm>
        </p:grpSpPr>
        <p:sp>
          <p:nvSpPr>
            <p:cNvPr id="38" name="文本框 37"/>
            <p:cNvSpPr txBox="1"/>
            <p:nvPr/>
          </p:nvSpPr>
          <p:spPr>
            <a:xfrm>
              <a:off x="9895452" y="1709678"/>
              <a:ext cx="553998" cy="3349635"/>
            </a:xfrm>
            <a:prstGeom prst="rect">
              <a:avLst/>
            </a:prstGeom>
            <a:noFill/>
          </p:spPr>
          <p:txBody>
            <a:bodyPr vert="eaVert" wrap="none" rtlCol="0">
              <a:spAutoFit/>
            </a:bodyPr>
            <a:lstStyle/>
            <a:p>
              <a:r>
                <a:rPr lang="zh-CN" altLang="en-US" sz="24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rPr>
                <a:t>请在这里输入标题</a:t>
              </a:r>
              <a:endParaRPr lang="zh-CN" altLang="en-US" sz="24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endParaRPr>
            </a:p>
          </p:txBody>
        </p:sp>
        <p:cxnSp>
          <p:nvCxnSpPr>
            <p:cNvPr id="39" name="直接连接符 38"/>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40" name="文本框 39"/>
          <p:cNvSpPr txBox="1"/>
          <p:nvPr/>
        </p:nvSpPr>
        <p:spPr>
          <a:xfrm>
            <a:off x="4316932" y="1958190"/>
            <a:ext cx="1292662" cy="2331575"/>
          </a:xfrm>
          <a:prstGeom prst="rect">
            <a:avLst/>
          </a:prstGeom>
          <a:noFill/>
        </p:spPr>
        <p:txBody>
          <a:bodyPr vert="eaVert" wrap="square" rtlCol="0">
            <a:spAutoFit/>
          </a:bodyPr>
          <a:lstStyle/>
          <a:p>
            <a:pPr>
              <a:lnSpc>
                <a:spcPct val="200000"/>
              </a:lnSpc>
            </a:pPr>
            <a:r>
              <a:rPr lang="zh-CN" altLang="en-US" sz="1200" dirty="0">
                <a:solidFill>
                  <a:schemeClr val="bg1"/>
                </a:solidFill>
                <a:latin typeface="杨任东竹石体-Bold" panose="02000000000000000000" pitchFamily="2" charset="-122"/>
                <a:ea typeface="杨任东竹石体-Bold" panose="02000000000000000000" pitchFamily="2" charset="-122"/>
                <a:cs typeface="Hiragino Sans GB W3" charset="-122"/>
                <a:sym typeface="+mn-lt"/>
              </a:rPr>
              <a:t>单击此处输入文本内容单击此处输入文本内容输入文本内容单击此处输入文本内容。</a:t>
            </a:r>
            <a:endParaRPr lang="zh-CN" altLang="en-US" sz="1200" dirty="0">
              <a:solidFill>
                <a:schemeClr val="bg1"/>
              </a:solidFill>
              <a:latin typeface="杨任东竹石体-Bold" panose="02000000000000000000" pitchFamily="2" charset="-122"/>
              <a:ea typeface="杨任东竹石体-Bold" panose="02000000000000000000" pitchFamily="2" charset="-122"/>
              <a:cs typeface="Hiragino Sans GB W3"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flipH="1">
            <a:off x="6466482" y="0"/>
            <a:ext cx="5725518" cy="6858000"/>
          </a:xfrm>
          <a:prstGeom prst="rect">
            <a:avLst/>
          </a:prstGeom>
        </p:spPr>
      </p:pic>
      <p:sp>
        <p:nvSpPr>
          <p:cNvPr id="30" name="文本框 29"/>
          <p:cNvSpPr txBox="1"/>
          <p:nvPr/>
        </p:nvSpPr>
        <p:spPr>
          <a:xfrm>
            <a:off x="765220" y="1210311"/>
            <a:ext cx="1912909" cy="2646878"/>
          </a:xfrm>
          <a:prstGeom prst="rect">
            <a:avLst/>
          </a:prstGeom>
          <a:noFill/>
        </p:spPr>
        <p:txBody>
          <a:bodyPr wrap="square" rtlCol="0">
            <a:spAutoFit/>
          </a:bodyPr>
          <a:lstStyle/>
          <a:p>
            <a:pPr algn="dist"/>
            <a:r>
              <a:rPr lang="zh-CN" altLang="en-US" sz="16600" dirty="0">
                <a:solidFill>
                  <a:schemeClr val="bg1"/>
                </a:solidFill>
                <a:latin typeface="汉仪尚巍手书W" panose="00020600040101010101" pitchFamily="18" charset="-122"/>
                <a:ea typeface="汉仪尚巍手书W" panose="00020600040101010101" pitchFamily="18" charset="-122"/>
              </a:rPr>
              <a:t>第</a:t>
            </a:r>
            <a:endParaRPr lang="zh-CN" altLang="en-US" sz="16600" dirty="0">
              <a:solidFill>
                <a:schemeClr val="bg1"/>
              </a:solidFill>
              <a:latin typeface="汉仪尚巍手书W" panose="00020600040101010101" pitchFamily="18" charset="-122"/>
              <a:ea typeface="汉仪尚巍手书W" panose="00020600040101010101" pitchFamily="18" charset="-122"/>
            </a:endParaRPr>
          </a:p>
        </p:txBody>
      </p:sp>
      <p:sp>
        <p:nvSpPr>
          <p:cNvPr id="31" name="文本框 30"/>
          <p:cNvSpPr txBox="1"/>
          <p:nvPr/>
        </p:nvSpPr>
        <p:spPr>
          <a:xfrm>
            <a:off x="678223" y="2779673"/>
            <a:ext cx="4693957" cy="2215991"/>
          </a:xfrm>
          <a:prstGeom prst="rect">
            <a:avLst/>
          </a:prstGeom>
          <a:noFill/>
        </p:spPr>
        <p:txBody>
          <a:bodyPr wrap="square" rtlCol="0">
            <a:spAutoFit/>
          </a:bodyPr>
          <a:lstStyle/>
          <a:p>
            <a:pPr algn="dist"/>
            <a:r>
              <a:rPr lang="zh-CN" altLang="en-US" sz="13800" dirty="0">
                <a:solidFill>
                  <a:schemeClr val="bg1"/>
                </a:solidFill>
                <a:latin typeface="汉仪尚巍手书W" panose="00020600040101010101" pitchFamily="18" charset="-122"/>
                <a:ea typeface="汉仪尚巍手书W" panose="00020600040101010101" pitchFamily="18" charset="-122"/>
              </a:rPr>
              <a:t>三</a:t>
            </a:r>
            <a:endParaRPr lang="zh-CN" altLang="en-US" sz="13800" dirty="0">
              <a:solidFill>
                <a:schemeClr val="bg1"/>
              </a:solidFill>
              <a:latin typeface="汉仪尚巍手书W" panose="00020600040101010101" pitchFamily="18" charset="-122"/>
              <a:ea typeface="汉仪尚巍手书W" panose="00020600040101010101" pitchFamily="18" charset="-122"/>
            </a:endParaRPr>
          </a:p>
        </p:txBody>
      </p:sp>
      <p:sp>
        <p:nvSpPr>
          <p:cNvPr id="32" name="文本框 31"/>
          <p:cNvSpPr txBox="1"/>
          <p:nvPr/>
        </p:nvSpPr>
        <p:spPr>
          <a:xfrm>
            <a:off x="3344220" y="3887669"/>
            <a:ext cx="2347480" cy="2646878"/>
          </a:xfrm>
          <a:prstGeom prst="rect">
            <a:avLst/>
          </a:prstGeom>
          <a:noFill/>
        </p:spPr>
        <p:txBody>
          <a:bodyPr wrap="square" rtlCol="0">
            <a:spAutoFit/>
          </a:bodyPr>
          <a:lstStyle/>
          <a:p>
            <a:pPr algn="dist"/>
            <a:r>
              <a:rPr lang="zh-CN" altLang="en-US" sz="16600" dirty="0">
                <a:solidFill>
                  <a:schemeClr val="bg1"/>
                </a:solidFill>
                <a:latin typeface="汉仪尚巍手书W" panose="00020600040101010101" pitchFamily="18" charset="-122"/>
                <a:ea typeface="汉仪尚巍手书W" panose="00020600040101010101" pitchFamily="18" charset="-122"/>
              </a:rPr>
              <a:t>章</a:t>
            </a:r>
            <a:endParaRPr lang="zh-CN" altLang="en-US" sz="16600" dirty="0">
              <a:solidFill>
                <a:schemeClr val="bg1"/>
              </a:solidFill>
              <a:latin typeface="汉仪尚巍手书W" panose="00020600040101010101" pitchFamily="18" charset="-122"/>
              <a:ea typeface="汉仪尚巍手书W" panose="00020600040101010101" pitchFamily="18" charset="-122"/>
            </a:endParaRPr>
          </a:p>
        </p:txBody>
      </p:sp>
      <p:sp>
        <p:nvSpPr>
          <p:cNvPr id="33" name="文本框 32"/>
          <p:cNvSpPr txBox="1"/>
          <p:nvPr/>
        </p:nvSpPr>
        <p:spPr>
          <a:xfrm>
            <a:off x="5235435" y="1532623"/>
            <a:ext cx="1292662" cy="3551852"/>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zh-CN" altLang="en-US" sz="1200" kern="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rPr>
              <a:t>点击输入本栏的具体文字，简明扼要的说明分项内容，此为概念图解，请根据您的具体内容酌情修点击输入本栏的具体文字。</a:t>
            </a:r>
            <a:endParaRPr lang="zh-CN" altLang="en-US" sz="120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endParaRPr>
          </a:p>
        </p:txBody>
      </p:sp>
      <p:pic>
        <p:nvPicPr>
          <p:cNvPr id="34" name="图片 33"/>
          <p:cNvPicPr>
            <a:picLocks noChangeAspect="1"/>
          </p:cNvPicPr>
          <p:nvPr/>
        </p:nvPicPr>
        <p:blipFill>
          <a:blip r:embed="rId4" cstate="email"/>
          <a:stretch>
            <a:fillRect/>
          </a:stretch>
        </p:blipFill>
        <p:spPr>
          <a:xfrm>
            <a:off x="4763766" y="1532623"/>
            <a:ext cx="340345" cy="35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占位符 3" descr="图片包含 餐桌, 室内, 碗, 杯子&#10;&#10;自动生成的说明"/>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2808" r="22808"/>
          <a:stretch>
            <a:fillRect/>
          </a:stretch>
        </p:blipFill>
        <p:spPr>
          <a:xfrm>
            <a:off x="7601124" y="1039188"/>
            <a:ext cx="3367194" cy="4953000"/>
          </a:xfrm>
        </p:spPr>
      </p:pic>
      <p:sp>
        <p:nvSpPr>
          <p:cNvPr id="574" name="Rechteck"/>
          <p:cNvSpPr/>
          <p:nvPr/>
        </p:nvSpPr>
        <p:spPr>
          <a:xfrm>
            <a:off x="7093124" y="4023688"/>
            <a:ext cx="1016001" cy="381000"/>
          </a:xfrm>
          <a:prstGeom prst="rect">
            <a:avLst/>
          </a:prstGeom>
          <a:solidFill>
            <a:srgbClr val="A88755"/>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sz="1600" kern="0">
              <a:solidFill>
                <a:srgbClr val="FFFFFF"/>
              </a:solidFill>
              <a:latin typeface="Helvetica Light"/>
              <a:sym typeface="Helvetica Light"/>
            </a:endParaRPr>
          </a:p>
        </p:txBody>
      </p:sp>
      <p:grpSp>
        <p:nvGrpSpPr>
          <p:cNvPr id="8" name="组合 7"/>
          <p:cNvGrpSpPr/>
          <p:nvPr/>
        </p:nvGrpSpPr>
        <p:grpSpPr>
          <a:xfrm>
            <a:off x="755658" y="1039188"/>
            <a:ext cx="873826" cy="549329"/>
            <a:chOff x="6367981" y="3325020"/>
            <a:chExt cx="1664770" cy="1046553"/>
          </a:xfrm>
          <a:solidFill>
            <a:srgbClr val="E5C18C"/>
          </a:solidFill>
        </p:grpSpPr>
        <p:sp>
          <p:nvSpPr>
            <p:cNvPr id="9" name="任意多边形: 形状 8"/>
            <p:cNvSpPr/>
            <p:nvPr/>
          </p:nvSpPr>
          <p:spPr bwMode="auto">
            <a:xfrm>
              <a:off x="6367981" y="3902478"/>
              <a:ext cx="491607" cy="383535"/>
            </a:xfrm>
            <a:custGeom>
              <a:avLst/>
              <a:gdLst>
                <a:gd name="connsiteX0" fmla="*/ 158232 w 491607"/>
                <a:gd name="connsiteY0" fmla="*/ 88497 h 383535"/>
                <a:gd name="connsiteX1" fmla="*/ 158232 w 491607"/>
                <a:gd name="connsiteY1" fmla="*/ 110145 h 383535"/>
                <a:gd name="connsiteX2" fmla="*/ 101301 w 491607"/>
                <a:gd name="connsiteY2" fmla="*/ 207560 h 383535"/>
                <a:gd name="connsiteX3" fmla="*/ 158232 w 491607"/>
                <a:gd name="connsiteY3" fmla="*/ 88497 h 383535"/>
                <a:gd name="connsiteX4" fmla="*/ 131736 w 491607"/>
                <a:gd name="connsiteY4" fmla="*/ 167 h 383535"/>
                <a:gd name="connsiteX5" fmla="*/ 179144 w 491607"/>
                <a:gd name="connsiteY5" fmla="*/ 19579 h 383535"/>
                <a:gd name="connsiteX6" fmla="*/ 228707 w 491607"/>
                <a:gd name="connsiteY6" fmla="*/ 10952 h 383535"/>
                <a:gd name="connsiteX7" fmla="*/ 276115 w 491607"/>
                <a:gd name="connsiteY7" fmla="*/ 105857 h 383535"/>
                <a:gd name="connsiteX8" fmla="*/ 256721 w 491607"/>
                <a:gd name="connsiteY8" fmla="*/ 129583 h 383535"/>
                <a:gd name="connsiteX9" fmla="*/ 230862 w 491607"/>
                <a:gd name="connsiteY9" fmla="*/ 140367 h 383535"/>
                <a:gd name="connsiteX10" fmla="*/ 181299 w 491607"/>
                <a:gd name="connsiteY10" fmla="*/ 133897 h 383535"/>
                <a:gd name="connsiteX11" fmla="*/ 205003 w 491607"/>
                <a:gd name="connsiteY11" fmla="*/ 88601 h 383535"/>
                <a:gd name="connsiteX12" fmla="*/ 161905 w 491607"/>
                <a:gd name="connsiteY12" fmla="*/ 75660 h 383535"/>
                <a:gd name="connsiteX13" fmla="*/ 108032 w 491607"/>
                <a:gd name="connsiteY13" fmla="*/ 118798 h 383535"/>
                <a:gd name="connsiteX14" fmla="*/ 97257 w 491607"/>
                <a:gd name="connsiteY14" fmla="*/ 215860 h 383535"/>
                <a:gd name="connsiteX15" fmla="*/ 118806 w 491607"/>
                <a:gd name="connsiteY15" fmla="*/ 246057 h 383535"/>
                <a:gd name="connsiteX16" fmla="*/ 157595 w 491607"/>
                <a:gd name="connsiteY16" fmla="*/ 120955 h 383535"/>
                <a:gd name="connsiteX17" fmla="*/ 200693 w 491607"/>
                <a:gd name="connsiteY17" fmla="*/ 151152 h 383535"/>
                <a:gd name="connsiteX18" fmla="*/ 179144 w 491607"/>
                <a:gd name="connsiteY18" fmla="*/ 168408 h 383535"/>
                <a:gd name="connsiteX19" fmla="*/ 243791 w 491607"/>
                <a:gd name="connsiteY19" fmla="*/ 155466 h 383535"/>
                <a:gd name="connsiteX20" fmla="*/ 194228 w 491607"/>
                <a:gd name="connsiteY20" fmla="*/ 282725 h 383535"/>
                <a:gd name="connsiteX21" fmla="*/ 170524 w 491607"/>
                <a:gd name="connsiteY21" fmla="*/ 198605 h 383535"/>
                <a:gd name="connsiteX22" fmla="*/ 205003 w 491607"/>
                <a:gd name="connsiteY22" fmla="*/ 218017 h 383535"/>
                <a:gd name="connsiteX23" fmla="*/ 194228 w 491607"/>
                <a:gd name="connsiteY23" fmla="*/ 185663 h 383535"/>
                <a:gd name="connsiteX24" fmla="*/ 155440 w 491607"/>
                <a:gd name="connsiteY24" fmla="*/ 261156 h 383535"/>
                <a:gd name="connsiteX25" fmla="*/ 299819 w 491607"/>
                <a:gd name="connsiteY25" fmla="*/ 297823 h 383535"/>
                <a:gd name="connsiteX26" fmla="*/ 373087 w 491607"/>
                <a:gd name="connsiteY26" fmla="*/ 351747 h 383535"/>
                <a:gd name="connsiteX27" fmla="*/ 491607 w 491607"/>
                <a:gd name="connsiteY27" fmla="*/ 338805 h 383535"/>
                <a:gd name="connsiteX28" fmla="*/ 312749 w 491607"/>
                <a:gd name="connsiteY28" fmla="*/ 364688 h 383535"/>
                <a:gd name="connsiteX29" fmla="*/ 189918 w 491607"/>
                <a:gd name="connsiteY29" fmla="*/ 330177 h 383535"/>
                <a:gd name="connsiteX30" fmla="*/ 77863 w 491607"/>
                <a:gd name="connsiteY30" fmla="*/ 278411 h 383535"/>
                <a:gd name="connsiteX31" fmla="*/ 43384 w 491607"/>
                <a:gd name="connsiteY31" fmla="*/ 26050 h 383535"/>
                <a:gd name="connsiteX32" fmla="*/ 99412 w 491607"/>
                <a:gd name="connsiteY32" fmla="*/ 26050 h 383535"/>
                <a:gd name="connsiteX33" fmla="*/ 131736 w 491607"/>
                <a:gd name="connsiteY33" fmla="*/ 167 h 38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1607" h="383535">
                  <a:moveTo>
                    <a:pt x="158232" y="88497"/>
                  </a:moveTo>
                  <a:cubicBezTo>
                    <a:pt x="156043" y="94991"/>
                    <a:pt x="153853" y="105815"/>
                    <a:pt x="158232" y="110145"/>
                  </a:cubicBezTo>
                  <a:cubicBezTo>
                    <a:pt x="129767" y="118804"/>
                    <a:pt x="110060" y="157770"/>
                    <a:pt x="101301" y="207560"/>
                  </a:cubicBezTo>
                  <a:cubicBezTo>
                    <a:pt x="94732" y="131793"/>
                    <a:pt x="129767" y="101486"/>
                    <a:pt x="158232" y="88497"/>
                  </a:cubicBezTo>
                  <a:close/>
                  <a:moveTo>
                    <a:pt x="131736" y="167"/>
                  </a:moveTo>
                  <a:cubicBezTo>
                    <a:pt x="157595" y="-1990"/>
                    <a:pt x="164059" y="17422"/>
                    <a:pt x="179144" y="19579"/>
                  </a:cubicBezTo>
                  <a:cubicBezTo>
                    <a:pt x="189918" y="19579"/>
                    <a:pt x="209313" y="8795"/>
                    <a:pt x="228707" y="10952"/>
                  </a:cubicBezTo>
                  <a:cubicBezTo>
                    <a:pt x="261031" y="17422"/>
                    <a:pt x="293355" y="67032"/>
                    <a:pt x="276115" y="105857"/>
                  </a:cubicBezTo>
                  <a:cubicBezTo>
                    <a:pt x="273960" y="110170"/>
                    <a:pt x="261031" y="125269"/>
                    <a:pt x="256721" y="129583"/>
                  </a:cubicBezTo>
                  <a:cubicBezTo>
                    <a:pt x="252411" y="131740"/>
                    <a:pt x="237327" y="140367"/>
                    <a:pt x="230862" y="140367"/>
                  </a:cubicBezTo>
                  <a:cubicBezTo>
                    <a:pt x="213623" y="144681"/>
                    <a:pt x="189918" y="140367"/>
                    <a:pt x="181299" y="133897"/>
                  </a:cubicBezTo>
                  <a:cubicBezTo>
                    <a:pt x="151130" y="112327"/>
                    <a:pt x="164059" y="64875"/>
                    <a:pt x="205003" y="88601"/>
                  </a:cubicBezTo>
                  <a:cubicBezTo>
                    <a:pt x="196383" y="75660"/>
                    <a:pt x="176989" y="71346"/>
                    <a:pt x="161905" y="75660"/>
                  </a:cubicBezTo>
                  <a:cubicBezTo>
                    <a:pt x="140355" y="84287"/>
                    <a:pt x="116651" y="99386"/>
                    <a:pt x="108032" y="118798"/>
                  </a:cubicBezTo>
                  <a:cubicBezTo>
                    <a:pt x="97257" y="144681"/>
                    <a:pt x="86482" y="181349"/>
                    <a:pt x="97257" y="215860"/>
                  </a:cubicBezTo>
                  <a:cubicBezTo>
                    <a:pt x="101567" y="224488"/>
                    <a:pt x="108032" y="233115"/>
                    <a:pt x="118806" y="246057"/>
                  </a:cubicBezTo>
                  <a:cubicBezTo>
                    <a:pt x="99412" y="218017"/>
                    <a:pt x="129581" y="127426"/>
                    <a:pt x="157595" y="120955"/>
                  </a:cubicBezTo>
                  <a:cubicBezTo>
                    <a:pt x="159750" y="138211"/>
                    <a:pt x="185609" y="148995"/>
                    <a:pt x="200693" y="151152"/>
                  </a:cubicBezTo>
                  <a:cubicBezTo>
                    <a:pt x="185609" y="153309"/>
                    <a:pt x="176989" y="161937"/>
                    <a:pt x="179144" y="168408"/>
                  </a:cubicBezTo>
                  <a:cubicBezTo>
                    <a:pt x="196383" y="157623"/>
                    <a:pt x="226552" y="151152"/>
                    <a:pt x="243791" y="155466"/>
                  </a:cubicBezTo>
                  <a:cubicBezTo>
                    <a:pt x="308439" y="172721"/>
                    <a:pt x="293355" y="297823"/>
                    <a:pt x="194228" y="282725"/>
                  </a:cubicBezTo>
                  <a:cubicBezTo>
                    <a:pt x="174834" y="280568"/>
                    <a:pt x="138200" y="213703"/>
                    <a:pt x="170524" y="198605"/>
                  </a:cubicBezTo>
                  <a:cubicBezTo>
                    <a:pt x="187764" y="189977"/>
                    <a:pt x="200693" y="196448"/>
                    <a:pt x="205003" y="218017"/>
                  </a:cubicBezTo>
                  <a:cubicBezTo>
                    <a:pt x="209313" y="209389"/>
                    <a:pt x="207158" y="189977"/>
                    <a:pt x="194228" y="185663"/>
                  </a:cubicBezTo>
                  <a:cubicBezTo>
                    <a:pt x="159750" y="179192"/>
                    <a:pt x="125271" y="215860"/>
                    <a:pt x="155440" y="261156"/>
                  </a:cubicBezTo>
                  <a:cubicBezTo>
                    <a:pt x="209313" y="347433"/>
                    <a:pt x="235172" y="256842"/>
                    <a:pt x="299819" y="297823"/>
                  </a:cubicBezTo>
                  <a:cubicBezTo>
                    <a:pt x="327833" y="315079"/>
                    <a:pt x="345073" y="338805"/>
                    <a:pt x="373087" y="351747"/>
                  </a:cubicBezTo>
                  <a:cubicBezTo>
                    <a:pt x="403256" y="364688"/>
                    <a:pt x="454974" y="353904"/>
                    <a:pt x="491607" y="338805"/>
                  </a:cubicBezTo>
                  <a:cubicBezTo>
                    <a:pt x="448509" y="390571"/>
                    <a:pt x="342918" y="394885"/>
                    <a:pt x="312749" y="364688"/>
                  </a:cubicBezTo>
                  <a:cubicBezTo>
                    <a:pt x="291200" y="343119"/>
                    <a:pt x="230862" y="338805"/>
                    <a:pt x="189918" y="330177"/>
                  </a:cubicBezTo>
                  <a:cubicBezTo>
                    <a:pt x="153285" y="323707"/>
                    <a:pt x="105877" y="295666"/>
                    <a:pt x="77863" y="278411"/>
                  </a:cubicBezTo>
                  <a:cubicBezTo>
                    <a:pt x="19680" y="241743"/>
                    <a:pt x="-44968" y="67032"/>
                    <a:pt x="43384" y="26050"/>
                  </a:cubicBezTo>
                  <a:cubicBezTo>
                    <a:pt x="58468" y="19579"/>
                    <a:pt x="86482" y="30364"/>
                    <a:pt x="99412" y="26050"/>
                  </a:cubicBezTo>
                  <a:cubicBezTo>
                    <a:pt x="110186" y="21736"/>
                    <a:pt x="112341" y="167"/>
                    <a:pt x="131736" y="167"/>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 name="Freeform 22"/>
            <p:cNvSpPr/>
            <p:nvPr/>
          </p:nvSpPr>
          <p:spPr bwMode="auto">
            <a:xfrm>
              <a:off x="7259638" y="3325020"/>
              <a:ext cx="773113" cy="471488"/>
            </a:xfrm>
            <a:custGeom>
              <a:avLst/>
              <a:gdLst>
                <a:gd name="T0" fmla="*/ 196 w 359"/>
                <a:gd name="T1" fmla="*/ 21 h 219"/>
                <a:gd name="T2" fmla="*/ 204 w 359"/>
                <a:gd name="T3" fmla="*/ 60 h 219"/>
                <a:gd name="T4" fmla="*/ 197 w 359"/>
                <a:gd name="T5" fmla="*/ 46 h 219"/>
                <a:gd name="T6" fmla="*/ 246 w 359"/>
                <a:gd name="T7" fmla="*/ 53 h 219"/>
                <a:gd name="T8" fmla="*/ 309 w 359"/>
                <a:gd name="T9" fmla="*/ 125 h 219"/>
                <a:gd name="T10" fmla="*/ 239 w 359"/>
                <a:gd name="T11" fmla="*/ 139 h 219"/>
                <a:gd name="T12" fmla="*/ 254 w 359"/>
                <a:gd name="T13" fmla="*/ 111 h 219"/>
                <a:gd name="T14" fmla="*/ 234 w 359"/>
                <a:gd name="T15" fmla="*/ 141 h 219"/>
                <a:gd name="T16" fmla="*/ 328 w 359"/>
                <a:gd name="T17" fmla="*/ 0 h 219"/>
                <a:gd name="T18" fmla="*/ 297 w 359"/>
                <a:gd name="T19" fmla="*/ 170 h 219"/>
                <a:gd name="T20" fmla="*/ 211 w 359"/>
                <a:gd name="T21" fmla="*/ 100 h 219"/>
                <a:gd name="T22" fmla="*/ 136 w 359"/>
                <a:gd name="T23" fmla="*/ 99 h 219"/>
                <a:gd name="T24" fmla="*/ 124 w 359"/>
                <a:gd name="T25" fmla="*/ 161 h 219"/>
                <a:gd name="T26" fmla="*/ 153 w 359"/>
                <a:gd name="T27" fmla="*/ 173 h 219"/>
                <a:gd name="T28" fmla="*/ 302 w 359"/>
                <a:gd name="T29" fmla="*/ 186 h 219"/>
                <a:gd name="T30" fmla="*/ 157 w 359"/>
                <a:gd name="T31" fmla="*/ 167 h 219"/>
                <a:gd name="T32" fmla="*/ 119 w 359"/>
                <a:gd name="T33" fmla="*/ 134 h 219"/>
                <a:gd name="T34" fmla="*/ 110 w 359"/>
                <a:gd name="T35" fmla="*/ 158 h 219"/>
                <a:gd name="T36" fmla="*/ 137 w 359"/>
                <a:gd name="T37" fmla="*/ 105 h 219"/>
                <a:gd name="T38" fmla="*/ 220 w 359"/>
                <a:gd name="T39" fmla="*/ 140 h 219"/>
                <a:gd name="T40" fmla="*/ 204 w 359"/>
                <a:gd name="T41" fmla="*/ 130 h 219"/>
                <a:gd name="T42" fmla="*/ 275 w 359"/>
                <a:gd name="T43" fmla="*/ 184 h 219"/>
                <a:gd name="T44" fmla="*/ 337 w 359"/>
                <a:gd name="T45" fmla="*/ 50 h 219"/>
                <a:gd name="T46" fmla="*/ 345 w 359"/>
                <a:gd name="T47" fmla="*/ 155 h 219"/>
                <a:gd name="T48" fmla="*/ 255 w 359"/>
                <a:gd name="T49" fmla="*/ 210 h 219"/>
                <a:gd name="T50" fmla="*/ 72 w 359"/>
                <a:gd name="T51" fmla="*/ 130 h 219"/>
                <a:gd name="T52" fmla="*/ 42 w 359"/>
                <a:gd name="T53" fmla="*/ 124 h 219"/>
                <a:gd name="T54" fmla="*/ 65 w 359"/>
                <a:gd name="T55" fmla="*/ 126 h 219"/>
                <a:gd name="T56" fmla="*/ 17 w 359"/>
                <a:gd name="T57" fmla="*/ 151 h 219"/>
                <a:gd name="T58" fmla="*/ 4 w 359"/>
                <a:gd name="T59" fmla="*/ 81 h 219"/>
                <a:gd name="T60" fmla="*/ 71 w 359"/>
                <a:gd name="T61" fmla="*/ 45 h 219"/>
                <a:gd name="T62" fmla="*/ 116 w 359"/>
                <a:gd name="T63" fmla="*/ 62 h 219"/>
                <a:gd name="T64" fmla="*/ 91 w 359"/>
                <a:gd name="T65" fmla="*/ 52 h 219"/>
                <a:gd name="T66" fmla="*/ 81 w 359"/>
                <a:gd name="T67" fmla="*/ 37 h 219"/>
                <a:gd name="T68" fmla="*/ 134 w 359"/>
                <a:gd name="T69" fmla="*/ 2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9" h="219">
                  <a:moveTo>
                    <a:pt x="157" y="5"/>
                  </a:moveTo>
                  <a:cubicBezTo>
                    <a:pt x="182" y="2"/>
                    <a:pt x="185" y="19"/>
                    <a:pt x="196" y="21"/>
                  </a:cubicBezTo>
                  <a:cubicBezTo>
                    <a:pt x="208" y="24"/>
                    <a:pt x="219" y="16"/>
                    <a:pt x="230" y="24"/>
                  </a:cubicBezTo>
                  <a:cubicBezTo>
                    <a:pt x="261" y="45"/>
                    <a:pt x="215" y="80"/>
                    <a:pt x="204" y="60"/>
                  </a:cubicBezTo>
                  <a:cubicBezTo>
                    <a:pt x="194" y="43"/>
                    <a:pt x="216" y="48"/>
                    <a:pt x="214" y="46"/>
                  </a:cubicBezTo>
                  <a:cubicBezTo>
                    <a:pt x="210" y="42"/>
                    <a:pt x="200" y="40"/>
                    <a:pt x="197" y="46"/>
                  </a:cubicBezTo>
                  <a:cubicBezTo>
                    <a:pt x="193" y="57"/>
                    <a:pt x="197" y="65"/>
                    <a:pt x="204" y="68"/>
                  </a:cubicBezTo>
                  <a:cubicBezTo>
                    <a:pt x="226" y="78"/>
                    <a:pt x="237" y="58"/>
                    <a:pt x="246" y="53"/>
                  </a:cubicBezTo>
                  <a:cubicBezTo>
                    <a:pt x="258" y="47"/>
                    <a:pt x="282" y="57"/>
                    <a:pt x="289" y="61"/>
                  </a:cubicBezTo>
                  <a:cubicBezTo>
                    <a:pt x="312" y="79"/>
                    <a:pt x="312" y="113"/>
                    <a:pt x="309" y="125"/>
                  </a:cubicBezTo>
                  <a:cubicBezTo>
                    <a:pt x="304" y="141"/>
                    <a:pt x="286" y="154"/>
                    <a:pt x="270" y="155"/>
                  </a:cubicBezTo>
                  <a:cubicBezTo>
                    <a:pt x="259" y="155"/>
                    <a:pt x="243" y="148"/>
                    <a:pt x="239" y="139"/>
                  </a:cubicBezTo>
                  <a:cubicBezTo>
                    <a:pt x="227" y="111"/>
                    <a:pt x="263" y="107"/>
                    <a:pt x="252" y="128"/>
                  </a:cubicBezTo>
                  <a:cubicBezTo>
                    <a:pt x="260" y="126"/>
                    <a:pt x="260" y="113"/>
                    <a:pt x="254" y="111"/>
                  </a:cubicBezTo>
                  <a:cubicBezTo>
                    <a:pt x="249" y="109"/>
                    <a:pt x="238" y="110"/>
                    <a:pt x="235" y="115"/>
                  </a:cubicBezTo>
                  <a:cubicBezTo>
                    <a:pt x="231" y="119"/>
                    <a:pt x="231" y="133"/>
                    <a:pt x="234" y="141"/>
                  </a:cubicBezTo>
                  <a:cubicBezTo>
                    <a:pt x="240" y="158"/>
                    <a:pt x="268" y="166"/>
                    <a:pt x="287" y="158"/>
                  </a:cubicBezTo>
                  <a:cubicBezTo>
                    <a:pt x="346" y="133"/>
                    <a:pt x="310" y="54"/>
                    <a:pt x="328" y="0"/>
                  </a:cubicBezTo>
                  <a:cubicBezTo>
                    <a:pt x="328" y="0"/>
                    <a:pt x="332" y="44"/>
                    <a:pt x="334" y="65"/>
                  </a:cubicBezTo>
                  <a:cubicBezTo>
                    <a:pt x="338" y="110"/>
                    <a:pt x="342" y="148"/>
                    <a:pt x="297" y="170"/>
                  </a:cubicBezTo>
                  <a:cubicBezTo>
                    <a:pt x="262" y="186"/>
                    <a:pt x="230" y="184"/>
                    <a:pt x="197" y="162"/>
                  </a:cubicBezTo>
                  <a:cubicBezTo>
                    <a:pt x="233" y="161"/>
                    <a:pt x="235" y="115"/>
                    <a:pt x="211" y="100"/>
                  </a:cubicBezTo>
                  <a:cubicBezTo>
                    <a:pt x="202" y="95"/>
                    <a:pt x="189" y="92"/>
                    <a:pt x="181" y="97"/>
                  </a:cubicBezTo>
                  <a:cubicBezTo>
                    <a:pt x="169" y="87"/>
                    <a:pt x="144" y="86"/>
                    <a:pt x="136" y="99"/>
                  </a:cubicBezTo>
                  <a:cubicBezTo>
                    <a:pt x="129" y="97"/>
                    <a:pt x="111" y="100"/>
                    <a:pt x="104" y="107"/>
                  </a:cubicBezTo>
                  <a:cubicBezTo>
                    <a:pt x="86" y="126"/>
                    <a:pt x="91" y="177"/>
                    <a:pt x="124" y="161"/>
                  </a:cubicBezTo>
                  <a:cubicBezTo>
                    <a:pt x="134" y="156"/>
                    <a:pt x="133" y="151"/>
                    <a:pt x="135" y="143"/>
                  </a:cubicBezTo>
                  <a:cubicBezTo>
                    <a:pt x="142" y="157"/>
                    <a:pt x="150" y="169"/>
                    <a:pt x="153" y="173"/>
                  </a:cubicBezTo>
                  <a:cubicBezTo>
                    <a:pt x="164" y="186"/>
                    <a:pt x="175" y="192"/>
                    <a:pt x="192" y="196"/>
                  </a:cubicBezTo>
                  <a:cubicBezTo>
                    <a:pt x="222" y="203"/>
                    <a:pt x="280" y="202"/>
                    <a:pt x="302" y="186"/>
                  </a:cubicBezTo>
                  <a:cubicBezTo>
                    <a:pt x="269" y="193"/>
                    <a:pt x="229" y="199"/>
                    <a:pt x="193" y="190"/>
                  </a:cubicBezTo>
                  <a:cubicBezTo>
                    <a:pt x="176" y="187"/>
                    <a:pt x="162" y="173"/>
                    <a:pt x="157" y="167"/>
                  </a:cubicBezTo>
                  <a:cubicBezTo>
                    <a:pt x="153" y="162"/>
                    <a:pt x="148" y="152"/>
                    <a:pt x="144" y="144"/>
                  </a:cubicBezTo>
                  <a:cubicBezTo>
                    <a:pt x="137" y="132"/>
                    <a:pt x="128" y="132"/>
                    <a:pt x="119" y="134"/>
                  </a:cubicBezTo>
                  <a:cubicBezTo>
                    <a:pt x="126" y="137"/>
                    <a:pt x="133" y="142"/>
                    <a:pt x="128" y="150"/>
                  </a:cubicBezTo>
                  <a:cubicBezTo>
                    <a:pt x="125" y="155"/>
                    <a:pt x="118" y="161"/>
                    <a:pt x="110" y="158"/>
                  </a:cubicBezTo>
                  <a:cubicBezTo>
                    <a:pt x="98" y="153"/>
                    <a:pt x="99" y="135"/>
                    <a:pt x="102" y="124"/>
                  </a:cubicBezTo>
                  <a:cubicBezTo>
                    <a:pt x="107" y="107"/>
                    <a:pt x="126" y="101"/>
                    <a:pt x="137" y="105"/>
                  </a:cubicBezTo>
                  <a:cubicBezTo>
                    <a:pt x="148" y="91"/>
                    <a:pt x="167" y="92"/>
                    <a:pt x="179" y="101"/>
                  </a:cubicBezTo>
                  <a:cubicBezTo>
                    <a:pt x="205" y="97"/>
                    <a:pt x="227" y="111"/>
                    <a:pt x="220" y="140"/>
                  </a:cubicBezTo>
                  <a:cubicBezTo>
                    <a:pt x="215" y="160"/>
                    <a:pt x="188" y="161"/>
                    <a:pt x="189" y="141"/>
                  </a:cubicBezTo>
                  <a:cubicBezTo>
                    <a:pt x="191" y="137"/>
                    <a:pt x="197" y="132"/>
                    <a:pt x="204" y="130"/>
                  </a:cubicBezTo>
                  <a:cubicBezTo>
                    <a:pt x="173" y="125"/>
                    <a:pt x="181" y="157"/>
                    <a:pt x="195" y="168"/>
                  </a:cubicBezTo>
                  <a:cubicBezTo>
                    <a:pt x="212" y="181"/>
                    <a:pt x="244" y="190"/>
                    <a:pt x="275" y="184"/>
                  </a:cubicBezTo>
                  <a:cubicBezTo>
                    <a:pt x="289" y="181"/>
                    <a:pt x="304" y="175"/>
                    <a:pt x="318" y="164"/>
                  </a:cubicBezTo>
                  <a:cubicBezTo>
                    <a:pt x="348" y="140"/>
                    <a:pt x="345" y="106"/>
                    <a:pt x="337" y="50"/>
                  </a:cubicBezTo>
                  <a:cubicBezTo>
                    <a:pt x="340" y="54"/>
                    <a:pt x="348" y="79"/>
                    <a:pt x="348" y="85"/>
                  </a:cubicBezTo>
                  <a:cubicBezTo>
                    <a:pt x="350" y="97"/>
                    <a:pt x="359" y="127"/>
                    <a:pt x="345" y="155"/>
                  </a:cubicBezTo>
                  <a:cubicBezTo>
                    <a:pt x="337" y="172"/>
                    <a:pt x="325" y="183"/>
                    <a:pt x="309" y="194"/>
                  </a:cubicBezTo>
                  <a:cubicBezTo>
                    <a:pt x="302" y="199"/>
                    <a:pt x="281" y="206"/>
                    <a:pt x="255" y="210"/>
                  </a:cubicBezTo>
                  <a:cubicBezTo>
                    <a:pt x="201" y="219"/>
                    <a:pt x="154" y="209"/>
                    <a:pt x="114" y="184"/>
                  </a:cubicBezTo>
                  <a:cubicBezTo>
                    <a:pt x="95" y="172"/>
                    <a:pt x="74" y="153"/>
                    <a:pt x="72" y="130"/>
                  </a:cubicBezTo>
                  <a:cubicBezTo>
                    <a:pt x="71" y="121"/>
                    <a:pt x="62" y="114"/>
                    <a:pt x="55" y="115"/>
                  </a:cubicBezTo>
                  <a:cubicBezTo>
                    <a:pt x="50" y="115"/>
                    <a:pt x="44" y="117"/>
                    <a:pt x="42" y="124"/>
                  </a:cubicBezTo>
                  <a:cubicBezTo>
                    <a:pt x="39" y="131"/>
                    <a:pt x="44" y="139"/>
                    <a:pt x="44" y="139"/>
                  </a:cubicBezTo>
                  <a:cubicBezTo>
                    <a:pt x="45" y="121"/>
                    <a:pt x="55" y="119"/>
                    <a:pt x="65" y="126"/>
                  </a:cubicBezTo>
                  <a:cubicBezTo>
                    <a:pt x="68" y="133"/>
                    <a:pt x="67" y="145"/>
                    <a:pt x="67" y="145"/>
                  </a:cubicBezTo>
                  <a:cubicBezTo>
                    <a:pt x="60" y="163"/>
                    <a:pt x="34" y="165"/>
                    <a:pt x="17" y="151"/>
                  </a:cubicBezTo>
                  <a:cubicBezTo>
                    <a:pt x="2" y="138"/>
                    <a:pt x="6" y="120"/>
                    <a:pt x="13" y="111"/>
                  </a:cubicBezTo>
                  <a:cubicBezTo>
                    <a:pt x="7" y="106"/>
                    <a:pt x="0" y="95"/>
                    <a:pt x="4" y="81"/>
                  </a:cubicBezTo>
                  <a:cubicBezTo>
                    <a:pt x="6" y="73"/>
                    <a:pt x="18" y="66"/>
                    <a:pt x="29" y="64"/>
                  </a:cubicBezTo>
                  <a:cubicBezTo>
                    <a:pt x="35" y="40"/>
                    <a:pt x="57" y="40"/>
                    <a:pt x="71" y="45"/>
                  </a:cubicBezTo>
                  <a:cubicBezTo>
                    <a:pt x="69" y="66"/>
                    <a:pt x="73" y="83"/>
                    <a:pt x="93" y="83"/>
                  </a:cubicBezTo>
                  <a:cubicBezTo>
                    <a:pt x="107" y="83"/>
                    <a:pt x="115" y="74"/>
                    <a:pt x="116" y="62"/>
                  </a:cubicBezTo>
                  <a:cubicBezTo>
                    <a:pt x="117" y="49"/>
                    <a:pt x="106" y="45"/>
                    <a:pt x="99" y="45"/>
                  </a:cubicBezTo>
                  <a:cubicBezTo>
                    <a:pt x="95" y="45"/>
                    <a:pt x="92" y="50"/>
                    <a:pt x="91" y="52"/>
                  </a:cubicBezTo>
                  <a:cubicBezTo>
                    <a:pt x="111" y="45"/>
                    <a:pt x="118" y="66"/>
                    <a:pt x="103" y="75"/>
                  </a:cubicBezTo>
                  <a:cubicBezTo>
                    <a:pt x="82" y="87"/>
                    <a:pt x="69" y="58"/>
                    <a:pt x="81" y="37"/>
                  </a:cubicBezTo>
                  <a:cubicBezTo>
                    <a:pt x="84" y="31"/>
                    <a:pt x="92" y="26"/>
                    <a:pt x="99" y="23"/>
                  </a:cubicBezTo>
                  <a:cubicBezTo>
                    <a:pt x="107" y="21"/>
                    <a:pt x="120" y="19"/>
                    <a:pt x="134" y="24"/>
                  </a:cubicBezTo>
                  <a:cubicBezTo>
                    <a:pt x="139" y="16"/>
                    <a:pt x="146" y="7"/>
                    <a:pt x="157" y="5"/>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任意多边形: 形状 10"/>
            <p:cNvSpPr/>
            <p:nvPr/>
          </p:nvSpPr>
          <p:spPr bwMode="auto">
            <a:xfrm>
              <a:off x="6704951" y="3861107"/>
              <a:ext cx="975375" cy="510466"/>
            </a:xfrm>
            <a:custGeom>
              <a:avLst/>
              <a:gdLst>
                <a:gd name="connsiteX0" fmla="*/ 268143 w 975375"/>
                <a:gd name="connsiteY0" fmla="*/ 180201 h 510466"/>
                <a:gd name="connsiteX1" fmla="*/ 350013 w 975375"/>
                <a:gd name="connsiteY1" fmla="*/ 212409 h 510466"/>
                <a:gd name="connsiteX2" fmla="*/ 425419 w 975375"/>
                <a:gd name="connsiteY2" fmla="*/ 220998 h 510466"/>
                <a:gd name="connsiteX3" fmla="*/ 490053 w 975375"/>
                <a:gd name="connsiteY3" fmla="*/ 248913 h 510466"/>
                <a:gd name="connsiteX4" fmla="*/ 418956 w 975375"/>
                <a:gd name="connsiteY4" fmla="*/ 343392 h 510466"/>
                <a:gd name="connsiteX5" fmla="*/ 418956 w 975375"/>
                <a:gd name="connsiteY5" fmla="*/ 317625 h 510466"/>
                <a:gd name="connsiteX6" fmla="*/ 421110 w 975375"/>
                <a:gd name="connsiteY6" fmla="*/ 309036 h 510466"/>
                <a:gd name="connsiteX7" fmla="*/ 410338 w 975375"/>
                <a:gd name="connsiteY7" fmla="*/ 379895 h 510466"/>
                <a:gd name="connsiteX8" fmla="*/ 492208 w 975375"/>
                <a:gd name="connsiteY8" fmla="*/ 455049 h 510466"/>
                <a:gd name="connsiteX9" fmla="*/ 714118 w 975375"/>
                <a:gd name="connsiteY9" fmla="*/ 459344 h 510466"/>
                <a:gd name="connsiteX10" fmla="*/ 795987 w 975375"/>
                <a:gd name="connsiteY10" fmla="*/ 388484 h 510466"/>
                <a:gd name="connsiteX11" fmla="*/ 869239 w 975375"/>
                <a:gd name="connsiteY11" fmla="*/ 364865 h 510466"/>
                <a:gd name="connsiteX12" fmla="*/ 916637 w 975375"/>
                <a:gd name="connsiteY12" fmla="*/ 371306 h 510466"/>
                <a:gd name="connsiteX13" fmla="*/ 811068 w 975375"/>
                <a:gd name="connsiteY13" fmla="*/ 401368 h 510466"/>
                <a:gd name="connsiteX14" fmla="*/ 709809 w 975375"/>
                <a:gd name="connsiteY14" fmla="*/ 485111 h 510466"/>
                <a:gd name="connsiteX15" fmla="*/ 365094 w 975375"/>
                <a:gd name="connsiteY15" fmla="*/ 420693 h 510466"/>
                <a:gd name="connsiteX16" fmla="*/ 313387 w 975375"/>
                <a:gd name="connsiteY16" fmla="*/ 326214 h 510466"/>
                <a:gd name="connsiteX17" fmla="*/ 283225 w 975375"/>
                <a:gd name="connsiteY17" fmla="*/ 274680 h 510466"/>
                <a:gd name="connsiteX18" fmla="*/ 248753 w 975375"/>
                <a:gd name="connsiteY18" fmla="*/ 255355 h 510466"/>
                <a:gd name="connsiteX19" fmla="*/ 233672 w 975375"/>
                <a:gd name="connsiteY19" fmla="*/ 268238 h 510466"/>
                <a:gd name="connsiteX20" fmla="*/ 270298 w 975375"/>
                <a:gd name="connsiteY20" fmla="*/ 276827 h 510466"/>
                <a:gd name="connsiteX21" fmla="*/ 272452 w 975375"/>
                <a:gd name="connsiteY21" fmla="*/ 289711 h 510466"/>
                <a:gd name="connsiteX22" fmla="*/ 227209 w 975375"/>
                <a:gd name="connsiteY22" fmla="*/ 309036 h 510466"/>
                <a:gd name="connsiteX23" fmla="*/ 209973 w 975375"/>
                <a:gd name="connsiteY23" fmla="*/ 210262 h 510466"/>
                <a:gd name="connsiteX24" fmla="*/ 268143 w 975375"/>
                <a:gd name="connsiteY24" fmla="*/ 180201 h 510466"/>
                <a:gd name="connsiteX25" fmla="*/ 731320 w 975375"/>
                <a:gd name="connsiteY25" fmla="*/ 165601 h 510466"/>
                <a:gd name="connsiteX26" fmla="*/ 772804 w 975375"/>
                <a:gd name="connsiteY26" fmla="*/ 169102 h 510466"/>
                <a:gd name="connsiteX27" fmla="*/ 805129 w 975375"/>
                <a:gd name="connsiteY27" fmla="*/ 197110 h 510466"/>
                <a:gd name="connsiteX28" fmla="*/ 876245 w 975375"/>
                <a:gd name="connsiteY28" fmla="*/ 231582 h 510466"/>
                <a:gd name="connsiteX29" fmla="*/ 830989 w 975375"/>
                <a:gd name="connsiteY29" fmla="*/ 324223 h 510466"/>
                <a:gd name="connsiteX30" fmla="*/ 809439 w 975375"/>
                <a:gd name="connsiteY30" fmla="*/ 319915 h 510466"/>
                <a:gd name="connsiteX31" fmla="*/ 790044 w 975375"/>
                <a:gd name="connsiteY31" fmla="*/ 268207 h 510466"/>
                <a:gd name="connsiteX32" fmla="*/ 787889 w 975375"/>
                <a:gd name="connsiteY32" fmla="*/ 261744 h 510466"/>
                <a:gd name="connsiteX33" fmla="*/ 772804 w 975375"/>
                <a:gd name="connsiteY33" fmla="*/ 309142 h 510466"/>
                <a:gd name="connsiteX34" fmla="*/ 880555 w 975375"/>
                <a:gd name="connsiteY34" fmla="*/ 315606 h 510466"/>
                <a:gd name="connsiteX35" fmla="*/ 975375 w 975375"/>
                <a:gd name="connsiteY35" fmla="*/ 373776 h 510466"/>
                <a:gd name="connsiteX36" fmla="*/ 899950 w 975375"/>
                <a:gd name="connsiteY36" fmla="*/ 352232 h 510466"/>
                <a:gd name="connsiteX37" fmla="*/ 779269 w 975375"/>
                <a:gd name="connsiteY37" fmla="*/ 378085 h 510466"/>
                <a:gd name="connsiteX38" fmla="*/ 649968 w 975375"/>
                <a:gd name="connsiteY38" fmla="*/ 455646 h 510466"/>
                <a:gd name="connsiteX39" fmla="*/ 537907 w 975375"/>
                <a:gd name="connsiteY39" fmla="*/ 371622 h 510466"/>
                <a:gd name="connsiteX40" fmla="*/ 552992 w 975375"/>
                <a:gd name="connsiteY40" fmla="*/ 350077 h 510466"/>
                <a:gd name="connsiteX41" fmla="*/ 563767 w 975375"/>
                <a:gd name="connsiteY41" fmla="*/ 345768 h 510466"/>
                <a:gd name="connsiteX42" fmla="*/ 667208 w 975375"/>
                <a:gd name="connsiteY42" fmla="*/ 423329 h 510466"/>
                <a:gd name="connsiteX43" fmla="*/ 712463 w 975375"/>
                <a:gd name="connsiteY43" fmla="*/ 352232 h 510466"/>
                <a:gd name="connsiteX44" fmla="*/ 686603 w 975375"/>
                <a:gd name="connsiteY44" fmla="*/ 281134 h 510466"/>
                <a:gd name="connsiteX45" fmla="*/ 684448 w 975375"/>
                <a:gd name="connsiteY45" fmla="*/ 212191 h 510466"/>
                <a:gd name="connsiteX46" fmla="*/ 686603 w 975375"/>
                <a:gd name="connsiteY46" fmla="*/ 166948 h 510466"/>
                <a:gd name="connsiteX47" fmla="*/ 731320 w 975375"/>
                <a:gd name="connsiteY47" fmla="*/ 165601 h 510466"/>
                <a:gd name="connsiteX48" fmla="*/ 301475 w 975375"/>
                <a:gd name="connsiteY48" fmla="*/ 820 h 510466"/>
                <a:gd name="connsiteX49" fmla="*/ 385560 w 975375"/>
                <a:gd name="connsiteY49" fmla="*/ 33086 h 510466"/>
                <a:gd name="connsiteX50" fmla="*/ 473957 w 975375"/>
                <a:gd name="connsiteY50" fmla="*/ 48143 h 510466"/>
                <a:gd name="connsiteX51" fmla="*/ 432993 w 975375"/>
                <a:gd name="connsiteY51" fmla="*/ 172903 h 510466"/>
                <a:gd name="connsiteX52" fmla="*/ 370468 w 975375"/>
                <a:gd name="connsiteY52" fmla="*/ 142788 h 510466"/>
                <a:gd name="connsiteX53" fmla="*/ 411433 w 975375"/>
                <a:gd name="connsiteY53" fmla="*/ 138486 h 510466"/>
                <a:gd name="connsiteX54" fmla="*/ 411433 w 975375"/>
                <a:gd name="connsiteY54" fmla="*/ 140637 h 510466"/>
                <a:gd name="connsiteX55" fmla="*/ 420057 w 975375"/>
                <a:gd name="connsiteY55" fmla="*/ 125580 h 510466"/>
                <a:gd name="connsiteX56" fmla="*/ 402808 w 975375"/>
                <a:gd name="connsiteY56" fmla="*/ 99768 h 510466"/>
                <a:gd name="connsiteX57" fmla="*/ 379092 w 975375"/>
                <a:gd name="connsiteY57" fmla="*/ 175054 h 510466"/>
                <a:gd name="connsiteX58" fmla="*/ 568823 w 975375"/>
                <a:gd name="connsiteY58" fmla="*/ 129882 h 510466"/>
                <a:gd name="connsiteX59" fmla="*/ 616255 w 975375"/>
                <a:gd name="connsiteY59" fmla="*/ 177205 h 510466"/>
                <a:gd name="connsiteX60" fmla="*/ 665844 w 975375"/>
                <a:gd name="connsiteY60" fmla="*/ 196564 h 510466"/>
                <a:gd name="connsiteX61" fmla="*/ 674468 w 975375"/>
                <a:gd name="connsiteY61" fmla="*/ 282605 h 510466"/>
                <a:gd name="connsiteX62" fmla="*/ 700340 w 975375"/>
                <a:gd name="connsiteY62" fmla="*/ 314871 h 510466"/>
                <a:gd name="connsiteX63" fmla="*/ 700340 w 975375"/>
                <a:gd name="connsiteY63" fmla="*/ 347136 h 510466"/>
                <a:gd name="connsiteX64" fmla="*/ 588227 w 975375"/>
                <a:gd name="connsiteY64" fmla="*/ 336381 h 510466"/>
                <a:gd name="connsiteX65" fmla="*/ 603319 w 975375"/>
                <a:gd name="connsiteY65" fmla="*/ 334230 h 510466"/>
                <a:gd name="connsiteX66" fmla="*/ 616255 w 975375"/>
                <a:gd name="connsiteY66" fmla="*/ 344985 h 510466"/>
                <a:gd name="connsiteX67" fmla="*/ 614099 w 975375"/>
                <a:gd name="connsiteY67" fmla="*/ 377251 h 510466"/>
                <a:gd name="connsiteX68" fmla="*/ 536482 w 975375"/>
                <a:gd name="connsiteY68" fmla="*/ 351438 h 510466"/>
                <a:gd name="connsiteX69" fmla="*/ 530014 w 975375"/>
                <a:gd name="connsiteY69" fmla="*/ 407365 h 510466"/>
                <a:gd name="connsiteX70" fmla="*/ 577447 w 975375"/>
                <a:gd name="connsiteY70" fmla="*/ 454688 h 510466"/>
                <a:gd name="connsiteX71" fmla="*/ 717588 w 975375"/>
                <a:gd name="connsiteY71" fmla="*/ 431026 h 510466"/>
                <a:gd name="connsiteX72" fmla="*/ 780113 w 975375"/>
                <a:gd name="connsiteY72" fmla="*/ 392308 h 510466"/>
                <a:gd name="connsiteX73" fmla="*/ 577447 w 975375"/>
                <a:gd name="connsiteY73" fmla="*/ 474047 h 510466"/>
                <a:gd name="connsiteX74" fmla="*/ 471801 w 975375"/>
                <a:gd name="connsiteY74" fmla="*/ 426724 h 510466"/>
                <a:gd name="connsiteX75" fmla="*/ 420057 w 975375"/>
                <a:gd name="connsiteY75" fmla="*/ 377251 h 510466"/>
                <a:gd name="connsiteX76" fmla="*/ 413589 w 975375"/>
                <a:gd name="connsiteY76" fmla="*/ 351438 h 510466"/>
                <a:gd name="connsiteX77" fmla="*/ 512766 w 975375"/>
                <a:gd name="connsiteY77" fmla="*/ 282605 h 510466"/>
                <a:gd name="connsiteX78" fmla="*/ 506298 w 975375"/>
                <a:gd name="connsiteY78" fmla="*/ 252491 h 510466"/>
                <a:gd name="connsiteX79" fmla="*/ 439461 w 975375"/>
                <a:gd name="connsiteY79" fmla="*/ 215923 h 510466"/>
                <a:gd name="connsiteX80" fmla="*/ 353220 w 975375"/>
                <a:gd name="connsiteY80" fmla="*/ 194413 h 510466"/>
                <a:gd name="connsiteX81" fmla="*/ 279915 w 975375"/>
                <a:gd name="connsiteY81" fmla="*/ 166450 h 510466"/>
                <a:gd name="connsiteX82" fmla="*/ 189362 w 975375"/>
                <a:gd name="connsiteY82" fmla="*/ 235282 h 510466"/>
                <a:gd name="connsiteX83" fmla="*/ 210922 w 975375"/>
                <a:gd name="connsiteY83" fmla="*/ 321324 h 510466"/>
                <a:gd name="connsiteX84" fmla="*/ 154865 w 975375"/>
                <a:gd name="connsiteY84" fmla="*/ 261095 h 510466"/>
                <a:gd name="connsiteX85" fmla="*/ 120369 w 975375"/>
                <a:gd name="connsiteY85" fmla="*/ 295511 h 510466"/>
                <a:gd name="connsiteX86" fmla="*/ 128993 w 975375"/>
                <a:gd name="connsiteY86" fmla="*/ 312720 h 510466"/>
                <a:gd name="connsiteX87" fmla="*/ 141929 w 975375"/>
                <a:gd name="connsiteY87" fmla="*/ 319173 h 510466"/>
                <a:gd name="connsiteX88" fmla="*/ 165645 w 975375"/>
                <a:gd name="connsiteY88" fmla="*/ 274001 h 510466"/>
                <a:gd name="connsiteX89" fmla="*/ 167801 w 975375"/>
                <a:gd name="connsiteY89" fmla="*/ 353589 h 510466"/>
                <a:gd name="connsiteX90" fmla="*/ 81560 w 975375"/>
                <a:gd name="connsiteY90" fmla="*/ 368646 h 510466"/>
                <a:gd name="connsiteX91" fmla="*/ 6099 w 975375"/>
                <a:gd name="connsiteY91" fmla="*/ 308418 h 510466"/>
                <a:gd name="connsiteX92" fmla="*/ 1787 w 975375"/>
                <a:gd name="connsiteY92" fmla="*/ 254642 h 510466"/>
                <a:gd name="connsiteX93" fmla="*/ 14723 w 975375"/>
                <a:gd name="connsiteY93" fmla="*/ 235282 h 510466"/>
                <a:gd name="connsiteX94" fmla="*/ 16879 w 975375"/>
                <a:gd name="connsiteY94" fmla="*/ 213772 h 510466"/>
                <a:gd name="connsiteX95" fmla="*/ 62156 w 975375"/>
                <a:gd name="connsiteY95" fmla="*/ 147090 h 510466"/>
                <a:gd name="connsiteX96" fmla="*/ 167801 w 975375"/>
                <a:gd name="connsiteY96" fmla="*/ 187960 h 510466"/>
                <a:gd name="connsiteX97" fmla="*/ 197986 w 975375"/>
                <a:gd name="connsiteY97" fmla="*/ 168601 h 510466"/>
                <a:gd name="connsiteX98" fmla="*/ 174270 w 975375"/>
                <a:gd name="connsiteY98" fmla="*/ 106221 h 510466"/>
                <a:gd name="connsiteX99" fmla="*/ 139773 w 975375"/>
                <a:gd name="connsiteY99" fmla="*/ 114825 h 510466"/>
                <a:gd name="connsiteX100" fmla="*/ 141929 w 975375"/>
                <a:gd name="connsiteY100" fmla="*/ 140637 h 510466"/>
                <a:gd name="connsiteX101" fmla="*/ 189362 w 975375"/>
                <a:gd name="connsiteY101" fmla="*/ 144939 h 510466"/>
                <a:gd name="connsiteX102" fmla="*/ 113901 w 975375"/>
                <a:gd name="connsiteY102" fmla="*/ 56747 h 510466"/>
                <a:gd name="connsiteX103" fmla="*/ 254043 w 975375"/>
                <a:gd name="connsiteY103" fmla="*/ 35237 h 510466"/>
                <a:gd name="connsiteX104" fmla="*/ 301475 w 975375"/>
                <a:gd name="connsiteY104" fmla="*/ 820 h 51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75375" h="510466">
                  <a:moveTo>
                    <a:pt x="268143" y="180201"/>
                  </a:moveTo>
                  <a:cubicBezTo>
                    <a:pt x="304769" y="175906"/>
                    <a:pt x="328468" y="201673"/>
                    <a:pt x="350013" y="212409"/>
                  </a:cubicBezTo>
                  <a:cubicBezTo>
                    <a:pt x="360785" y="205968"/>
                    <a:pt x="406029" y="195231"/>
                    <a:pt x="425419" y="220998"/>
                  </a:cubicBezTo>
                  <a:cubicBezTo>
                    <a:pt x="442655" y="242471"/>
                    <a:pt x="464200" y="212409"/>
                    <a:pt x="490053" y="248913"/>
                  </a:cubicBezTo>
                  <a:cubicBezTo>
                    <a:pt x="530988" y="311183"/>
                    <a:pt x="444810" y="397073"/>
                    <a:pt x="418956" y="343392"/>
                  </a:cubicBezTo>
                  <a:cubicBezTo>
                    <a:pt x="414647" y="334803"/>
                    <a:pt x="418956" y="317625"/>
                    <a:pt x="418956" y="317625"/>
                  </a:cubicBezTo>
                  <a:cubicBezTo>
                    <a:pt x="418956" y="317625"/>
                    <a:pt x="421110" y="311183"/>
                    <a:pt x="421110" y="309036"/>
                  </a:cubicBezTo>
                  <a:cubicBezTo>
                    <a:pt x="401720" y="326214"/>
                    <a:pt x="397411" y="351981"/>
                    <a:pt x="410338" y="379895"/>
                  </a:cubicBezTo>
                  <a:cubicBezTo>
                    <a:pt x="425419" y="414251"/>
                    <a:pt x="462045" y="435724"/>
                    <a:pt x="492208" y="455049"/>
                  </a:cubicBezTo>
                  <a:cubicBezTo>
                    <a:pt x="574077" y="506583"/>
                    <a:pt x="647329" y="497994"/>
                    <a:pt x="714118" y="459344"/>
                  </a:cubicBezTo>
                  <a:cubicBezTo>
                    <a:pt x="742126" y="442166"/>
                    <a:pt x="776597" y="403515"/>
                    <a:pt x="795987" y="388484"/>
                  </a:cubicBezTo>
                  <a:cubicBezTo>
                    <a:pt x="813223" y="373454"/>
                    <a:pt x="839077" y="364865"/>
                    <a:pt x="869239" y="364865"/>
                  </a:cubicBezTo>
                  <a:cubicBezTo>
                    <a:pt x="869239" y="364865"/>
                    <a:pt x="916637" y="371306"/>
                    <a:pt x="916637" y="371306"/>
                  </a:cubicBezTo>
                  <a:cubicBezTo>
                    <a:pt x="864930" y="379895"/>
                    <a:pt x="828304" y="384190"/>
                    <a:pt x="811068" y="401368"/>
                  </a:cubicBezTo>
                  <a:cubicBezTo>
                    <a:pt x="780906" y="429282"/>
                    <a:pt x="748589" y="465786"/>
                    <a:pt x="709809" y="485111"/>
                  </a:cubicBezTo>
                  <a:cubicBezTo>
                    <a:pt x="593468" y="547381"/>
                    <a:pt x="427574" y="482964"/>
                    <a:pt x="365094" y="420693"/>
                  </a:cubicBezTo>
                  <a:cubicBezTo>
                    <a:pt x="339241" y="394926"/>
                    <a:pt x="328468" y="360570"/>
                    <a:pt x="313387" y="326214"/>
                  </a:cubicBezTo>
                  <a:cubicBezTo>
                    <a:pt x="302615" y="304741"/>
                    <a:pt x="296152" y="294005"/>
                    <a:pt x="283225" y="274680"/>
                  </a:cubicBezTo>
                  <a:cubicBezTo>
                    <a:pt x="274607" y="261796"/>
                    <a:pt x="263835" y="255355"/>
                    <a:pt x="248753" y="255355"/>
                  </a:cubicBezTo>
                  <a:cubicBezTo>
                    <a:pt x="248753" y="255355"/>
                    <a:pt x="233672" y="268238"/>
                    <a:pt x="233672" y="268238"/>
                  </a:cubicBezTo>
                  <a:cubicBezTo>
                    <a:pt x="259526" y="259649"/>
                    <a:pt x="265989" y="268238"/>
                    <a:pt x="270298" y="276827"/>
                  </a:cubicBezTo>
                  <a:cubicBezTo>
                    <a:pt x="270298" y="276827"/>
                    <a:pt x="272452" y="285416"/>
                    <a:pt x="272452" y="289711"/>
                  </a:cubicBezTo>
                  <a:cubicBezTo>
                    <a:pt x="272452" y="309036"/>
                    <a:pt x="259526" y="321919"/>
                    <a:pt x="227209" y="309036"/>
                  </a:cubicBezTo>
                  <a:cubicBezTo>
                    <a:pt x="201355" y="300447"/>
                    <a:pt x="192737" y="233882"/>
                    <a:pt x="209973" y="210262"/>
                  </a:cubicBezTo>
                  <a:cubicBezTo>
                    <a:pt x="220745" y="195231"/>
                    <a:pt x="246599" y="182348"/>
                    <a:pt x="268143" y="180201"/>
                  </a:cubicBezTo>
                  <a:close/>
                  <a:moveTo>
                    <a:pt x="731320" y="165601"/>
                  </a:moveTo>
                  <a:cubicBezTo>
                    <a:pt x="750176" y="165870"/>
                    <a:pt x="768494" y="166948"/>
                    <a:pt x="772804" y="169102"/>
                  </a:cubicBezTo>
                  <a:cubicBezTo>
                    <a:pt x="785734" y="173411"/>
                    <a:pt x="792199" y="194956"/>
                    <a:pt x="805129" y="197110"/>
                  </a:cubicBezTo>
                  <a:cubicBezTo>
                    <a:pt x="835299" y="205728"/>
                    <a:pt x="863314" y="201419"/>
                    <a:pt x="876245" y="231582"/>
                  </a:cubicBezTo>
                  <a:cubicBezTo>
                    <a:pt x="891330" y="276825"/>
                    <a:pt x="861159" y="317760"/>
                    <a:pt x="830989" y="324223"/>
                  </a:cubicBezTo>
                  <a:cubicBezTo>
                    <a:pt x="824524" y="324223"/>
                    <a:pt x="809439" y="319915"/>
                    <a:pt x="809439" y="319915"/>
                  </a:cubicBezTo>
                  <a:cubicBezTo>
                    <a:pt x="783579" y="311297"/>
                    <a:pt x="766339" y="289752"/>
                    <a:pt x="790044" y="268207"/>
                  </a:cubicBezTo>
                  <a:cubicBezTo>
                    <a:pt x="792199" y="266053"/>
                    <a:pt x="787889" y="261744"/>
                    <a:pt x="787889" y="261744"/>
                  </a:cubicBezTo>
                  <a:cubicBezTo>
                    <a:pt x="764184" y="276825"/>
                    <a:pt x="757719" y="294061"/>
                    <a:pt x="772804" y="309142"/>
                  </a:cubicBezTo>
                  <a:cubicBezTo>
                    <a:pt x="822369" y="358695"/>
                    <a:pt x="848229" y="315606"/>
                    <a:pt x="880555" y="315606"/>
                  </a:cubicBezTo>
                  <a:cubicBezTo>
                    <a:pt x="912880" y="313451"/>
                    <a:pt x="962445" y="352232"/>
                    <a:pt x="975375" y="373776"/>
                  </a:cubicBezTo>
                  <a:cubicBezTo>
                    <a:pt x="947360" y="363004"/>
                    <a:pt x="919345" y="354386"/>
                    <a:pt x="899950" y="352232"/>
                  </a:cubicBezTo>
                  <a:cubicBezTo>
                    <a:pt x="846074" y="345768"/>
                    <a:pt x="809439" y="360849"/>
                    <a:pt x="779269" y="378085"/>
                  </a:cubicBezTo>
                  <a:cubicBezTo>
                    <a:pt x="738324" y="401784"/>
                    <a:pt x="699533" y="444874"/>
                    <a:pt x="649968" y="455646"/>
                  </a:cubicBezTo>
                  <a:cubicBezTo>
                    <a:pt x="587473" y="466418"/>
                    <a:pt x="529287" y="429792"/>
                    <a:pt x="537907" y="371622"/>
                  </a:cubicBezTo>
                  <a:cubicBezTo>
                    <a:pt x="540062" y="363004"/>
                    <a:pt x="548682" y="354386"/>
                    <a:pt x="552992" y="350077"/>
                  </a:cubicBezTo>
                  <a:cubicBezTo>
                    <a:pt x="552992" y="350077"/>
                    <a:pt x="561612" y="347923"/>
                    <a:pt x="563767" y="345768"/>
                  </a:cubicBezTo>
                  <a:cubicBezTo>
                    <a:pt x="544372" y="425483"/>
                    <a:pt x="619798" y="451337"/>
                    <a:pt x="667208" y="423329"/>
                  </a:cubicBezTo>
                  <a:cubicBezTo>
                    <a:pt x="690913" y="410402"/>
                    <a:pt x="705998" y="386703"/>
                    <a:pt x="712463" y="352232"/>
                  </a:cubicBezTo>
                  <a:cubicBezTo>
                    <a:pt x="718929" y="322069"/>
                    <a:pt x="710308" y="298370"/>
                    <a:pt x="686603" y="281134"/>
                  </a:cubicBezTo>
                  <a:cubicBezTo>
                    <a:pt x="693068" y="255281"/>
                    <a:pt x="693068" y="233736"/>
                    <a:pt x="684448" y="212191"/>
                  </a:cubicBezTo>
                  <a:cubicBezTo>
                    <a:pt x="677983" y="197110"/>
                    <a:pt x="652123" y="173411"/>
                    <a:pt x="686603" y="166948"/>
                  </a:cubicBezTo>
                  <a:cubicBezTo>
                    <a:pt x="693068" y="165870"/>
                    <a:pt x="712463" y="165332"/>
                    <a:pt x="731320" y="165601"/>
                  </a:cubicBezTo>
                  <a:close/>
                  <a:moveTo>
                    <a:pt x="301475" y="820"/>
                  </a:moveTo>
                  <a:cubicBezTo>
                    <a:pt x="346752" y="-3482"/>
                    <a:pt x="366156" y="9424"/>
                    <a:pt x="385560" y="33086"/>
                  </a:cubicBezTo>
                  <a:cubicBezTo>
                    <a:pt x="404964" y="22330"/>
                    <a:pt x="452397" y="26633"/>
                    <a:pt x="473957" y="48143"/>
                  </a:cubicBezTo>
                  <a:cubicBezTo>
                    <a:pt x="521390" y="99768"/>
                    <a:pt x="484737" y="147090"/>
                    <a:pt x="432993" y="172903"/>
                  </a:cubicBezTo>
                  <a:cubicBezTo>
                    <a:pt x="409276" y="183658"/>
                    <a:pt x="366156" y="170752"/>
                    <a:pt x="370468" y="142788"/>
                  </a:cubicBezTo>
                  <a:cubicBezTo>
                    <a:pt x="376936" y="106221"/>
                    <a:pt x="420057" y="99768"/>
                    <a:pt x="411433" y="138486"/>
                  </a:cubicBezTo>
                  <a:cubicBezTo>
                    <a:pt x="404964" y="138486"/>
                    <a:pt x="411433" y="140637"/>
                    <a:pt x="411433" y="140637"/>
                  </a:cubicBezTo>
                  <a:cubicBezTo>
                    <a:pt x="411433" y="140637"/>
                    <a:pt x="417901" y="136335"/>
                    <a:pt x="420057" y="125580"/>
                  </a:cubicBezTo>
                  <a:cubicBezTo>
                    <a:pt x="422213" y="110523"/>
                    <a:pt x="413589" y="101919"/>
                    <a:pt x="402808" y="99768"/>
                  </a:cubicBezTo>
                  <a:cubicBezTo>
                    <a:pt x="361844" y="95466"/>
                    <a:pt x="335972" y="151392"/>
                    <a:pt x="379092" y="175054"/>
                  </a:cubicBezTo>
                  <a:cubicBezTo>
                    <a:pt x="469645" y="222376"/>
                    <a:pt x="480425" y="108372"/>
                    <a:pt x="568823" y="129882"/>
                  </a:cubicBezTo>
                  <a:cubicBezTo>
                    <a:pt x="599007" y="136335"/>
                    <a:pt x="601163" y="166450"/>
                    <a:pt x="616255" y="177205"/>
                  </a:cubicBezTo>
                  <a:cubicBezTo>
                    <a:pt x="635659" y="190111"/>
                    <a:pt x="652908" y="179356"/>
                    <a:pt x="665844" y="196564"/>
                  </a:cubicBezTo>
                  <a:cubicBezTo>
                    <a:pt x="680936" y="220225"/>
                    <a:pt x="680936" y="252491"/>
                    <a:pt x="674468" y="282605"/>
                  </a:cubicBezTo>
                  <a:cubicBezTo>
                    <a:pt x="683092" y="293360"/>
                    <a:pt x="696028" y="306267"/>
                    <a:pt x="700340" y="314871"/>
                  </a:cubicBezTo>
                  <a:cubicBezTo>
                    <a:pt x="704652" y="323475"/>
                    <a:pt x="700340" y="347136"/>
                    <a:pt x="700340" y="347136"/>
                  </a:cubicBezTo>
                  <a:cubicBezTo>
                    <a:pt x="680936" y="474047"/>
                    <a:pt x="530014" y="411667"/>
                    <a:pt x="588227" y="336381"/>
                  </a:cubicBezTo>
                  <a:cubicBezTo>
                    <a:pt x="586071" y="336381"/>
                    <a:pt x="599007" y="334230"/>
                    <a:pt x="603319" y="334230"/>
                  </a:cubicBezTo>
                  <a:cubicBezTo>
                    <a:pt x="607631" y="334230"/>
                    <a:pt x="611943" y="342834"/>
                    <a:pt x="616255" y="344985"/>
                  </a:cubicBezTo>
                  <a:cubicBezTo>
                    <a:pt x="616255" y="357891"/>
                    <a:pt x="607631" y="366495"/>
                    <a:pt x="614099" y="377251"/>
                  </a:cubicBezTo>
                  <a:cubicBezTo>
                    <a:pt x="655064" y="306267"/>
                    <a:pt x="560198" y="308418"/>
                    <a:pt x="536482" y="351438"/>
                  </a:cubicBezTo>
                  <a:cubicBezTo>
                    <a:pt x="530014" y="364344"/>
                    <a:pt x="525702" y="388006"/>
                    <a:pt x="530014" y="407365"/>
                  </a:cubicBezTo>
                  <a:cubicBezTo>
                    <a:pt x="536482" y="431026"/>
                    <a:pt x="560198" y="448235"/>
                    <a:pt x="577447" y="454688"/>
                  </a:cubicBezTo>
                  <a:cubicBezTo>
                    <a:pt x="633503" y="478349"/>
                    <a:pt x="683092" y="458990"/>
                    <a:pt x="717588" y="431026"/>
                  </a:cubicBezTo>
                  <a:cubicBezTo>
                    <a:pt x="721900" y="428875"/>
                    <a:pt x="760709" y="398761"/>
                    <a:pt x="780113" y="392308"/>
                  </a:cubicBezTo>
                  <a:cubicBezTo>
                    <a:pt x="734837" y="433177"/>
                    <a:pt x="672312" y="493406"/>
                    <a:pt x="577447" y="474047"/>
                  </a:cubicBezTo>
                  <a:cubicBezTo>
                    <a:pt x="540794" y="467594"/>
                    <a:pt x="499830" y="448235"/>
                    <a:pt x="471801" y="426724"/>
                  </a:cubicBezTo>
                  <a:cubicBezTo>
                    <a:pt x="461021" y="418120"/>
                    <a:pt x="426525" y="390157"/>
                    <a:pt x="420057" y="377251"/>
                  </a:cubicBezTo>
                  <a:cubicBezTo>
                    <a:pt x="415745" y="368646"/>
                    <a:pt x="415745" y="364344"/>
                    <a:pt x="413589" y="351438"/>
                  </a:cubicBezTo>
                  <a:cubicBezTo>
                    <a:pt x="452397" y="405214"/>
                    <a:pt x="517078" y="336381"/>
                    <a:pt x="512766" y="282605"/>
                  </a:cubicBezTo>
                  <a:cubicBezTo>
                    <a:pt x="512766" y="271850"/>
                    <a:pt x="510610" y="261095"/>
                    <a:pt x="506298" y="252491"/>
                  </a:cubicBezTo>
                  <a:cubicBezTo>
                    <a:pt x="489050" y="215923"/>
                    <a:pt x="467489" y="215923"/>
                    <a:pt x="439461" y="215923"/>
                  </a:cubicBezTo>
                  <a:cubicBezTo>
                    <a:pt x="428681" y="200866"/>
                    <a:pt x="394184" y="177205"/>
                    <a:pt x="353220" y="194413"/>
                  </a:cubicBezTo>
                  <a:cubicBezTo>
                    <a:pt x="329503" y="177205"/>
                    <a:pt x="297163" y="164298"/>
                    <a:pt x="279915" y="166450"/>
                  </a:cubicBezTo>
                  <a:cubicBezTo>
                    <a:pt x="228170" y="168601"/>
                    <a:pt x="200142" y="185809"/>
                    <a:pt x="189362" y="235282"/>
                  </a:cubicBezTo>
                  <a:cubicBezTo>
                    <a:pt x="182894" y="271850"/>
                    <a:pt x="204454" y="297662"/>
                    <a:pt x="210922" y="321324"/>
                  </a:cubicBezTo>
                  <a:cubicBezTo>
                    <a:pt x="195830" y="286907"/>
                    <a:pt x="180738" y="261095"/>
                    <a:pt x="154865" y="261095"/>
                  </a:cubicBezTo>
                  <a:cubicBezTo>
                    <a:pt x="131149" y="261095"/>
                    <a:pt x="118213" y="278303"/>
                    <a:pt x="120369" y="295511"/>
                  </a:cubicBezTo>
                  <a:cubicBezTo>
                    <a:pt x="120369" y="297662"/>
                    <a:pt x="122525" y="306267"/>
                    <a:pt x="128993" y="312720"/>
                  </a:cubicBezTo>
                  <a:cubicBezTo>
                    <a:pt x="128993" y="312720"/>
                    <a:pt x="139773" y="317022"/>
                    <a:pt x="141929" y="319173"/>
                  </a:cubicBezTo>
                  <a:cubicBezTo>
                    <a:pt x="120369" y="297662"/>
                    <a:pt x="135461" y="267548"/>
                    <a:pt x="165645" y="274001"/>
                  </a:cubicBezTo>
                  <a:cubicBezTo>
                    <a:pt x="193674" y="280454"/>
                    <a:pt x="195830" y="332079"/>
                    <a:pt x="167801" y="353589"/>
                  </a:cubicBezTo>
                  <a:cubicBezTo>
                    <a:pt x="154865" y="364344"/>
                    <a:pt x="105277" y="368646"/>
                    <a:pt x="81560" y="368646"/>
                  </a:cubicBezTo>
                  <a:cubicBezTo>
                    <a:pt x="44908" y="366495"/>
                    <a:pt x="12567" y="342834"/>
                    <a:pt x="6099" y="308418"/>
                  </a:cubicBezTo>
                  <a:cubicBezTo>
                    <a:pt x="1787" y="293360"/>
                    <a:pt x="-2525" y="271850"/>
                    <a:pt x="1787" y="254642"/>
                  </a:cubicBezTo>
                  <a:cubicBezTo>
                    <a:pt x="3943" y="250340"/>
                    <a:pt x="10411" y="241736"/>
                    <a:pt x="14723" y="235282"/>
                  </a:cubicBezTo>
                  <a:cubicBezTo>
                    <a:pt x="14723" y="235282"/>
                    <a:pt x="16879" y="220225"/>
                    <a:pt x="16879" y="213772"/>
                  </a:cubicBezTo>
                  <a:cubicBezTo>
                    <a:pt x="12567" y="185809"/>
                    <a:pt x="25504" y="149241"/>
                    <a:pt x="62156" y="147090"/>
                  </a:cubicBezTo>
                  <a:cubicBezTo>
                    <a:pt x="94496" y="142788"/>
                    <a:pt x="83716" y="196564"/>
                    <a:pt x="167801" y="187960"/>
                  </a:cubicBezTo>
                  <a:cubicBezTo>
                    <a:pt x="178582" y="187960"/>
                    <a:pt x="191518" y="177205"/>
                    <a:pt x="197986" y="168601"/>
                  </a:cubicBezTo>
                  <a:cubicBezTo>
                    <a:pt x="208766" y="149241"/>
                    <a:pt x="200142" y="114825"/>
                    <a:pt x="174270" y="106221"/>
                  </a:cubicBezTo>
                  <a:cubicBezTo>
                    <a:pt x="163489" y="101919"/>
                    <a:pt x="146241" y="101919"/>
                    <a:pt x="139773" y="114825"/>
                  </a:cubicBezTo>
                  <a:cubicBezTo>
                    <a:pt x="139773" y="114825"/>
                    <a:pt x="139773" y="132033"/>
                    <a:pt x="141929" y="140637"/>
                  </a:cubicBezTo>
                  <a:cubicBezTo>
                    <a:pt x="139773" y="110523"/>
                    <a:pt x="189362" y="99768"/>
                    <a:pt x="189362" y="144939"/>
                  </a:cubicBezTo>
                  <a:cubicBezTo>
                    <a:pt x="189362" y="224527"/>
                    <a:pt x="10411" y="157845"/>
                    <a:pt x="113901" y="56747"/>
                  </a:cubicBezTo>
                  <a:cubicBezTo>
                    <a:pt x="148397" y="24482"/>
                    <a:pt x="200142" y="18028"/>
                    <a:pt x="254043" y="35237"/>
                  </a:cubicBezTo>
                  <a:cubicBezTo>
                    <a:pt x="264823" y="18028"/>
                    <a:pt x="275603" y="2971"/>
                    <a:pt x="301475" y="820"/>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Freeform 51"/>
            <p:cNvSpPr/>
            <p:nvPr/>
          </p:nvSpPr>
          <p:spPr bwMode="auto">
            <a:xfrm>
              <a:off x="6683376" y="3692525"/>
              <a:ext cx="382588" cy="206375"/>
            </a:xfrm>
            <a:custGeom>
              <a:avLst/>
              <a:gdLst>
                <a:gd name="T0" fmla="*/ 33 w 178"/>
                <a:gd name="T1" fmla="*/ 67 h 96"/>
                <a:gd name="T2" fmla="*/ 21 w 178"/>
                <a:gd name="T3" fmla="*/ 38 h 96"/>
                <a:gd name="T4" fmla="*/ 11 w 178"/>
                <a:gd name="T5" fmla="*/ 82 h 96"/>
                <a:gd name="T6" fmla="*/ 61 w 178"/>
                <a:gd name="T7" fmla="*/ 87 h 96"/>
                <a:gd name="T8" fmla="*/ 178 w 178"/>
                <a:gd name="T9" fmla="*/ 68 h 96"/>
                <a:gd name="T10" fmla="*/ 90 w 178"/>
                <a:gd name="T11" fmla="*/ 52 h 96"/>
                <a:gd name="T12" fmla="*/ 53 w 178"/>
                <a:gd name="T13" fmla="*/ 51 h 96"/>
                <a:gd name="T14" fmla="*/ 57 w 178"/>
                <a:gd name="T15" fmla="*/ 24 h 96"/>
                <a:gd name="T16" fmla="*/ 81 w 178"/>
                <a:gd name="T17" fmla="*/ 30 h 96"/>
                <a:gd name="T18" fmla="*/ 64 w 178"/>
                <a:gd name="T19" fmla="*/ 28 h 96"/>
                <a:gd name="T20" fmla="*/ 65 w 178"/>
                <a:gd name="T21" fmla="*/ 50 h 96"/>
                <a:gd name="T22" fmla="*/ 98 w 178"/>
                <a:gd name="T23" fmla="*/ 35 h 96"/>
                <a:gd name="T24" fmla="*/ 87 w 178"/>
                <a:gd name="T25" fmla="*/ 8 h 96"/>
                <a:gd name="T26" fmla="*/ 43 w 178"/>
                <a:gd name="T27" fmla="*/ 14 h 96"/>
                <a:gd name="T28" fmla="*/ 33 w 178"/>
                <a:gd name="T29" fmla="*/ 6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96">
                  <a:moveTo>
                    <a:pt x="33" y="67"/>
                  </a:moveTo>
                  <a:cubicBezTo>
                    <a:pt x="16" y="64"/>
                    <a:pt x="18" y="49"/>
                    <a:pt x="21" y="38"/>
                  </a:cubicBezTo>
                  <a:cubicBezTo>
                    <a:pt x="3" y="40"/>
                    <a:pt x="0" y="70"/>
                    <a:pt x="11" y="82"/>
                  </a:cubicBezTo>
                  <a:cubicBezTo>
                    <a:pt x="20" y="93"/>
                    <a:pt x="46" y="96"/>
                    <a:pt x="61" y="87"/>
                  </a:cubicBezTo>
                  <a:cubicBezTo>
                    <a:pt x="80" y="75"/>
                    <a:pt x="126" y="59"/>
                    <a:pt x="178" y="68"/>
                  </a:cubicBezTo>
                  <a:cubicBezTo>
                    <a:pt x="156" y="54"/>
                    <a:pt x="111" y="40"/>
                    <a:pt x="90" y="52"/>
                  </a:cubicBezTo>
                  <a:cubicBezTo>
                    <a:pt x="74" y="62"/>
                    <a:pt x="61" y="60"/>
                    <a:pt x="53" y="51"/>
                  </a:cubicBezTo>
                  <a:cubicBezTo>
                    <a:pt x="47" y="44"/>
                    <a:pt x="50" y="29"/>
                    <a:pt x="57" y="24"/>
                  </a:cubicBezTo>
                  <a:cubicBezTo>
                    <a:pt x="66" y="17"/>
                    <a:pt x="80" y="20"/>
                    <a:pt x="81" y="30"/>
                  </a:cubicBezTo>
                  <a:cubicBezTo>
                    <a:pt x="75" y="26"/>
                    <a:pt x="70" y="24"/>
                    <a:pt x="64" y="28"/>
                  </a:cubicBezTo>
                  <a:cubicBezTo>
                    <a:pt x="55" y="34"/>
                    <a:pt x="55" y="45"/>
                    <a:pt x="65" y="50"/>
                  </a:cubicBezTo>
                  <a:cubicBezTo>
                    <a:pt x="76" y="55"/>
                    <a:pt x="93" y="45"/>
                    <a:pt x="98" y="35"/>
                  </a:cubicBezTo>
                  <a:cubicBezTo>
                    <a:pt x="102" y="26"/>
                    <a:pt x="97" y="16"/>
                    <a:pt x="87" y="8"/>
                  </a:cubicBezTo>
                  <a:cubicBezTo>
                    <a:pt x="77" y="0"/>
                    <a:pt x="59" y="2"/>
                    <a:pt x="43" y="14"/>
                  </a:cubicBezTo>
                  <a:cubicBezTo>
                    <a:pt x="24" y="27"/>
                    <a:pt x="19" y="56"/>
                    <a:pt x="33" y="67"/>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3" name="组合 12"/>
          <p:cNvGrpSpPr/>
          <p:nvPr/>
        </p:nvGrpSpPr>
        <p:grpSpPr>
          <a:xfrm>
            <a:off x="383301" y="384516"/>
            <a:ext cx="1166686" cy="267267"/>
            <a:chOff x="-164381" y="2115819"/>
            <a:chExt cx="4132033" cy="946576"/>
          </a:xfrm>
          <a:solidFill>
            <a:srgbClr val="E5C18C"/>
          </a:solidFill>
        </p:grpSpPr>
        <p:grpSp>
          <p:nvGrpSpPr>
            <p:cNvPr id="14" name="组合 13"/>
            <p:cNvGrpSpPr/>
            <p:nvPr/>
          </p:nvGrpSpPr>
          <p:grpSpPr>
            <a:xfrm>
              <a:off x="-164381" y="2115819"/>
              <a:ext cx="2833726" cy="473287"/>
              <a:chOff x="-8578756" y="1524000"/>
              <a:chExt cx="7847236" cy="1310640"/>
            </a:xfrm>
            <a:grpFill/>
          </p:grpSpPr>
          <p:sp>
            <p:nvSpPr>
              <p:cNvPr id="19" name="弧形 18"/>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0" name="直接连接符 19"/>
              <p:cNvCxnSpPr>
                <a:stCxn id="19"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22" name="弧形 21"/>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15" name="组合 14"/>
            <p:cNvGrpSpPr/>
            <p:nvPr/>
          </p:nvGrpSpPr>
          <p:grpSpPr>
            <a:xfrm flipH="1" flipV="1">
              <a:off x="1601698" y="2589108"/>
              <a:ext cx="2365954" cy="473287"/>
              <a:chOff x="-7283387" y="1524000"/>
              <a:chExt cx="6551867" cy="1310640"/>
            </a:xfrm>
            <a:grpFill/>
          </p:grpSpPr>
          <p:sp>
            <p:nvSpPr>
              <p:cNvPr id="16" name="弧形 15"/>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17" name="直接连接符 16"/>
              <p:cNvCxnSpPr>
                <a:stCxn id="16"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23" name="组合 22"/>
          <p:cNvGrpSpPr/>
          <p:nvPr/>
        </p:nvGrpSpPr>
        <p:grpSpPr>
          <a:xfrm flipV="1">
            <a:off x="160032" y="771922"/>
            <a:ext cx="788741" cy="180686"/>
            <a:chOff x="-164381" y="2115819"/>
            <a:chExt cx="4132033" cy="946576"/>
          </a:xfrm>
          <a:solidFill>
            <a:srgbClr val="E5C18C"/>
          </a:solidFill>
        </p:grpSpPr>
        <p:grpSp>
          <p:nvGrpSpPr>
            <p:cNvPr id="24" name="组合 23"/>
            <p:cNvGrpSpPr/>
            <p:nvPr/>
          </p:nvGrpSpPr>
          <p:grpSpPr>
            <a:xfrm>
              <a:off x="-164381" y="2115819"/>
              <a:ext cx="2833726" cy="473287"/>
              <a:chOff x="-8578756" y="1524000"/>
              <a:chExt cx="7847236" cy="1310640"/>
            </a:xfrm>
            <a:grpFill/>
          </p:grpSpPr>
          <p:sp>
            <p:nvSpPr>
              <p:cNvPr id="29" name="弧形 28"/>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30" name="直接连接符 29"/>
              <p:cNvCxnSpPr>
                <a:stCxn id="29"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32" name="弧形 31"/>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25" name="组合 24"/>
            <p:cNvGrpSpPr/>
            <p:nvPr/>
          </p:nvGrpSpPr>
          <p:grpSpPr>
            <a:xfrm flipH="1" flipV="1">
              <a:off x="1601698" y="2589108"/>
              <a:ext cx="2365954" cy="473287"/>
              <a:chOff x="-7283387" y="1524000"/>
              <a:chExt cx="6551867" cy="1310640"/>
            </a:xfrm>
            <a:grpFill/>
          </p:grpSpPr>
          <p:sp>
            <p:nvSpPr>
              <p:cNvPr id="26" name="弧形 25"/>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7" name="直接连接符 26"/>
              <p:cNvCxnSpPr>
                <a:stCxn id="26"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33" name="组合 32"/>
          <p:cNvGrpSpPr/>
          <p:nvPr/>
        </p:nvGrpSpPr>
        <p:grpSpPr>
          <a:xfrm>
            <a:off x="444917" y="1814873"/>
            <a:ext cx="677108" cy="3706281"/>
            <a:chOff x="9772342" y="1709678"/>
            <a:chExt cx="677108" cy="3706281"/>
          </a:xfrm>
        </p:grpSpPr>
        <p:sp>
          <p:nvSpPr>
            <p:cNvPr id="34" name="文本框 33"/>
            <p:cNvSpPr txBox="1"/>
            <p:nvPr/>
          </p:nvSpPr>
          <p:spPr>
            <a:xfrm>
              <a:off x="9772342" y="1709678"/>
              <a:ext cx="677108" cy="1645643"/>
            </a:xfrm>
            <a:prstGeom prst="rect">
              <a:avLst/>
            </a:prstGeom>
            <a:noFill/>
          </p:spPr>
          <p:txBody>
            <a:bodyPr vert="eaVert" wrap="none" rtlCol="0">
              <a:spAutoFit/>
            </a:bodyPr>
            <a:lstStyle/>
            <a:p>
              <a:r>
                <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rPr>
                <a:t>第三章</a:t>
              </a:r>
              <a:endPar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endParaRPr>
            </a:p>
          </p:txBody>
        </p:sp>
        <p:cxnSp>
          <p:nvCxnSpPr>
            <p:cNvPr id="35" name="直接连接符 34"/>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38" name="文本框 37"/>
          <p:cNvSpPr txBox="1"/>
          <p:nvPr/>
        </p:nvSpPr>
        <p:spPr>
          <a:xfrm>
            <a:off x="5987973" y="1719562"/>
            <a:ext cx="668909" cy="19389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4000" dirty="0">
                <a:solidFill>
                  <a:schemeClr val="bg1"/>
                </a:solidFill>
                <a:latin typeface="杨任东竹石体-Bold" panose="02000000000000000000" pitchFamily="2" charset="-122"/>
                <a:ea typeface="杨任东竹石体-Bold" panose="02000000000000000000" pitchFamily="2" charset="-122"/>
                <a:cs typeface="方正清刻本悦宋简体" panose="02000000000000000000" charset="-122"/>
              </a:rPr>
              <a:t>中国风</a:t>
            </a:r>
            <a:endParaRPr kumimoji="1" lang="zh-CN" altLang="en-US" sz="4000" dirty="0">
              <a:solidFill>
                <a:schemeClr val="bg1"/>
              </a:solidFill>
              <a:latin typeface="杨任东竹石体-Bold" panose="02000000000000000000" pitchFamily="2" charset="-122"/>
              <a:ea typeface="杨任东竹石体-Bold" panose="02000000000000000000" pitchFamily="2" charset="-122"/>
              <a:cs typeface="方正清刻本悦宋简体" panose="02000000000000000000" charset="-122"/>
            </a:endParaRPr>
          </a:p>
        </p:txBody>
      </p:sp>
      <p:cxnSp>
        <p:nvCxnSpPr>
          <p:cNvPr id="39" name="直线连接符 14"/>
          <p:cNvCxnSpPr/>
          <p:nvPr/>
        </p:nvCxnSpPr>
        <p:spPr>
          <a:xfrm>
            <a:off x="5425319" y="1814873"/>
            <a:ext cx="0" cy="38902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文本框 39"/>
          <p:cNvSpPr txBox="1"/>
          <p:nvPr/>
        </p:nvSpPr>
        <p:spPr>
          <a:xfrm>
            <a:off x="1675239" y="1814873"/>
            <a:ext cx="3631763" cy="3712230"/>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zh-CN" altLang="en-US" sz="1600" kern="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rPr>
              <a:t>点击输入本栏的具体文字，简明扼要的说明分项内容，此为概念图解，请根据您的具体内容酌情修点击输入本栏的具体文字，简明扼要的说明分项内容，此为概念图解，请根据您的具体内容酌情修点击输入本栏的具体</a:t>
            </a:r>
            <a:endParaRPr lang="zh-CN" altLang="en-US" sz="160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endParaRPr>
          </a:p>
          <a:p>
            <a:pPr algn="just">
              <a:lnSpc>
                <a:spcPct val="200000"/>
              </a:lnSpc>
            </a:pPr>
            <a:endParaRPr lang="zh-CN" altLang="en-US" sz="160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endParaRPr>
          </a:p>
        </p:txBody>
      </p:sp>
      <p:sp>
        <p:nvSpPr>
          <p:cNvPr id="41" name="文本框 40"/>
          <p:cNvSpPr txBox="1"/>
          <p:nvPr/>
        </p:nvSpPr>
        <p:spPr>
          <a:xfrm>
            <a:off x="5617821" y="1873540"/>
            <a:ext cx="438582" cy="2966449"/>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100" dirty="0">
                <a:solidFill>
                  <a:schemeClr val="bg1"/>
                </a:solidFill>
                <a:latin typeface="杨任东竹石体-Bold" panose="02000000000000000000" pitchFamily="2" charset="-122"/>
                <a:ea typeface="杨任东竹石体-Bold" panose="02000000000000000000" pitchFamily="2" charset="-122"/>
                <a:cs typeface="方正清刻本悦宋简体" panose="02000000000000000000" charset="-122"/>
              </a:rPr>
              <a:t>惊风吹雨过，历历大槐踪。</a:t>
            </a:r>
            <a:endParaRPr kumimoji="1" lang="zh-CN" altLang="en-US" sz="1100" dirty="0">
              <a:solidFill>
                <a:schemeClr val="bg1"/>
              </a:solidFill>
              <a:latin typeface="杨任东竹石体-Bold" panose="02000000000000000000" pitchFamily="2" charset="-122"/>
              <a:ea typeface="杨任东竹石体-Bold" panose="02000000000000000000" pitchFamily="2" charset="-122"/>
              <a:cs typeface="方正清刻本悦宋简体" panose="02000000000000000000" charset="-122"/>
            </a:endParaRPr>
          </a:p>
        </p:txBody>
      </p:sp>
      <p:pic>
        <p:nvPicPr>
          <p:cNvPr id="42" name="图片 41"/>
          <p:cNvPicPr>
            <a:picLocks noChangeAspect="1"/>
          </p:cNvPicPr>
          <p:nvPr/>
        </p:nvPicPr>
        <p:blipFill>
          <a:blip r:embed="rId3" cstate="email"/>
          <a:stretch>
            <a:fillRect/>
          </a:stretch>
        </p:blipFill>
        <p:spPr>
          <a:xfrm>
            <a:off x="6152254" y="3658554"/>
            <a:ext cx="340345" cy="35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574"/>
                                        </p:tgtEl>
                                        <p:attrNameLst>
                                          <p:attrName>style.visibility</p:attrName>
                                        </p:attrNameLst>
                                      </p:cBhvr>
                                      <p:to>
                                        <p:strVal val="visible"/>
                                      </p:to>
                                    </p:set>
                                    <p:animEffect transition="in" filter="randombar(horizontal)">
                                      <p:cBhvr>
                                        <p:cTn id="17" dur="500"/>
                                        <p:tgtEl>
                                          <p:spTgt spid="57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10" presetClass="entr" presetSubtype="0"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10" presetClass="entr" presetSubtype="0"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 grpId="0" animBg="1"/>
      <p:bldP spid="38" grpId="0"/>
      <p:bldP spid="40"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755658" y="1039188"/>
            <a:ext cx="873826" cy="549329"/>
            <a:chOff x="6367981" y="3325020"/>
            <a:chExt cx="1664770" cy="1046553"/>
          </a:xfrm>
          <a:solidFill>
            <a:srgbClr val="E5C18C"/>
          </a:solidFill>
        </p:grpSpPr>
        <p:sp>
          <p:nvSpPr>
            <p:cNvPr id="5" name="任意多边形: 形状 4"/>
            <p:cNvSpPr/>
            <p:nvPr/>
          </p:nvSpPr>
          <p:spPr bwMode="auto">
            <a:xfrm>
              <a:off x="6367981" y="3902478"/>
              <a:ext cx="491607" cy="383535"/>
            </a:xfrm>
            <a:custGeom>
              <a:avLst/>
              <a:gdLst>
                <a:gd name="connsiteX0" fmla="*/ 158232 w 491607"/>
                <a:gd name="connsiteY0" fmla="*/ 88497 h 383535"/>
                <a:gd name="connsiteX1" fmla="*/ 158232 w 491607"/>
                <a:gd name="connsiteY1" fmla="*/ 110145 h 383535"/>
                <a:gd name="connsiteX2" fmla="*/ 101301 w 491607"/>
                <a:gd name="connsiteY2" fmla="*/ 207560 h 383535"/>
                <a:gd name="connsiteX3" fmla="*/ 158232 w 491607"/>
                <a:gd name="connsiteY3" fmla="*/ 88497 h 383535"/>
                <a:gd name="connsiteX4" fmla="*/ 131736 w 491607"/>
                <a:gd name="connsiteY4" fmla="*/ 167 h 383535"/>
                <a:gd name="connsiteX5" fmla="*/ 179144 w 491607"/>
                <a:gd name="connsiteY5" fmla="*/ 19579 h 383535"/>
                <a:gd name="connsiteX6" fmla="*/ 228707 w 491607"/>
                <a:gd name="connsiteY6" fmla="*/ 10952 h 383535"/>
                <a:gd name="connsiteX7" fmla="*/ 276115 w 491607"/>
                <a:gd name="connsiteY7" fmla="*/ 105857 h 383535"/>
                <a:gd name="connsiteX8" fmla="*/ 256721 w 491607"/>
                <a:gd name="connsiteY8" fmla="*/ 129583 h 383535"/>
                <a:gd name="connsiteX9" fmla="*/ 230862 w 491607"/>
                <a:gd name="connsiteY9" fmla="*/ 140367 h 383535"/>
                <a:gd name="connsiteX10" fmla="*/ 181299 w 491607"/>
                <a:gd name="connsiteY10" fmla="*/ 133897 h 383535"/>
                <a:gd name="connsiteX11" fmla="*/ 205003 w 491607"/>
                <a:gd name="connsiteY11" fmla="*/ 88601 h 383535"/>
                <a:gd name="connsiteX12" fmla="*/ 161905 w 491607"/>
                <a:gd name="connsiteY12" fmla="*/ 75660 h 383535"/>
                <a:gd name="connsiteX13" fmla="*/ 108032 w 491607"/>
                <a:gd name="connsiteY13" fmla="*/ 118798 h 383535"/>
                <a:gd name="connsiteX14" fmla="*/ 97257 w 491607"/>
                <a:gd name="connsiteY14" fmla="*/ 215860 h 383535"/>
                <a:gd name="connsiteX15" fmla="*/ 118806 w 491607"/>
                <a:gd name="connsiteY15" fmla="*/ 246057 h 383535"/>
                <a:gd name="connsiteX16" fmla="*/ 157595 w 491607"/>
                <a:gd name="connsiteY16" fmla="*/ 120955 h 383535"/>
                <a:gd name="connsiteX17" fmla="*/ 200693 w 491607"/>
                <a:gd name="connsiteY17" fmla="*/ 151152 h 383535"/>
                <a:gd name="connsiteX18" fmla="*/ 179144 w 491607"/>
                <a:gd name="connsiteY18" fmla="*/ 168408 h 383535"/>
                <a:gd name="connsiteX19" fmla="*/ 243791 w 491607"/>
                <a:gd name="connsiteY19" fmla="*/ 155466 h 383535"/>
                <a:gd name="connsiteX20" fmla="*/ 194228 w 491607"/>
                <a:gd name="connsiteY20" fmla="*/ 282725 h 383535"/>
                <a:gd name="connsiteX21" fmla="*/ 170524 w 491607"/>
                <a:gd name="connsiteY21" fmla="*/ 198605 h 383535"/>
                <a:gd name="connsiteX22" fmla="*/ 205003 w 491607"/>
                <a:gd name="connsiteY22" fmla="*/ 218017 h 383535"/>
                <a:gd name="connsiteX23" fmla="*/ 194228 w 491607"/>
                <a:gd name="connsiteY23" fmla="*/ 185663 h 383535"/>
                <a:gd name="connsiteX24" fmla="*/ 155440 w 491607"/>
                <a:gd name="connsiteY24" fmla="*/ 261156 h 383535"/>
                <a:gd name="connsiteX25" fmla="*/ 299819 w 491607"/>
                <a:gd name="connsiteY25" fmla="*/ 297823 h 383535"/>
                <a:gd name="connsiteX26" fmla="*/ 373087 w 491607"/>
                <a:gd name="connsiteY26" fmla="*/ 351747 h 383535"/>
                <a:gd name="connsiteX27" fmla="*/ 491607 w 491607"/>
                <a:gd name="connsiteY27" fmla="*/ 338805 h 383535"/>
                <a:gd name="connsiteX28" fmla="*/ 312749 w 491607"/>
                <a:gd name="connsiteY28" fmla="*/ 364688 h 383535"/>
                <a:gd name="connsiteX29" fmla="*/ 189918 w 491607"/>
                <a:gd name="connsiteY29" fmla="*/ 330177 h 383535"/>
                <a:gd name="connsiteX30" fmla="*/ 77863 w 491607"/>
                <a:gd name="connsiteY30" fmla="*/ 278411 h 383535"/>
                <a:gd name="connsiteX31" fmla="*/ 43384 w 491607"/>
                <a:gd name="connsiteY31" fmla="*/ 26050 h 383535"/>
                <a:gd name="connsiteX32" fmla="*/ 99412 w 491607"/>
                <a:gd name="connsiteY32" fmla="*/ 26050 h 383535"/>
                <a:gd name="connsiteX33" fmla="*/ 131736 w 491607"/>
                <a:gd name="connsiteY33" fmla="*/ 167 h 38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1607" h="383535">
                  <a:moveTo>
                    <a:pt x="158232" y="88497"/>
                  </a:moveTo>
                  <a:cubicBezTo>
                    <a:pt x="156043" y="94991"/>
                    <a:pt x="153853" y="105815"/>
                    <a:pt x="158232" y="110145"/>
                  </a:cubicBezTo>
                  <a:cubicBezTo>
                    <a:pt x="129767" y="118804"/>
                    <a:pt x="110060" y="157770"/>
                    <a:pt x="101301" y="207560"/>
                  </a:cubicBezTo>
                  <a:cubicBezTo>
                    <a:pt x="94732" y="131793"/>
                    <a:pt x="129767" y="101486"/>
                    <a:pt x="158232" y="88497"/>
                  </a:cubicBezTo>
                  <a:close/>
                  <a:moveTo>
                    <a:pt x="131736" y="167"/>
                  </a:moveTo>
                  <a:cubicBezTo>
                    <a:pt x="157595" y="-1990"/>
                    <a:pt x="164059" y="17422"/>
                    <a:pt x="179144" y="19579"/>
                  </a:cubicBezTo>
                  <a:cubicBezTo>
                    <a:pt x="189918" y="19579"/>
                    <a:pt x="209313" y="8795"/>
                    <a:pt x="228707" y="10952"/>
                  </a:cubicBezTo>
                  <a:cubicBezTo>
                    <a:pt x="261031" y="17422"/>
                    <a:pt x="293355" y="67032"/>
                    <a:pt x="276115" y="105857"/>
                  </a:cubicBezTo>
                  <a:cubicBezTo>
                    <a:pt x="273960" y="110170"/>
                    <a:pt x="261031" y="125269"/>
                    <a:pt x="256721" y="129583"/>
                  </a:cubicBezTo>
                  <a:cubicBezTo>
                    <a:pt x="252411" y="131740"/>
                    <a:pt x="237327" y="140367"/>
                    <a:pt x="230862" y="140367"/>
                  </a:cubicBezTo>
                  <a:cubicBezTo>
                    <a:pt x="213623" y="144681"/>
                    <a:pt x="189918" y="140367"/>
                    <a:pt x="181299" y="133897"/>
                  </a:cubicBezTo>
                  <a:cubicBezTo>
                    <a:pt x="151130" y="112327"/>
                    <a:pt x="164059" y="64875"/>
                    <a:pt x="205003" y="88601"/>
                  </a:cubicBezTo>
                  <a:cubicBezTo>
                    <a:pt x="196383" y="75660"/>
                    <a:pt x="176989" y="71346"/>
                    <a:pt x="161905" y="75660"/>
                  </a:cubicBezTo>
                  <a:cubicBezTo>
                    <a:pt x="140355" y="84287"/>
                    <a:pt x="116651" y="99386"/>
                    <a:pt x="108032" y="118798"/>
                  </a:cubicBezTo>
                  <a:cubicBezTo>
                    <a:pt x="97257" y="144681"/>
                    <a:pt x="86482" y="181349"/>
                    <a:pt x="97257" y="215860"/>
                  </a:cubicBezTo>
                  <a:cubicBezTo>
                    <a:pt x="101567" y="224488"/>
                    <a:pt x="108032" y="233115"/>
                    <a:pt x="118806" y="246057"/>
                  </a:cubicBezTo>
                  <a:cubicBezTo>
                    <a:pt x="99412" y="218017"/>
                    <a:pt x="129581" y="127426"/>
                    <a:pt x="157595" y="120955"/>
                  </a:cubicBezTo>
                  <a:cubicBezTo>
                    <a:pt x="159750" y="138211"/>
                    <a:pt x="185609" y="148995"/>
                    <a:pt x="200693" y="151152"/>
                  </a:cubicBezTo>
                  <a:cubicBezTo>
                    <a:pt x="185609" y="153309"/>
                    <a:pt x="176989" y="161937"/>
                    <a:pt x="179144" y="168408"/>
                  </a:cubicBezTo>
                  <a:cubicBezTo>
                    <a:pt x="196383" y="157623"/>
                    <a:pt x="226552" y="151152"/>
                    <a:pt x="243791" y="155466"/>
                  </a:cubicBezTo>
                  <a:cubicBezTo>
                    <a:pt x="308439" y="172721"/>
                    <a:pt x="293355" y="297823"/>
                    <a:pt x="194228" y="282725"/>
                  </a:cubicBezTo>
                  <a:cubicBezTo>
                    <a:pt x="174834" y="280568"/>
                    <a:pt x="138200" y="213703"/>
                    <a:pt x="170524" y="198605"/>
                  </a:cubicBezTo>
                  <a:cubicBezTo>
                    <a:pt x="187764" y="189977"/>
                    <a:pt x="200693" y="196448"/>
                    <a:pt x="205003" y="218017"/>
                  </a:cubicBezTo>
                  <a:cubicBezTo>
                    <a:pt x="209313" y="209389"/>
                    <a:pt x="207158" y="189977"/>
                    <a:pt x="194228" y="185663"/>
                  </a:cubicBezTo>
                  <a:cubicBezTo>
                    <a:pt x="159750" y="179192"/>
                    <a:pt x="125271" y="215860"/>
                    <a:pt x="155440" y="261156"/>
                  </a:cubicBezTo>
                  <a:cubicBezTo>
                    <a:pt x="209313" y="347433"/>
                    <a:pt x="235172" y="256842"/>
                    <a:pt x="299819" y="297823"/>
                  </a:cubicBezTo>
                  <a:cubicBezTo>
                    <a:pt x="327833" y="315079"/>
                    <a:pt x="345073" y="338805"/>
                    <a:pt x="373087" y="351747"/>
                  </a:cubicBezTo>
                  <a:cubicBezTo>
                    <a:pt x="403256" y="364688"/>
                    <a:pt x="454974" y="353904"/>
                    <a:pt x="491607" y="338805"/>
                  </a:cubicBezTo>
                  <a:cubicBezTo>
                    <a:pt x="448509" y="390571"/>
                    <a:pt x="342918" y="394885"/>
                    <a:pt x="312749" y="364688"/>
                  </a:cubicBezTo>
                  <a:cubicBezTo>
                    <a:pt x="291200" y="343119"/>
                    <a:pt x="230862" y="338805"/>
                    <a:pt x="189918" y="330177"/>
                  </a:cubicBezTo>
                  <a:cubicBezTo>
                    <a:pt x="153285" y="323707"/>
                    <a:pt x="105877" y="295666"/>
                    <a:pt x="77863" y="278411"/>
                  </a:cubicBezTo>
                  <a:cubicBezTo>
                    <a:pt x="19680" y="241743"/>
                    <a:pt x="-44968" y="67032"/>
                    <a:pt x="43384" y="26050"/>
                  </a:cubicBezTo>
                  <a:cubicBezTo>
                    <a:pt x="58468" y="19579"/>
                    <a:pt x="86482" y="30364"/>
                    <a:pt x="99412" y="26050"/>
                  </a:cubicBezTo>
                  <a:cubicBezTo>
                    <a:pt x="110186" y="21736"/>
                    <a:pt x="112341" y="167"/>
                    <a:pt x="131736" y="167"/>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Freeform 22"/>
            <p:cNvSpPr/>
            <p:nvPr/>
          </p:nvSpPr>
          <p:spPr bwMode="auto">
            <a:xfrm>
              <a:off x="7259638" y="3325020"/>
              <a:ext cx="773113" cy="471488"/>
            </a:xfrm>
            <a:custGeom>
              <a:avLst/>
              <a:gdLst>
                <a:gd name="T0" fmla="*/ 196 w 359"/>
                <a:gd name="T1" fmla="*/ 21 h 219"/>
                <a:gd name="T2" fmla="*/ 204 w 359"/>
                <a:gd name="T3" fmla="*/ 60 h 219"/>
                <a:gd name="T4" fmla="*/ 197 w 359"/>
                <a:gd name="T5" fmla="*/ 46 h 219"/>
                <a:gd name="T6" fmla="*/ 246 w 359"/>
                <a:gd name="T7" fmla="*/ 53 h 219"/>
                <a:gd name="T8" fmla="*/ 309 w 359"/>
                <a:gd name="T9" fmla="*/ 125 h 219"/>
                <a:gd name="T10" fmla="*/ 239 w 359"/>
                <a:gd name="T11" fmla="*/ 139 h 219"/>
                <a:gd name="T12" fmla="*/ 254 w 359"/>
                <a:gd name="T13" fmla="*/ 111 h 219"/>
                <a:gd name="T14" fmla="*/ 234 w 359"/>
                <a:gd name="T15" fmla="*/ 141 h 219"/>
                <a:gd name="T16" fmla="*/ 328 w 359"/>
                <a:gd name="T17" fmla="*/ 0 h 219"/>
                <a:gd name="T18" fmla="*/ 297 w 359"/>
                <a:gd name="T19" fmla="*/ 170 h 219"/>
                <a:gd name="T20" fmla="*/ 211 w 359"/>
                <a:gd name="T21" fmla="*/ 100 h 219"/>
                <a:gd name="T22" fmla="*/ 136 w 359"/>
                <a:gd name="T23" fmla="*/ 99 h 219"/>
                <a:gd name="T24" fmla="*/ 124 w 359"/>
                <a:gd name="T25" fmla="*/ 161 h 219"/>
                <a:gd name="T26" fmla="*/ 153 w 359"/>
                <a:gd name="T27" fmla="*/ 173 h 219"/>
                <a:gd name="T28" fmla="*/ 302 w 359"/>
                <a:gd name="T29" fmla="*/ 186 h 219"/>
                <a:gd name="T30" fmla="*/ 157 w 359"/>
                <a:gd name="T31" fmla="*/ 167 h 219"/>
                <a:gd name="T32" fmla="*/ 119 w 359"/>
                <a:gd name="T33" fmla="*/ 134 h 219"/>
                <a:gd name="T34" fmla="*/ 110 w 359"/>
                <a:gd name="T35" fmla="*/ 158 h 219"/>
                <a:gd name="T36" fmla="*/ 137 w 359"/>
                <a:gd name="T37" fmla="*/ 105 h 219"/>
                <a:gd name="T38" fmla="*/ 220 w 359"/>
                <a:gd name="T39" fmla="*/ 140 h 219"/>
                <a:gd name="T40" fmla="*/ 204 w 359"/>
                <a:gd name="T41" fmla="*/ 130 h 219"/>
                <a:gd name="T42" fmla="*/ 275 w 359"/>
                <a:gd name="T43" fmla="*/ 184 h 219"/>
                <a:gd name="T44" fmla="*/ 337 w 359"/>
                <a:gd name="T45" fmla="*/ 50 h 219"/>
                <a:gd name="T46" fmla="*/ 345 w 359"/>
                <a:gd name="T47" fmla="*/ 155 h 219"/>
                <a:gd name="T48" fmla="*/ 255 w 359"/>
                <a:gd name="T49" fmla="*/ 210 h 219"/>
                <a:gd name="T50" fmla="*/ 72 w 359"/>
                <a:gd name="T51" fmla="*/ 130 h 219"/>
                <a:gd name="T52" fmla="*/ 42 w 359"/>
                <a:gd name="T53" fmla="*/ 124 h 219"/>
                <a:gd name="T54" fmla="*/ 65 w 359"/>
                <a:gd name="T55" fmla="*/ 126 h 219"/>
                <a:gd name="T56" fmla="*/ 17 w 359"/>
                <a:gd name="T57" fmla="*/ 151 h 219"/>
                <a:gd name="T58" fmla="*/ 4 w 359"/>
                <a:gd name="T59" fmla="*/ 81 h 219"/>
                <a:gd name="T60" fmla="*/ 71 w 359"/>
                <a:gd name="T61" fmla="*/ 45 h 219"/>
                <a:gd name="T62" fmla="*/ 116 w 359"/>
                <a:gd name="T63" fmla="*/ 62 h 219"/>
                <a:gd name="T64" fmla="*/ 91 w 359"/>
                <a:gd name="T65" fmla="*/ 52 h 219"/>
                <a:gd name="T66" fmla="*/ 81 w 359"/>
                <a:gd name="T67" fmla="*/ 37 h 219"/>
                <a:gd name="T68" fmla="*/ 134 w 359"/>
                <a:gd name="T69" fmla="*/ 2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9" h="219">
                  <a:moveTo>
                    <a:pt x="157" y="5"/>
                  </a:moveTo>
                  <a:cubicBezTo>
                    <a:pt x="182" y="2"/>
                    <a:pt x="185" y="19"/>
                    <a:pt x="196" y="21"/>
                  </a:cubicBezTo>
                  <a:cubicBezTo>
                    <a:pt x="208" y="24"/>
                    <a:pt x="219" y="16"/>
                    <a:pt x="230" y="24"/>
                  </a:cubicBezTo>
                  <a:cubicBezTo>
                    <a:pt x="261" y="45"/>
                    <a:pt x="215" y="80"/>
                    <a:pt x="204" y="60"/>
                  </a:cubicBezTo>
                  <a:cubicBezTo>
                    <a:pt x="194" y="43"/>
                    <a:pt x="216" y="48"/>
                    <a:pt x="214" y="46"/>
                  </a:cubicBezTo>
                  <a:cubicBezTo>
                    <a:pt x="210" y="42"/>
                    <a:pt x="200" y="40"/>
                    <a:pt x="197" y="46"/>
                  </a:cubicBezTo>
                  <a:cubicBezTo>
                    <a:pt x="193" y="57"/>
                    <a:pt x="197" y="65"/>
                    <a:pt x="204" y="68"/>
                  </a:cubicBezTo>
                  <a:cubicBezTo>
                    <a:pt x="226" y="78"/>
                    <a:pt x="237" y="58"/>
                    <a:pt x="246" y="53"/>
                  </a:cubicBezTo>
                  <a:cubicBezTo>
                    <a:pt x="258" y="47"/>
                    <a:pt x="282" y="57"/>
                    <a:pt x="289" y="61"/>
                  </a:cubicBezTo>
                  <a:cubicBezTo>
                    <a:pt x="312" y="79"/>
                    <a:pt x="312" y="113"/>
                    <a:pt x="309" y="125"/>
                  </a:cubicBezTo>
                  <a:cubicBezTo>
                    <a:pt x="304" y="141"/>
                    <a:pt x="286" y="154"/>
                    <a:pt x="270" y="155"/>
                  </a:cubicBezTo>
                  <a:cubicBezTo>
                    <a:pt x="259" y="155"/>
                    <a:pt x="243" y="148"/>
                    <a:pt x="239" y="139"/>
                  </a:cubicBezTo>
                  <a:cubicBezTo>
                    <a:pt x="227" y="111"/>
                    <a:pt x="263" y="107"/>
                    <a:pt x="252" y="128"/>
                  </a:cubicBezTo>
                  <a:cubicBezTo>
                    <a:pt x="260" y="126"/>
                    <a:pt x="260" y="113"/>
                    <a:pt x="254" y="111"/>
                  </a:cubicBezTo>
                  <a:cubicBezTo>
                    <a:pt x="249" y="109"/>
                    <a:pt x="238" y="110"/>
                    <a:pt x="235" y="115"/>
                  </a:cubicBezTo>
                  <a:cubicBezTo>
                    <a:pt x="231" y="119"/>
                    <a:pt x="231" y="133"/>
                    <a:pt x="234" y="141"/>
                  </a:cubicBezTo>
                  <a:cubicBezTo>
                    <a:pt x="240" y="158"/>
                    <a:pt x="268" y="166"/>
                    <a:pt x="287" y="158"/>
                  </a:cubicBezTo>
                  <a:cubicBezTo>
                    <a:pt x="346" y="133"/>
                    <a:pt x="310" y="54"/>
                    <a:pt x="328" y="0"/>
                  </a:cubicBezTo>
                  <a:cubicBezTo>
                    <a:pt x="328" y="0"/>
                    <a:pt x="332" y="44"/>
                    <a:pt x="334" y="65"/>
                  </a:cubicBezTo>
                  <a:cubicBezTo>
                    <a:pt x="338" y="110"/>
                    <a:pt x="342" y="148"/>
                    <a:pt x="297" y="170"/>
                  </a:cubicBezTo>
                  <a:cubicBezTo>
                    <a:pt x="262" y="186"/>
                    <a:pt x="230" y="184"/>
                    <a:pt x="197" y="162"/>
                  </a:cubicBezTo>
                  <a:cubicBezTo>
                    <a:pt x="233" y="161"/>
                    <a:pt x="235" y="115"/>
                    <a:pt x="211" y="100"/>
                  </a:cubicBezTo>
                  <a:cubicBezTo>
                    <a:pt x="202" y="95"/>
                    <a:pt x="189" y="92"/>
                    <a:pt x="181" y="97"/>
                  </a:cubicBezTo>
                  <a:cubicBezTo>
                    <a:pt x="169" y="87"/>
                    <a:pt x="144" y="86"/>
                    <a:pt x="136" y="99"/>
                  </a:cubicBezTo>
                  <a:cubicBezTo>
                    <a:pt x="129" y="97"/>
                    <a:pt x="111" y="100"/>
                    <a:pt x="104" y="107"/>
                  </a:cubicBezTo>
                  <a:cubicBezTo>
                    <a:pt x="86" y="126"/>
                    <a:pt x="91" y="177"/>
                    <a:pt x="124" y="161"/>
                  </a:cubicBezTo>
                  <a:cubicBezTo>
                    <a:pt x="134" y="156"/>
                    <a:pt x="133" y="151"/>
                    <a:pt x="135" y="143"/>
                  </a:cubicBezTo>
                  <a:cubicBezTo>
                    <a:pt x="142" y="157"/>
                    <a:pt x="150" y="169"/>
                    <a:pt x="153" y="173"/>
                  </a:cubicBezTo>
                  <a:cubicBezTo>
                    <a:pt x="164" y="186"/>
                    <a:pt x="175" y="192"/>
                    <a:pt x="192" y="196"/>
                  </a:cubicBezTo>
                  <a:cubicBezTo>
                    <a:pt x="222" y="203"/>
                    <a:pt x="280" y="202"/>
                    <a:pt x="302" y="186"/>
                  </a:cubicBezTo>
                  <a:cubicBezTo>
                    <a:pt x="269" y="193"/>
                    <a:pt x="229" y="199"/>
                    <a:pt x="193" y="190"/>
                  </a:cubicBezTo>
                  <a:cubicBezTo>
                    <a:pt x="176" y="187"/>
                    <a:pt x="162" y="173"/>
                    <a:pt x="157" y="167"/>
                  </a:cubicBezTo>
                  <a:cubicBezTo>
                    <a:pt x="153" y="162"/>
                    <a:pt x="148" y="152"/>
                    <a:pt x="144" y="144"/>
                  </a:cubicBezTo>
                  <a:cubicBezTo>
                    <a:pt x="137" y="132"/>
                    <a:pt x="128" y="132"/>
                    <a:pt x="119" y="134"/>
                  </a:cubicBezTo>
                  <a:cubicBezTo>
                    <a:pt x="126" y="137"/>
                    <a:pt x="133" y="142"/>
                    <a:pt x="128" y="150"/>
                  </a:cubicBezTo>
                  <a:cubicBezTo>
                    <a:pt x="125" y="155"/>
                    <a:pt x="118" y="161"/>
                    <a:pt x="110" y="158"/>
                  </a:cubicBezTo>
                  <a:cubicBezTo>
                    <a:pt x="98" y="153"/>
                    <a:pt x="99" y="135"/>
                    <a:pt x="102" y="124"/>
                  </a:cubicBezTo>
                  <a:cubicBezTo>
                    <a:pt x="107" y="107"/>
                    <a:pt x="126" y="101"/>
                    <a:pt x="137" y="105"/>
                  </a:cubicBezTo>
                  <a:cubicBezTo>
                    <a:pt x="148" y="91"/>
                    <a:pt x="167" y="92"/>
                    <a:pt x="179" y="101"/>
                  </a:cubicBezTo>
                  <a:cubicBezTo>
                    <a:pt x="205" y="97"/>
                    <a:pt x="227" y="111"/>
                    <a:pt x="220" y="140"/>
                  </a:cubicBezTo>
                  <a:cubicBezTo>
                    <a:pt x="215" y="160"/>
                    <a:pt x="188" y="161"/>
                    <a:pt x="189" y="141"/>
                  </a:cubicBezTo>
                  <a:cubicBezTo>
                    <a:pt x="191" y="137"/>
                    <a:pt x="197" y="132"/>
                    <a:pt x="204" y="130"/>
                  </a:cubicBezTo>
                  <a:cubicBezTo>
                    <a:pt x="173" y="125"/>
                    <a:pt x="181" y="157"/>
                    <a:pt x="195" y="168"/>
                  </a:cubicBezTo>
                  <a:cubicBezTo>
                    <a:pt x="212" y="181"/>
                    <a:pt x="244" y="190"/>
                    <a:pt x="275" y="184"/>
                  </a:cubicBezTo>
                  <a:cubicBezTo>
                    <a:pt x="289" y="181"/>
                    <a:pt x="304" y="175"/>
                    <a:pt x="318" y="164"/>
                  </a:cubicBezTo>
                  <a:cubicBezTo>
                    <a:pt x="348" y="140"/>
                    <a:pt x="345" y="106"/>
                    <a:pt x="337" y="50"/>
                  </a:cubicBezTo>
                  <a:cubicBezTo>
                    <a:pt x="340" y="54"/>
                    <a:pt x="348" y="79"/>
                    <a:pt x="348" y="85"/>
                  </a:cubicBezTo>
                  <a:cubicBezTo>
                    <a:pt x="350" y="97"/>
                    <a:pt x="359" y="127"/>
                    <a:pt x="345" y="155"/>
                  </a:cubicBezTo>
                  <a:cubicBezTo>
                    <a:pt x="337" y="172"/>
                    <a:pt x="325" y="183"/>
                    <a:pt x="309" y="194"/>
                  </a:cubicBezTo>
                  <a:cubicBezTo>
                    <a:pt x="302" y="199"/>
                    <a:pt x="281" y="206"/>
                    <a:pt x="255" y="210"/>
                  </a:cubicBezTo>
                  <a:cubicBezTo>
                    <a:pt x="201" y="219"/>
                    <a:pt x="154" y="209"/>
                    <a:pt x="114" y="184"/>
                  </a:cubicBezTo>
                  <a:cubicBezTo>
                    <a:pt x="95" y="172"/>
                    <a:pt x="74" y="153"/>
                    <a:pt x="72" y="130"/>
                  </a:cubicBezTo>
                  <a:cubicBezTo>
                    <a:pt x="71" y="121"/>
                    <a:pt x="62" y="114"/>
                    <a:pt x="55" y="115"/>
                  </a:cubicBezTo>
                  <a:cubicBezTo>
                    <a:pt x="50" y="115"/>
                    <a:pt x="44" y="117"/>
                    <a:pt x="42" y="124"/>
                  </a:cubicBezTo>
                  <a:cubicBezTo>
                    <a:pt x="39" y="131"/>
                    <a:pt x="44" y="139"/>
                    <a:pt x="44" y="139"/>
                  </a:cubicBezTo>
                  <a:cubicBezTo>
                    <a:pt x="45" y="121"/>
                    <a:pt x="55" y="119"/>
                    <a:pt x="65" y="126"/>
                  </a:cubicBezTo>
                  <a:cubicBezTo>
                    <a:pt x="68" y="133"/>
                    <a:pt x="67" y="145"/>
                    <a:pt x="67" y="145"/>
                  </a:cubicBezTo>
                  <a:cubicBezTo>
                    <a:pt x="60" y="163"/>
                    <a:pt x="34" y="165"/>
                    <a:pt x="17" y="151"/>
                  </a:cubicBezTo>
                  <a:cubicBezTo>
                    <a:pt x="2" y="138"/>
                    <a:pt x="6" y="120"/>
                    <a:pt x="13" y="111"/>
                  </a:cubicBezTo>
                  <a:cubicBezTo>
                    <a:pt x="7" y="106"/>
                    <a:pt x="0" y="95"/>
                    <a:pt x="4" y="81"/>
                  </a:cubicBezTo>
                  <a:cubicBezTo>
                    <a:pt x="6" y="73"/>
                    <a:pt x="18" y="66"/>
                    <a:pt x="29" y="64"/>
                  </a:cubicBezTo>
                  <a:cubicBezTo>
                    <a:pt x="35" y="40"/>
                    <a:pt x="57" y="40"/>
                    <a:pt x="71" y="45"/>
                  </a:cubicBezTo>
                  <a:cubicBezTo>
                    <a:pt x="69" y="66"/>
                    <a:pt x="73" y="83"/>
                    <a:pt x="93" y="83"/>
                  </a:cubicBezTo>
                  <a:cubicBezTo>
                    <a:pt x="107" y="83"/>
                    <a:pt x="115" y="74"/>
                    <a:pt x="116" y="62"/>
                  </a:cubicBezTo>
                  <a:cubicBezTo>
                    <a:pt x="117" y="49"/>
                    <a:pt x="106" y="45"/>
                    <a:pt x="99" y="45"/>
                  </a:cubicBezTo>
                  <a:cubicBezTo>
                    <a:pt x="95" y="45"/>
                    <a:pt x="92" y="50"/>
                    <a:pt x="91" y="52"/>
                  </a:cubicBezTo>
                  <a:cubicBezTo>
                    <a:pt x="111" y="45"/>
                    <a:pt x="118" y="66"/>
                    <a:pt x="103" y="75"/>
                  </a:cubicBezTo>
                  <a:cubicBezTo>
                    <a:pt x="82" y="87"/>
                    <a:pt x="69" y="58"/>
                    <a:pt x="81" y="37"/>
                  </a:cubicBezTo>
                  <a:cubicBezTo>
                    <a:pt x="84" y="31"/>
                    <a:pt x="92" y="26"/>
                    <a:pt x="99" y="23"/>
                  </a:cubicBezTo>
                  <a:cubicBezTo>
                    <a:pt x="107" y="21"/>
                    <a:pt x="120" y="19"/>
                    <a:pt x="134" y="24"/>
                  </a:cubicBezTo>
                  <a:cubicBezTo>
                    <a:pt x="139" y="16"/>
                    <a:pt x="146" y="7"/>
                    <a:pt x="157" y="5"/>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 name="任意多边形: 形状 6"/>
            <p:cNvSpPr/>
            <p:nvPr/>
          </p:nvSpPr>
          <p:spPr bwMode="auto">
            <a:xfrm>
              <a:off x="6704951" y="3861107"/>
              <a:ext cx="975375" cy="510466"/>
            </a:xfrm>
            <a:custGeom>
              <a:avLst/>
              <a:gdLst>
                <a:gd name="connsiteX0" fmla="*/ 268143 w 975375"/>
                <a:gd name="connsiteY0" fmla="*/ 180201 h 510466"/>
                <a:gd name="connsiteX1" fmla="*/ 350013 w 975375"/>
                <a:gd name="connsiteY1" fmla="*/ 212409 h 510466"/>
                <a:gd name="connsiteX2" fmla="*/ 425419 w 975375"/>
                <a:gd name="connsiteY2" fmla="*/ 220998 h 510466"/>
                <a:gd name="connsiteX3" fmla="*/ 490053 w 975375"/>
                <a:gd name="connsiteY3" fmla="*/ 248913 h 510466"/>
                <a:gd name="connsiteX4" fmla="*/ 418956 w 975375"/>
                <a:gd name="connsiteY4" fmla="*/ 343392 h 510466"/>
                <a:gd name="connsiteX5" fmla="*/ 418956 w 975375"/>
                <a:gd name="connsiteY5" fmla="*/ 317625 h 510466"/>
                <a:gd name="connsiteX6" fmla="*/ 421110 w 975375"/>
                <a:gd name="connsiteY6" fmla="*/ 309036 h 510466"/>
                <a:gd name="connsiteX7" fmla="*/ 410338 w 975375"/>
                <a:gd name="connsiteY7" fmla="*/ 379895 h 510466"/>
                <a:gd name="connsiteX8" fmla="*/ 492208 w 975375"/>
                <a:gd name="connsiteY8" fmla="*/ 455049 h 510466"/>
                <a:gd name="connsiteX9" fmla="*/ 714118 w 975375"/>
                <a:gd name="connsiteY9" fmla="*/ 459344 h 510466"/>
                <a:gd name="connsiteX10" fmla="*/ 795987 w 975375"/>
                <a:gd name="connsiteY10" fmla="*/ 388484 h 510466"/>
                <a:gd name="connsiteX11" fmla="*/ 869239 w 975375"/>
                <a:gd name="connsiteY11" fmla="*/ 364865 h 510466"/>
                <a:gd name="connsiteX12" fmla="*/ 916637 w 975375"/>
                <a:gd name="connsiteY12" fmla="*/ 371306 h 510466"/>
                <a:gd name="connsiteX13" fmla="*/ 811068 w 975375"/>
                <a:gd name="connsiteY13" fmla="*/ 401368 h 510466"/>
                <a:gd name="connsiteX14" fmla="*/ 709809 w 975375"/>
                <a:gd name="connsiteY14" fmla="*/ 485111 h 510466"/>
                <a:gd name="connsiteX15" fmla="*/ 365094 w 975375"/>
                <a:gd name="connsiteY15" fmla="*/ 420693 h 510466"/>
                <a:gd name="connsiteX16" fmla="*/ 313387 w 975375"/>
                <a:gd name="connsiteY16" fmla="*/ 326214 h 510466"/>
                <a:gd name="connsiteX17" fmla="*/ 283225 w 975375"/>
                <a:gd name="connsiteY17" fmla="*/ 274680 h 510466"/>
                <a:gd name="connsiteX18" fmla="*/ 248753 w 975375"/>
                <a:gd name="connsiteY18" fmla="*/ 255355 h 510466"/>
                <a:gd name="connsiteX19" fmla="*/ 233672 w 975375"/>
                <a:gd name="connsiteY19" fmla="*/ 268238 h 510466"/>
                <a:gd name="connsiteX20" fmla="*/ 270298 w 975375"/>
                <a:gd name="connsiteY20" fmla="*/ 276827 h 510466"/>
                <a:gd name="connsiteX21" fmla="*/ 272452 w 975375"/>
                <a:gd name="connsiteY21" fmla="*/ 289711 h 510466"/>
                <a:gd name="connsiteX22" fmla="*/ 227209 w 975375"/>
                <a:gd name="connsiteY22" fmla="*/ 309036 h 510466"/>
                <a:gd name="connsiteX23" fmla="*/ 209973 w 975375"/>
                <a:gd name="connsiteY23" fmla="*/ 210262 h 510466"/>
                <a:gd name="connsiteX24" fmla="*/ 268143 w 975375"/>
                <a:gd name="connsiteY24" fmla="*/ 180201 h 510466"/>
                <a:gd name="connsiteX25" fmla="*/ 731320 w 975375"/>
                <a:gd name="connsiteY25" fmla="*/ 165601 h 510466"/>
                <a:gd name="connsiteX26" fmla="*/ 772804 w 975375"/>
                <a:gd name="connsiteY26" fmla="*/ 169102 h 510466"/>
                <a:gd name="connsiteX27" fmla="*/ 805129 w 975375"/>
                <a:gd name="connsiteY27" fmla="*/ 197110 h 510466"/>
                <a:gd name="connsiteX28" fmla="*/ 876245 w 975375"/>
                <a:gd name="connsiteY28" fmla="*/ 231582 h 510466"/>
                <a:gd name="connsiteX29" fmla="*/ 830989 w 975375"/>
                <a:gd name="connsiteY29" fmla="*/ 324223 h 510466"/>
                <a:gd name="connsiteX30" fmla="*/ 809439 w 975375"/>
                <a:gd name="connsiteY30" fmla="*/ 319915 h 510466"/>
                <a:gd name="connsiteX31" fmla="*/ 790044 w 975375"/>
                <a:gd name="connsiteY31" fmla="*/ 268207 h 510466"/>
                <a:gd name="connsiteX32" fmla="*/ 787889 w 975375"/>
                <a:gd name="connsiteY32" fmla="*/ 261744 h 510466"/>
                <a:gd name="connsiteX33" fmla="*/ 772804 w 975375"/>
                <a:gd name="connsiteY33" fmla="*/ 309142 h 510466"/>
                <a:gd name="connsiteX34" fmla="*/ 880555 w 975375"/>
                <a:gd name="connsiteY34" fmla="*/ 315606 h 510466"/>
                <a:gd name="connsiteX35" fmla="*/ 975375 w 975375"/>
                <a:gd name="connsiteY35" fmla="*/ 373776 h 510466"/>
                <a:gd name="connsiteX36" fmla="*/ 899950 w 975375"/>
                <a:gd name="connsiteY36" fmla="*/ 352232 h 510466"/>
                <a:gd name="connsiteX37" fmla="*/ 779269 w 975375"/>
                <a:gd name="connsiteY37" fmla="*/ 378085 h 510466"/>
                <a:gd name="connsiteX38" fmla="*/ 649968 w 975375"/>
                <a:gd name="connsiteY38" fmla="*/ 455646 h 510466"/>
                <a:gd name="connsiteX39" fmla="*/ 537907 w 975375"/>
                <a:gd name="connsiteY39" fmla="*/ 371622 h 510466"/>
                <a:gd name="connsiteX40" fmla="*/ 552992 w 975375"/>
                <a:gd name="connsiteY40" fmla="*/ 350077 h 510466"/>
                <a:gd name="connsiteX41" fmla="*/ 563767 w 975375"/>
                <a:gd name="connsiteY41" fmla="*/ 345768 h 510466"/>
                <a:gd name="connsiteX42" fmla="*/ 667208 w 975375"/>
                <a:gd name="connsiteY42" fmla="*/ 423329 h 510466"/>
                <a:gd name="connsiteX43" fmla="*/ 712463 w 975375"/>
                <a:gd name="connsiteY43" fmla="*/ 352232 h 510466"/>
                <a:gd name="connsiteX44" fmla="*/ 686603 w 975375"/>
                <a:gd name="connsiteY44" fmla="*/ 281134 h 510466"/>
                <a:gd name="connsiteX45" fmla="*/ 684448 w 975375"/>
                <a:gd name="connsiteY45" fmla="*/ 212191 h 510466"/>
                <a:gd name="connsiteX46" fmla="*/ 686603 w 975375"/>
                <a:gd name="connsiteY46" fmla="*/ 166948 h 510466"/>
                <a:gd name="connsiteX47" fmla="*/ 731320 w 975375"/>
                <a:gd name="connsiteY47" fmla="*/ 165601 h 510466"/>
                <a:gd name="connsiteX48" fmla="*/ 301475 w 975375"/>
                <a:gd name="connsiteY48" fmla="*/ 820 h 510466"/>
                <a:gd name="connsiteX49" fmla="*/ 385560 w 975375"/>
                <a:gd name="connsiteY49" fmla="*/ 33086 h 510466"/>
                <a:gd name="connsiteX50" fmla="*/ 473957 w 975375"/>
                <a:gd name="connsiteY50" fmla="*/ 48143 h 510466"/>
                <a:gd name="connsiteX51" fmla="*/ 432993 w 975375"/>
                <a:gd name="connsiteY51" fmla="*/ 172903 h 510466"/>
                <a:gd name="connsiteX52" fmla="*/ 370468 w 975375"/>
                <a:gd name="connsiteY52" fmla="*/ 142788 h 510466"/>
                <a:gd name="connsiteX53" fmla="*/ 411433 w 975375"/>
                <a:gd name="connsiteY53" fmla="*/ 138486 h 510466"/>
                <a:gd name="connsiteX54" fmla="*/ 411433 w 975375"/>
                <a:gd name="connsiteY54" fmla="*/ 140637 h 510466"/>
                <a:gd name="connsiteX55" fmla="*/ 420057 w 975375"/>
                <a:gd name="connsiteY55" fmla="*/ 125580 h 510466"/>
                <a:gd name="connsiteX56" fmla="*/ 402808 w 975375"/>
                <a:gd name="connsiteY56" fmla="*/ 99768 h 510466"/>
                <a:gd name="connsiteX57" fmla="*/ 379092 w 975375"/>
                <a:gd name="connsiteY57" fmla="*/ 175054 h 510466"/>
                <a:gd name="connsiteX58" fmla="*/ 568823 w 975375"/>
                <a:gd name="connsiteY58" fmla="*/ 129882 h 510466"/>
                <a:gd name="connsiteX59" fmla="*/ 616255 w 975375"/>
                <a:gd name="connsiteY59" fmla="*/ 177205 h 510466"/>
                <a:gd name="connsiteX60" fmla="*/ 665844 w 975375"/>
                <a:gd name="connsiteY60" fmla="*/ 196564 h 510466"/>
                <a:gd name="connsiteX61" fmla="*/ 674468 w 975375"/>
                <a:gd name="connsiteY61" fmla="*/ 282605 h 510466"/>
                <a:gd name="connsiteX62" fmla="*/ 700340 w 975375"/>
                <a:gd name="connsiteY62" fmla="*/ 314871 h 510466"/>
                <a:gd name="connsiteX63" fmla="*/ 700340 w 975375"/>
                <a:gd name="connsiteY63" fmla="*/ 347136 h 510466"/>
                <a:gd name="connsiteX64" fmla="*/ 588227 w 975375"/>
                <a:gd name="connsiteY64" fmla="*/ 336381 h 510466"/>
                <a:gd name="connsiteX65" fmla="*/ 603319 w 975375"/>
                <a:gd name="connsiteY65" fmla="*/ 334230 h 510466"/>
                <a:gd name="connsiteX66" fmla="*/ 616255 w 975375"/>
                <a:gd name="connsiteY66" fmla="*/ 344985 h 510466"/>
                <a:gd name="connsiteX67" fmla="*/ 614099 w 975375"/>
                <a:gd name="connsiteY67" fmla="*/ 377251 h 510466"/>
                <a:gd name="connsiteX68" fmla="*/ 536482 w 975375"/>
                <a:gd name="connsiteY68" fmla="*/ 351438 h 510466"/>
                <a:gd name="connsiteX69" fmla="*/ 530014 w 975375"/>
                <a:gd name="connsiteY69" fmla="*/ 407365 h 510466"/>
                <a:gd name="connsiteX70" fmla="*/ 577447 w 975375"/>
                <a:gd name="connsiteY70" fmla="*/ 454688 h 510466"/>
                <a:gd name="connsiteX71" fmla="*/ 717588 w 975375"/>
                <a:gd name="connsiteY71" fmla="*/ 431026 h 510466"/>
                <a:gd name="connsiteX72" fmla="*/ 780113 w 975375"/>
                <a:gd name="connsiteY72" fmla="*/ 392308 h 510466"/>
                <a:gd name="connsiteX73" fmla="*/ 577447 w 975375"/>
                <a:gd name="connsiteY73" fmla="*/ 474047 h 510466"/>
                <a:gd name="connsiteX74" fmla="*/ 471801 w 975375"/>
                <a:gd name="connsiteY74" fmla="*/ 426724 h 510466"/>
                <a:gd name="connsiteX75" fmla="*/ 420057 w 975375"/>
                <a:gd name="connsiteY75" fmla="*/ 377251 h 510466"/>
                <a:gd name="connsiteX76" fmla="*/ 413589 w 975375"/>
                <a:gd name="connsiteY76" fmla="*/ 351438 h 510466"/>
                <a:gd name="connsiteX77" fmla="*/ 512766 w 975375"/>
                <a:gd name="connsiteY77" fmla="*/ 282605 h 510466"/>
                <a:gd name="connsiteX78" fmla="*/ 506298 w 975375"/>
                <a:gd name="connsiteY78" fmla="*/ 252491 h 510466"/>
                <a:gd name="connsiteX79" fmla="*/ 439461 w 975375"/>
                <a:gd name="connsiteY79" fmla="*/ 215923 h 510466"/>
                <a:gd name="connsiteX80" fmla="*/ 353220 w 975375"/>
                <a:gd name="connsiteY80" fmla="*/ 194413 h 510466"/>
                <a:gd name="connsiteX81" fmla="*/ 279915 w 975375"/>
                <a:gd name="connsiteY81" fmla="*/ 166450 h 510466"/>
                <a:gd name="connsiteX82" fmla="*/ 189362 w 975375"/>
                <a:gd name="connsiteY82" fmla="*/ 235282 h 510466"/>
                <a:gd name="connsiteX83" fmla="*/ 210922 w 975375"/>
                <a:gd name="connsiteY83" fmla="*/ 321324 h 510466"/>
                <a:gd name="connsiteX84" fmla="*/ 154865 w 975375"/>
                <a:gd name="connsiteY84" fmla="*/ 261095 h 510466"/>
                <a:gd name="connsiteX85" fmla="*/ 120369 w 975375"/>
                <a:gd name="connsiteY85" fmla="*/ 295511 h 510466"/>
                <a:gd name="connsiteX86" fmla="*/ 128993 w 975375"/>
                <a:gd name="connsiteY86" fmla="*/ 312720 h 510466"/>
                <a:gd name="connsiteX87" fmla="*/ 141929 w 975375"/>
                <a:gd name="connsiteY87" fmla="*/ 319173 h 510466"/>
                <a:gd name="connsiteX88" fmla="*/ 165645 w 975375"/>
                <a:gd name="connsiteY88" fmla="*/ 274001 h 510466"/>
                <a:gd name="connsiteX89" fmla="*/ 167801 w 975375"/>
                <a:gd name="connsiteY89" fmla="*/ 353589 h 510466"/>
                <a:gd name="connsiteX90" fmla="*/ 81560 w 975375"/>
                <a:gd name="connsiteY90" fmla="*/ 368646 h 510466"/>
                <a:gd name="connsiteX91" fmla="*/ 6099 w 975375"/>
                <a:gd name="connsiteY91" fmla="*/ 308418 h 510466"/>
                <a:gd name="connsiteX92" fmla="*/ 1787 w 975375"/>
                <a:gd name="connsiteY92" fmla="*/ 254642 h 510466"/>
                <a:gd name="connsiteX93" fmla="*/ 14723 w 975375"/>
                <a:gd name="connsiteY93" fmla="*/ 235282 h 510466"/>
                <a:gd name="connsiteX94" fmla="*/ 16879 w 975375"/>
                <a:gd name="connsiteY94" fmla="*/ 213772 h 510466"/>
                <a:gd name="connsiteX95" fmla="*/ 62156 w 975375"/>
                <a:gd name="connsiteY95" fmla="*/ 147090 h 510466"/>
                <a:gd name="connsiteX96" fmla="*/ 167801 w 975375"/>
                <a:gd name="connsiteY96" fmla="*/ 187960 h 510466"/>
                <a:gd name="connsiteX97" fmla="*/ 197986 w 975375"/>
                <a:gd name="connsiteY97" fmla="*/ 168601 h 510466"/>
                <a:gd name="connsiteX98" fmla="*/ 174270 w 975375"/>
                <a:gd name="connsiteY98" fmla="*/ 106221 h 510466"/>
                <a:gd name="connsiteX99" fmla="*/ 139773 w 975375"/>
                <a:gd name="connsiteY99" fmla="*/ 114825 h 510466"/>
                <a:gd name="connsiteX100" fmla="*/ 141929 w 975375"/>
                <a:gd name="connsiteY100" fmla="*/ 140637 h 510466"/>
                <a:gd name="connsiteX101" fmla="*/ 189362 w 975375"/>
                <a:gd name="connsiteY101" fmla="*/ 144939 h 510466"/>
                <a:gd name="connsiteX102" fmla="*/ 113901 w 975375"/>
                <a:gd name="connsiteY102" fmla="*/ 56747 h 510466"/>
                <a:gd name="connsiteX103" fmla="*/ 254043 w 975375"/>
                <a:gd name="connsiteY103" fmla="*/ 35237 h 510466"/>
                <a:gd name="connsiteX104" fmla="*/ 301475 w 975375"/>
                <a:gd name="connsiteY104" fmla="*/ 820 h 51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75375" h="510466">
                  <a:moveTo>
                    <a:pt x="268143" y="180201"/>
                  </a:moveTo>
                  <a:cubicBezTo>
                    <a:pt x="304769" y="175906"/>
                    <a:pt x="328468" y="201673"/>
                    <a:pt x="350013" y="212409"/>
                  </a:cubicBezTo>
                  <a:cubicBezTo>
                    <a:pt x="360785" y="205968"/>
                    <a:pt x="406029" y="195231"/>
                    <a:pt x="425419" y="220998"/>
                  </a:cubicBezTo>
                  <a:cubicBezTo>
                    <a:pt x="442655" y="242471"/>
                    <a:pt x="464200" y="212409"/>
                    <a:pt x="490053" y="248913"/>
                  </a:cubicBezTo>
                  <a:cubicBezTo>
                    <a:pt x="530988" y="311183"/>
                    <a:pt x="444810" y="397073"/>
                    <a:pt x="418956" y="343392"/>
                  </a:cubicBezTo>
                  <a:cubicBezTo>
                    <a:pt x="414647" y="334803"/>
                    <a:pt x="418956" y="317625"/>
                    <a:pt x="418956" y="317625"/>
                  </a:cubicBezTo>
                  <a:cubicBezTo>
                    <a:pt x="418956" y="317625"/>
                    <a:pt x="421110" y="311183"/>
                    <a:pt x="421110" y="309036"/>
                  </a:cubicBezTo>
                  <a:cubicBezTo>
                    <a:pt x="401720" y="326214"/>
                    <a:pt x="397411" y="351981"/>
                    <a:pt x="410338" y="379895"/>
                  </a:cubicBezTo>
                  <a:cubicBezTo>
                    <a:pt x="425419" y="414251"/>
                    <a:pt x="462045" y="435724"/>
                    <a:pt x="492208" y="455049"/>
                  </a:cubicBezTo>
                  <a:cubicBezTo>
                    <a:pt x="574077" y="506583"/>
                    <a:pt x="647329" y="497994"/>
                    <a:pt x="714118" y="459344"/>
                  </a:cubicBezTo>
                  <a:cubicBezTo>
                    <a:pt x="742126" y="442166"/>
                    <a:pt x="776597" y="403515"/>
                    <a:pt x="795987" y="388484"/>
                  </a:cubicBezTo>
                  <a:cubicBezTo>
                    <a:pt x="813223" y="373454"/>
                    <a:pt x="839077" y="364865"/>
                    <a:pt x="869239" y="364865"/>
                  </a:cubicBezTo>
                  <a:cubicBezTo>
                    <a:pt x="869239" y="364865"/>
                    <a:pt x="916637" y="371306"/>
                    <a:pt x="916637" y="371306"/>
                  </a:cubicBezTo>
                  <a:cubicBezTo>
                    <a:pt x="864930" y="379895"/>
                    <a:pt x="828304" y="384190"/>
                    <a:pt x="811068" y="401368"/>
                  </a:cubicBezTo>
                  <a:cubicBezTo>
                    <a:pt x="780906" y="429282"/>
                    <a:pt x="748589" y="465786"/>
                    <a:pt x="709809" y="485111"/>
                  </a:cubicBezTo>
                  <a:cubicBezTo>
                    <a:pt x="593468" y="547381"/>
                    <a:pt x="427574" y="482964"/>
                    <a:pt x="365094" y="420693"/>
                  </a:cubicBezTo>
                  <a:cubicBezTo>
                    <a:pt x="339241" y="394926"/>
                    <a:pt x="328468" y="360570"/>
                    <a:pt x="313387" y="326214"/>
                  </a:cubicBezTo>
                  <a:cubicBezTo>
                    <a:pt x="302615" y="304741"/>
                    <a:pt x="296152" y="294005"/>
                    <a:pt x="283225" y="274680"/>
                  </a:cubicBezTo>
                  <a:cubicBezTo>
                    <a:pt x="274607" y="261796"/>
                    <a:pt x="263835" y="255355"/>
                    <a:pt x="248753" y="255355"/>
                  </a:cubicBezTo>
                  <a:cubicBezTo>
                    <a:pt x="248753" y="255355"/>
                    <a:pt x="233672" y="268238"/>
                    <a:pt x="233672" y="268238"/>
                  </a:cubicBezTo>
                  <a:cubicBezTo>
                    <a:pt x="259526" y="259649"/>
                    <a:pt x="265989" y="268238"/>
                    <a:pt x="270298" y="276827"/>
                  </a:cubicBezTo>
                  <a:cubicBezTo>
                    <a:pt x="270298" y="276827"/>
                    <a:pt x="272452" y="285416"/>
                    <a:pt x="272452" y="289711"/>
                  </a:cubicBezTo>
                  <a:cubicBezTo>
                    <a:pt x="272452" y="309036"/>
                    <a:pt x="259526" y="321919"/>
                    <a:pt x="227209" y="309036"/>
                  </a:cubicBezTo>
                  <a:cubicBezTo>
                    <a:pt x="201355" y="300447"/>
                    <a:pt x="192737" y="233882"/>
                    <a:pt x="209973" y="210262"/>
                  </a:cubicBezTo>
                  <a:cubicBezTo>
                    <a:pt x="220745" y="195231"/>
                    <a:pt x="246599" y="182348"/>
                    <a:pt x="268143" y="180201"/>
                  </a:cubicBezTo>
                  <a:close/>
                  <a:moveTo>
                    <a:pt x="731320" y="165601"/>
                  </a:moveTo>
                  <a:cubicBezTo>
                    <a:pt x="750176" y="165870"/>
                    <a:pt x="768494" y="166948"/>
                    <a:pt x="772804" y="169102"/>
                  </a:cubicBezTo>
                  <a:cubicBezTo>
                    <a:pt x="785734" y="173411"/>
                    <a:pt x="792199" y="194956"/>
                    <a:pt x="805129" y="197110"/>
                  </a:cubicBezTo>
                  <a:cubicBezTo>
                    <a:pt x="835299" y="205728"/>
                    <a:pt x="863314" y="201419"/>
                    <a:pt x="876245" y="231582"/>
                  </a:cubicBezTo>
                  <a:cubicBezTo>
                    <a:pt x="891330" y="276825"/>
                    <a:pt x="861159" y="317760"/>
                    <a:pt x="830989" y="324223"/>
                  </a:cubicBezTo>
                  <a:cubicBezTo>
                    <a:pt x="824524" y="324223"/>
                    <a:pt x="809439" y="319915"/>
                    <a:pt x="809439" y="319915"/>
                  </a:cubicBezTo>
                  <a:cubicBezTo>
                    <a:pt x="783579" y="311297"/>
                    <a:pt x="766339" y="289752"/>
                    <a:pt x="790044" y="268207"/>
                  </a:cubicBezTo>
                  <a:cubicBezTo>
                    <a:pt x="792199" y="266053"/>
                    <a:pt x="787889" y="261744"/>
                    <a:pt x="787889" y="261744"/>
                  </a:cubicBezTo>
                  <a:cubicBezTo>
                    <a:pt x="764184" y="276825"/>
                    <a:pt x="757719" y="294061"/>
                    <a:pt x="772804" y="309142"/>
                  </a:cubicBezTo>
                  <a:cubicBezTo>
                    <a:pt x="822369" y="358695"/>
                    <a:pt x="848229" y="315606"/>
                    <a:pt x="880555" y="315606"/>
                  </a:cubicBezTo>
                  <a:cubicBezTo>
                    <a:pt x="912880" y="313451"/>
                    <a:pt x="962445" y="352232"/>
                    <a:pt x="975375" y="373776"/>
                  </a:cubicBezTo>
                  <a:cubicBezTo>
                    <a:pt x="947360" y="363004"/>
                    <a:pt x="919345" y="354386"/>
                    <a:pt x="899950" y="352232"/>
                  </a:cubicBezTo>
                  <a:cubicBezTo>
                    <a:pt x="846074" y="345768"/>
                    <a:pt x="809439" y="360849"/>
                    <a:pt x="779269" y="378085"/>
                  </a:cubicBezTo>
                  <a:cubicBezTo>
                    <a:pt x="738324" y="401784"/>
                    <a:pt x="699533" y="444874"/>
                    <a:pt x="649968" y="455646"/>
                  </a:cubicBezTo>
                  <a:cubicBezTo>
                    <a:pt x="587473" y="466418"/>
                    <a:pt x="529287" y="429792"/>
                    <a:pt x="537907" y="371622"/>
                  </a:cubicBezTo>
                  <a:cubicBezTo>
                    <a:pt x="540062" y="363004"/>
                    <a:pt x="548682" y="354386"/>
                    <a:pt x="552992" y="350077"/>
                  </a:cubicBezTo>
                  <a:cubicBezTo>
                    <a:pt x="552992" y="350077"/>
                    <a:pt x="561612" y="347923"/>
                    <a:pt x="563767" y="345768"/>
                  </a:cubicBezTo>
                  <a:cubicBezTo>
                    <a:pt x="544372" y="425483"/>
                    <a:pt x="619798" y="451337"/>
                    <a:pt x="667208" y="423329"/>
                  </a:cubicBezTo>
                  <a:cubicBezTo>
                    <a:pt x="690913" y="410402"/>
                    <a:pt x="705998" y="386703"/>
                    <a:pt x="712463" y="352232"/>
                  </a:cubicBezTo>
                  <a:cubicBezTo>
                    <a:pt x="718929" y="322069"/>
                    <a:pt x="710308" y="298370"/>
                    <a:pt x="686603" y="281134"/>
                  </a:cubicBezTo>
                  <a:cubicBezTo>
                    <a:pt x="693068" y="255281"/>
                    <a:pt x="693068" y="233736"/>
                    <a:pt x="684448" y="212191"/>
                  </a:cubicBezTo>
                  <a:cubicBezTo>
                    <a:pt x="677983" y="197110"/>
                    <a:pt x="652123" y="173411"/>
                    <a:pt x="686603" y="166948"/>
                  </a:cubicBezTo>
                  <a:cubicBezTo>
                    <a:pt x="693068" y="165870"/>
                    <a:pt x="712463" y="165332"/>
                    <a:pt x="731320" y="165601"/>
                  </a:cubicBezTo>
                  <a:close/>
                  <a:moveTo>
                    <a:pt x="301475" y="820"/>
                  </a:moveTo>
                  <a:cubicBezTo>
                    <a:pt x="346752" y="-3482"/>
                    <a:pt x="366156" y="9424"/>
                    <a:pt x="385560" y="33086"/>
                  </a:cubicBezTo>
                  <a:cubicBezTo>
                    <a:pt x="404964" y="22330"/>
                    <a:pt x="452397" y="26633"/>
                    <a:pt x="473957" y="48143"/>
                  </a:cubicBezTo>
                  <a:cubicBezTo>
                    <a:pt x="521390" y="99768"/>
                    <a:pt x="484737" y="147090"/>
                    <a:pt x="432993" y="172903"/>
                  </a:cubicBezTo>
                  <a:cubicBezTo>
                    <a:pt x="409276" y="183658"/>
                    <a:pt x="366156" y="170752"/>
                    <a:pt x="370468" y="142788"/>
                  </a:cubicBezTo>
                  <a:cubicBezTo>
                    <a:pt x="376936" y="106221"/>
                    <a:pt x="420057" y="99768"/>
                    <a:pt x="411433" y="138486"/>
                  </a:cubicBezTo>
                  <a:cubicBezTo>
                    <a:pt x="404964" y="138486"/>
                    <a:pt x="411433" y="140637"/>
                    <a:pt x="411433" y="140637"/>
                  </a:cubicBezTo>
                  <a:cubicBezTo>
                    <a:pt x="411433" y="140637"/>
                    <a:pt x="417901" y="136335"/>
                    <a:pt x="420057" y="125580"/>
                  </a:cubicBezTo>
                  <a:cubicBezTo>
                    <a:pt x="422213" y="110523"/>
                    <a:pt x="413589" y="101919"/>
                    <a:pt x="402808" y="99768"/>
                  </a:cubicBezTo>
                  <a:cubicBezTo>
                    <a:pt x="361844" y="95466"/>
                    <a:pt x="335972" y="151392"/>
                    <a:pt x="379092" y="175054"/>
                  </a:cubicBezTo>
                  <a:cubicBezTo>
                    <a:pt x="469645" y="222376"/>
                    <a:pt x="480425" y="108372"/>
                    <a:pt x="568823" y="129882"/>
                  </a:cubicBezTo>
                  <a:cubicBezTo>
                    <a:pt x="599007" y="136335"/>
                    <a:pt x="601163" y="166450"/>
                    <a:pt x="616255" y="177205"/>
                  </a:cubicBezTo>
                  <a:cubicBezTo>
                    <a:pt x="635659" y="190111"/>
                    <a:pt x="652908" y="179356"/>
                    <a:pt x="665844" y="196564"/>
                  </a:cubicBezTo>
                  <a:cubicBezTo>
                    <a:pt x="680936" y="220225"/>
                    <a:pt x="680936" y="252491"/>
                    <a:pt x="674468" y="282605"/>
                  </a:cubicBezTo>
                  <a:cubicBezTo>
                    <a:pt x="683092" y="293360"/>
                    <a:pt x="696028" y="306267"/>
                    <a:pt x="700340" y="314871"/>
                  </a:cubicBezTo>
                  <a:cubicBezTo>
                    <a:pt x="704652" y="323475"/>
                    <a:pt x="700340" y="347136"/>
                    <a:pt x="700340" y="347136"/>
                  </a:cubicBezTo>
                  <a:cubicBezTo>
                    <a:pt x="680936" y="474047"/>
                    <a:pt x="530014" y="411667"/>
                    <a:pt x="588227" y="336381"/>
                  </a:cubicBezTo>
                  <a:cubicBezTo>
                    <a:pt x="586071" y="336381"/>
                    <a:pt x="599007" y="334230"/>
                    <a:pt x="603319" y="334230"/>
                  </a:cubicBezTo>
                  <a:cubicBezTo>
                    <a:pt x="607631" y="334230"/>
                    <a:pt x="611943" y="342834"/>
                    <a:pt x="616255" y="344985"/>
                  </a:cubicBezTo>
                  <a:cubicBezTo>
                    <a:pt x="616255" y="357891"/>
                    <a:pt x="607631" y="366495"/>
                    <a:pt x="614099" y="377251"/>
                  </a:cubicBezTo>
                  <a:cubicBezTo>
                    <a:pt x="655064" y="306267"/>
                    <a:pt x="560198" y="308418"/>
                    <a:pt x="536482" y="351438"/>
                  </a:cubicBezTo>
                  <a:cubicBezTo>
                    <a:pt x="530014" y="364344"/>
                    <a:pt x="525702" y="388006"/>
                    <a:pt x="530014" y="407365"/>
                  </a:cubicBezTo>
                  <a:cubicBezTo>
                    <a:pt x="536482" y="431026"/>
                    <a:pt x="560198" y="448235"/>
                    <a:pt x="577447" y="454688"/>
                  </a:cubicBezTo>
                  <a:cubicBezTo>
                    <a:pt x="633503" y="478349"/>
                    <a:pt x="683092" y="458990"/>
                    <a:pt x="717588" y="431026"/>
                  </a:cubicBezTo>
                  <a:cubicBezTo>
                    <a:pt x="721900" y="428875"/>
                    <a:pt x="760709" y="398761"/>
                    <a:pt x="780113" y="392308"/>
                  </a:cubicBezTo>
                  <a:cubicBezTo>
                    <a:pt x="734837" y="433177"/>
                    <a:pt x="672312" y="493406"/>
                    <a:pt x="577447" y="474047"/>
                  </a:cubicBezTo>
                  <a:cubicBezTo>
                    <a:pt x="540794" y="467594"/>
                    <a:pt x="499830" y="448235"/>
                    <a:pt x="471801" y="426724"/>
                  </a:cubicBezTo>
                  <a:cubicBezTo>
                    <a:pt x="461021" y="418120"/>
                    <a:pt x="426525" y="390157"/>
                    <a:pt x="420057" y="377251"/>
                  </a:cubicBezTo>
                  <a:cubicBezTo>
                    <a:pt x="415745" y="368646"/>
                    <a:pt x="415745" y="364344"/>
                    <a:pt x="413589" y="351438"/>
                  </a:cubicBezTo>
                  <a:cubicBezTo>
                    <a:pt x="452397" y="405214"/>
                    <a:pt x="517078" y="336381"/>
                    <a:pt x="512766" y="282605"/>
                  </a:cubicBezTo>
                  <a:cubicBezTo>
                    <a:pt x="512766" y="271850"/>
                    <a:pt x="510610" y="261095"/>
                    <a:pt x="506298" y="252491"/>
                  </a:cubicBezTo>
                  <a:cubicBezTo>
                    <a:pt x="489050" y="215923"/>
                    <a:pt x="467489" y="215923"/>
                    <a:pt x="439461" y="215923"/>
                  </a:cubicBezTo>
                  <a:cubicBezTo>
                    <a:pt x="428681" y="200866"/>
                    <a:pt x="394184" y="177205"/>
                    <a:pt x="353220" y="194413"/>
                  </a:cubicBezTo>
                  <a:cubicBezTo>
                    <a:pt x="329503" y="177205"/>
                    <a:pt x="297163" y="164298"/>
                    <a:pt x="279915" y="166450"/>
                  </a:cubicBezTo>
                  <a:cubicBezTo>
                    <a:pt x="228170" y="168601"/>
                    <a:pt x="200142" y="185809"/>
                    <a:pt x="189362" y="235282"/>
                  </a:cubicBezTo>
                  <a:cubicBezTo>
                    <a:pt x="182894" y="271850"/>
                    <a:pt x="204454" y="297662"/>
                    <a:pt x="210922" y="321324"/>
                  </a:cubicBezTo>
                  <a:cubicBezTo>
                    <a:pt x="195830" y="286907"/>
                    <a:pt x="180738" y="261095"/>
                    <a:pt x="154865" y="261095"/>
                  </a:cubicBezTo>
                  <a:cubicBezTo>
                    <a:pt x="131149" y="261095"/>
                    <a:pt x="118213" y="278303"/>
                    <a:pt x="120369" y="295511"/>
                  </a:cubicBezTo>
                  <a:cubicBezTo>
                    <a:pt x="120369" y="297662"/>
                    <a:pt x="122525" y="306267"/>
                    <a:pt x="128993" y="312720"/>
                  </a:cubicBezTo>
                  <a:cubicBezTo>
                    <a:pt x="128993" y="312720"/>
                    <a:pt x="139773" y="317022"/>
                    <a:pt x="141929" y="319173"/>
                  </a:cubicBezTo>
                  <a:cubicBezTo>
                    <a:pt x="120369" y="297662"/>
                    <a:pt x="135461" y="267548"/>
                    <a:pt x="165645" y="274001"/>
                  </a:cubicBezTo>
                  <a:cubicBezTo>
                    <a:pt x="193674" y="280454"/>
                    <a:pt x="195830" y="332079"/>
                    <a:pt x="167801" y="353589"/>
                  </a:cubicBezTo>
                  <a:cubicBezTo>
                    <a:pt x="154865" y="364344"/>
                    <a:pt x="105277" y="368646"/>
                    <a:pt x="81560" y="368646"/>
                  </a:cubicBezTo>
                  <a:cubicBezTo>
                    <a:pt x="44908" y="366495"/>
                    <a:pt x="12567" y="342834"/>
                    <a:pt x="6099" y="308418"/>
                  </a:cubicBezTo>
                  <a:cubicBezTo>
                    <a:pt x="1787" y="293360"/>
                    <a:pt x="-2525" y="271850"/>
                    <a:pt x="1787" y="254642"/>
                  </a:cubicBezTo>
                  <a:cubicBezTo>
                    <a:pt x="3943" y="250340"/>
                    <a:pt x="10411" y="241736"/>
                    <a:pt x="14723" y="235282"/>
                  </a:cubicBezTo>
                  <a:cubicBezTo>
                    <a:pt x="14723" y="235282"/>
                    <a:pt x="16879" y="220225"/>
                    <a:pt x="16879" y="213772"/>
                  </a:cubicBezTo>
                  <a:cubicBezTo>
                    <a:pt x="12567" y="185809"/>
                    <a:pt x="25504" y="149241"/>
                    <a:pt x="62156" y="147090"/>
                  </a:cubicBezTo>
                  <a:cubicBezTo>
                    <a:pt x="94496" y="142788"/>
                    <a:pt x="83716" y="196564"/>
                    <a:pt x="167801" y="187960"/>
                  </a:cubicBezTo>
                  <a:cubicBezTo>
                    <a:pt x="178582" y="187960"/>
                    <a:pt x="191518" y="177205"/>
                    <a:pt x="197986" y="168601"/>
                  </a:cubicBezTo>
                  <a:cubicBezTo>
                    <a:pt x="208766" y="149241"/>
                    <a:pt x="200142" y="114825"/>
                    <a:pt x="174270" y="106221"/>
                  </a:cubicBezTo>
                  <a:cubicBezTo>
                    <a:pt x="163489" y="101919"/>
                    <a:pt x="146241" y="101919"/>
                    <a:pt x="139773" y="114825"/>
                  </a:cubicBezTo>
                  <a:cubicBezTo>
                    <a:pt x="139773" y="114825"/>
                    <a:pt x="139773" y="132033"/>
                    <a:pt x="141929" y="140637"/>
                  </a:cubicBezTo>
                  <a:cubicBezTo>
                    <a:pt x="139773" y="110523"/>
                    <a:pt x="189362" y="99768"/>
                    <a:pt x="189362" y="144939"/>
                  </a:cubicBezTo>
                  <a:cubicBezTo>
                    <a:pt x="189362" y="224527"/>
                    <a:pt x="10411" y="157845"/>
                    <a:pt x="113901" y="56747"/>
                  </a:cubicBezTo>
                  <a:cubicBezTo>
                    <a:pt x="148397" y="24482"/>
                    <a:pt x="200142" y="18028"/>
                    <a:pt x="254043" y="35237"/>
                  </a:cubicBezTo>
                  <a:cubicBezTo>
                    <a:pt x="264823" y="18028"/>
                    <a:pt x="275603" y="2971"/>
                    <a:pt x="301475" y="820"/>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Freeform 51"/>
            <p:cNvSpPr/>
            <p:nvPr/>
          </p:nvSpPr>
          <p:spPr bwMode="auto">
            <a:xfrm>
              <a:off x="6683376" y="3692525"/>
              <a:ext cx="382588" cy="206375"/>
            </a:xfrm>
            <a:custGeom>
              <a:avLst/>
              <a:gdLst>
                <a:gd name="T0" fmla="*/ 33 w 178"/>
                <a:gd name="T1" fmla="*/ 67 h 96"/>
                <a:gd name="T2" fmla="*/ 21 w 178"/>
                <a:gd name="T3" fmla="*/ 38 h 96"/>
                <a:gd name="T4" fmla="*/ 11 w 178"/>
                <a:gd name="T5" fmla="*/ 82 h 96"/>
                <a:gd name="T6" fmla="*/ 61 w 178"/>
                <a:gd name="T7" fmla="*/ 87 h 96"/>
                <a:gd name="T8" fmla="*/ 178 w 178"/>
                <a:gd name="T9" fmla="*/ 68 h 96"/>
                <a:gd name="T10" fmla="*/ 90 w 178"/>
                <a:gd name="T11" fmla="*/ 52 h 96"/>
                <a:gd name="T12" fmla="*/ 53 w 178"/>
                <a:gd name="T13" fmla="*/ 51 h 96"/>
                <a:gd name="T14" fmla="*/ 57 w 178"/>
                <a:gd name="T15" fmla="*/ 24 h 96"/>
                <a:gd name="T16" fmla="*/ 81 w 178"/>
                <a:gd name="T17" fmla="*/ 30 h 96"/>
                <a:gd name="T18" fmla="*/ 64 w 178"/>
                <a:gd name="T19" fmla="*/ 28 h 96"/>
                <a:gd name="T20" fmla="*/ 65 w 178"/>
                <a:gd name="T21" fmla="*/ 50 h 96"/>
                <a:gd name="T22" fmla="*/ 98 w 178"/>
                <a:gd name="T23" fmla="*/ 35 h 96"/>
                <a:gd name="T24" fmla="*/ 87 w 178"/>
                <a:gd name="T25" fmla="*/ 8 h 96"/>
                <a:gd name="T26" fmla="*/ 43 w 178"/>
                <a:gd name="T27" fmla="*/ 14 h 96"/>
                <a:gd name="T28" fmla="*/ 33 w 178"/>
                <a:gd name="T29" fmla="*/ 6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96">
                  <a:moveTo>
                    <a:pt x="33" y="67"/>
                  </a:moveTo>
                  <a:cubicBezTo>
                    <a:pt x="16" y="64"/>
                    <a:pt x="18" y="49"/>
                    <a:pt x="21" y="38"/>
                  </a:cubicBezTo>
                  <a:cubicBezTo>
                    <a:pt x="3" y="40"/>
                    <a:pt x="0" y="70"/>
                    <a:pt x="11" y="82"/>
                  </a:cubicBezTo>
                  <a:cubicBezTo>
                    <a:pt x="20" y="93"/>
                    <a:pt x="46" y="96"/>
                    <a:pt x="61" y="87"/>
                  </a:cubicBezTo>
                  <a:cubicBezTo>
                    <a:pt x="80" y="75"/>
                    <a:pt x="126" y="59"/>
                    <a:pt x="178" y="68"/>
                  </a:cubicBezTo>
                  <a:cubicBezTo>
                    <a:pt x="156" y="54"/>
                    <a:pt x="111" y="40"/>
                    <a:pt x="90" y="52"/>
                  </a:cubicBezTo>
                  <a:cubicBezTo>
                    <a:pt x="74" y="62"/>
                    <a:pt x="61" y="60"/>
                    <a:pt x="53" y="51"/>
                  </a:cubicBezTo>
                  <a:cubicBezTo>
                    <a:pt x="47" y="44"/>
                    <a:pt x="50" y="29"/>
                    <a:pt x="57" y="24"/>
                  </a:cubicBezTo>
                  <a:cubicBezTo>
                    <a:pt x="66" y="17"/>
                    <a:pt x="80" y="20"/>
                    <a:pt x="81" y="30"/>
                  </a:cubicBezTo>
                  <a:cubicBezTo>
                    <a:pt x="75" y="26"/>
                    <a:pt x="70" y="24"/>
                    <a:pt x="64" y="28"/>
                  </a:cubicBezTo>
                  <a:cubicBezTo>
                    <a:pt x="55" y="34"/>
                    <a:pt x="55" y="45"/>
                    <a:pt x="65" y="50"/>
                  </a:cubicBezTo>
                  <a:cubicBezTo>
                    <a:pt x="76" y="55"/>
                    <a:pt x="93" y="45"/>
                    <a:pt x="98" y="35"/>
                  </a:cubicBezTo>
                  <a:cubicBezTo>
                    <a:pt x="102" y="26"/>
                    <a:pt x="97" y="16"/>
                    <a:pt x="87" y="8"/>
                  </a:cubicBezTo>
                  <a:cubicBezTo>
                    <a:pt x="77" y="0"/>
                    <a:pt x="59" y="2"/>
                    <a:pt x="43" y="14"/>
                  </a:cubicBezTo>
                  <a:cubicBezTo>
                    <a:pt x="24" y="27"/>
                    <a:pt x="19" y="56"/>
                    <a:pt x="33" y="67"/>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9" name="组合 8"/>
          <p:cNvGrpSpPr/>
          <p:nvPr/>
        </p:nvGrpSpPr>
        <p:grpSpPr>
          <a:xfrm>
            <a:off x="383301" y="384516"/>
            <a:ext cx="1166686" cy="267267"/>
            <a:chOff x="-164381" y="2115819"/>
            <a:chExt cx="4132033" cy="946576"/>
          </a:xfrm>
          <a:solidFill>
            <a:srgbClr val="E5C18C"/>
          </a:solidFill>
        </p:grpSpPr>
        <p:grpSp>
          <p:nvGrpSpPr>
            <p:cNvPr id="10" name="组合 9"/>
            <p:cNvGrpSpPr/>
            <p:nvPr/>
          </p:nvGrpSpPr>
          <p:grpSpPr>
            <a:xfrm>
              <a:off x="-164381" y="2115819"/>
              <a:ext cx="2833726" cy="473287"/>
              <a:chOff x="-8578756" y="1524000"/>
              <a:chExt cx="7847236" cy="1310640"/>
            </a:xfrm>
            <a:grpFill/>
          </p:grpSpPr>
          <p:sp>
            <p:nvSpPr>
              <p:cNvPr id="15" name="弧形 14"/>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16" name="直接连接符 15"/>
              <p:cNvCxnSpPr>
                <a:stCxn id="15"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18" name="弧形 17"/>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11" name="组合 10"/>
            <p:cNvGrpSpPr/>
            <p:nvPr/>
          </p:nvGrpSpPr>
          <p:grpSpPr>
            <a:xfrm flipH="1" flipV="1">
              <a:off x="1601698" y="2589108"/>
              <a:ext cx="2365954" cy="473287"/>
              <a:chOff x="-7283387" y="1524000"/>
              <a:chExt cx="6551867" cy="1310640"/>
            </a:xfrm>
            <a:grpFill/>
          </p:grpSpPr>
          <p:sp>
            <p:nvSpPr>
              <p:cNvPr id="12" name="弧形 11"/>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13" name="直接连接符 12"/>
              <p:cNvCxnSpPr>
                <a:stCxn id="12"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19" name="组合 18"/>
          <p:cNvGrpSpPr/>
          <p:nvPr/>
        </p:nvGrpSpPr>
        <p:grpSpPr>
          <a:xfrm flipV="1">
            <a:off x="160032" y="771922"/>
            <a:ext cx="788741" cy="180686"/>
            <a:chOff x="-164381" y="2115819"/>
            <a:chExt cx="4132033" cy="946576"/>
          </a:xfrm>
          <a:solidFill>
            <a:srgbClr val="E5C18C"/>
          </a:solidFill>
        </p:grpSpPr>
        <p:grpSp>
          <p:nvGrpSpPr>
            <p:cNvPr id="20" name="组合 19"/>
            <p:cNvGrpSpPr/>
            <p:nvPr/>
          </p:nvGrpSpPr>
          <p:grpSpPr>
            <a:xfrm>
              <a:off x="-164381" y="2115819"/>
              <a:ext cx="2833726" cy="473287"/>
              <a:chOff x="-8578756" y="1524000"/>
              <a:chExt cx="7847236" cy="1310640"/>
            </a:xfrm>
            <a:grpFill/>
          </p:grpSpPr>
          <p:sp>
            <p:nvSpPr>
              <p:cNvPr id="25" name="弧形 24"/>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6" name="直接连接符 25"/>
              <p:cNvCxnSpPr>
                <a:stCxn id="25"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28" name="弧形 27"/>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21" name="组合 20"/>
            <p:cNvGrpSpPr/>
            <p:nvPr/>
          </p:nvGrpSpPr>
          <p:grpSpPr>
            <a:xfrm flipH="1" flipV="1">
              <a:off x="1601698" y="2589108"/>
              <a:ext cx="2365954" cy="473287"/>
              <a:chOff x="-7283387" y="1524000"/>
              <a:chExt cx="6551867" cy="1310640"/>
            </a:xfrm>
            <a:grpFill/>
          </p:grpSpPr>
          <p:sp>
            <p:nvSpPr>
              <p:cNvPr id="22" name="弧形 21"/>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3" name="直接连接符 22"/>
              <p:cNvCxnSpPr>
                <a:stCxn id="22"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29" name="组合 28"/>
          <p:cNvGrpSpPr/>
          <p:nvPr/>
        </p:nvGrpSpPr>
        <p:grpSpPr>
          <a:xfrm>
            <a:off x="444917" y="1814873"/>
            <a:ext cx="677108" cy="3706281"/>
            <a:chOff x="9772342" y="1709678"/>
            <a:chExt cx="677108" cy="3706281"/>
          </a:xfrm>
        </p:grpSpPr>
        <p:sp>
          <p:nvSpPr>
            <p:cNvPr id="30" name="文本框 29"/>
            <p:cNvSpPr txBox="1"/>
            <p:nvPr/>
          </p:nvSpPr>
          <p:spPr>
            <a:xfrm>
              <a:off x="9772342" y="1709678"/>
              <a:ext cx="677108" cy="1645643"/>
            </a:xfrm>
            <a:prstGeom prst="rect">
              <a:avLst/>
            </a:prstGeom>
            <a:noFill/>
          </p:spPr>
          <p:txBody>
            <a:bodyPr vert="eaVert" wrap="none" rtlCol="0">
              <a:spAutoFit/>
            </a:bodyPr>
            <a:lstStyle/>
            <a:p>
              <a:r>
                <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rPr>
                <a:t>第三章</a:t>
              </a:r>
              <a:endPar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endParaRPr>
            </a:p>
          </p:txBody>
        </p:sp>
        <p:cxnSp>
          <p:nvCxnSpPr>
            <p:cNvPr id="31" name="直接连接符 30"/>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pic>
        <p:nvPicPr>
          <p:cNvPr id="32" name="图片 31" descr="图片包含 室内, 小, 餐桌&#10;&#10;自动生成的说明"/>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0270" y="1320576"/>
            <a:ext cx="6522370" cy="5988755"/>
          </a:xfrm>
          <a:prstGeom prst="rect">
            <a:avLst/>
          </a:prstGeom>
        </p:spPr>
      </p:pic>
      <p:sp>
        <p:nvSpPr>
          <p:cNvPr id="33" name="文本框 32"/>
          <p:cNvSpPr txBox="1"/>
          <p:nvPr/>
        </p:nvSpPr>
        <p:spPr>
          <a:xfrm rot="16200000">
            <a:off x="2430861" y="1460196"/>
            <a:ext cx="738664" cy="899639"/>
          </a:xfrm>
          <a:prstGeom prst="rect">
            <a:avLst/>
          </a:prstGeom>
          <a:noFill/>
          <a:ln>
            <a:solidFill>
              <a:schemeClr val="bg1"/>
            </a:solidFill>
          </a:ln>
        </p:spPr>
        <p:txBody>
          <a:bodyPr vert="eaVert" wrap="square" rtlCol="0">
            <a:spAutoFit/>
          </a:bodyPr>
          <a:lstStyle/>
          <a:p>
            <a:pPr algn="ctr"/>
            <a:r>
              <a:rPr lang="zh-CN" altLang="en-US" sz="3600" spc="600" dirty="0">
                <a:solidFill>
                  <a:schemeClr val="bg1"/>
                </a:solidFill>
                <a:latin typeface="杨任东竹石体-Bold" panose="02000000000000000000" pitchFamily="2" charset="-122"/>
                <a:ea typeface="杨任东竹石体-Bold" panose="02000000000000000000" pitchFamily="2" charset="-122"/>
              </a:rPr>
              <a:t>壹</a:t>
            </a:r>
            <a:endParaRPr lang="zh-CN" altLang="en-US" sz="3600" spc="600" dirty="0">
              <a:solidFill>
                <a:schemeClr val="bg1"/>
              </a:solidFill>
              <a:latin typeface="杨任东竹石体-Bold" panose="02000000000000000000" pitchFamily="2" charset="-122"/>
              <a:ea typeface="杨任东竹石体-Bold" panose="02000000000000000000" pitchFamily="2" charset="-122"/>
            </a:endParaRPr>
          </a:p>
        </p:txBody>
      </p:sp>
      <p:sp>
        <p:nvSpPr>
          <p:cNvPr id="34" name="文本框 33"/>
          <p:cNvSpPr txBox="1"/>
          <p:nvPr/>
        </p:nvSpPr>
        <p:spPr>
          <a:xfrm>
            <a:off x="3534677" y="1237373"/>
            <a:ext cx="3590231" cy="1121333"/>
          </a:xfrm>
          <a:prstGeom prst="rect">
            <a:avLst/>
          </a:prstGeom>
          <a:noFill/>
        </p:spPr>
        <p:txBody>
          <a:bodyPr wrap="square" rtlCol="0">
            <a:spAutoFit/>
          </a:bodyPr>
          <a:lstStyle/>
          <a:p>
            <a:pPr>
              <a:lnSpc>
                <a:spcPct val="200000"/>
              </a:lnSpc>
            </a:pPr>
            <a:r>
              <a:rPr lang="zh-CN" altLang="en-US" dirty="0">
                <a:solidFill>
                  <a:schemeClr val="bg1"/>
                </a:solidFill>
                <a:latin typeface="杨任东竹石体-Bold" panose="02000000000000000000" pitchFamily="2" charset="-122"/>
                <a:ea typeface="杨任东竹石体-Bold" panose="02000000000000000000" pitchFamily="2" charset="-122"/>
                <a:cs typeface="Hiragino Sans GB W3" charset="-122"/>
                <a:sym typeface="+mn-lt"/>
              </a:rPr>
              <a:t>单击此处输入文本内容单击此处输入文本内容输入文本内容。</a:t>
            </a:r>
            <a:endParaRPr lang="zh-CN" altLang="en-US" dirty="0">
              <a:solidFill>
                <a:schemeClr val="bg1"/>
              </a:solidFill>
            </a:endParaRPr>
          </a:p>
        </p:txBody>
      </p:sp>
      <p:sp>
        <p:nvSpPr>
          <p:cNvPr id="35" name="文本框 34"/>
          <p:cNvSpPr txBox="1"/>
          <p:nvPr/>
        </p:nvSpPr>
        <p:spPr>
          <a:xfrm rot="16200000">
            <a:off x="2430861" y="2886687"/>
            <a:ext cx="738664" cy="899639"/>
          </a:xfrm>
          <a:prstGeom prst="rect">
            <a:avLst/>
          </a:prstGeom>
          <a:noFill/>
          <a:ln>
            <a:solidFill>
              <a:schemeClr val="bg1"/>
            </a:solidFill>
          </a:ln>
        </p:spPr>
        <p:txBody>
          <a:bodyPr vert="eaVert" wrap="square" rtlCol="0">
            <a:spAutoFit/>
          </a:bodyPr>
          <a:lstStyle/>
          <a:p>
            <a:pPr algn="ctr"/>
            <a:r>
              <a:rPr lang="zh-CN" altLang="en-US" sz="3600" spc="600" dirty="0">
                <a:solidFill>
                  <a:schemeClr val="bg1"/>
                </a:solidFill>
                <a:latin typeface="杨任东竹石体-Bold" panose="02000000000000000000" pitchFamily="2" charset="-122"/>
                <a:ea typeface="杨任东竹石体-Bold" panose="02000000000000000000" pitchFamily="2" charset="-122"/>
              </a:rPr>
              <a:t>贰</a:t>
            </a:r>
            <a:endParaRPr lang="zh-CN" altLang="en-US" sz="3600" spc="600" dirty="0">
              <a:solidFill>
                <a:schemeClr val="bg1"/>
              </a:solidFill>
              <a:latin typeface="杨任东竹石体-Bold" panose="02000000000000000000" pitchFamily="2" charset="-122"/>
              <a:ea typeface="杨任东竹石体-Bold" panose="02000000000000000000" pitchFamily="2" charset="-122"/>
            </a:endParaRPr>
          </a:p>
        </p:txBody>
      </p:sp>
      <p:sp>
        <p:nvSpPr>
          <p:cNvPr id="36" name="文本框 35"/>
          <p:cNvSpPr txBox="1"/>
          <p:nvPr/>
        </p:nvSpPr>
        <p:spPr>
          <a:xfrm>
            <a:off x="3534677" y="2663864"/>
            <a:ext cx="3590231" cy="1121333"/>
          </a:xfrm>
          <a:prstGeom prst="rect">
            <a:avLst/>
          </a:prstGeom>
          <a:noFill/>
        </p:spPr>
        <p:txBody>
          <a:bodyPr wrap="square" rtlCol="0">
            <a:spAutoFit/>
          </a:bodyPr>
          <a:lstStyle/>
          <a:p>
            <a:pPr>
              <a:lnSpc>
                <a:spcPct val="200000"/>
              </a:lnSpc>
            </a:pPr>
            <a:r>
              <a:rPr lang="zh-CN" altLang="en-US" dirty="0">
                <a:solidFill>
                  <a:schemeClr val="bg1"/>
                </a:solidFill>
                <a:latin typeface="杨任东竹石体-Bold" panose="02000000000000000000" pitchFamily="2" charset="-122"/>
                <a:ea typeface="杨任东竹石体-Bold" panose="02000000000000000000" pitchFamily="2" charset="-122"/>
                <a:cs typeface="Hiragino Sans GB W3" charset="-122"/>
                <a:sym typeface="+mn-lt"/>
              </a:rPr>
              <a:t>单击此处输入文本内容单击此处输入文本内容输入文本内容。</a:t>
            </a:r>
            <a:endParaRPr lang="zh-CN" altLang="en-US" dirty="0">
              <a:solidFill>
                <a:schemeClr val="bg1"/>
              </a:solidFill>
            </a:endParaRPr>
          </a:p>
        </p:txBody>
      </p:sp>
      <p:sp>
        <p:nvSpPr>
          <p:cNvPr id="37" name="文本框 36"/>
          <p:cNvSpPr txBox="1"/>
          <p:nvPr/>
        </p:nvSpPr>
        <p:spPr>
          <a:xfrm rot="16200000">
            <a:off x="2430861" y="4390407"/>
            <a:ext cx="738664" cy="899639"/>
          </a:xfrm>
          <a:prstGeom prst="rect">
            <a:avLst/>
          </a:prstGeom>
          <a:noFill/>
          <a:ln>
            <a:solidFill>
              <a:schemeClr val="bg1"/>
            </a:solidFill>
          </a:ln>
        </p:spPr>
        <p:txBody>
          <a:bodyPr vert="eaVert" wrap="square" rtlCol="0">
            <a:spAutoFit/>
          </a:bodyPr>
          <a:lstStyle/>
          <a:p>
            <a:pPr algn="ctr"/>
            <a:r>
              <a:rPr lang="zh-CN" altLang="en-US" sz="3600" spc="600" dirty="0">
                <a:solidFill>
                  <a:schemeClr val="bg1"/>
                </a:solidFill>
                <a:latin typeface="杨任东竹石体-Bold" panose="02000000000000000000" pitchFamily="2" charset="-122"/>
                <a:ea typeface="杨任东竹石体-Bold" panose="02000000000000000000" pitchFamily="2" charset="-122"/>
              </a:rPr>
              <a:t>叁</a:t>
            </a:r>
            <a:endParaRPr lang="zh-CN" altLang="en-US" sz="3600" spc="600" dirty="0">
              <a:solidFill>
                <a:schemeClr val="bg1"/>
              </a:solidFill>
              <a:latin typeface="杨任东竹石体-Bold" panose="02000000000000000000" pitchFamily="2" charset="-122"/>
              <a:ea typeface="杨任东竹石体-Bold" panose="02000000000000000000" pitchFamily="2" charset="-122"/>
            </a:endParaRPr>
          </a:p>
        </p:txBody>
      </p:sp>
      <p:sp>
        <p:nvSpPr>
          <p:cNvPr id="38" name="文本框 37"/>
          <p:cNvSpPr txBox="1"/>
          <p:nvPr/>
        </p:nvSpPr>
        <p:spPr>
          <a:xfrm>
            <a:off x="3534677" y="4167584"/>
            <a:ext cx="3806857" cy="1121333"/>
          </a:xfrm>
          <a:prstGeom prst="rect">
            <a:avLst/>
          </a:prstGeom>
          <a:noFill/>
        </p:spPr>
        <p:txBody>
          <a:bodyPr wrap="square" rtlCol="0">
            <a:spAutoFit/>
          </a:bodyPr>
          <a:lstStyle/>
          <a:p>
            <a:pPr>
              <a:lnSpc>
                <a:spcPct val="200000"/>
              </a:lnSpc>
            </a:pPr>
            <a:r>
              <a:rPr lang="zh-CN" altLang="en-US" dirty="0">
                <a:solidFill>
                  <a:schemeClr val="bg1"/>
                </a:solidFill>
                <a:latin typeface="杨任东竹石体-Bold" panose="02000000000000000000" pitchFamily="2" charset="-122"/>
                <a:ea typeface="杨任东竹石体-Bold" panose="02000000000000000000" pitchFamily="2" charset="-122"/>
                <a:cs typeface="Hiragino Sans GB W3" charset="-122"/>
                <a:sym typeface="+mn-lt"/>
              </a:rPr>
              <a:t>单击此处输入文本内容单击此处输入文本内容。</a:t>
            </a:r>
            <a:endParaRPr lang="zh-CN" alt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fade">
                                      <p:cBhvr>
                                        <p:cTn id="14" dur="1000"/>
                                        <p:tgtEl>
                                          <p:spTgt spid="32"/>
                                        </p:tgtEl>
                                      </p:cBhvr>
                                    </p:animEffect>
                                    <p:anim calcmode="lin" valueType="num">
                                      <p:cBhvr>
                                        <p:cTn id="15" dur="1000" fill="hold"/>
                                        <p:tgtEl>
                                          <p:spTgt spid="32"/>
                                        </p:tgtEl>
                                        <p:attrNameLst>
                                          <p:attrName>ppt_x</p:attrName>
                                        </p:attrNameLst>
                                      </p:cBhvr>
                                      <p:tavLst>
                                        <p:tav tm="0">
                                          <p:val>
                                            <p:strVal val="#ppt_x"/>
                                          </p:val>
                                        </p:tav>
                                        <p:tav tm="100000">
                                          <p:val>
                                            <p:strVal val="#ppt_x"/>
                                          </p:val>
                                        </p:tav>
                                      </p:tavLst>
                                    </p:anim>
                                    <p:anim calcmode="lin" valueType="num">
                                      <p:cBhvr>
                                        <p:cTn id="1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1000"/>
                                        <p:tgtEl>
                                          <p:spTgt spid="37"/>
                                        </p:tgtEl>
                                      </p:cBhvr>
                                    </p:animEffect>
                                    <p:anim calcmode="lin" valueType="num">
                                      <p:cBhvr>
                                        <p:cTn id="46" dur="1000" fill="hold"/>
                                        <p:tgtEl>
                                          <p:spTgt spid="37"/>
                                        </p:tgtEl>
                                        <p:attrNameLst>
                                          <p:attrName>ppt_x</p:attrName>
                                        </p:attrNameLst>
                                      </p:cBhvr>
                                      <p:tavLst>
                                        <p:tav tm="0">
                                          <p:val>
                                            <p:strVal val="#ppt_x"/>
                                          </p:val>
                                        </p:tav>
                                        <p:tav tm="100000">
                                          <p:val>
                                            <p:strVal val="#ppt_x"/>
                                          </p:val>
                                        </p:tav>
                                      </p:tavLst>
                                    </p:anim>
                                    <p:anim calcmode="lin" valueType="num">
                                      <p:cBhvr>
                                        <p:cTn id="47" dur="1000" fill="hold"/>
                                        <p:tgtEl>
                                          <p:spTgt spid="3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1000"/>
                                        <p:tgtEl>
                                          <p:spTgt spid="38"/>
                                        </p:tgtEl>
                                      </p:cBhvr>
                                    </p:animEffect>
                                    <p:anim calcmode="lin" valueType="num">
                                      <p:cBhvr>
                                        <p:cTn id="51" dur="1000" fill="hold"/>
                                        <p:tgtEl>
                                          <p:spTgt spid="38"/>
                                        </p:tgtEl>
                                        <p:attrNameLst>
                                          <p:attrName>ppt_x</p:attrName>
                                        </p:attrNameLst>
                                      </p:cBhvr>
                                      <p:tavLst>
                                        <p:tav tm="0">
                                          <p:val>
                                            <p:strVal val="#ppt_x"/>
                                          </p:val>
                                        </p:tav>
                                        <p:tav tm="100000">
                                          <p:val>
                                            <p:strVal val="#ppt_x"/>
                                          </p:val>
                                        </p:tav>
                                      </p:tavLst>
                                    </p:anim>
                                    <p:anim calcmode="lin" valueType="num">
                                      <p:cBhvr>
                                        <p:cTn id="5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p:bldP spid="35" grpId="0" animBg="1"/>
      <p:bldP spid="36" grpId="0"/>
      <p:bldP spid="37" grpId="0" animBg="1"/>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97" name="Quadrat"/>
          <p:cNvSpPr/>
          <p:nvPr/>
        </p:nvSpPr>
        <p:spPr>
          <a:xfrm>
            <a:off x="1966621" y="952501"/>
            <a:ext cx="4953001" cy="4953000"/>
          </a:xfrm>
          <a:prstGeom prst="rect">
            <a:avLst/>
          </a:prstGeom>
          <a:solidFill>
            <a:srgbClr val="A88755"/>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sz="1600" kern="0">
              <a:solidFill>
                <a:srgbClr val="FFFFFF"/>
              </a:solidFill>
              <a:latin typeface="Helvetica Light"/>
              <a:sym typeface="Helvetica Light"/>
            </a:endParaRPr>
          </a:p>
        </p:txBody>
      </p:sp>
      <p:sp>
        <p:nvSpPr>
          <p:cNvPr id="698" name="Rechteck"/>
          <p:cNvSpPr/>
          <p:nvPr/>
        </p:nvSpPr>
        <p:spPr>
          <a:xfrm>
            <a:off x="6250754" y="2594611"/>
            <a:ext cx="1270001" cy="12701"/>
          </a:xfrm>
          <a:prstGeom prst="rect">
            <a:avLst/>
          </a:prstGeom>
          <a:solidFill>
            <a:srgbClr val="24282B"/>
          </a:solidFill>
          <a:ln w="12700">
            <a:solidFill>
              <a:schemeClr val="bg1"/>
            </a:solidFill>
            <a:miter lim="400000"/>
          </a:ln>
        </p:spPr>
        <p:txBody>
          <a:bodyPr lIns="25400" tIns="25400" rIns="25400" bIns="25400" anchor="ctr"/>
          <a:lstStyle/>
          <a:p>
            <a:pPr algn="ctr" defTabSz="412750" hangingPunct="0">
              <a:defRPr sz="3200" spc="0">
                <a:solidFill>
                  <a:srgbClr val="0433FF"/>
                </a:solidFill>
                <a:latin typeface="Helvetica Light"/>
                <a:ea typeface="Helvetica Light"/>
                <a:cs typeface="Helvetica Light"/>
                <a:sym typeface="Helvetica Light"/>
              </a:defRPr>
            </a:pPr>
            <a:endParaRPr sz="1600" kern="0">
              <a:solidFill>
                <a:srgbClr val="0433FF"/>
              </a:solidFill>
              <a:latin typeface="Helvetica Light"/>
              <a:sym typeface="Helvetica Light"/>
            </a:endParaRPr>
          </a:p>
        </p:txBody>
      </p:sp>
      <p:pic>
        <p:nvPicPr>
          <p:cNvPr id="4" name="图片占位符 3" descr="图片包含 植物, 室内, 池塘, 鲜花&#10;&#10;自动生成的说明"/>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7340" r="27340"/>
          <a:stretch>
            <a:fillRect/>
          </a:stretch>
        </p:blipFill>
        <p:spPr/>
      </p:pic>
      <p:grpSp>
        <p:nvGrpSpPr>
          <p:cNvPr id="10" name="组合 9"/>
          <p:cNvGrpSpPr/>
          <p:nvPr/>
        </p:nvGrpSpPr>
        <p:grpSpPr>
          <a:xfrm>
            <a:off x="755658" y="1039188"/>
            <a:ext cx="873826" cy="549329"/>
            <a:chOff x="6367981" y="3325020"/>
            <a:chExt cx="1664770" cy="1046553"/>
          </a:xfrm>
          <a:solidFill>
            <a:srgbClr val="E5C18C"/>
          </a:solidFill>
        </p:grpSpPr>
        <p:sp>
          <p:nvSpPr>
            <p:cNvPr id="11" name="任意多边形: 形状 10"/>
            <p:cNvSpPr/>
            <p:nvPr/>
          </p:nvSpPr>
          <p:spPr bwMode="auto">
            <a:xfrm>
              <a:off x="6367981" y="3902478"/>
              <a:ext cx="491607" cy="383535"/>
            </a:xfrm>
            <a:custGeom>
              <a:avLst/>
              <a:gdLst>
                <a:gd name="connsiteX0" fmla="*/ 158232 w 491607"/>
                <a:gd name="connsiteY0" fmla="*/ 88497 h 383535"/>
                <a:gd name="connsiteX1" fmla="*/ 158232 w 491607"/>
                <a:gd name="connsiteY1" fmla="*/ 110145 h 383535"/>
                <a:gd name="connsiteX2" fmla="*/ 101301 w 491607"/>
                <a:gd name="connsiteY2" fmla="*/ 207560 h 383535"/>
                <a:gd name="connsiteX3" fmla="*/ 158232 w 491607"/>
                <a:gd name="connsiteY3" fmla="*/ 88497 h 383535"/>
                <a:gd name="connsiteX4" fmla="*/ 131736 w 491607"/>
                <a:gd name="connsiteY4" fmla="*/ 167 h 383535"/>
                <a:gd name="connsiteX5" fmla="*/ 179144 w 491607"/>
                <a:gd name="connsiteY5" fmla="*/ 19579 h 383535"/>
                <a:gd name="connsiteX6" fmla="*/ 228707 w 491607"/>
                <a:gd name="connsiteY6" fmla="*/ 10952 h 383535"/>
                <a:gd name="connsiteX7" fmla="*/ 276115 w 491607"/>
                <a:gd name="connsiteY7" fmla="*/ 105857 h 383535"/>
                <a:gd name="connsiteX8" fmla="*/ 256721 w 491607"/>
                <a:gd name="connsiteY8" fmla="*/ 129583 h 383535"/>
                <a:gd name="connsiteX9" fmla="*/ 230862 w 491607"/>
                <a:gd name="connsiteY9" fmla="*/ 140367 h 383535"/>
                <a:gd name="connsiteX10" fmla="*/ 181299 w 491607"/>
                <a:gd name="connsiteY10" fmla="*/ 133897 h 383535"/>
                <a:gd name="connsiteX11" fmla="*/ 205003 w 491607"/>
                <a:gd name="connsiteY11" fmla="*/ 88601 h 383535"/>
                <a:gd name="connsiteX12" fmla="*/ 161905 w 491607"/>
                <a:gd name="connsiteY12" fmla="*/ 75660 h 383535"/>
                <a:gd name="connsiteX13" fmla="*/ 108032 w 491607"/>
                <a:gd name="connsiteY13" fmla="*/ 118798 h 383535"/>
                <a:gd name="connsiteX14" fmla="*/ 97257 w 491607"/>
                <a:gd name="connsiteY14" fmla="*/ 215860 h 383535"/>
                <a:gd name="connsiteX15" fmla="*/ 118806 w 491607"/>
                <a:gd name="connsiteY15" fmla="*/ 246057 h 383535"/>
                <a:gd name="connsiteX16" fmla="*/ 157595 w 491607"/>
                <a:gd name="connsiteY16" fmla="*/ 120955 h 383535"/>
                <a:gd name="connsiteX17" fmla="*/ 200693 w 491607"/>
                <a:gd name="connsiteY17" fmla="*/ 151152 h 383535"/>
                <a:gd name="connsiteX18" fmla="*/ 179144 w 491607"/>
                <a:gd name="connsiteY18" fmla="*/ 168408 h 383535"/>
                <a:gd name="connsiteX19" fmla="*/ 243791 w 491607"/>
                <a:gd name="connsiteY19" fmla="*/ 155466 h 383535"/>
                <a:gd name="connsiteX20" fmla="*/ 194228 w 491607"/>
                <a:gd name="connsiteY20" fmla="*/ 282725 h 383535"/>
                <a:gd name="connsiteX21" fmla="*/ 170524 w 491607"/>
                <a:gd name="connsiteY21" fmla="*/ 198605 h 383535"/>
                <a:gd name="connsiteX22" fmla="*/ 205003 w 491607"/>
                <a:gd name="connsiteY22" fmla="*/ 218017 h 383535"/>
                <a:gd name="connsiteX23" fmla="*/ 194228 w 491607"/>
                <a:gd name="connsiteY23" fmla="*/ 185663 h 383535"/>
                <a:gd name="connsiteX24" fmla="*/ 155440 w 491607"/>
                <a:gd name="connsiteY24" fmla="*/ 261156 h 383535"/>
                <a:gd name="connsiteX25" fmla="*/ 299819 w 491607"/>
                <a:gd name="connsiteY25" fmla="*/ 297823 h 383535"/>
                <a:gd name="connsiteX26" fmla="*/ 373087 w 491607"/>
                <a:gd name="connsiteY26" fmla="*/ 351747 h 383535"/>
                <a:gd name="connsiteX27" fmla="*/ 491607 w 491607"/>
                <a:gd name="connsiteY27" fmla="*/ 338805 h 383535"/>
                <a:gd name="connsiteX28" fmla="*/ 312749 w 491607"/>
                <a:gd name="connsiteY28" fmla="*/ 364688 h 383535"/>
                <a:gd name="connsiteX29" fmla="*/ 189918 w 491607"/>
                <a:gd name="connsiteY29" fmla="*/ 330177 h 383535"/>
                <a:gd name="connsiteX30" fmla="*/ 77863 w 491607"/>
                <a:gd name="connsiteY30" fmla="*/ 278411 h 383535"/>
                <a:gd name="connsiteX31" fmla="*/ 43384 w 491607"/>
                <a:gd name="connsiteY31" fmla="*/ 26050 h 383535"/>
                <a:gd name="connsiteX32" fmla="*/ 99412 w 491607"/>
                <a:gd name="connsiteY32" fmla="*/ 26050 h 383535"/>
                <a:gd name="connsiteX33" fmla="*/ 131736 w 491607"/>
                <a:gd name="connsiteY33" fmla="*/ 167 h 38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1607" h="383535">
                  <a:moveTo>
                    <a:pt x="158232" y="88497"/>
                  </a:moveTo>
                  <a:cubicBezTo>
                    <a:pt x="156043" y="94991"/>
                    <a:pt x="153853" y="105815"/>
                    <a:pt x="158232" y="110145"/>
                  </a:cubicBezTo>
                  <a:cubicBezTo>
                    <a:pt x="129767" y="118804"/>
                    <a:pt x="110060" y="157770"/>
                    <a:pt x="101301" y="207560"/>
                  </a:cubicBezTo>
                  <a:cubicBezTo>
                    <a:pt x="94732" y="131793"/>
                    <a:pt x="129767" y="101486"/>
                    <a:pt x="158232" y="88497"/>
                  </a:cubicBezTo>
                  <a:close/>
                  <a:moveTo>
                    <a:pt x="131736" y="167"/>
                  </a:moveTo>
                  <a:cubicBezTo>
                    <a:pt x="157595" y="-1990"/>
                    <a:pt x="164059" y="17422"/>
                    <a:pt x="179144" y="19579"/>
                  </a:cubicBezTo>
                  <a:cubicBezTo>
                    <a:pt x="189918" y="19579"/>
                    <a:pt x="209313" y="8795"/>
                    <a:pt x="228707" y="10952"/>
                  </a:cubicBezTo>
                  <a:cubicBezTo>
                    <a:pt x="261031" y="17422"/>
                    <a:pt x="293355" y="67032"/>
                    <a:pt x="276115" y="105857"/>
                  </a:cubicBezTo>
                  <a:cubicBezTo>
                    <a:pt x="273960" y="110170"/>
                    <a:pt x="261031" y="125269"/>
                    <a:pt x="256721" y="129583"/>
                  </a:cubicBezTo>
                  <a:cubicBezTo>
                    <a:pt x="252411" y="131740"/>
                    <a:pt x="237327" y="140367"/>
                    <a:pt x="230862" y="140367"/>
                  </a:cubicBezTo>
                  <a:cubicBezTo>
                    <a:pt x="213623" y="144681"/>
                    <a:pt x="189918" y="140367"/>
                    <a:pt x="181299" y="133897"/>
                  </a:cubicBezTo>
                  <a:cubicBezTo>
                    <a:pt x="151130" y="112327"/>
                    <a:pt x="164059" y="64875"/>
                    <a:pt x="205003" y="88601"/>
                  </a:cubicBezTo>
                  <a:cubicBezTo>
                    <a:pt x="196383" y="75660"/>
                    <a:pt x="176989" y="71346"/>
                    <a:pt x="161905" y="75660"/>
                  </a:cubicBezTo>
                  <a:cubicBezTo>
                    <a:pt x="140355" y="84287"/>
                    <a:pt x="116651" y="99386"/>
                    <a:pt x="108032" y="118798"/>
                  </a:cubicBezTo>
                  <a:cubicBezTo>
                    <a:pt x="97257" y="144681"/>
                    <a:pt x="86482" y="181349"/>
                    <a:pt x="97257" y="215860"/>
                  </a:cubicBezTo>
                  <a:cubicBezTo>
                    <a:pt x="101567" y="224488"/>
                    <a:pt x="108032" y="233115"/>
                    <a:pt x="118806" y="246057"/>
                  </a:cubicBezTo>
                  <a:cubicBezTo>
                    <a:pt x="99412" y="218017"/>
                    <a:pt x="129581" y="127426"/>
                    <a:pt x="157595" y="120955"/>
                  </a:cubicBezTo>
                  <a:cubicBezTo>
                    <a:pt x="159750" y="138211"/>
                    <a:pt x="185609" y="148995"/>
                    <a:pt x="200693" y="151152"/>
                  </a:cubicBezTo>
                  <a:cubicBezTo>
                    <a:pt x="185609" y="153309"/>
                    <a:pt x="176989" y="161937"/>
                    <a:pt x="179144" y="168408"/>
                  </a:cubicBezTo>
                  <a:cubicBezTo>
                    <a:pt x="196383" y="157623"/>
                    <a:pt x="226552" y="151152"/>
                    <a:pt x="243791" y="155466"/>
                  </a:cubicBezTo>
                  <a:cubicBezTo>
                    <a:pt x="308439" y="172721"/>
                    <a:pt x="293355" y="297823"/>
                    <a:pt x="194228" y="282725"/>
                  </a:cubicBezTo>
                  <a:cubicBezTo>
                    <a:pt x="174834" y="280568"/>
                    <a:pt x="138200" y="213703"/>
                    <a:pt x="170524" y="198605"/>
                  </a:cubicBezTo>
                  <a:cubicBezTo>
                    <a:pt x="187764" y="189977"/>
                    <a:pt x="200693" y="196448"/>
                    <a:pt x="205003" y="218017"/>
                  </a:cubicBezTo>
                  <a:cubicBezTo>
                    <a:pt x="209313" y="209389"/>
                    <a:pt x="207158" y="189977"/>
                    <a:pt x="194228" y="185663"/>
                  </a:cubicBezTo>
                  <a:cubicBezTo>
                    <a:pt x="159750" y="179192"/>
                    <a:pt x="125271" y="215860"/>
                    <a:pt x="155440" y="261156"/>
                  </a:cubicBezTo>
                  <a:cubicBezTo>
                    <a:pt x="209313" y="347433"/>
                    <a:pt x="235172" y="256842"/>
                    <a:pt x="299819" y="297823"/>
                  </a:cubicBezTo>
                  <a:cubicBezTo>
                    <a:pt x="327833" y="315079"/>
                    <a:pt x="345073" y="338805"/>
                    <a:pt x="373087" y="351747"/>
                  </a:cubicBezTo>
                  <a:cubicBezTo>
                    <a:pt x="403256" y="364688"/>
                    <a:pt x="454974" y="353904"/>
                    <a:pt x="491607" y="338805"/>
                  </a:cubicBezTo>
                  <a:cubicBezTo>
                    <a:pt x="448509" y="390571"/>
                    <a:pt x="342918" y="394885"/>
                    <a:pt x="312749" y="364688"/>
                  </a:cubicBezTo>
                  <a:cubicBezTo>
                    <a:pt x="291200" y="343119"/>
                    <a:pt x="230862" y="338805"/>
                    <a:pt x="189918" y="330177"/>
                  </a:cubicBezTo>
                  <a:cubicBezTo>
                    <a:pt x="153285" y="323707"/>
                    <a:pt x="105877" y="295666"/>
                    <a:pt x="77863" y="278411"/>
                  </a:cubicBezTo>
                  <a:cubicBezTo>
                    <a:pt x="19680" y="241743"/>
                    <a:pt x="-44968" y="67032"/>
                    <a:pt x="43384" y="26050"/>
                  </a:cubicBezTo>
                  <a:cubicBezTo>
                    <a:pt x="58468" y="19579"/>
                    <a:pt x="86482" y="30364"/>
                    <a:pt x="99412" y="26050"/>
                  </a:cubicBezTo>
                  <a:cubicBezTo>
                    <a:pt x="110186" y="21736"/>
                    <a:pt x="112341" y="167"/>
                    <a:pt x="131736" y="167"/>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Freeform 22"/>
            <p:cNvSpPr/>
            <p:nvPr/>
          </p:nvSpPr>
          <p:spPr bwMode="auto">
            <a:xfrm>
              <a:off x="7259638" y="3325020"/>
              <a:ext cx="773113" cy="471488"/>
            </a:xfrm>
            <a:custGeom>
              <a:avLst/>
              <a:gdLst>
                <a:gd name="T0" fmla="*/ 196 w 359"/>
                <a:gd name="T1" fmla="*/ 21 h 219"/>
                <a:gd name="T2" fmla="*/ 204 w 359"/>
                <a:gd name="T3" fmla="*/ 60 h 219"/>
                <a:gd name="T4" fmla="*/ 197 w 359"/>
                <a:gd name="T5" fmla="*/ 46 h 219"/>
                <a:gd name="T6" fmla="*/ 246 w 359"/>
                <a:gd name="T7" fmla="*/ 53 h 219"/>
                <a:gd name="T8" fmla="*/ 309 w 359"/>
                <a:gd name="T9" fmla="*/ 125 h 219"/>
                <a:gd name="T10" fmla="*/ 239 w 359"/>
                <a:gd name="T11" fmla="*/ 139 h 219"/>
                <a:gd name="T12" fmla="*/ 254 w 359"/>
                <a:gd name="T13" fmla="*/ 111 h 219"/>
                <a:gd name="T14" fmla="*/ 234 w 359"/>
                <a:gd name="T15" fmla="*/ 141 h 219"/>
                <a:gd name="T16" fmla="*/ 328 w 359"/>
                <a:gd name="T17" fmla="*/ 0 h 219"/>
                <a:gd name="T18" fmla="*/ 297 w 359"/>
                <a:gd name="T19" fmla="*/ 170 h 219"/>
                <a:gd name="T20" fmla="*/ 211 w 359"/>
                <a:gd name="T21" fmla="*/ 100 h 219"/>
                <a:gd name="T22" fmla="*/ 136 w 359"/>
                <a:gd name="T23" fmla="*/ 99 h 219"/>
                <a:gd name="T24" fmla="*/ 124 w 359"/>
                <a:gd name="T25" fmla="*/ 161 h 219"/>
                <a:gd name="T26" fmla="*/ 153 w 359"/>
                <a:gd name="T27" fmla="*/ 173 h 219"/>
                <a:gd name="T28" fmla="*/ 302 w 359"/>
                <a:gd name="T29" fmla="*/ 186 h 219"/>
                <a:gd name="T30" fmla="*/ 157 w 359"/>
                <a:gd name="T31" fmla="*/ 167 h 219"/>
                <a:gd name="T32" fmla="*/ 119 w 359"/>
                <a:gd name="T33" fmla="*/ 134 h 219"/>
                <a:gd name="T34" fmla="*/ 110 w 359"/>
                <a:gd name="T35" fmla="*/ 158 h 219"/>
                <a:gd name="T36" fmla="*/ 137 w 359"/>
                <a:gd name="T37" fmla="*/ 105 h 219"/>
                <a:gd name="T38" fmla="*/ 220 w 359"/>
                <a:gd name="T39" fmla="*/ 140 h 219"/>
                <a:gd name="T40" fmla="*/ 204 w 359"/>
                <a:gd name="T41" fmla="*/ 130 h 219"/>
                <a:gd name="T42" fmla="*/ 275 w 359"/>
                <a:gd name="T43" fmla="*/ 184 h 219"/>
                <a:gd name="T44" fmla="*/ 337 w 359"/>
                <a:gd name="T45" fmla="*/ 50 h 219"/>
                <a:gd name="T46" fmla="*/ 345 w 359"/>
                <a:gd name="T47" fmla="*/ 155 h 219"/>
                <a:gd name="T48" fmla="*/ 255 w 359"/>
                <a:gd name="T49" fmla="*/ 210 h 219"/>
                <a:gd name="T50" fmla="*/ 72 w 359"/>
                <a:gd name="T51" fmla="*/ 130 h 219"/>
                <a:gd name="T52" fmla="*/ 42 w 359"/>
                <a:gd name="T53" fmla="*/ 124 h 219"/>
                <a:gd name="T54" fmla="*/ 65 w 359"/>
                <a:gd name="T55" fmla="*/ 126 h 219"/>
                <a:gd name="T56" fmla="*/ 17 w 359"/>
                <a:gd name="T57" fmla="*/ 151 h 219"/>
                <a:gd name="T58" fmla="*/ 4 w 359"/>
                <a:gd name="T59" fmla="*/ 81 h 219"/>
                <a:gd name="T60" fmla="*/ 71 w 359"/>
                <a:gd name="T61" fmla="*/ 45 h 219"/>
                <a:gd name="T62" fmla="*/ 116 w 359"/>
                <a:gd name="T63" fmla="*/ 62 h 219"/>
                <a:gd name="T64" fmla="*/ 91 w 359"/>
                <a:gd name="T65" fmla="*/ 52 h 219"/>
                <a:gd name="T66" fmla="*/ 81 w 359"/>
                <a:gd name="T67" fmla="*/ 37 h 219"/>
                <a:gd name="T68" fmla="*/ 134 w 359"/>
                <a:gd name="T69" fmla="*/ 2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9" h="219">
                  <a:moveTo>
                    <a:pt x="157" y="5"/>
                  </a:moveTo>
                  <a:cubicBezTo>
                    <a:pt x="182" y="2"/>
                    <a:pt x="185" y="19"/>
                    <a:pt x="196" y="21"/>
                  </a:cubicBezTo>
                  <a:cubicBezTo>
                    <a:pt x="208" y="24"/>
                    <a:pt x="219" y="16"/>
                    <a:pt x="230" y="24"/>
                  </a:cubicBezTo>
                  <a:cubicBezTo>
                    <a:pt x="261" y="45"/>
                    <a:pt x="215" y="80"/>
                    <a:pt x="204" y="60"/>
                  </a:cubicBezTo>
                  <a:cubicBezTo>
                    <a:pt x="194" y="43"/>
                    <a:pt x="216" y="48"/>
                    <a:pt x="214" y="46"/>
                  </a:cubicBezTo>
                  <a:cubicBezTo>
                    <a:pt x="210" y="42"/>
                    <a:pt x="200" y="40"/>
                    <a:pt x="197" y="46"/>
                  </a:cubicBezTo>
                  <a:cubicBezTo>
                    <a:pt x="193" y="57"/>
                    <a:pt x="197" y="65"/>
                    <a:pt x="204" y="68"/>
                  </a:cubicBezTo>
                  <a:cubicBezTo>
                    <a:pt x="226" y="78"/>
                    <a:pt x="237" y="58"/>
                    <a:pt x="246" y="53"/>
                  </a:cubicBezTo>
                  <a:cubicBezTo>
                    <a:pt x="258" y="47"/>
                    <a:pt x="282" y="57"/>
                    <a:pt x="289" y="61"/>
                  </a:cubicBezTo>
                  <a:cubicBezTo>
                    <a:pt x="312" y="79"/>
                    <a:pt x="312" y="113"/>
                    <a:pt x="309" y="125"/>
                  </a:cubicBezTo>
                  <a:cubicBezTo>
                    <a:pt x="304" y="141"/>
                    <a:pt x="286" y="154"/>
                    <a:pt x="270" y="155"/>
                  </a:cubicBezTo>
                  <a:cubicBezTo>
                    <a:pt x="259" y="155"/>
                    <a:pt x="243" y="148"/>
                    <a:pt x="239" y="139"/>
                  </a:cubicBezTo>
                  <a:cubicBezTo>
                    <a:pt x="227" y="111"/>
                    <a:pt x="263" y="107"/>
                    <a:pt x="252" y="128"/>
                  </a:cubicBezTo>
                  <a:cubicBezTo>
                    <a:pt x="260" y="126"/>
                    <a:pt x="260" y="113"/>
                    <a:pt x="254" y="111"/>
                  </a:cubicBezTo>
                  <a:cubicBezTo>
                    <a:pt x="249" y="109"/>
                    <a:pt x="238" y="110"/>
                    <a:pt x="235" y="115"/>
                  </a:cubicBezTo>
                  <a:cubicBezTo>
                    <a:pt x="231" y="119"/>
                    <a:pt x="231" y="133"/>
                    <a:pt x="234" y="141"/>
                  </a:cubicBezTo>
                  <a:cubicBezTo>
                    <a:pt x="240" y="158"/>
                    <a:pt x="268" y="166"/>
                    <a:pt x="287" y="158"/>
                  </a:cubicBezTo>
                  <a:cubicBezTo>
                    <a:pt x="346" y="133"/>
                    <a:pt x="310" y="54"/>
                    <a:pt x="328" y="0"/>
                  </a:cubicBezTo>
                  <a:cubicBezTo>
                    <a:pt x="328" y="0"/>
                    <a:pt x="332" y="44"/>
                    <a:pt x="334" y="65"/>
                  </a:cubicBezTo>
                  <a:cubicBezTo>
                    <a:pt x="338" y="110"/>
                    <a:pt x="342" y="148"/>
                    <a:pt x="297" y="170"/>
                  </a:cubicBezTo>
                  <a:cubicBezTo>
                    <a:pt x="262" y="186"/>
                    <a:pt x="230" y="184"/>
                    <a:pt x="197" y="162"/>
                  </a:cubicBezTo>
                  <a:cubicBezTo>
                    <a:pt x="233" y="161"/>
                    <a:pt x="235" y="115"/>
                    <a:pt x="211" y="100"/>
                  </a:cubicBezTo>
                  <a:cubicBezTo>
                    <a:pt x="202" y="95"/>
                    <a:pt x="189" y="92"/>
                    <a:pt x="181" y="97"/>
                  </a:cubicBezTo>
                  <a:cubicBezTo>
                    <a:pt x="169" y="87"/>
                    <a:pt x="144" y="86"/>
                    <a:pt x="136" y="99"/>
                  </a:cubicBezTo>
                  <a:cubicBezTo>
                    <a:pt x="129" y="97"/>
                    <a:pt x="111" y="100"/>
                    <a:pt x="104" y="107"/>
                  </a:cubicBezTo>
                  <a:cubicBezTo>
                    <a:pt x="86" y="126"/>
                    <a:pt x="91" y="177"/>
                    <a:pt x="124" y="161"/>
                  </a:cubicBezTo>
                  <a:cubicBezTo>
                    <a:pt x="134" y="156"/>
                    <a:pt x="133" y="151"/>
                    <a:pt x="135" y="143"/>
                  </a:cubicBezTo>
                  <a:cubicBezTo>
                    <a:pt x="142" y="157"/>
                    <a:pt x="150" y="169"/>
                    <a:pt x="153" y="173"/>
                  </a:cubicBezTo>
                  <a:cubicBezTo>
                    <a:pt x="164" y="186"/>
                    <a:pt x="175" y="192"/>
                    <a:pt x="192" y="196"/>
                  </a:cubicBezTo>
                  <a:cubicBezTo>
                    <a:pt x="222" y="203"/>
                    <a:pt x="280" y="202"/>
                    <a:pt x="302" y="186"/>
                  </a:cubicBezTo>
                  <a:cubicBezTo>
                    <a:pt x="269" y="193"/>
                    <a:pt x="229" y="199"/>
                    <a:pt x="193" y="190"/>
                  </a:cubicBezTo>
                  <a:cubicBezTo>
                    <a:pt x="176" y="187"/>
                    <a:pt x="162" y="173"/>
                    <a:pt x="157" y="167"/>
                  </a:cubicBezTo>
                  <a:cubicBezTo>
                    <a:pt x="153" y="162"/>
                    <a:pt x="148" y="152"/>
                    <a:pt x="144" y="144"/>
                  </a:cubicBezTo>
                  <a:cubicBezTo>
                    <a:pt x="137" y="132"/>
                    <a:pt x="128" y="132"/>
                    <a:pt x="119" y="134"/>
                  </a:cubicBezTo>
                  <a:cubicBezTo>
                    <a:pt x="126" y="137"/>
                    <a:pt x="133" y="142"/>
                    <a:pt x="128" y="150"/>
                  </a:cubicBezTo>
                  <a:cubicBezTo>
                    <a:pt x="125" y="155"/>
                    <a:pt x="118" y="161"/>
                    <a:pt x="110" y="158"/>
                  </a:cubicBezTo>
                  <a:cubicBezTo>
                    <a:pt x="98" y="153"/>
                    <a:pt x="99" y="135"/>
                    <a:pt x="102" y="124"/>
                  </a:cubicBezTo>
                  <a:cubicBezTo>
                    <a:pt x="107" y="107"/>
                    <a:pt x="126" y="101"/>
                    <a:pt x="137" y="105"/>
                  </a:cubicBezTo>
                  <a:cubicBezTo>
                    <a:pt x="148" y="91"/>
                    <a:pt x="167" y="92"/>
                    <a:pt x="179" y="101"/>
                  </a:cubicBezTo>
                  <a:cubicBezTo>
                    <a:pt x="205" y="97"/>
                    <a:pt x="227" y="111"/>
                    <a:pt x="220" y="140"/>
                  </a:cubicBezTo>
                  <a:cubicBezTo>
                    <a:pt x="215" y="160"/>
                    <a:pt x="188" y="161"/>
                    <a:pt x="189" y="141"/>
                  </a:cubicBezTo>
                  <a:cubicBezTo>
                    <a:pt x="191" y="137"/>
                    <a:pt x="197" y="132"/>
                    <a:pt x="204" y="130"/>
                  </a:cubicBezTo>
                  <a:cubicBezTo>
                    <a:pt x="173" y="125"/>
                    <a:pt x="181" y="157"/>
                    <a:pt x="195" y="168"/>
                  </a:cubicBezTo>
                  <a:cubicBezTo>
                    <a:pt x="212" y="181"/>
                    <a:pt x="244" y="190"/>
                    <a:pt x="275" y="184"/>
                  </a:cubicBezTo>
                  <a:cubicBezTo>
                    <a:pt x="289" y="181"/>
                    <a:pt x="304" y="175"/>
                    <a:pt x="318" y="164"/>
                  </a:cubicBezTo>
                  <a:cubicBezTo>
                    <a:pt x="348" y="140"/>
                    <a:pt x="345" y="106"/>
                    <a:pt x="337" y="50"/>
                  </a:cubicBezTo>
                  <a:cubicBezTo>
                    <a:pt x="340" y="54"/>
                    <a:pt x="348" y="79"/>
                    <a:pt x="348" y="85"/>
                  </a:cubicBezTo>
                  <a:cubicBezTo>
                    <a:pt x="350" y="97"/>
                    <a:pt x="359" y="127"/>
                    <a:pt x="345" y="155"/>
                  </a:cubicBezTo>
                  <a:cubicBezTo>
                    <a:pt x="337" y="172"/>
                    <a:pt x="325" y="183"/>
                    <a:pt x="309" y="194"/>
                  </a:cubicBezTo>
                  <a:cubicBezTo>
                    <a:pt x="302" y="199"/>
                    <a:pt x="281" y="206"/>
                    <a:pt x="255" y="210"/>
                  </a:cubicBezTo>
                  <a:cubicBezTo>
                    <a:pt x="201" y="219"/>
                    <a:pt x="154" y="209"/>
                    <a:pt x="114" y="184"/>
                  </a:cubicBezTo>
                  <a:cubicBezTo>
                    <a:pt x="95" y="172"/>
                    <a:pt x="74" y="153"/>
                    <a:pt x="72" y="130"/>
                  </a:cubicBezTo>
                  <a:cubicBezTo>
                    <a:pt x="71" y="121"/>
                    <a:pt x="62" y="114"/>
                    <a:pt x="55" y="115"/>
                  </a:cubicBezTo>
                  <a:cubicBezTo>
                    <a:pt x="50" y="115"/>
                    <a:pt x="44" y="117"/>
                    <a:pt x="42" y="124"/>
                  </a:cubicBezTo>
                  <a:cubicBezTo>
                    <a:pt x="39" y="131"/>
                    <a:pt x="44" y="139"/>
                    <a:pt x="44" y="139"/>
                  </a:cubicBezTo>
                  <a:cubicBezTo>
                    <a:pt x="45" y="121"/>
                    <a:pt x="55" y="119"/>
                    <a:pt x="65" y="126"/>
                  </a:cubicBezTo>
                  <a:cubicBezTo>
                    <a:pt x="68" y="133"/>
                    <a:pt x="67" y="145"/>
                    <a:pt x="67" y="145"/>
                  </a:cubicBezTo>
                  <a:cubicBezTo>
                    <a:pt x="60" y="163"/>
                    <a:pt x="34" y="165"/>
                    <a:pt x="17" y="151"/>
                  </a:cubicBezTo>
                  <a:cubicBezTo>
                    <a:pt x="2" y="138"/>
                    <a:pt x="6" y="120"/>
                    <a:pt x="13" y="111"/>
                  </a:cubicBezTo>
                  <a:cubicBezTo>
                    <a:pt x="7" y="106"/>
                    <a:pt x="0" y="95"/>
                    <a:pt x="4" y="81"/>
                  </a:cubicBezTo>
                  <a:cubicBezTo>
                    <a:pt x="6" y="73"/>
                    <a:pt x="18" y="66"/>
                    <a:pt x="29" y="64"/>
                  </a:cubicBezTo>
                  <a:cubicBezTo>
                    <a:pt x="35" y="40"/>
                    <a:pt x="57" y="40"/>
                    <a:pt x="71" y="45"/>
                  </a:cubicBezTo>
                  <a:cubicBezTo>
                    <a:pt x="69" y="66"/>
                    <a:pt x="73" y="83"/>
                    <a:pt x="93" y="83"/>
                  </a:cubicBezTo>
                  <a:cubicBezTo>
                    <a:pt x="107" y="83"/>
                    <a:pt x="115" y="74"/>
                    <a:pt x="116" y="62"/>
                  </a:cubicBezTo>
                  <a:cubicBezTo>
                    <a:pt x="117" y="49"/>
                    <a:pt x="106" y="45"/>
                    <a:pt x="99" y="45"/>
                  </a:cubicBezTo>
                  <a:cubicBezTo>
                    <a:pt x="95" y="45"/>
                    <a:pt x="92" y="50"/>
                    <a:pt x="91" y="52"/>
                  </a:cubicBezTo>
                  <a:cubicBezTo>
                    <a:pt x="111" y="45"/>
                    <a:pt x="118" y="66"/>
                    <a:pt x="103" y="75"/>
                  </a:cubicBezTo>
                  <a:cubicBezTo>
                    <a:pt x="82" y="87"/>
                    <a:pt x="69" y="58"/>
                    <a:pt x="81" y="37"/>
                  </a:cubicBezTo>
                  <a:cubicBezTo>
                    <a:pt x="84" y="31"/>
                    <a:pt x="92" y="26"/>
                    <a:pt x="99" y="23"/>
                  </a:cubicBezTo>
                  <a:cubicBezTo>
                    <a:pt x="107" y="21"/>
                    <a:pt x="120" y="19"/>
                    <a:pt x="134" y="24"/>
                  </a:cubicBezTo>
                  <a:cubicBezTo>
                    <a:pt x="139" y="16"/>
                    <a:pt x="146" y="7"/>
                    <a:pt x="157" y="5"/>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任意多边形: 形状 12"/>
            <p:cNvSpPr/>
            <p:nvPr/>
          </p:nvSpPr>
          <p:spPr bwMode="auto">
            <a:xfrm>
              <a:off x="6704951" y="3861107"/>
              <a:ext cx="975375" cy="510466"/>
            </a:xfrm>
            <a:custGeom>
              <a:avLst/>
              <a:gdLst>
                <a:gd name="connsiteX0" fmla="*/ 268143 w 975375"/>
                <a:gd name="connsiteY0" fmla="*/ 180201 h 510466"/>
                <a:gd name="connsiteX1" fmla="*/ 350013 w 975375"/>
                <a:gd name="connsiteY1" fmla="*/ 212409 h 510466"/>
                <a:gd name="connsiteX2" fmla="*/ 425419 w 975375"/>
                <a:gd name="connsiteY2" fmla="*/ 220998 h 510466"/>
                <a:gd name="connsiteX3" fmla="*/ 490053 w 975375"/>
                <a:gd name="connsiteY3" fmla="*/ 248913 h 510466"/>
                <a:gd name="connsiteX4" fmla="*/ 418956 w 975375"/>
                <a:gd name="connsiteY4" fmla="*/ 343392 h 510466"/>
                <a:gd name="connsiteX5" fmla="*/ 418956 w 975375"/>
                <a:gd name="connsiteY5" fmla="*/ 317625 h 510466"/>
                <a:gd name="connsiteX6" fmla="*/ 421110 w 975375"/>
                <a:gd name="connsiteY6" fmla="*/ 309036 h 510466"/>
                <a:gd name="connsiteX7" fmla="*/ 410338 w 975375"/>
                <a:gd name="connsiteY7" fmla="*/ 379895 h 510466"/>
                <a:gd name="connsiteX8" fmla="*/ 492208 w 975375"/>
                <a:gd name="connsiteY8" fmla="*/ 455049 h 510466"/>
                <a:gd name="connsiteX9" fmla="*/ 714118 w 975375"/>
                <a:gd name="connsiteY9" fmla="*/ 459344 h 510466"/>
                <a:gd name="connsiteX10" fmla="*/ 795987 w 975375"/>
                <a:gd name="connsiteY10" fmla="*/ 388484 h 510466"/>
                <a:gd name="connsiteX11" fmla="*/ 869239 w 975375"/>
                <a:gd name="connsiteY11" fmla="*/ 364865 h 510466"/>
                <a:gd name="connsiteX12" fmla="*/ 916637 w 975375"/>
                <a:gd name="connsiteY12" fmla="*/ 371306 h 510466"/>
                <a:gd name="connsiteX13" fmla="*/ 811068 w 975375"/>
                <a:gd name="connsiteY13" fmla="*/ 401368 h 510466"/>
                <a:gd name="connsiteX14" fmla="*/ 709809 w 975375"/>
                <a:gd name="connsiteY14" fmla="*/ 485111 h 510466"/>
                <a:gd name="connsiteX15" fmla="*/ 365094 w 975375"/>
                <a:gd name="connsiteY15" fmla="*/ 420693 h 510466"/>
                <a:gd name="connsiteX16" fmla="*/ 313387 w 975375"/>
                <a:gd name="connsiteY16" fmla="*/ 326214 h 510466"/>
                <a:gd name="connsiteX17" fmla="*/ 283225 w 975375"/>
                <a:gd name="connsiteY17" fmla="*/ 274680 h 510466"/>
                <a:gd name="connsiteX18" fmla="*/ 248753 w 975375"/>
                <a:gd name="connsiteY18" fmla="*/ 255355 h 510466"/>
                <a:gd name="connsiteX19" fmla="*/ 233672 w 975375"/>
                <a:gd name="connsiteY19" fmla="*/ 268238 h 510466"/>
                <a:gd name="connsiteX20" fmla="*/ 270298 w 975375"/>
                <a:gd name="connsiteY20" fmla="*/ 276827 h 510466"/>
                <a:gd name="connsiteX21" fmla="*/ 272452 w 975375"/>
                <a:gd name="connsiteY21" fmla="*/ 289711 h 510466"/>
                <a:gd name="connsiteX22" fmla="*/ 227209 w 975375"/>
                <a:gd name="connsiteY22" fmla="*/ 309036 h 510466"/>
                <a:gd name="connsiteX23" fmla="*/ 209973 w 975375"/>
                <a:gd name="connsiteY23" fmla="*/ 210262 h 510466"/>
                <a:gd name="connsiteX24" fmla="*/ 268143 w 975375"/>
                <a:gd name="connsiteY24" fmla="*/ 180201 h 510466"/>
                <a:gd name="connsiteX25" fmla="*/ 731320 w 975375"/>
                <a:gd name="connsiteY25" fmla="*/ 165601 h 510466"/>
                <a:gd name="connsiteX26" fmla="*/ 772804 w 975375"/>
                <a:gd name="connsiteY26" fmla="*/ 169102 h 510466"/>
                <a:gd name="connsiteX27" fmla="*/ 805129 w 975375"/>
                <a:gd name="connsiteY27" fmla="*/ 197110 h 510466"/>
                <a:gd name="connsiteX28" fmla="*/ 876245 w 975375"/>
                <a:gd name="connsiteY28" fmla="*/ 231582 h 510466"/>
                <a:gd name="connsiteX29" fmla="*/ 830989 w 975375"/>
                <a:gd name="connsiteY29" fmla="*/ 324223 h 510466"/>
                <a:gd name="connsiteX30" fmla="*/ 809439 w 975375"/>
                <a:gd name="connsiteY30" fmla="*/ 319915 h 510466"/>
                <a:gd name="connsiteX31" fmla="*/ 790044 w 975375"/>
                <a:gd name="connsiteY31" fmla="*/ 268207 h 510466"/>
                <a:gd name="connsiteX32" fmla="*/ 787889 w 975375"/>
                <a:gd name="connsiteY32" fmla="*/ 261744 h 510466"/>
                <a:gd name="connsiteX33" fmla="*/ 772804 w 975375"/>
                <a:gd name="connsiteY33" fmla="*/ 309142 h 510466"/>
                <a:gd name="connsiteX34" fmla="*/ 880555 w 975375"/>
                <a:gd name="connsiteY34" fmla="*/ 315606 h 510466"/>
                <a:gd name="connsiteX35" fmla="*/ 975375 w 975375"/>
                <a:gd name="connsiteY35" fmla="*/ 373776 h 510466"/>
                <a:gd name="connsiteX36" fmla="*/ 899950 w 975375"/>
                <a:gd name="connsiteY36" fmla="*/ 352232 h 510466"/>
                <a:gd name="connsiteX37" fmla="*/ 779269 w 975375"/>
                <a:gd name="connsiteY37" fmla="*/ 378085 h 510466"/>
                <a:gd name="connsiteX38" fmla="*/ 649968 w 975375"/>
                <a:gd name="connsiteY38" fmla="*/ 455646 h 510466"/>
                <a:gd name="connsiteX39" fmla="*/ 537907 w 975375"/>
                <a:gd name="connsiteY39" fmla="*/ 371622 h 510466"/>
                <a:gd name="connsiteX40" fmla="*/ 552992 w 975375"/>
                <a:gd name="connsiteY40" fmla="*/ 350077 h 510466"/>
                <a:gd name="connsiteX41" fmla="*/ 563767 w 975375"/>
                <a:gd name="connsiteY41" fmla="*/ 345768 h 510466"/>
                <a:gd name="connsiteX42" fmla="*/ 667208 w 975375"/>
                <a:gd name="connsiteY42" fmla="*/ 423329 h 510466"/>
                <a:gd name="connsiteX43" fmla="*/ 712463 w 975375"/>
                <a:gd name="connsiteY43" fmla="*/ 352232 h 510466"/>
                <a:gd name="connsiteX44" fmla="*/ 686603 w 975375"/>
                <a:gd name="connsiteY44" fmla="*/ 281134 h 510466"/>
                <a:gd name="connsiteX45" fmla="*/ 684448 w 975375"/>
                <a:gd name="connsiteY45" fmla="*/ 212191 h 510466"/>
                <a:gd name="connsiteX46" fmla="*/ 686603 w 975375"/>
                <a:gd name="connsiteY46" fmla="*/ 166948 h 510466"/>
                <a:gd name="connsiteX47" fmla="*/ 731320 w 975375"/>
                <a:gd name="connsiteY47" fmla="*/ 165601 h 510466"/>
                <a:gd name="connsiteX48" fmla="*/ 301475 w 975375"/>
                <a:gd name="connsiteY48" fmla="*/ 820 h 510466"/>
                <a:gd name="connsiteX49" fmla="*/ 385560 w 975375"/>
                <a:gd name="connsiteY49" fmla="*/ 33086 h 510466"/>
                <a:gd name="connsiteX50" fmla="*/ 473957 w 975375"/>
                <a:gd name="connsiteY50" fmla="*/ 48143 h 510466"/>
                <a:gd name="connsiteX51" fmla="*/ 432993 w 975375"/>
                <a:gd name="connsiteY51" fmla="*/ 172903 h 510466"/>
                <a:gd name="connsiteX52" fmla="*/ 370468 w 975375"/>
                <a:gd name="connsiteY52" fmla="*/ 142788 h 510466"/>
                <a:gd name="connsiteX53" fmla="*/ 411433 w 975375"/>
                <a:gd name="connsiteY53" fmla="*/ 138486 h 510466"/>
                <a:gd name="connsiteX54" fmla="*/ 411433 w 975375"/>
                <a:gd name="connsiteY54" fmla="*/ 140637 h 510466"/>
                <a:gd name="connsiteX55" fmla="*/ 420057 w 975375"/>
                <a:gd name="connsiteY55" fmla="*/ 125580 h 510466"/>
                <a:gd name="connsiteX56" fmla="*/ 402808 w 975375"/>
                <a:gd name="connsiteY56" fmla="*/ 99768 h 510466"/>
                <a:gd name="connsiteX57" fmla="*/ 379092 w 975375"/>
                <a:gd name="connsiteY57" fmla="*/ 175054 h 510466"/>
                <a:gd name="connsiteX58" fmla="*/ 568823 w 975375"/>
                <a:gd name="connsiteY58" fmla="*/ 129882 h 510466"/>
                <a:gd name="connsiteX59" fmla="*/ 616255 w 975375"/>
                <a:gd name="connsiteY59" fmla="*/ 177205 h 510466"/>
                <a:gd name="connsiteX60" fmla="*/ 665844 w 975375"/>
                <a:gd name="connsiteY60" fmla="*/ 196564 h 510466"/>
                <a:gd name="connsiteX61" fmla="*/ 674468 w 975375"/>
                <a:gd name="connsiteY61" fmla="*/ 282605 h 510466"/>
                <a:gd name="connsiteX62" fmla="*/ 700340 w 975375"/>
                <a:gd name="connsiteY62" fmla="*/ 314871 h 510466"/>
                <a:gd name="connsiteX63" fmla="*/ 700340 w 975375"/>
                <a:gd name="connsiteY63" fmla="*/ 347136 h 510466"/>
                <a:gd name="connsiteX64" fmla="*/ 588227 w 975375"/>
                <a:gd name="connsiteY64" fmla="*/ 336381 h 510466"/>
                <a:gd name="connsiteX65" fmla="*/ 603319 w 975375"/>
                <a:gd name="connsiteY65" fmla="*/ 334230 h 510466"/>
                <a:gd name="connsiteX66" fmla="*/ 616255 w 975375"/>
                <a:gd name="connsiteY66" fmla="*/ 344985 h 510466"/>
                <a:gd name="connsiteX67" fmla="*/ 614099 w 975375"/>
                <a:gd name="connsiteY67" fmla="*/ 377251 h 510466"/>
                <a:gd name="connsiteX68" fmla="*/ 536482 w 975375"/>
                <a:gd name="connsiteY68" fmla="*/ 351438 h 510466"/>
                <a:gd name="connsiteX69" fmla="*/ 530014 w 975375"/>
                <a:gd name="connsiteY69" fmla="*/ 407365 h 510466"/>
                <a:gd name="connsiteX70" fmla="*/ 577447 w 975375"/>
                <a:gd name="connsiteY70" fmla="*/ 454688 h 510466"/>
                <a:gd name="connsiteX71" fmla="*/ 717588 w 975375"/>
                <a:gd name="connsiteY71" fmla="*/ 431026 h 510466"/>
                <a:gd name="connsiteX72" fmla="*/ 780113 w 975375"/>
                <a:gd name="connsiteY72" fmla="*/ 392308 h 510466"/>
                <a:gd name="connsiteX73" fmla="*/ 577447 w 975375"/>
                <a:gd name="connsiteY73" fmla="*/ 474047 h 510466"/>
                <a:gd name="connsiteX74" fmla="*/ 471801 w 975375"/>
                <a:gd name="connsiteY74" fmla="*/ 426724 h 510466"/>
                <a:gd name="connsiteX75" fmla="*/ 420057 w 975375"/>
                <a:gd name="connsiteY75" fmla="*/ 377251 h 510466"/>
                <a:gd name="connsiteX76" fmla="*/ 413589 w 975375"/>
                <a:gd name="connsiteY76" fmla="*/ 351438 h 510466"/>
                <a:gd name="connsiteX77" fmla="*/ 512766 w 975375"/>
                <a:gd name="connsiteY77" fmla="*/ 282605 h 510466"/>
                <a:gd name="connsiteX78" fmla="*/ 506298 w 975375"/>
                <a:gd name="connsiteY78" fmla="*/ 252491 h 510466"/>
                <a:gd name="connsiteX79" fmla="*/ 439461 w 975375"/>
                <a:gd name="connsiteY79" fmla="*/ 215923 h 510466"/>
                <a:gd name="connsiteX80" fmla="*/ 353220 w 975375"/>
                <a:gd name="connsiteY80" fmla="*/ 194413 h 510466"/>
                <a:gd name="connsiteX81" fmla="*/ 279915 w 975375"/>
                <a:gd name="connsiteY81" fmla="*/ 166450 h 510466"/>
                <a:gd name="connsiteX82" fmla="*/ 189362 w 975375"/>
                <a:gd name="connsiteY82" fmla="*/ 235282 h 510466"/>
                <a:gd name="connsiteX83" fmla="*/ 210922 w 975375"/>
                <a:gd name="connsiteY83" fmla="*/ 321324 h 510466"/>
                <a:gd name="connsiteX84" fmla="*/ 154865 w 975375"/>
                <a:gd name="connsiteY84" fmla="*/ 261095 h 510466"/>
                <a:gd name="connsiteX85" fmla="*/ 120369 w 975375"/>
                <a:gd name="connsiteY85" fmla="*/ 295511 h 510466"/>
                <a:gd name="connsiteX86" fmla="*/ 128993 w 975375"/>
                <a:gd name="connsiteY86" fmla="*/ 312720 h 510466"/>
                <a:gd name="connsiteX87" fmla="*/ 141929 w 975375"/>
                <a:gd name="connsiteY87" fmla="*/ 319173 h 510466"/>
                <a:gd name="connsiteX88" fmla="*/ 165645 w 975375"/>
                <a:gd name="connsiteY88" fmla="*/ 274001 h 510466"/>
                <a:gd name="connsiteX89" fmla="*/ 167801 w 975375"/>
                <a:gd name="connsiteY89" fmla="*/ 353589 h 510466"/>
                <a:gd name="connsiteX90" fmla="*/ 81560 w 975375"/>
                <a:gd name="connsiteY90" fmla="*/ 368646 h 510466"/>
                <a:gd name="connsiteX91" fmla="*/ 6099 w 975375"/>
                <a:gd name="connsiteY91" fmla="*/ 308418 h 510466"/>
                <a:gd name="connsiteX92" fmla="*/ 1787 w 975375"/>
                <a:gd name="connsiteY92" fmla="*/ 254642 h 510466"/>
                <a:gd name="connsiteX93" fmla="*/ 14723 w 975375"/>
                <a:gd name="connsiteY93" fmla="*/ 235282 h 510466"/>
                <a:gd name="connsiteX94" fmla="*/ 16879 w 975375"/>
                <a:gd name="connsiteY94" fmla="*/ 213772 h 510466"/>
                <a:gd name="connsiteX95" fmla="*/ 62156 w 975375"/>
                <a:gd name="connsiteY95" fmla="*/ 147090 h 510466"/>
                <a:gd name="connsiteX96" fmla="*/ 167801 w 975375"/>
                <a:gd name="connsiteY96" fmla="*/ 187960 h 510466"/>
                <a:gd name="connsiteX97" fmla="*/ 197986 w 975375"/>
                <a:gd name="connsiteY97" fmla="*/ 168601 h 510466"/>
                <a:gd name="connsiteX98" fmla="*/ 174270 w 975375"/>
                <a:gd name="connsiteY98" fmla="*/ 106221 h 510466"/>
                <a:gd name="connsiteX99" fmla="*/ 139773 w 975375"/>
                <a:gd name="connsiteY99" fmla="*/ 114825 h 510466"/>
                <a:gd name="connsiteX100" fmla="*/ 141929 w 975375"/>
                <a:gd name="connsiteY100" fmla="*/ 140637 h 510466"/>
                <a:gd name="connsiteX101" fmla="*/ 189362 w 975375"/>
                <a:gd name="connsiteY101" fmla="*/ 144939 h 510466"/>
                <a:gd name="connsiteX102" fmla="*/ 113901 w 975375"/>
                <a:gd name="connsiteY102" fmla="*/ 56747 h 510466"/>
                <a:gd name="connsiteX103" fmla="*/ 254043 w 975375"/>
                <a:gd name="connsiteY103" fmla="*/ 35237 h 510466"/>
                <a:gd name="connsiteX104" fmla="*/ 301475 w 975375"/>
                <a:gd name="connsiteY104" fmla="*/ 820 h 51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75375" h="510466">
                  <a:moveTo>
                    <a:pt x="268143" y="180201"/>
                  </a:moveTo>
                  <a:cubicBezTo>
                    <a:pt x="304769" y="175906"/>
                    <a:pt x="328468" y="201673"/>
                    <a:pt x="350013" y="212409"/>
                  </a:cubicBezTo>
                  <a:cubicBezTo>
                    <a:pt x="360785" y="205968"/>
                    <a:pt x="406029" y="195231"/>
                    <a:pt x="425419" y="220998"/>
                  </a:cubicBezTo>
                  <a:cubicBezTo>
                    <a:pt x="442655" y="242471"/>
                    <a:pt x="464200" y="212409"/>
                    <a:pt x="490053" y="248913"/>
                  </a:cubicBezTo>
                  <a:cubicBezTo>
                    <a:pt x="530988" y="311183"/>
                    <a:pt x="444810" y="397073"/>
                    <a:pt x="418956" y="343392"/>
                  </a:cubicBezTo>
                  <a:cubicBezTo>
                    <a:pt x="414647" y="334803"/>
                    <a:pt x="418956" y="317625"/>
                    <a:pt x="418956" y="317625"/>
                  </a:cubicBezTo>
                  <a:cubicBezTo>
                    <a:pt x="418956" y="317625"/>
                    <a:pt x="421110" y="311183"/>
                    <a:pt x="421110" y="309036"/>
                  </a:cubicBezTo>
                  <a:cubicBezTo>
                    <a:pt x="401720" y="326214"/>
                    <a:pt x="397411" y="351981"/>
                    <a:pt x="410338" y="379895"/>
                  </a:cubicBezTo>
                  <a:cubicBezTo>
                    <a:pt x="425419" y="414251"/>
                    <a:pt x="462045" y="435724"/>
                    <a:pt x="492208" y="455049"/>
                  </a:cubicBezTo>
                  <a:cubicBezTo>
                    <a:pt x="574077" y="506583"/>
                    <a:pt x="647329" y="497994"/>
                    <a:pt x="714118" y="459344"/>
                  </a:cubicBezTo>
                  <a:cubicBezTo>
                    <a:pt x="742126" y="442166"/>
                    <a:pt x="776597" y="403515"/>
                    <a:pt x="795987" y="388484"/>
                  </a:cubicBezTo>
                  <a:cubicBezTo>
                    <a:pt x="813223" y="373454"/>
                    <a:pt x="839077" y="364865"/>
                    <a:pt x="869239" y="364865"/>
                  </a:cubicBezTo>
                  <a:cubicBezTo>
                    <a:pt x="869239" y="364865"/>
                    <a:pt x="916637" y="371306"/>
                    <a:pt x="916637" y="371306"/>
                  </a:cubicBezTo>
                  <a:cubicBezTo>
                    <a:pt x="864930" y="379895"/>
                    <a:pt x="828304" y="384190"/>
                    <a:pt x="811068" y="401368"/>
                  </a:cubicBezTo>
                  <a:cubicBezTo>
                    <a:pt x="780906" y="429282"/>
                    <a:pt x="748589" y="465786"/>
                    <a:pt x="709809" y="485111"/>
                  </a:cubicBezTo>
                  <a:cubicBezTo>
                    <a:pt x="593468" y="547381"/>
                    <a:pt x="427574" y="482964"/>
                    <a:pt x="365094" y="420693"/>
                  </a:cubicBezTo>
                  <a:cubicBezTo>
                    <a:pt x="339241" y="394926"/>
                    <a:pt x="328468" y="360570"/>
                    <a:pt x="313387" y="326214"/>
                  </a:cubicBezTo>
                  <a:cubicBezTo>
                    <a:pt x="302615" y="304741"/>
                    <a:pt x="296152" y="294005"/>
                    <a:pt x="283225" y="274680"/>
                  </a:cubicBezTo>
                  <a:cubicBezTo>
                    <a:pt x="274607" y="261796"/>
                    <a:pt x="263835" y="255355"/>
                    <a:pt x="248753" y="255355"/>
                  </a:cubicBezTo>
                  <a:cubicBezTo>
                    <a:pt x="248753" y="255355"/>
                    <a:pt x="233672" y="268238"/>
                    <a:pt x="233672" y="268238"/>
                  </a:cubicBezTo>
                  <a:cubicBezTo>
                    <a:pt x="259526" y="259649"/>
                    <a:pt x="265989" y="268238"/>
                    <a:pt x="270298" y="276827"/>
                  </a:cubicBezTo>
                  <a:cubicBezTo>
                    <a:pt x="270298" y="276827"/>
                    <a:pt x="272452" y="285416"/>
                    <a:pt x="272452" y="289711"/>
                  </a:cubicBezTo>
                  <a:cubicBezTo>
                    <a:pt x="272452" y="309036"/>
                    <a:pt x="259526" y="321919"/>
                    <a:pt x="227209" y="309036"/>
                  </a:cubicBezTo>
                  <a:cubicBezTo>
                    <a:pt x="201355" y="300447"/>
                    <a:pt x="192737" y="233882"/>
                    <a:pt x="209973" y="210262"/>
                  </a:cubicBezTo>
                  <a:cubicBezTo>
                    <a:pt x="220745" y="195231"/>
                    <a:pt x="246599" y="182348"/>
                    <a:pt x="268143" y="180201"/>
                  </a:cubicBezTo>
                  <a:close/>
                  <a:moveTo>
                    <a:pt x="731320" y="165601"/>
                  </a:moveTo>
                  <a:cubicBezTo>
                    <a:pt x="750176" y="165870"/>
                    <a:pt x="768494" y="166948"/>
                    <a:pt x="772804" y="169102"/>
                  </a:cubicBezTo>
                  <a:cubicBezTo>
                    <a:pt x="785734" y="173411"/>
                    <a:pt x="792199" y="194956"/>
                    <a:pt x="805129" y="197110"/>
                  </a:cubicBezTo>
                  <a:cubicBezTo>
                    <a:pt x="835299" y="205728"/>
                    <a:pt x="863314" y="201419"/>
                    <a:pt x="876245" y="231582"/>
                  </a:cubicBezTo>
                  <a:cubicBezTo>
                    <a:pt x="891330" y="276825"/>
                    <a:pt x="861159" y="317760"/>
                    <a:pt x="830989" y="324223"/>
                  </a:cubicBezTo>
                  <a:cubicBezTo>
                    <a:pt x="824524" y="324223"/>
                    <a:pt x="809439" y="319915"/>
                    <a:pt x="809439" y="319915"/>
                  </a:cubicBezTo>
                  <a:cubicBezTo>
                    <a:pt x="783579" y="311297"/>
                    <a:pt x="766339" y="289752"/>
                    <a:pt x="790044" y="268207"/>
                  </a:cubicBezTo>
                  <a:cubicBezTo>
                    <a:pt x="792199" y="266053"/>
                    <a:pt x="787889" y="261744"/>
                    <a:pt x="787889" y="261744"/>
                  </a:cubicBezTo>
                  <a:cubicBezTo>
                    <a:pt x="764184" y="276825"/>
                    <a:pt x="757719" y="294061"/>
                    <a:pt x="772804" y="309142"/>
                  </a:cubicBezTo>
                  <a:cubicBezTo>
                    <a:pt x="822369" y="358695"/>
                    <a:pt x="848229" y="315606"/>
                    <a:pt x="880555" y="315606"/>
                  </a:cubicBezTo>
                  <a:cubicBezTo>
                    <a:pt x="912880" y="313451"/>
                    <a:pt x="962445" y="352232"/>
                    <a:pt x="975375" y="373776"/>
                  </a:cubicBezTo>
                  <a:cubicBezTo>
                    <a:pt x="947360" y="363004"/>
                    <a:pt x="919345" y="354386"/>
                    <a:pt x="899950" y="352232"/>
                  </a:cubicBezTo>
                  <a:cubicBezTo>
                    <a:pt x="846074" y="345768"/>
                    <a:pt x="809439" y="360849"/>
                    <a:pt x="779269" y="378085"/>
                  </a:cubicBezTo>
                  <a:cubicBezTo>
                    <a:pt x="738324" y="401784"/>
                    <a:pt x="699533" y="444874"/>
                    <a:pt x="649968" y="455646"/>
                  </a:cubicBezTo>
                  <a:cubicBezTo>
                    <a:pt x="587473" y="466418"/>
                    <a:pt x="529287" y="429792"/>
                    <a:pt x="537907" y="371622"/>
                  </a:cubicBezTo>
                  <a:cubicBezTo>
                    <a:pt x="540062" y="363004"/>
                    <a:pt x="548682" y="354386"/>
                    <a:pt x="552992" y="350077"/>
                  </a:cubicBezTo>
                  <a:cubicBezTo>
                    <a:pt x="552992" y="350077"/>
                    <a:pt x="561612" y="347923"/>
                    <a:pt x="563767" y="345768"/>
                  </a:cubicBezTo>
                  <a:cubicBezTo>
                    <a:pt x="544372" y="425483"/>
                    <a:pt x="619798" y="451337"/>
                    <a:pt x="667208" y="423329"/>
                  </a:cubicBezTo>
                  <a:cubicBezTo>
                    <a:pt x="690913" y="410402"/>
                    <a:pt x="705998" y="386703"/>
                    <a:pt x="712463" y="352232"/>
                  </a:cubicBezTo>
                  <a:cubicBezTo>
                    <a:pt x="718929" y="322069"/>
                    <a:pt x="710308" y="298370"/>
                    <a:pt x="686603" y="281134"/>
                  </a:cubicBezTo>
                  <a:cubicBezTo>
                    <a:pt x="693068" y="255281"/>
                    <a:pt x="693068" y="233736"/>
                    <a:pt x="684448" y="212191"/>
                  </a:cubicBezTo>
                  <a:cubicBezTo>
                    <a:pt x="677983" y="197110"/>
                    <a:pt x="652123" y="173411"/>
                    <a:pt x="686603" y="166948"/>
                  </a:cubicBezTo>
                  <a:cubicBezTo>
                    <a:pt x="693068" y="165870"/>
                    <a:pt x="712463" y="165332"/>
                    <a:pt x="731320" y="165601"/>
                  </a:cubicBezTo>
                  <a:close/>
                  <a:moveTo>
                    <a:pt x="301475" y="820"/>
                  </a:moveTo>
                  <a:cubicBezTo>
                    <a:pt x="346752" y="-3482"/>
                    <a:pt x="366156" y="9424"/>
                    <a:pt x="385560" y="33086"/>
                  </a:cubicBezTo>
                  <a:cubicBezTo>
                    <a:pt x="404964" y="22330"/>
                    <a:pt x="452397" y="26633"/>
                    <a:pt x="473957" y="48143"/>
                  </a:cubicBezTo>
                  <a:cubicBezTo>
                    <a:pt x="521390" y="99768"/>
                    <a:pt x="484737" y="147090"/>
                    <a:pt x="432993" y="172903"/>
                  </a:cubicBezTo>
                  <a:cubicBezTo>
                    <a:pt x="409276" y="183658"/>
                    <a:pt x="366156" y="170752"/>
                    <a:pt x="370468" y="142788"/>
                  </a:cubicBezTo>
                  <a:cubicBezTo>
                    <a:pt x="376936" y="106221"/>
                    <a:pt x="420057" y="99768"/>
                    <a:pt x="411433" y="138486"/>
                  </a:cubicBezTo>
                  <a:cubicBezTo>
                    <a:pt x="404964" y="138486"/>
                    <a:pt x="411433" y="140637"/>
                    <a:pt x="411433" y="140637"/>
                  </a:cubicBezTo>
                  <a:cubicBezTo>
                    <a:pt x="411433" y="140637"/>
                    <a:pt x="417901" y="136335"/>
                    <a:pt x="420057" y="125580"/>
                  </a:cubicBezTo>
                  <a:cubicBezTo>
                    <a:pt x="422213" y="110523"/>
                    <a:pt x="413589" y="101919"/>
                    <a:pt x="402808" y="99768"/>
                  </a:cubicBezTo>
                  <a:cubicBezTo>
                    <a:pt x="361844" y="95466"/>
                    <a:pt x="335972" y="151392"/>
                    <a:pt x="379092" y="175054"/>
                  </a:cubicBezTo>
                  <a:cubicBezTo>
                    <a:pt x="469645" y="222376"/>
                    <a:pt x="480425" y="108372"/>
                    <a:pt x="568823" y="129882"/>
                  </a:cubicBezTo>
                  <a:cubicBezTo>
                    <a:pt x="599007" y="136335"/>
                    <a:pt x="601163" y="166450"/>
                    <a:pt x="616255" y="177205"/>
                  </a:cubicBezTo>
                  <a:cubicBezTo>
                    <a:pt x="635659" y="190111"/>
                    <a:pt x="652908" y="179356"/>
                    <a:pt x="665844" y="196564"/>
                  </a:cubicBezTo>
                  <a:cubicBezTo>
                    <a:pt x="680936" y="220225"/>
                    <a:pt x="680936" y="252491"/>
                    <a:pt x="674468" y="282605"/>
                  </a:cubicBezTo>
                  <a:cubicBezTo>
                    <a:pt x="683092" y="293360"/>
                    <a:pt x="696028" y="306267"/>
                    <a:pt x="700340" y="314871"/>
                  </a:cubicBezTo>
                  <a:cubicBezTo>
                    <a:pt x="704652" y="323475"/>
                    <a:pt x="700340" y="347136"/>
                    <a:pt x="700340" y="347136"/>
                  </a:cubicBezTo>
                  <a:cubicBezTo>
                    <a:pt x="680936" y="474047"/>
                    <a:pt x="530014" y="411667"/>
                    <a:pt x="588227" y="336381"/>
                  </a:cubicBezTo>
                  <a:cubicBezTo>
                    <a:pt x="586071" y="336381"/>
                    <a:pt x="599007" y="334230"/>
                    <a:pt x="603319" y="334230"/>
                  </a:cubicBezTo>
                  <a:cubicBezTo>
                    <a:pt x="607631" y="334230"/>
                    <a:pt x="611943" y="342834"/>
                    <a:pt x="616255" y="344985"/>
                  </a:cubicBezTo>
                  <a:cubicBezTo>
                    <a:pt x="616255" y="357891"/>
                    <a:pt x="607631" y="366495"/>
                    <a:pt x="614099" y="377251"/>
                  </a:cubicBezTo>
                  <a:cubicBezTo>
                    <a:pt x="655064" y="306267"/>
                    <a:pt x="560198" y="308418"/>
                    <a:pt x="536482" y="351438"/>
                  </a:cubicBezTo>
                  <a:cubicBezTo>
                    <a:pt x="530014" y="364344"/>
                    <a:pt x="525702" y="388006"/>
                    <a:pt x="530014" y="407365"/>
                  </a:cubicBezTo>
                  <a:cubicBezTo>
                    <a:pt x="536482" y="431026"/>
                    <a:pt x="560198" y="448235"/>
                    <a:pt x="577447" y="454688"/>
                  </a:cubicBezTo>
                  <a:cubicBezTo>
                    <a:pt x="633503" y="478349"/>
                    <a:pt x="683092" y="458990"/>
                    <a:pt x="717588" y="431026"/>
                  </a:cubicBezTo>
                  <a:cubicBezTo>
                    <a:pt x="721900" y="428875"/>
                    <a:pt x="760709" y="398761"/>
                    <a:pt x="780113" y="392308"/>
                  </a:cubicBezTo>
                  <a:cubicBezTo>
                    <a:pt x="734837" y="433177"/>
                    <a:pt x="672312" y="493406"/>
                    <a:pt x="577447" y="474047"/>
                  </a:cubicBezTo>
                  <a:cubicBezTo>
                    <a:pt x="540794" y="467594"/>
                    <a:pt x="499830" y="448235"/>
                    <a:pt x="471801" y="426724"/>
                  </a:cubicBezTo>
                  <a:cubicBezTo>
                    <a:pt x="461021" y="418120"/>
                    <a:pt x="426525" y="390157"/>
                    <a:pt x="420057" y="377251"/>
                  </a:cubicBezTo>
                  <a:cubicBezTo>
                    <a:pt x="415745" y="368646"/>
                    <a:pt x="415745" y="364344"/>
                    <a:pt x="413589" y="351438"/>
                  </a:cubicBezTo>
                  <a:cubicBezTo>
                    <a:pt x="452397" y="405214"/>
                    <a:pt x="517078" y="336381"/>
                    <a:pt x="512766" y="282605"/>
                  </a:cubicBezTo>
                  <a:cubicBezTo>
                    <a:pt x="512766" y="271850"/>
                    <a:pt x="510610" y="261095"/>
                    <a:pt x="506298" y="252491"/>
                  </a:cubicBezTo>
                  <a:cubicBezTo>
                    <a:pt x="489050" y="215923"/>
                    <a:pt x="467489" y="215923"/>
                    <a:pt x="439461" y="215923"/>
                  </a:cubicBezTo>
                  <a:cubicBezTo>
                    <a:pt x="428681" y="200866"/>
                    <a:pt x="394184" y="177205"/>
                    <a:pt x="353220" y="194413"/>
                  </a:cubicBezTo>
                  <a:cubicBezTo>
                    <a:pt x="329503" y="177205"/>
                    <a:pt x="297163" y="164298"/>
                    <a:pt x="279915" y="166450"/>
                  </a:cubicBezTo>
                  <a:cubicBezTo>
                    <a:pt x="228170" y="168601"/>
                    <a:pt x="200142" y="185809"/>
                    <a:pt x="189362" y="235282"/>
                  </a:cubicBezTo>
                  <a:cubicBezTo>
                    <a:pt x="182894" y="271850"/>
                    <a:pt x="204454" y="297662"/>
                    <a:pt x="210922" y="321324"/>
                  </a:cubicBezTo>
                  <a:cubicBezTo>
                    <a:pt x="195830" y="286907"/>
                    <a:pt x="180738" y="261095"/>
                    <a:pt x="154865" y="261095"/>
                  </a:cubicBezTo>
                  <a:cubicBezTo>
                    <a:pt x="131149" y="261095"/>
                    <a:pt x="118213" y="278303"/>
                    <a:pt x="120369" y="295511"/>
                  </a:cubicBezTo>
                  <a:cubicBezTo>
                    <a:pt x="120369" y="297662"/>
                    <a:pt x="122525" y="306267"/>
                    <a:pt x="128993" y="312720"/>
                  </a:cubicBezTo>
                  <a:cubicBezTo>
                    <a:pt x="128993" y="312720"/>
                    <a:pt x="139773" y="317022"/>
                    <a:pt x="141929" y="319173"/>
                  </a:cubicBezTo>
                  <a:cubicBezTo>
                    <a:pt x="120369" y="297662"/>
                    <a:pt x="135461" y="267548"/>
                    <a:pt x="165645" y="274001"/>
                  </a:cubicBezTo>
                  <a:cubicBezTo>
                    <a:pt x="193674" y="280454"/>
                    <a:pt x="195830" y="332079"/>
                    <a:pt x="167801" y="353589"/>
                  </a:cubicBezTo>
                  <a:cubicBezTo>
                    <a:pt x="154865" y="364344"/>
                    <a:pt x="105277" y="368646"/>
                    <a:pt x="81560" y="368646"/>
                  </a:cubicBezTo>
                  <a:cubicBezTo>
                    <a:pt x="44908" y="366495"/>
                    <a:pt x="12567" y="342834"/>
                    <a:pt x="6099" y="308418"/>
                  </a:cubicBezTo>
                  <a:cubicBezTo>
                    <a:pt x="1787" y="293360"/>
                    <a:pt x="-2525" y="271850"/>
                    <a:pt x="1787" y="254642"/>
                  </a:cubicBezTo>
                  <a:cubicBezTo>
                    <a:pt x="3943" y="250340"/>
                    <a:pt x="10411" y="241736"/>
                    <a:pt x="14723" y="235282"/>
                  </a:cubicBezTo>
                  <a:cubicBezTo>
                    <a:pt x="14723" y="235282"/>
                    <a:pt x="16879" y="220225"/>
                    <a:pt x="16879" y="213772"/>
                  </a:cubicBezTo>
                  <a:cubicBezTo>
                    <a:pt x="12567" y="185809"/>
                    <a:pt x="25504" y="149241"/>
                    <a:pt x="62156" y="147090"/>
                  </a:cubicBezTo>
                  <a:cubicBezTo>
                    <a:pt x="94496" y="142788"/>
                    <a:pt x="83716" y="196564"/>
                    <a:pt x="167801" y="187960"/>
                  </a:cubicBezTo>
                  <a:cubicBezTo>
                    <a:pt x="178582" y="187960"/>
                    <a:pt x="191518" y="177205"/>
                    <a:pt x="197986" y="168601"/>
                  </a:cubicBezTo>
                  <a:cubicBezTo>
                    <a:pt x="208766" y="149241"/>
                    <a:pt x="200142" y="114825"/>
                    <a:pt x="174270" y="106221"/>
                  </a:cubicBezTo>
                  <a:cubicBezTo>
                    <a:pt x="163489" y="101919"/>
                    <a:pt x="146241" y="101919"/>
                    <a:pt x="139773" y="114825"/>
                  </a:cubicBezTo>
                  <a:cubicBezTo>
                    <a:pt x="139773" y="114825"/>
                    <a:pt x="139773" y="132033"/>
                    <a:pt x="141929" y="140637"/>
                  </a:cubicBezTo>
                  <a:cubicBezTo>
                    <a:pt x="139773" y="110523"/>
                    <a:pt x="189362" y="99768"/>
                    <a:pt x="189362" y="144939"/>
                  </a:cubicBezTo>
                  <a:cubicBezTo>
                    <a:pt x="189362" y="224527"/>
                    <a:pt x="10411" y="157845"/>
                    <a:pt x="113901" y="56747"/>
                  </a:cubicBezTo>
                  <a:cubicBezTo>
                    <a:pt x="148397" y="24482"/>
                    <a:pt x="200142" y="18028"/>
                    <a:pt x="254043" y="35237"/>
                  </a:cubicBezTo>
                  <a:cubicBezTo>
                    <a:pt x="264823" y="18028"/>
                    <a:pt x="275603" y="2971"/>
                    <a:pt x="301475" y="820"/>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Freeform 51"/>
            <p:cNvSpPr/>
            <p:nvPr/>
          </p:nvSpPr>
          <p:spPr bwMode="auto">
            <a:xfrm>
              <a:off x="6683376" y="3692525"/>
              <a:ext cx="382588" cy="206375"/>
            </a:xfrm>
            <a:custGeom>
              <a:avLst/>
              <a:gdLst>
                <a:gd name="T0" fmla="*/ 33 w 178"/>
                <a:gd name="T1" fmla="*/ 67 h 96"/>
                <a:gd name="T2" fmla="*/ 21 w 178"/>
                <a:gd name="T3" fmla="*/ 38 h 96"/>
                <a:gd name="T4" fmla="*/ 11 w 178"/>
                <a:gd name="T5" fmla="*/ 82 h 96"/>
                <a:gd name="T6" fmla="*/ 61 w 178"/>
                <a:gd name="T7" fmla="*/ 87 h 96"/>
                <a:gd name="T8" fmla="*/ 178 w 178"/>
                <a:gd name="T9" fmla="*/ 68 h 96"/>
                <a:gd name="T10" fmla="*/ 90 w 178"/>
                <a:gd name="T11" fmla="*/ 52 h 96"/>
                <a:gd name="T12" fmla="*/ 53 w 178"/>
                <a:gd name="T13" fmla="*/ 51 h 96"/>
                <a:gd name="T14" fmla="*/ 57 w 178"/>
                <a:gd name="T15" fmla="*/ 24 h 96"/>
                <a:gd name="T16" fmla="*/ 81 w 178"/>
                <a:gd name="T17" fmla="*/ 30 h 96"/>
                <a:gd name="T18" fmla="*/ 64 w 178"/>
                <a:gd name="T19" fmla="*/ 28 h 96"/>
                <a:gd name="T20" fmla="*/ 65 w 178"/>
                <a:gd name="T21" fmla="*/ 50 h 96"/>
                <a:gd name="T22" fmla="*/ 98 w 178"/>
                <a:gd name="T23" fmla="*/ 35 h 96"/>
                <a:gd name="T24" fmla="*/ 87 w 178"/>
                <a:gd name="T25" fmla="*/ 8 h 96"/>
                <a:gd name="T26" fmla="*/ 43 w 178"/>
                <a:gd name="T27" fmla="*/ 14 h 96"/>
                <a:gd name="T28" fmla="*/ 33 w 178"/>
                <a:gd name="T29" fmla="*/ 6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96">
                  <a:moveTo>
                    <a:pt x="33" y="67"/>
                  </a:moveTo>
                  <a:cubicBezTo>
                    <a:pt x="16" y="64"/>
                    <a:pt x="18" y="49"/>
                    <a:pt x="21" y="38"/>
                  </a:cubicBezTo>
                  <a:cubicBezTo>
                    <a:pt x="3" y="40"/>
                    <a:pt x="0" y="70"/>
                    <a:pt x="11" y="82"/>
                  </a:cubicBezTo>
                  <a:cubicBezTo>
                    <a:pt x="20" y="93"/>
                    <a:pt x="46" y="96"/>
                    <a:pt x="61" y="87"/>
                  </a:cubicBezTo>
                  <a:cubicBezTo>
                    <a:pt x="80" y="75"/>
                    <a:pt x="126" y="59"/>
                    <a:pt x="178" y="68"/>
                  </a:cubicBezTo>
                  <a:cubicBezTo>
                    <a:pt x="156" y="54"/>
                    <a:pt x="111" y="40"/>
                    <a:pt x="90" y="52"/>
                  </a:cubicBezTo>
                  <a:cubicBezTo>
                    <a:pt x="74" y="62"/>
                    <a:pt x="61" y="60"/>
                    <a:pt x="53" y="51"/>
                  </a:cubicBezTo>
                  <a:cubicBezTo>
                    <a:pt x="47" y="44"/>
                    <a:pt x="50" y="29"/>
                    <a:pt x="57" y="24"/>
                  </a:cubicBezTo>
                  <a:cubicBezTo>
                    <a:pt x="66" y="17"/>
                    <a:pt x="80" y="20"/>
                    <a:pt x="81" y="30"/>
                  </a:cubicBezTo>
                  <a:cubicBezTo>
                    <a:pt x="75" y="26"/>
                    <a:pt x="70" y="24"/>
                    <a:pt x="64" y="28"/>
                  </a:cubicBezTo>
                  <a:cubicBezTo>
                    <a:pt x="55" y="34"/>
                    <a:pt x="55" y="45"/>
                    <a:pt x="65" y="50"/>
                  </a:cubicBezTo>
                  <a:cubicBezTo>
                    <a:pt x="76" y="55"/>
                    <a:pt x="93" y="45"/>
                    <a:pt x="98" y="35"/>
                  </a:cubicBezTo>
                  <a:cubicBezTo>
                    <a:pt x="102" y="26"/>
                    <a:pt x="97" y="16"/>
                    <a:pt x="87" y="8"/>
                  </a:cubicBezTo>
                  <a:cubicBezTo>
                    <a:pt x="77" y="0"/>
                    <a:pt x="59" y="2"/>
                    <a:pt x="43" y="14"/>
                  </a:cubicBezTo>
                  <a:cubicBezTo>
                    <a:pt x="24" y="27"/>
                    <a:pt x="19" y="56"/>
                    <a:pt x="33" y="67"/>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5" name="组合 14"/>
          <p:cNvGrpSpPr/>
          <p:nvPr/>
        </p:nvGrpSpPr>
        <p:grpSpPr>
          <a:xfrm>
            <a:off x="383301" y="384516"/>
            <a:ext cx="1166686" cy="267267"/>
            <a:chOff x="-164381" y="2115819"/>
            <a:chExt cx="4132033" cy="946576"/>
          </a:xfrm>
          <a:solidFill>
            <a:srgbClr val="E5C18C"/>
          </a:solidFill>
        </p:grpSpPr>
        <p:grpSp>
          <p:nvGrpSpPr>
            <p:cNvPr id="16" name="组合 15"/>
            <p:cNvGrpSpPr/>
            <p:nvPr/>
          </p:nvGrpSpPr>
          <p:grpSpPr>
            <a:xfrm>
              <a:off x="-164381" y="2115819"/>
              <a:ext cx="2833726" cy="473287"/>
              <a:chOff x="-8578756" y="1524000"/>
              <a:chExt cx="7847236" cy="1310640"/>
            </a:xfrm>
            <a:grpFill/>
          </p:grpSpPr>
          <p:sp>
            <p:nvSpPr>
              <p:cNvPr id="21" name="弧形 20"/>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2" name="直接连接符 21"/>
              <p:cNvCxnSpPr>
                <a:stCxn id="21"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24" name="弧形 23"/>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17" name="组合 16"/>
            <p:cNvGrpSpPr/>
            <p:nvPr/>
          </p:nvGrpSpPr>
          <p:grpSpPr>
            <a:xfrm flipH="1" flipV="1">
              <a:off x="1601698" y="2589108"/>
              <a:ext cx="2365954" cy="473287"/>
              <a:chOff x="-7283387" y="1524000"/>
              <a:chExt cx="6551867" cy="1310640"/>
            </a:xfrm>
            <a:grpFill/>
          </p:grpSpPr>
          <p:sp>
            <p:nvSpPr>
              <p:cNvPr id="18" name="弧形 17"/>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19" name="直接连接符 18"/>
              <p:cNvCxnSpPr>
                <a:stCxn id="18"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25" name="组合 24"/>
          <p:cNvGrpSpPr/>
          <p:nvPr/>
        </p:nvGrpSpPr>
        <p:grpSpPr>
          <a:xfrm flipV="1">
            <a:off x="160032" y="771922"/>
            <a:ext cx="788741" cy="180686"/>
            <a:chOff x="-164381" y="2115819"/>
            <a:chExt cx="4132033" cy="946576"/>
          </a:xfrm>
          <a:solidFill>
            <a:srgbClr val="E5C18C"/>
          </a:solidFill>
        </p:grpSpPr>
        <p:grpSp>
          <p:nvGrpSpPr>
            <p:cNvPr id="26" name="组合 25"/>
            <p:cNvGrpSpPr/>
            <p:nvPr/>
          </p:nvGrpSpPr>
          <p:grpSpPr>
            <a:xfrm>
              <a:off x="-164381" y="2115819"/>
              <a:ext cx="2833726" cy="473287"/>
              <a:chOff x="-8578756" y="1524000"/>
              <a:chExt cx="7847236" cy="1310640"/>
            </a:xfrm>
            <a:grpFill/>
          </p:grpSpPr>
          <p:sp>
            <p:nvSpPr>
              <p:cNvPr id="31" name="弧形 30"/>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32" name="直接连接符 31"/>
              <p:cNvCxnSpPr>
                <a:stCxn id="31"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34" name="弧形 33"/>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27" name="组合 26"/>
            <p:cNvGrpSpPr/>
            <p:nvPr/>
          </p:nvGrpSpPr>
          <p:grpSpPr>
            <a:xfrm flipH="1" flipV="1">
              <a:off x="1601698" y="2589108"/>
              <a:ext cx="2365954" cy="473287"/>
              <a:chOff x="-7283387" y="1524000"/>
              <a:chExt cx="6551867" cy="1310640"/>
            </a:xfrm>
            <a:grpFill/>
          </p:grpSpPr>
          <p:sp>
            <p:nvSpPr>
              <p:cNvPr id="28" name="弧形 27"/>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9" name="直接连接符 28"/>
              <p:cNvCxnSpPr>
                <a:stCxn id="28"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35" name="组合 34"/>
          <p:cNvGrpSpPr/>
          <p:nvPr/>
        </p:nvGrpSpPr>
        <p:grpSpPr>
          <a:xfrm>
            <a:off x="444917" y="1814873"/>
            <a:ext cx="677108" cy="3706281"/>
            <a:chOff x="9772342" y="1709678"/>
            <a:chExt cx="677108" cy="3706281"/>
          </a:xfrm>
        </p:grpSpPr>
        <p:sp>
          <p:nvSpPr>
            <p:cNvPr id="36" name="文本框 35"/>
            <p:cNvSpPr txBox="1"/>
            <p:nvPr/>
          </p:nvSpPr>
          <p:spPr>
            <a:xfrm>
              <a:off x="9772342" y="1709678"/>
              <a:ext cx="677108" cy="1645643"/>
            </a:xfrm>
            <a:prstGeom prst="rect">
              <a:avLst/>
            </a:prstGeom>
            <a:noFill/>
          </p:spPr>
          <p:txBody>
            <a:bodyPr vert="eaVert" wrap="none" rtlCol="0">
              <a:spAutoFit/>
            </a:bodyPr>
            <a:lstStyle/>
            <a:p>
              <a:r>
                <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rPr>
                <a:t>第三章</a:t>
              </a:r>
              <a:endPar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endParaRPr>
            </a:p>
          </p:txBody>
        </p:sp>
        <p:cxnSp>
          <p:nvCxnSpPr>
            <p:cNvPr id="37" name="直接连接符 36"/>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38" name="文本框 37"/>
          <p:cNvSpPr txBox="1"/>
          <p:nvPr/>
        </p:nvSpPr>
        <p:spPr>
          <a:xfrm>
            <a:off x="5362509" y="1673196"/>
            <a:ext cx="668909" cy="19389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4000" dirty="0">
                <a:solidFill>
                  <a:schemeClr val="bg1"/>
                </a:solidFill>
                <a:latin typeface="杨任东竹石体-Bold" panose="02000000000000000000" pitchFamily="2" charset="-122"/>
                <a:ea typeface="杨任东竹石体-Bold" panose="02000000000000000000" pitchFamily="2" charset="-122"/>
                <a:cs typeface="方正清刻本悦宋简体" panose="02000000000000000000" charset="-122"/>
              </a:rPr>
              <a:t>中国风</a:t>
            </a:r>
            <a:endParaRPr kumimoji="1" lang="zh-CN" altLang="en-US" sz="4000" dirty="0">
              <a:solidFill>
                <a:schemeClr val="bg1"/>
              </a:solidFill>
              <a:latin typeface="杨任东竹石体-Bold" panose="02000000000000000000" pitchFamily="2" charset="-122"/>
              <a:ea typeface="杨任东竹石体-Bold" panose="02000000000000000000" pitchFamily="2" charset="-122"/>
              <a:cs typeface="方正清刻本悦宋简体" panose="02000000000000000000" charset="-122"/>
            </a:endParaRPr>
          </a:p>
        </p:txBody>
      </p:sp>
      <p:cxnSp>
        <p:nvCxnSpPr>
          <p:cNvPr id="39" name="直线连接符 14"/>
          <p:cNvCxnSpPr/>
          <p:nvPr/>
        </p:nvCxnSpPr>
        <p:spPr>
          <a:xfrm>
            <a:off x="4799855" y="1768507"/>
            <a:ext cx="0" cy="38902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文本框 39"/>
          <p:cNvSpPr txBox="1"/>
          <p:nvPr/>
        </p:nvSpPr>
        <p:spPr>
          <a:xfrm>
            <a:off x="2527102" y="1768507"/>
            <a:ext cx="2154436" cy="3712230"/>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zh-CN" altLang="en-US" sz="1600" kern="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rPr>
              <a:t>点击输入本栏的具体文字，简明扼要的说明分项内容，此为概念图解，请根据您的具体内容酌情修点击输入本栏的具体文字。</a:t>
            </a:r>
            <a:endParaRPr lang="zh-CN" altLang="en-US" sz="160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endParaRPr>
          </a:p>
        </p:txBody>
      </p:sp>
      <p:sp>
        <p:nvSpPr>
          <p:cNvPr id="41" name="文本框 40"/>
          <p:cNvSpPr txBox="1"/>
          <p:nvPr/>
        </p:nvSpPr>
        <p:spPr>
          <a:xfrm>
            <a:off x="4992357" y="1827174"/>
            <a:ext cx="438582" cy="2966449"/>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100" dirty="0">
                <a:solidFill>
                  <a:schemeClr val="bg1"/>
                </a:solidFill>
                <a:latin typeface="杨任东竹石体-Bold" panose="02000000000000000000" pitchFamily="2" charset="-122"/>
                <a:ea typeface="杨任东竹石体-Bold" panose="02000000000000000000" pitchFamily="2" charset="-122"/>
                <a:cs typeface="方正清刻本悦宋简体" panose="02000000000000000000" charset="-122"/>
              </a:rPr>
              <a:t>惊风吹雨过，历历大槐踪。</a:t>
            </a:r>
            <a:endParaRPr kumimoji="1" lang="zh-CN" altLang="en-US" sz="1100" dirty="0">
              <a:solidFill>
                <a:schemeClr val="bg1"/>
              </a:solidFill>
              <a:latin typeface="杨任东竹石体-Bold" panose="02000000000000000000" pitchFamily="2" charset="-122"/>
              <a:ea typeface="杨任东竹石体-Bold" panose="02000000000000000000" pitchFamily="2" charset="-122"/>
              <a:cs typeface="方正清刻本悦宋简体" panose="02000000000000000000" charset="-122"/>
            </a:endParaRPr>
          </a:p>
        </p:txBody>
      </p:sp>
      <p:pic>
        <p:nvPicPr>
          <p:cNvPr id="42" name="图片 41"/>
          <p:cNvPicPr>
            <a:picLocks noChangeAspect="1"/>
          </p:cNvPicPr>
          <p:nvPr/>
        </p:nvPicPr>
        <p:blipFill>
          <a:blip r:embed="rId3" cstate="email"/>
          <a:stretch>
            <a:fillRect/>
          </a:stretch>
        </p:blipFill>
        <p:spPr>
          <a:xfrm>
            <a:off x="5526790" y="3612188"/>
            <a:ext cx="340345" cy="35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500"/>
                                        <p:tgtEl>
                                          <p:spTgt spid="41"/>
                                        </p:tgtEl>
                                      </p:cBhvr>
                                    </p:animEffect>
                                  </p:childTnLst>
                                </p:cTn>
                              </p:par>
                              <p:par>
                                <p:cTn id="29" presetID="10"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P spid="4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占位符 12" descr="图片包含 植物, 室内, 池塘, 鲜花&#10;&#10;自动生成的说明"/>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3342" r="23342"/>
          <a:stretch>
            <a:fillRect/>
          </a:stretch>
        </p:blipFill>
        <p:spPr>
          <a:xfrm>
            <a:off x="6876101" y="3724672"/>
            <a:ext cx="1889125" cy="2362200"/>
          </a:xfrm>
        </p:spPr>
      </p:pic>
      <p:pic>
        <p:nvPicPr>
          <p:cNvPr id="11" name="图片占位符 10" descr="图片包含 餐桌, 室内, 碗, 杯子&#10;&#10;自动生成的说明"/>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8011" r="18011"/>
          <a:stretch>
            <a:fillRect/>
          </a:stretch>
        </p:blipFill>
        <p:spPr>
          <a:xfrm>
            <a:off x="9370344" y="3727825"/>
            <a:ext cx="1889125" cy="2362200"/>
          </a:xfrm>
        </p:spPr>
      </p:pic>
      <p:pic>
        <p:nvPicPr>
          <p:cNvPr id="4" name="图片占位符 3" descr="图片包含 房间, 建筑物, 生活, 室内&#10;&#10;自动生成的说明"/>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18411" r="18411"/>
          <a:stretch>
            <a:fillRect/>
          </a:stretch>
        </p:blipFill>
        <p:spPr>
          <a:xfrm>
            <a:off x="6876101" y="771922"/>
            <a:ext cx="1889125" cy="2362200"/>
          </a:xfrm>
        </p:spPr>
      </p:pic>
      <p:pic>
        <p:nvPicPr>
          <p:cNvPr id="8" name="图片占位符 7" descr="图片包含 植物, 鲜花&#10;&#10;自动生成的说明"/>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23342" r="23342"/>
          <a:stretch>
            <a:fillRect/>
          </a:stretch>
        </p:blipFill>
        <p:spPr>
          <a:xfrm>
            <a:off x="9370344" y="775075"/>
            <a:ext cx="1889125" cy="2362200"/>
          </a:xfrm>
        </p:spPr>
      </p:pic>
      <p:grpSp>
        <p:nvGrpSpPr>
          <p:cNvPr id="17" name="组合 16"/>
          <p:cNvGrpSpPr/>
          <p:nvPr/>
        </p:nvGrpSpPr>
        <p:grpSpPr>
          <a:xfrm>
            <a:off x="755658" y="1039188"/>
            <a:ext cx="873826" cy="549329"/>
            <a:chOff x="6367981" y="3325020"/>
            <a:chExt cx="1664770" cy="1046553"/>
          </a:xfrm>
          <a:solidFill>
            <a:srgbClr val="E5C18C"/>
          </a:solidFill>
        </p:grpSpPr>
        <p:sp>
          <p:nvSpPr>
            <p:cNvPr id="18" name="任意多边形: 形状 17"/>
            <p:cNvSpPr/>
            <p:nvPr/>
          </p:nvSpPr>
          <p:spPr bwMode="auto">
            <a:xfrm>
              <a:off x="6367981" y="3902478"/>
              <a:ext cx="491607" cy="383535"/>
            </a:xfrm>
            <a:custGeom>
              <a:avLst/>
              <a:gdLst>
                <a:gd name="connsiteX0" fmla="*/ 158232 w 491607"/>
                <a:gd name="connsiteY0" fmla="*/ 88497 h 383535"/>
                <a:gd name="connsiteX1" fmla="*/ 158232 w 491607"/>
                <a:gd name="connsiteY1" fmla="*/ 110145 h 383535"/>
                <a:gd name="connsiteX2" fmla="*/ 101301 w 491607"/>
                <a:gd name="connsiteY2" fmla="*/ 207560 h 383535"/>
                <a:gd name="connsiteX3" fmla="*/ 158232 w 491607"/>
                <a:gd name="connsiteY3" fmla="*/ 88497 h 383535"/>
                <a:gd name="connsiteX4" fmla="*/ 131736 w 491607"/>
                <a:gd name="connsiteY4" fmla="*/ 167 h 383535"/>
                <a:gd name="connsiteX5" fmla="*/ 179144 w 491607"/>
                <a:gd name="connsiteY5" fmla="*/ 19579 h 383535"/>
                <a:gd name="connsiteX6" fmla="*/ 228707 w 491607"/>
                <a:gd name="connsiteY6" fmla="*/ 10952 h 383535"/>
                <a:gd name="connsiteX7" fmla="*/ 276115 w 491607"/>
                <a:gd name="connsiteY7" fmla="*/ 105857 h 383535"/>
                <a:gd name="connsiteX8" fmla="*/ 256721 w 491607"/>
                <a:gd name="connsiteY8" fmla="*/ 129583 h 383535"/>
                <a:gd name="connsiteX9" fmla="*/ 230862 w 491607"/>
                <a:gd name="connsiteY9" fmla="*/ 140367 h 383535"/>
                <a:gd name="connsiteX10" fmla="*/ 181299 w 491607"/>
                <a:gd name="connsiteY10" fmla="*/ 133897 h 383535"/>
                <a:gd name="connsiteX11" fmla="*/ 205003 w 491607"/>
                <a:gd name="connsiteY11" fmla="*/ 88601 h 383535"/>
                <a:gd name="connsiteX12" fmla="*/ 161905 w 491607"/>
                <a:gd name="connsiteY12" fmla="*/ 75660 h 383535"/>
                <a:gd name="connsiteX13" fmla="*/ 108032 w 491607"/>
                <a:gd name="connsiteY13" fmla="*/ 118798 h 383535"/>
                <a:gd name="connsiteX14" fmla="*/ 97257 w 491607"/>
                <a:gd name="connsiteY14" fmla="*/ 215860 h 383535"/>
                <a:gd name="connsiteX15" fmla="*/ 118806 w 491607"/>
                <a:gd name="connsiteY15" fmla="*/ 246057 h 383535"/>
                <a:gd name="connsiteX16" fmla="*/ 157595 w 491607"/>
                <a:gd name="connsiteY16" fmla="*/ 120955 h 383535"/>
                <a:gd name="connsiteX17" fmla="*/ 200693 w 491607"/>
                <a:gd name="connsiteY17" fmla="*/ 151152 h 383535"/>
                <a:gd name="connsiteX18" fmla="*/ 179144 w 491607"/>
                <a:gd name="connsiteY18" fmla="*/ 168408 h 383535"/>
                <a:gd name="connsiteX19" fmla="*/ 243791 w 491607"/>
                <a:gd name="connsiteY19" fmla="*/ 155466 h 383535"/>
                <a:gd name="connsiteX20" fmla="*/ 194228 w 491607"/>
                <a:gd name="connsiteY20" fmla="*/ 282725 h 383535"/>
                <a:gd name="connsiteX21" fmla="*/ 170524 w 491607"/>
                <a:gd name="connsiteY21" fmla="*/ 198605 h 383535"/>
                <a:gd name="connsiteX22" fmla="*/ 205003 w 491607"/>
                <a:gd name="connsiteY22" fmla="*/ 218017 h 383535"/>
                <a:gd name="connsiteX23" fmla="*/ 194228 w 491607"/>
                <a:gd name="connsiteY23" fmla="*/ 185663 h 383535"/>
                <a:gd name="connsiteX24" fmla="*/ 155440 w 491607"/>
                <a:gd name="connsiteY24" fmla="*/ 261156 h 383535"/>
                <a:gd name="connsiteX25" fmla="*/ 299819 w 491607"/>
                <a:gd name="connsiteY25" fmla="*/ 297823 h 383535"/>
                <a:gd name="connsiteX26" fmla="*/ 373087 w 491607"/>
                <a:gd name="connsiteY26" fmla="*/ 351747 h 383535"/>
                <a:gd name="connsiteX27" fmla="*/ 491607 w 491607"/>
                <a:gd name="connsiteY27" fmla="*/ 338805 h 383535"/>
                <a:gd name="connsiteX28" fmla="*/ 312749 w 491607"/>
                <a:gd name="connsiteY28" fmla="*/ 364688 h 383535"/>
                <a:gd name="connsiteX29" fmla="*/ 189918 w 491607"/>
                <a:gd name="connsiteY29" fmla="*/ 330177 h 383535"/>
                <a:gd name="connsiteX30" fmla="*/ 77863 w 491607"/>
                <a:gd name="connsiteY30" fmla="*/ 278411 h 383535"/>
                <a:gd name="connsiteX31" fmla="*/ 43384 w 491607"/>
                <a:gd name="connsiteY31" fmla="*/ 26050 h 383535"/>
                <a:gd name="connsiteX32" fmla="*/ 99412 w 491607"/>
                <a:gd name="connsiteY32" fmla="*/ 26050 h 383535"/>
                <a:gd name="connsiteX33" fmla="*/ 131736 w 491607"/>
                <a:gd name="connsiteY33" fmla="*/ 167 h 38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1607" h="383535">
                  <a:moveTo>
                    <a:pt x="158232" y="88497"/>
                  </a:moveTo>
                  <a:cubicBezTo>
                    <a:pt x="156043" y="94991"/>
                    <a:pt x="153853" y="105815"/>
                    <a:pt x="158232" y="110145"/>
                  </a:cubicBezTo>
                  <a:cubicBezTo>
                    <a:pt x="129767" y="118804"/>
                    <a:pt x="110060" y="157770"/>
                    <a:pt x="101301" y="207560"/>
                  </a:cubicBezTo>
                  <a:cubicBezTo>
                    <a:pt x="94732" y="131793"/>
                    <a:pt x="129767" y="101486"/>
                    <a:pt x="158232" y="88497"/>
                  </a:cubicBezTo>
                  <a:close/>
                  <a:moveTo>
                    <a:pt x="131736" y="167"/>
                  </a:moveTo>
                  <a:cubicBezTo>
                    <a:pt x="157595" y="-1990"/>
                    <a:pt x="164059" y="17422"/>
                    <a:pt x="179144" y="19579"/>
                  </a:cubicBezTo>
                  <a:cubicBezTo>
                    <a:pt x="189918" y="19579"/>
                    <a:pt x="209313" y="8795"/>
                    <a:pt x="228707" y="10952"/>
                  </a:cubicBezTo>
                  <a:cubicBezTo>
                    <a:pt x="261031" y="17422"/>
                    <a:pt x="293355" y="67032"/>
                    <a:pt x="276115" y="105857"/>
                  </a:cubicBezTo>
                  <a:cubicBezTo>
                    <a:pt x="273960" y="110170"/>
                    <a:pt x="261031" y="125269"/>
                    <a:pt x="256721" y="129583"/>
                  </a:cubicBezTo>
                  <a:cubicBezTo>
                    <a:pt x="252411" y="131740"/>
                    <a:pt x="237327" y="140367"/>
                    <a:pt x="230862" y="140367"/>
                  </a:cubicBezTo>
                  <a:cubicBezTo>
                    <a:pt x="213623" y="144681"/>
                    <a:pt x="189918" y="140367"/>
                    <a:pt x="181299" y="133897"/>
                  </a:cubicBezTo>
                  <a:cubicBezTo>
                    <a:pt x="151130" y="112327"/>
                    <a:pt x="164059" y="64875"/>
                    <a:pt x="205003" y="88601"/>
                  </a:cubicBezTo>
                  <a:cubicBezTo>
                    <a:pt x="196383" y="75660"/>
                    <a:pt x="176989" y="71346"/>
                    <a:pt x="161905" y="75660"/>
                  </a:cubicBezTo>
                  <a:cubicBezTo>
                    <a:pt x="140355" y="84287"/>
                    <a:pt x="116651" y="99386"/>
                    <a:pt x="108032" y="118798"/>
                  </a:cubicBezTo>
                  <a:cubicBezTo>
                    <a:pt x="97257" y="144681"/>
                    <a:pt x="86482" y="181349"/>
                    <a:pt x="97257" y="215860"/>
                  </a:cubicBezTo>
                  <a:cubicBezTo>
                    <a:pt x="101567" y="224488"/>
                    <a:pt x="108032" y="233115"/>
                    <a:pt x="118806" y="246057"/>
                  </a:cubicBezTo>
                  <a:cubicBezTo>
                    <a:pt x="99412" y="218017"/>
                    <a:pt x="129581" y="127426"/>
                    <a:pt x="157595" y="120955"/>
                  </a:cubicBezTo>
                  <a:cubicBezTo>
                    <a:pt x="159750" y="138211"/>
                    <a:pt x="185609" y="148995"/>
                    <a:pt x="200693" y="151152"/>
                  </a:cubicBezTo>
                  <a:cubicBezTo>
                    <a:pt x="185609" y="153309"/>
                    <a:pt x="176989" y="161937"/>
                    <a:pt x="179144" y="168408"/>
                  </a:cubicBezTo>
                  <a:cubicBezTo>
                    <a:pt x="196383" y="157623"/>
                    <a:pt x="226552" y="151152"/>
                    <a:pt x="243791" y="155466"/>
                  </a:cubicBezTo>
                  <a:cubicBezTo>
                    <a:pt x="308439" y="172721"/>
                    <a:pt x="293355" y="297823"/>
                    <a:pt x="194228" y="282725"/>
                  </a:cubicBezTo>
                  <a:cubicBezTo>
                    <a:pt x="174834" y="280568"/>
                    <a:pt x="138200" y="213703"/>
                    <a:pt x="170524" y="198605"/>
                  </a:cubicBezTo>
                  <a:cubicBezTo>
                    <a:pt x="187764" y="189977"/>
                    <a:pt x="200693" y="196448"/>
                    <a:pt x="205003" y="218017"/>
                  </a:cubicBezTo>
                  <a:cubicBezTo>
                    <a:pt x="209313" y="209389"/>
                    <a:pt x="207158" y="189977"/>
                    <a:pt x="194228" y="185663"/>
                  </a:cubicBezTo>
                  <a:cubicBezTo>
                    <a:pt x="159750" y="179192"/>
                    <a:pt x="125271" y="215860"/>
                    <a:pt x="155440" y="261156"/>
                  </a:cubicBezTo>
                  <a:cubicBezTo>
                    <a:pt x="209313" y="347433"/>
                    <a:pt x="235172" y="256842"/>
                    <a:pt x="299819" y="297823"/>
                  </a:cubicBezTo>
                  <a:cubicBezTo>
                    <a:pt x="327833" y="315079"/>
                    <a:pt x="345073" y="338805"/>
                    <a:pt x="373087" y="351747"/>
                  </a:cubicBezTo>
                  <a:cubicBezTo>
                    <a:pt x="403256" y="364688"/>
                    <a:pt x="454974" y="353904"/>
                    <a:pt x="491607" y="338805"/>
                  </a:cubicBezTo>
                  <a:cubicBezTo>
                    <a:pt x="448509" y="390571"/>
                    <a:pt x="342918" y="394885"/>
                    <a:pt x="312749" y="364688"/>
                  </a:cubicBezTo>
                  <a:cubicBezTo>
                    <a:pt x="291200" y="343119"/>
                    <a:pt x="230862" y="338805"/>
                    <a:pt x="189918" y="330177"/>
                  </a:cubicBezTo>
                  <a:cubicBezTo>
                    <a:pt x="153285" y="323707"/>
                    <a:pt x="105877" y="295666"/>
                    <a:pt x="77863" y="278411"/>
                  </a:cubicBezTo>
                  <a:cubicBezTo>
                    <a:pt x="19680" y="241743"/>
                    <a:pt x="-44968" y="67032"/>
                    <a:pt x="43384" y="26050"/>
                  </a:cubicBezTo>
                  <a:cubicBezTo>
                    <a:pt x="58468" y="19579"/>
                    <a:pt x="86482" y="30364"/>
                    <a:pt x="99412" y="26050"/>
                  </a:cubicBezTo>
                  <a:cubicBezTo>
                    <a:pt x="110186" y="21736"/>
                    <a:pt x="112341" y="167"/>
                    <a:pt x="131736" y="167"/>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Freeform 22"/>
            <p:cNvSpPr/>
            <p:nvPr/>
          </p:nvSpPr>
          <p:spPr bwMode="auto">
            <a:xfrm>
              <a:off x="7259638" y="3325020"/>
              <a:ext cx="773113" cy="471488"/>
            </a:xfrm>
            <a:custGeom>
              <a:avLst/>
              <a:gdLst>
                <a:gd name="T0" fmla="*/ 196 w 359"/>
                <a:gd name="T1" fmla="*/ 21 h 219"/>
                <a:gd name="T2" fmla="*/ 204 w 359"/>
                <a:gd name="T3" fmla="*/ 60 h 219"/>
                <a:gd name="T4" fmla="*/ 197 w 359"/>
                <a:gd name="T5" fmla="*/ 46 h 219"/>
                <a:gd name="T6" fmla="*/ 246 w 359"/>
                <a:gd name="T7" fmla="*/ 53 h 219"/>
                <a:gd name="T8" fmla="*/ 309 w 359"/>
                <a:gd name="T9" fmla="*/ 125 h 219"/>
                <a:gd name="T10" fmla="*/ 239 w 359"/>
                <a:gd name="T11" fmla="*/ 139 h 219"/>
                <a:gd name="T12" fmla="*/ 254 w 359"/>
                <a:gd name="T13" fmla="*/ 111 h 219"/>
                <a:gd name="T14" fmla="*/ 234 w 359"/>
                <a:gd name="T15" fmla="*/ 141 h 219"/>
                <a:gd name="T16" fmla="*/ 328 w 359"/>
                <a:gd name="T17" fmla="*/ 0 h 219"/>
                <a:gd name="T18" fmla="*/ 297 w 359"/>
                <a:gd name="T19" fmla="*/ 170 h 219"/>
                <a:gd name="T20" fmla="*/ 211 w 359"/>
                <a:gd name="T21" fmla="*/ 100 h 219"/>
                <a:gd name="T22" fmla="*/ 136 w 359"/>
                <a:gd name="T23" fmla="*/ 99 h 219"/>
                <a:gd name="T24" fmla="*/ 124 w 359"/>
                <a:gd name="T25" fmla="*/ 161 h 219"/>
                <a:gd name="T26" fmla="*/ 153 w 359"/>
                <a:gd name="T27" fmla="*/ 173 h 219"/>
                <a:gd name="T28" fmla="*/ 302 w 359"/>
                <a:gd name="T29" fmla="*/ 186 h 219"/>
                <a:gd name="T30" fmla="*/ 157 w 359"/>
                <a:gd name="T31" fmla="*/ 167 h 219"/>
                <a:gd name="T32" fmla="*/ 119 w 359"/>
                <a:gd name="T33" fmla="*/ 134 h 219"/>
                <a:gd name="T34" fmla="*/ 110 w 359"/>
                <a:gd name="T35" fmla="*/ 158 h 219"/>
                <a:gd name="T36" fmla="*/ 137 w 359"/>
                <a:gd name="T37" fmla="*/ 105 h 219"/>
                <a:gd name="T38" fmla="*/ 220 w 359"/>
                <a:gd name="T39" fmla="*/ 140 h 219"/>
                <a:gd name="T40" fmla="*/ 204 w 359"/>
                <a:gd name="T41" fmla="*/ 130 h 219"/>
                <a:gd name="T42" fmla="*/ 275 w 359"/>
                <a:gd name="T43" fmla="*/ 184 h 219"/>
                <a:gd name="T44" fmla="*/ 337 w 359"/>
                <a:gd name="T45" fmla="*/ 50 h 219"/>
                <a:gd name="T46" fmla="*/ 345 w 359"/>
                <a:gd name="T47" fmla="*/ 155 h 219"/>
                <a:gd name="T48" fmla="*/ 255 w 359"/>
                <a:gd name="T49" fmla="*/ 210 h 219"/>
                <a:gd name="T50" fmla="*/ 72 w 359"/>
                <a:gd name="T51" fmla="*/ 130 h 219"/>
                <a:gd name="T52" fmla="*/ 42 w 359"/>
                <a:gd name="T53" fmla="*/ 124 h 219"/>
                <a:gd name="T54" fmla="*/ 65 w 359"/>
                <a:gd name="T55" fmla="*/ 126 h 219"/>
                <a:gd name="T56" fmla="*/ 17 w 359"/>
                <a:gd name="T57" fmla="*/ 151 h 219"/>
                <a:gd name="T58" fmla="*/ 4 w 359"/>
                <a:gd name="T59" fmla="*/ 81 h 219"/>
                <a:gd name="T60" fmla="*/ 71 w 359"/>
                <a:gd name="T61" fmla="*/ 45 h 219"/>
                <a:gd name="T62" fmla="*/ 116 w 359"/>
                <a:gd name="T63" fmla="*/ 62 h 219"/>
                <a:gd name="T64" fmla="*/ 91 w 359"/>
                <a:gd name="T65" fmla="*/ 52 h 219"/>
                <a:gd name="T66" fmla="*/ 81 w 359"/>
                <a:gd name="T67" fmla="*/ 37 h 219"/>
                <a:gd name="T68" fmla="*/ 134 w 359"/>
                <a:gd name="T69" fmla="*/ 2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9" h="219">
                  <a:moveTo>
                    <a:pt x="157" y="5"/>
                  </a:moveTo>
                  <a:cubicBezTo>
                    <a:pt x="182" y="2"/>
                    <a:pt x="185" y="19"/>
                    <a:pt x="196" y="21"/>
                  </a:cubicBezTo>
                  <a:cubicBezTo>
                    <a:pt x="208" y="24"/>
                    <a:pt x="219" y="16"/>
                    <a:pt x="230" y="24"/>
                  </a:cubicBezTo>
                  <a:cubicBezTo>
                    <a:pt x="261" y="45"/>
                    <a:pt x="215" y="80"/>
                    <a:pt x="204" y="60"/>
                  </a:cubicBezTo>
                  <a:cubicBezTo>
                    <a:pt x="194" y="43"/>
                    <a:pt x="216" y="48"/>
                    <a:pt x="214" y="46"/>
                  </a:cubicBezTo>
                  <a:cubicBezTo>
                    <a:pt x="210" y="42"/>
                    <a:pt x="200" y="40"/>
                    <a:pt x="197" y="46"/>
                  </a:cubicBezTo>
                  <a:cubicBezTo>
                    <a:pt x="193" y="57"/>
                    <a:pt x="197" y="65"/>
                    <a:pt x="204" y="68"/>
                  </a:cubicBezTo>
                  <a:cubicBezTo>
                    <a:pt x="226" y="78"/>
                    <a:pt x="237" y="58"/>
                    <a:pt x="246" y="53"/>
                  </a:cubicBezTo>
                  <a:cubicBezTo>
                    <a:pt x="258" y="47"/>
                    <a:pt x="282" y="57"/>
                    <a:pt x="289" y="61"/>
                  </a:cubicBezTo>
                  <a:cubicBezTo>
                    <a:pt x="312" y="79"/>
                    <a:pt x="312" y="113"/>
                    <a:pt x="309" y="125"/>
                  </a:cubicBezTo>
                  <a:cubicBezTo>
                    <a:pt x="304" y="141"/>
                    <a:pt x="286" y="154"/>
                    <a:pt x="270" y="155"/>
                  </a:cubicBezTo>
                  <a:cubicBezTo>
                    <a:pt x="259" y="155"/>
                    <a:pt x="243" y="148"/>
                    <a:pt x="239" y="139"/>
                  </a:cubicBezTo>
                  <a:cubicBezTo>
                    <a:pt x="227" y="111"/>
                    <a:pt x="263" y="107"/>
                    <a:pt x="252" y="128"/>
                  </a:cubicBezTo>
                  <a:cubicBezTo>
                    <a:pt x="260" y="126"/>
                    <a:pt x="260" y="113"/>
                    <a:pt x="254" y="111"/>
                  </a:cubicBezTo>
                  <a:cubicBezTo>
                    <a:pt x="249" y="109"/>
                    <a:pt x="238" y="110"/>
                    <a:pt x="235" y="115"/>
                  </a:cubicBezTo>
                  <a:cubicBezTo>
                    <a:pt x="231" y="119"/>
                    <a:pt x="231" y="133"/>
                    <a:pt x="234" y="141"/>
                  </a:cubicBezTo>
                  <a:cubicBezTo>
                    <a:pt x="240" y="158"/>
                    <a:pt x="268" y="166"/>
                    <a:pt x="287" y="158"/>
                  </a:cubicBezTo>
                  <a:cubicBezTo>
                    <a:pt x="346" y="133"/>
                    <a:pt x="310" y="54"/>
                    <a:pt x="328" y="0"/>
                  </a:cubicBezTo>
                  <a:cubicBezTo>
                    <a:pt x="328" y="0"/>
                    <a:pt x="332" y="44"/>
                    <a:pt x="334" y="65"/>
                  </a:cubicBezTo>
                  <a:cubicBezTo>
                    <a:pt x="338" y="110"/>
                    <a:pt x="342" y="148"/>
                    <a:pt x="297" y="170"/>
                  </a:cubicBezTo>
                  <a:cubicBezTo>
                    <a:pt x="262" y="186"/>
                    <a:pt x="230" y="184"/>
                    <a:pt x="197" y="162"/>
                  </a:cubicBezTo>
                  <a:cubicBezTo>
                    <a:pt x="233" y="161"/>
                    <a:pt x="235" y="115"/>
                    <a:pt x="211" y="100"/>
                  </a:cubicBezTo>
                  <a:cubicBezTo>
                    <a:pt x="202" y="95"/>
                    <a:pt x="189" y="92"/>
                    <a:pt x="181" y="97"/>
                  </a:cubicBezTo>
                  <a:cubicBezTo>
                    <a:pt x="169" y="87"/>
                    <a:pt x="144" y="86"/>
                    <a:pt x="136" y="99"/>
                  </a:cubicBezTo>
                  <a:cubicBezTo>
                    <a:pt x="129" y="97"/>
                    <a:pt x="111" y="100"/>
                    <a:pt x="104" y="107"/>
                  </a:cubicBezTo>
                  <a:cubicBezTo>
                    <a:pt x="86" y="126"/>
                    <a:pt x="91" y="177"/>
                    <a:pt x="124" y="161"/>
                  </a:cubicBezTo>
                  <a:cubicBezTo>
                    <a:pt x="134" y="156"/>
                    <a:pt x="133" y="151"/>
                    <a:pt x="135" y="143"/>
                  </a:cubicBezTo>
                  <a:cubicBezTo>
                    <a:pt x="142" y="157"/>
                    <a:pt x="150" y="169"/>
                    <a:pt x="153" y="173"/>
                  </a:cubicBezTo>
                  <a:cubicBezTo>
                    <a:pt x="164" y="186"/>
                    <a:pt x="175" y="192"/>
                    <a:pt x="192" y="196"/>
                  </a:cubicBezTo>
                  <a:cubicBezTo>
                    <a:pt x="222" y="203"/>
                    <a:pt x="280" y="202"/>
                    <a:pt x="302" y="186"/>
                  </a:cubicBezTo>
                  <a:cubicBezTo>
                    <a:pt x="269" y="193"/>
                    <a:pt x="229" y="199"/>
                    <a:pt x="193" y="190"/>
                  </a:cubicBezTo>
                  <a:cubicBezTo>
                    <a:pt x="176" y="187"/>
                    <a:pt x="162" y="173"/>
                    <a:pt x="157" y="167"/>
                  </a:cubicBezTo>
                  <a:cubicBezTo>
                    <a:pt x="153" y="162"/>
                    <a:pt x="148" y="152"/>
                    <a:pt x="144" y="144"/>
                  </a:cubicBezTo>
                  <a:cubicBezTo>
                    <a:pt x="137" y="132"/>
                    <a:pt x="128" y="132"/>
                    <a:pt x="119" y="134"/>
                  </a:cubicBezTo>
                  <a:cubicBezTo>
                    <a:pt x="126" y="137"/>
                    <a:pt x="133" y="142"/>
                    <a:pt x="128" y="150"/>
                  </a:cubicBezTo>
                  <a:cubicBezTo>
                    <a:pt x="125" y="155"/>
                    <a:pt x="118" y="161"/>
                    <a:pt x="110" y="158"/>
                  </a:cubicBezTo>
                  <a:cubicBezTo>
                    <a:pt x="98" y="153"/>
                    <a:pt x="99" y="135"/>
                    <a:pt x="102" y="124"/>
                  </a:cubicBezTo>
                  <a:cubicBezTo>
                    <a:pt x="107" y="107"/>
                    <a:pt x="126" y="101"/>
                    <a:pt x="137" y="105"/>
                  </a:cubicBezTo>
                  <a:cubicBezTo>
                    <a:pt x="148" y="91"/>
                    <a:pt x="167" y="92"/>
                    <a:pt x="179" y="101"/>
                  </a:cubicBezTo>
                  <a:cubicBezTo>
                    <a:pt x="205" y="97"/>
                    <a:pt x="227" y="111"/>
                    <a:pt x="220" y="140"/>
                  </a:cubicBezTo>
                  <a:cubicBezTo>
                    <a:pt x="215" y="160"/>
                    <a:pt x="188" y="161"/>
                    <a:pt x="189" y="141"/>
                  </a:cubicBezTo>
                  <a:cubicBezTo>
                    <a:pt x="191" y="137"/>
                    <a:pt x="197" y="132"/>
                    <a:pt x="204" y="130"/>
                  </a:cubicBezTo>
                  <a:cubicBezTo>
                    <a:pt x="173" y="125"/>
                    <a:pt x="181" y="157"/>
                    <a:pt x="195" y="168"/>
                  </a:cubicBezTo>
                  <a:cubicBezTo>
                    <a:pt x="212" y="181"/>
                    <a:pt x="244" y="190"/>
                    <a:pt x="275" y="184"/>
                  </a:cubicBezTo>
                  <a:cubicBezTo>
                    <a:pt x="289" y="181"/>
                    <a:pt x="304" y="175"/>
                    <a:pt x="318" y="164"/>
                  </a:cubicBezTo>
                  <a:cubicBezTo>
                    <a:pt x="348" y="140"/>
                    <a:pt x="345" y="106"/>
                    <a:pt x="337" y="50"/>
                  </a:cubicBezTo>
                  <a:cubicBezTo>
                    <a:pt x="340" y="54"/>
                    <a:pt x="348" y="79"/>
                    <a:pt x="348" y="85"/>
                  </a:cubicBezTo>
                  <a:cubicBezTo>
                    <a:pt x="350" y="97"/>
                    <a:pt x="359" y="127"/>
                    <a:pt x="345" y="155"/>
                  </a:cubicBezTo>
                  <a:cubicBezTo>
                    <a:pt x="337" y="172"/>
                    <a:pt x="325" y="183"/>
                    <a:pt x="309" y="194"/>
                  </a:cubicBezTo>
                  <a:cubicBezTo>
                    <a:pt x="302" y="199"/>
                    <a:pt x="281" y="206"/>
                    <a:pt x="255" y="210"/>
                  </a:cubicBezTo>
                  <a:cubicBezTo>
                    <a:pt x="201" y="219"/>
                    <a:pt x="154" y="209"/>
                    <a:pt x="114" y="184"/>
                  </a:cubicBezTo>
                  <a:cubicBezTo>
                    <a:pt x="95" y="172"/>
                    <a:pt x="74" y="153"/>
                    <a:pt x="72" y="130"/>
                  </a:cubicBezTo>
                  <a:cubicBezTo>
                    <a:pt x="71" y="121"/>
                    <a:pt x="62" y="114"/>
                    <a:pt x="55" y="115"/>
                  </a:cubicBezTo>
                  <a:cubicBezTo>
                    <a:pt x="50" y="115"/>
                    <a:pt x="44" y="117"/>
                    <a:pt x="42" y="124"/>
                  </a:cubicBezTo>
                  <a:cubicBezTo>
                    <a:pt x="39" y="131"/>
                    <a:pt x="44" y="139"/>
                    <a:pt x="44" y="139"/>
                  </a:cubicBezTo>
                  <a:cubicBezTo>
                    <a:pt x="45" y="121"/>
                    <a:pt x="55" y="119"/>
                    <a:pt x="65" y="126"/>
                  </a:cubicBezTo>
                  <a:cubicBezTo>
                    <a:pt x="68" y="133"/>
                    <a:pt x="67" y="145"/>
                    <a:pt x="67" y="145"/>
                  </a:cubicBezTo>
                  <a:cubicBezTo>
                    <a:pt x="60" y="163"/>
                    <a:pt x="34" y="165"/>
                    <a:pt x="17" y="151"/>
                  </a:cubicBezTo>
                  <a:cubicBezTo>
                    <a:pt x="2" y="138"/>
                    <a:pt x="6" y="120"/>
                    <a:pt x="13" y="111"/>
                  </a:cubicBezTo>
                  <a:cubicBezTo>
                    <a:pt x="7" y="106"/>
                    <a:pt x="0" y="95"/>
                    <a:pt x="4" y="81"/>
                  </a:cubicBezTo>
                  <a:cubicBezTo>
                    <a:pt x="6" y="73"/>
                    <a:pt x="18" y="66"/>
                    <a:pt x="29" y="64"/>
                  </a:cubicBezTo>
                  <a:cubicBezTo>
                    <a:pt x="35" y="40"/>
                    <a:pt x="57" y="40"/>
                    <a:pt x="71" y="45"/>
                  </a:cubicBezTo>
                  <a:cubicBezTo>
                    <a:pt x="69" y="66"/>
                    <a:pt x="73" y="83"/>
                    <a:pt x="93" y="83"/>
                  </a:cubicBezTo>
                  <a:cubicBezTo>
                    <a:pt x="107" y="83"/>
                    <a:pt x="115" y="74"/>
                    <a:pt x="116" y="62"/>
                  </a:cubicBezTo>
                  <a:cubicBezTo>
                    <a:pt x="117" y="49"/>
                    <a:pt x="106" y="45"/>
                    <a:pt x="99" y="45"/>
                  </a:cubicBezTo>
                  <a:cubicBezTo>
                    <a:pt x="95" y="45"/>
                    <a:pt x="92" y="50"/>
                    <a:pt x="91" y="52"/>
                  </a:cubicBezTo>
                  <a:cubicBezTo>
                    <a:pt x="111" y="45"/>
                    <a:pt x="118" y="66"/>
                    <a:pt x="103" y="75"/>
                  </a:cubicBezTo>
                  <a:cubicBezTo>
                    <a:pt x="82" y="87"/>
                    <a:pt x="69" y="58"/>
                    <a:pt x="81" y="37"/>
                  </a:cubicBezTo>
                  <a:cubicBezTo>
                    <a:pt x="84" y="31"/>
                    <a:pt x="92" y="26"/>
                    <a:pt x="99" y="23"/>
                  </a:cubicBezTo>
                  <a:cubicBezTo>
                    <a:pt x="107" y="21"/>
                    <a:pt x="120" y="19"/>
                    <a:pt x="134" y="24"/>
                  </a:cubicBezTo>
                  <a:cubicBezTo>
                    <a:pt x="139" y="16"/>
                    <a:pt x="146" y="7"/>
                    <a:pt x="157" y="5"/>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 name="任意多边形: 形状 19"/>
            <p:cNvSpPr/>
            <p:nvPr/>
          </p:nvSpPr>
          <p:spPr bwMode="auto">
            <a:xfrm>
              <a:off x="6704951" y="3861107"/>
              <a:ext cx="975375" cy="510466"/>
            </a:xfrm>
            <a:custGeom>
              <a:avLst/>
              <a:gdLst>
                <a:gd name="connsiteX0" fmla="*/ 268143 w 975375"/>
                <a:gd name="connsiteY0" fmla="*/ 180201 h 510466"/>
                <a:gd name="connsiteX1" fmla="*/ 350013 w 975375"/>
                <a:gd name="connsiteY1" fmla="*/ 212409 h 510466"/>
                <a:gd name="connsiteX2" fmla="*/ 425419 w 975375"/>
                <a:gd name="connsiteY2" fmla="*/ 220998 h 510466"/>
                <a:gd name="connsiteX3" fmla="*/ 490053 w 975375"/>
                <a:gd name="connsiteY3" fmla="*/ 248913 h 510466"/>
                <a:gd name="connsiteX4" fmla="*/ 418956 w 975375"/>
                <a:gd name="connsiteY4" fmla="*/ 343392 h 510466"/>
                <a:gd name="connsiteX5" fmla="*/ 418956 w 975375"/>
                <a:gd name="connsiteY5" fmla="*/ 317625 h 510466"/>
                <a:gd name="connsiteX6" fmla="*/ 421110 w 975375"/>
                <a:gd name="connsiteY6" fmla="*/ 309036 h 510466"/>
                <a:gd name="connsiteX7" fmla="*/ 410338 w 975375"/>
                <a:gd name="connsiteY7" fmla="*/ 379895 h 510466"/>
                <a:gd name="connsiteX8" fmla="*/ 492208 w 975375"/>
                <a:gd name="connsiteY8" fmla="*/ 455049 h 510466"/>
                <a:gd name="connsiteX9" fmla="*/ 714118 w 975375"/>
                <a:gd name="connsiteY9" fmla="*/ 459344 h 510466"/>
                <a:gd name="connsiteX10" fmla="*/ 795987 w 975375"/>
                <a:gd name="connsiteY10" fmla="*/ 388484 h 510466"/>
                <a:gd name="connsiteX11" fmla="*/ 869239 w 975375"/>
                <a:gd name="connsiteY11" fmla="*/ 364865 h 510466"/>
                <a:gd name="connsiteX12" fmla="*/ 916637 w 975375"/>
                <a:gd name="connsiteY12" fmla="*/ 371306 h 510466"/>
                <a:gd name="connsiteX13" fmla="*/ 811068 w 975375"/>
                <a:gd name="connsiteY13" fmla="*/ 401368 h 510466"/>
                <a:gd name="connsiteX14" fmla="*/ 709809 w 975375"/>
                <a:gd name="connsiteY14" fmla="*/ 485111 h 510466"/>
                <a:gd name="connsiteX15" fmla="*/ 365094 w 975375"/>
                <a:gd name="connsiteY15" fmla="*/ 420693 h 510466"/>
                <a:gd name="connsiteX16" fmla="*/ 313387 w 975375"/>
                <a:gd name="connsiteY16" fmla="*/ 326214 h 510466"/>
                <a:gd name="connsiteX17" fmla="*/ 283225 w 975375"/>
                <a:gd name="connsiteY17" fmla="*/ 274680 h 510466"/>
                <a:gd name="connsiteX18" fmla="*/ 248753 w 975375"/>
                <a:gd name="connsiteY18" fmla="*/ 255355 h 510466"/>
                <a:gd name="connsiteX19" fmla="*/ 233672 w 975375"/>
                <a:gd name="connsiteY19" fmla="*/ 268238 h 510466"/>
                <a:gd name="connsiteX20" fmla="*/ 270298 w 975375"/>
                <a:gd name="connsiteY20" fmla="*/ 276827 h 510466"/>
                <a:gd name="connsiteX21" fmla="*/ 272452 w 975375"/>
                <a:gd name="connsiteY21" fmla="*/ 289711 h 510466"/>
                <a:gd name="connsiteX22" fmla="*/ 227209 w 975375"/>
                <a:gd name="connsiteY22" fmla="*/ 309036 h 510466"/>
                <a:gd name="connsiteX23" fmla="*/ 209973 w 975375"/>
                <a:gd name="connsiteY23" fmla="*/ 210262 h 510466"/>
                <a:gd name="connsiteX24" fmla="*/ 268143 w 975375"/>
                <a:gd name="connsiteY24" fmla="*/ 180201 h 510466"/>
                <a:gd name="connsiteX25" fmla="*/ 731320 w 975375"/>
                <a:gd name="connsiteY25" fmla="*/ 165601 h 510466"/>
                <a:gd name="connsiteX26" fmla="*/ 772804 w 975375"/>
                <a:gd name="connsiteY26" fmla="*/ 169102 h 510466"/>
                <a:gd name="connsiteX27" fmla="*/ 805129 w 975375"/>
                <a:gd name="connsiteY27" fmla="*/ 197110 h 510466"/>
                <a:gd name="connsiteX28" fmla="*/ 876245 w 975375"/>
                <a:gd name="connsiteY28" fmla="*/ 231582 h 510466"/>
                <a:gd name="connsiteX29" fmla="*/ 830989 w 975375"/>
                <a:gd name="connsiteY29" fmla="*/ 324223 h 510466"/>
                <a:gd name="connsiteX30" fmla="*/ 809439 w 975375"/>
                <a:gd name="connsiteY30" fmla="*/ 319915 h 510466"/>
                <a:gd name="connsiteX31" fmla="*/ 790044 w 975375"/>
                <a:gd name="connsiteY31" fmla="*/ 268207 h 510466"/>
                <a:gd name="connsiteX32" fmla="*/ 787889 w 975375"/>
                <a:gd name="connsiteY32" fmla="*/ 261744 h 510466"/>
                <a:gd name="connsiteX33" fmla="*/ 772804 w 975375"/>
                <a:gd name="connsiteY33" fmla="*/ 309142 h 510466"/>
                <a:gd name="connsiteX34" fmla="*/ 880555 w 975375"/>
                <a:gd name="connsiteY34" fmla="*/ 315606 h 510466"/>
                <a:gd name="connsiteX35" fmla="*/ 975375 w 975375"/>
                <a:gd name="connsiteY35" fmla="*/ 373776 h 510466"/>
                <a:gd name="connsiteX36" fmla="*/ 899950 w 975375"/>
                <a:gd name="connsiteY36" fmla="*/ 352232 h 510466"/>
                <a:gd name="connsiteX37" fmla="*/ 779269 w 975375"/>
                <a:gd name="connsiteY37" fmla="*/ 378085 h 510466"/>
                <a:gd name="connsiteX38" fmla="*/ 649968 w 975375"/>
                <a:gd name="connsiteY38" fmla="*/ 455646 h 510466"/>
                <a:gd name="connsiteX39" fmla="*/ 537907 w 975375"/>
                <a:gd name="connsiteY39" fmla="*/ 371622 h 510466"/>
                <a:gd name="connsiteX40" fmla="*/ 552992 w 975375"/>
                <a:gd name="connsiteY40" fmla="*/ 350077 h 510466"/>
                <a:gd name="connsiteX41" fmla="*/ 563767 w 975375"/>
                <a:gd name="connsiteY41" fmla="*/ 345768 h 510466"/>
                <a:gd name="connsiteX42" fmla="*/ 667208 w 975375"/>
                <a:gd name="connsiteY42" fmla="*/ 423329 h 510466"/>
                <a:gd name="connsiteX43" fmla="*/ 712463 w 975375"/>
                <a:gd name="connsiteY43" fmla="*/ 352232 h 510466"/>
                <a:gd name="connsiteX44" fmla="*/ 686603 w 975375"/>
                <a:gd name="connsiteY44" fmla="*/ 281134 h 510466"/>
                <a:gd name="connsiteX45" fmla="*/ 684448 w 975375"/>
                <a:gd name="connsiteY45" fmla="*/ 212191 h 510466"/>
                <a:gd name="connsiteX46" fmla="*/ 686603 w 975375"/>
                <a:gd name="connsiteY46" fmla="*/ 166948 h 510466"/>
                <a:gd name="connsiteX47" fmla="*/ 731320 w 975375"/>
                <a:gd name="connsiteY47" fmla="*/ 165601 h 510466"/>
                <a:gd name="connsiteX48" fmla="*/ 301475 w 975375"/>
                <a:gd name="connsiteY48" fmla="*/ 820 h 510466"/>
                <a:gd name="connsiteX49" fmla="*/ 385560 w 975375"/>
                <a:gd name="connsiteY49" fmla="*/ 33086 h 510466"/>
                <a:gd name="connsiteX50" fmla="*/ 473957 w 975375"/>
                <a:gd name="connsiteY50" fmla="*/ 48143 h 510466"/>
                <a:gd name="connsiteX51" fmla="*/ 432993 w 975375"/>
                <a:gd name="connsiteY51" fmla="*/ 172903 h 510466"/>
                <a:gd name="connsiteX52" fmla="*/ 370468 w 975375"/>
                <a:gd name="connsiteY52" fmla="*/ 142788 h 510466"/>
                <a:gd name="connsiteX53" fmla="*/ 411433 w 975375"/>
                <a:gd name="connsiteY53" fmla="*/ 138486 h 510466"/>
                <a:gd name="connsiteX54" fmla="*/ 411433 w 975375"/>
                <a:gd name="connsiteY54" fmla="*/ 140637 h 510466"/>
                <a:gd name="connsiteX55" fmla="*/ 420057 w 975375"/>
                <a:gd name="connsiteY55" fmla="*/ 125580 h 510466"/>
                <a:gd name="connsiteX56" fmla="*/ 402808 w 975375"/>
                <a:gd name="connsiteY56" fmla="*/ 99768 h 510466"/>
                <a:gd name="connsiteX57" fmla="*/ 379092 w 975375"/>
                <a:gd name="connsiteY57" fmla="*/ 175054 h 510466"/>
                <a:gd name="connsiteX58" fmla="*/ 568823 w 975375"/>
                <a:gd name="connsiteY58" fmla="*/ 129882 h 510466"/>
                <a:gd name="connsiteX59" fmla="*/ 616255 w 975375"/>
                <a:gd name="connsiteY59" fmla="*/ 177205 h 510466"/>
                <a:gd name="connsiteX60" fmla="*/ 665844 w 975375"/>
                <a:gd name="connsiteY60" fmla="*/ 196564 h 510466"/>
                <a:gd name="connsiteX61" fmla="*/ 674468 w 975375"/>
                <a:gd name="connsiteY61" fmla="*/ 282605 h 510466"/>
                <a:gd name="connsiteX62" fmla="*/ 700340 w 975375"/>
                <a:gd name="connsiteY62" fmla="*/ 314871 h 510466"/>
                <a:gd name="connsiteX63" fmla="*/ 700340 w 975375"/>
                <a:gd name="connsiteY63" fmla="*/ 347136 h 510466"/>
                <a:gd name="connsiteX64" fmla="*/ 588227 w 975375"/>
                <a:gd name="connsiteY64" fmla="*/ 336381 h 510466"/>
                <a:gd name="connsiteX65" fmla="*/ 603319 w 975375"/>
                <a:gd name="connsiteY65" fmla="*/ 334230 h 510466"/>
                <a:gd name="connsiteX66" fmla="*/ 616255 w 975375"/>
                <a:gd name="connsiteY66" fmla="*/ 344985 h 510466"/>
                <a:gd name="connsiteX67" fmla="*/ 614099 w 975375"/>
                <a:gd name="connsiteY67" fmla="*/ 377251 h 510466"/>
                <a:gd name="connsiteX68" fmla="*/ 536482 w 975375"/>
                <a:gd name="connsiteY68" fmla="*/ 351438 h 510466"/>
                <a:gd name="connsiteX69" fmla="*/ 530014 w 975375"/>
                <a:gd name="connsiteY69" fmla="*/ 407365 h 510466"/>
                <a:gd name="connsiteX70" fmla="*/ 577447 w 975375"/>
                <a:gd name="connsiteY70" fmla="*/ 454688 h 510466"/>
                <a:gd name="connsiteX71" fmla="*/ 717588 w 975375"/>
                <a:gd name="connsiteY71" fmla="*/ 431026 h 510466"/>
                <a:gd name="connsiteX72" fmla="*/ 780113 w 975375"/>
                <a:gd name="connsiteY72" fmla="*/ 392308 h 510466"/>
                <a:gd name="connsiteX73" fmla="*/ 577447 w 975375"/>
                <a:gd name="connsiteY73" fmla="*/ 474047 h 510466"/>
                <a:gd name="connsiteX74" fmla="*/ 471801 w 975375"/>
                <a:gd name="connsiteY74" fmla="*/ 426724 h 510466"/>
                <a:gd name="connsiteX75" fmla="*/ 420057 w 975375"/>
                <a:gd name="connsiteY75" fmla="*/ 377251 h 510466"/>
                <a:gd name="connsiteX76" fmla="*/ 413589 w 975375"/>
                <a:gd name="connsiteY76" fmla="*/ 351438 h 510466"/>
                <a:gd name="connsiteX77" fmla="*/ 512766 w 975375"/>
                <a:gd name="connsiteY77" fmla="*/ 282605 h 510466"/>
                <a:gd name="connsiteX78" fmla="*/ 506298 w 975375"/>
                <a:gd name="connsiteY78" fmla="*/ 252491 h 510466"/>
                <a:gd name="connsiteX79" fmla="*/ 439461 w 975375"/>
                <a:gd name="connsiteY79" fmla="*/ 215923 h 510466"/>
                <a:gd name="connsiteX80" fmla="*/ 353220 w 975375"/>
                <a:gd name="connsiteY80" fmla="*/ 194413 h 510466"/>
                <a:gd name="connsiteX81" fmla="*/ 279915 w 975375"/>
                <a:gd name="connsiteY81" fmla="*/ 166450 h 510466"/>
                <a:gd name="connsiteX82" fmla="*/ 189362 w 975375"/>
                <a:gd name="connsiteY82" fmla="*/ 235282 h 510466"/>
                <a:gd name="connsiteX83" fmla="*/ 210922 w 975375"/>
                <a:gd name="connsiteY83" fmla="*/ 321324 h 510466"/>
                <a:gd name="connsiteX84" fmla="*/ 154865 w 975375"/>
                <a:gd name="connsiteY84" fmla="*/ 261095 h 510466"/>
                <a:gd name="connsiteX85" fmla="*/ 120369 w 975375"/>
                <a:gd name="connsiteY85" fmla="*/ 295511 h 510466"/>
                <a:gd name="connsiteX86" fmla="*/ 128993 w 975375"/>
                <a:gd name="connsiteY86" fmla="*/ 312720 h 510466"/>
                <a:gd name="connsiteX87" fmla="*/ 141929 w 975375"/>
                <a:gd name="connsiteY87" fmla="*/ 319173 h 510466"/>
                <a:gd name="connsiteX88" fmla="*/ 165645 w 975375"/>
                <a:gd name="connsiteY88" fmla="*/ 274001 h 510466"/>
                <a:gd name="connsiteX89" fmla="*/ 167801 w 975375"/>
                <a:gd name="connsiteY89" fmla="*/ 353589 h 510466"/>
                <a:gd name="connsiteX90" fmla="*/ 81560 w 975375"/>
                <a:gd name="connsiteY90" fmla="*/ 368646 h 510466"/>
                <a:gd name="connsiteX91" fmla="*/ 6099 w 975375"/>
                <a:gd name="connsiteY91" fmla="*/ 308418 h 510466"/>
                <a:gd name="connsiteX92" fmla="*/ 1787 w 975375"/>
                <a:gd name="connsiteY92" fmla="*/ 254642 h 510466"/>
                <a:gd name="connsiteX93" fmla="*/ 14723 w 975375"/>
                <a:gd name="connsiteY93" fmla="*/ 235282 h 510466"/>
                <a:gd name="connsiteX94" fmla="*/ 16879 w 975375"/>
                <a:gd name="connsiteY94" fmla="*/ 213772 h 510466"/>
                <a:gd name="connsiteX95" fmla="*/ 62156 w 975375"/>
                <a:gd name="connsiteY95" fmla="*/ 147090 h 510466"/>
                <a:gd name="connsiteX96" fmla="*/ 167801 w 975375"/>
                <a:gd name="connsiteY96" fmla="*/ 187960 h 510466"/>
                <a:gd name="connsiteX97" fmla="*/ 197986 w 975375"/>
                <a:gd name="connsiteY97" fmla="*/ 168601 h 510466"/>
                <a:gd name="connsiteX98" fmla="*/ 174270 w 975375"/>
                <a:gd name="connsiteY98" fmla="*/ 106221 h 510466"/>
                <a:gd name="connsiteX99" fmla="*/ 139773 w 975375"/>
                <a:gd name="connsiteY99" fmla="*/ 114825 h 510466"/>
                <a:gd name="connsiteX100" fmla="*/ 141929 w 975375"/>
                <a:gd name="connsiteY100" fmla="*/ 140637 h 510466"/>
                <a:gd name="connsiteX101" fmla="*/ 189362 w 975375"/>
                <a:gd name="connsiteY101" fmla="*/ 144939 h 510466"/>
                <a:gd name="connsiteX102" fmla="*/ 113901 w 975375"/>
                <a:gd name="connsiteY102" fmla="*/ 56747 h 510466"/>
                <a:gd name="connsiteX103" fmla="*/ 254043 w 975375"/>
                <a:gd name="connsiteY103" fmla="*/ 35237 h 510466"/>
                <a:gd name="connsiteX104" fmla="*/ 301475 w 975375"/>
                <a:gd name="connsiteY104" fmla="*/ 820 h 51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75375" h="510466">
                  <a:moveTo>
                    <a:pt x="268143" y="180201"/>
                  </a:moveTo>
                  <a:cubicBezTo>
                    <a:pt x="304769" y="175906"/>
                    <a:pt x="328468" y="201673"/>
                    <a:pt x="350013" y="212409"/>
                  </a:cubicBezTo>
                  <a:cubicBezTo>
                    <a:pt x="360785" y="205968"/>
                    <a:pt x="406029" y="195231"/>
                    <a:pt x="425419" y="220998"/>
                  </a:cubicBezTo>
                  <a:cubicBezTo>
                    <a:pt x="442655" y="242471"/>
                    <a:pt x="464200" y="212409"/>
                    <a:pt x="490053" y="248913"/>
                  </a:cubicBezTo>
                  <a:cubicBezTo>
                    <a:pt x="530988" y="311183"/>
                    <a:pt x="444810" y="397073"/>
                    <a:pt x="418956" y="343392"/>
                  </a:cubicBezTo>
                  <a:cubicBezTo>
                    <a:pt x="414647" y="334803"/>
                    <a:pt x="418956" y="317625"/>
                    <a:pt x="418956" y="317625"/>
                  </a:cubicBezTo>
                  <a:cubicBezTo>
                    <a:pt x="418956" y="317625"/>
                    <a:pt x="421110" y="311183"/>
                    <a:pt x="421110" y="309036"/>
                  </a:cubicBezTo>
                  <a:cubicBezTo>
                    <a:pt x="401720" y="326214"/>
                    <a:pt x="397411" y="351981"/>
                    <a:pt x="410338" y="379895"/>
                  </a:cubicBezTo>
                  <a:cubicBezTo>
                    <a:pt x="425419" y="414251"/>
                    <a:pt x="462045" y="435724"/>
                    <a:pt x="492208" y="455049"/>
                  </a:cubicBezTo>
                  <a:cubicBezTo>
                    <a:pt x="574077" y="506583"/>
                    <a:pt x="647329" y="497994"/>
                    <a:pt x="714118" y="459344"/>
                  </a:cubicBezTo>
                  <a:cubicBezTo>
                    <a:pt x="742126" y="442166"/>
                    <a:pt x="776597" y="403515"/>
                    <a:pt x="795987" y="388484"/>
                  </a:cubicBezTo>
                  <a:cubicBezTo>
                    <a:pt x="813223" y="373454"/>
                    <a:pt x="839077" y="364865"/>
                    <a:pt x="869239" y="364865"/>
                  </a:cubicBezTo>
                  <a:cubicBezTo>
                    <a:pt x="869239" y="364865"/>
                    <a:pt x="916637" y="371306"/>
                    <a:pt x="916637" y="371306"/>
                  </a:cubicBezTo>
                  <a:cubicBezTo>
                    <a:pt x="864930" y="379895"/>
                    <a:pt x="828304" y="384190"/>
                    <a:pt x="811068" y="401368"/>
                  </a:cubicBezTo>
                  <a:cubicBezTo>
                    <a:pt x="780906" y="429282"/>
                    <a:pt x="748589" y="465786"/>
                    <a:pt x="709809" y="485111"/>
                  </a:cubicBezTo>
                  <a:cubicBezTo>
                    <a:pt x="593468" y="547381"/>
                    <a:pt x="427574" y="482964"/>
                    <a:pt x="365094" y="420693"/>
                  </a:cubicBezTo>
                  <a:cubicBezTo>
                    <a:pt x="339241" y="394926"/>
                    <a:pt x="328468" y="360570"/>
                    <a:pt x="313387" y="326214"/>
                  </a:cubicBezTo>
                  <a:cubicBezTo>
                    <a:pt x="302615" y="304741"/>
                    <a:pt x="296152" y="294005"/>
                    <a:pt x="283225" y="274680"/>
                  </a:cubicBezTo>
                  <a:cubicBezTo>
                    <a:pt x="274607" y="261796"/>
                    <a:pt x="263835" y="255355"/>
                    <a:pt x="248753" y="255355"/>
                  </a:cubicBezTo>
                  <a:cubicBezTo>
                    <a:pt x="248753" y="255355"/>
                    <a:pt x="233672" y="268238"/>
                    <a:pt x="233672" y="268238"/>
                  </a:cubicBezTo>
                  <a:cubicBezTo>
                    <a:pt x="259526" y="259649"/>
                    <a:pt x="265989" y="268238"/>
                    <a:pt x="270298" y="276827"/>
                  </a:cubicBezTo>
                  <a:cubicBezTo>
                    <a:pt x="270298" y="276827"/>
                    <a:pt x="272452" y="285416"/>
                    <a:pt x="272452" y="289711"/>
                  </a:cubicBezTo>
                  <a:cubicBezTo>
                    <a:pt x="272452" y="309036"/>
                    <a:pt x="259526" y="321919"/>
                    <a:pt x="227209" y="309036"/>
                  </a:cubicBezTo>
                  <a:cubicBezTo>
                    <a:pt x="201355" y="300447"/>
                    <a:pt x="192737" y="233882"/>
                    <a:pt x="209973" y="210262"/>
                  </a:cubicBezTo>
                  <a:cubicBezTo>
                    <a:pt x="220745" y="195231"/>
                    <a:pt x="246599" y="182348"/>
                    <a:pt x="268143" y="180201"/>
                  </a:cubicBezTo>
                  <a:close/>
                  <a:moveTo>
                    <a:pt x="731320" y="165601"/>
                  </a:moveTo>
                  <a:cubicBezTo>
                    <a:pt x="750176" y="165870"/>
                    <a:pt x="768494" y="166948"/>
                    <a:pt x="772804" y="169102"/>
                  </a:cubicBezTo>
                  <a:cubicBezTo>
                    <a:pt x="785734" y="173411"/>
                    <a:pt x="792199" y="194956"/>
                    <a:pt x="805129" y="197110"/>
                  </a:cubicBezTo>
                  <a:cubicBezTo>
                    <a:pt x="835299" y="205728"/>
                    <a:pt x="863314" y="201419"/>
                    <a:pt x="876245" y="231582"/>
                  </a:cubicBezTo>
                  <a:cubicBezTo>
                    <a:pt x="891330" y="276825"/>
                    <a:pt x="861159" y="317760"/>
                    <a:pt x="830989" y="324223"/>
                  </a:cubicBezTo>
                  <a:cubicBezTo>
                    <a:pt x="824524" y="324223"/>
                    <a:pt x="809439" y="319915"/>
                    <a:pt x="809439" y="319915"/>
                  </a:cubicBezTo>
                  <a:cubicBezTo>
                    <a:pt x="783579" y="311297"/>
                    <a:pt x="766339" y="289752"/>
                    <a:pt x="790044" y="268207"/>
                  </a:cubicBezTo>
                  <a:cubicBezTo>
                    <a:pt x="792199" y="266053"/>
                    <a:pt x="787889" y="261744"/>
                    <a:pt x="787889" y="261744"/>
                  </a:cubicBezTo>
                  <a:cubicBezTo>
                    <a:pt x="764184" y="276825"/>
                    <a:pt x="757719" y="294061"/>
                    <a:pt x="772804" y="309142"/>
                  </a:cubicBezTo>
                  <a:cubicBezTo>
                    <a:pt x="822369" y="358695"/>
                    <a:pt x="848229" y="315606"/>
                    <a:pt x="880555" y="315606"/>
                  </a:cubicBezTo>
                  <a:cubicBezTo>
                    <a:pt x="912880" y="313451"/>
                    <a:pt x="962445" y="352232"/>
                    <a:pt x="975375" y="373776"/>
                  </a:cubicBezTo>
                  <a:cubicBezTo>
                    <a:pt x="947360" y="363004"/>
                    <a:pt x="919345" y="354386"/>
                    <a:pt x="899950" y="352232"/>
                  </a:cubicBezTo>
                  <a:cubicBezTo>
                    <a:pt x="846074" y="345768"/>
                    <a:pt x="809439" y="360849"/>
                    <a:pt x="779269" y="378085"/>
                  </a:cubicBezTo>
                  <a:cubicBezTo>
                    <a:pt x="738324" y="401784"/>
                    <a:pt x="699533" y="444874"/>
                    <a:pt x="649968" y="455646"/>
                  </a:cubicBezTo>
                  <a:cubicBezTo>
                    <a:pt x="587473" y="466418"/>
                    <a:pt x="529287" y="429792"/>
                    <a:pt x="537907" y="371622"/>
                  </a:cubicBezTo>
                  <a:cubicBezTo>
                    <a:pt x="540062" y="363004"/>
                    <a:pt x="548682" y="354386"/>
                    <a:pt x="552992" y="350077"/>
                  </a:cubicBezTo>
                  <a:cubicBezTo>
                    <a:pt x="552992" y="350077"/>
                    <a:pt x="561612" y="347923"/>
                    <a:pt x="563767" y="345768"/>
                  </a:cubicBezTo>
                  <a:cubicBezTo>
                    <a:pt x="544372" y="425483"/>
                    <a:pt x="619798" y="451337"/>
                    <a:pt x="667208" y="423329"/>
                  </a:cubicBezTo>
                  <a:cubicBezTo>
                    <a:pt x="690913" y="410402"/>
                    <a:pt x="705998" y="386703"/>
                    <a:pt x="712463" y="352232"/>
                  </a:cubicBezTo>
                  <a:cubicBezTo>
                    <a:pt x="718929" y="322069"/>
                    <a:pt x="710308" y="298370"/>
                    <a:pt x="686603" y="281134"/>
                  </a:cubicBezTo>
                  <a:cubicBezTo>
                    <a:pt x="693068" y="255281"/>
                    <a:pt x="693068" y="233736"/>
                    <a:pt x="684448" y="212191"/>
                  </a:cubicBezTo>
                  <a:cubicBezTo>
                    <a:pt x="677983" y="197110"/>
                    <a:pt x="652123" y="173411"/>
                    <a:pt x="686603" y="166948"/>
                  </a:cubicBezTo>
                  <a:cubicBezTo>
                    <a:pt x="693068" y="165870"/>
                    <a:pt x="712463" y="165332"/>
                    <a:pt x="731320" y="165601"/>
                  </a:cubicBezTo>
                  <a:close/>
                  <a:moveTo>
                    <a:pt x="301475" y="820"/>
                  </a:moveTo>
                  <a:cubicBezTo>
                    <a:pt x="346752" y="-3482"/>
                    <a:pt x="366156" y="9424"/>
                    <a:pt x="385560" y="33086"/>
                  </a:cubicBezTo>
                  <a:cubicBezTo>
                    <a:pt x="404964" y="22330"/>
                    <a:pt x="452397" y="26633"/>
                    <a:pt x="473957" y="48143"/>
                  </a:cubicBezTo>
                  <a:cubicBezTo>
                    <a:pt x="521390" y="99768"/>
                    <a:pt x="484737" y="147090"/>
                    <a:pt x="432993" y="172903"/>
                  </a:cubicBezTo>
                  <a:cubicBezTo>
                    <a:pt x="409276" y="183658"/>
                    <a:pt x="366156" y="170752"/>
                    <a:pt x="370468" y="142788"/>
                  </a:cubicBezTo>
                  <a:cubicBezTo>
                    <a:pt x="376936" y="106221"/>
                    <a:pt x="420057" y="99768"/>
                    <a:pt x="411433" y="138486"/>
                  </a:cubicBezTo>
                  <a:cubicBezTo>
                    <a:pt x="404964" y="138486"/>
                    <a:pt x="411433" y="140637"/>
                    <a:pt x="411433" y="140637"/>
                  </a:cubicBezTo>
                  <a:cubicBezTo>
                    <a:pt x="411433" y="140637"/>
                    <a:pt x="417901" y="136335"/>
                    <a:pt x="420057" y="125580"/>
                  </a:cubicBezTo>
                  <a:cubicBezTo>
                    <a:pt x="422213" y="110523"/>
                    <a:pt x="413589" y="101919"/>
                    <a:pt x="402808" y="99768"/>
                  </a:cubicBezTo>
                  <a:cubicBezTo>
                    <a:pt x="361844" y="95466"/>
                    <a:pt x="335972" y="151392"/>
                    <a:pt x="379092" y="175054"/>
                  </a:cubicBezTo>
                  <a:cubicBezTo>
                    <a:pt x="469645" y="222376"/>
                    <a:pt x="480425" y="108372"/>
                    <a:pt x="568823" y="129882"/>
                  </a:cubicBezTo>
                  <a:cubicBezTo>
                    <a:pt x="599007" y="136335"/>
                    <a:pt x="601163" y="166450"/>
                    <a:pt x="616255" y="177205"/>
                  </a:cubicBezTo>
                  <a:cubicBezTo>
                    <a:pt x="635659" y="190111"/>
                    <a:pt x="652908" y="179356"/>
                    <a:pt x="665844" y="196564"/>
                  </a:cubicBezTo>
                  <a:cubicBezTo>
                    <a:pt x="680936" y="220225"/>
                    <a:pt x="680936" y="252491"/>
                    <a:pt x="674468" y="282605"/>
                  </a:cubicBezTo>
                  <a:cubicBezTo>
                    <a:pt x="683092" y="293360"/>
                    <a:pt x="696028" y="306267"/>
                    <a:pt x="700340" y="314871"/>
                  </a:cubicBezTo>
                  <a:cubicBezTo>
                    <a:pt x="704652" y="323475"/>
                    <a:pt x="700340" y="347136"/>
                    <a:pt x="700340" y="347136"/>
                  </a:cubicBezTo>
                  <a:cubicBezTo>
                    <a:pt x="680936" y="474047"/>
                    <a:pt x="530014" y="411667"/>
                    <a:pt x="588227" y="336381"/>
                  </a:cubicBezTo>
                  <a:cubicBezTo>
                    <a:pt x="586071" y="336381"/>
                    <a:pt x="599007" y="334230"/>
                    <a:pt x="603319" y="334230"/>
                  </a:cubicBezTo>
                  <a:cubicBezTo>
                    <a:pt x="607631" y="334230"/>
                    <a:pt x="611943" y="342834"/>
                    <a:pt x="616255" y="344985"/>
                  </a:cubicBezTo>
                  <a:cubicBezTo>
                    <a:pt x="616255" y="357891"/>
                    <a:pt x="607631" y="366495"/>
                    <a:pt x="614099" y="377251"/>
                  </a:cubicBezTo>
                  <a:cubicBezTo>
                    <a:pt x="655064" y="306267"/>
                    <a:pt x="560198" y="308418"/>
                    <a:pt x="536482" y="351438"/>
                  </a:cubicBezTo>
                  <a:cubicBezTo>
                    <a:pt x="530014" y="364344"/>
                    <a:pt x="525702" y="388006"/>
                    <a:pt x="530014" y="407365"/>
                  </a:cubicBezTo>
                  <a:cubicBezTo>
                    <a:pt x="536482" y="431026"/>
                    <a:pt x="560198" y="448235"/>
                    <a:pt x="577447" y="454688"/>
                  </a:cubicBezTo>
                  <a:cubicBezTo>
                    <a:pt x="633503" y="478349"/>
                    <a:pt x="683092" y="458990"/>
                    <a:pt x="717588" y="431026"/>
                  </a:cubicBezTo>
                  <a:cubicBezTo>
                    <a:pt x="721900" y="428875"/>
                    <a:pt x="760709" y="398761"/>
                    <a:pt x="780113" y="392308"/>
                  </a:cubicBezTo>
                  <a:cubicBezTo>
                    <a:pt x="734837" y="433177"/>
                    <a:pt x="672312" y="493406"/>
                    <a:pt x="577447" y="474047"/>
                  </a:cubicBezTo>
                  <a:cubicBezTo>
                    <a:pt x="540794" y="467594"/>
                    <a:pt x="499830" y="448235"/>
                    <a:pt x="471801" y="426724"/>
                  </a:cubicBezTo>
                  <a:cubicBezTo>
                    <a:pt x="461021" y="418120"/>
                    <a:pt x="426525" y="390157"/>
                    <a:pt x="420057" y="377251"/>
                  </a:cubicBezTo>
                  <a:cubicBezTo>
                    <a:pt x="415745" y="368646"/>
                    <a:pt x="415745" y="364344"/>
                    <a:pt x="413589" y="351438"/>
                  </a:cubicBezTo>
                  <a:cubicBezTo>
                    <a:pt x="452397" y="405214"/>
                    <a:pt x="517078" y="336381"/>
                    <a:pt x="512766" y="282605"/>
                  </a:cubicBezTo>
                  <a:cubicBezTo>
                    <a:pt x="512766" y="271850"/>
                    <a:pt x="510610" y="261095"/>
                    <a:pt x="506298" y="252491"/>
                  </a:cubicBezTo>
                  <a:cubicBezTo>
                    <a:pt x="489050" y="215923"/>
                    <a:pt x="467489" y="215923"/>
                    <a:pt x="439461" y="215923"/>
                  </a:cubicBezTo>
                  <a:cubicBezTo>
                    <a:pt x="428681" y="200866"/>
                    <a:pt x="394184" y="177205"/>
                    <a:pt x="353220" y="194413"/>
                  </a:cubicBezTo>
                  <a:cubicBezTo>
                    <a:pt x="329503" y="177205"/>
                    <a:pt x="297163" y="164298"/>
                    <a:pt x="279915" y="166450"/>
                  </a:cubicBezTo>
                  <a:cubicBezTo>
                    <a:pt x="228170" y="168601"/>
                    <a:pt x="200142" y="185809"/>
                    <a:pt x="189362" y="235282"/>
                  </a:cubicBezTo>
                  <a:cubicBezTo>
                    <a:pt x="182894" y="271850"/>
                    <a:pt x="204454" y="297662"/>
                    <a:pt x="210922" y="321324"/>
                  </a:cubicBezTo>
                  <a:cubicBezTo>
                    <a:pt x="195830" y="286907"/>
                    <a:pt x="180738" y="261095"/>
                    <a:pt x="154865" y="261095"/>
                  </a:cubicBezTo>
                  <a:cubicBezTo>
                    <a:pt x="131149" y="261095"/>
                    <a:pt x="118213" y="278303"/>
                    <a:pt x="120369" y="295511"/>
                  </a:cubicBezTo>
                  <a:cubicBezTo>
                    <a:pt x="120369" y="297662"/>
                    <a:pt x="122525" y="306267"/>
                    <a:pt x="128993" y="312720"/>
                  </a:cubicBezTo>
                  <a:cubicBezTo>
                    <a:pt x="128993" y="312720"/>
                    <a:pt x="139773" y="317022"/>
                    <a:pt x="141929" y="319173"/>
                  </a:cubicBezTo>
                  <a:cubicBezTo>
                    <a:pt x="120369" y="297662"/>
                    <a:pt x="135461" y="267548"/>
                    <a:pt x="165645" y="274001"/>
                  </a:cubicBezTo>
                  <a:cubicBezTo>
                    <a:pt x="193674" y="280454"/>
                    <a:pt x="195830" y="332079"/>
                    <a:pt x="167801" y="353589"/>
                  </a:cubicBezTo>
                  <a:cubicBezTo>
                    <a:pt x="154865" y="364344"/>
                    <a:pt x="105277" y="368646"/>
                    <a:pt x="81560" y="368646"/>
                  </a:cubicBezTo>
                  <a:cubicBezTo>
                    <a:pt x="44908" y="366495"/>
                    <a:pt x="12567" y="342834"/>
                    <a:pt x="6099" y="308418"/>
                  </a:cubicBezTo>
                  <a:cubicBezTo>
                    <a:pt x="1787" y="293360"/>
                    <a:pt x="-2525" y="271850"/>
                    <a:pt x="1787" y="254642"/>
                  </a:cubicBezTo>
                  <a:cubicBezTo>
                    <a:pt x="3943" y="250340"/>
                    <a:pt x="10411" y="241736"/>
                    <a:pt x="14723" y="235282"/>
                  </a:cubicBezTo>
                  <a:cubicBezTo>
                    <a:pt x="14723" y="235282"/>
                    <a:pt x="16879" y="220225"/>
                    <a:pt x="16879" y="213772"/>
                  </a:cubicBezTo>
                  <a:cubicBezTo>
                    <a:pt x="12567" y="185809"/>
                    <a:pt x="25504" y="149241"/>
                    <a:pt x="62156" y="147090"/>
                  </a:cubicBezTo>
                  <a:cubicBezTo>
                    <a:pt x="94496" y="142788"/>
                    <a:pt x="83716" y="196564"/>
                    <a:pt x="167801" y="187960"/>
                  </a:cubicBezTo>
                  <a:cubicBezTo>
                    <a:pt x="178582" y="187960"/>
                    <a:pt x="191518" y="177205"/>
                    <a:pt x="197986" y="168601"/>
                  </a:cubicBezTo>
                  <a:cubicBezTo>
                    <a:pt x="208766" y="149241"/>
                    <a:pt x="200142" y="114825"/>
                    <a:pt x="174270" y="106221"/>
                  </a:cubicBezTo>
                  <a:cubicBezTo>
                    <a:pt x="163489" y="101919"/>
                    <a:pt x="146241" y="101919"/>
                    <a:pt x="139773" y="114825"/>
                  </a:cubicBezTo>
                  <a:cubicBezTo>
                    <a:pt x="139773" y="114825"/>
                    <a:pt x="139773" y="132033"/>
                    <a:pt x="141929" y="140637"/>
                  </a:cubicBezTo>
                  <a:cubicBezTo>
                    <a:pt x="139773" y="110523"/>
                    <a:pt x="189362" y="99768"/>
                    <a:pt x="189362" y="144939"/>
                  </a:cubicBezTo>
                  <a:cubicBezTo>
                    <a:pt x="189362" y="224527"/>
                    <a:pt x="10411" y="157845"/>
                    <a:pt x="113901" y="56747"/>
                  </a:cubicBezTo>
                  <a:cubicBezTo>
                    <a:pt x="148397" y="24482"/>
                    <a:pt x="200142" y="18028"/>
                    <a:pt x="254043" y="35237"/>
                  </a:cubicBezTo>
                  <a:cubicBezTo>
                    <a:pt x="264823" y="18028"/>
                    <a:pt x="275603" y="2971"/>
                    <a:pt x="301475" y="820"/>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 name="Freeform 51"/>
            <p:cNvSpPr/>
            <p:nvPr/>
          </p:nvSpPr>
          <p:spPr bwMode="auto">
            <a:xfrm>
              <a:off x="6683376" y="3692525"/>
              <a:ext cx="382588" cy="206375"/>
            </a:xfrm>
            <a:custGeom>
              <a:avLst/>
              <a:gdLst>
                <a:gd name="T0" fmla="*/ 33 w 178"/>
                <a:gd name="T1" fmla="*/ 67 h 96"/>
                <a:gd name="T2" fmla="*/ 21 w 178"/>
                <a:gd name="T3" fmla="*/ 38 h 96"/>
                <a:gd name="T4" fmla="*/ 11 w 178"/>
                <a:gd name="T5" fmla="*/ 82 h 96"/>
                <a:gd name="T6" fmla="*/ 61 w 178"/>
                <a:gd name="T7" fmla="*/ 87 h 96"/>
                <a:gd name="T8" fmla="*/ 178 w 178"/>
                <a:gd name="T9" fmla="*/ 68 h 96"/>
                <a:gd name="T10" fmla="*/ 90 w 178"/>
                <a:gd name="T11" fmla="*/ 52 h 96"/>
                <a:gd name="T12" fmla="*/ 53 w 178"/>
                <a:gd name="T13" fmla="*/ 51 h 96"/>
                <a:gd name="T14" fmla="*/ 57 w 178"/>
                <a:gd name="T15" fmla="*/ 24 h 96"/>
                <a:gd name="T16" fmla="*/ 81 w 178"/>
                <a:gd name="T17" fmla="*/ 30 h 96"/>
                <a:gd name="T18" fmla="*/ 64 w 178"/>
                <a:gd name="T19" fmla="*/ 28 h 96"/>
                <a:gd name="T20" fmla="*/ 65 w 178"/>
                <a:gd name="T21" fmla="*/ 50 h 96"/>
                <a:gd name="T22" fmla="*/ 98 w 178"/>
                <a:gd name="T23" fmla="*/ 35 h 96"/>
                <a:gd name="T24" fmla="*/ 87 w 178"/>
                <a:gd name="T25" fmla="*/ 8 h 96"/>
                <a:gd name="T26" fmla="*/ 43 w 178"/>
                <a:gd name="T27" fmla="*/ 14 h 96"/>
                <a:gd name="T28" fmla="*/ 33 w 178"/>
                <a:gd name="T29" fmla="*/ 6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96">
                  <a:moveTo>
                    <a:pt x="33" y="67"/>
                  </a:moveTo>
                  <a:cubicBezTo>
                    <a:pt x="16" y="64"/>
                    <a:pt x="18" y="49"/>
                    <a:pt x="21" y="38"/>
                  </a:cubicBezTo>
                  <a:cubicBezTo>
                    <a:pt x="3" y="40"/>
                    <a:pt x="0" y="70"/>
                    <a:pt x="11" y="82"/>
                  </a:cubicBezTo>
                  <a:cubicBezTo>
                    <a:pt x="20" y="93"/>
                    <a:pt x="46" y="96"/>
                    <a:pt x="61" y="87"/>
                  </a:cubicBezTo>
                  <a:cubicBezTo>
                    <a:pt x="80" y="75"/>
                    <a:pt x="126" y="59"/>
                    <a:pt x="178" y="68"/>
                  </a:cubicBezTo>
                  <a:cubicBezTo>
                    <a:pt x="156" y="54"/>
                    <a:pt x="111" y="40"/>
                    <a:pt x="90" y="52"/>
                  </a:cubicBezTo>
                  <a:cubicBezTo>
                    <a:pt x="74" y="62"/>
                    <a:pt x="61" y="60"/>
                    <a:pt x="53" y="51"/>
                  </a:cubicBezTo>
                  <a:cubicBezTo>
                    <a:pt x="47" y="44"/>
                    <a:pt x="50" y="29"/>
                    <a:pt x="57" y="24"/>
                  </a:cubicBezTo>
                  <a:cubicBezTo>
                    <a:pt x="66" y="17"/>
                    <a:pt x="80" y="20"/>
                    <a:pt x="81" y="30"/>
                  </a:cubicBezTo>
                  <a:cubicBezTo>
                    <a:pt x="75" y="26"/>
                    <a:pt x="70" y="24"/>
                    <a:pt x="64" y="28"/>
                  </a:cubicBezTo>
                  <a:cubicBezTo>
                    <a:pt x="55" y="34"/>
                    <a:pt x="55" y="45"/>
                    <a:pt x="65" y="50"/>
                  </a:cubicBezTo>
                  <a:cubicBezTo>
                    <a:pt x="76" y="55"/>
                    <a:pt x="93" y="45"/>
                    <a:pt x="98" y="35"/>
                  </a:cubicBezTo>
                  <a:cubicBezTo>
                    <a:pt x="102" y="26"/>
                    <a:pt x="97" y="16"/>
                    <a:pt x="87" y="8"/>
                  </a:cubicBezTo>
                  <a:cubicBezTo>
                    <a:pt x="77" y="0"/>
                    <a:pt x="59" y="2"/>
                    <a:pt x="43" y="14"/>
                  </a:cubicBezTo>
                  <a:cubicBezTo>
                    <a:pt x="24" y="27"/>
                    <a:pt x="19" y="56"/>
                    <a:pt x="33" y="67"/>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 name="组合 21"/>
          <p:cNvGrpSpPr/>
          <p:nvPr/>
        </p:nvGrpSpPr>
        <p:grpSpPr>
          <a:xfrm>
            <a:off x="383301" y="384516"/>
            <a:ext cx="1166686" cy="267267"/>
            <a:chOff x="-164381" y="2115819"/>
            <a:chExt cx="4132033" cy="946576"/>
          </a:xfrm>
          <a:solidFill>
            <a:srgbClr val="E5C18C"/>
          </a:solidFill>
        </p:grpSpPr>
        <p:grpSp>
          <p:nvGrpSpPr>
            <p:cNvPr id="23" name="组合 22"/>
            <p:cNvGrpSpPr/>
            <p:nvPr/>
          </p:nvGrpSpPr>
          <p:grpSpPr>
            <a:xfrm>
              <a:off x="-164381" y="2115819"/>
              <a:ext cx="2833726" cy="473287"/>
              <a:chOff x="-8578756" y="1524000"/>
              <a:chExt cx="7847236" cy="1310640"/>
            </a:xfrm>
            <a:grpFill/>
          </p:grpSpPr>
          <p:sp>
            <p:nvSpPr>
              <p:cNvPr id="28" name="弧形 27"/>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9" name="直接连接符 28"/>
              <p:cNvCxnSpPr>
                <a:stCxn id="28"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31" name="弧形 30"/>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24" name="组合 23"/>
            <p:cNvGrpSpPr/>
            <p:nvPr/>
          </p:nvGrpSpPr>
          <p:grpSpPr>
            <a:xfrm flipH="1" flipV="1">
              <a:off x="1601698" y="2589108"/>
              <a:ext cx="2365954" cy="473287"/>
              <a:chOff x="-7283387" y="1524000"/>
              <a:chExt cx="6551867" cy="1310640"/>
            </a:xfrm>
            <a:grpFill/>
          </p:grpSpPr>
          <p:sp>
            <p:nvSpPr>
              <p:cNvPr id="25" name="弧形 24"/>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6" name="直接连接符 25"/>
              <p:cNvCxnSpPr>
                <a:stCxn id="25"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32" name="组合 31"/>
          <p:cNvGrpSpPr/>
          <p:nvPr/>
        </p:nvGrpSpPr>
        <p:grpSpPr>
          <a:xfrm flipV="1">
            <a:off x="160032" y="771922"/>
            <a:ext cx="788741" cy="180686"/>
            <a:chOff x="-164381" y="2115819"/>
            <a:chExt cx="4132033" cy="946576"/>
          </a:xfrm>
          <a:solidFill>
            <a:srgbClr val="E5C18C"/>
          </a:solidFill>
        </p:grpSpPr>
        <p:grpSp>
          <p:nvGrpSpPr>
            <p:cNvPr id="33" name="组合 32"/>
            <p:cNvGrpSpPr/>
            <p:nvPr/>
          </p:nvGrpSpPr>
          <p:grpSpPr>
            <a:xfrm>
              <a:off x="-164381" y="2115819"/>
              <a:ext cx="2833726" cy="473287"/>
              <a:chOff x="-8578756" y="1524000"/>
              <a:chExt cx="7847236" cy="1310640"/>
            </a:xfrm>
            <a:grpFill/>
          </p:grpSpPr>
          <p:sp>
            <p:nvSpPr>
              <p:cNvPr id="38" name="弧形 37"/>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39" name="直接连接符 38"/>
              <p:cNvCxnSpPr>
                <a:stCxn id="38"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41" name="弧形 40"/>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34" name="组合 33"/>
            <p:cNvGrpSpPr/>
            <p:nvPr/>
          </p:nvGrpSpPr>
          <p:grpSpPr>
            <a:xfrm flipH="1" flipV="1">
              <a:off x="1601698" y="2589108"/>
              <a:ext cx="2365954" cy="473287"/>
              <a:chOff x="-7283387" y="1524000"/>
              <a:chExt cx="6551867" cy="1310640"/>
            </a:xfrm>
            <a:grpFill/>
          </p:grpSpPr>
          <p:sp>
            <p:nvSpPr>
              <p:cNvPr id="35" name="弧形 34"/>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36" name="直接连接符 35"/>
              <p:cNvCxnSpPr>
                <a:stCxn id="35"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42" name="组合 41"/>
          <p:cNvGrpSpPr/>
          <p:nvPr/>
        </p:nvGrpSpPr>
        <p:grpSpPr>
          <a:xfrm>
            <a:off x="444917" y="1814873"/>
            <a:ext cx="677108" cy="3706281"/>
            <a:chOff x="9772342" y="1709678"/>
            <a:chExt cx="677108" cy="3706281"/>
          </a:xfrm>
        </p:grpSpPr>
        <p:sp>
          <p:nvSpPr>
            <p:cNvPr id="43" name="文本框 42"/>
            <p:cNvSpPr txBox="1"/>
            <p:nvPr/>
          </p:nvSpPr>
          <p:spPr>
            <a:xfrm>
              <a:off x="9772342" y="1709678"/>
              <a:ext cx="677108" cy="1645643"/>
            </a:xfrm>
            <a:prstGeom prst="rect">
              <a:avLst/>
            </a:prstGeom>
            <a:noFill/>
          </p:spPr>
          <p:txBody>
            <a:bodyPr vert="eaVert" wrap="none" rtlCol="0">
              <a:spAutoFit/>
            </a:bodyPr>
            <a:lstStyle/>
            <a:p>
              <a:r>
                <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rPr>
                <a:t>第三章</a:t>
              </a:r>
              <a:endPar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endParaRPr>
            </a:p>
          </p:txBody>
        </p:sp>
        <p:cxnSp>
          <p:nvCxnSpPr>
            <p:cNvPr id="44" name="直接连接符 43"/>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grpSp>
        <p:nvGrpSpPr>
          <p:cNvPr id="53" name="组合 52"/>
          <p:cNvGrpSpPr/>
          <p:nvPr/>
        </p:nvGrpSpPr>
        <p:grpSpPr>
          <a:xfrm>
            <a:off x="5696018" y="1871531"/>
            <a:ext cx="621770" cy="3706281"/>
            <a:chOff x="9827680" y="1709678"/>
            <a:chExt cx="621770" cy="3706281"/>
          </a:xfrm>
        </p:grpSpPr>
        <p:sp>
          <p:nvSpPr>
            <p:cNvPr id="54" name="文本框 53"/>
            <p:cNvSpPr txBox="1"/>
            <p:nvPr/>
          </p:nvSpPr>
          <p:spPr>
            <a:xfrm>
              <a:off x="9895452" y="1709678"/>
              <a:ext cx="553998" cy="3349635"/>
            </a:xfrm>
            <a:prstGeom prst="rect">
              <a:avLst/>
            </a:prstGeom>
            <a:noFill/>
          </p:spPr>
          <p:txBody>
            <a:bodyPr vert="eaVert" wrap="none" rtlCol="0">
              <a:spAutoFit/>
            </a:bodyPr>
            <a:lstStyle/>
            <a:p>
              <a:r>
                <a:rPr lang="zh-CN" altLang="en-US" sz="24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rPr>
                <a:t>请在这里输入标题</a:t>
              </a:r>
              <a:endParaRPr lang="zh-CN" altLang="en-US" sz="24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endParaRPr>
            </a:p>
          </p:txBody>
        </p:sp>
        <p:cxnSp>
          <p:nvCxnSpPr>
            <p:cNvPr id="55" name="直接连接符 54"/>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56" name="文本框 55"/>
          <p:cNvSpPr txBox="1"/>
          <p:nvPr/>
        </p:nvSpPr>
        <p:spPr>
          <a:xfrm>
            <a:off x="4538720" y="2877113"/>
            <a:ext cx="1292662" cy="2331575"/>
          </a:xfrm>
          <a:prstGeom prst="rect">
            <a:avLst/>
          </a:prstGeom>
          <a:noFill/>
        </p:spPr>
        <p:txBody>
          <a:bodyPr vert="eaVert" wrap="square" rtlCol="0">
            <a:spAutoFit/>
          </a:bodyPr>
          <a:lstStyle/>
          <a:p>
            <a:pPr>
              <a:lnSpc>
                <a:spcPct val="200000"/>
              </a:lnSpc>
            </a:pPr>
            <a:r>
              <a:rPr lang="zh-CN" altLang="en-US" sz="1200" dirty="0">
                <a:solidFill>
                  <a:schemeClr val="bg1"/>
                </a:solidFill>
                <a:latin typeface="杨任东竹石体-Bold" panose="02000000000000000000" pitchFamily="2" charset="-122"/>
                <a:ea typeface="杨任东竹石体-Bold" panose="02000000000000000000" pitchFamily="2" charset="-122"/>
                <a:cs typeface="Hiragino Sans GB W3" charset="-122"/>
                <a:sym typeface="+mn-lt"/>
              </a:rPr>
              <a:t>单击此处输入文本内容单击此处输入文本内容输入文本内容单击此处输入文本内容。</a:t>
            </a:r>
            <a:endParaRPr lang="zh-CN" altLang="en-US" sz="1200" dirty="0">
              <a:solidFill>
                <a:schemeClr val="bg1"/>
              </a:solidFill>
              <a:latin typeface="杨任东竹石体-Bold" panose="02000000000000000000" pitchFamily="2" charset="-122"/>
              <a:ea typeface="杨任东竹石体-Bold" panose="02000000000000000000" pitchFamily="2" charset="-122"/>
              <a:cs typeface="Hiragino Sans GB W3" charset="-122"/>
              <a:sym typeface="+mn-lt"/>
            </a:endParaRPr>
          </a:p>
        </p:txBody>
      </p:sp>
      <p:grpSp>
        <p:nvGrpSpPr>
          <p:cNvPr id="57" name="组合 56"/>
          <p:cNvGrpSpPr/>
          <p:nvPr/>
        </p:nvGrpSpPr>
        <p:grpSpPr>
          <a:xfrm>
            <a:off x="3286030" y="1883834"/>
            <a:ext cx="621770" cy="3706281"/>
            <a:chOff x="9827680" y="1709678"/>
            <a:chExt cx="621770" cy="3706281"/>
          </a:xfrm>
        </p:grpSpPr>
        <p:sp>
          <p:nvSpPr>
            <p:cNvPr id="58" name="文本框 57"/>
            <p:cNvSpPr txBox="1"/>
            <p:nvPr/>
          </p:nvSpPr>
          <p:spPr>
            <a:xfrm>
              <a:off x="9895452" y="1709678"/>
              <a:ext cx="553998" cy="3349635"/>
            </a:xfrm>
            <a:prstGeom prst="rect">
              <a:avLst/>
            </a:prstGeom>
            <a:noFill/>
          </p:spPr>
          <p:txBody>
            <a:bodyPr vert="eaVert" wrap="none" rtlCol="0">
              <a:spAutoFit/>
            </a:bodyPr>
            <a:lstStyle/>
            <a:p>
              <a:r>
                <a:rPr lang="zh-CN" altLang="en-US" sz="24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rPr>
                <a:t>请在这里输入标题</a:t>
              </a:r>
              <a:endParaRPr lang="zh-CN" altLang="en-US" sz="24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endParaRPr>
            </a:p>
          </p:txBody>
        </p:sp>
        <p:cxnSp>
          <p:nvCxnSpPr>
            <p:cNvPr id="59" name="直接连接符 58"/>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60" name="文本框 59"/>
          <p:cNvSpPr txBox="1"/>
          <p:nvPr/>
        </p:nvSpPr>
        <p:spPr>
          <a:xfrm>
            <a:off x="2128732" y="2889416"/>
            <a:ext cx="1292662" cy="2331575"/>
          </a:xfrm>
          <a:prstGeom prst="rect">
            <a:avLst/>
          </a:prstGeom>
          <a:noFill/>
        </p:spPr>
        <p:txBody>
          <a:bodyPr vert="eaVert" wrap="square" rtlCol="0">
            <a:spAutoFit/>
          </a:bodyPr>
          <a:lstStyle/>
          <a:p>
            <a:pPr>
              <a:lnSpc>
                <a:spcPct val="200000"/>
              </a:lnSpc>
            </a:pPr>
            <a:r>
              <a:rPr lang="zh-CN" altLang="en-US" sz="1200" dirty="0">
                <a:solidFill>
                  <a:schemeClr val="bg1"/>
                </a:solidFill>
                <a:latin typeface="杨任东竹石体-Bold" panose="02000000000000000000" pitchFamily="2" charset="-122"/>
                <a:ea typeface="杨任东竹石体-Bold" panose="02000000000000000000" pitchFamily="2" charset="-122"/>
                <a:cs typeface="Hiragino Sans GB W3" charset="-122"/>
                <a:sym typeface="+mn-lt"/>
              </a:rPr>
              <a:t>单击此处输入文本内容单击此处输入文本内容输入文本内容单击此处输入文本内容。</a:t>
            </a:r>
            <a:endParaRPr lang="zh-CN" altLang="en-US" sz="1200" dirty="0">
              <a:solidFill>
                <a:schemeClr val="bg1"/>
              </a:solidFill>
              <a:latin typeface="杨任东竹石体-Bold" panose="02000000000000000000" pitchFamily="2" charset="-122"/>
              <a:ea typeface="杨任东竹石体-Bold" panose="02000000000000000000" pitchFamily="2" charset="-122"/>
              <a:cs typeface="Hiragino Sans GB W3"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3"/>
                                        </p:tgtEl>
                                        <p:attrNameLst>
                                          <p:attrName>style.visibility</p:attrName>
                                        </p:attrNameLst>
                                      </p:cBhvr>
                                      <p:to>
                                        <p:strVal val="visible"/>
                                      </p:to>
                                    </p:set>
                                    <p:animEffect transition="in" filter="fade">
                                      <p:cBhvr>
                                        <p:cTn id="34" dur="500"/>
                                        <p:tgtEl>
                                          <p:spTgt spid="5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fade">
                                      <p:cBhvr>
                                        <p:cTn id="42" dur="500"/>
                                        <p:tgtEl>
                                          <p:spTgt spid="5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animEffect transition="in" filter="fade">
                                      <p:cBhvr>
                                        <p:cTn id="45"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flipH="1">
            <a:off x="6466482" y="0"/>
            <a:ext cx="5725518" cy="6858000"/>
          </a:xfrm>
          <a:prstGeom prst="rect">
            <a:avLst/>
          </a:prstGeom>
        </p:spPr>
      </p:pic>
      <p:sp>
        <p:nvSpPr>
          <p:cNvPr id="30" name="文本框 29"/>
          <p:cNvSpPr txBox="1"/>
          <p:nvPr/>
        </p:nvSpPr>
        <p:spPr>
          <a:xfrm>
            <a:off x="765220" y="1210311"/>
            <a:ext cx="1912909" cy="2646878"/>
          </a:xfrm>
          <a:prstGeom prst="rect">
            <a:avLst/>
          </a:prstGeom>
          <a:noFill/>
        </p:spPr>
        <p:txBody>
          <a:bodyPr wrap="square" rtlCol="0">
            <a:spAutoFit/>
          </a:bodyPr>
          <a:lstStyle/>
          <a:p>
            <a:pPr algn="dist"/>
            <a:r>
              <a:rPr lang="zh-CN" altLang="en-US" sz="16600" dirty="0">
                <a:solidFill>
                  <a:schemeClr val="bg1"/>
                </a:solidFill>
                <a:latin typeface="汉仪尚巍手书W" panose="00020600040101010101" pitchFamily="18" charset="-122"/>
                <a:ea typeface="汉仪尚巍手书W" panose="00020600040101010101" pitchFamily="18" charset="-122"/>
              </a:rPr>
              <a:t>第</a:t>
            </a:r>
            <a:endParaRPr lang="zh-CN" altLang="en-US" sz="16600" dirty="0">
              <a:solidFill>
                <a:schemeClr val="bg1"/>
              </a:solidFill>
              <a:latin typeface="汉仪尚巍手书W" panose="00020600040101010101" pitchFamily="18" charset="-122"/>
              <a:ea typeface="汉仪尚巍手书W" panose="00020600040101010101" pitchFamily="18" charset="-122"/>
            </a:endParaRPr>
          </a:p>
        </p:txBody>
      </p:sp>
      <p:sp>
        <p:nvSpPr>
          <p:cNvPr id="31" name="文本框 30"/>
          <p:cNvSpPr txBox="1"/>
          <p:nvPr/>
        </p:nvSpPr>
        <p:spPr>
          <a:xfrm>
            <a:off x="678223" y="2779673"/>
            <a:ext cx="4693957" cy="2215991"/>
          </a:xfrm>
          <a:prstGeom prst="rect">
            <a:avLst/>
          </a:prstGeom>
          <a:noFill/>
        </p:spPr>
        <p:txBody>
          <a:bodyPr wrap="square" rtlCol="0">
            <a:spAutoFit/>
          </a:bodyPr>
          <a:lstStyle/>
          <a:p>
            <a:pPr algn="dist"/>
            <a:r>
              <a:rPr lang="zh-CN" altLang="en-US" sz="13800" dirty="0">
                <a:solidFill>
                  <a:schemeClr val="bg1"/>
                </a:solidFill>
                <a:latin typeface="汉仪尚巍手书W" panose="00020600040101010101" pitchFamily="18" charset="-122"/>
                <a:ea typeface="汉仪尚巍手书W" panose="00020600040101010101" pitchFamily="18" charset="-122"/>
              </a:rPr>
              <a:t>四</a:t>
            </a:r>
            <a:endParaRPr lang="zh-CN" altLang="en-US" sz="13800" dirty="0">
              <a:solidFill>
                <a:schemeClr val="bg1"/>
              </a:solidFill>
              <a:latin typeface="汉仪尚巍手书W" panose="00020600040101010101" pitchFamily="18" charset="-122"/>
              <a:ea typeface="汉仪尚巍手书W" panose="00020600040101010101" pitchFamily="18" charset="-122"/>
            </a:endParaRPr>
          </a:p>
        </p:txBody>
      </p:sp>
      <p:sp>
        <p:nvSpPr>
          <p:cNvPr id="32" name="文本框 31"/>
          <p:cNvSpPr txBox="1"/>
          <p:nvPr/>
        </p:nvSpPr>
        <p:spPr>
          <a:xfrm>
            <a:off x="3344220" y="3887669"/>
            <a:ext cx="2347480" cy="2646878"/>
          </a:xfrm>
          <a:prstGeom prst="rect">
            <a:avLst/>
          </a:prstGeom>
          <a:noFill/>
        </p:spPr>
        <p:txBody>
          <a:bodyPr wrap="square" rtlCol="0">
            <a:spAutoFit/>
          </a:bodyPr>
          <a:lstStyle/>
          <a:p>
            <a:pPr algn="dist"/>
            <a:r>
              <a:rPr lang="zh-CN" altLang="en-US" sz="16600" dirty="0">
                <a:solidFill>
                  <a:schemeClr val="bg1"/>
                </a:solidFill>
                <a:latin typeface="汉仪尚巍手书W" panose="00020600040101010101" pitchFamily="18" charset="-122"/>
                <a:ea typeface="汉仪尚巍手书W" panose="00020600040101010101" pitchFamily="18" charset="-122"/>
              </a:rPr>
              <a:t>章</a:t>
            </a:r>
            <a:endParaRPr lang="zh-CN" altLang="en-US" sz="16600" dirty="0">
              <a:solidFill>
                <a:schemeClr val="bg1"/>
              </a:solidFill>
              <a:latin typeface="汉仪尚巍手书W" panose="00020600040101010101" pitchFamily="18" charset="-122"/>
              <a:ea typeface="汉仪尚巍手书W" panose="00020600040101010101" pitchFamily="18" charset="-122"/>
            </a:endParaRPr>
          </a:p>
        </p:txBody>
      </p:sp>
      <p:sp>
        <p:nvSpPr>
          <p:cNvPr id="33" name="文本框 32"/>
          <p:cNvSpPr txBox="1"/>
          <p:nvPr/>
        </p:nvSpPr>
        <p:spPr>
          <a:xfrm>
            <a:off x="5235435" y="1532623"/>
            <a:ext cx="1292662" cy="3551852"/>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zh-CN" altLang="en-US" sz="1200" kern="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rPr>
              <a:t>点击输入本栏的具体文字，简明扼要的说明分项内容，此为概念图解，请根据您的具体内容酌情修点击输入本栏的具体文字。</a:t>
            </a:r>
            <a:endParaRPr lang="zh-CN" altLang="en-US" sz="120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endParaRPr>
          </a:p>
        </p:txBody>
      </p:sp>
      <p:pic>
        <p:nvPicPr>
          <p:cNvPr id="34" name="图片 33"/>
          <p:cNvPicPr>
            <a:picLocks noChangeAspect="1"/>
          </p:cNvPicPr>
          <p:nvPr/>
        </p:nvPicPr>
        <p:blipFill>
          <a:blip r:embed="rId4" cstate="email"/>
          <a:stretch>
            <a:fillRect/>
          </a:stretch>
        </p:blipFill>
        <p:spPr>
          <a:xfrm>
            <a:off x="4763766" y="1532623"/>
            <a:ext cx="340345" cy="35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占位符 3" descr="图片包含 植物, 室内, 池塘, 鲜花&#10;&#10;自动生成的说明"/>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3328" r="23328"/>
          <a:stretch>
            <a:fillRect/>
          </a:stretch>
        </p:blipFill>
        <p:spPr>
          <a:xfrm>
            <a:off x="2905821" y="1541329"/>
            <a:ext cx="3190179" cy="3987725"/>
          </a:xfrm>
        </p:spPr>
      </p:pic>
      <p:sp>
        <p:nvSpPr>
          <p:cNvPr id="681" name="Rechteck"/>
          <p:cNvSpPr/>
          <p:nvPr/>
        </p:nvSpPr>
        <p:spPr>
          <a:xfrm>
            <a:off x="4173704" y="5211629"/>
            <a:ext cx="2667001" cy="635000"/>
          </a:xfrm>
          <a:prstGeom prst="rect">
            <a:avLst/>
          </a:prstGeom>
          <a:solidFill>
            <a:srgbClr val="A88755"/>
          </a:solidFill>
          <a:ln w="12700" cap="flat">
            <a:noFill/>
            <a:miter lim="400000"/>
          </a:ln>
          <a:effectLst/>
        </p:spPr>
        <p:txBody>
          <a:bodyPr wrap="square" lIns="25400" tIns="25400" rIns="25400" bIns="25400" numCol="1" anchor="ctr">
            <a:noAutofit/>
          </a:bodyPr>
          <a:lstStyle/>
          <a:p>
            <a:pPr algn="dist" defTabSz="412750" hangingPunct="0">
              <a:defRPr sz="3200" spc="0">
                <a:solidFill>
                  <a:srgbClr val="FFFFFF"/>
                </a:solidFill>
                <a:latin typeface="Helvetica Light"/>
                <a:ea typeface="Helvetica Light"/>
                <a:cs typeface="Helvetica Light"/>
                <a:sym typeface="Helvetica Light"/>
              </a:defRPr>
            </a:pPr>
            <a:endParaRPr kern="0" dirty="0">
              <a:solidFill>
                <a:srgbClr val="FFFFFF"/>
              </a:solidFill>
              <a:latin typeface="Helvetica Light"/>
              <a:sym typeface="Helvetica Light"/>
            </a:endParaRPr>
          </a:p>
        </p:txBody>
      </p:sp>
      <p:pic>
        <p:nvPicPr>
          <p:cNvPr id="7" name="图片占位符 6" descr="图片包含 植物, 花瓶, 鲜花, 室内&#10;&#10;自动生成的说明"/>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6875" r="6875"/>
          <a:stretch>
            <a:fillRect/>
          </a:stretch>
        </p:blipFill>
        <p:spPr>
          <a:xfrm>
            <a:off x="7775803" y="3429000"/>
            <a:ext cx="3175000" cy="2540001"/>
          </a:xfrm>
        </p:spPr>
      </p:pic>
      <p:grpSp>
        <p:nvGrpSpPr>
          <p:cNvPr id="14" name="组合 13"/>
          <p:cNvGrpSpPr/>
          <p:nvPr/>
        </p:nvGrpSpPr>
        <p:grpSpPr>
          <a:xfrm>
            <a:off x="755658" y="1039188"/>
            <a:ext cx="873826" cy="549329"/>
            <a:chOff x="6367981" y="3325020"/>
            <a:chExt cx="1664770" cy="1046553"/>
          </a:xfrm>
          <a:solidFill>
            <a:srgbClr val="E5C18C"/>
          </a:solidFill>
        </p:grpSpPr>
        <p:sp>
          <p:nvSpPr>
            <p:cNvPr id="15" name="任意多边形: 形状 14"/>
            <p:cNvSpPr/>
            <p:nvPr/>
          </p:nvSpPr>
          <p:spPr bwMode="auto">
            <a:xfrm>
              <a:off x="6367981" y="3902478"/>
              <a:ext cx="491607" cy="383535"/>
            </a:xfrm>
            <a:custGeom>
              <a:avLst/>
              <a:gdLst>
                <a:gd name="connsiteX0" fmla="*/ 158232 w 491607"/>
                <a:gd name="connsiteY0" fmla="*/ 88497 h 383535"/>
                <a:gd name="connsiteX1" fmla="*/ 158232 w 491607"/>
                <a:gd name="connsiteY1" fmla="*/ 110145 h 383535"/>
                <a:gd name="connsiteX2" fmla="*/ 101301 w 491607"/>
                <a:gd name="connsiteY2" fmla="*/ 207560 h 383535"/>
                <a:gd name="connsiteX3" fmla="*/ 158232 w 491607"/>
                <a:gd name="connsiteY3" fmla="*/ 88497 h 383535"/>
                <a:gd name="connsiteX4" fmla="*/ 131736 w 491607"/>
                <a:gd name="connsiteY4" fmla="*/ 167 h 383535"/>
                <a:gd name="connsiteX5" fmla="*/ 179144 w 491607"/>
                <a:gd name="connsiteY5" fmla="*/ 19579 h 383535"/>
                <a:gd name="connsiteX6" fmla="*/ 228707 w 491607"/>
                <a:gd name="connsiteY6" fmla="*/ 10952 h 383535"/>
                <a:gd name="connsiteX7" fmla="*/ 276115 w 491607"/>
                <a:gd name="connsiteY7" fmla="*/ 105857 h 383535"/>
                <a:gd name="connsiteX8" fmla="*/ 256721 w 491607"/>
                <a:gd name="connsiteY8" fmla="*/ 129583 h 383535"/>
                <a:gd name="connsiteX9" fmla="*/ 230862 w 491607"/>
                <a:gd name="connsiteY9" fmla="*/ 140367 h 383535"/>
                <a:gd name="connsiteX10" fmla="*/ 181299 w 491607"/>
                <a:gd name="connsiteY10" fmla="*/ 133897 h 383535"/>
                <a:gd name="connsiteX11" fmla="*/ 205003 w 491607"/>
                <a:gd name="connsiteY11" fmla="*/ 88601 h 383535"/>
                <a:gd name="connsiteX12" fmla="*/ 161905 w 491607"/>
                <a:gd name="connsiteY12" fmla="*/ 75660 h 383535"/>
                <a:gd name="connsiteX13" fmla="*/ 108032 w 491607"/>
                <a:gd name="connsiteY13" fmla="*/ 118798 h 383535"/>
                <a:gd name="connsiteX14" fmla="*/ 97257 w 491607"/>
                <a:gd name="connsiteY14" fmla="*/ 215860 h 383535"/>
                <a:gd name="connsiteX15" fmla="*/ 118806 w 491607"/>
                <a:gd name="connsiteY15" fmla="*/ 246057 h 383535"/>
                <a:gd name="connsiteX16" fmla="*/ 157595 w 491607"/>
                <a:gd name="connsiteY16" fmla="*/ 120955 h 383535"/>
                <a:gd name="connsiteX17" fmla="*/ 200693 w 491607"/>
                <a:gd name="connsiteY17" fmla="*/ 151152 h 383535"/>
                <a:gd name="connsiteX18" fmla="*/ 179144 w 491607"/>
                <a:gd name="connsiteY18" fmla="*/ 168408 h 383535"/>
                <a:gd name="connsiteX19" fmla="*/ 243791 w 491607"/>
                <a:gd name="connsiteY19" fmla="*/ 155466 h 383535"/>
                <a:gd name="connsiteX20" fmla="*/ 194228 w 491607"/>
                <a:gd name="connsiteY20" fmla="*/ 282725 h 383535"/>
                <a:gd name="connsiteX21" fmla="*/ 170524 w 491607"/>
                <a:gd name="connsiteY21" fmla="*/ 198605 h 383535"/>
                <a:gd name="connsiteX22" fmla="*/ 205003 w 491607"/>
                <a:gd name="connsiteY22" fmla="*/ 218017 h 383535"/>
                <a:gd name="connsiteX23" fmla="*/ 194228 w 491607"/>
                <a:gd name="connsiteY23" fmla="*/ 185663 h 383535"/>
                <a:gd name="connsiteX24" fmla="*/ 155440 w 491607"/>
                <a:gd name="connsiteY24" fmla="*/ 261156 h 383535"/>
                <a:gd name="connsiteX25" fmla="*/ 299819 w 491607"/>
                <a:gd name="connsiteY25" fmla="*/ 297823 h 383535"/>
                <a:gd name="connsiteX26" fmla="*/ 373087 w 491607"/>
                <a:gd name="connsiteY26" fmla="*/ 351747 h 383535"/>
                <a:gd name="connsiteX27" fmla="*/ 491607 w 491607"/>
                <a:gd name="connsiteY27" fmla="*/ 338805 h 383535"/>
                <a:gd name="connsiteX28" fmla="*/ 312749 w 491607"/>
                <a:gd name="connsiteY28" fmla="*/ 364688 h 383535"/>
                <a:gd name="connsiteX29" fmla="*/ 189918 w 491607"/>
                <a:gd name="connsiteY29" fmla="*/ 330177 h 383535"/>
                <a:gd name="connsiteX30" fmla="*/ 77863 w 491607"/>
                <a:gd name="connsiteY30" fmla="*/ 278411 h 383535"/>
                <a:gd name="connsiteX31" fmla="*/ 43384 w 491607"/>
                <a:gd name="connsiteY31" fmla="*/ 26050 h 383535"/>
                <a:gd name="connsiteX32" fmla="*/ 99412 w 491607"/>
                <a:gd name="connsiteY32" fmla="*/ 26050 h 383535"/>
                <a:gd name="connsiteX33" fmla="*/ 131736 w 491607"/>
                <a:gd name="connsiteY33" fmla="*/ 167 h 38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1607" h="383535">
                  <a:moveTo>
                    <a:pt x="158232" y="88497"/>
                  </a:moveTo>
                  <a:cubicBezTo>
                    <a:pt x="156043" y="94991"/>
                    <a:pt x="153853" y="105815"/>
                    <a:pt x="158232" y="110145"/>
                  </a:cubicBezTo>
                  <a:cubicBezTo>
                    <a:pt x="129767" y="118804"/>
                    <a:pt x="110060" y="157770"/>
                    <a:pt x="101301" y="207560"/>
                  </a:cubicBezTo>
                  <a:cubicBezTo>
                    <a:pt x="94732" y="131793"/>
                    <a:pt x="129767" y="101486"/>
                    <a:pt x="158232" y="88497"/>
                  </a:cubicBezTo>
                  <a:close/>
                  <a:moveTo>
                    <a:pt x="131736" y="167"/>
                  </a:moveTo>
                  <a:cubicBezTo>
                    <a:pt x="157595" y="-1990"/>
                    <a:pt x="164059" y="17422"/>
                    <a:pt x="179144" y="19579"/>
                  </a:cubicBezTo>
                  <a:cubicBezTo>
                    <a:pt x="189918" y="19579"/>
                    <a:pt x="209313" y="8795"/>
                    <a:pt x="228707" y="10952"/>
                  </a:cubicBezTo>
                  <a:cubicBezTo>
                    <a:pt x="261031" y="17422"/>
                    <a:pt x="293355" y="67032"/>
                    <a:pt x="276115" y="105857"/>
                  </a:cubicBezTo>
                  <a:cubicBezTo>
                    <a:pt x="273960" y="110170"/>
                    <a:pt x="261031" y="125269"/>
                    <a:pt x="256721" y="129583"/>
                  </a:cubicBezTo>
                  <a:cubicBezTo>
                    <a:pt x="252411" y="131740"/>
                    <a:pt x="237327" y="140367"/>
                    <a:pt x="230862" y="140367"/>
                  </a:cubicBezTo>
                  <a:cubicBezTo>
                    <a:pt x="213623" y="144681"/>
                    <a:pt x="189918" y="140367"/>
                    <a:pt x="181299" y="133897"/>
                  </a:cubicBezTo>
                  <a:cubicBezTo>
                    <a:pt x="151130" y="112327"/>
                    <a:pt x="164059" y="64875"/>
                    <a:pt x="205003" y="88601"/>
                  </a:cubicBezTo>
                  <a:cubicBezTo>
                    <a:pt x="196383" y="75660"/>
                    <a:pt x="176989" y="71346"/>
                    <a:pt x="161905" y="75660"/>
                  </a:cubicBezTo>
                  <a:cubicBezTo>
                    <a:pt x="140355" y="84287"/>
                    <a:pt x="116651" y="99386"/>
                    <a:pt x="108032" y="118798"/>
                  </a:cubicBezTo>
                  <a:cubicBezTo>
                    <a:pt x="97257" y="144681"/>
                    <a:pt x="86482" y="181349"/>
                    <a:pt x="97257" y="215860"/>
                  </a:cubicBezTo>
                  <a:cubicBezTo>
                    <a:pt x="101567" y="224488"/>
                    <a:pt x="108032" y="233115"/>
                    <a:pt x="118806" y="246057"/>
                  </a:cubicBezTo>
                  <a:cubicBezTo>
                    <a:pt x="99412" y="218017"/>
                    <a:pt x="129581" y="127426"/>
                    <a:pt x="157595" y="120955"/>
                  </a:cubicBezTo>
                  <a:cubicBezTo>
                    <a:pt x="159750" y="138211"/>
                    <a:pt x="185609" y="148995"/>
                    <a:pt x="200693" y="151152"/>
                  </a:cubicBezTo>
                  <a:cubicBezTo>
                    <a:pt x="185609" y="153309"/>
                    <a:pt x="176989" y="161937"/>
                    <a:pt x="179144" y="168408"/>
                  </a:cubicBezTo>
                  <a:cubicBezTo>
                    <a:pt x="196383" y="157623"/>
                    <a:pt x="226552" y="151152"/>
                    <a:pt x="243791" y="155466"/>
                  </a:cubicBezTo>
                  <a:cubicBezTo>
                    <a:pt x="308439" y="172721"/>
                    <a:pt x="293355" y="297823"/>
                    <a:pt x="194228" y="282725"/>
                  </a:cubicBezTo>
                  <a:cubicBezTo>
                    <a:pt x="174834" y="280568"/>
                    <a:pt x="138200" y="213703"/>
                    <a:pt x="170524" y="198605"/>
                  </a:cubicBezTo>
                  <a:cubicBezTo>
                    <a:pt x="187764" y="189977"/>
                    <a:pt x="200693" y="196448"/>
                    <a:pt x="205003" y="218017"/>
                  </a:cubicBezTo>
                  <a:cubicBezTo>
                    <a:pt x="209313" y="209389"/>
                    <a:pt x="207158" y="189977"/>
                    <a:pt x="194228" y="185663"/>
                  </a:cubicBezTo>
                  <a:cubicBezTo>
                    <a:pt x="159750" y="179192"/>
                    <a:pt x="125271" y="215860"/>
                    <a:pt x="155440" y="261156"/>
                  </a:cubicBezTo>
                  <a:cubicBezTo>
                    <a:pt x="209313" y="347433"/>
                    <a:pt x="235172" y="256842"/>
                    <a:pt x="299819" y="297823"/>
                  </a:cubicBezTo>
                  <a:cubicBezTo>
                    <a:pt x="327833" y="315079"/>
                    <a:pt x="345073" y="338805"/>
                    <a:pt x="373087" y="351747"/>
                  </a:cubicBezTo>
                  <a:cubicBezTo>
                    <a:pt x="403256" y="364688"/>
                    <a:pt x="454974" y="353904"/>
                    <a:pt x="491607" y="338805"/>
                  </a:cubicBezTo>
                  <a:cubicBezTo>
                    <a:pt x="448509" y="390571"/>
                    <a:pt x="342918" y="394885"/>
                    <a:pt x="312749" y="364688"/>
                  </a:cubicBezTo>
                  <a:cubicBezTo>
                    <a:pt x="291200" y="343119"/>
                    <a:pt x="230862" y="338805"/>
                    <a:pt x="189918" y="330177"/>
                  </a:cubicBezTo>
                  <a:cubicBezTo>
                    <a:pt x="153285" y="323707"/>
                    <a:pt x="105877" y="295666"/>
                    <a:pt x="77863" y="278411"/>
                  </a:cubicBezTo>
                  <a:cubicBezTo>
                    <a:pt x="19680" y="241743"/>
                    <a:pt x="-44968" y="67032"/>
                    <a:pt x="43384" y="26050"/>
                  </a:cubicBezTo>
                  <a:cubicBezTo>
                    <a:pt x="58468" y="19579"/>
                    <a:pt x="86482" y="30364"/>
                    <a:pt x="99412" y="26050"/>
                  </a:cubicBezTo>
                  <a:cubicBezTo>
                    <a:pt x="110186" y="21736"/>
                    <a:pt x="112341" y="167"/>
                    <a:pt x="131736" y="167"/>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endParaRPr lang="zh-CN" altLang="en-US"/>
            </a:p>
          </p:txBody>
        </p:sp>
        <p:sp>
          <p:nvSpPr>
            <p:cNvPr id="16" name="Freeform 22"/>
            <p:cNvSpPr/>
            <p:nvPr/>
          </p:nvSpPr>
          <p:spPr bwMode="auto">
            <a:xfrm>
              <a:off x="7259638" y="3325020"/>
              <a:ext cx="773113" cy="471488"/>
            </a:xfrm>
            <a:custGeom>
              <a:avLst/>
              <a:gdLst>
                <a:gd name="T0" fmla="*/ 196 w 359"/>
                <a:gd name="T1" fmla="*/ 21 h 219"/>
                <a:gd name="T2" fmla="*/ 204 w 359"/>
                <a:gd name="T3" fmla="*/ 60 h 219"/>
                <a:gd name="T4" fmla="*/ 197 w 359"/>
                <a:gd name="T5" fmla="*/ 46 h 219"/>
                <a:gd name="T6" fmla="*/ 246 w 359"/>
                <a:gd name="T7" fmla="*/ 53 h 219"/>
                <a:gd name="T8" fmla="*/ 309 w 359"/>
                <a:gd name="T9" fmla="*/ 125 h 219"/>
                <a:gd name="T10" fmla="*/ 239 w 359"/>
                <a:gd name="T11" fmla="*/ 139 h 219"/>
                <a:gd name="T12" fmla="*/ 254 w 359"/>
                <a:gd name="T13" fmla="*/ 111 h 219"/>
                <a:gd name="T14" fmla="*/ 234 w 359"/>
                <a:gd name="T15" fmla="*/ 141 h 219"/>
                <a:gd name="T16" fmla="*/ 328 w 359"/>
                <a:gd name="T17" fmla="*/ 0 h 219"/>
                <a:gd name="T18" fmla="*/ 297 w 359"/>
                <a:gd name="T19" fmla="*/ 170 h 219"/>
                <a:gd name="T20" fmla="*/ 211 w 359"/>
                <a:gd name="T21" fmla="*/ 100 h 219"/>
                <a:gd name="T22" fmla="*/ 136 w 359"/>
                <a:gd name="T23" fmla="*/ 99 h 219"/>
                <a:gd name="T24" fmla="*/ 124 w 359"/>
                <a:gd name="T25" fmla="*/ 161 h 219"/>
                <a:gd name="T26" fmla="*/ 153 w 359"/>
                <a:gd name="T27" fmla="*/ 173 h 219"/>
                <a:gd name="T28" fmla="*/ 302 w 359"/>
                <a:gd name="T29" fmla="*/ 186 h 219"/>
                <a:gd name="T30" fmla="*/ 157 w 359"/>
                <a:gd name="T31" fmla="*/ 167 h 219"/>
                <a:gd name="T32" fmla="*/ 119 w 359"/>
                <a:gd name="T33" fmla="*/ 134 h 219"/>
                <a:gd name="T34" fmla="*/ 110 w 359"/>
                <a:gd name="T35" fmla="*/ 158 h 219"/>
                <a:gd name="T36" fmla="*/ 137 w 359"/>
                <a:gd name="T37" fmla="*/ 105 h 219"/>
                <a:gd name="T38" fmla="*/ 220 w 359"/>
                <a:gd name="T39" fmla="*/ 140 h 219"/>
                <a:gd name="T40" fmla="*/ 204 w 359"/>
                <a:gd name="T41" fmla="*/ 130 h 219"/>
                <a:gd name="T42" fmla="*/ 275 w 359"/>
                <a:gd name="T43" fmla="*/ 184 h 219"/>
                <a:gd name="T44" fmla="*/ 337 w 359"/>
                <a:gd name="T45" fmla="*/ 50 h 219"/>
                <a:gd name="T46" fmla="*/ 345 w 359"/>
                <a:gd name="T47" fmla="*/ 155 h 219"/>
                <a:gd name="T48" fmla="*/ 255 w 359"/>
                <a:gd name="T49" fmla="*/ 210 h 219"/>
                <a:gd name="T50" fmla="*/ 72 w 359"/>
                <a:gd name="T51" fmla="*/ 130 h 219"/>
                <a:gd name="T52" fmla="*/ 42 w 359"/>
                <a:gd name="T53" fmla="*/ 124 h 219"/>
                <a:gd name="T54" fmla="*/ 65 w 359"/>
                <a:gd name="T55" fmla="*/ 126 h 219"/>
                <a:gd name="T56" fmla="*/ 17 w 359"/>
                <a:gd name="T57" fmla="*/ 151 h 219"/>
                <a:gd name="T58" fmla="*/ 4 w 359"/>
                <a:gd name="T59" fmla="*/ 81 h 219"/>
                <a:gd name="T60" fmla="*/ 71 w 359"/>
                <a:gd name="T61" fmla="*/ 45 h 219"/>
                <a:gd name="T62" fmla="*/ 116 w 359"/>
                <a:gd name="T63" fmla="*/ 62 h 219"/>
                <a:gd name="T64" fmla="*/ 91 w 359"/>
                <a:gd name="T65" fmla="*/ 52 h 219"/>
                <a:gd name="T66" fmla="*/ 81 w 359"/>
                <a:gd name="T67" fmla="*/ 37 h 219"/>
                <a:gd name="T68" fmla="*/ 134 w 359"/>
                <a:gd name="T69" fmla="*/ 2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9" h="219">
                  <a:moveTo>
                    <a:pt x="157" y="5"/>
                  </a:moveTo>
                  <a:cubicBezTo>
                    <a:pt x="182" y="2"/>
                    <a:pt x="185" y="19"/>
                    <a:pt x="196" y="21"/>
                  </a:cubicBezTo>
                  <a:cubicBezTo>
                    <a:pt x="208" y="24"/>
                    <a:pt x="219" y="16"/>
                    <a:pt x="230" y="24"/>
                  </a:cubicBezTo>
                  <a:cubicBezTo>
                    <a:pt x="261" y="45"/>
                    <a:pt x="215" y="80"/>
                    <a:pt x="204" y="60"/>
                  </a:cubicBezTo>
                  <a:cubicBezTo>
                    <a:pt x="194" y="43"/>
                    <a:pt x="216" y="48"/>
                    <a:pt x="214" y="46"/>
                  </a:cubicBezTo>
                  <a:cubicBezTo>
                    <a:pt x="210" y="42"/>
                    <a:pt x="200" y="40"/>
                    <a:pt x="197" y="46"/>
                  </a:cubicBezTo>
                  <a:cubicBezTo>
                    <a:pt x="193" y="57"/>
                    <a:pt x="197" y="65"/>
                    <a:pt x="204" y="68"/>
                  </a:cubicBezTo>
                  <a:cubicBezTo>
                    <a:pt x="226" y="78"/>
                    <a:pt x="237" y="58"/>
                    <a:pt x="246" y="53"/>
                  </a:cubicBezTo>
                  <a:cubicBezTo>
                    <a:pt x="258" y="47"/>
                    <a:pt x="282" y="57"/>
                    <a:pt x="289" y="61"/>
                  </a:cubicBezTo>
                  <a:cubicBezTo>
                    <a:pt x="312" y="79"/>
                    <a:pt x="312" y="113"/>
                    <a:pt x="309" y="125"/>
                  </a:cubicBezTo>
                  <a:cubicBezTo>
                    <a:pt x="304" y="141"/>
                    <a:pt x="286" y="154"/>
                    <a:pt x="270" y="155"/>
                  </a:cubicBezTo>
                  <a:cubicBezTo>
                    <a:pt x="259" y="155"/>
                    <a:pt x="243" y="148"/>
                    <a:pt x="239" y="139"/>
                  </a:cubicBezTo>
                  <a:cubicBezTo>
                    <a:pt x="227" y="111"/>
                    <a:pt x="263" y="107"/>
                    <a:pt x="252" y="128"/>
                  </a:cubicBezTo>
                  <a:cubicBezTo>
                    <a:pt x="260" y="126"/>
                    <a:pt x="260" y="113"/>
                    <a:pt x="254" y="111"/>
                  </a:cubicBezTo>
                  <a:cubicBezTo>
                    <a:pt x="249" y="109"/>
                    <a:pt x="238" y="110"/>
                    <a:pt x="235" y="115"/>
                  </a:cubicBezTo>
                  <a:cubicBezTo>
                    <a:pt x="231" y="119"/>
                    <a:pt x="231" y="133"/>
                    <a:pt x="234" y="141"/>
                  </a:cubicBezTo>
                  <a:cubicBezTo>
                    <a:pt x="240" y="158"/>
                    <a:pt x="268" y="166"/>
                    <a:pt x="287" y="158"/>
                  </a:cubicBezTo>
                  <a:cubicBezTo>
                    <a:pt x="346" y="133"/>
                    <a:pt x="310" y="54"/>
                    <a:pt x="328" y="0"/>
                  </a:cubicBezTo>
                  <a:cubicBezTo>
                    <a:pt x="328" y="0"/>
                    <a:pt x="332" y="44"/>
                    <a:pt x="334" y="65"/>
                  </a:cubicBezTo>
                  <a:cubicBezTo>
                    <a:pt x="338" y="110"/>
                    <a:pt x="342" y="148"/>
                    <a:pt x="297" y="170"/>
                  </a:cubicBezTo>
                  <a:cubicBezTo>
                    <a:pt x="262" y="186"/>
                    <a:pt x="230" y="184"/>
                    <a:pt x="197" y="162"/>
                  </a:cubicBezTo>
                  <a:cubicBezTo>
                    <a:pt x="233" y="161"/>
                    <a:pt x="235" y="115"/>
                    <a:pt x="211" y="100"/>
                  </a:cubicBezTo>
                  <a:cubicBezTo>
                    <a:pt x="202" y="95"/>
                    <a:pt x="189" y="92"/>
                    <a:pt x="181" y="97"/>
                  </a:cubicBezTo>
                  <a:cubicBezTo>
                    <a:pt x="169" y="87"/>
                    <a:pt x="144" y="86"/>
                    <a:pt x="136" y="99"/>
                  </a:cubicBezTo>
                  <a:cubicBezTo>
                    <a:pt x="129" y="97"/>
                    <a:pt x="111" y="100"/>
                    <a:pt x="104" y="107"/>
                  </a:cubicBezTo>
                  <a:cubicBezTo>
                    <a:pt x="86" y="126"/>
                    <a:pt x="91" y="177"/>
                    <a:pt x="124" y="161"/>
                  </a:cubicBezTo>
                  <a:cubicBezTo>
                    <a:pt x="134" y="156"/>
                    <a:pt x="133" y="151"/>
                    <a:pt x="135" y="143"/>
                  </a:cubicBezTo>
                  <a:cubicBezTo>
                    <a:pt x="142" y="157"/>
                    <a:pt x="150" y="169"/>
                    <a:pt x="153" y="173"/>
                  </a:cubicBezTo>
                  <a:cubicBezTo>
                    <a:pt x="164" y="186"/>
                    <a:pt x="175" y="192"/>
                    <a:pt x="192" y="196"/>
                  </a:cubicBezTo>
                  <a:cubicBezTo>
                    <a:pt x="222" y="203"/>
                    <a:pt x="280" y="202"/>
                    <a:pt x="302" y="186"/>
                  </a:cubicBezTo>
                  <a:cubicBezTo>
                    <a:pt x="269" y="193"/>
                    <a:pt x="229" y="199"/>
                    <a:pt x="193" y="190"/>
                  </a:cubicBezTo>
                  <a:cubicBezTo>
                    <a:pt x="176" y="187"/>
                    <a:pt x="162" y="173"/>
                    <a:pt x="157" y="167"/>
                  </a:cubicBezTo>
                  <a:cubicBezTo>
                    <a:pt x="153" y="162"/>
                    <a:pt x="148" y="152"/>
                    <a:pt x="144" y="144"/>
                  </a:cubicBezTo>
                  <a:cubicBezTo>
                    <a:pt x="137" y="132"/>
                    <a:pt x="128" y="132"/>
                    <a:pt x="119" y="134"/>
                  </a:cubicBezTo>
                  <a:cubicBezTo>
                    <a:pt x="126" y="137"/>
                    <a:pt x="133" y="142"/>
                    <a:pt x="128" y="150"/>
                  </a:cubicBezTo>
                  <a:cubicBezTo>
                    <a:pt x="125" y="155"/>
                    <a:pt x="118" y="161"/>
                    <a:pt x="110" y="158"/>
                  </a:cubicBezTo>
                  <a:cubicBezTo>
                    <a:pt x="98" y="153"/>
                    <a:pt x="99" y="135"/>
                    <a:pt x="102" y="124"/>
                  </a:cubicBezTo>
                  <a:cubicBezTo>
                    <a:pt x="107" y="107"/>
                    <a:pt x="126" y="101"/>
                    <a:pt x="137" y="105"/>
                  </a:cubicBezTo>
                  <a:cubicBezTo>
                    <a:pt x="148" y="91"/>
                    <a:pt x="167" y="92"/>
                    <a:pt x="179" y="101"/>
                  </a:cubicBezTo>
                  <a:cubicBezTo>
                    <a:pt x="205" y="97"/>
                    <a:pt x="227" y="111"/>
                    <a:pt x="220" y="140"/>
                  </a:cubicBezTo>
                  <a:cubicBezTo>
                    <a:pt x="215" y="160"/>
                    <a:pt x="188" y="161"/>
                    <a:pt x="189" y="141"/>
                  </a:cubicBezTo>
                  <a:cubicBezTo>
                    <a:pt x="191" y="137"/>
                    <a:pt x="197" y="132"/>
                    <a:pt x="204" y="130"/>
                  </a:cubicBezTo>
                  <a:cubicBezTo>
                    <a:pt x="173" y="125"/>
                    <a:pt x="181" y="157"/>
                    <a:pt x="195" y="168"/>
                  </a:cubicBezTo>
                  <a:cubicBezTo>
                    <a:pt x="212" y="181"/>
                    <a:pt x="244" y="190"/>
                    <a:pt x="275" y="184"/>
                  </a:cubicBezTo>
                  <a:cubicBezTo>
                    <a:pt x="289" y="181"/>
                    <a:pt x="304" y="175"/>
                    <a:pt x="318" y="164"/>
                  </a:cubicBezTo>
                  <a:cubicBezTo>
                    <a:pt x="348" y="140"/>
                    <a:pt x="345" y="106"/>
                    <a:pt x="337" y="50"/>
                  </a:cubicBezTo>
                  <a:cubicBezTo>
                    <a:pt x="340" y="54"/>
                    <a:pt x="348" y="79"/>
                    <a:pt x="348" y="85"/>
                  </a:cubicBezTo>
                  <a:cubicBezTo>
                    <a:pt x="350" y="97"/>
                    <a:pt x="359" y="127"/>
                    <a:pt x="345" y="155"/>
                  </a:cubicBezTo>
                  <a:cubicBezTo>
                    <a:pt x="337" y="172"/>
                    <a:pt x="325" y="183"/>
                    <a:pt x="309" y="194"/>
                  </a:cubicBezTo>
                  <a:cubicBezTo>
                    <a:pt x="302" y="199"/>
                    <a:pt x="281" y="206"/>
                    <a:pt x="255" y="210"/>
                  </a:cubicBezTo>
                  <a:cubicBezTo>
                    <a:pt x="201" y="219"/>
                    <a:pt x="154" y="209"/>
                    <a:pt x="114" y="184"/>
                  </a:cubicBezTo>
                  <a:cubicBezTo>
                    <a:pt x="95" y="172"/>
                    <a:pt x="74" y="153"/>
                    <a:pt x="72" y="130"/>
                  </a:cubicBezTo>
                  <a:cubicBezTo>
                    <a:pt x="71" y="121"/>
                    <a:pt x="62" y="114"/>
                    <a:pt x="55" y="115"/>
                  </a:cubicBezTo>
                  <a:cubicBezTo>
                    <a:pt x="50" y="115"/>
                    <a:pt x="44" y="117"/>
                    <a:pt x="42" y="124"/>
                  </a:cubicBezTo>
                  <a:cubicBezTo>
                    <a:pt x="39" y="131"/>
                    <a:pt x="44" y="139"/>
                    <a:pt x="44" y="139"/>
                  </a:cubicBezTo>
                  <a:cubicBezTo>
                    <a:pt x="45" y="121"/>
                    <a:pt x="55" y="119"/>
                    <a:pt x="65" y="126"/>
                  </a:cubicBezTo>
                  <a:cubicBezTo>
                    <a:pt x="68" y="133"/>
                    <a:pt x="67" y="145"/>
                    <a:pt x="67" y="145"/>
                  </a:cubicBezTo>
                  <a:cubicBezTo>
                    <a:pt x="60" y="163"/>
                    <a:pt x="34" y="165"/>
                    <a:pt x="17" y="151"/>
                  </a:cubicBezTo>
                  <a:cubicBezTo>
                    <a:pt x="2" y="138"/>
                    <a:pt x="6" y="120"/>
                    <a:pt x="13" y="111"/>
                  </a:cubicBezTo>
                  <a:cubicBezTo>
                    <a:pt x="7" y="106"/>
                    <a:pt x="0" y="95"/>
                    <a:pt x="4" y="81"/>
                  </a:cubicBezTo>
                  <a:cubicBezTo>
                    <a:pt x="6" y="73"/>
                    <a:pt x="18" y="66"/>
                    <a:pt x="29" y="64"/>
                  </a:cubicBezTo>
                  <a:cubicBezTo>
                    <a:pt x="35" y="40"/>
                    <a:pt x="57" y="40"/>
                    <a:pt x="71" y="45"/>
                  </a:cubicBezTo>
                  <a:cubicBezTo>
                    <a:pt x="69" y="66"/>
                    <a:pt x="73" y="83"/>
                    <a:pt x="93" y="83"/>
                  </a:cubicBezTo>
                  <a:cubicBezTo>
                    <a:pt x="107" y="83"/>
                    <a:pt x="115" y="74"/>
                    <a:pt x="116" y="62"/>
                  </a:cubicBezTo>
                  <a:cubicBezTo>
                    <a:pt x="117" y="49"/>
                    <a:pt x="106" y="45"/>
                    <a:pt x="99" y="45"/>
                  </a:cubicBezTo>
                  <a:cubicBezTo>
                    <a:pt x="95" y="45"/>
                    <a:pt x="92" y="50"/>
                    <a:pt x="91" y="52"/>
                  </a:cubicBezTo>
                  <a:cubicBezTo>
                    <a:pt x="111" y="45"/>
                    <a:pt x="118" y="66"/>
                    <a:pt x="103" y="75"/>
                  </a:cubicBezTo>
                  <a:cubicBezTo>
                    <a:pt x="82" y="87"/>
                    <a:pt x="69" y="58"/>
                    <a:pt x="81" y="37"/>
                  </a:cubicBezTo>
                  <a:cubicBezTo>
                    <a:pt x="84" y="31"/>
                    <a:pt x="92" y="26"/>
                    <a:pt x="99" y="23"/>
                  </a:cubicBezTo>
                  <a:cubicBezTo>
                    <a:pt x="107" y="21"/>
                    <a:pt x="120" y="19"/>
                    <a:pt x="134" y="24"/>
                  </a:cubicBezTo>
                  <a:cubicBezTo>
                    <a:pt x="139" y="16"/>
                    <a:pt x="146" y="7"/>
                    <a:pt x="157" y="5"/>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endParaRPr lang="zh-CN" altLang="en-US"/>
            </a:p>
          </p:txBody>
        </p:sp>
        <p:sp>
          <p:nvSpPr>
            <p:cNvPr id="17" name="任意多边形: 形状 16"/>
            <p:cNvSpPr/>
            <p:nvPr/>
          </p:nvSpPr>
          <p:spPr bwMode="auto">
            <a:xfrm>
              <a:off x="6704951" y="3861107"/>
              <a:ext cx="975375" cy="510466"/>
            </a:xfrm>
            <a:custGeom>
              <a:avLst/>
              <a:gdLst>
                <a:gd name="connsiteX0" fmla="*/ 268143 w 975375"/>
                <a:gd name="connsiteY0" fmla="*/ 180201 h 510466"/>
                <a:gd name="connsiteX1" fmla="*/ 350013 w 975375"/>
                <a:gd name="connsiteY1" fmla="*/ 212409 h 510466"/>
                <a:gd name="connsiteX2" fmla="*/ 425419 w 975375"/>
                <a:gd name="connsiteY2" fmla="*/ 220998 h 510466"/>
                <a:gd name="connsiteX3" fmla="*/ 490053 w 975375"/>
                <a:gd name="connsiteY3" fmla="*/ 248913 h 510466"/>
                <a:gd name="connsiteX4" fmla="*/ 418956 w 975375"/>
                <a:gd name="connsiteY4" fmla="*/ 343392 h 510466"/>
                <a:gd name="connsiteX5" fmla="*/ 418956 w 975375"/>
                <a:gd name="connsiteY5" fmla="*/ 317625 h 510466"/>
                <a:gd name="connsiteX6" fmla="*/ 421110 w 975375"/>
                <a:gd name="connsiteY6" fmla="*/ 309036 h 510466"/>
                <a:gd name="connsiteX7" fmla="*/ 410338 w 975375"/>
                <a:gd name="connsiteY7" fmla="*/ 379895 h 510466"/>
                <a:gd name="connsiteX8" fmla="*/ 492208 w 975375"/>
                <a:gd name="connsiteY8" fmla="*/ 455049 h 510466"/>
                <a:gd name="connsiteX9" fmla="*/ 714118 w 975375"/>
                <a:gd name="connsiteY9" fmla="*/ 459344 h 510466"/>
                <a:gd name="connsiteX10" fmla="*/ 795987 w 975375"/>
                <a:gd name="connsiteY10" fmla="*/ 388484 h 510466"/>
                <a:gd name="connsiteX11" fmla="*/ 869239 w 975375"/>
                <a:gd name="connsiteY11" fmla="*/ 364865 h 510466"/>
                <a:gd name="connsiteX12" fmla="*/ 916637 w 975375"/>
                <a:gd name="connsiteY12" fmla="*/ 371306 h 510466"/>
                <a:gd name="connsiteX13" fmla="*/ 811068 w 975375"/>
                <a:gd name="connsiteY13" fmla="*/ 401368 h 510466"/>
                <a:gd name="connsiteX14" fmla="*/ 709809 w 975375"/>
                <a:gd name="connsiteY14" fmla="*/ 485111 h 510466"/>
                <a:gd name="connsiteX15" fmla="*/ 365094 w 975375"/>
                <a:gd name="connsiteY15" fmla="*/ 420693 h 510466"/>
                <a:gd name="connsiteX16" fmla="*/ 313387 w 975375"/>
                <a:gd name="connsiteY16" fmla="*/ 326214 h 510466"/>
                <a:gd name="connsiteX17" fmla="*/ 283225 w 975375"/>
                <a:gd name="connsiteY17" fmla="*/ 274680 h 510466"/>
                <a:gd name="connsiteX18" fmla="*/ 248753 w 975375"/>
                <a:gd name="connsiteY18" fmla="*/ 255355 h 510466"/>
                <a:gd name="connsiteX19" fmla="*/ 233672 w 975375"/>
                <a:gd name="connsiteY19" fmla="*/ 268238 h 510466"/>
                <a:gd name="connsiteX20" fmla="*/ 270298 w 975375"/>
                <a:gd name="connsiteY20" fmla="*/ 276827 h 510466"/>
                <a:gd name="connsiteX21" fmla="*/ 272452 w 975375"/>
                <a:gd name="connsiteY21" fmla="*/ 289711 h 510466"/>
                <a:gd name="connsiteX22" fmla="*/ 227209 w 975375"/>
                <a:gd name="connsiteY22" fmla="*/ 309036 h 510466"/>
                <a:gd name="connsiteX23" fmla="*/ 209973 w 975375"/>
                <a:gd name="connsiteY23" fmla="*/ 210262 h 510466"/>
                <a:gd name="connsiteX24" fmla="*/ 268143 w 975375"/>
                <a:gd name="connsiteY24" fmla="*/ 180201 h 510466"/>
                <a:gd name="connsiteX25" fmla="*/ 731320 w 975375"/>
                <a:gd name="connsiteY25" fmla="*/ 165601 h 510466"/>
                <a:gd name="connsiteX26" fmla="*/ 772804 w 975375"/>
                <a:gd name="connsiteY26" fmla="*/ 169102 h 510466"/>
                <a:gd name="connsiteX27" fmla="*/ 805129 w 975375"/>
                <a:gd name="connsiteY27" fmla="*/ 197110 h 510466"/>
                <a:gd name="connsiteX28" fmla="*/ 876245 w 975375"/>
                <a:gd name="connsiteY28" fmla="*/ 231582 h 510466"/>
                <a:gd name="connsiteX29" fmla="*/ 830989 w 975375"/>
                <a:gd name="connsiteY29" fmla="*/ 324223 h 510466"/>
                <a:gd name="connsiteX30" fmla="*/ 809439 w 975375"/>
                <a:gd name="connsiteY30" fmla="*/ 319915 h 510466"/>
                <a:gd name="connsiteX31" fmla="*/ 790044 w 975375"/>
                <a:gd name="connsiteY31" fmla="*/ 268207 h 510466"/>
                <a:gd name="connsiteX32" fmla="*/ 787889 w 975375"/>
                <a:gd name="connsiteY32" fmla="*/ 261744 h 510466"/>
                <a:gd name="connsiteX33" fmla="*/ 772804 w 975375"/>
                <a:gd name="connsiteY33" fmla="*/ 309142 h 510466"/>
                <a:gd name="connsiteX34" fmla="*/ 880555 w 975375"/>
                <a:gd name="connsiteY34" fmla="*/ 315606 h 510466"/>
                <a:gd name="connsiteX35" fmla="*/ 975375 w 975375"/>
                <a:gd name="connsiteY35" fmla="*/ 373776 h 510466"/>
                <a:gd name="connsiteX36" fmla="*/ 899950 w 975375"/>
                <a:gd name="connsiteY36" fmla="*/ 352232 h 510466"/>
                <a:gd name="connsiteX37" fmla="*/ 779269 w 975375"/>
                <a:gd name="connsiteY37" fmla="*/ 378085 h 510466"/>
                <a:gd name="connsiteX38" fmla="*/ 649968 w 975375"/>
                <a:gd name="connsiteY38" fmla="*/ 455646 h 510466"/>
                <a:gd name="connsiteX39" fmla="*/ 537907 w 975375"/>
                <a:gd name="connsiteY39" fmla="*/ 371622 h 510466"/>
                <a:gd name="connsiteX40" fmla="*/ 552992 w 975375"/>
                <a:gd name="connsiteY40" fmla="*/ 350077 h 510466"/>
                <a:gd name="connsiteX41" fmla="*/ 563767 w 975375"/>
                <a:gd name="connsiteY41" fmla="*/ 345768 h 510466"/>
                <a:gd name="connsiteX42" fmla="*/ 667208 w 975375"/>
                <a:gd name="connsiteY42" fmla="*/ 423329 h 510466"/>
                <a:gd name="connsiteX43" fmla="*/ 712463 w 975375"/>
                <a:gd name="connsiteY43" fmla="*/ 352232 h 510466"/>
                <a:gd name="connsiteX44" fmla="*/ 686603 w 975375"/>
                <a:gd name="connsiteY44" fmla="*/ 281134 h 510466"/>
                <a:gd name="connsiteX45" fmla="*/ 684448 w 975375"/>
                <a:gd name="connsiteY45" fmla="*/ 212191 h 510466"/>
                <a:gd name="connsiteX46" fmla="*/ 686603 w 975375"/>
                <a:gd name="connsiteY46" fmla="*/ 166948 h 510466"/>
                <a:gd name="connsiteX47" fmla="*/ 731320 w 975375"/>
                <a:gd name="connsiteY47" fmla="*/ 165601 h 510466"/>
                <a:gd name="connsiteX48" fmla="*/ 301475 w 975375"/>
                <a:gd name="connsiteY48" fmla="*/ 820 h 510466"/>
                <a:gd name="connsiteX49" fmla="*/ 385560 w 975375"/>
                <a:gd name="connsiteY49" fmla="*/ 33086 h 510466"/>
                <a:gd name="connsiteX50" fmla="*/ 473957 w 975375"/>
                <a:gd name="connsiteY50" fmla="*/ 48143 h 510466"/>
                <a:gd name="connsiteX51" fmla="*/ 432993 w 975375"/>
                <a:gd name="connsiteY51" fmla="*/ 172903 h 510466"/>
                <a:gd name="connsiteX52" fmla="*/ 370468 w 975375"/>
                <a:gd name="connsiteY52" fmla="*/ 142788 h 510466"/>
                <a:gd name="connsiteX53" fmla="*/ 411433 w 975375"/>
                <a:gd name="connsiteY53" fmla="*/ 138486 h 510466"/>
                <a:gd name="connsiteX54" fmla="*/ 411433 w 975375"/>
                <a:gd name="connsiteY54" fmla="*/ 140637 h 510466"/>
                <a:gd name="connsiteX55" fmla="*/ 420057 w 975375"/>
                <a:gd name="connsiteY55" fmla="*/ 125580 h 510466"/>
                <a:gd name="connsiteX56" fmla="*/ 402808 w 975375"/>
                <a:gd name="connsiteY56" fmla="*/ 99768 h 510466"/>
                <a:gd name="connsiteX57" fmla="*/ 379092 w 975375"/>
                <a:gd name="connsiteY57" fmla="*/ 175054 h 510466"/>
                <a:gd name="connsiteX58" fmla="*/ 568823 w 975375"/>
                <a:gd name="connsiteY58" fmla="*/ 129882 h 510466"/>
                <a:gd name="connsiteX59" fmla="*/ 616255 w 975375"/>
                <a:gd name="connsiteY59" fmla="*/ 177205 h 510466"/>
                <a:gd name="connsiteX60" fmla="*/ 665844 w 975375"/>
                <a:gd name="connsiteY60" fmla="*/ 196564 h 510466"/>
                <a:gd name="connsiteX61" fmla="*/ 674468 w 975375"/>
                <a:gd name="connsiteY61" fmla="*/ 282605 h 510466"/>
                <a:gd name="connsiteX62" fmla="*/ 700340 w 975375"/>
                <a:gd name="connsiteY62" fmla="*/ 314871 h 510466"/>
                <a:gd name="connsiteX63" fmla="*/ 700340 w 975375"/>
                <a:gd name="connsiteY63" fmla="*/ 347136 h 510466"/>
                <a:gd name="connsiteX64" fmla="*/ 588227 w 975375"/>
                <a:gd name="connsiteY64" fmla="*/ 336381 h 510466"/>
                <a:gd name="connsiteX65" fmla="*/ 603319 w 975375"/>
                <a:gd name="connsiteY65" fmla="*/ 334230 h 510466"/>
                <a:gd name="connsiteX66" fmla="*/ 616255 w 975375"/>
                <a:gd name="connsiteY66" fmla="*/ 344985 h 510466"/>
                <a:gd name="connsiteX67" fmla="*/ 614099 w 975375"/>
                <a:gd name="connsiteY67" fmla="*/ 377251 h 510466"/>
                <a:gd name="connsiteX68" fmla="*/ 536482 w 975375"/>
                <a:gd name="connsiteY68" fmla="*/ 351438 h 510466"/>
                <a:gd name="connsiteX69" fmla="*/ 530014 w 975375"/>
                <a:gd name="connsiteY69" fmla="*/ 407365 h 510466"/>
                <a:gd name="connsiteX70" fmla="*/ 577447 w 975375"/>
                <a:gd name="connsiteY70" fmla="*/ 454688 h 510466"/>
                <a:gd name="connsiteX71" fmla="*/ 717588 w 975375"/>
                <a:gd name="connsiteY71" fmla="*/ 431026 h 510466"/>
                <a:gd name="connsiteX72" fmla="*/ 780113 w 975375"/>
                <a:gd name="connsiteY72" fmla="*/ 392308 h 510466"/>
                <a:gd name="connsiteX73" fmla="*/ 577447 w 975375"/>
                <a:gd name="connsiteY73" fmla="*/ 474047 h 510466"/>
                <a:gd name="connsiteX74" fmla="*/ 471801 w 975375"/>
                <a:gd name="connsiteY74" fmla="*/ 426724 h 510466"/>
                <a:gd name="connsiteX75" fmla="*/ 420057 w 975375"/>
                <a:gd name="connsiteY75" fmla="*/ 377251 h 510466"/>
                <a:gd name="connsiteX76" fmla="*/ 413589 w 975375"/>
                <a:gd name="connsiteY76" fmla="*/ 351438 h 510466"/>
                <a:gd name="connsiteX77" fmla="*/ 512766 w 975375"/>
                <a:gd name="connsiteY77" fmla="*/ 282605 h 510466"/>
                <a:gd name="connsiteX78" fmla="*/ 506298 w 975375"/>
                <a:gd name="connsiteY78" fmla="*/ 252491 h 510466"/>
                <a:gd name="connsiteX79" fmla="*/ 439461 w 975375"/>
                <a:gd name="connsiteY79" fmla="*/ 215923 h 510466"/>
                <a:gd name="connsiteX80" fmla="*/ 353220 w 975375"/>
                <a:gd name="connsiteY80" fmla="*/ 194413 h 510466"/>
                <a:gd name="connsiteX81" fmla="*/ 279915 w 975375"/>
                <a:gd name="connsiteY81" fmla="*/ 166450 h 510466"/>
                <a:gd name="connsiteX82" fmla="*/ 189362 w 975375"/>
                <a:gd name="connsiteY82" fmla="*/ 235282 h 510466"/>
                <a:gd name="connsiteX83" fmla="*/ 210922 w 975375"/>
                <a:gd name="connsiteY83" fmla="*/ 321324 h 510466"/>
                <a:gd name="connsiteX84" fmla="*/ 154865 w 975375"/>
                <a:gd name="connsiteY84" fmla="*/ 261095 h 510466"/>
                <a:gd name="connsiteX85" fmla="*/ 120369 w 975375"/>
                <a:gd name="connsiteY85" fmla="*/ 295511 h 510466"/>
                <a:gd name="connsiteX86" fmla="*/ 128993 w 975375"/>
                <a:gd name="connsiteY86" fmla="*/ 312720 h 510466"/>
                <a:gd name="connsiteX87" fmla="*/ 141929 w 975375"/>
                <a:gd name="connsiteY87" fmla="*/ 319173 h 510466"/>
                <a:gd name="connsiteX88" fmla="*/ 165645 w 975375"/>
                <a:gd name="connsiteY88" fmla="*/ 274001 h 510466"/>
                <a:gd name="connsiteX89" fmla="*/ 167801 w 975375"/>
                <a:gd name="connsiteY89" fmla="*/ 353589 h 510466"/>
                <a:gd name="connsiteX90" fmla="*/ 81560 w 975375"/>
                <a:gd name="connsiteY90" fmla="*/ 368646 h 510466"/>
                <a:gd name="connsiteX91" fmla="*/ 6099 w 975375"/>
                <a:gd name="connsiteY91" fmla="*/ 308418 h 510466"/>
                <a:gd name="connsiteX92" fmla="*/ 1787 w 975375"/>
                <a:gd name="connsiteY92" fmla="*/ 254642 h 510466"/>
                <a:gd name="connsiteX93" fmla="*/ 14723 w 975375"/>
                <a:gd name="connsiteY93" fmla="*/ 235282 h 510466"/>
                <a:gd name="connsiteX94" fmla="*/ 16879 w 975375"/>
                <a:gd name="connsiteY94" fmla="*/ 213772 h 510466"/>
                <a:gd name="connsiteX95" fmla="*/ 62156 w 975375"/>
                <a:gd name="connsiteY95" fmla="*/ 147090 h 510466"/>
                <a:gd name="connsiteX96" fmla="*/ 167801 w 975375"/>
                <a:gd name="connsiteY96" fmla="*/ 187960 h 510466"/>
                <a:gd name="connsiteX97" fmla="*/ 197986 w 975375"/>
                <a:gd name="connsiteY97" fmla="*/ 168601 h 510466"/>
                <a:gd name="connsiteX98" fmla="*/ 174270 w 975375"/>
                <a:gd name="connsiteY98" fmla="*/ 106221 h 510466"/>
                <a:gd name="connsiteX99" fmla="*/ 139773 w 975375"/>
                <a:gd name="connsiteY99" fmla="*/ 114825 h 510466"/>
                <a:gd name="connsiteX100" fmla="*/ 141929 w 975375"/>
                <a:gd name="connsiteY100" fmla="*/ 140637 h 510466"/>
                <a:gd name="connsiteX101" fmla="*/ 189362 w 975375"/>
                <a:gd name="connsiteY101" fmla="*/ 144939 h 510466"/>
                <a:gd name="connsiteX102" fmla="*/ 113901 w 975375"/>
                <a:gd name="connsiteY102" fmla="*/ 56747 h 510466"/>
                <a:gd name="connsiteX103" fmla="*/ 254043 w 975375"/>
                <a:gd name="connsiteY103" fmla="*/ 35237 h 510466"/>
                <a:gd name="connsiteX104" fmla="*/ 301475 w 975375"/>
                <a:gd name="connsiteY104" fmla="*/ 820 h 51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75375" h="510466">
                  <a:moveTo>
                    <a:pt x="268143" y="180201"/>
                  </a:moveTo>
                  <a:cubicBezTo>
                    <a:pt x="304769" y="175906"/>
                    <a:pt x="328468" y="201673"/>
                    <a:pt x="350013" y="212409"/>
                  </a:cubicBezTo>
                  <a:cubicBezTo>
                    <a:pt x="360785" y="205968"/>
                    <a:pt x="406029" y="195231"/>
                    <a:pt x="425419" y="220998"/>
                  </a:cubicBezTo>
                  <a:cubicBezTo>
                    <a:pt x="442655" y="242471"/>
                    <a:pt x="464200" y="212409"/>
                    <a:pt x="490053" y="248913"/>
                  </a:cubicBezTo>
                  <a:cubicBezTo>
                    <a:pt x="530988" y="311183"/>
                    <a:pt x="444810" y="397073"/>
                    <a:pt x="418956" y="343392"/>
                  </a:cubicBezTo>
                  <a:cubicBezTo>
                    <a:pt x="414647" y="334803"/>
                    <a:pt x="418956" y="317625"/>
                    <a:pt x="418956" y="317625"/>
                  </a:cubicBezTo>
                  <a:cubicBezTo>
                    <a:pt x="418956" y="317625"/>
                    <a:pt x="421110" y="311183"/>
                    <a:pt x="421110" y="309036"/>
                  </a:cubicBezTo>
                  <a:cubicBezTo>
                    <a:pt x="401720" y="326214"/>
                    <a:pt x="397411" y="351981"/>
                    <a:pt x="410338" y="379895"/>
                  </a:cubicBezTo>
                  <a:cubicBezTo>
                    <a:pt x="425419" y="414251"/>
                    <a:pt x="462045" y="435724"/>
                    <a:pt x="492208" y="455049"/>
                  </a:cubicBezTo>
                  <a:cubicBezTo>
                    <a:pt x="574077" y="506583"/>
                    <a:pt x="647329" y="497994"/>
                    <a:pt x="714118" y="459344"/>
                  </a:cubicBezTo>
                  <a:cubicBezTo>
                    <a:pt x="742126" y="442166"/>
                    <a:pt x="776597" y="403515"/>
                    <a:pt x="795987" y="388484"/>
                  </a:cubicBezTo>
                  <a:cubicBezTo>
                    <a:pt x="813223" y="373454"/>
                    <a:pt x="839077" y="364865"/>
                    <a:pt x="869239" y="364865"/>
                  </a:cubicBezTo>
                  <a:cubicBezTo>
                    <a:pt x="869239" y="364865"/>
                    <a:pt x="916637" y="371306"/>
                    <a:pt x="916637" y="371306"/>
                  </a:cubicBezTo>
                  <a:cubicBezTo>
                    <a:pt x="864930" y="379895"/>
                    <a:pt x="828304" y="384190"/>
                    <a:pt x="811068" y="401368"/>
                  </a:cubicBezTo>
                  <a:cubicBezTo>
                    <a:pt x="780906" y="429282"/>
                    <a:pt x="748589" y="465786"/>
                    <a:pt x="709809" y="485111"/>
                  </a:cubicBezTo>
                  <a:cubicBezTo>
                    <a:pt x="593468" y="547381"/>
                    <a:pt x="427574" y="482964"/>
                    <a:pt x="365094" y="420693"/>
                  </a:cubicBezTo>
                  <a:cubicBezTo>
                    <a:pt x="339241" y="394926"/>
                    <a:pt x="328468" y="360570"/>
                    <a:pt x="313387" y="326214"/>
                  </a:cubicBezTo>
                  <a:cubicBezTo>
                    <a:pt x="302615" y="304741"/>
                    <a:pt x="296152" y="294005"/>
                    <a:pt x="283225" y="274680"/>
                  </a:cubicBezTo>
                  <a:cubicBezTo>
                    <a:pt x="274607" y="261796"/>
                    <a:pt x="263835" y="255355"/>
                    <a:pt x="248753" y="255355"/>
                  </a:cubicBezTo>
                  <a:cubicBezTo>
                    <a:pt x="248753" y="255355"/>
                    <a:pt x="233672" y="268238"/>
                    <a:pt x="233672" y="268238"/>
                  </a:cubicBezTo>
                  <a:cubicBezTo>
                    <a:pt x="259526" y="259649"/>
                    <a:pt x="265989" y="268238"/>
                    <a:pt x="270298" y="276827"/>
                  </a:cubicBezTo>
                  <a:cubicBezTo>
                    <a:pt x="270298" y="276827"/>
                    <a:pt x="272452" y="285416"/>
                    <a:pt x="272452" y="289711"/>
                  </a:cubicBezTo>
                  <a:cubicBezTo>
                    <a:pt x="272452" y="309036"/>
                    <a:pt x="259526" y="321919"/>
                    <a:pt x="227209" y="309036"/>
                  </a:cubicBezTo>
                  <a:cubicBezTo>
                    <a:pt x="201355" y="300447"/>
                    <a:pt x="192737" y="233882"/>
                    <a:pt x="209973" y="210262"/>
                  </a:cubicBezTo>
                  <a:cubicBezTo>
                    <a:pt x="220745" y="195231"/>
                    <a:pt x="246599" y="182348"/>
                    <a:pt x="268143" y="180201"/>
                  </a:cubicBezTo>
                  <a:close/>
                  <a:moveTo>
                    <a:pt x="731320" y="165601"/>
                  </a:moveTo>
                  <a:cubicBezTo>
                    <a:pt x="750176" y="165870"/>
                    <a:pt x="768494" y="166948"/>
                    <a:pt x="772804" y="169102"/>
                  </a:cubicBezTo>
                  <a:cubicBezTo>
                    <a:pt x="785734" y="173411"/>
                    <a:pt x="792199" y="194956"/>
                    <a:pt x="805129" y="197110"/>
                  </a:cubicBezTo>
                  <a:cubicBezTo>
                    <a:pt x="835299" y="205728"/>
                    <a:pt x="863314" y="201419"/>
                    <a:pt x="876245" y="231582"/>
                  </a:cubicBezTo>
                  <a:cubicBezTo>
                    <a:pt x="891330" y="276825"/>
                    <a:pt x="861159" y="317760"/>
                    <a:pt x="830989" y="324223"/>
                  </a:cubicBezTo>
                  <a:cubicBezTo>
                    <a:pt x="824524" y="324223"/>
                    <a:pt x="809439" y="319915"/>
                    <a:pt x="809439" y="319915"/>
                  </a:cubicBezTo>
                  <a:cubicBezTo>
                    <a:pt x="783579" y="311297"/>
                    <a:pt x="766339" y="289752"/>
                    <a:pt x="790044" y="268207"/>
                  </a:cubicBezTo>
                  <a:cubicBezTo>
                    <a:pt x="792199" y="266053"/>
                    <a:pt x="787889" y="261744"/>
                    <a:pt x="787889" y="261744"/>
                  </a:cubicBezTo>
                  <a:cubicBezTo>
                    <a:pt x="764184" y="276825"/>
                    <a:pt x="757719" y="294061"/>
                    <a:pt x="772804" y="309142"/>
                  </a:cubicBezTo>
                  <a:cubicBezTo>
                    <a:pt x="822369" y="358695"/>
                    <a:pt x="848229" y="315606"/>
                    <a:pt x="880555" y="315606"/>
                  </a:cubicBezTo>
                  <a:cubicBezTo>
                    <a:pt x="912880" y="313451"/>
                    <a:pt x="962445" y="352232"/>
                    <a:pt x="975375" y="373776"/>
                  </a:cubicBezTo>
                  <a:cubicBezTo>
                    <a:pt x="947360" y="363004"/>
                    <a:pt x="919345" y="354386"/>
                    <a:pt x="899950" y="352232"/>
                  </a:cubicBezTo>
                  <a:cubicBezTo>
                    <a:pt x="846074" y="345768"/>
                    <a:pt x="809439" y="360849"/>
                    <a:pt x="779269" y="378085"/>
                  </a:cubicBezTo>
                  <a:cubicBezTo>
                    <a:pt x="738324" y="401784"/>
                    <a:pt x="699533" y="444874"/>
                    <a:pt x="649968" y="455646"/>
                  </a:cubicBezTo>
                  <a:cubicBezTo>
                    <a:pt x="587473" y="466418"/>
                    <a:pt x="529287" y="429792"/>
                    <a:pt x="537907" y="371622"/>
                  </a:cubicBezTo>
                  <a:cubicBezTo>
                    <a:pt x="540062" y="363004"/>
                    <a:pt x="548682" y="354386"/>
                    <a:pt x="552992" y="350077"/>
                  </a:cubicBezTo>
                  <a:cubicBezTo>
                    <a:pt x="552992" y="350077"/>
                    <a:pt x="561612" y="347923"/>
                    <a:pt x="563767" y="345768"/>
                  </a:cubicBezTo>
                  <a:cubicBezTo>
                    <a:pt x="544372" y="425483"/>
                    <a:pt x="619798" y="451337"/>
                    <a:pt x="667208" y="423329"/>
                  </a:cubicBezTo>
                  <a:cubicBezTo>
                    <a:pt x="690913" y="410402"/>
                    <a:pt x="705998" y="386703"/>
                    <a:pt x="712463" y="352232"/>
                  </a:cubicBezTo>
                  <a:cubicBezTo>
                    <a:pt x="718929" y="322069"/>
                    <a:pt x="710308" y="298370"/>
                    <a:pt x="686603" y="281134"/>
                  </a:cubicBezTo>
                  <a:cubicBezTo>
                    <a:pt x="693068" y="255281"/>
                    <a:pt x="693068" y="233736"/>
                    <a:pt x="684448" y="212191"/>
                  </a:cubicBezTo>
                  <a:cubicBezTo>
                    <a:pt x="677983" y="197110"/>
                    <a:pt x="652123" y="173411"/>
                    <a:pt x="686603" y="166948"/>
                  </a:cubicBezTo>
                  <a:cubicBezTo>
                    <a:pt x="693068" y="165870"/>
                    <a:pt x="712463" y="165332"/>
                    <a:pt x="731320" y="165601"/>
                  </a:cubicBezTo>
                  <a:close/>
                  <a:moveTo>
                    <a:pt x="301475" y="820"/>
                  </a:moveTo>
                  <a:cubicBezTo>
                    <a:pt x="346752" y="-3482"/>
                    <a:pt x="366156" y="9424"/>
                    <a:pt x="385560" y="33086"/>
                  </a:cubicBezTo>
                  <a:cubicBezTo>
                    <a:pt x="404964" y="22330"/>
                    <a:pt x="452397" y="26633"/>
                    <a:pt x="473957" y="48143"/>
                  </a:cubicBezTo>
                  <a:cubicBezTo>
                    <a:pt x="521390" y="99768"/>
                    <a:pt x="484737" y="147090"/>
                    <a:pt x="432993" y="172903"/>
                  </a:cubicBezTo>
                  <a:cubicBezTo>
                    <a:pt x="409276" y="183658"/>
                    <a:pt x="366156" y="170752"/>
                    <a:pt x="370468" y="142788"/>
                  </a:cubicBezTo>
                  <a:cubicBezTo>
                    <a:pt x="376936" y="106221"/>
                    <a:pt x="420057" y="99768"/>
                    <a:pt x="411433" y="138486"/>
                  </a:cubicBezTo>
                  <a:cubicBezTo>
                    <a:pt x="404964" y="138486"/>
                    <a:pt x="411433" y="140637"/>
                    <a:pt x="411433" y="140637"/>
                  </a:cubicBezTo>
                  <a:cubicBezTo>
                    <a:pt x="411433" y="140637"/>
                    <a:pt x="417901" y="136335"/>
                    <a:pt x="420057" y="125580"/>
                  </a:cubicBezTo>
                  <a:cubicBezTo>
                    <a:pt x="422213" y="110523"/>
                    <a:pt x="413589" y="101919"/>
                    <a:pt x="402808" y="99768"/>
                  </a:cubicBezTo>
                  <a:cubicBezTo>
                    <a:pt x="361844" y="95466"/>
                    <a:pt x="335972" y="151392"/>
                    <a:pt x="379092" y="175054"/>
                  </a:cubicBezTo>
                  <a:cubicBezTo>
                    <a:pt x="469645" y="222376"/>
                    <a:pt x="480425" y="108372"/>
                    <a:pt x="568823" y="129882"/>
                  </a:cubicBezTo>
                  <a:cubicBezTo>
                    <a:pt x="599007" y="136335"/>
                    <a:pt x="601163" y="166450"/>
                    <a:pt x="616255" y="177205"/>
                  </a:cubicBezTo>
                  <a:cubicBezTo>
                    <a:pt x="635659" y="190111"/>
                    <a:pt x="652908" y="179356"/>
                    <a:pt x="665844" y="196564"/>
                  </a:cubicBezTo>
                  <a:cubicBezTo>
                    <a:pt x="680936" y="220225"/>
                    <a:pt x="680936" y="252491"/>
                    <a:pt x="674468" y="282605"/>
                  </a:cubicBezTo>
                  <a:cubicBezTo>
                    <a:pt x="683092" y="293360"/>
                    <a:pt x="696028" y="306267"/>
                    <a:pt x="700340" y="314871"/>
                  </a:cubicBezTo>
                  <a:cubicBezTo>
                    <a:pt x="704652" y="323475"/>
                    <a:pt x="700340" y="347136"/>
                    <a:pt x="700340" y="347136"/>
                  </a:cubicBezTo>
                  <a:cubicBezTo>
                    <a:pt x="680936" y="474047"/>
                    <a:pt x="530014" y="411667"/>
                    <a:pt x="588227" y="336381"/>
                  </a:cubicBezTo>
                  <a:cubicBezTo>
                    <a:pt x="586071" y="336381"/>
                    <a:pt x="599007" y="334230"/>
                    <a:pt x="603319" y="334230"/>
                  </a:cubicBezTo>
                  <a:cubicBezTo>
                    <a:pt x="607631" y="334230"/>
                    <a:pt x="611943" y="342834"/>
                    <a:pt x="616255" y="344985"/>
                  </a:cubicBezTo>
                  <a:cubicBezTo>
                    <a:pt x="616255" y="357891"/>
                    <a:pt x="607631" y="366495"/>
                    <a:pt x="614099" y="377251"/>
                  </a:cubicBezTo>
                  <a:cubicBezTo>
                    <a:pt x="655064" y="306267"/>
                    <a:pt x="560198" y="308418"/>
                    <a:pt x="536482" y="351438"/>
                  </a:cubicBezTo>
                  <a:cubicBezTo>
                    <a:pt x="530014" y="364344"/>
                    <a:pt x="525702" y="388006"/>
                    <a:pt x="530014" y="407365"/>
                  </a:cubicBezTo>
                  <a:cubicBezTo>
                    <a:pt x="536482" y="431026"/>
                    <a:pt x="560198" y="448235"/>
                    <a:pt x="577447" y="454688"/>
                  </a:cubicBezTo>
                  <a:cubicBezTo>
                    <a:pt x="633503" y="478349"/>
                    <a:pt x="683092" y="458990"/>
                    <a:pt x="717588" y="431026"/>
                  </a:cubicBezTo>
                  <a:cubicBezTo>
                    <a:pt x="721900" y="428875"/>
                    <a:pt x="760709" y="398761"/>
                    <a:pt x="780113" y="392308"/>
                  </a:cubicBezTo>
                  <a:cubicBezTo>
                    <a:pt x="734837" y="433177"/>
                    <a:pt x="672312" y="493406"/>
                    <a:pt x="577447" y="474047"/>
                  </a:cubicBezTo>
                  <a:cubicBezTo>
                    <a:pt x="540794" y="467594"/>
                    <a:pt x="499830" y="448235"/>
                    <a:pt x="471801" y="426724"/>
                  </a:cubicBezTo>
                  <a:cubicBezTo>
                    <a:pt x="461021" y="418120"/>
                    <a:pt x="426525" y="390157"/>
                    <a:pt x="420057" y="377251"/>
                  </a:cubicBezTo>
                  <a:cubicBezTo>
                    <a:pt x="415745" y="368646"/>
                    <a:pt x="415745" y="364344"/>
                    <a:pt x="413589" y="351438"/>
                  </a:cubicBezTo>
                  <a:cubicBezTo>
                    <a:pt x="452397" y="405214"/>
                    <a:pt x="517078" y="336381"/>
                    <a:pt x="512766" y="282605"/>
                  </a:cubicBezTo>
                  <a:cubicBezTo>
                    <a:pt x="512766" y="271850"/>
                    <a:pt x="510610" y="261095"/>
                    <a:pt x="506298" y="252491"/>
                  </a:cubicBezTo>
                  <a:cubicBezTo>
                    <a:pt x="489050" y="215923"/>
                    <a:pt x="467489" y="215923"/>
                    <a:pt x="439461" y="215923"/>
                  </a:cubicBezTo>
                  <a:cubicBezTo>
                    <a:pt x="428681" y="200866"/>
                    <a:pt x="394184" y="177205"/>
                    <a:pt x="353220" y="194413"/>
                  </a:cubicBezTo>
                  <a:cubicBezTo>
                    <a:pt x="329503" y="177205"/>
                    <a:pt x="297163" y="164298"/>
                    <a:pt x="279915" y="166450"/>
                  </a:cubicBezTo>
                  <a:cubicBezTo>
                    <a:pt x="228170" y="168601"/>
                    <a:pt x="200142" y="185809"/>
                    <a:pt x="189362" y="235282"/>
                  </a:cubicBezTo>
                  <a:cubicBezTo>
                    <a:pt x="182894" y="271850"/>
                    <a:pt x="204454" y="297662"/>
                    <a:pt x="210922" y="321324"/>
                  </a:cubicBezTo>
                  <a:cubicBezTo>
                    <a:pt x="195830" y="286907"/>
                    <a:pt x="180738" y="261095"/>
                    <a:pt x="154865" y="261095"/>
                  </a:cubicBezTo>
                  <a:cubicBezTo>
                    <a:pt x="131149" y="261095"/>
                    <a:pt x="118213" y="278303"/>
                    <a:pt x="120369" y="295511"/>
                  </a:cubicBezTo>
                  <a:cubicBezTo>
                    <a:pt x="120369" y="297662"/>
                    <a:pt x="122525" y="306267"/>
                    <a:pt x="128993" y="312720"/>
                  </a:cubicBezTo>
                  <a:cubicBezTo>
                    <a:pt x="128993" y="312720"/>
                    <a:pt x="139773" y="317022"/>
                    <a:pt x="141929" y="319173"/>
                  </a:cubicBezTo>
                  <a:cubicBezTo>
                    <a:pt x="120369" y="297662"/>
                    <a:pt x="135461" y="267548"/>
                    <a:pt x="165645" y="274001"/>
                  </a:cubicBezTo>
                  <a:cubicBezTo>
                    <a:pt x="193674" y="280454"/>
                    <a:pt x="195830" y="332079"/>
                    <a:pt x="167801" y="353589"/>
                  </a:cubicBezTo>
                  <a:cubicBezTo>
                    <a:pt x="154865" y="364344"/>
                    <a:pt x="105277" y="368646"/>
                    <a:pt x="81560" y="368646"/>
                  </a:cubicBezTo>
                  <a:cubicBezTo>
                    <a:pt x="44908" y="366495"/>
                    <a:pt x="12567" y="342834"/>
                    <a:pt x="6099" y="308418"/>
                  </a:cubicBezTo>
                  <a:cubicBezTo>
                    <a:pt x="1787" y="293360"/>
                    <a:pt x="-2525" y="271850"/>
                    <a:pt x="1787" y="254642"/>
                  </a:cubicBezTo>
                  <a:cubicBezTo>
                    <a:pt x="3943" y="250340"/>
                    <a:pt x="10411" y="241736"/>
                    <a:pt x="14723" y="235282"/>
                  </a:cubicBezTo>
                  <a:cubicBezTo>
                    <a:pt x="14723" y="235282"/>
                    <a:pt x="16879" y="220225"/>
                    <a:pt x="16879" y="213772"/>
                  </a:cubicBezTo>
                  <a:cubicBezTo>
                    <a:pt x="12567" y="185809"/>
                    <a:pt x="25504" y="149241"/>
                    <a:pt x="62156" y="147090"/>
                  </a:cubicBezTo>
                  <a:cubicBezTo>
                    <a:pt x="94496" y="142788"/>
                    <a:pt x="83716" y="196564"/>
                    <a:pt x="167801" y="187960"/>
                  </a:cubicBezTo>
                  <a:cubicBezTo>
                    <a:pt x="178582" y="187960"/>
                    <a:pt x="191518" y="177205"/>
                    <a:pt x="197986" y="168601"/>
                  </a:cubicBezTo>
                  <a:cubicBezTo>
                    <a:pt x="208766" y="149241"/>
                    <a:pt x="200142" y="114825"/>
                    <a:pt x="174270" y="106221"/>
                  </a:cubicBezTo>
                  <a:cubicBezTo>
                    <a:pt x="163489" y="101919"/>
                    <a:pt x="146241" y="101919"/>
                    <a:pt x="139773" y="114825"/>
                  </a:cubicBezTo>
                  <a:cubicBezTo>
                    <a:pt x="139773" y="114825"/>
                    <a:pt x="139773" y="132033"/>
                    <a:pt x="141929" y="140637"/>
                  </a:cubicBezTo>
                  <a:cubicBezTo>
                    <a:pt x="139773" y="110523"/>
                    <a:pt x="189362" y="99768"/>
                    <a:pt x="189362" y="144939"/>
                  </a:cubicBezTo>
                  <a:cubicBezTo>
                    <a:pt x="189362" y="224527"/>
                    <a:pt x="10411" y="157845"/>
                    <a:pt x="113901" y="56747"/>
                  </a:cubicBezTo>
                  <a:cubicBezTo>
                    <a:pt x="148397" y="24482"/>
                    <a:pt x="200142" y="18028"/>
                    <a:pt x="254043" y="35237"/>
                  </a:cubicBezTo>
                  <a:cubicBezTo>
                    <a:pt x="264823" y="18028"/>
                    <a:pt x="275603" y="2971"/>
                    <a:pt x="301475" y="820"/>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endParaRPr lang="zh-CN" altLang="en-US"/>
            </a:p>
          </p:txBody>
        </p:sp>
        <p:sp>
          <p:nvSpPr>
            <p:cNvPr id="18" name="Freeform 51"/>
            <p:cNvSpPr/>
            <p:nvPr/>
          </p:nvSpPr>
          <p:spPr bwMode="auto">
            <a:xfrm>
              <a:off x="6683376" y="3692525"/>
              <a:ext cx="382588" cy="206375"/>
            </a:xfrm>
            <a:custGeom>
              <a:avLst/>
              <a:gdLst>
                <a:gd name="T0" fmla="*/ 33 w 178"/>
                <a:gd name="T1" fmla="*/ 67 h 96"/>
                <a:gd name="T2" fmla="*/ 21 w 178"/>
                <a:gd name="T3" fmla="*/ 38 h 96"/>
                <a:gd name="T4" fmla="*/ 11 w 178"/>
                <a:gd name="T5" fmla="*/ 82 h 96"/>
                <a:gd name="T6" fmla="*/ 61 w 178"/>
                <a:gd name="T7" fmla="*/ 87 h 96"/>
                <a:gd name="T8" fmla="*/ 178 w 178"/>
                <a:gd name="T9" fmla="*/ 68 h 96"/>
                <a:gd name="T10" fmla="*/ 90 w 178"/>
                <a:gd name="T11" fmla="*/ 52 h 96"/>
                <a:gd name="T12" fmla="*/ 53 w 178"/>
                <a:gd name="T13" fmla="*/ 51 h 96"/>
                <a:gd name="T14" fmla="*/ 57 w 178"/>
                <a:gd name="T15" fmla="*/ 24 h 96"/>
                <a:gd name="T16" fmla="*/ 81 w 178"/>
                <a:gd name="T17" fmla="*/ 30 h 96"/>
                <a:gd name="T18" fmla="*/ 64 w 178"/>
                <a:gd name="T19" fmla="*/ 28 h 96"/>
                <a:gd name="T20" fmla="*/ 65 w 178"/>
                <a:gd name="T21" fmla="*/ 50 h 96"/>
                <a:gd name="T22" fmla="*/ 98 w 178"/>
                <a:gd name="T23" fmla="*/ 35 h 96"/>
                <a:gd name="T24" fmla="*/ 87 w 178"/>
                <a:gd name="T25" fmla="*/ 8 h 96"/>
                <a:gd name="T26" fmla="*/ 43 w 178"/>
                <a:gd name="T27" fmla="*/ 14 h 96"/>
                <a:gd name="T28" fmla="*/ 33 w 178"/>
                <a:gd name="T29" fmla="*/ 6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96">
                  <a:moveTo>
                    <a:pt x="33" y="67"/>
                  </a:moveTo>
                  <a:cubicBezTo>
                    <a:pt x="16" y="64"/>
                    <a:pt x="18" y="49"/>
                    <a:pt x="21" y="38"/>
                  </a:cubicBezTo>
                  <a:cubicBezTo>
                    <a:pt x="3" y="40"/>
                    <a:pt x="0" y="70"/>
                    <a:pt x="11" y="82"/>
                  </a:cubicBezTo>
                  <a:cubicBezTo>
                    <a:pt x="20" y="93"/>
                    <a:pt x="46" y="96"/>
                    <a:pt x="61" y="87"/>
                  </a:cubicBezTo>
                  <a:cubicBezTo>
                    <a:pt x="80" y="75"/>
                    <a:pt x="126" y="59"/>
                    <a:pt x="178" y="68"/>
                  </a:cubicBezTo>
                  <a:cubicBezTo>
                    <a:pt x="156" y="54"/>
                    <a:pt x="111" y="40"/>
                    <a:pt x="90" y="52"/>
                  </a:cubicBezTo>
                  <a:cubicBezTo>
                    <a:pt x="74" y="62"/>
                    <a:pt x="61" y="60"/>
                    <a:pt x="53" y="51"/>
                  </a:cubicBezTo>
                  <a:cubicBezTo>
                    <a:pt x="47" y="44"/>
                    <a:pt x="50" y="29"/>
                    <a:pt x="57" y="24"/>
                  </a:cubicBezTo>
                  <a:cubicBezTo>
                    <a:pt x="66" y="17"/>
                    <a:pt x="80" y="20"/>
                    <a:pt x="81" y="30"/>
                  </a:cubicBezTo>
                  <a:cubicBezTo>
                    <a:pt x="75" y="26"/>
                    <a:pt x="70" y="24"/>
                    <a:pt x="64" y="28"/>
                  </a:cubicBezTo>
                  <a:cubicBezTo>
                    <a:pt x="55" y="34"/>
                    <a:pt x="55" y="45"/>
                    <a:pt x="65" y="50"/>
                  </a:cubicBezTo>
                  <a:cubicBezTo>
                    <a:pt x="76" y="55"/>
                    <a:pt x="93" y="45"/>
                    <a:pt x="98" y="35"/>
                  </a:cubicBezTo>
                  <a:cubicBezTo>
                    <a:pt x="102" y="26"/>
                    <a:pt x="97" y="16"/>
                    <a:pt x="87" y="8"/>
                  </a:cubicBezTo>
                  <a:cubicBezTo>
                    <a:pt x="77" y="0"/>
                    <a:pt x="59" y="2"/>
                    <a:pt x="43" y="14"/>
                  </a:cubicBezTo>
                  <a:cubicBezTo>
                    <a:pt x="24" y="27"/>
                    <a:pt x="19" y="56"/>
                    <a:pt x="33" y="67"/>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endParaRPr lang="zh-CN" altLang="en-US"/>
            </a:p>
          </p:txBody>
        </p:sp>
      </p:grpSp>
      <p:grpSp>
        <p:nvGrpSpPr>
          <p:cNvPr id="19" name="组合 18"/>
          <p:cNvGrpSpPr/>
          <p:nvPr/>
        </p:nvGrpSpPr>
        <p:grpSpPr>
          <a:xfrm>
            <a:off x="383301" y="384516"/>
            <a:ext cx="1166686" cy="267267"/>
            <a:chOff x="-164381" y="2115819"/>
            <a:chExt cx="4132033" cy="946576"/>
          </a:xfrm>
          <a:solidFill>
            <a:srgbClr val="E5C18C"/>
          </a:solidFill>
        </p:grpSpPr>
        <p:grpSp>
          <p:nvGrpSpPr>
            <p:cNvPr id="20" name="组合 19"/>
            <p:cNvGrpSpPr/>
            <p:nvPr/>
          </p:nvGrpSpPr>
          <p:grpSpPr>
            <a:xfrm>
              <a:off x="-164381" y="2115819"/>
              <a:ext cx="2833726" cy="473287"/>
              <a:chOff x="-8578756" y="1524000"/>
              <a:chExt cx="7847236" cy="1310640"/>
            </a:xfrm>
            <a:grpFill/>
          </p:grpSpPr>
          <p:sp>
            <p:nvSpPr>
              <p:cNvPr id="25" name="弧形 24"/>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endParaRPr lang="zh-CN" altLang="en-US"/>
              </a:p>
            </p:txBody>
          </p:sp>
          <p:cxnSp>
            <p:nvCxnSpPr>
              <p:cNvPr id="26" name="直接连接符 25"/>
              <p:cNvCxnSpPr>
                <a:stCxn id="25"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28" name="弧形 27"/>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endParaRPr lang="zh-CN" altLang="en-US"/>
              </a:p>
            </p:txBody>
          </p:sp>
        </p:grpSp>
        <p:grpSp>
          <p:nvGrpSpPr>
            <p:cNvPr id="21" name="组合 20"/>
            <p:cNvGrpSpPr/>
            <p:nvPr/>
          </p:nvGrpSpPr>
          <p:grpSpPr>
            <a:xfrm flipH="1" flipV="1">
              <a:off x="1601698" y="2589108"/>
              <a:ext cx="2365954" cy="473287"/>
              <a:chOff x="-7283387" y="1524000"/>
              <a:chExt cx="6551867" cy="1310640"/>
            </a:xfrm>
            <a:grpFill/>
          </p:grpSpPr>
          <p:sp>
            <p:nvSpPr>
              <p:cNvPr id="22" name="弧形 21"/>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endParaRPr lang="zh-CN" altLang="en-US"/>
              </a:p>
            </p:txBody>
          </p:sp>
          <p:cxnSp>
            <p:nvCxnSpPr>
              <p:cNvPr id="23" name="直接连接符 22"/>
              <p:cNvCxnSpPr>
                <a:stCxn id="22"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29" name="组合 28"/>
          <p:cNvGrpSpPr/>
          <p:nvPr/>
        </p:nvGrpSpPr>
        <p:grpSpPr>
          <a:xfrm flipV="1">
            <a:off x="160032" y="771922"/>
            <a:ext cx="788741" cy="180686"/>
            <a:chOff x="-164381" y="2115819"/>
            <a:chExt cx="4132033" cy="946576"/>
          </a:xfrm>
          <a:solidFill>
            <a:srgbClr val="E5C18C"/>
          </a:solidFill>
        </p:grpSpPr>
        <p:grpSp>
          <p:nvGrpSpPr>
            <p:cNvPr id="30" name="组合 29"/>
            <p:cNvGrpSpPr/>
            <p:nvPr/>
          </p:nvGrpSpPr>
          <p:grpSpPr>
            <a:xfrm>
              <a:off x="-164381" y="2115819"/>
              <a:ext cx="2833726" cy="473287"/>
              <a:chOff x="-8578756" y="1524000"/>
              <a:chExt cx="7847236" cy="1310640"/>
            </a:xfrm>
            <a:grpFill/>
          </p:grpSpPr>
          <p:sp>
            <p:nvSpPr>
              <p:cNvPr id="35" name="弧形 34"/>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endParaRPr lang="zh-CN" altLang="en-US"/>
              </a:p>
            </p:txBody>
          </p:sp>
          <p:cxnSp>
            <p:nvCxnSpPr>
              <p:cNvPr id="36" name="直接连接符 35"/>
              <p:cNvCxnSpPr>
                <a:stCxn id="35"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38" name="弧形 37"/>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endParaRPr lang="zh-CN" altLang="en-US"/>
              </a:p>
            </p:txBody>
          </p:sp>
        </p:grpSp>
        <p:grpSp>
          <p:nvGrpSpPr>
            <p:cNvPr id="31" name="组合 30"/>
            <p:cNvGrpSpPr/>
            <p:nvPr/>
          </p:nvGrpSpPr>
          <p:grpSpPr>
            <a:xfrm flipH="1" flipV="1">
              <a:off x="1601698" y="2589108"/>
              <a:ext cx="2365954" cy="473287"/>
              <a:chOff x="-7283387" y="1524000"/>
              <a:chExt cx="6551867" cy="1310640"/>
            </a:xfrm>
            <a:grpFill/>
          </p:grpSpPr>
          <p:sp>
            <p:nvSpPr>
              <p:cNvPr id="32" name="弧形 31"/>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endParaRPr lang="zh-CN" altLang="en-US"/>
              </a:p>
            </p:txBody>
          </p:sp>
          <p:cxnSp>
            <p:nvCxnSpPr>
              <p:cNvPr id="33" name="直接连接符 32"/>
              <p:cNvCxnSpPr>
                <a:stCxn id="32"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39" name="组合 38"/>
          <p:cNvGrpSpPr/>
          <p:nvPr/>
        </p:nvGrpSpPr>
        <p:grpSpPr>
          <a:xfrm>
            <a:off x="444917" y="1814873"/>
            <a:ext cx="677108" cy="3706281"/>
            <a:chOff x="9772342" y="1709678"/>
            <a:chExt cx="677108" cy="3706281"/>
          </a:xfrm>
        </p:grpSpPr>
        <p:sp>
          <p:nvSpPr>
            <p:cNvPr id="40" name="文本框 39"/>
            <p:cNvSpPr txBox="1"/>
            <p:nvPr/>
          </p:nvSpPr>
          <p:spPr>
            <a:xfrm>
              <a:off x="9772342" y="1791431"/>
              <a:ext cx="677108" cy="1645643"/>
            </a:xfrm>
            <a:prstGeom prst="rect">
              <a:avLst/>
            </a:prstGeom>
            <a:noFill/>
          </p:spPr>
          <p:txBody>
            <a:bodyPr vert="eaVert" wrap="none" rtlCol="0">
              <a:spAutoFit/>
            </a:bodyPr>
            <a:lstStyle/>
            <a:p>
              <a:pPr algn="dist"/>
              <a:r>
                <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rPr>
                <a:t>第四章</a:t>
              </a:r>
              <a:endPar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endParaRPr>
            </a:p>
          </p:txBody>
        </p:sp>
        <p:cxnSp>
          <p:nvCxnSpPr>
            <p:cNvPr id="41" name="直接连接符 40"/>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8" name="矩形 7"/>
          <p:cNvSpPr/>
          <p:nvPr/>
        </p:nvSpPr>
        <p:spPr>
          <a:xfrm>
            <a:off x="4363704" y="5267444"/>
            <a:ext cx="2286999" cy="523220"/>
          </a:xfrm>
          <a:prstGeom prst="rect">
            <a:avLst/>
          </a:prstGeom>
        </p:spPr>
        <p:txBody>
          <a:bodyPr wrap="square">
            <a:spAutoFit/>
          </a:bodyPr>
          <a:lstStyle/>
          <a:p>
            <a:pPr algn="dist" defTabSz="412750" hangingPunct="0"/>
            <a:r>
              <a:rPr lang="zh-CN" altLang="en-US" sz="2800" kern="0" spc="170" dirty="0">
                <a:solidFill>
                  <a:schemeClr val="bg1"/>
                </a:solidFill>
                <a:latin typeface="汉仪尚巍手书W" panose="00020600040101010101" pitchFamily="18" charset="-122"/>
                <a:ea typeface="汉仪尚巍手书W" panose="00020600040101010101" pitchFamily="18" charset="-122"/>
                <a:sym typeface="Bodoni SvtyTwo ITC TT-Book"/>
              </a:rPr>
              <a:t>中国风潮</a:t>
            </a:r>
            <a:endParaRPr lang="zh-CN" altLang="en-US" sz="2800" kern="0" spc="170" dirty="0">
              <a:solidFill>
                <a:schemeClr val="bg1"/>
              </a:solidFill>
              <a:latin typeface="汉仪尚巍手书W" panose="00020600040101010101" pitchFamily="18" charset="-122"/>
              <a:ea typeface="汉仪尚巍手书W" panose="00020600040101010101" pitchFamily="18" charset="-122"/>
              <a:sym typeface="Bodoni SvtyTwo ITC TT-Book"/>
            </a:endParaRPr>
          </a:p>
        </p:txBody>
      </p:sp>
      <p:sp>
        <p:nvSpPr>
          <p:cNvPr id="43" name="文本框 42"/>
          <p:cNvSpPr txBox="1"/>
          <p:nvPr/>
        </p:nvSpPr>
        <p:spPr>
          <a:xfrm>
            <a:off x="7112674" y="1442949"/>
            <a:ext cx="4062651" cy="1689026"/>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zh-CN" altLang="en-US" sz="1400" kern="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rPr>
              <a:t>点击输入本栏的具体文字，简明扼要的说明分项内容，此为概念图解，请根据您的具体内容酌情修点击输入本栏的具体文字，简明扼要的说明分项内容。</a:t>
            </a:r>
            <a:endParaRPr lang="zh-CN" altLang="en-US" sz="140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81"/>
                                        </p:tgtEl>
                                        <p:attrNameLst>
                                          <p:attrName>style.visibility</p:attrName>
                                        </p:attrNameLst>
                                      </p:cBhvr>
                                      <p:to>
                                        <p:strVal val="visible"/>
                                      </p:to>
                                    </p:set>
                                    <p:animEffect transition="in" filter="fade">
                                      <p:cBhvr>
                                        <p:cTn id="24" dur="1000"/>
                                        <p:tgtEl>
                                          <p:spTgt spid="681"/>
                                        </p:tgtEl>
                                      </p:cBhvr>
                                    </p:animEffect>
                                    <p:anim calcmode="lin" valueType="num">
                                      <p:cBhvr>
                                        <p:cTn id="25" dur="1000" fill="hold"/>
                                        <p:tgtEl>
                                          <p:spTgt spid="681"/>
                                        </p:tgtEl>
                                        <p:attrNameLst>
                                          <p:attrName>ppt_x</p:attrName>
                                        </p:attrNameLst>
                                      </p:cBhvr>
                                      <p:tavLst>
                                        <p:tav tm="0">
                                          <p:val>
                                            <p:strVal val="#ppt_x"/>
                                          </p:val>
                                        </p:tav>
                                        <p:tav tm="100000">
                                          <p:val>
                                            <p:strVal val="#ppt_x"/>
                                          </p:val>
                                        </p:tav>
                                      </p:tavLst>
                                    </p:anim>
                                    <p:anim calcmode="lin" valueType="num">
                                      <p:cBhvr>
                                        <p:cTn id="26" dur="1000" fill="hold"/>
                                        <p:tgtEl>
                                          <p:spTgt spid="68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horizont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 grpId="0" animBg="1"/>
      <p:bldP spid="8" grpId="0"/>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print">
            <a:extLst>
              <a:ext uri="{28A0092B-C50C-407E-A947-70E740481C1C}">
                <a14:useLocalDpi xmlns:a14="http://schemas.microsoft.com/office/drawing/2010/main" val="0"/>
              </a:ext>
            </a:extLst>
          </a:blip>
          <a:srcRect r="35614"/>
          <a:stretch>
            <a:fillRect/>
          </a:stretch>
        </p:blipFill>
        <p:spPr>
          <a:xfrm>
            <a:off x="0" y="0"/>
            <a:ext cx="12192000" cy="6858000"/>
          </a:xfrm>
          <a:prstGeom prst="rect">
            <a:avLst/>
          </a:prstGeom>
        </p:spPr>
      </p:pic>
      <p:sp>
        <p:nvSpPr>
          <p:cNvPr id="3" name="文本框 2"/>
          <p:cNvSpPr txBox="1"/>
          <p:nvPr/>
        </p:nvSpPr>
        <p:spPr>
          <a:xfrm>
            <a:off x="119012" y="294415"/>
            <a:ext cx="1912909" cy="3154710"/>
          </a:xfrm>
          <a:prstGeom prst="rect">
            <a:avLst/>
          </a:prstGeom>
          <a:noFill/>
        </p:spPr>
        <p:txBody>
          <a:bodyPr wrap="square" rtlCol="0">
            <a:spAutoFit/>
          </a:bodyPr>
          <a:lstStyle/>
          <a:p>
            <a:pPr algn="dist"/>
            <a:r>
              <a:rPr lang="zh-CN" altLang="en-US" sz="19900" b="1" dirty="0">
                <a:solidFill>
                  <a:schemeClr val="bg1"/>
                </a:solidFill>
                <a:latin typeface="仓耳天群行楷 W01" panose="02020400000000000000" pitchFamily="18" charset="-122"/>
                <a:ea typeface="仓耳天群行楷 W01" panose="02020400000000000000" pitchFamily="18" charset="-122"/>
              </a:rPr>
              <a:t>目</a:t>
            </a:r>
            <a:endParaRPr lang="zh-CN" altLang="en-US" sz="19900" b="1" dirty="0">
              <a:solidFill>
                <a:schemeClr val="bg1"/>
              </a:solidFill>
              <a:latin typeface="仓耳天群行楷 W01" panose="02020400000000000000" pitchFamily="18" charset="-122"/>
              <a:ea typeface="仓耳天群行楷 W01" panose="02020400000000000000" pitchFamily="18" charset="-122"/>
            </a:endParaRPr>
          </a:p>
        </p:txBody>
      </p:sp>
      <p:sp>
        <p:nvSpPr>
          <p:cNvPr id="4" name="文本框 3"/>
          <p:cNvSpPr txBox="1"/>
          <p:nvPr/>
        </p:nvSpPr>
        <p:spPr>
          <a:xfrm>
            <a:off x="1460132" y="2227600"/>
            <a:ext cx="1912909" cy="3154710"/>
          </a:xfrm>
          <a:prstGeom prst="rect">
            <a:avLst/>
          </a:prstGeom>
          <a:noFill/>
        </p:spPr>
        <p:txBody>
          <a:bodyPr wrap="square" rtlCol="0">
            <a:spAutoFit/>
          </a:bodyPr>
          <a:lstStyle/>
          <a:p>
            <a:pPr algn="dist"/>
            <a:r>
              <a:rPr lang="zh-CN" altLang="en-US" sz="19900" b="1" dirty="0">
                <a:solidFill>
                  <a:schemeClr val="bg1"/>
                </a:solidFill>
                <a:latin typeface="仓耳天群行楷 W01" panose="02020400000000000000" pitchFamily="18" charset="-122"/>
                <a:ea typeface="仓耳天群行楷 W01" panose="02020400000000000000" pitchFamily="18" charset="-122"/>
              </a:rPr>
              <a:t>录</a:t>
            </a:r>
            <a:endParaRPr lang="zh-CN" altLang="en-US" sz="19900" b="1" dirty="0">
              <a:solidFill>
                <a:schemeClr val="bg1"/>
              </a:solidFill>
              <a:latin typeface="仓耳天群行楷 W01" panose="02020400000000000000" pitchFamily="18" charset="-122"/>
              <a:ea typeface="仓耳天群行楷 W01" panose="02020400000000000000" pitchFamily="18" charset="-122"/>
            </a:endParaRPr>
          </a:p>
        </p:txBody>
      </p:sp>
      <p:grpSp>
        <p:nvGrpSpPr>
          <p:cNvPr id="9" name="组合 8"/>
          <p:cNvGrpSpPr/>
          <p:nvPr/>
        </p:nvGrpSpPr>
        <p:grpSpPr>
          <a:xfrm>
            <a:off x="4776229" y="1191713"/>
            <a:ext cx="677108" cy="3706281"/>
            <a:chOff x="9772342" y="1709678"/>
            <a:chExt cx="677108" cy="3706281"/>
          </a:xfrm>
        </p:grpSpPr>
        <p:sp>
          <p:nvSpPr>
            <p:cNvPr id="10" name="文本框 9"/>
            <p:cNvSpPr txBox="1"/>
            <p:nvPr/>
          </p:nvSpPr>
          <p:spPr>
            <a:xfrm>
              <a:off x="9772342" y="1709678"/>
              <a:ext cx="677108" cy="1645643"/>
            </a:xfrm>
            <a:prstGeom prst="rect">
              <a:avLst/>
            </a:prstGeom>
            <a:noFill/>
          </p:spPr>
          <p:txBody>
            <a:bodyPr vert="eaVert" wrap="none" rtlCol="0">
              <a:spAutoFit/>
            </a:bodyPr>
            <a:lstStyle/>
            <a:p>
              <a:r>
                <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rPr>
                <a:t>第一章</a:t>
              </a:r>
              <a:endPar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endParaRPr>
            </a:p>
          </p:txBody>
        </p:sp>
        <p:cxnSp>
          <p:nvCxnSpPr>
            <p:cNvPr id="11" name="直接连接符 10"/>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12" name="文本框 11"/>
          <p:cNvSpPr txBox="1"/>
          <p:nvPr/>
        </p:nvSpPr>
        <p:spPr>
          <a:xfrm>
            <a:off x="4043601" y="2197295"/>
            <a:ext cx="923330" cy="2331575"/>
          </a:xfrm>
          <a:prstGeom prst="rect">
            <a:avLst/>
          </a:prstGeom>
          <a:noFill/>
        </p:spPr>
        <p:txBody>
          <a:bodyPr vert="eaVert" wrap="square" rtlCol="0">
            <a:spAutoFit/>
          </a:bodyPr>
          <a:lstStyle/>
          <a:p>
            <a:pPr>
              <a:lnSpc>
                <a:spcPct val="200000"/>
              </a:lnSpc>
            </a:pPr>
            <a:r>
              <a:rPr lang="zh-CN" altLang="en-US" sz="1200" dirty="0">
                <a:solidFill>
                  <a:schemeClr val="bg1"/>
                </a:solidFill>
                <a:latin typeface="杨任东竹石体-Bold" panose="02000000000000000000" pitchFamily="2" charset="-122"/>
                <a:ea typeface="杨任东竹石体-Bold" panose="02000000000000000000" pitchFamily="2" charset="-122"/>
                <a:cs typeface="Hiragino Sans GB W3" charset="-122"/>
                <a:sym typeface="+mn-lt"/>
              </a:rPr>
              <a:t>单击此处输入文本内容单击此处输入文本内容输入文本。</a:t>
            </a:r>
            <a:endParaRPr lang="zh-CN" altLang="en-US" sz="1200" dirty="0">
              <a:solidFill>
                <a:schemeClr val="bg1"/>
              </a:solidFill>
              <a:latin typeface="杨任东竹石体-Bold" panose="02000000000000000000" pitchFamily="2" charset="-122"/>
              <a:ea typeface="杨任东竹石体-Bold" panose="02000000000000000000" pitchFamily="2" charset="-122"/>
              <a:cs typeface="Hiragino Sans GB W3" charset="-122"/>
              <a:sym typeface="+mn-lt"/>
            </a:endParaRPr>
          </a:p>
        </p:txBody>
      </p:sp>
      <p:grpSp>
        <p:nvGrpSpPr>
          <p:cNvPr id="13" name="组合 12"/>
          <p:cNvGrpSpPr/>
          <p:nvPr/>
        </p:nvGrpSpPr>
        <p:grpSpPr>
          <a:xfrm>
            <a:off x="6747772" y="2045153"/>
            <a:ext cx="677108" cy="3706281"/>
            <a:chOff x="9772342" y="1709678"/>
            <a:chExt cx="677108" cy="3706281"/>
          </a:xfrm>
        </p:grpSpPr>
        <p:sp>
          <p:nvSpPr>
            <p:cNvPr id="14" name="文本框 13"/>
            <p:cNvSpPr txBox="1"/>
            <p:nvPr/>
          </p:nvSpPr>
          <p:spPr>
            <a:xfrm>
              <a:off x="9772342" y="1709678"/>
              <a:ext cx="677108" cy="1645643"/>
            </a:xfrm>
            <a:prstGeom prst="rect">
              <a:avLst/>
            </a:prstGeom>
            <a:noFill/>
          </p:spPr>
          <p:txBody>
            <a:bodyPr vert="eaVert" wrap="none" rtlCol="0">
              <a:spAutoFit/>
            </a:bodyPr>
            <a:lstStyle/>
            <a:p>
              <a:r>
                <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rPr>
                <a:t>第二章</a:t>
              </a:r>
              <a:endPar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endParaRPr>
            </a:p>
          </p:txBody>
        </p:sp>
        <p:cxnSp>
          <p:nvCxnSpPr>
            <p:cNvPr id="15" name="直接连接符 14"/>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16" name="文本框 15"/>
          <p:cNvSpPr txBox="1"/>
          <p:nvPr/>
        </p:nvSpPr>
        <p:spPr>
          <a:xfrm>
            <a:off x="6015144" y="3050735"/>
            <a:ext cx="923330" cy="2331575"/>
          </a:xfrm>
          <a:prstGeom prst="rect">
            <a:avLst/>
          </a:prstGeom>
          <a:noFill/>
        </p:spPr>
        <p:txBody>
          <a:bodyPr vert="eaVert" wrap="square" rtlCol="0">
            <a:spAutoFit/>
          </a:bodyPr>
          <a:lstStyle/>
          <a:p>
            <a:pPr>
              <a:lnSpc>
                <a:spcPct val="200000"/>
              </a:lnSpc>
            </a:pPr>
            <a:r>
              <a:rPr lang="zh-CN" altLang="en-US" sz="1200" dirty="0">
                <a:solidFill>
                  <a:schemeClr val="bg1"/>
                </a:solidFill>
                <a:latin typeface="杨任东竹石体-Bold" panose="02000000000000000000" pitchFamily="2" charset="-122"/>
                <a:ea typeface="杨任东竹石体-Bold" panose="02000000000000000000" pitchFamily="2" charset="-122"/>
                <a:cs typeface="Hiragino Sans GB W3" charset="-122"/>
                <a:sym typeface="+mn-lt"/>
              </a:rPr>
              <a:t>单击此处输入文本内容单击此处输入文本内容输入文本。</a:t>
            </a:r>
            <a:endParaRPr lang="zh-CN" altLang="en-US" sz="1200" dirty="0">
              <a:solidFill>
                <a:schemeClr val="bg1"/>
              </a:solidFill>
              <a:latin typeface="杨任东竹石体-Bold" panose="02000000000000000000" pitchFamily="2" charset="-122"/>
              <a:ea typeface="杨任东竹石体-Bold" panose="02000000000000000000" pitchFamily="2" charset="-122"/>
              <a:cs typeface="Hiragino Sans GB W3" charset="-122"/>
              <a:sym typeface="+mn-lt"/>
            </a:endParaRPr>
          </a:p>
        </p:txBody>
      </p:sp>
      <p:grpSp>
        <p:nvGrpSpPr>
          <p:cNvPr id="17" name="组合 16"/>
          <p:cNvGrpSpPr/>
          <p:nvPr/>
        </p:nvGrpSpPr>
        <p:grpSpPr>
          <a:xfrm>
            <a:off x="8719315" y="1191713"/>
            <a:ext cx="677108" cy="3706281"/>
            <a:chOff x="9772342" y="1709678"/>
            <a:chExt cx="677108" cy="3706281"/>
          </a:xfrm>
        </p:grpSpPr>
        <p:sp>
          <p:nvSpPr>
            <p:cNvPr id="18" name="文本框 17"/>
            <p:cNvSpPr txBox="1"/>
            <p:nvPr/>
          </p:nvSpPr>
          <p:spPr>
            <a:xfrm>
              <a:off x="9772342" y="1709678"/>
              <a:ext cx="677108" cy="1645643"/>
            </a:xfrm>
            <a:prstGeom prst="rect">
              <a:avLst/>
            </a:prstGeom>
            <a:noFill/>
          </p:spPr>
          <p:txBody>
            <a:bodyPr vert="eaVert" wrap="none" rtlCol="0">
              <a:spAutoFit/>
            </a:bodyPr>
            <a:lstStyle/>
            <a:p>
              <a:r>
                <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rPr>
                <a:t>第三章</a:t>
              </a:r>
              <a:endPar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endParaRPr>
            </a:p>
          </p:txBody>
        </p:sp>
        <p:cxnSp>
          <p:nvCxnSpPr>
            <p:cNvPr id="19" name="直接连接符 18"/>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20" name="文本框 19"/>
          <p:cNvSpPr txBox="1"/>
          <p:nvPr/>
        </p:nvSpPr>
        <p:spPr>
          <a:xfrm>
            <a:off x="7986687" y="2197295"/>
            <a:ext cx="923330" cy="2331575"/>
          </a:xfrm>
          <a:prstGeom prst="rect">
            <a:avLst/>
          </a:prstGeom>
          <a:noFill/>
        </p:spPr>
        <p:txBody>
          <a:bodyPr vert="eaVert" wrap="square" rtlCol="0">
            <a:spAutoFit/>
          </a:bodyPr>
          <a:lstStyle/>
          <a:p>
            <a:pPr>
              <a:lnSpc>
                <a:spcPct val="200000"/>
              </a:lnSpc>
            </a:pPr>
            <a:r>
              <a:rPr lang="zh-CN" altLang="en-US" sz="1200" dirty="0">
                <a:solidFill>
                  <a:schemeClr val="bg1"/>
                </a:solidFill>
                <a:latin typeface="杨任东竹石体-Bold" panose="02000000000000000000" pitchFamily="2" charset="-122"/>
                <a:ea typeface="杨任东竹石体-Bold" panose="02000000000000000000" pitchFamily="2" charset="-122"/>
                <a:cs typeface="Hiragino Sans GB W3" charset="-122"/>
                <a:sym typeface="+mn-lt"/>
              </a:rPr>
              <a:t>单击此处输入文本内容单击此处输入文本内容输入文本。</a:t>
            </a:r>
            <a:endParaRPr lang="zh-CN" altLang="en-US" sz="1200" dirty="0">
              <a:solidFill>
                <a:schemeClr val="bg1"/>
              </a:solidFill>
              <a:latin typeface="杨任东竹石体-Bold" panose="02000000000000000000" pitchFamily="2" charset="-122"/>
              <a:ea typeface="杨任东竹石体-Bold" panose="02000000000000000000" pitchFamily="2" charset="-122"/>
              <a:cs typeface="Hiragino Sans GB W3" charset="-122"/>
              <a:sym typeface="+mn-lt"/>
            </a:endParaRPr>
          </a:p>
        </p:txBody>
      </p:sp>
      <p:grpSp>
        <p:nvGrpSpPr>
          <p:cNvPr id="21" name="组合 20"/>
          <p:cNvGrpSpPr/>
          <p:nvPr/>
        </p:nvGrpSpPr>
        <p:grpSpPr>
          <a:xfrm>
            <a:off x="10690858" y="2045153"/>
            <a:ext cx="677108" cy="3706281"/>
            <a:chOff x="9772342" y="1709678"/>
            <a:chExt cx="677108" cy="3706281"/>
          </a:xfrm>
        </p:grpSpPr>
        <p:sp>
          <p:nvSpPr>
            <p:cNvPr id="22" name="文本框 21"/>
            <p:cNvSpPr txBox="1"/>
            <p:nvPr/>
          </p:nvSpPr>
          <p:spPr>
            <a:xfrm>
              <a:off x="9772342" y="1709678"/>
              <a:ext cx="677108" cy="1645643"/>
            </a:xfrm>
            <a:prstGeom prst="rect">
              <a:avLst/>
            </a:prstGeom>
            <a:noFill/>
          </p:spPr>
          <p:txBody>
            <a:bodyPr vert="eaVert" wrap="none" rtlCol="0">
              <a:spAutoFit/>
            </a:bodyPr>
            <a:lstStyle/>
            <a:p>
              <a:r>
                <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rPr>
                <a:t>第四章</a:t>
              </a:r>
              <a:endPar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endParaRPr>
            </a:p>
          </p:txBody>
        </p:sp>
        <p:cxnSp>
          <p:nvCxnSpPr>
            <p:cNvPr id="23" name="直接连接符 22"/>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24" name="文本框 23"/>
          <p:cNvSpPr txBox="1"/>
          <p:nvPr/>
        </p:nvSpPr>
        <p:spPr>
          <a:xfrm>
            <a:off x="9958230" y="3050735"/>
            <a:ext cx="923330" cy="2331575"/>
          </a:xfrm>
          <a:prstGeom prst="rect">
            <a:avLst/>
          </a:prstGeom>
          <a:noFill/>
        </p:spPr>
        <p:txBody>
          <a:bodyPr vert="eaVert" wrap="square" rtlCol="0">
            <a:spAutoFit/>
          </a:bodyPr>
          <a:lstStyle/>
          <a:p>
            <a:pPr>
              <a:lnSpc>
                <a:spcPct val="200000"/>
              </a:lnSpc>
            </a:pPr>
            <a:r>
              <a:rPr lang="zh-CN" altLang="en-US" sz="1200" dirty="0">
                <a:solidFill>
                  <a:schemeClr val="bg1"/>
                </a:solidFill>
                <a:latin typeface="杨任东竹石体-Bold" panose="02000000000000000000" pitchFamily="2" charset="-122"/>
                <a:ea typeface="杨任东竹石体-Bold" panose="02000000000000000000" pitchFamily="2" charset="-122"/>
                <a:cs typeface="Hiragino Sans GB W3" charset="-122"/>
                <a:sym typeface="+mn-lt"/>
              </a:rPr>
              <a:t>单击此处输入文本内容单击此处输入文本内容输入文本。</a:t>
            </a:r>
            <a:endParaRPr lang="zh-CN" altLang="en-US" sz="1200" dirty="0">
              <a:solidFill>
                <a:schemeClr val="bg1"/>
              </a:solidFill>
              <a:latin typeface="杨任东竹石体-Bold" panose="02000000000000000000" pitchFamily="2" charset="-122"/>
              <a:ea typeface="杨任东竹石体-Bold" panose="02000000000000000000" pitchFamily="2" charset="-122"/>
              <a:cs typeface="Hiragino Sans GB W3"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1000"/>
                                        <p:tgtEl>
                                          <p:spTgt spid="21"/>
                                        </p:tgtEl>
                                      </p:cBhvr>
                                    </p:animEffect>
                                    <p:anim calcmode="lin" valueType="num">
                                      <p:cBhvr>
                                        <p:cTn id="54" dur="1000" fill="hold"/>
                                        <p:tgtEl>
                                          <p:spTgt spid="21"/>
                                        </p:tgtEl>
                                        <p:attrNameLst>
                                          <p:attrName>ppt_x</p:attrName>
                                        </p:attrNameLst>
                                      </p:cBhvr>
                                      <p:tavLst>
                                        <p:tav tm="0">
                                          <p:val>
                                            <p:strVal val="#ppt_x"/>
                                          </p:val>
                                        </p:tav>
                                        <p:tav tm="100000">
                                          <p:val>
                                            <p:strVal val="#ppt_x"/>
                                          </p:val>
                                        </p:tav>
                                      </p:tavLst>
                                    </p:anim>
                                    <p:anim calcmode="lin" valueType="num">
                                      <p:cBhvr>
                                        <p:cTn id="55" dur="1000" fill="hold"/>
                                        <p:tgtEl>
                                          <p:spTgt spid="21"/>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1000"/>
                                        <p:tgtEl>
                                          <p:spTgt spid="24"/>
                                        </p:tgtEl>
                                      </p:cBhvr>
                                    </p:animEffect>
                                    <p:anim calcmode="lin" valueType="num">
                                      <p:cBhvr>
                                        <p:cTn id="59" dur="1000" fill="hold"/>
                                        <p:tgtEl>
                                          <p:spTgt spid="24"/>
                                        </p:tgtEl>
                                        <p:attrNameLst>
                                          <p:attrName>ppt_x</p:attrName>
                                        </p:attrNameLst>
                                      </p:cBhvr>
                                      <p:tavLst>
                                        <p:tav tm="0">
                                          <p:val>
                                            <p:strVal val="#ppt_x"/>
                                          </p:val>
                                        </p:tav>
                                        <p:tav tm="100000">
                                          <p:val>
                                            <p:strVal val="#ppt_x"/>
                                          </p:val>
                                        </p:tav>
                                      </p:tavLst>
                                    </p:anim>
                                    <p:anim calcmode="lin" valueType="num">
                                      <p:cBhvr>
                                        <p:cTn id="6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p:bldP spid="16" grpId="0"/>
      <p:bldP spid="20" grpId="0"/>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26" name="Rechteck"/>
          <p:cNvSpPr/>
          <p:nvPr/>
        </p:nvSpPr>
        <p:spPr>
          <a:xfrm>
            <a:off x="6294331" y="476250"/>
            <a:ext cx="2540001" cy="5905500"/>
          </a:xfrm>
          <a:prstGeom prst="rect">
            <a:avLst/>
          </a:prstGeom>
          <a:solidFill>
            <a:srgbClr val="A88755"/>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sz="1600" kern="0">
              <a:solidFill>
                <a:srgbClr val="FFFFFF"/>
              </a:solidFill>
              <a:latin typeface="Helvetica Light"/>
              <a:sym typeface="Helvetica Light"/>
            </a:endParaRPr>
          </a:p>
        </p:txBody>
      </p:sp>
      <p:sp>
        <p:nvSpPr>
          <p:cNvPr id="727" name="Rechteck"/>
          <p:cNvSpPr/>
          <p:nvPr/>
        </p:nvSpPr>
        <p:spPr>
          <a:xfrm rot="16200000">
            <a:off x="6116531" y="2305050"/>
            <a:ext cx="1270001" cy="12700"/>
          </a:xfrm>
          <a:prstGeom prst="rect">
            <a:avLst/>
          </a:prstGeom>
          <a:solidFill>
            <a:srgbClr val="24282B"/>
          </a:solidFill>
          <a:ln w="12700">
            <a:solidFill>
              <a:schemeClr val="bg1"/>
            </a:solidFill>
            <a:miter lim="400000"/>
          </a:ln>
        </p:spPr>
        <p:txBody>
          <a:bodyPr lIns="25400" tIns="25400" rIns="25400" bIns="25400" anchor="ctr"/>
          <a:lstStyle/>
          <a:p>
            <a:pPr algn="ctr" defTabSz="412750" hangingPunct="0">
              <a:defRPr sz="3200" spc="0">
                <a:solidFill>
                  <a:srgbClr val="0433FF"/>
                </a:solidFill>
                <a:latin typeface="Helvetica Light"/>
                <a:ea typeface="Helvetica Light"/>
                <a:cs typeface="Helvetica Light"/>
                <a:sym typeface="Helvetica Light"/>
              </a:defRPr>
            </a:pPr>
            <a:endParaRPr sz="1600" kern="0">
              <a:solidFill>
                <a:srgbClr val="0433FF"/>
              </a:solidFill>
              <a:latin typeface="Helvetica Light"/>
              <a:sym typeface="Helvetica Light"/>
            </a:endParaRPr>
          </a:p>
        </p:txBody>
      </p:sp>
      <p:pic>
        <p:nvPicPr>
          <p:cNvPr id="4" name="图片占位符 3" descr="图片包含 植物, 室内, 池塘, 鲜花&#10;&#10;自动生成的说明"/>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3333" r="23333"/>
          <a:stretch>
            <a:fillRect/>
          </a:stretch>
        </p:blipFill>
        <p:spPr>
          <a:xfrm>
            <a:off x="8960274" y="478367"/>
            <a:ext cx="2540001" cy="3175001"/>
          </a:xfrm>
        </p:spPr>
      </p:pic>
      <p:pic>
        <p:nvPicPr>
          <p:cNvPr id="9" name="图片占位符 8" descr="图片包含 餐桌, 室内, 碗, 杯子&#10;&#10;自动生成的说明"/>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0000" r="10000"/>
          <a:stretch>
            <a:fillRect/>
          </a:stretch>
        </p:blipFill>
        <p:spPr>
          <a:xfrm>
            <a:off x="8960273" y="3841750"/>
            <a:ext cx="2540001" cy="2540000"/>
          </a:xfrm>
        </p:spPr>
      </p:pic>
      <p:grpSp>
        <p:nvGrpSpPr>
          <p:cNvPr id="13" name="组合 12"/>
          <p:cNvGrpSpPr/>
          <p:nvPr/>
        </p:nvGrpSpPr>
        <p:grpSpPr>
          <a:xfrm>
            <a:off x="755658" y="1039188"/>
            <a:ext cx="873826" cy="549329"/>
            <a:chOff x="6367981" y="3325020"/>
            <a:chExt cx="1664770" cy="1046553"/>
          </a:xfrm>
          <a:solidFill>
            <a:srgbClr val="E5C18C"/>
          </a:solidFill>
        </p:grpSpPr>
        <p:sp>
          <p:nvSpPr>
            <p:cNvPr id="14" name="任意多边形: 形状 13"/>
            <p:cNvSpPr/>
            <p:nvPr/>
          </p:nvSpPr>
          <p:spPr bwMode="auto">
            <a:xfrm>
              <a:off x="6367981" y="3902478"/>
              <a:ext cx="491607" cy="383535"/>
            </a:xfrm>
            <a:custGeom>
              <a:avLst/>
              <a:gdLst>
                <a:gd name="connsiteX0" fmla="*/ 158232 w 491607"/>
                <a:gd name="connsiteY0" fmla="*/ 88497 h 383535"/>
                <a:gd name="connsiteX1" fmla="*/ 158232 w 491607"/>
                <a:gd name="connsiteY1" fmla="*/ 110145 h 383535"/>
                <a:gd name="connsiteX2" fmla="*/ 101301 w 491607"/>
                <a:gd name="connsiteY2" fmla="*/ 207560 h 383535"/>
                <a:gd name="connsiteX3" fmla="*/ 158232 w 491607"/>
                <a:gd name="connsiteY3" fmla="*/ 88497 h 383535"/>
                <a:gd name="connsiteX4" fmla="*/ 131736 w 491607"/>
                <a:gd name="connsiteY4" fmla="*/ 167 h 383535"/>
                <a:gd name="connsiteX5" fmla="*/ 179144 w 491607"/>
                <a:gd name="connsiteY5" fmla="*/ 19579 h 383535"/>
                <a:gd name="connsiteX6" fmla="*/ 228707 w 491607"/>
                <a:gd name="connsiteY6" fmla="*/ 10952 h 383535"/>
                <a:gd name="connsiteX7" fmla="*/ 276115 w 491607"/>
                <a:gd name="connsiteY7" fmla="*/ 105857 h 383535"/>
                <a:gd name="connsiteX8" fmla="*/ 256721 w 491607"/>
                <a:gd name="connsiteY8" fmla="*/ 129583 h 383535"/>
                <a:gd name="connsiteX9" fmla="*/ 230862 w 491607"/>
                <a:gd name="connsiteY9" fmla="*/ 140367 h 383535"/>
                <a:gd name="connsiteX10" fmla="*/ 181299 w 491607"/>
                <a:gd name="connsiteY10" fmla="*/ 133897 h 383535"/>
                <a:gd name="connsiteX11" fmla="*/ 205003 w 491607"/>
                <a:gd name="connsiteY11" fmla="*/ 88601 h 383535"/>
                <a:gd name="connsiteX12" fmla="*/ 161905 w 491607"/>
                <a:gd name="connsiteY12" fmla="*/ 75660 h 383535"/>
                <a:gd name="connsiteX13" fmla="*/ 108032 w 491607"/>
                <a:gd name="connsiteY13" fmla="*/ 118798 h 383535"/>
                <a:gd name="connsiteX14" fmla="*/ 97257 w 491607"/>
                <a:gd name="connsiteY14" fmla="*/ 215860 h 383535"/>
                <a:gd name="connsiteX15" fmla="*/ 118806 w 491607"/>
                <a:gd name="connsiteY15" fmla="*/ 246057 h 383535"/>
                <a:gd name="connsiteX16" fmla="*/ 157595 w 491607"/>
                <a:gd name="connsiteY16" fmla="*/ 120955 h 383535"/>
                <a:gd name="connsiteX17" fmla="*/ 200693 w 491607"/>
                <a:gd name="connsiteY17" fmla="*/ 151152 h 383535"/>
                <a:gd name="connsiteX18" fmla="*/ 179144 w 491607"/>
                <a:gd name="connsiteY18" fmla="*/ 168408 h 383535"/>
                <a:gd name="connsiteX19" fmla="*/ 243791 w 491607"/>
                <a:gd name="connsiteY19" fmla="*/ 155466 h 383535"/>
                <a:gd name="connsiteX20" fmla="*/ 194228 w 491607"/>
                <a:gd name="connsiteY20" fmla="*/ 282725 h 383535"/>
                <a:gd name="connsiteX21" fmla="*/ 170524 w 491607"/>
                <a:gd name="connsiteY21" fmla="*/ 198605 h 383535"/>
                <a:gd name="connsiteX22" fmla="*/ 205003 w 491607"/>
                <a:gd name="connsiteY22" fmla="*/ 218017 h 383535"/>
                <a:gd name="connsiteX23" fmla="*/ 194228 w 491607"/>
                <a:gd name="connsiteY23" fmla="*/ 185663 h 383535"/>
                <a:gd name="connsiteX24" fmla="*/ 155440 w 491607"/>
                <a:gd name="connsiteY24" fmla="*/ 261156 h 383535"/>
                <a:gd name="connsiteX25" fmla="*/ 299819 w 491607"/>
                <a:gd name="connsiteY25" fmla="*/ 297823 h 383535"/>
                <a:gd name="connsiteX26" fmla="*/ 373087 w 491607"/>
                <a:gd name="connsiteY26" fmla="*/ 351747 h 383535"/>
                <a:gd name="connsiteX27" fmla="*/ 491607 w 491607"/>
                <a:gd name="connsiteY27" fmla="*/ 338805 h 383535"/>
                <a:gd name="connsiteX28" fmla="*/ 312749 w 491607"/>
                <a:gd name="connsiteY28" fmla="*/ 364688 h 383535"/>
                <a:gd name="connsiteX29" fmla="*/ 189918 w 491607"/>
                <a:gd name="connsiteY29" fmla="*/ 330177 h 383535"/>
                <a:gd name="connsiteX30" fmla="*/ 77863 w 491607"/>
                <a:gd name="connsiteY30" fmla="*/ 278411 h 383535"/>
                <a:gd name="connsiteX31" fmla="*/ 43384 w 491607"/>
                <a:gd name="connsiteY31" fmla="*/ 26050 h 383535"/>
                <a:gd name="connsiteX32" fmla="*/ 99412 w 491607"/>
                <a:gd name="connsiteY32" fmla="*/ 26050 h 383535"/>
                <a:gd name="connsiteX33" fmla="*/ 131736 w 491607"/>
                <a:gd name="connsiteY33" fmla="*/ 167 h 38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1607" h="383535">
                  <a:moveTo>
                    <a:pt x="158232" y="88497"/>
                  </a:moveTo>
                  <a:cubicBezTo>
                    <a:pt x="156043" y="94991"/>
                    <a:pt x="153853" y="105815"/>
                    <a:pt x="158232" y="110145"/>
                  </a:cubicBezTo>
                  <a:cubicBezTo>
                    <a:pt x="129767" y="118804"/>
                    <a:pt x="110060" y="157770"/>
                    <a:pt x="101301" y="207560"/>
                  </a:cubicBezTo>
                  <a:cubicBezTo>
                    <a:pt x="94732" y="131793"/>
                    <a:pt x="129767" y="101486"/>
                    <a:pt x="158232" y="88497"/>
                  </a:cubicBezTo>
                  <a:close/>
                  <a:moveTo>
                    <a:pt x="131736" y="167"/>
                  </a:moveTo>
                  <a:cubicBezTo>
                    <a:pt x="157595" y="-1990"/>
                    <a:pt x="164059" y="17422"/>
                    <a:pt x="179144" y="19579"/>
                  </a:cubicBezTo>
                  <a:cubicBezTo>
                    <a:pt x="189918" y="19579"/>
                    <a:pt x="209313" y="8795"/>
                    <a:pt x="228707" y="10952"/>
                  </a:cubicBezTo>
                  <a:cubicBezTo>
                    <a:pt x="261031" y="17422"/>
                    <a:pt x="293355" y="67032"/>
                    <a:pt x="276115" y="105857"/>
                  </a:cubicBezTo>
                  <a:cubicBezTo>
                    <a:pt x="273960" y="110170"/>
                    <a:pt x="261031" y="125269"/>
                    <a:pt x="256721" y="129583"/>
                  </a:cubicBezTo>
                  <a:cubicBezTo>
                    <a:pt x="252411" y="131740"/>
                    <a:pt x="237327" y="140367"/>
                    <a:pt x="230862" y="140367"/>
                  </a:cubicBezTo>
                  <a:cubicBezTo>
                    <a:pt x="213623" y="144681"/>
                    <a:pt x="189918" y="140367"/>
                    <a:pt x="181299" y="133897"/>
                  </a:cubicBezTo>
                  <a:cubicBezTo>
                    <a:pt x="151130" y="112327"/>
                    <a:pt x="164059" y="64875"/>
                    <a:pt x="205003" y="88601"/>
                  </a:cubicBezTo>
                  <a:cubicBezTo>
                    <a:pt x="196383" y="75660"/>
                    <a:pt x="176989" y="71346"/>
                    <a:pt x="161905" y="75660"/>
                  </a:cubicBezTo>
                  <a:cubicBezTo>
                    <a:pt x="140355" y="84287"/>
                    <a:pt x="116651" y="99386"/>
                    <a:pt x="108032" y="118798"/>
                  </a:cubicBezTo>
                  <a:cubicBezTo>
                    <a:pt x="97257" y="144681"/>
                    <a:pt x="86482" y="181349"/>
                    <a:pt x="97257" y="215860"/>
                  </a:cubicBezTo>
                  <a:cubicBezTo>
                    <a:pt x="101567" y="224488"/>
                    <a:pt x="108032" y="233115"/>
                    <a:pt x="118806" y="246057"/>
                  </a:cubicBezTo>
                  <a:cubicBezTo>
                    <a:pt x="99412" y="218017"/>
                    <a:pt x="129581" y="127426"/>
                    <a:pt x="157595" y="120955"/>
                  </a:cubicBezTo>
                  <a:cubicBezTo>
                    <a:pt x="159750" y="138211"/>
                    <a:pt x="185609" y="148995"/>
                    <a:pt x="200693" y="151152"/>
                  </a:cubicBezTo>
                  <a:cubicBezTo>
                    <a:pt x="185609" y="153309"/>
                    <a:pt x="176989" y="161937"/>
                    <a:pt x="179144" y="168408"/>
                  </a:cubicBezTo>
                  <a:cubicBezTo>
                    <a:pt x="196383" y="157623"/>
                    <a:pt x="226552" y="151152"/>
                    <a:pt x="243791" y="155466"/>
                  </a:cubicBezTo>
                  <a:cubicBezTo>
                    <a:pt x="308439" y="172721"/>
                    <a:pt x="293355" y="297823"/>
                    <a:pt x="194228" y="282725"/>
                  </a:cubicBezTo>
                  <a:cubicBezTo>
                    <a:pt x="174834" y="280568"/>
                    <a:pt x="138200" y="213703"/>
                    <a:pt x="170524" y="198605"/>
                  </a:cubicBezTo>
                  <a:cubicBezTo>
                    <a:pt x="187764" y="189977"/>
                    <a:pt x="200693" y="196448"/>
                    <a:pt x="205003" y="218017"/>
                  </a:cubicBezTo>
                  <a:cubicBezTo>
                    <a:pt x="209313" y="209389"/>
                    <a:pt x="207158" y="189977"/>
                    <a:pt x="194228" y="185663"/>
                  </a:cubicBezTo>
                  <a:cubicBezTo>
                    <a:pt x="159750" y="179192"/>
                    <a:pt x="125271" y="215860"/>
                    <a:pt x="155440" y="261156"/>
                  </a:cubicBezTo>
                  <a:cubicBezTo>
                    <a:pt x="209313" y="347433"/>
                    <a:pt x="235172" y="256842"/>
                    <a:pt x="299819" y="297823"/>
                  </a:cubicBezTo>
                  <a:cubicBezTo>
                    <a:pt x="327833" y="315079"/>
                    <a:pt x="345073" y="338805"/>
                    <a:pt x="373087" y="351747"/>
                  </a:cubicBezTo>
                  <a:cubicBezTo>
                    <a:pt x="403256" y="364688"/>
                    <a:pt x="454974" y="353904"/>
                    <a:pt x="491607" y="338805"/>
                  </a:cubicBezTo>
                  <a:cubicBezTo>
                    <a:pt x="448509" y="390571"/>
                    <a:pt x="342918" y="394885"/>
                    <a:pt x="312749" y="364688"/>
                  </a:cubicBezTo>
                  <a:cubicBezTo>
                    <a:pt x="291200" y="343119"/>
                    <a:pt x="230862" y="338805"/>
                    <a:pt x="189918" y="330177"/>
                  </a:cubicBezTo>
                  <a:cubicBezTo>
                    <a:pt x="153285" y="323707"/>
                    <a:pt x="105877" y="295666"/>
                    <a:pt x="77863" y="278411"/>
                  </a:cubicBezTo>
                  <a:cubicBezTo>
                    <a:pt x="19680" y="241743"/>
                    <a:pt x="-44968" y="67032"/>
                    <a:pt x="43384" y="26050"/>
                  </a:cubicBezTo>
                  <a:cubicBezTo>
                    <a:pt x="58468" y="19579"/>
                    <a:pt x="86482" y="30364"/>
                    <a:pt x="99412" y="26050"/>
                  </a:cubicBezTo>
                  <a:cubicBezTo>
                    <a:pt x="110186" y="21736"/>
                    <a:pt x="112341" y="167"/>
                    <a:pt x="131736" y="167"/>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endParaRPr lang="zh-CN" altLang="en-US"/>
            </a:p>
          </p:txBody>
        </p:sp>
        <p:sp>
          <p:nvSpPr>
            <p:cNvPr id="15" name="Freeform 22"/>
            <p:cNvSpPr/>
            <p:nvPr/>
          </p:nvSpPr>
          <p:spPr bwMode="auto">
            <a:xfrm>
              <a:off x="7259638" y="3325020"/>
              <a:ext cx="773113" cy="471488"/>
            </a:xfrm>
            <a:custGeom>
              <a:avLst/>
              <a:gdLst>
                <a:gd name="T0" fmla="*/ 196 w 359"/>
                <a:gd name="T1" fmla="*/ 21 h 219"/>
                <a:gd name="T2" fmla="*/ 204 w 359"/>
                <a:gd name="T3" fmla="*/ 60 h 219"/>
                <a:gd name="T4" fmla="*/ 197 w 359"/>
                <a:gd name="T5" fmla="*/ 46 h 219"/>
                <a:gd name="T6" fmla="*/ 246 w 359"/>
                <a:gd name="T7" fmla="*/ 53 h 219"/>
                <a:gd name="T8" fmla="*/ 309 w 359"/>
                <a:gd name="T9" fmla="*/ 125 h 219"/>
                <a:gd name="T10" fmla="*/ 239 w 359"/>
                <a:gd name="T11" fmla="*/ 139 h 219"/>
                <a:gd name="T12" fmla="*/ 254 w 359"/>
                <a:gd name="T13" fmla="*/ 111 h 219"/>
                <a:gd name="T14" fmla="*/ 234 w 359"/>
                <a:gd name="T15" fmla="*/ 141 h 219"/>
                <a:gd name="T16" fmla="*/ 328 w 359"/>
                <a:gd name="T17" fmla="*/ 0 h 219"/>
                <a:gd name="T18" fmla="*/ 297 w 359"/>
                <a:gd name="T19" fmla="*/ 170 h 219"/>
                <a:gd name="T20" fmla="*/ 211 w 359"/>
                <a:gd name="T21" fmla="*/ 100 h 219"/>
                <a:gd name="T22" fmla="*/ 136 w 359"/>
                <a:gd name="T23" fmla="*/ 99 h 219"/>
                <a:gd name="T24" fmla="*/ 124 w 359"/>
                <a:gd name="T25" fmla="*/ 161 h 219"/>
                <a:gd name="T26" fmla="*/ 153 w 359"/>
                <a:gd name="T27" fmla="*/ 173 h 219"/>
                <a:gd name="T28" fmla="*/ 302 w 359"/>
                <a:gd name="T29" fmla="*/ 186 h 219"/>
                <a:gd name="T30" fmla="*/ 157 w 359"/>
                <a:gd name="T31" fmla="*/ 167 h 219"/>
                <a:gd name="T32" fmla="*/ 119 w 359"/>
                <a:gd name="T33" fmla="*/ 134 h 219"/>
                <a:gd name="T34" fmla="*/ 110 w 359"/>
                <a:gd name="T35" fmla="*/ 158 h 219"/>
                <a:gd name="T36" fmla="*/ 137 w 359"/>
                <a:gd name="T37" fmla="*/ 105 h 219"/>
                <a:gd name="T38" fmla="*/ 220 w 359"/>
                <a:gd name="T39" fmla="*/ 140 h 219"/>
                <a:gd name="T40" fmla="*/ 204 w 359"/>
                <a:gd name="T41" fmla="*/ 130 h 219"/>
                <a:gd name="T42" fmla="*/ 275 w 359"/>
                <a:gd name="T43" fmla="*/ 184 h 219"/>
                <a:gd name="T44" fmla="*/ 337 w 359"/>
                <a:gd name="T45" fmla="*/ 50 h 219"/>
                <a:gd name="T46" fmla="*/ 345 w 359"/>
                <a:gd name="T47" fmla="*/ 155 h 219"/>
                <a:gd name="T48" fmla="*/ 255 w 359"/>
                <a:gd name="T49" fmla="*/ 210 h 219"/>
                <a:gd name="T50" fmla="*/ 72 w 359"/>
                <a:gd name="T51" fmla="*/ 130 h 219"/>
                <a:gd name="T52" fmla="*/ 42 w 359"/>
                <a:gd name="T53" fmla="*/ 124 h 219"/>
                <a:gd name="T54" fmla="*/ 65 w 359"/>
                <a:gd name="T55" fmla="*/ 126 h 219"/>
                <a:gd name="T56" fmla="*/ 17 w 359"/>
                <a:gd name="T57" fmla="*/ 151 h 219"/>
                <a:gd name="T58" fmla="*/ 4 w 359"/>
                <a:gd name="T59" fmla="*/ 81 h 219"/>
                <a:gd name="T60" fmla="*/ 71 w 359"/>
                <a:gd name="T61" fmla="*/ 45 h 219"/>
                <a:gd name="T62" fmla="*/ 116 w 359"/>
                <a:gd name="T63" fmla="*/ 62 h 219"/>
                <a:gd name="T64" fmla="*/ 91 w 359"/>
                <a:gd name="T65" fmla="*/ 52 h 219"/>
                <a:gd name="T66" fmla="*/ 81 w 359"/>
                <a:gd name="T67" fmla="*/ 37 h 219"/>
                <a:gd name="T68" fmla="*/ 134 w 359"/>
                <a:gd name="T69" fmla="*/ 2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9" h="219">
                  <a:moveTo>
                    <a:pt x="157" y="5"/>
                  </a:moveTo>
                  <a:cubicBezTo>
                    <a:pt x="182" y="2"/>
                    <a:pt x="185" y="19"/>
                    <a:pt x="196" y="21"/>
                  </a:cubicBezTo>
                  <a:cubicBezTo>
                    <a:pt x="208" y="24"/>
                    <a:pt x="219" y="16"/>
                    <a:pt x="230" y="24"/>
                  </a:cubicBezTo>
                  <a:cubicBezTo>
                    <a:pt x="261" y="45"/>
                    <a:pt x="215" y="80"/>
                    <a:pt x="204" y="60"/>
                  </a:cubicBezTo>
                  <a:cubicBezTo>
                    <a:pt x="194" y="43"/>
                    <a:pt x="216" y="48"/>
                    <a:pt x="214" y="46"/>
                  </a:cubicBezTo>
                  <a:cubicBezTo>
                    <a:pt x="210" y="42"/>
                    <a:pt x="200" y="40"/>
                    <a:pt x="197" y="46"/>
                  </a:cubicBezTo>
                  <a:cubicBezTo>
                    <a:pt x="193" y="57"/>
                    <a:pt x="197" y="65"/>
                    <a:pt x="204" y="68"/>
                  </a:cubicBezTo>
                  <a:cubicBezTo>
                    <a:pt x="226" y="78"/>
                    <a:pt x="237" y="58"/>
                    <a:pt x="246" y="53"/>
                  </a:cubicBezTo>
                  <a:cubicBezTo>
                    <a:pt x="258" y="47"/>
                    <a:pt x="282" y="57"/>
                    <a:pt x="289" y="61"/>
                  </a:cubicBezTo>
                  <a:cubicBezTo>
                    <a:pt x="312" y="79"/>
                    <a:pt x="312" y="113"/>
                    <a:pt x="309" y="125"/>
                  </a:cubicBezTo>
                  <a:cubicBezTo>
                    <a:pt x="304" y="141"/>
                    <a:pt x="286" y="154"/>
                    <a:pt x="270" y="155"/>
                  </a:cubicBezTo>
                  <a:cubicBezTo>
                    <a:pt x="259" y="155"/>
                    <a:pt x="243" y="148"/>
                    <a:pt x="239" y="139"/>
                  </a:cubicBezTo>
                  <a:cubicBezTo>
                    <a:pt x="227" y="111"/>
                    <a:pt x="263" y="107"/>
                    <a:pt x="252" y="128"/>
                  </a:cubicBezTo>
                  <a:cubicBezTo>
                    <a:pt x="260" y="126"/>
                    <a:pt x="260" y="113"/>
                    <a:pt x="254" y="111"/>
                  </a:cubicBezTo>
                  <a:cubicBezTo>
                    <a:pt x="249" y="109"/>
                    <a:pt x="238" y="110"/>
                    <a:pt x="235" y="115"/>
                  </a:cubicBezTo>
                  <a:cubicBezTo>
                    <a:pt x="231" y="119"/>
                    <a:pt x="231" y="133"/>
                    <a:pt x="234" y="141"/>
                  </a:cubicBezTo>
                  <a:cubicBezTo>
                    <a:pt x="240" y="158"/>
                    <a:pt x="268" y="166"/>
                    <a:pt x="287" y="158"/>
                  </a:cubicBezTo>
                  <a:cubicBezTo>
                    <a:pt x="346" y="133"/>
                    <a:pt x="310" y="54"/>
                    <a:pt x="328" y="0"/>
                  </a:cubicBezTo>
                  <a:cubicBezTo>
                    <a:pt x="328" y="0"/>
                    <a:pt x="332" y="44"/>
                    <a:pt x="334" y="65"/>
                  </a:cubicBezTo>
                  <a:cubicBezTo>
                    <a:pt x="338" y="110"/>
                    <a:pt x="342" y="148"/>
                    <a:pt x="297" y="170"/>
                  </a:cubicBezTo>
                  <a:cubicBezTo>
                    <a:pt x="262" y="186"/>
                    <a:pt x="230" y="184"/>
                    <a:pt x="197" y="162"/>
                  </a:cubicBezTo>
                  <a:cubicBezTo>
                    <a:pt x="233" y="161"/>
                    <a:pt x="235" y="115"/>
                    <a:pt x="211" y="100"/>
                  </a:cubicBezTo>
                  <a:cubicBezTo>
                    <a:pt x="202" y="95"/>
                    <a:pt x="189" y="92"/>
                    <a:pt x="181" y="97"/>
                  </a:cubicBezTo>
                  <a:cubicBezTo>
                    <a:pt x="169" y="87"/>
                    <a:pt x="144" y="86"/>
                    <a:pt x="136" y="99"/>
                  </a:cubicBezTo>
                  <a:cubicBezTo>
                    <a:pt x="129" y="97"/>
                    <a:pt x="111" y="100"/>
                    <a:pt x="104" y="107"/>
                  </a:cubicBezTo>
                  <a:cubicBezTo>
                    <a:pt x="86" y="126"/>
                    <a:pt x="91" y="177"/>
                    <a:pt x="124" y="161"/>
                  </a:cubicBezTo>
                  <a:cubicBezTo>
                    <a:pt x="134" y="156"/>
                    <a:pt x="133" y="151"/>
                    <a:pt x="135" y="143"/>
                  </a:cubicBezTo>
                  <a:cubicBezTo>
                    <a:pt x="142" y="157"/>
                    <a:pt x="150" y="169"/>
                    <a:pt x="153" y="173"/>
                  </a:cubicBezTo>
                  <a:cubicBezTo>
                    <a:pt x="164" y="186"/>
                    <a:pt x="175" y="192"/>
                    <a:pt x="192" y="196"/>
                  </a:cubicBezTo>
                  <a:cubicBezTo>
                    <a:pt x="222" y="203"/>
                    <a:pt x="280" y="202"/>
                    <a:pt x="302" y="186"/>
                  </a:cubicBezTo>
                  <a:cubicBezTo>
                    <a:pt x="269" y="193"/>
                    <a:pt x="229" y="199"/>
                    <a:pt x="193" y="190"/>
                  </a:cubicBezTo>
                  <a:cubicBezTo>
                    <a:pt x="176" y="187"/>
                    <a:pt x="162" y="173"/>
                    <a:pt x="157" y="167"/>
                  </a:cubicBezTo>
                  <a:cubicBezTo>
                    <a:pt x="153" y="162"/>
                    <a:pt x="148" y="152"/>
                    <a:pt x="144" y="144"/>
                  </a:cubicBezTo>
                  <a:cubicBezTo>
                    <a:pt x="137" y="132"/>
                    <a:pt x="128" y="132"/>
                    <a:pt x="119" y="134"/>
                  </a:cubicBezTo>
                  <a:cubicBezTo>
                    <a:pt x="126" y="137"/>
                    <a:pt x="133" y="142"/>
                    <a:pt x="128" y="150"/>
                  </a:cubicBezTo>
                  <a:cubicBezTo>
                    <a:pt x="125" y="155"/>
                    <a:pt x="118" y="161"/>
                    <a:pt x="110" y="158"/>
                  </a:cubicBezTo>
                  <a:cubicBezTo>
                    <a:pt x="98" y="153"/>
                    <a:pt x="99" y="135"/>
                    <a:pt x="102" y="124"/>
                  </a:cubicBezTo>
                  <a:cubicBezTo>
                    <a:pt x="107" y="107"/>
                    <a:pt x="126" y="101"/>
                    <a:pt x="137" y="105"/>
                  </a:cubicBezTo>
                  <a:cubicBezTo>
                    <a:pt x="148" y="91"/>
                    <a:pt x="167" y="92"/>
                    <a:pt x="179" y="101"/>
                  </a:cubicBezTo>
                  <a:cubicBezTo>
                    <a:pt x="205" y="97"/>
                    <a:pt x="227" y="111"/>
                    <a:pt x="220" y="140"/>
                  </a:cubicBezTo>
                  <a:cubicBezTo>
                    <a:pt x="215" y="160"/>
                    <a:pt x="188" y="161"/>
                    <a:pt x="189" y="141"/>
                  </a:cubicBezTo>
                  <a:cubicBezTo>
                    <a:pt x="191" y="137"/>
                    <a:pt x="197" y="132"/>
                    <a:pt x="204" y="130"/>
                  </a:cubicBezTo>
                  <a:cubicBezTo>
                    <a:pt x="173" y="125"/>
                    <a:pt x="181" y="157"/>
                    <a:pt x="195" y="168"/>
                  </a:cubicBezTo>
                  <a:cubicBezTo>
                    <a:pt x="212" y="181"/>
                    <a:pt x="244" y="190"/>
                    <a:pt x="275" y="184"/>
                  </a:cubicBezTo>
                  <a:cubicBezTo>
                    <a:pt x="289" y="181"/>
                    <a:pt x="304" y="175"/>
                    <a:pt x="318" y="164"/>
                  </a:cubicBezTo>
                  <a:cubicBezTo>
                    <a:pt x="348" y="140"/>
                    <a:pt x="345" y="106"/>
                    <a:pt x="337" y="50"/>
                  </a:cubicBezTo>
                  <a:cubicBezTo>
                    <a:pt x="340" y="54"/>
                    <a:pt x="348" y="79"/>
                    <a:pt x="348" y="85"/>
                  </a:cubicBezTo>
                  <a:cubicBezTo>
                    <a:pt x="350" y="97"/>
                    <a:pt x="359" y="127"/>
                    <a:pt x="345" y="155"/>
                  </a:cubicBezTo>
                  <a:cubicBezTo>
                    <a:pt x="337" y="172"/>
                    <a:pt x="325" y="183"/>
                    <a:pt x="309" y="194"/>
                  </a:cubicBezTo>
                  <a:cubicBezTo>
                    <a:pt x="302" y="199"/>
                    <a:pt x="281" y="206"/>
                    <a:pt x="255" y="210"/>
                  </a:cubicBezTo>
                  <a:cubicBezTo>
                    <a:pt x="201" y="219"/>
                    <a:pt x="154" y="209"/>
                    <a:pt x="114" y="184"/>
                  </a:cubicBezTo>
                  <a:cubicBezTo>
                    <a:pt x="95" y="172"/>
                    <a:pt x="74" y="153"/>
                    <a:pt x="72" y="130"/>
                  </a:cubicBezTo>
                  <a:cubicBezTo>
                    <a:pt x="71" y="121"/>
                    <a:pt x="62" y="114"/>
                    <a:pt x="55" y="115"/>
                  </a:cubicBezTo>
                  <a:cubicBezTo>
                    <a:pt x="50" y="115"/>
                    <a:pt x="44" y="117"/>
                    <a:pt x="42" y="124"/>
                  </a:cubicBezTo>
                  <a:cubicBezTo>
                    <a:pt x="39" y="131"/>
                    <a:pt x="44" y="139"/>
                    <a:pt x="44" y="139"/>
                  </a:cubicBezTo>
                  <a:cubicBezTo>
                    <a:pt x="45" y="121"/>
                    <a:pt x="55" y="119"/>
                    <a:pt x="65" y="126"/>
                  </a:cubicBezTo>
                  <a:cubicBezTo>
                    <a:pt x="68" y="133"/>
                    <a:pt x="67" y="145"/>
                    <a:pt x="67" y="145"/>
                  </a:cubicBezTo>
                  <a:cubicBezTo>
                    <a:pt x="60" y="163"/>
                    <a:pt x="34" y="165"/>
                    <a:pt x="17" y="151"/>
                  </a:cubicBezTo>
                  <a:cubicBezTo>
                    <a:pt x="2" y="138"/>
                    <a:pt x="6" y="120"/>
                    <a:pt x="13" y="111"/>
                  </a:cubicBezTo>
                  <a:cubicBezTo>
                    <a:pt x="7" y="106"/>
                    <a:pt x="0" y="95"/>
                    <a:pt x="4" y="81"/>
                  </a:cubicBezTo>
                  <a:cubicBezTo>
                    <a:pt x="6" y="73"/>
                    <a:pt x="18" y="66"/>
                    <a:pt x="29" y="64"/>
                  </a:cubicBezTo>
                  <a:cubicBezTo>
                    <a:pt x="35" y="40"/>
                    <a:pt x="57" y="40"/>
                    <a:pt x="71" y="45"/>
                  </a:cubicBezTo>
                  <a:cubicBezTo>
                    <a:pt x="69" y="66"/>
                    <a:pt x="73" y="83"/>
                    <a:pt x="93" y="83"/>
                  </a:cubicBezTo>
                  <a:cubicBezTo>
                    <a:pt x="107" y="83"/>
                    <a:pt x="115" y="74"/>
                    <a:pt x="116" y="62"/>
                  </a:cubicBezTo>
                  <a:cubicBezTo>
                    <a:pt x="117" y="49"/>
                    <a:pt x="106" y="45"/>
                    <a:pt x="99" y="45"/>
                  </a:cubicBezTo>
                  <a:cubicBezTo>
                    <a:pt x="95" y="45"/>
                    <a:pt x="92" y="50"/>
                    <a:pt x="91" y="52"/>
                  </a:cubicBezTo>
                  <a:cubicBezTo>
                    <a:pt x="111" y="45"/>
                    <a:pt x="118" y="66"/>
                    <a:pt x="103" y="75"/>
                  </a:cubicBezTo>
                  <a:cubicBezTo>
                    <a:pt x="82" y="87"/>
                    <a:pt x="69" y="58"/>
                    <a:pt x="81" y="37"/>
                  </a:cubicBezTo>
                  <a:cubicBezTo>
                    <a:pt x="84" y="31"/>
                    <a:pt x="92" y="26"/>
                    <a:pt x="99" y="23"/>
                  </a:cubicBezTo>
                  <a:cubicBezTo>
                    <a:pt x="107" y="21"/>
                    <a:pt x="120" y="19"/>
                    <a:pt x="134" y="24"/>
                  </a:cubicBezTo>
                  <a:cubicBezTo>
                    <a:pt x="139" y="16"/>
                    <a:pt x="146" y="7"/>
                    <a:pt x="157" y="5"/>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endParaRPr lang="zh-CN" altLang="en-US"/>
            </a:p>
          </p:txBody>
        </p:sp>
        <p:sp>
          <p:nvSpPr>
            <p:cNvPr id="16" name="任意多边形: 形状 15"/>
            <p:cNvSpPr/>
            <p:nvPr/>
          </p:nvSpPr>
          <p:spPr bwMode="auto">
            <a:xfrm>
              <a:off x="6704951" y="3861107"/>
              <a:ext cx="975375" cy="510466"/>
            </a:xfrm>
            <a:custGeom>
              <a:avLst/>
              <a:gdLst>
                <a:gd name="connsiteX0" fmla="*/ 268143 w 975375"/>
                <a:gd name="connsiteY0" fmla="*/ 180201 h 510466"/>
                <a:gd name="connsiteX1" fmla="*/ 350013 w 975375"/>
                <a:gd name="connsiteY1" fmla="*/ 212409 h 510466"/>
                <a:gd name="connsiteX2" fmla="*/ 425419 w 975375"/>
                <a:gd name="connsiteY2" fmla="*/ 220998 h 510466"/>
                <a:gd name="connsiteX3" fmla="*/ 490053 w 975375"/>
                <a:gd name="connsiteY3" fmla="*/ 248913 h 510466"/>
                <a:gd name="connsiteX4" fmla="*/ 418956 w 975375"/>
                <a:gd name="connsiteY4" fmla="*/ 343392 h 510466"/>
                <a:gd name="connsiteX5" fmla="*/ 418956 w 975375"/>
                <a:gd name="connsiteY5" fmla="*/ 317625 h 510466"/>
                <a:gd name="connsiteX6" fmla="*/ 421110 w 975375"/>
                <a:gd name="connsiteY6" fmla="*/ 309036 h 510466"/>
                <a:gd name="connsiteX7" fmla="*/ 410338 w 975375"/>
                <a:gd name="connsiteY7" fmla="*/ 379895 h 510466"/>
                <a:gd name="connsiteX8" fmla="*/ 492208 w 975375"/>
                <a:gd name="connsiteY8" fmla="*/ 455049 h 510466"/>
                <a:gd name="connsiteX9" fmla="*/ 714118 w 975375"/>
                <a:gd name="connsiteY9" fmla="*/ 459344 h 510466"/>
                <a:gd name="connsiteX10" fmla="*/ 795987 w 975375"/>
                <a:gd name="connsiteY10" fmla="*/ 388484 h 510466"/>
                <a:gd name="connsiteX11" fmla="*/ 869239 w 975375"/>
                <a:gd name="connsiteY11" fmla="*/ 364865 h 510466"/>
                <a:gd name="connsiteX12" fmla="*/ 916637 w 975375"/>
                <a:gd name="connsiteY12" fmla="*/ 371306 h 510466"/>
                <a:gd name="connsiteX13" fmla="*/ 811068 w 975375"/>
                <a:gd name="connsiteY13" fmla="*/ 401368 h 510466"/>
                <a:gd name="connsiteX14" fmla="*/ 709809 w 975375"/>
                <a:gd name="connsiteY14" fmla="*/ 485111 h 510466"/>
                <a:gd name="connsiteX15" fmla="*/ 365094 w 975375"/>
                <a:gd name="connsiteY15" fmla="*/ 420693 h 510466"/>
                <a:gd name="connsiteX16" fmla="*/ 313387 w 975375"/>
                <a:gd name="connsiteY16" fmla="*/ 326214 h 510466"/>
                <a:gd name="connsiteX17" fmla="*/ 283225 w 975375"/>
                <a:gd name="connsiteY17" fmla="*/ 274680 h 510466"/>
                <a:gd name="connsiteX18" fmla="*/ 248753 w 975375"/>
                <a:gd name="connsiteY18" fmla="*/ 255355 h 510466"/>
                <a:gd name="connsiteX19" fmla="*/ 233672 w 975375"/>
                <a:gd name="connsiteY19" fmla="*/ 268238 h 510466"/>
                <a:gd name="connsiteX20" fmla="*/ 270298 w 975375"/>
                <a:gd name="connsiteY20" fmla="*/ 276827 h 510466"/>
                <a:gd name="connsiteX21" fmla="*/ 272452 w 975375"/>
                <a:gd name="connsiteY21" fmla="*/ 289711 h 510466"/>
                <a:gd name="connsiteX22" fmla="*/ 227209 w 975375"/>
                <a:gd name="connsiteY22" fmla="*/ 309036 h 510466"/>
                <a:gd name="connsiteX23" fmla="*/ 209973 w 975375"/>
                <a:gd name="connsiteY23" fmla="*/ 210262 h 510466"/>
                <a:gd name="connsiteX24" fmla="*/ 268143 w 975375"/>
                <a:gd name="connsiteY24" fmla="*/ 180201 h 510466"/>
                <a:gd name="connsiteX25" fmla="*/ 731320 w 975375"/>
                <a:gd name="connsiteY25" fmla="*/ 165601 h 510466"/>
                <a:gd name="connsiteX26" fmla="*/ 772804 w 975375"/>
                <a:gd name="connsiteY26" fmla="*/ 169102 h 510466"/>
                <a:gd name="connsiteX27" fmla="*/ 805129 w 975375"/>
                <a:gd name="connsiteY27" fmla="*/ 197110 h 510466"/>
                <a:gd name="connsiteX28" fmla="*/ 876245 w 975375"/>
                <a:gd name="connsiteY28" fmla="*/ 231582 h 510466"/>
                <a:gd name="connsiteX29" fmla="*/ 830989 w 975375"/>
                <a:gd name="connsiteY29" fmla="*/ 324223 h 510466"/>
                <a:gd name="connsiteX30" fmla="*/ 809439 w 975375"/>
                <a:gd name="connsiteY30" fmla="*/ 319915 h 510466"/>
                <a:gd name="connsiteX31" fmla="*/ 790044 w 975375"/>
                <a:gd name="connsiteY31" fmla="*/ 268207 h 510466"/>
                <a:gd name="connsiteX32" fmla="*/ 787889 w 975375"/>
                <a:gd name="connsiteY32" fmla="*/ 261744 h 510466"/>
                <a:gd name="connsiteX33" fmla="*/ 772804 w 975375"/>
                <a:gd name="connsiteY33" fmla="*/ 309142 h 510466"/>
                <a:gd name="connsiteX34" fmla="*/ 880555 w 975375"/>
                <a:gd name="connsiteY34" fmla="*/ 315606 h 510466"/>
                <a:gd name="connsiteX35" fmla="*/ 975375 w 975375"/>
                <a:gd name="connsiteY35" fmla="*/ 373776 h 510466"/>
                <a:gd name="connsiteX36" fmla="*/ 899950 w 975375"/>
                <a:gd name="connsiteY36" fmla="*/ 352232 h 510466"/>
                <a:gd name="connsiteX37" fmla="*/ 779269 w 975375"/>
                <a:gd name="connsiteY37" fmla="*/ 378085 h 510466"/>
                <a:gd name="connsiteX38" fmla="*/ 649968 w 975375"/>
                <a:gd name="connsiteY38" fmla="*/ 455646 h 510466"/>
                <a:gd name="connsiteX39" fmla="*/ 537907 w 975375"/>
                <a:gd name="connsiteY39" fmla="*/ 371622 h 510466"/>
                <a:gd name="connsiteX40" fmla="*/ 552992 w 975375"/>
                <a:gd name="connsiteY40" fmla="*/ 350077 h 510466"/>
                <a:gd name="connsiteX41" fmla="*/ 563767 w 975375"/>
                <a:gd name="connsiteY41" fmla="*/ 345768 h 510466"/>
                <a:gd name="connsiteX42" fmla="*/ 667208 w 975375"/>
                <a:gd name="connsiteY42" fmla="*/ 423329 h 510466"/>
                <a:gd name="connsiteX43" fmla="*/ 712463 w 975375"/>
                <a:gd name="connsiteY43" fmla="*/ 352232 h 510466"/>
                <a:gd name="connsiteX44" fmla="*/ 686603 w 975375"/>
                <a:gd name="connsiteY44" fmla="*/ 281134 h 510466"/>
                <a:gd name="connsiteX45" fmla="*/ 684448 w 975375"/>
                <a:gd name="connsiteY45" fmla="*/ 212191 h 510466"/>
                <a:gd name="connsiteX46" fmla="*/ 686603 w 975375"/>
                <a:gd name="connsiteY46" fmla="*/ 166948 h 510466"/>
                <a:gd name="connsiteX47" fmla="*/ 731320 w 975375"/>
                <a:gd name="connsiteY47" fmla="*/ 165601 h 510466"/>
                <a:gd name="connsiteX48" fmla="*/ 301475 w 975375"/>
                <a:gd name="connsiteY48" fmla="*/ 820 h 510466"/>
                <a:gd name="connsiteX49" fmla="*/ 385560 w 975375"/>
                <a:gd name="connsiteY49" fmla="*/ 33086 h 510466"/>
                <a:gd name="connsiteX50" fmla="*/ 473957 w 975375"/>
                <a:gd name="connsiteY50" fmla="*/ 48143 h 510466"/>
                <a:gd name="connsiteX51" fmla="*/ 432993 w 975375"/>
                <a:gd name="connsiteY51" fmla="*/ 172903 h 510466"/>
                <a:gd name="connsiteX52" fmla="*/ 370468 w 975375"/>
                <a:gd name="connsiteY52" fmla="*/ 142788 h 510466"/>
                <a:gd name="connsiteX53" fmla="*/ 411433 w 975375"/>
                <a:gd name="connsiteY53" fmla="*/ 138486 h 510466"/>
                <a:gd name="connsiteX54" fmla="*/ 411433 w 975375"/>
                <a:gd name="connsiteY54" fmla="*/ 140637 h 510466"/>
                <a:gd name="connsiteX55" fmla="*/ 420057 w 975375"/>
                <a:gd name="connsiteY55" fmla="*/ 125580 h 510466"/>
                <a:gd name="connsiteX56" fmla="*/ 402808 w 975375"/>
                <a:gd name="connsiteY56" fmla="*/ 99768 h 510466"/>
                <a:gd name="connsiteX57" fmla="*/ 379092 w 975375"/>
                <a:gd name="connsiteY57" fmla="*/ 175054 h 510466"/>
                <a:gd name="connsiteX58" fmla="*/ 568823 w 975375"/>
                <a:gd name="connsiteY58" fmla="*/ 129882 h 510466"/>
                <a:gd name="connsiteX59" fmla="*/ 616255 w 975375"/>
                <a:gd name="connsiteY59" fmla="*/ 177205 h 510466"/>
                <a:gd name="connsiteX60" fmla="*/ 665844 w 975375"/>
                <a:gd name="connsiteY60" fmla="*/ 196564 h 510466"/>
                <a:gd name="connsiteX61" fmla="*/ 674468 w 975375"/>
                <a:gd name="connsiteY61" fmla="*/ 282605 h 510466"/>
                <a:gd name="connsiteX62" fmla="*/ 700340 w 975375"/>
                <a:gd name="connsiteY62" fmla="*/ 314871 h 510466"/>
                <a:gd name="connsiteX63" fmla="*/ 700340 w 975375"/>
                <a:gd name="connsiteY63" fmla="*/ 347136 h 510466"/>
                <a:gd name="connsiteX64" fmla="*/ 588227 w 975375"/>
                <a:gd name="connsiteY64" fmla="*/ 336381 h 510466"/>
                <a:gd name="connsiteX65" fmla="*/ 603319 w 975375"/>
                <a:gd name="connsiteY65" fmla="*/ 334230 h 510466"/>
                <a:gd name="connsiteX66" fmla="*/ 616255 w 975375"/>
                <a:gd name="connsiteY66" fmla="*/ 344985 h 510466"/>
                <a:gd name="connsiteX67" fmla="*/ 614099 w 975375"/>
                <a:gd name="connsiteY67" fmla="*/ 377251 h 510466"/>
                <a:gd name="connsiteX68" fmla="*/ 536482 w 975375"/>
                <a:gd name="connsiteY68" fmla="*/ 351438 h 510466"/>
                <a:gd name="connsiteX69" fmla="*/ 530014 w 975375"/>
                <a:gd name="connsiteY69" fmla="*/ 407365 h 510466"/>
                <a:gd name="connsiteX70" fmla="*/ 577447 w 975375"/>
                <a:gd name="connsiteY70" fmla="*/ 454688 h 510466"/>
                <a:gd name="connsiteX71" fmla="*/ 717588 w 975375"/>
                <a:gd name="connsiteY71" fmla="*/ 431026 h 510466"/>
                <a:gd name="connsiteX72" fmla="*/ 780113 w 975375"/>
                <a:gd name="connsiteY72" fmla="*/ 392308 h 510466"/>
                <a:gd name="connsiteX73" fmla="*/ 577447 w 975375"/>
                <a:gd name="connsiteY73" fmla="*/ 474047 h 510466"/>
                <a:gd name="connsiteX74" fmla="*/ 471801 w 975375"/>
                <a:gd name="connsiteY74" fmla="*/ 426724 h 510466"/>
                <a:gd name="connsiteX75" fmla="*/ 420057 w 975375"/>
                <a:gd name="connsiteY75" fmla="*/ 377251 h 510466"/>
                <a:gd name="connsiteX76" fmla="*/ 413589 w 975375"/>
                <a:gd name="connsiteY76" fmla="*/ 351438 h 510466"/>
                <a:gd name="connsiteX77" fmla="*/ 512766 w 975375"/>
                <a:gd name="connsiteY77" fmla="*/ 282605 h 510466"/>
                <a:gd name="connsiteX78" fmla="*/ 506298 w 975375"/>
                <a:gd name="connsiteY78" fmla="*/ 252491 h 510466"/>
                <a:gd name="connsiteX79" fmla="*/ 439461 w 975375"/>
                <a:gd name="connsiteY79" fmla="*/ 215923 h 510466"/>
                <a:gd name="connsiteX80" fmla="*/ 353220 w 975375"/>
                <a:gd name="connsiteY80" fmla="*/ 194413 h 510466"/>
                <a:gd name="connsiteX81" fmla="*/ 279915 w 975375"/>
                <a:gd name="connsiteY81" fmla="*/ 166450 h 510466"/>
                <a:gd name="connsiteX82" fmla="*/ 189362 w 975375"/>
                <a:gd name="connsiteY82" fmla="*/ 235282 h 510466"/>
                <a:gd name="connsiteX83" fmla="*/ 210922 w 975375"/>
                <a:gd name="connsiteY83" fmla="*/ 321324 h 510466"/>
                <a:gd name="connsiteX84" fmla="*/ 154865 w 975375"/>
                <a:gd name="connsiteY84" fmla="*/ 261095 h 510466"/>
                <a:gd name="connsiteX85" fmla="*/ 120369 w 975375"/>
                <a:gd name="connsiteY85" fmla="*/ 295511 h 510466"/>
                <a:gd name="connsiteX86" fmla="*/ 128993 w 975375"/>
                <a:gd name="connsiteY86" fmla="*/ 312720 h 510466"/>
                <a:gd name="connsiteX87" fmla="*/ 141929 w 975375"/>
                <a:gd name="connsiteY87" fmla="*/ 319173 h 510466"/>
                <a:gd name="connsiteX88" fmla="*/ 165645 w 975375"/>
                <a:gd name="connsiteY88" fmla="*/ 274001 h 510466"/>
                <a:gd name="connsiteX89" fmla="*/ 167801 w 975375"/>
                <a:gd name="connsiteY89" fmla="*/ 353589 h 510466"/>
                <a:gd name="connsiteX90" fmla="*/ 81560 w 975375"/>
                <a:gd name="connsiteY90" fmla="*/ 368646 h 510466"/>
                <a:gd name="connsiteX91" fmla="*/ 6099 w 975375"/>
                <a:gd name="connsiteY91" fmla="*/ 308418 h 510466"/>
                <a:gd name="connsiteX92" fmla="*/ 1787 w 975375"/>
                <a:gd name="connsiteY92" fmla="*/ 254642 h 510466"/>
                <a:gd name="connsiteX93" fmla="*/ 14723 w 975375"/>
                <a:gd name="connsiteY93" fmla="*/ 235282 h 510466"/>
                <a:gd name="connsiteX94" fmla="*/ 16879 w 975375"/>
                <a:gd name="connsiteY94" fmla="*/ 213772 h 510466"/>
                <a:gd name="connsiteX95" fmla="*/ 62156 w 975375"/>
                <a:gd name="connsiteY95" fmla="*/ 147090 h 510466"/>
                <a:gd name="connsiteX96" fmla="*/ 167801 w 975375"/>
                <a:gd name="connsiteY96" fmla="*/ 187960 h 510466"/>
                <a:gd name="connsiteX97" fmla="*/ 197986 w 975375"/>
                <a:gd name="connsiteY97" fmla="*/ 168601 h 510466"/>
                <a:gd name="connsiteX98" fmla="*/ 174270 w 975375"/>
                <a:gd name="connsiteY98" fmla="*/ 106221 h 510466"/>
                <a:gd name="connsiteX99" fmla="*/ 139773 w 975375"/>
                <a:gd name="connsiteY99" fmla="*/ 114825 h 510466"/>
                <a:gd name="connsiteX100" fmla="*/ 141929 w 975375"/>
                <a:gd name="connsiteY100" fmla="*/ 140637 h 510466"/>
                <a:gd name="connsiteX101" fmla="*/ 189362 w 975375"/>
                <a:gd name="connsiteY101" fmla="*/ 144939 h 510466"/>
                <a:gd name="connsiteX102" fmla="*/ 113901 w 975375"/>
                <a:gd name="connsiteY102" fmla="*/ 56747 h 510466"/>
                <a:gd name="connsiteX103" fmla="*/ 254043 w 975375"/>
                <a:gd name="connsiteY103" fmla="*/ 35237 h 510466"/>
                <a:gd name="connsiteX104" fmla="*/ 301475 w 975375"/>
                <a:gd name="connsiteY104" fmla="*/ 820 h 51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75375" h="510466">
                  <a:moveTo>
                    <a:pt x="268143" y="180201"/>
                  </a:moveTo>
                  <a:cubicBezTo>
                    <a:pt x="304769" y="175906"/>
                    <a:pt x="328468" y="201673"/>
                    <a:pt x="350013" y="212409"/>
                  </a:cubicBezTo>
                  <a:cubicBezTo>
                    <a:pt x="360785" y="205968"/>
                    <a:pt x="406029" y="195231"/>
                    <a:pt x="425419" y="220998"/>
                  </a:cubicBezTo>
                  <a:cubicBezTo>
                    <a:pt x="442655" y="242471"/>
                    <a:pt x="464200" y="212409"/>
                    <a:pt x="490053" y="248913"/>
                  </a:cubicBezTo>
                  <a:cubicBezTo>
                    <a:pt x="530988" y="311183"/>
                    <a:pt x="444810" y="397073"/>
                    <a:pt x="418956" y="343392"/>
                  </a:cubicBezTo>
                  <a:cubicBezTo>
                    <a:pt x="414647" y="334803"/>
                    <a:pt x="418956" y="317625"/>
                    <a:pt x="418956" y="317625"/>
                  </a:cubicBezTo>
                  <a:cubicBezTo>
                    <a:pt x="418956" y="317625"/>
                    <a:pt x="421110" y="311183"/>
                    <a:pt x="421110" y="309036"/>
                  </a:cubicBezTo>
                  <a:cubicBezTo>
                    <a:pt x="401720" y="326214"/>
                    <a:pt x="397411" y="351981"/>
                    <a:pt x="410338" y="379895"/>
                  </a:cubicBezTo>
                  <a:cubicBezTo>
                    <a:pt x="425419" y="414251"/>
                    <a:pt x="462045" y="435724"/>
                    <a:pt x="492208" y="455049"/>
                  </a:cubicBezTo>
                  <a:cubicBezTo>
                    <a:pt x="574077" y="506583"/>
                    <a:pt x="647329" y="497994"/>
                    <a:pt x="714118" y="459344"/>
                  </a:cubicBezTo>
                  <a:cubicBezTo>
                    <a:pt x="742126" y="442166"/>
                    <a:pt x="776597" y="403515"/>
                    <a:pt x="795987" y="388484"/>
                  </a:cubicBezTo>
                  <a:cubicBezTo>
                    <a:pt x="813223" y="373454"/>
                    <a:pt x="839077" y="364865"/>
                    <a:pt x="869239" y="364865"/>
                  </a:cubicBezTo>
                  <a:cubicBezTo>
                    <a:pt x="869239" y="364865"/>
                    <a:pt x="916637" y="371306"/>
                    <a:pt x="916637" y="371306"/>
                  </a:cubicBezTo>
                  <a:cubicBezTo>
                    <a:pt x="864930" y="379895"/>
                    <a:pt x="828304" y="384190"/>
                    <a:pt x="811068" y="401368"/>
                  </a:cubicBezTo>
                  <a:cubicBezTo>
                    <a:pt x="780906" y="429282"/>
                    <a:pt x="748589" y="465786"/>
                    <a:pt x="709809" y="485111"/>
                  </a:cubicBezTo>
                  <a:cubicBezTo>
                    <a:pt x="593468" y="547381"/>
                    <a:pt x="427574" y="482964"/>
                    <a:pt x="365094" y="420693"/>
                  </a:cubicBezTo>
                  <a:cubicBezTo>
                    <a:pt x="339241" y="394926"/>
                    <a:pt x="328468" y="360570"/>
                    <a:pt x="313387" y="326214"/>
                  </a:cubicBezTo>
                  <a:cubicBezTo>
                    <a:pt x="302615" y="304741"/>
                    <a:pt x="296152" y="294005"/>
                    <a:pt x="283225" y="274680"/>
                  </a:cubicBezTo>
                  <a:cubicBezTo>
                    <a:pt x="274607" y="261796"/>
                    <a:pt x="263835" y="255355"/>
                    <a:pt x="248753" y="255355"/>
                  </a:cubicBezTo>
                  <a:cubicBezTo>
                    <a:pt x="248753" y="255355"/>
                    <a:pt x="233672" y="268238"/>
                    <a:pt x="233672" y="268238"/>
                  </a:cubicBezTo>
                  <a:cubicBezTo>
                    <a:pt x="259526" y="259649"/>
                    <a:pt x="265989" y="268238"/>
                    <a:pt x="270298" y="276827"/>
                  </a:cubicBezTo>
                  <a:cubicBezTo>
                    <a:pt x="270298" y="276827"/>
                    <a:pt x="272452" y="285416"/>
                    <a:pt x="272452" y="289711"/>
                  </a:cubicBezTo>
                  <a:cubicBezTo>
                    <a:pt x="272452" y="309036"/>
                    <a:pt x="259526" y="321919"/>
                    <a:pt x="227209" y="309036"/>
                  </a:cubicBezTo>
                  <a:cubicBezTo>
                    <a:pt x="201355" y="300447"/>
                    <a:pt x="192737" y="233882"/>
                    <a:pt x="209973" y="210262"/>
                  </a:cubicBezTo>
                  <a:cubicBezTo>
                    <a:pt x="220745" y="195231"/>
                    <a:pt x="246599" y="182348"/>
                    <a:pt x="268143" y="180201"/>
                  </a:cubicBezTo>
                  <a:close/>
                  <a:moveTo>
                    <a:pt x="731320" y="165601"/>
                  </a:moveTo>
                  <a:cubicBezTo>
                    <a:pt x="750176" y="165870"/>
                    <a:pt x="768494" y="166948"/>
                    <a:pt x="772804" y="169102"/>
                  </a:cubicBezTo>
                  <a:cubicBezTo>
                    <a:pt x="785734" y="173411"/>
                    <a:pt x="792199" y="194956"/>
                    <a:pt x="805129" y="197110"/>
                  </a:cubicBezTo>
                  <a:cubicBezTo>
                    <a:pt x="835299" y="205728"/>
                    <a:pt x="863314" y="201419"/>
                    <a:pt x="876245" y="231582"/>
                  </a:cubicBezTo>
                  <a:cubicBezTo>
                    <a:pt x="891330" y="276825"/>
                    <a:pt x="861159" y="317760"/>
                    <a:pt x="830989" y="324223"/>
                  </a:cubicBezTo>
                  <a:cubicBezTo>
                    <a:pt x="824524" y="324223"/>
                    <a:pt x="809439" y="319915"/>
                    <a:pt x="809439" y="319915"/>
                  </a:cubicBezTo>
                  <a:cubicBezTo>
                    <a:pt x="783579" y="311297"/>
                    <a:pt x="766339" y="289752"/>
                    <a:pt x="790044" y="268207"/>
                  </a:cubicBezTo>
                  <a:cubicBezTo>
                    <a:pt x="792199" y="266053"/>
                    <a:pt x="787889" y="261744"/>
                    <a:pt x="787889" y="261744"/>
                  </a:cubicBezTo>
                  <a:cubicBezTo>
                    <a:pt x="764184" y="276825"/>
                    <a:pt x="757719" y="294061"/>
                    <a:pt x="772804" y="309142"/>
                  </a:cubicBezTo>
                  <a:cubicBezTo>
                    <a:pt x="822369" y="358695"/>
                    <a:pt x="848229" y="315606"/>
                    <a:pt x="880555" y="315606"/>
                  </a:cubicBezTo>
                  <a:cubicBezTo>
                    <a:pt x="912880" y="313451"/>
                    <a:pt x="962445" y="352232"/>
                    <a:pt x="975375" y="373776"/>
                  </a:cubicBezTo>
                  <a:cubicBezTo>
                    <a:pt x="947360" y="363004"/>
                    <a:pt x="919345" y="354386"/>
                    <a:pt x="899950" y="352232"/>
                  </a:cubicBezTo>
                  <a:cubicBezTo>
                    <a:pt x="846074" y="345768"/>
                    <a:pt x="809439" y="360849"/>
                    <a:pt x="779269" y="378085"/>
                  </a:cubicBezTo>
                  <a:cubicBezTo>
                    <a:pt x="738324" y="401784"/>
                    <a:pt x="699533" y="444874"/>
                    <a:pt x="649968" y="455646"/>
                  </a:cubicBezTo>
                  <a:cubicBezTo>
                    <a:pt x="587473" y="466418"/>
                    <a:pt x="529287" y="429792"/>
                    <a:pt x="537907" y="371622"/>
                  </a:cubicBezTo>
                  <a:cubicBezTo>
                    <a:pt x="540062" y="363004"/>
                    <a:pt x="548682" y="354386"/>
                    <a:pt x="552992" y="350077"/>
                  </a:cubicBezTo>
                  <a:cubicBezTo>
                    <a:pt x="552992" y="350077"/>
                    <a:pt x="561612" y="347923"/>
                    <a:pt x="563767" y="345768"/>
                  </a:cubicBezTo>
                  <a:cubicBezTo>
                    <a:pt x="544372" y="425483"/>
                    <a:pt x="619798" y="451337"/>
                    <a:pt x="667208" y="423329"/>
                  </a:cubicBezTo>
                  <a:cubicBezTo>
                    <a:pt x="690913" y="410402"/>
                    <a:pt x="705998" y="386703"/>
                    <a:pt x="712463" y="352232"/>
                  </a:cubicBezTo>
                  <a:cubicBezTo>
                    <a:pt x="718929" y="322069"/>
                    <a:pt x="710308" y="298370"/>
                    <a:pt x="686603" y="281134"/>
                  </a:cubicBezTo>
                  <a:cubicBezTo>
                    <a:pt x="693068" y="255281"/>
                    <a:pt x="693068" y="233736"/>
                    <a:pt x="684448" y="212191"/>
                  </a:cubicBezTo>
                  <a:cubicBezTo>
                    <a:pt x="677983" y="197110"/>
                    <a:pt x="652123" y="173411"/>
                    <a:pt x="686603" y="166948"/>
                  </a:cubicBezTo>
                  <a:cubicBezTo>
                    <a:pt x="693068" y="165870"/>
                    <a:pt x="712463" y="165332"/>
                    <a:pt x="731320" y="165601"/>
                  </a:cubicBezTo>
                  <a:close/>
                  <a:moveTo>
                    <a:pt x="301475" y="820"/>
                  </a:moveTo>
                  <a:cubicBezTo>
                    <a:pt x="346752" y="-3482"/>
                    <a:pt x="366156" y="9424"/>
                    <a:pt x="385560" y="33086"/>
                  </a:cubicBezTo>
                  <a:cubicBezTo>
                    <a:pt x="404964" y="22330"/>
                    <a:pt x="452397" y="26633"/>
                    <a:pt x="473957" y="48143"/>
                  </a:cubicBezTo>
                  <a:cubicBezTo>
                    <a:pt x="521390" y="99768"/>
                    <a:pt x="484737" y="147090"/>
                    <a:pt x="432993" y="172903"/>
                  </a:cubicBezTo>
                  <a:cubicBezTo>
                    <a:pt x="409276" y="183658"/>
                    <a:pt x="366156" y="170752"/>
                    <a:pt x="370468" y="142788"/>
                  </a:cubicBezTo>
                  <a:cubicBezTo>
                    <a:pt x="376936" y="106221"/>
                    <a:pt x="420057" y="99768"/>
                    <a:pt x="411433" y="138486"/>
                  </a:cubicBezTo>
                  <a:cubicBezTo>
                    <a:pt x="404964" y="138486"/>
                    <a:pt x="411433" y="140637"/>
                    <a:pt x="411433" y="140637"/>
                  </a:cubicBezTo>
                  <a:cubicBezTo>
                    <a:pt x="411433" y="140637"/>
                    <a:pt x="417901" y="136335"/>
                    <a:pt x="420057" y="125580"/>
                  </a:cubicBezTo>
                  <a:cubicBezTo>
                    <a:pt x="422213" y="110523"/>
                    <a:pt x="413589" y="101919"/>
                    <a:pt x="402808" y="99768"/>
                  </a:cubicBezTo>
                  <a:cubicBezTo>
                    <a:pt x="361844" y="95466"/>
                    <a:pt x="335972" y="151392"/>
                    <a:pt x="379092" y="175054"/>
                  </a:cubicBezTo>
                  <a:cubicBezTo>
                    <a:pt x="469645" y="222376"/>
                    <a:pt x="480425" y="108372"/>
                    <a:pt x="568823" y="129882"/>
                  </a:cubicBezTo>
                  <a:cubicBezTo>
                    <a:pt x="599007" y="136335"/>
                    <a:pt x="601163" y="166450"/>
                    <a:pt x="616255" y="177205"/>
                  </a:cubicBezTo>
                  <a:cubicBezTo>
                    <a:pt x="635659" y="190111"/>
                    <a:pt x="652908" y="179356"/>
                    <a:pt x="665844" y="196564"/>
                  </a:cubicBezTo>
                  <a:cubicBezTo>
                    <a:pt x="680936" y="220225"/>
                    <a:pt x="680936" y="252491"/>
                    <a:pt x="674468" y="282605"/>
                  </a:cubicBezTo>
                  <a:cubicBezTo>
                    <a:pt x="683092" y="293360"/>
                    <a:pt x="696028" y="306267"/>
                    <a:pt x="700340" y="314871"/>
                  </a:cubicBezTo>
                  <a:cubicBezTo>
                    <a:pt x="704652" y="323475"/>
                    <a:pt x="700340" y="347136"/>
                    <a:pt x="700340" y="347136"/>
                  </a:cubicBezTo>
                  <a:cubicBezTo>
                    <a:pt x="680936" y="474047"/>
                    <a:pt x="530014" y="411667"/>
                    <a:pt x="588227" y="336381"/>
                  </a:cubicBezTo>
                  <a:cubicBezTo>
                    <a:pt x="586071" y="336381"/>
                    <a:pt x="599007" y="334230"/>
                    <a:pt x="603319" y="334230"/>
                  </a:cubicBezTo>
                  <a:cubicBezTo>
                    <a:pt x="607631" y="334230"/>
                    <a:pt x="611943" y="342834"/>
                    <a:pt x="616255" y="344985"/>
                  </a:cubicBezTo>
                  <a:cubicBezTo>
                    <a:pt x="616255" y="357891"/>
                    <a:pt x="607631" y="366495"/>
                    <a:pt x="614099" y="377251"/>
                  </a:cubicBezTo>
                  <a:cubicBezTo>
                    <a:pt x="655064" y="306267"/>
                    <a:pt x="560198" y="308418"/>
                    <a:pt x="536482" y="351438"/>
                  </a:cubicBezTo>
                  <a:cubicBezTo>
                    <a:pt x="530014" y="364344"/>
                    <a:pt x="525702" y="388006"/>
                    <a:pt x="530014" y="407365"/>
                  </a:cubicBezTo>
                  <a:cubicBezTo>
                    <a:pt x="536482" y="431026"/>
                    <a:pt x="560198" y="448235"/>
                    <a:pt x="577447" y="454688"/>
                  </a:cubicBezTo>
                  <a:cubicBezTo>
                    <a:pt x="633503" y="478349"/>
                    <a:pt x="683092" y="458990"/>
                    <a:pt x="717588" y="431026"/>
                  </a:cubicBezTo>
                  <a:cubicBezTo>
                    <a:pt x="721900" y="428875"/>
                    <a:pt x="760709" y="398761"/>
                    <a:pt x="780113" y="392308"/>
                  </a:cubicBezTo>
                  <a:cubicBezTo>
                    <a:pt x="734837" y="433177"/>
                    <a:pt x="672312" y="493406"/>
                    <a:pt x="577447" y="474047"/>
                  </a:cubicBezTo>
                  <a:cubicBezTo>
                    <a:pt x="540794" y="467594"/>
                    <a:pt x="499830" y="448235"/>
                    <a:pt x="471801" y="426724"/>
                  </a:cubicBezTo>
                  <a:cubicBezTo>
                    <a:pt x="461021" y="418120"/>
                    <a:pt x="426525" y="390157"/>
                    <a:pt x="420057" y="377251"/>
                  </a:cubicBezTo>
                  <a:cubicBezTo>
                    <a:pt x="415745" y="368646"/>
                    <a:pt x="415745" y="364344"/>
                    <a:pt x="413589" y="351438"/>
                  </a:cubicBezTo>
                  <a:cubicBezTo>
                    <a:pt x="452397" y="405214"/>
                    <a:pt x="517078" y="336381"/>
                    <a:pt x="512766" y="282605"/>
                  </a:cubicBezTo>
                  <a:cubicBezTo>
                    <a:pt x="512766" y="271850"/>
                    <a:pt x="510610" y="261095"/>
                    <a:pt x="506298" y="252491"/>
                  </a:cubicBezTo>
                  <a:cubicBezTo>
                    <a:pt x="489050" y="215923"/>
                    <a:pt x="467489" y="215923"/>
                    <a:pt x="439461" y="215923"/>
                  </a:cubicBezTo>
                  <a:cubicBezTo>
                    <a:pt x="428681" y="200866"/>
                    <a:pt x="394184" y="177205"/>
                    <a:pt x="353220" y="194413"/>
                  </a:cubicBezTo>
                  <a:cubicBezTo>
                    <a:pt x="329503" y="177205"/>
                    <a:pt x="297163" y="164298"/>
                    <a:pt x="279915" y="166450"/>
                  </a:cubicBezTo>
                  <a:cubicBezTo>
                    <a:pt x="228170" y="168601"/>
                    <a:pt x="200142" y="185809"/>
                    <a:pt x="189362" y="235282"/>
                  </a:cubicBezTo>
                  <a:cubicBezTo>
                    <a:pt x="182894" y="271850"/>
                    <a:pt x="204454" y="297662"/>
                    <a:pt x="210922" y="321324"/>
                  </a:cubicBezTo>
                  <a:cubicBezTo>
                    <a:pt x="195830" y="286907"/>
                    <a:pt x="180738" y="261095"/>
                    <a:pt x="154865" y="261095"/>
                  </a:cubicBezTo>
                  <a:cubicBezTo>
                    <a:pt x="131149" y="261095"/>
                    <a:pt x="118213" y="278303"/>
                    <a:pt x="120369" y="295511"/>
                  </a:cubicBezTo>
                  <a:cubicBezTo>
                    <a:pt x="120369" y="297662"/>
                    <a:pt x="122525" y="306267"/>
                    <a:pt x="128993" y="312720"/>
                  </a:cubicBezTo>
                  <a:cubicBezTo>
                    <a:pt x="128993" y="312720"/>
                    <a:pt x="139773" y="317022"/>
                    <a:pt x="141929" y="319173"/>
                  </a:cubicBezTo>
                  <a:cubicBezTo>
                    <a:pt x="120369" y="297662"/>
                    <a:pt x="135461" y="267548"/>
                    <a:pt x="165645" y="274001"/>
                  </a:cubicBezTo>
                  <a:cubicBezTo>
                    <a:pt x="193674" y="280454"/>
                    <a:pt x="195830" y="332079"/>
                    <a:pt x="167801" y="353589"/>
                  </a:cubicBezTo>
                  <a:cubicBezTo>
                    <a:pt x="154865" y="364344"/>
                    <a:pt x="105277" y="368646"/>
                    <a:pt x="81560" y="368646"/>
                  </a:cubicBezTo>
                  <a:cubicBezTo>
                    <a:pt x="44908" y="366495"/>
                    <a:pt x="12567" y="342834"/>
                    <a:pt x="6099" y="308418"/>
                  </a:cubicBezTo>
                  <a:cubicBezTo>
                    <a:pt x="1787" y="293360"/>
                    <a:pt x="-2525" y="271850"/>
                    <a:pt x="1787" y="254642"/>
                  </a:cubicBezTo>
                  <a:cubicBezTo>
                    <a:pt x="3943" y="250340"/>
                    <a:pt x="10411" y="241736"/>
                    <a:pt x="14723" y="235282"/>
                  </a:cubicBezTo>
                  <a:cubicBezTo>
                    <a:pt x="14723" y="235282"/>
                    <a:pt x="16879" y="220225"/>
                    <a:pt x="16879" y="213772"/>
                  </a:cubicBezTo>
                  <a:cubicBezTo>
                    <a:pt x="12567" y="185809"/>
                    <a:pt x="25504" y="149241"/>
                    <a:pt x="62156" y="147090"/>
                  </a:cubicBezTo>
                  <a:cubicBezTo>
                    <a:pt x="94496" y="142788"/>
                    <a:pt x="83716" y="196564"/>
                    <a:pt x="167801" y="187960"/>
                  </a:cubicBezTo>
                  <a:cubicBezTo>
                    <a:pt x="178582" y="187960"/>
                    <a:pt x="191518" y="177205"/>
                    <a:pt x="197986" y="168601"/>
                  </a:cubicBezTo>
                  <a:cubicBezTo>
                    <a:pt x="208766" y="149241"/>
                    <a:pt x="200142" y="114825"/>
                    <a:pt x="174270" y="106221"/>
                  </a:cubicBezTo>
                  <a:cubicBezTo>
                    <a:pt x="163489" y="101919"/>
                    <a:pt x="146241" y="101919"/>
                    <a:pt x="139773" y="114825"/>
                  </a:cubicBezTo>
                  <a:cubicBezTo>
                    <a:pt x="139773" y="114825"/>
                    <a:pt x="139773" y="132033"/>
                    <a:pt x="141929" y="140637"/>
                  </a:cubicBezTo>
                  <a:cubicBezTo>
                    <a:pt x="139773" y="110523"/>
                    <a:pt x="189362" y="99768"/>
                    <a:pt x="189362" y="144939"/>
                  </a:cubicBezTo>
                  <a:cubicBezTo>
                    <a:pt x="189362" y="224527"/>
                    <a:pt x="10411" y="157845"/>
                    <a:pt x="113901" y="56747"/>
                  </a:cubicBezTo>
                  <a:cubicBezTo>
                    <a:pt x="148397" y="24482"/>
                    <a:pt x="200142" y="18028"/>
                    <a:pt x="254043" y="35237"/>
                  </a:cubicBezTo>
                  <a:cubicBezTo>
                    <a:pt x="264823" y="18028"/>
                    <a:pt x="275603" y="2971"/>
                    <a:pt x="301475" y="820"/>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endParaRPr lang="zh-CN" altLang="en-US"/>
            </a:p>
          </p:txBody>
        </p:sp>
        <p:sp>
          <p:nvSpPr>
            <p:cNvPr id="17" name="Freeform 51"/>
            <p:cNvSpPr/>
            <p:nvPr/>
          </p:nvSpPr>
          <p:spPr bwMode="auto">
            <a:xfrm>
              <a:off x="6683376" y="3692525"/>
              <a:ext cx="382588" cy="206375"/>
            </a:xfrm>
            <a:custGeom>
              <a:avLst/>
              <a:gdLst>
                <a:gd name="T0" fmla="*/ 33 w 178"/>
                <a:gd name="T1" fmla="*/ 67 h 96"/>
                <a:gd name="T2" fmla="*/ 21 w 178"/>
                <a:gd name="T3" fmla="*/ 38 h 96"/>
                <a:gd name="T4" fmla="*/ 11 w 178"/>
                <a:gd name="T5" fmla="*/ 82 h 96"/>
                <a:gd name="T6" fmla="*/ 61 w 178"/>
                <a:gd name="T7" fmla="*/ 87 h 96"/>
                <a:gd name="T8" fmla="*/ 178 w 178"/>
                <a:gd name="T9" fmla="*/ 68 h 96"/>
                <a:gd name="T10" fmla="*/ 90 w 178"/>
                <a:gd name="T11" fmla="*/ 52 h 96"/>
                <a:gd name="T12" fmla="*/ 53 w 178"/>
                <a:gd name="T13" fmla="*/ 51 h 96"/>
                <a:gd name="T14" fmla="*/ 57 w 178"/>
                <a:gd name="T15" fmla="*/ 24 h 96"/>
                <a:gd name="T16" fmla="*/ 81 w 178"/>
                <a:gd name="T17" fmla="*/ 30 h 96"/>
                <a:gd name="T18" fmla="*/ 64 w 178"/>
                <a:gd name="T19" fmla="*/ 28 h 96"/>
                <a:gd name="T20" fmla="*/ 65 w 178"/>
                <a:gd name="T21" fmla="*/ 50 h 96"/>
                <a:gd name="T22" fmla="*/ 98 w 178"/>
                <a:gd name="T23" fmla="*/ 35 h 96"/>
                <a:gd name="T24" fmla="*/ 87 w 178"/>
                <a:gd name="T25" fmla="*/ 8 h 96"/>
                <a:gd name="T26" fmla="*/ 43 w 178"/>
                <a:gd name="T27" fmla="*/ 14 h 96"/>
                <a:gd name="T28" fmla="*/ 33 w 178"/>
                <a:gd name="T29" fmla="*/ 6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96">
                  <a:moveTo>
                    <a:pt x="33" y="67"/>
                  </a:moveTo>
                  <a:cubicBezTo>
                    <a:pt x="16" y="64"/>
                    <a:pt x="18" y="49"/>
                    <a:pt x="21" y="38"/>
                  </a:cubicBezTo>
                  <a:cubicBezTo>
                    <a:pt x="3" y="40"/>
                    <a:pt x="0" y="70"/>
                    <a:pt x="11" y="82"/>
                  </a:cubicBezTo>
                  <a:cubicBezTo>
                    <a:pt x="20" y="93"/>
                    <a:pt x="46" y="96"/>
                    <a:pt x="61" y="87"/>
                  </a:cubicBezTo>
                  <a:cubicBezTo>
                    <a:pt x="80" y="75"/>
                    <a:pt x="126" y="59"/>
                    <a:pt x="178" y="68"/>
                  </a:cubicBezTo>
                  <a:cubicBezTo>
                    <a:pt x="156" y="54"/>
                    <a:pt x="111" y="40"/>
                    <a:pt x="90" y="52"/>
                  </a:cubicBezTo>
                  <a:cubicBezTo>
                    <a:pt x="74" y="62"/>
                    <a:pt x="61" y="60"/>
                    <a:pt x="53" y="51"/>
                  </a:cubicBezTo>
                  <a:cubicBezTo>
                    <a:pt x="47" y="44"/>
                    <a:pt x="50" y="29"/>
                    <a:pt x="57" y="24"/>
                  </a:cubicBezTo>
                  <a:cubicBezTo>
                    <a:pt x="66" y="17"/>
                    <a:pt x="80" y="20"/>
                    <a:pt x="81" y="30"/>
                  </a:cubicBezTo>
                  <a:cubicBezTo>
                    <a:pt x="75" y="26"/>
                    <a:pt x="70" y="24"/>
                    <a:pt x="64" y="28"/>
                  </a:cubicBezTo>
                  <a:cubicBezTo>
                    <a:pt x="55" y="34"/>
                    <a:pt x="55" y="45"/>
                    <a:pt x="65" y="50"/>
                  </a:cubicBezTo>
                  <a:cubicBezTo>
                    <a:pt x="76" y="55"/>
                    <a:pt x="93" y="45"/>
                    <a:pt x="98" y="35"/>
                  </a:cubicBezTo>
                  <a:cubicBezTo>
                    <a:pt x="102" y="26"/>
                    <a:pt x="97" y="16"/>
                    <a:pt x="87" y="8"/>
                  </a:cubicBezTo>
                  <a:cubicBezTo>
                    <a:pt x="77" y="0"/>
                    <a:pt x="59" y="2"/>
                    <a:pt x="43" y="14"/>
                  </a:cubicBezTo>
                  <a:cubicBezTo>
                    <a:pt x="24" y="27"/>
                    <a:pt x="19" y="56"/>
                    <a:pt x="33" y="67"/>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endParaRPr lang="zh-CN" altLang="en-US"/>
            </a:p>
          </p:txBody>
        </p:sp>
      </p:grpSp>
      <p:grpSp>
        <p:nvGrpSpPr>
          <p:cNvPr id="18" name="组合 17"/>
          <p:cNvGrpSpPr/>
          <p:nvPr/>
        </p:nvGrpSpPr>
        <p:grpSpPr>
          <a:xfrm>
            <a:off x="383301" y="384516"/>
            <a:ext cx="1166686" cy="267267"/>
            <a:chOff x="-164381" y="2115819"/>
            <a:chExt cx="4132033" cy="946576"/>
          </a:xfrm>
          <a:solidFill>
            <a:srgbClr val="E5C18C"/>
          </a:solidFill>
        </p:grpSpPr>
        <p:grpSp>
          <p:nvGrpSpPr>
            <p:cNvPr id="19" name="组合 18"/>
            <p:cNvGrpSpPr/>
            <p:nvPr/>
          </p:nvGrpSpPr>
          <p:grpSpPr>
            <a:xfrm>
              <a:off x="-164381" y="2115819"/>
              <a:ext cx="2833726" cy="473287"/>
              <a:chOff x="-8578756" y="1524000"/>
              <a:chExt cx="7847236" cy="1310640"/>
            </a:xfrm>
            <a:grpFill/>
          </p:grpSpPr>
          <p:sp>
            <p:nvSpPr>
              <p:cNvPr id="24" name="弧形 23"/>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endParaRPr lang="zh-CN" altLang="en-US"/>
              </a:p>
            </p:txBody>
          </p:sp>
          <p:cxnSp>
            <p:nvCxnSpPr>
              <p:cNvPr id="25" name="直接连接符 24"/>
              <p:cNvCxnSpPr>
                <a:stCxn id="24"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27" name="弧形 26"/>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endParaRPr lang="zh-CN" altLang="en-US"/>
              </a:p>
            </p:txBody>
          </p:sp>
        </p:grpSp>
        <p:grpSp>
          <p:nvGrpSpPr>
            <p:cNvPr id="20" name="组合 19"/>
            <p:cNvGrpSpPr/>
            <p:nvPr/>
          </p:nvGrpSpPr>
          <p:grpSpPr>
            <a:xfrm flipH="1" flipV="1">
              <a:off x="1601698" y="2589108"/>
              <a:ext cx="2365954" cy="473287"/>
              <a:chOff x="-7283387" y="1524000"/>
              <a:chExt cx="6551867" cy="1310640"/>
            </a:xfrm>
            <a:grpFill/>
          </p:grpSpPr>
          <p:sp>
            <p:nvSpPr>
              <p:cNvPr id="21" name="弧形 20"/>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endParaRPr lang="zh-CN" altLang="en-US"/>
              </a:p>
            </p:txBody>
          </p:sp>
          <p:cxnSp>
            <p:nvCxnSpPr>
              <p:cNvPr id="22" name="直接连接符 21"/>
              <p:cNvCxnSpPr>
                <a:stCxn id="21"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28" name="组合 27"/>
          <p:cNvGrpSpPr/>
          <p:nvPr/>
        </p:nvGrpSpPr>
        <p:grpSpPr>
          <a:xfrm flipV="1">
            <a:off x="160032" y="771922"/>
            <a:ext cx="788741" cy="180686"/>
            <a:chOff x="-164381" y="2115819"/>
            <a:chExt cx="4132033" cy="946576"/>
          </a:xfrm>
          <a:solidFill>
            <a:srgbClr val="E5C18C"/>
          </a:solidFill>
        </p:grpSpPr>
        <p:grpSp>
          <p:nvGrpSpPr>
            <p:cNvPr id="29" name="组合 28"/>
            <p:cNvGrpSpPr/>
            <p:nvPr/>
          </p:nvGrpSpPr>
          <p:grpSpPr>
            <a:xfrm>
              <a:off x="-164381" y="2115819"/>
              <a:ext cx="2833726" cy="473287"/>
              <a:chOff x="-8578756" y="1524000"/>
              <a:chExt cx="7847236" cy="1310640"/>
            </a:xfrm>
            <a:grpFill/>
          </p:grpSpPr>
          <p:sp>
            <p:nvSpPr>
              <p:cNvPr id="34" name="弧形 33"/>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endParaRPr lang="zh-CN" altLang="en-US"/>
              </a:p>
            </p:txBody>
          </p:sp>
          <p:cxnSp>
            <p:nvCxnSpPr>
              <p:cNvPr id="35" name="直接连接符 34"/>
              <p:cNvCxnSpPr>
                <a:stCxn id="34"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37" name="弧形 36"/>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endParaRPr lang="zh-CN" altLang="en-US"/>
              </a:p>
            </p:txBody>
          </p:sp>
        </p:grpSp>
        <p:grpSp>
          <p:nvGrpSpPr>
            <p:cNvPr id="30" name="组合 29"/>
            <p:cNvGrpSpPr/>
            <p:nvPr/>
          </p:nvGrpSpPr>
          <p:grpSpPr>
            <a:xfrm flipH="1" flipV="1">
              <a:off x="1601698" y="2589108"/>
              <a:ext cx="2365954" cy="473287"/>
              <a:chOff x="-7283387" y="1524000"/>
              <a:chExt cx="6551867" cy="1310640"/>
            </a:xfrm>
            <a:grpFill/>
          </p:grpSpPr>
          <p:sp>
            <p:nvSpPr>
              <p:cNvPr id="31" name="弧形 30"/>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endParaRPr lang="zh-CN" altLang="en-US"/>
              </a:p>
            </p:txBody>
          </p:sp>
          <p:cxnSp>
            <p:nvCxnSpPr>
              <p:cNvPr id="32" name="直接连接符 31"/>
              <p:cNvCxnSpPr>
                <a:stCxn id="31"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38" name="组合 37"/>
          <p:cNvGrpSpPr/>
          <p:nvPr/>
        </p:nvGrpSpPr>
        <p:grpSpPr>
          <a:xfrm>
            <a:off x="444917" y="1814873"/>
            <a:ext cx="677108" cy="3706281"/>
            <a:chOff x="9772342" y="1709678"/>
            <a:chExt cx="677108" cy="3706281"/>
          </a:xfrm>
        </p:grpSpPr>
        <p:sp>
          <p:nvSpPr>
            <p:cNvPr id="39" name="文本框 38"/>
            <p:cNvSpPr txBox="1"/>
            <p:nvPr/>
          </p:nvSpPr>
          <p:spPr>
            <a:xfrm>
              <a:off x="9772342" y="1791431"/>
              <a:ext cx="677108" cy="1645643"/>
            </a:xfrm>
            <a:prstGeom prst="rect">
              <a:avLst/>
            </a:prstGeom>
            <a:noFill/>
          </p:spPr>
          <p:txBody>
            <a:bodyPr vert="eaVert" wrap="none" rtlCol="0">
              <a:spAutoFit/>
            </a:bodyPr>
            <a:lstStyle/>
            <a:p>
              <a:pPr algn="dist"/>
              <a:r>
                <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rPr>
                <a:t>第四章</a:t>
              </a:r>
              <a:endPar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endParaRPr>
            </a:p>
          </p:txBody>
        </p:sp>
        <p:cxnSp>
          <p:nvCxnSpPr>
            <p:cNvPr id="40" name="直接连接符 39"/>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pic>
        <p:nvPicPr>
          <p:cNvPr id="41" name="图片 40"/>
          <p:cNvPicPr>
            <a:picLocks noChangeAspect="1"/>
          </p:cNvPicPr>
          <p:nvPr/>
        </p:nvPicPr>
        <p:blipFill>
          <a:blip r:embed="rId4" cstate="email"/>
          <a:stretch>
            <a:fillRect/>
          </a:stretch>
        </p:blipFill>
        <p:spPr>
          <a:xfrm>
            <a:off x="920984" y="1011755"/>
            <a:ext cx="5039855" cy="5061027"/>
          </a:xfrm>
          <a:prstGeom prst="rect">
            <a:avLst/>
          </a:prstGeom>
        </p:spPr>
      </p:pic>
      <p:sp>
        <p:nvSpPr>
          <p:cNvPr id="42" name="MAON"/>
          <p:cNvSpPr txBox="1"/>
          <p:nvPr/>
        </p:nvSpPr>
        <p:spPr>
          <a:xfrm>
            <a:off x="7250853" y="1543607"/>
            <a:ext cx="1017694" cy="4154984"/>
          </a:xfrm>
          <a:prstGeom prst="rect">
            <a:avLst/>
          </a:prstGeom>
          <a:ln w="12700">
            <a:miter lim="400000"/>
          </a:ln>
        </p:spPr>
        <p:txBody>
          <a:bodyPr wrap="square" lIns="22860" rIns="22860" anchor="ctr">
            <a:spAutoFit/>
          </a:bodyPr>
          <a:lstStyle/>
          <a:p>
            <a:pPr defTabSz="412750" hangingPunct="0"/>
            <a:r>
              <a:rPr lang="zh-CN" altLang="en-US" sz="6600" kern="0" spc="170" dirty="0">
                <a:solidFill>
                  <a:schemeClr val="bg1"/>
                </a:solidFill>
                <a:latin typeface="汉仪尚巍手书W" panose="00020600040101010101" pitchFamily="18" charset="-122"/>
                <a:ea typeface="汉仪尚巍手书W" panose="00020600040101010101" pitchFamily="18" charset="-122"/>
                <a:sym typeface="Bodoni SvtyTwo ITC TT-Book"/>
              </a:rPr>
              <a:t>中国风潮</a:t>
            </a:r>
            <a:endParaRPr sz="6600" kern="0" spc="170" dirty="0">
              <a:solidFill>
                <a:schemeClr val="bg1"/>
              </a:solidFill>
              <a:latin typeface="汉仪尚巍手书W" panose="00020600040101010101" pitchFamily="18" charset="-122"/>
              <a:ea typeface="汉仪尚巍手书W" panose="00020600040101010101" pitchFamily="18" charset="-122"/>
              <a:sym typeface="Bodoni SvtyTwo ITC TT-Book"/>
            </a:endParaRPr>
          </a:p>
        </p:txBody>
      </p:sp>
      <p:pic>
        <p:nvPicPr>
          <p:cNvPr id="43" name="图片 42"/>
          <p:cNvPicPr>
            <a:picLocks noChangeAspect="1"/>
          </p:cNvPicPr>
          <p:nvPr/>
        </p:nvPicPr>
        <p:blipFill>
          <a:blip r:embed="rId5" cstate="email"/>
          <a:stretch>
            <a:fillRect/>
          </a:stretch>
        </p:blipFill>
        <p:spPr>
          <a:xfrm>
            <a:off x="6624414" y="3317420"/>
            <a:ext cx="340345" cy="35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1+#ppt_w/2"/>
                                          </p:val>
                                        </p:tav>
                                        <p:tav tm="100000">
                                          <p:val>
                                            <p:strVal val="#ppt_x"/>
                                          </p:val>
                                        </p:tav>
                                      </p:tavLst>
                                    </p:anim>
                                    <p:anim calcmode="lin" valueType="num">
                                      <p:cBhvr additive="base">
                                        <p:cTn id="13" dur="500" fill="hold"/>
                                        <p:tgtEl>
                                          <p:spTgt spid="41"/>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1000"/>
                                        <p:tgtEl>
                                          <p:spTgt spid="43"/>
                                        </p:tgtEl>
                                      </p:cBhvr>
                                    </p:animEffect>
                                    <p:anim calcmode="lin" valueType="num">
                                      <p:cBhvr>
                                        <p:cTn id="17" dur="1000" fill="hold"/>
                                        <p:tgtEl>
                                          <p:spTgt spid="43"/>
                                        </p:tgtEl>
                                        <p:attrNameLst>
                                          <p:attrName>ppt_x</p:attrName>
                                        </p:attrNameLst>
                                      </p:cBhvr>
                                      <p:tavLst>
                                        <p:tav tm="0">
                                          <p:val>
                                            <p:strVal val="#ppt_x"/>
                                          </p:val>
                                        </p:tav>
                                        <p:tav tm="100000">
                                          <p:val>
                                            <p:strVal val="#ppt_x"/>
                                          </p:val>
                                        </p:tav>
                                      </p:tavLst>
                                    </p:anim>
                                    <p:anim calcmode="lin" valueType="num">
                                      <p:cBhvr>
                                        <p:cTn id="1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9" name="图片占位符 38"/>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7335" r="27335"/>
          <a:stretch>
            <a:fillRect/>
          </a:stretch>
        </p:blipFill>
        <p:spPr/>
      </p:pic>
      <p:sp>
        <p:nvSpPr>
          <p:cNvPr id="748" name="Rechteck"/>
          <p:cNvSpPr/>
          <p:nvPr/>
        </p:nvSpPr>
        <p:spPr>
          <a:xfrm>
            <a:off x="7440807" y="3149600"/>
            <a:ext cx="1270001" cy="12700"/>
          </a:xfrm>
          <a:prstGeom prst="rect">
            <a:avLst/>
          </a:prstGeom>
          <a:solidFill>
            <a:srgbClr val="24282B"/>
          </a:solidFill>
          <a:ln w="12700">
            <a:solidFill>
              <a:schemeClr val="bg1"/>
            </a:solidFill>
            <a:miter lim="400000"/>
          </a:ln>
        </p:spPr>
        <p:txBody>
          <a:bodyPr lIns="25400" tIns="25400" rIns="25400" bIns="25400" anchor="ctr"/>
          <a:lstStyle/>
          <a:p>
            <a:pPr algn="ctr" defTabSz="412750" hangingPunct="0">
              <a:defRPr sz="3200" spc="0">
                <a:solidFill>
                  <a:srgbClr val="0433FF"/>
                </a:solidFill>
                <a:latin typeface="Helvetica Light"/>
                <a:ea typeface="Helvetica Light"/>
                <a:cs typeface="Helvetica Light"/>
                <a:sym typeface="Helvetica Light"/>
              </a:defRPr>
            </a:pPr>
            <a:endParaRPr sz="1600" kern="0">
              <a:solidFill>
                <a:srgbClr val="0433FF"/>
              </a:solidFill>
              <a:latin typeface="Helvetica Light"/>
              <a:sym typeface="Helvetica Light"/>
            </a:endParaRPr>
          </a:p>
        </p:txBody>
      </p:sp>
      <p:sp>
        <p:nvSpPr>
          <p:cNvPr id="749" name="Rechteck"/>
          <p:cNvSpPr/>
          <p:nvPr/>
        </p:nvSpPr>
        <p:spPr>
          <a:xfrm>
            <a:off x="10223500" y="952500"/>
            <a:ext cx="1016000" cy="381000"/>
          </a:xfrm>
          <a:prstGeom prst="rect">
            <a:avLst/>
          </a:prstGeom>
          <a:solidFill>
            <a:srgbClr val="A88755"/>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sz="1600" kern="0">
              <a:solidFill>
                <a:srgbClr val="FFFFFF"/>
              </a:solidFill>
              <a:latin typeface="Helvetica Light"/>
              <a:sym typeface="Helvetica Light"/>
            </a:endParaRPr>
          </a:p>
        </p:txBody>
      </p:sp>
      <p:pic>
        <p:nvPicPr>
          <p:cNvPr id="4" name="图片占位符 3" descr="图片包含 房间, 建筑物, 生活, 室内&#10;&#10;自动生成的说明"/>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3151" r="23151"/>
          <a:stretch>
            <a:fillRect/>
          </a:stretch>
        </p:blipFill>
        <p:spPr>
          <a:xfrm>
            <a:off x="2165032" y="3149600"/>
            <a:ext cx="1873250" cy="2755900"/>
          </a:xfrm>
        </p:spPr>
      </p:pic>
      <p:pic>
        <p:nvPicPr>
          <p:cNvPr id="8" name="图片占位符 7" descr="图片包含 餐桌, 室内, 碗, 杯子&#10;&#10;自动生成的说明"/>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22811" r="22811"/>
          <a:stretch>
            <a:fillRect/>
          </a:stretch>
        </p:blipFill>
        <p:spPr>
          <a:xfrm>
            <a:off x="4387532" y="3162300"/>
            <a:ext cx="1873250" cy="2755900"/>
          </a:xfrm>
        </p:spPr>
      </p:pic>
      <p:grpSp>
        <p:nvGrpSpPr>
          <p:cNvPr id="10" name="组合 9"/>
          <p:cNvGrpSpPr/>
          <p:nvPr/>
        </p:nvGrpSpPr>
        <p:grpSpPr>
          <a:xfrm>
            <a:off x="755658" y="1039188"/>
            <a:ext cx="873826" cy="549329"/>
            <a:chOff x="6367981" y="3325020"/>
            <a:chExt cx="1664770" cy="1046553"/>
          </a:xfrm>
          <a:solidFill>
            <a:srgbClr val="E5C18C"/>
          </a:solidFill>
        </p:grpSpPr>
        <p:sp>
          <p:nvSpPr>
            <p:cNvPr id="11" name="任意多边形: 形状 10"/>
            <p:cNvSpPr/>
            <p:nvPr/>
          </p:nvSpPr>
          <p:spPr bwMode="auto">
            <a:xfrm>
              <a:off x="6367981" y="3902478"/>
              <a:ext cx="491607" cy="383535"/>
            </a:xfrm>
            <a:custGeom>
              <a:avLst/>
              <a:gdLst>
                <a:gd name="connsiteX0" fmla="*/ 158232 w 491607"/>
                <a:gd name="connsiteY0" fmla="*/ 88497 h 383535"/>
                <a:gd name="connsiteX1" fmla="*/ 158232 w 491607"/>
                <a:gd name="connsiteY1" fmla="*/ 110145 h 383535"/>
                <a:gd name="connsiteX2" fmla="*/ 101301 w 491607"/>
                <a:gd name="connsiteY2" fmla="*/ 207560 h 383535"/>
                <a:gd name="connsiteX3" fmla="*/ 158232 w 491607"/>
                <a:gd name="connsiteY3" fmla="*/ 88497 h 383535"/>
                <a:gd name="connsiteX4" fmla="*/ 131736 w 491607"/>
                <a:gd name="connsiteY4" fmla="*/ 167 h 383535"/>
                <a:gd name="connsiteX5" fmla="*/ 179144 w 491607"/>
                <a:gd name="connsiteY5" fmla="*/ 19579 h 383535"/>
                <a:gd name="connsiteX6" fmla="*/ 228707 w 491607"/>
                <a:gd name="connsiteY6" fmla="*/ 10952 h 383535"/>
                <a:gd name="connsiteX7" fmla="*/ 276115 w 491607"/>
                <a:gd name="connsiteY7" fmla="*/ 105857 h 383535"/>
                <a:gd name="connsiteX8" fmla="*/ 256721 w 491607"/>
                <a:gd name="connsiteY8" fmla="*/ 129583 h 383535"/>
                <a:gd name="connsiteX9" fmla="*/ 230862 w 491607"/>
                <a:gd name="connsiteY9" fmla="*/ 140367 h 383535"/>
                <a:gd name="connsiteX10" fmla="*/ 181299 w 491607"/>
                <a:gd name="connsiteY10" fmla="*/ 133897 h 383535"/>
                <a:gd name="connsiteX11" fmla="*/ 205003 w 491607"/>
                <a:gd name="connsiteY11" fmla="*/ 88601 h 383535"/>
                <a:gd name="connsiteX12" fmla="*/ 161905 w 491607"/>
                <a:gd name="connsiteY12" fmla="*/ 75660 h 383535"/>
                <a:gd name="connsiteX13" fmla="*/ 108032 w 491607"/>
                <a:gd name="connsiteY13" fmla="*/ 118798 h 383535"/>
                <a:gd name="connsiteX14" fmla="*/ 97257 w 491607"/>
                <a:gd name="connsiteY14" fmla="*/ 215860 h 383535"/>
                <a:gd name="connsiteX15" fmla="*/ 118806 w 491607"/>
                <a:gd name="connsiteY15" fmla="*/ 246057 h 383535"/>
                <a:gd name="connsiteX16" fmla="*/ 157595 w 491607"/>
                <a:gd name="connsiteY16" fmla="*/ 120955 h 383535"/>
                <a:gd name="connsiteX17" fmla="*/ 200693 w 491607"/>
                <a:gd name="connsiteY17" fmla="*/ 151152 h 383535"/>
                <a:gd name="connsiteX18" fmla="*/ 179144 w 491607"/>
                <a:gd name="connsiteY18" fmla="*/ 168408 h 383535"/>
                <a:gd name="connsiteX19" fmla="*/ 243791 w 491607"/>
                <a:gd name="connsiteY19" fmla="*/ 155466 h 383535"/>
                <a:gd name="connsiteX20" fmla="*/ 194228 w 491607"/>
                <a:gd name="connsiteY20" fmla="*/ 282725 h 383535"/>
                <a:gd name="connsiteX21" fmla="*/ 170524 w 491607"/>
                <a:gd name="connsiteY21" fmla="*/ 198605 h 383535"/>
                <a:gd name="connsiteX22" fmla="*/ 205003 w 491607"/>
                <a:gd name="connsiteY22" fmla="*/ 218017 h 383535"/>
                <a:gd name="connsiteX23" fmla="*/ 194228 w 491607"/>
                <a:gd name="connsiteY23" fmla="*/ 185663 h 383535"/>
                <a:gd name="connsiteX24" fmla="*/ 155440 w 491607"/>
                <a:gd name="connsiteY24" fmla="*/ 261156 h 383535"/>
                <a:gd name="connsiteX25" fmla="*/ 299819 w 491607"/>
                <a:gd name="connsiteY25" fmla="*/ 297823 h 383535"/>
                <a:gd name="connsiteX26" fmla="*/ 373087 w 491607"/>
                <a:gd name="connsiteY26" fmla="*/ 351747 h 383535"/>
                <a:gd name="connsiteX27" fmla="*/ 491607 w 491607"/>
                <a:gd name="connsiteY27" fmla="*/ 338805 h 383535"/>
                <a:gd name="connsiteX28" fmla="*/ 312749 w 491607"/>
                <a:gd name="connsiteY28" fmla="*/ 364688 h 383535"/>
                <a:gd name="connsiteX29" fmla="*/ 189918 w 491607"/>
                <a:gd name="connsiteY29" fmla="*/ 330177 h 383535"/>
                <a:gd name="connsiteX30" fmla="*/ 77863 w 491607"/>
                <a:gd name="connsiteY30" fmla="*/ 278411 h 383535"/>
                <a:gd name="connsiteX31" fmla="*/ 43384 w 491607"/>
                <a:gd name="connsiteY31" fmla="*/ 26050 h 383535"/>
                <a:gd name="connsiteX32" fmla="*/ 99412 w 491607"/>
                <a:gd name="connsiteY32" fmla="*/ 26050 h 383535"/>
                <a:gd name="connsiteX33" fmla="*/ 131736 w 491607"/>
                <a:gd name="connsiteY33" fmla="*/ 167 h 38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1607" h="383535">
                  <a:moveTo>
                    <a:pt x="158232" y="88497"/>
                  </a:moveTo>
                  <a:cubicBezTo>
                    <a:pt x="156043" y="94991"/>
                    <a:pt x="153853" y="105815"/>
                    <a:pt x="158232" y="110145"/>
                  </a:cubicBezTo>
                  <a:cubicBezTo>
                    <a:pt x="129767" y="118804"/>
                    <a:pt x="110060" y="157770"/>
                    <a:pt x="101301" y="207560"/>
                  </a:cubicBezTo>
                  <a:cubicBezTo>
                    <a:pt x="94732" y="131793"/>
                    <a:pt x="129767" y="101486"/>
                    <a:pt x="158232" y="88497"/>
                  </a:cubicBezTo>
                  <a:close/>
                  <a:moveTo>
                    <a:pt x="131736" y="167"/>
                  </a:moveTo>
                  <a:cubicBezTo>
                    <a:pt x="157595" y="-1990"/>
                    <a:pt x="164059" y="17422"/>
                    <a:pt x="179144" y="19579"/>
                  </a:cubicBezTo>
                  <a:cubicBezTo>
                    <a:pt x="189918" y="19579"/>
                    <a:pt x="209313" y="8795"/>
                    <a:pt x="228707" y="10952"/>
                  </a:cubicBezTo>
                  <a:cubicBezTo>
                    <a:pt x="261031" y="17422"/>
                    <a:pt x="293355" y="67032"/>
                    <a:pt x="276115" y="105857"/>
                  </a:cubicBezTo>
                  <a:cubicBezTo>
                    <a:pt x="273960" y="110170"/>
                    <a:pt x="261031" y="125269"/>
                    <a:pt x="256721" y="129583"/>
                  </a:cubicBezTo>
                  <a:cubicBezTo>
                    <a:pt x="252411" y="131740"/>
                    <a:pt x="237327" y="140367"/>
                    <a:pt x="230862" y="140367"/>
                  </a:cubicBezTo>
                  <a:cubicBezTo>
                    <a:pt x="213623" y="144681"/>
                    <a:pt x="189918" y="140367"/>
                    <a:pt x="181299" y="133897"/>
                  </a:cubicBezTo>
                  <a:cubicBezTo>
                    <a:pt x="151130" y="112327"/>
                    <a:pt x="164059" y="64875"/>
                    <a:pt x="205003" y="88601"/>
                  </a:cubicBezTo>
                  <a:cubicBezTo>
                    <a:pt x="196383" y="75660"/>
                    <a:pt x="176989" y="71346"/>
                    <a:pt x="161905" y="75660"/>
                  </a:cubicBezTo>
                  <a:cubicBezTo>
                    <a:pt x="140355" y="84287"/>
                    <a:pt x="116651" y="99386"/>
                    <a:pt x="108032" y="118798"/>
                  </a:cubicBezTo>
                  <a:cubicBezTo>
                    <a:pt x="97257" y="144681"/>
                    <a:pt x="86482" y="181349"/>
                    <a:pt x="97257" y="215860"/>
                  </a:cubicBezTo>
                  <a:cubicBezTo>
                    <a:pt x="101567" y="224488"/>
                    <a:pt x="108032" y="233115"/>
                    <a:pt x="118806" y="246057"/>
                  </a:cubicBezTo>
                  <a:cubicBezTo>
                    <a:pt x="99412" y="218017"/>
                    <a:pt x="129581" y="127426"/>
                    <a:pt x="157595" y="120955"/>
                  </a:cubicBezTo>
                  <a:cubicBezTo>
                    <a:pt x="159750" y="138211"/>
                    <a:pt x="185609" y="148995"/>
                    <a:pt x="200693" y="151152"/>
                  </a:cubicBezTo>
                  <a:cubicBezTo>
                    <a:pt x="185609" y="153309"/>
                    <a:pt x="176989" y="161937"/>
                    <a:pt x="179144" y="168408"/>
                  </a:cubicBezTo>
                  <a:cubicBezTo>
                    <a:pt x="196383" y="157623"/>
                    <a:pt x="226552" y="151152"/>
                    <a:pt x="243791" y="155466"/>
                  </a:cubicBezTo>
                  <a:cubicBezTo>
                    <a:pt x="308439" y="172721"/>
                    <a:pt x="293355" y="297823"/>
                    <a:pt x="194228" y="282725"/>
                  </a:cubicBezTo>
                  <a:cubicBezTo>
                    <a:pt x="174834" y="280568"/>
                    <a:pt x="138200" y="213703"/>
                    <a:pt x="170524" y="198605"/>
                  </a:cubicBezTo>
                  <a:cubicBezTo>
                    <a:pt x="187764" y="189977"/>
                    <a:pt x="200693" y="196448"/>
                    <a:pt x="205003" y="218017"/>
                  </a:cubicBezTo>
                  <a:cubicBezTo>
                    <a:pt x="209313" y="209389"/>
                    <a:pt x="207158" y="189977"/>
                    <a:pt x="194228" y="185663"/>
                  </a:cubicBezTo>
                  <a:cubicBezTo>
                    <a:pt x="159750" y="179192"/>
                    <a:pt x="125271" y="215860"/>
                    <a:pt x="155440" y="261156"/>
                  </a:cubicBezTo>
                  <a:cubicBezTo>
                    <a:pt x="209313" y="347433"/>
                    <a:pt x="235172" y="256842"/>
                    <a:pt x="299819" y="297823"/>
                  </a:cubicBezTo>
                  <a:cubicBezTo>
                    <a:pt x="327833" y="315079"/>
                    <a:pt x="345073" y="338805"/>
                    <a:pt x="373087" y="351747"/>
                  </a:cubicBezTo>
                  <a:cubicBezTo>
                    <a:pt x="403256" y="364688"/>
                    <a:pt x="454974" y="353904"/>
                    <a:pt x="491607" y="338805"/>
                  </a:cubicBezTo>
                  <a:cubicBezTo>
                    <a:pt x="448509" y="390571"/>
                    <a:pt x="342918" y="394885"/>
                    <a:pt x="312749" y="364688"/>
                  </a:cubicBezTo>
                  <a:cubicBezTo>
                    <a:pt x="291200" y="343119"/>
                    <a:pt x="230862" y="338805"/>
                    <a:pt x="189918" y="330177"/>
                  </a:cubicBezTo>
                  <a:cubicBezTo>
                    <a:pt x="153285" y="323707"/>
                    <a:pt x="105877" y="295666"/>
                    <a:pt x="77863" y="278411"/>
                  </a:cubicBezTo>
                  <a:cubicBezTo>
                    <a:pt x="19680" y="241743"/>
                    <a:pt x="-44968" y="67032"/>
                    <a:pt x="43384" y="26050"/>
                  </a:cubicBezTo>
                  <a:cubicBezTo>
                    <a:pt x="58468" y="19579"/>
                    <a:pt x="86482" y="30364"/>
                    <a:pt x="99412" y="26050"/>
                  </a:cubicBezTo>
                  <a:cubicBezTo>
                    <a:pt x="110186" y="21736"/>
                    <a:pt x="112341" y="167"/>
                    <a:pt x="131736" y="167"/>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Freeform 22"/>
            <p:cNvSpPr/>
            <p:nvPr/>
          </p:nvSpPr>
          <p:spPr bwMode="auto">
            <a:xfrm>
              <a:off x="7259638" y="3325020"/>
              <a:ext cx="773113" cy="471488"/>
            </a:xfrm>
            <a:custGeom>
              <a:avLst/>
              <a:gdLst>
                <a:gd name="T0" fmla="*/ 196 w 359"/>
                <a:gd name="T1" fmla="*/ 21 h 219"/>
                <a:gd name="T2" fmla="*/ 204 w 359"/>
                <a:gd name="T3" fmla="*/ 60 h 219"/>
                <a:gd name="T4" fmla="*/ 197 w 359"/>
                <a:gd name="T5" fmla="*/ 46 h 219"/>
                <a:gd name="T6" fmla="*/ 246 w 359"/>
                <a:gd name="T7" fmla="*/ 53 h 219"/>
                <a:gd name="T8" fmla="*/ 309 w 359"/>
                <a:gd name="T9" fmla="*/ 125 h 219"/>
                <a:gd name="T10" fmla="*/ 239 w 359"/>
                <a:gd name="T11" fmla="*/ 139 h 219"/>
                <a:gd name="T12" fmla="*/ 254 w 359"/>
                <a:gd name="T13" fmla="*/ 111 h 219"/>
                <a:gd name="T14" fmla="*/ 234 w 359"/>
                <a:gd name="T15" fmla="*/ 141 h 219"/>
                <a:gd name="T16" fmla="*/ 328 w 359"/>
                <a:gd name="T17" fmla="*/ 0 h 219"/>
                <a:gd name="T18" fmla="*/ 297 w 359"/>
                <a:gd name="T19" fmla="*/ 170 h 219"/>
                <a:gd name="T20" fmla="*/ 211 w 359"/>
                <a:gd name="T21" fmla="*/ 100 h 219"/>
                <a:gd name="T22" fmla="*/ 136 w 359"/>
                <a:gd name="T23" fmla="*/ 99 h 219"/>
                <a:gd name="T24" fmla="*/ 124 w 359"/>
                <a:gd name="T25" fmla="*/ 161 h 219"/>
                <a:gd name="T26" fmla="*/ 153 w 359"/>
                <a:gd name="T27" fmla="*/ 173 h 219"/>
                <a:gd name="T28" fmla="*/ 302 w 359"/>
                <a:gd name="T29" fmla="*/ 186 h 219"/>
                <a:gd name="T30" fmla="*/ 157 w 359"/>
                <a:gd name="T31" fmla="*/ 167 h 219"/>
                <a:gd name="T32" fmla="*/ 119 w 359"/>
                <a:gd name="T33" fmla="*/ 134 h 219"/>
                <a:gd name="T34" fmla="*/ 110 w 359"/>
                <a:gd name="T35" fmla="*/ 158 h 219"/>
                <a:gd name="T36" fmla="*/ 137 w 359"/>
                <a:gd name="T37" fmla="*/ 105 h 219"/>
                <a:gd name="T38" fmla="*/ 220 w 359"/>
                <a:gd name="T39" fmla="*/ 140 h 219"/>
                <a:gd name="T40" fmla="*/ 204 w 359"/>
                <a:gd name="T41" fmla="*/ 130 h 219"/>
                <a:gd name="T42" fmla="*/ 275 w 359"/>
                <a:gd name="T43" fmla="*/ 184 h 219"/>
                <a:gd name="T44" fmla="*/ 337 w 359"/>
                <a:gd name="T45" fmla="*/ 50 h 219"/>
                <a:gd name="T46" fmla="*/ 345 w 359"/>
                <a:gd name="T47" fmla="*/ 155 h 219"/>
                <a:gd name="T48" fmla="*/ 255 w 359"/>
                <a:gd name="T49" fmla="*/ 210 h 219"/>
                <a:gd name="T50" fmla="*/ 72 w 359"/>
                <a:gd name="T51" fmla="*/ 130 h 219"/>
                <a:gd name="T52" fmla="*/ 42 w 359"/>
                <a:gd name="T53" fmla="*/ 124 h 219"/>
                <a:gd name="T54" fmla="*/ 65 w 359"/>
                <a:gd name="T55" fmla="*/ 126 h 219"/>
                <a:gd name="T56" fmla="*/ 17 w 359"/>
                <a:gd name="T57" fmla="*/ 151 h 219"/>
                <a:gd name="T58" fmla="*/ 4 w 359"/>
                <a:gd name="T59" fmla="*/ 81 h 219"/>
                <a:gd name="T60" fmla="*/ 71 w 359"/>
                <a:gd name="T61" fmla="*/ 45 h 219"/>
                <a:gd name="T62" fmla="*/ 116 w 359"/>
                <a:gd name="T63" fmla="*/ 62 h 219"/>
                <a:gd name="T64" fmla="*/ 91 w 359"/>
                <a:gd name="T65" fmla="*/ 52 h 219"/>
                <a:gd name="T66" fmla="*/ 81 w 359"/>
                <a:gd name="T67" fmla="*/ 37 h 219"/>
                <a:gd name="T68" fmla="*/ 134 w 359"/>
                <a:gd name="T69" fmla="*/ 2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9" h="219">
                  <a:moveTo>
                    <a:pt x="157" y="5"/>
                  </a:moveTo>
                  <a:cubicBezTo>
                    <a:pt x="182" y="2"/>
                    <a:pt x="185" y="19"/>
                    <a:pt x="196" y="21"/>
                  </a:cubicBezTo>
                  <a:cubicBezTo>
                    <a:pt x="208" y="24"/>
                    <a:pt x="219" y="16"/>
                    <a:pt x="230" y="24"/>
                  </a:cubicBezTo>
                  <a:cubicBezTo>
                    <a:pt x="261" y="45"/>
                    <a:pt x="215" y="80"/>
                    <a:pt x="204" y="60"/>
                  </a:cubicBezTo>
                  <a:cubicBezTo>
                    <a:pt x="194" y="43"/>
                    <a:pt x="216" y="48"/>
                    <a:pt x="214" y="46"/>
                  </a:cubicBezTo>
                  <a:cubicBezTo>
                    <a:pt x="210" y="42"/>
                    <a:pt x="200" y="40"/>
                    <a:pt x="197" y="46"/>
                  </a:cubicBezTo>
                  <a:cubicBezTo>
                    <a:pt x="193" y="57"/>
                    <a:pt x="197" y="65"/>
                    <a:pt x="204" y="68"/>
                  </a:cubicBezTo>
                  <a:cubicBezTo>
                    <a:pt x="226" y="78"/>
                    <a:pt x="237" y="58"/>
                    <a:pt x="246" y="53"/>
                  </a:cubicBezTo>
                  <a:cubicBezTo>
                    <a:pt x="258" y="47"/>
                    <a:pt x="282" y="57"/>
                    <a:pt x="289" y="61"/>
                  </a:cubicBezTo>
                  <a:cubicBezTo>
                    <a:pt x="312" y="79"/>
                    <a:pt x="312" y="113"/>
                    <a:pt x="309" y="125"/>
                  </a:cubicBezTo>
                  <a:cubicBezTo>
                    <a:pt x="304" y="141"/>
                    <a:pt x="286" y="154"/>
                    <a:pt x="270" y="155"/>
                  </a:cubicBezTo>
                  <a:cubicBezTo>
                    <a:pt x="259" y="155"/>
                    <a:pt x="243" y="148"/>
                    <a:pt x="239" y="139"/>
                  </a:cubicBezTo>
                  <a:cubicBezTo>
                    <a:pt x="227" y="111"/>
                    <a:pt x="263" y="107"/>
                    <a:pt x="252" y="128"/>
                  </a:cubicBezTo>
                  <a:cubicBezTo>
                    <a:pt x="260" y="126"/>
                    <a:pt x="260" y="113"/>
                    <a:pt x="254" y="111"/>
                  </a:cubicBezTo>
                  <a:cubicBezTo>
                    <a:pt x="249" y="109"/>
                    <a:pt x="238" y="110"/>
                    <a:pt x="235" y="115"/>
                  </a:cubicBezTo>
                  <a:cubicBezTo>
                    <a:pt x="231" y="119"/>
                    <a:pt x="231" y="133"/>
                    <a:pt x="234" y="141"/>
                  </a:cubicBezTo>
                  <a:cubicBezTo>
                    <a:pt x="240" y="158"/>
                    <a:pt x="268" y="166"/>
                    <a:pt x="287" y="158"/>
                  </a:cubicBezTo>
                  <a:cubicBezTo>
                    <a:pt x="346" y="133"/>
                    <a:pt x="310" y="54"/>
                    <a:pt x="328" y="0"/>
                  </a:cubicBezTo>
                  <a:cubicBezTo>
                    <a:pt x="328" y="0"/>
                    <a:pt x="332" y="44"/>
                    <a:pt x="334" y="65"/>
                  </a:cubicBezTo>
                  <a:cubicBezTo>
                    <a:pt x="338" y="110"/>
                    <a:pt x="342" y="148"/>
                    <a:pt x="297" y="170"/>
                  </a:cubicBezTo>
                  <a:cubicBezTo>
                    <a:pt x="262" y="186"/>
                    <a:pt x="230" y="184"/>
                    <a:pt x="197" y="162"/>
                  </a:cubicBezTo>
                  <a:cubicBezTo>
                    <a:pt x="233" y="161"/>
                    <a:pt x="235" y="115"/>
                    <a:pt x="211" y="100"/>
                  </a:cubicBezTo>
                  <a:cubicBezTo>
                    <a:pt x="202" y="95"/>
                    <a:pt x="189" y="92"/>
                    <a:pt x="181" y="97"/>
                  </a:cubicBezTo>
                  <a:cubicBezTo>
                    <a:pt x="169" y="87"/>
                    <a:pt x="144" y="86"/>
                    <a:pt x="136" y="99"/>
                  </a:cubicBezTo>
                  <a:cubicBezTo>
                    <a:pt x="129" y="97"/>
                    <a:pt x="111" y="100"/>
                    <a:pt x="104" y="107"/>
                  </a:cubicBezTo>
                  <a:cubicBezTo>
                    <a:pt x="86" y="126"/>
                    <a:pt x="91" y="177"/>
                    <a:pt x="124" y="161"/>
                  </a:cubicBezTo>
                  <a:cubicBezTo>
                    <a:pt x="134" y="156"/>
                    <a:pt x="133" y="151"/>
                    <a:pt x="135" y="143"/>
                  </a:cubicBezTo>
                  <a:cubicBezTo>
                    <a:pt x="142" y="157"/>
                    <a:pt x="150" y="169"/>
                    <a:pt x="153" y="173"/>
                  </a:cubicBezTo>
                  <a:cubicBezTo>
                    <a:pt x="164" y="186"/>
                    <a:pt x="175" y="192"/>
                    <a:pt x="192" y="196"/>
                  </a:cubicBezTo>
                  <a:cubicBezTo>
                    <a:pt x="222" y="203"/>
                    <a:pt x="280" y="202"/>
                    <a:pt x="302" y="186"/>
                  </a:cubicBezTo>
                  <a:cubicBezTo>
                    <a:pt x="269" y="193"/>
                    <a:pt x="229" y="199"/>
                    <a:pt x="193" y="190"/>
                  </a:cubicBezTo>
                  <a:cubicBezTo>
                    <a:pt x="176" y="187"/>
                    <a:pt x="162" y="173"/>
                    <a:pt x="157" y="167"/>
                  </a:cubicBezTo>
                  <a:cubicBezTo>
                    <a:pt x="153" y="162"/>
                    <a:pt x="148" y="152"/>
                    <a:pt x="144" y="144"/>
                  </a:cubicBezTo>
                  <a:cubicBezTo>
                    <a:pt x="137" y="132"/>
                    <a:pt x="128" y="132"/>
                    <a:pt x="119" y="134"/>
                  </a:cubicBezTo>
                  <a:cubicBezTo>
                    <a:pt x="126" y="137"/>
                    <a:pt x="133" y="142"/>
                    <a:pt x="128" y="150"/>
                  </a:cubicBezTo>
                  <a:cubicBezTo>
                    <a:pt x="125" y="155"/>
                    <a:pt x="118" y="161"/>
                    <a:pt x="110" y="158"/>
                  </a:cubicBezTo>
                  <a:cubicBezTo>
                    <a:pt x="98" y="153"/>
                    <a:pt x="99" y="135"/>
                    <a:pt x="102" y="124"/>
                  </a:cubicBezTo>
                  <a:cubicBezTo>
                    <a:pt x="107" y="107"/>
                    <a:pt x="126" y="101"/>
                    <a:pt x="137" y="105"/>
                  </a:cubicBezTo>
                  <a:cubicBezTo>
                    <a:pt x="148" y="91"/>
                    <a:pt x="167" y="92"/>
                    <a:pt x="179" y="101"/>
                  </a:cubicBezTo>
                  <a:cubicBezTo>
                    <a:pt x="205" y="97"/>
                    <a:pt x="227" y="111"/>
                    <a:pt x="220" y="140"/>
                  </a:cubicBezTo>
                  <a:cubicBezTo>
                    <a:pt x="215" y="160"/>
                    <a:pt x="188" y="161"/>
                    <a:pt x="189" y="141"/>
                  </a:cubicBezTo>
                  <a:cubicBezTo>
                    <a:pt x="191" y="137"/>
                    <a:pt x="197" y="132"/>
                    <a:pt x="204" y="130"/>
                  </a:cubicBezTo>
                  <a:cubicBezTo>
                    <a:pt x="173" y="125"/>
                    <a:pt x="181" y="157"/>
                    <a:pt x="195" y="168"/>
                  </a:cubicBezTo>
                  <a:cubicBezTo>
                    <a:pt x="212" y="181"/>
                    <a:pt x="244" y="190"/>
                    <a:pt x="275" y="184"/>
                  </a:cubicBezTo>
                  <a:cubicBezTo>
                    <a:pt x="289" y="181"/>
                    <a:pt x="304" y="175"/>
                    <a:pt x="318" y="164"/>
                  </a:cubicBezTo>
                  <a:cubicBezTo>
                    <a:pt x="348" y="140"/>
                    <a:pt x="345" y="106"/>
                    <a:pt x="337" y="50"/>
                  </a:cubicBezTo>
                  <a:cubicBezTo>
                    <a:pt x="340" y="54"/>
                    <a:pt x="348" y="79"/>
                    <a:pt x="348" y="85"/>
                  </a:cubicBezTo>
                  <a:cubicBezTo>
                    <a:pt x="350" y="97"/>
                    <a:pt x="359" y="127"/>
                    <a:pt x="345" y="155"/>
                  </a:cubicBezTo>
                  <a:cubicBezTo>
                    <a:pt x="337" y="172"/>
                    <a:pt x="325" y="183"/>
                    <a:pt x="309" y="194"/>
                  </a:cubicBezTo>
                  <a:cubicBezTo>
                    <a:pt x="302" y="199"/>
                    <a:pt x="281" y="206"/>
                    <a:pt x="255" y="210"/>
                  </a:cubicBezTo>
                  <a:cubicBezTo>
                    <a:pt x="201" y="219"/>
                    <a:pt x="154" y="209"/>
                    <a:pt x="114" y="184"/>
                  </a:cubicBezTo>
                  <a:cubicBezTo>
                    <a:pt x="95" y="172"/>
                    <a:pt x="74" y="153"/>
                    <a:pt x="72" y="130"/>
                  </a:cubicBezTo>
                  <a:cubicBezTo>
                    <a:pt x="71" y="121"/>
                    <a:pt x="62" y="114"/>
                    <a:pt x="55" y="115"/>
                  </a:cubicBezTo>
                  <a:cubicBezTo>
                    <a:pt x="50" y="115"/>
                    <a:pt x="44" y="117"/>
                    <a:pt x="42" y="124"/>
                  </a:cubicBezTo>
                  <a:cubicBezTo>
                    <a:pt x="39" y="131"/>
                    <a:pt x="44" y="139"/>
                    <a:pt x="44" y="139"/>
                  </a:cubicBezTo>
                  <a:cubicBezTo>
                    <a:pt x="45" y="121"/>
                    <a:pt x="55" y="119"/>
                    <a:pt x="65" y="126"/>
                  </a:cubicBezTo>
                  <a:cubicBezTo>
                    <a:pt x="68" y="133"/>
                    <a:pt x="67" y="145"/>
                    <a:pt x="67" y="145"/>
                  </a:cubicBezTo>
                  <a:cubicBezTo>
                    <a:pt x="60" y="163"/>
                    <a:pt x="34" y="165"/>
                    <a:pt x="17" y="151"/>
                  </a:cubicBezTo>
                  <a:cubicBezTo>
                    <a:pt x="2" y="138"/>
                    <a:pt x="6" y="120"/>
                    <a:pt x="13" y="111"/>
                  </a:cubicBezTo>
                  <a:cubicBezTo>
                    <a:pt x="7" y="106"/>
                    <a:pt x="0" y="95"/>
                    <a:pt x="4" y="81"/>
                  </a:cubicBezTo>
                  <a:cubicBezTo>
                    <a:pt x="6" y="73"/>
                    <a:pt x="18" y="66"/>
                    <a:pt x="29" y="64"/>
                  </a:cubicBezTo>
                  <a:cubicBezTo>
                    <a:pt x="35" y="40"/>
                    <a:pt x="57" y="40"/>
                    <a:pt x="71" y="45"/>
                  </a:cubicBezTo>
                  <a:cubicBezTo>
                    <a:pt x="69" y="66"/>
                    <a:pt x="73" y="83"/>
                    <a:pt x="93" y="83"/>
                  </a:cubicBezTo>
                  <a:cubicBezTo>
                    <a:pt x="107" y="83"/>
                    <a:pt x="115" y="74"/>
                    <a:pt x="116" y="62"/>
                  </a:cubicBezTo>
                  <a:cubicBezTo>
                    <a:pt x="117" y="49"/>
                    <a:pt x="106" y="45"/>
                    <a:pt x="99" y="45"/>
                  </a:cubicBezTo>
                  <a:cubicBezTo>
                    <a:pt x="95" y="45"/>
                    <a:pt x="92" y="50"/>
                    <a:pt x="91" y="52"/>
                  </a:cubicBezTo>
                  <a:cubicBezTo>
                    <a:pt x="111" y="45"/>
                    <a:pt x="118" y="66"/>
                    <a:pt x="103" y="75"/>
                  </a:cubicBezTo>
                  <a:cubicBezTo>
                    <a:pt x="82" y="87"/>
                    <a:pt x="69" y="58"/>
                    <a:pt x="81" y="37"/>
                  </a:cubicBezTo>
                  <a:cubicBezTo>
                    <a:pt x="84" y="31"/>
                    <a:pt x="92" y="26"/>
                    <a:pt x="99" y="23"/>
                  </a:cubicBezTo>
                  <a:cubicBezTo>
                    <a:pt x="107" y="21"/>
                    <a:pt x="120" y="19"/>
                    <a:pt x="134" y="24"/>
                  </a:cubicBezTo>
                  <a:cubicBezTo>
                    <a:pt x="139" y="16"/>
                    <a:pt x="146" y="7"/>
                    <a:pt x="157" y="5"/>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任意多边形: 形状 12"/>
            <p:cNvSpPr/>
            <p:nvPr/>
          </p:nvSpPr>
          <p:spPr bwMode="auto">
            <a:xfrm>
              <a:off x="6704951" y="3861107"/>
              <a:ext cx="975375" cy="510466"/>
            </a:xfrm>
            <a:custGeom>
              <a:avLst/>
              <a:gdLst>
                <a:gd name="connsiteX0" fmla="*/ 268143 w 975375"/>
                <a:gd name="connsiteY0" fmla="*/ 180201 h 510466"/>
                <a:gd name="connsiteX1" fmla="*/ 350013 w 975375"/>
                <a:gd name="connsiteY1" fmla="*/ 212409 h 510466"/>
                <a:gd name="connsiteX2" fmla="*/ 425419 w 975375"/>
                <a:gd name="connsiteY2" fmla="*/ 220998 h 510466"/>
                <a:gd name="connsiteX3" fmla="*/ 490053 w 975375"/>
                <a:gd name="connsiteY3" fmla="*/ 248913 h 510466"/>
                <a:gd name="connsiteX4" fmla="*/ 418956 w 975375"/>
                <a:gd name="connsiteY4" fmla="*/ 343392 h 510466"/>
                <a:gd name="connsiteX5" fmla="*/ 418956 w 975375"/>
                <a:gd name="connsiteY5" fmla="*/ 317625 h 510466"/>
                <a:gd name="connsiteX6" fmla="*/ 421110 w 975375"/>
                <a:gd name="connsiteY6" fmla="*/ 309036 h 510466"/>
                <a:gd name="connsiteX7" fmla="*/ 410338 w 975375"/>
                <a:gd name="connsiteY7" fmla="*/ 379895 h 510466"/>
                <a:gd name="connsiteX8" fmla="*/ 492208 w 975375"/>
                <a:gd name="connsiteY8" fmla="*/ 455049 h 510466"/>
                <a:gd name="connsiteX9" fmla="*/ 714118 w 975375"/>
                <a:gd name="connsiteY9" fmla="*/ 459344 h 510466"/>
                <a:gd name="connsiteX10" fmla="*/ 795987 w 975375"/>
                <a:gd name="connsiteY10" fmla="*/ 388484 h 510466"/>
                <a:gd name="connsiteX11" fmla="*/ 869239 w 975375"/>
                <a:gd name="connsiteY11" fmla="*/ 364865 h 510466"/>
                <a:gd name="connsiteX12" fmla="*/ 916637 w 975375"/>
                <a:gd name="connsiteY12" fmla="*/ 371306 h 510466"/>
                <a:gd name="connsiteX13" fmla="*/ 811068 w 975375"/>
                <a:gd name="connsiteY13" fmla="*/ 401368 h 510466"/>
                <a:gd name="connsiteX14" fmla="*/ 709809 w 975375"/>
                <a:gd name="connsiteY14" fmla="*/ 485111 h 510466"/>
                <a:gd name="connsiteX15" fmla="*/ 365094 w 975375"/>
                <a:gd name="connsiteY15" fmla="*/ 420693 h 510466"/>
                <a:gd name="connsiteX16" fmla="*/ 313387 w 975375"/>
                <a:gd name="connsiteY16" fmla="*/ 326214 h 510466"/>
                <a:gd name="connsiteX17" fmla="*/ 283225 w 975375"/>
                <a:gd name="connsiteY17" fmla="*/ 274680 h 510466"/>
                <a:gd name="connsiteX18" fmla="*/ 248753 w 975375"/>
                <a:gd name="connsiteY18" fmla="*/ 255355 h 510466"/>
                <a:gd name="connsiteX19" fmla="*/ 233672 w 975375"/>
                <a:gd name="connsiteY19" fmla="*/ 268238 h 510466"/>
                <a:gd name="connsiteX20" fmla="*/ 270298 w 975375"/>
                <a:gd name="connsiteY20" fmla="*/ 276827 h 510466"/>
                <a:gd name="connsiteX21" fmla="*/ 272452 w 975375"/>
                <a:gd name="connsiteY21" fmla="*/ 289711 h 510466"/>
                <a:gd name="connsiteX22" fmla="*/ 227209 w 975375"/>
                <a:gd name="connsiteY22" fmla="*/ 309036 h 510466"/>
                <a:gd name="connsiteX23" fmla="*/ 209973 w 975375"/>
                <a:gd name="connsiteY23" fmla="*/ 210262 h 510466"/>
                <a:gd name="connsiteX24" fmla="*/ 268143 w 975375"/>
                <a:gd name="connsiteY24" fmla="*/ 180201 h 510466"/>
                <a:gd name="connsiteX25" fmla="*/ 731320 w 975375"/>
                <a:gd name="connsiteY25" fmla="*/ 165601 h 510466"/>
                <a:gd name="connsiteX26" fmla="*/ 772804 w 975375"/>
                <a:gd name="connsiteY26" fmla="*/ 169102 h 510466"/>
                <a:gd name="connsiteX27" fmla="*/ 805129 w 975375"/>
                <a:gd name="connsiteY27" fmla="*/ 197110 h 510466"/>
                <a:gd name="connsiteX28" fmla="*/ 876245 w 975375"/>
                <a:gd name="connsiteY28" fmla="*/ 231582 h 510466"/>
                <a:gd name="connsiteX29" fmla="*/ 830989 w 975375"/>
                <a:gd name="connsiteY29" fmla="*/ 324223 h 510466"/>
                <a:gd name="connsiteX30" fmla="*/ 809439 w 975375"/>
                <a:gd name="connsiteY30" fmla="*/ 319915 h 510466"/>
                <a:gd name="connsiteX31" fmla="*/ 790044 w 975375"/>
                <a:gd name="connsiteY31" fmla="*/ 268207 h 510466"/>
                <a:gd name="connsiteX32" fmla="*/ 787889 w 975375"/>
                <a:gd name="connsiteY32" fmla="*/ 261744 h 510466"/>
                <a:gd name="connsiteX33" fmla="*/ 772804 w 975375"/>
                <a:gd name="connsiteY33" fmla="*/ 309142 h 510466"/>
                <a:gd name="connsiteX34" fmla="*/ 880555 w 975375"/>
                <a:gd name="connsiteY34" fmla="*/ 315606 h 510466"/>
                <a:gd name="connsiteX35" fmla="*/ 975375 w 975375"/>
                <a:gd name="connsiteY35" fmla="*/ 373776 h 510466"/>
                <a:gd name="connsiteX36" fmla="*/ 899950 w 975375"/>
                <a:gd name="connsiteY36" fmla="*/ 352232 h 510466"/>
                <a:gd name="connsiteX37" fmla="*/ 779269 w 975375"/>
                <a:gd name="connsiteY37" fmla="*/ 378085 h 510466"/>
                <a:gd name="connsiteX38" fmla="*/ 649968 w 975375"/>
                <a:gd name="connsiteY38" fmla="*/ 455646 h 510466"/>
                <a:gd name="connsiteX39" fmla="*/ 537907 w 975375"/>
                <a:gd name="connsiteY39" fmla="*/ 371622 h 510466"/>
                <a:gd name="connsiteX40" fmla="*/ 552992 w 975375"/>
                <a:gd name="connsiteY40" fmla="*/ 350077 h 510466"/>
                <a:gd name="connsiteX41" fmla="*/ 563767 w 975375"/>
                <a:gd name="connsiteY41" fmla="*/ 345768 h 510466"/>
                <a:gd name="connsiteX42" fmla="*/ 667208 w 975375"/>
                <a:gd name="connsiteY42" fmla="*/ 423329 h 510466"/>
                <a:gd name="connsiteX43" fmla="*/ 712463 w 975375"/>
                <a:gd name="connsiteY43" fmla="*/ 352232 h 510466"/>
                <a:gd name="connsiteX44" fmla="*/ 686603 w 975375"/>
                <a:gd name="connsiteY44" fmla="*/ 281134 h 510466"/>
                <a:gd name="connsiteX45" fmla="*/ 684448 w 975375"/>
                <a:gd name="connsiteY45" fmla="*/ 212191 h 510466"/>
                <a:gd name="connsiteX46" fmla="*/ 686603 w 975375"/>
                <a:gd name="connsiteY46" fmla="*/ 166948 h 510466"/>
                <a:gd name="connsiteX47" fmla="*/ 731320 w 975375"/>
                <a:gd name="connsiteY47" fmla="*/ 165601 h 510466"/>
                <a:gd name="connsiteX48" fmla="*/ 301475 w 975375"/>
                <a:gd name="connsiteY48" fmla="*/ 820 h 510466"/>
                <a:gd name="connsiteX49" fmla="*/ 385560 w 975375"/>
                <a:gd name="connsiteY49" fmla="*/ 33086 h 510466"/>
                <a:gd name="connsiteX50" fmla="*/ 473957 w 975375"/>
                <a:gd name="connsiteY50" fmla="*/ 48143 h 510466"/>
                <a:gd name="connsiteX51" fmla="*/ 432993 w 975375"/>
                <a:gd name="connsiteY51" fmla="*/ 172903 h 510466"/>
                <a:gd name="connsiteX52" fmla="*/ 370468 w 975375"/>
                <a:gd name="connsiteY52" fmla="*/ 142788 h 510466"/>
                <a:gd name="connsiteX53" fmla="*/ 411433 w 975375"/>
                <a:gd name="connsiteY53" fmla="*/ 138486 h 510466"/>
                <a:gd name="connsiteX54" fmla="*/ 411433 w 975375"/>
                <a:gd name="connsiteY54" fmla="*/ 140637 h 510466"/>
                <a:gd name="connsiteX55" fmla="*/ 420057 w 975375"/>
                <a:gd name="connsiteY55" fmla="*/ 125580 h 510466"/>
                <a:gd name="connsiteX56" fmla="*/ 402808 w 975375"/>
                <a:gd name="connsiteY56" fmla="*/ 99768 h 510466"/>
                <a:gd name="connsiteX57" fmla="*/ 379092 w 975375"/>
                <a:gd name="connsiteY57" fmla="*/ 175054 h 510466"/>
                <a:gd name="connsiteX58" fmla="*/ 568823 w 975375"/>
                <a:gd name="connsiteY58" fmla="*/ 129882 h 510466"/>
                <a:gd name="connsiteX59" fmla="*/ 616255 w 975375"/>
                <a:gd name="connsiteY59" fmla="*/ 177205 h 510466"/>
                <a:gd name="connsiteX60" fmla="*/ 665844 w 975375"/>
                <a:gd name="connsiteY60" fmla="*/ 196564 h 510466"/>
                <a:gd name="connsiteX61" fmla="*/ 674468 w 975375"/>
                <a:gd name="connsiteY61" fmla="*/ 282605 h 510466"/>
                <a:gd name="connsiteX62" fmla="*/ 700340 w 975375"/>
                <a:gd name="connsiteY62" fmla="*/ 314871 h 510466"/>
                <a:gd name="connsiteX63" fmla="*/ 700340 w 975375"/>
                <a:gd name="connsiteY63" fmla="*/ 347136 h 510466"/>
                <a:gd name="connsiteX64" fmla="*/ 588227 w 975375"/>
                <a:gd name="connsiteY64" fmla="*/ 336381 h 510466"/>
                <a:gd name="connsiteX65" fmla="*/ 603319 w 975375"/>
                <a:gd name="connsiteY65" fmla="*/ 334230 h 510466"/>
                <a:gd name="connsiteX66" fmla="*/ 616255 w 975375"/>
                <a:gd name="connsiteY66" fmla="*/ 344985 h 510466"/>
                <a:gd name="connsiteX67" fmla="*/ 614099 w 975375"/>
                <a:gd name="connsiteY67" fmla="*/ 377251 h 510466"/>
                <a:gd name="connsiteX68" fmla="*/ 536482 w 975375"/>
                <a:gd name="connsiteY68" fmla="*/ 351438 h 510466"/>
                <a:gd name="connsiteX69" fmla="*/ 530014 w 975375"/>
                <a:gd name="connsiteY69" fmla="*/ 407365 h 510466"/>
                <a:gd name="connsiteX70" fmla="*/ 577447 w 975375"/>
                <a:gd name="connsiteY70" fmla="*/ 454688 h 510466"/>
                <a:gd name="connsiteX71" fmla="*/ 717588 w 975375"/>
                <a:gd name="connsiteY71" fmla="*/ 431026 h 510466"/>
                <a:gd name="connsiteX72" fmla="*/ 780113 w 975375"/>
                <a:gd name="connsiteY72" fmla="*/ 392308 h 510466"/>
                <a:gd name="connsiteX73" fmla="*/ 577447 w 975375"/>
                <a:gd name="connsiteY73" fmla="*/ 474047 h 510466"/>
                <a:gd name="connsiteX74" fmla="*/ 471801 w 975375"/>
                <a:gd name="connsiteY74" fmla="*/ 426724 h 510466"/>
                <a:gd name="connsiteX75" fmla="*/ 420057 w 975375"/>
                <a:gd name="connsiteY75" fmla="*/ 377251 h 510466"/>
                <a:gd name="connsiteX76" fmla="*/ 413589 w 975375"/>
                <a:gd name="connsiteY76" fmla="*/ 351438 h 510466"/>
                <a:gd name="connsiteX77" fmla="*/ 512766 w 975375"/>
                <a:gd name="connsiteY77" fmla="*/ 282605 h 510466"/>
                <a:gd name="connsiteX78" fmla="*/ 506298 w 975375"/>
                <a:gd name="connsiteY78" fmla="*/ 252491 h 510466"/>
                <a:gd name="connsiteX79" fmla="*/ 439461 w 975375"/>
                <a:gd name="connsiteY79" fmla="*/ 215923 h 510466"/>
                <a:gd name="connsiteX80" fmla="*/ 353220 w 975375"/>
                <a:gd name="connsiteY80" fmla="*/ 194413 h 510466"/>
                <a:gd name="connsiteX81" fmla="*/ 279915 w 975375"/>
                <a:gd name="connsiteY81" fmla="*/ 166450 h 510466"/>
                <a:gd name="connsiteX82" fmla="*/ 189362 w 975375"/>
                <a:gd name="connsiteY82" fmla="*/ 235282 h 510466"/>
                <a:gd name="connsiteX83" fmla="*/ 210922 w 975375"/>
                <a:gd name="connsiteY83" fmla="*/ 321324 h 510466"/>
                <a:gd name="connsiteX84" fmla="*/ 154865 w 975375"/>
                <a:gd name="connsiteY84" fmla="*/ 261095 h 510466"/>
                <a:gd name="connsiteX85" fmla="*/ 120369 w 975375"/>
                <a:gd name="connsiteY85" fmla="*/ 295511 h 510466"/>
                <a:gd name="connsiteX86" fmla="*/ 128993 w 975375"/>
                <a:gd name="connsiteY86" fmla="*/ 312720 h 510466"/>
                <a:gd name="connsiteX87" fmla="*/ 141929 w 975375"/>
                <a:gd name="connsiteY87" fmla="*/ 319173 h 510466"/>
                <a:gd name="connsiteX88" fmla="*/ 165645 w 975375"/>
                <a:gd name="connsiteY88" fmla="*/ 274001 h 510466"/>
                <a:gd name="connsiteX89" fmla="*/ 167801 w 975375"/>
                <a:gd name="connsiteY89" fmla="*/ 353589 h 510466"/>
                <a:gd name="connsiteX90" fmla="*/ 81560 w 975375"/>
                <a:gd name="connsiteY90" fmla="*/ 368646 h 510466"/>
                <a:gd name="connsiteX91" fmla="*/ 6099 w 975375"/>
                <a:gd name="connsiteY91" fmla="*/ 308418 h 510466"/>
                <a:gd name="connsiteX92" fmla="*/ 1787 w 975375"/>
                <a:gd name="connsiteY92" fmla="*/ 254642 h 510466"/>
                <a:gd name="connsiteX93" fmla="*/ 14723 w 975375"/>
                <a:gd name="connsiteY93" fmla="*/ 235282 h 510466"/>
                <a:gd name="connsiteX94" fmla="*/ 16879 w 975375"/>
                <a:gd name="connsiteY94" fmla="*/ 213772 h 510466"/>
                <a:gd name="connsiteX95" fmla="*/ 62156 w 975375"/>
                <a:gd name="connsiteY95" fmla="*/ 147090 h 510466"/>
                <a:gd name="connsiteX96" fmla="*/ 167801 w 975375"/>
                <a:gd name="connsiteY96" fmla="*/ 187960 h 510466"/>
                <a:gd name="connsiteX97" fmla="*/ 197986 w 975375"/>
                <a:gd name="connsiteY97" fmla="*/ 168601 h 510466"/>
                <a:gd name="connsiteX98" fmla="*/ 174270 w 975375"/>
                <a:gd name="connsiteY98" fmla="*/ 106221 h 510466"/>
                <a:gd name="connsiteX99" fmla="*/ 139773 w 975375"/>
                <a:gd name="connsiteY99" fmla="*/ 114825 h 510466"/>
                <a:gd name="connsiteX100" fmla="*/ 141929 w 975375"/>
                <a:gd name="connsiteY100" fmla="*/ 140637 h 510466"/>
                <a:gd name="connsiteX101" fmla="*/ 189362 w 975375"/>
                <a:gd name="connsiteY101" fmla="*/ 144939 h 510466"/>
                <a:gd name="connsiteX102" fmla="*/ 113901 w 975375"/>
                <a:gd name="connsiteY102" fmla="*/ 56747 h 510466"/>
                <a:gd name="connsiteX103" fmla="*/ 254043 w 975375"/>
                <a:gd name="connsiteY103" fmla="*/ 35237 h 510466"/>
                <a:gd name="connsiteX104" fmla="*/ 301475 w 975375"/>
                <a:gd name="connsiteY104" fmla="*/ 820 h 51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75375" h="510466">
                  <a:moveTo>
                    <a:pt x="268143" y="180201"/>
                  </a:moveTo>
                  <a:cubicBezTo>
                    <a:pt x="304769" y="175906"/>
                    <a:pt x="328468" y="201673"/>
                    <a:pt x="350013" y="212409"/>
                  </a:cubicBezTo>
                  <a:cubicBezTo>
                    <a:pt x="360785" y="205968"/>
                    <a:pt x="406029" y="195231"/>
                    <a:pt x="425419" y="220998"/>
                  </a:cubicBezTo>
                  <a:cubicBezTo>
                    <a:pt x="442655" y="242471"/>
                    <a:pt x="464200" y="212409"/>
                    <a:pt x="490053" y="248913"/>
                  </a:cubicBezTo>
                  <a:cubicBezTo>
                    <a:pt x="530988" y="311183"/>
                    <a:pt x="444810" y="397073"/>
                    <a:pt x="418956" y="343392"/>
                  </a:cubicBezTo>
                  <a:cubicBezTo>
                    <a:pt x="414647" y="334803"/>
                    <a:pt x="418956" y="317625"/>
                    <a:pt x="418956" y="317625"/>
                  </a:cubicBezTo>
                  <a:cubicBezTo>
                    <a:pt x="418956" y="317625"/>
                    <a:pt x="421110" y="311183"/>
                    <a:pt x="421110" y="309036"/>
                  </a:cubicBezTo>
                  <a:cubicBezTo>
                    <a:pt x="401720" y="326214"/>
                    <a:pt x="397411" y="351981"/>
                    <a:pt x="410338" y="379895"/>
                  </a:cubicBezTo>
                  <a:cubicBezTo>
                    <a:pt x="425419" y="414251"/>
                    <a:pt x="462045" y="435724"/>
                    <a:pt x="492208" y="455049"/>
                  </a:cubicBezTo>
                  <a:cubicBezTo>
                    <a:pt x="574077" y="506583"/>
                    <a:pt x="647329" y="497994"/>
                    <a:pt x="714118" y="459344"/>
                  </a:cubicBezTo>
                  <a:cubicBezTo>
                    <a:pt x="742126" y="442166"/>
                    <a:pt x="776597" y="403515"/>
                    <a:pt x="795987" y="388484"/>
                  </a:cubicBezTo>
                  <a:cubicBezTo>
                    <a:pt x="813223" y="373454"/>
                    <a:pt x="839077" y="364865"/>
                    <a:pt x="869239" y="364865"/>
                  </a:cubicBezTo>
                  <a:cubicBezTo>
                    <a:pt x="869239" y="364865"/>
                    <a:pt x="916637" y="371306"/>
                    <a:pt x="916637" y="371306"/>
                  </a:cubicBezTo>
                  <a:cubicBezTo>
                    <a:pt x="864930" y="379895"/>
                    <a:pt x="828304" y="384190"/>
                    <a:pt x="811068" y="401368"/>
                  </a:cubicBezTo>
                  <a:cubicBezTo>
                    <a:pt x="780906" y="429282"/>
                    <a:pt x="748589" y="465786"/>
                    <a:pt x="709809" y="485111"/>
                  </a:cubicBezTo>
                  <a:cubicBezTo>
                    <a:pt x="593468" y="547381"/>
                    <a:pt x="427574" y="482964"/>
                    <a:pt x="365094" y="420693"/>
                  </a:cubicBezTo>
                  <a:cubicBezTo>
                    <a:pt x="339241" y="394926"/>
                    <a:pt x="328468" y="360570"/>
                    <a:pt x="313387" y="326214"/>
                  </a:cubicBezTo>
                  <a:cubicBezTo>
                    <a:pt x="302615" y="304741"/>
                    <a:pt x="296152" y="294005"/>
                    <a:pt x="283225" y="274680"/>
                  </a:cubicBezTo>
                  <a:cubicBezTo>
                    <a:pt x="274607" y="261796"/>
                    <a:pt x="263835" y="255355"/>
                    <a:pt x="248753" y="255355"/>
                  </a:cubicBezTo>
                  <a:cubicBezTo>
                    <a:pt x="248753" y="255355"/>
                    <a:pt x="233672" y="268238"/>
                    <a:pt x="233672" y="268238"/>
                  </a:cubicBezTo>
                  <a:cubicBezTo>
                    <a:pt x="259526" y="259649"/>
                    <a:pt x="265989" y="268238"/>
                    <a:pt x="270298" y="276827"/>
                  </a:cubicBezTo>
                  <a:cubicBezTo>
                    <a:pt x="270298" y="276827"/>
                    <a:pt x="272452" y="285416"/>
                    <a:pt x="272452" y="289711"/>
                  </a:cubicBezTo>
                  <a:cubicBezTo>
                    <a:pt x="272452" y="309036"/>
                    <a:pt x="259526" y="321919"/>
                    <a:pt x="227209" y="309036"/>
                  </a:cubicBezTo>
                  <a:cubicBezTo>
                    <a:pt x="201355" y="300447"/>
                    <a:pt x="192737" y="233882"/>
                    <a:pt x="209973" y="210262"/>
                  </a:cubicBezTo>
                  <a:cubicBezTo>
                    <a:pt x="220745" y="195231"/>
                    <a:pt x="246599" y="182348"/>
                    <a:pt x="268143" y="180201"/>
                  </a:cubicBezTo>
                  <a:close/>
                  <a:moveTo>
                    <a:pt x="731320" y="165601"/>
                  </a:moveTo>
                  <a:cubicBezTo>
                    <a:pt x="750176" y="165870"/>
                    <a:pt x="768494" y="166948"/>
                    <a:pt x="772804" y="169102"/>
                  </a:cubicBezTo>
                  <a:cubicBezTo>
                    <a:pt x="785734" y="173411"/>
                    <a:pt x="792199" y="194956"/>
                    <a:pt x="805129" y="197110"/>
                  </a:cubicBezTo>
                  <a:cubicBezTo>
                    <a:pt x="835299" y="205728"/>
                    <a:pt x="863314" y="201419"/>
                    <a:pt x="876245" y="231582"/>
                  </a:cubicBezTo>
                  <a:cubicBezTo>
                    <a:pt x="891330" y="276825"/>
                    <a:pt x="861159" y="317760"/>
                    <a:pt x="830989" y="324223"/>
                  </a:cubicBezTo>
                  <a:cubicBezTo>
                    <a:pt x="824524" y="324223"/>
                    <a:pt x="809439" y="319915"/>
                    <a:pt x="809439" y="319915"/>
                  </a:cubicBezTo>
                  <a:cubicBezTo>
                    <a:pt x="783579" y="311297"/>
                    <a:pt x="766339" y="289752"/>
                    <a:pt x="790044" y="268207"/>
                  </a:cubicBezTo>
                  <a:cubicBezTo>
                    <a:pt x="792199" y="266053"/>
                    <a:pt x="787889" y="261744"/>
                    <a:pt x="787889" y="261744"/>
                  </a:cubicBezTo>
                  <a:cubicBezTo>
                    <a:pt x="764184" y="276825"/>
                    <a:pt x="757719" y="294061"/>
                    <a:pt x="772804" y="309142"/>
                  </a:cubicBezTo>
                  <a:cubicBezTo>
                    <a:pt x="822369" y="358695"/>
                    <a:pt x="848229" y="315606"/>
                    <a:pt x="880555" y="315606"/>
                  </a:cubicBezTo>
                  <a:cubicBezTo>
                    <a:pt x="912880" y="313451"/>
                    <a:pt x="962445" y="352232"/>
                    <a:pt x="975375" y="373776"/>
                  </a:cubicBezTo>
                  <a:cubicBezTo>
                    <a:pt x="947360" y="363004"/>
                    <a:pt x="919345" y="354386"/>
                    <a:pt x="899950" y="352232"/>
                  </a:cubicBezTo>
                  <a:cubicBezTo>
                    <a:pt x="846074" y="345768"/>
                    <a:pt x="809439" y="360849"/>
                    <a:pt x="779269" y="378085"/>
                  </a:cubicBezTo>
                  <a:cubicBezTo>
                    <a:pt x="738324" y="401784"/>
                    <a:pt x="699533" y="444874"/>
                    <a:pt x="649968" y="455646"/>
                  </a:cubicBezTo>
                  <a:cubicBezTo>
                    <a:pt x="587473" y="466418"/>
                    <a:pt x="529287" y="429792"/>
                    <a:pt x="537907" y="371622"/>
                  </a:cubicBezTo>
                  <a:cubicBezTo>
                    <a:pt x="540062" y="363004"/>
                    <a:pt x="548682" y="354386"/>
                    <a:pt x="552992" y="350077"/>
                  </a:cubicBezTo>
                  <a:cubicBezTo>
                    <a:pt x="552992" y="350077"/>
                    <a:pt x="561612" y="347923"/>
                    <a:pt x="563767" y="345768"/>
                  </a:cubicBezTo>
                  <a:cubicBezTo>
                    <a:pt x="544372" y="425483"/>
                    <a:pt x="619798" y="451337"/>
                    <a:pt x="667208" y="423329"/>
                  </a:cubicBezTo>
                  <a:cubicBezTo>
                    <a:pt x="690913" y="410402"/>
                    <a:pt x="705998" y="386703"/>
                    <a:pt x="712463" y="352232"/>
                  </a:cubicBezTo>
                  <a:cubicBezTo>
                    <a:pt x="718929" y="322069"/>
                    <a:pt x="710308" y="298370"/>
                    <a:pt x="686603" y="281134"/>
                  </a:cubicBezTo>
                  <a:cubicBezTo>
                    <a:pt x="693068" y="255281"/>
                    <a:pt x="693068" y="233736"/>
                    <a:pt x="684448" y="212191"/>
                  </a:cubicBezTo>
                  <a:cubicBezTo>
                    <a:pt x="677983" y="197110"/>
                    <a:pt x="652123" y="173411"/>
                    <a:pt x="686603" y="166948"/>
                  </a:cubicBezTo>
                  <a:cubicBezTo>
                    <a:pt x="693068" y="165870"/>
                    <a:pt x="712463" y="165332"/>
                    <a:pt x="731320" y="165601"/>
                  </a:cubicBezTo>
                  <a:close/>
                  <a:moveTo>
                    <a:pt x="301475" y="820"/>
                  </a:moveTo>
                  <a:cubicBezTo>
                    <a:pt x="346752" y="-3482"/>
                    <a:pt x="366156" y="9424"/>
                    <a:pt x="385560" y="33086"/>
                  </a:cubicBezTo>
                  <a:cubicBezTo>
                    <a:pt x="404964" y="22330"/>
                    <a:pt x="452397" y="26633"/>
                    <a:pt x="473957" y="48143"/>
                  </a:cubicBezTo>
                  <a:cubicBezTo>
                    <a:pt x="521390" y="99768"/>
                    <a:pt x="484737" y="147090"/>
                    <a:pt x="432993" y="172903"/>
                  </a:cubicBezTo>
                  <a:cubicBezTo>
                    <a:pt x="409276" y="183658"/>
                    <a:pt x="366156" y="170752"/>
                    <a:pt x="370468" y="142788"/>
                  </a:cubicBezTo>
                  <a:cubicBezTo>
                    <a:pt x="376936" y="106221"/>
                    <a:pt x="420057" y="99768"/>
                    <a:pt x="411433" y="138486"/>
                  </a:cubicBezTo>
                  <a:cubicBezTo>
                    <a:pt x="404964" y="138486"/>
                    <a:pt x="411433" y="140637"/>
                    <a:pt x="411433" y="140637"/>
                  </a:cubicBezTo>
                  <a:cubicBezTo>
                    <a:pt x="411433" y="140637"/>
                    <a:pt x="417901" y="136335"/>
                    <a:pt x="420057" y="125580"/>
                  </a:cubicBezTo>
                  <a:cubicBezTo>
                    <a:pt x="422213" y="110523"/>
                    <a:pt x="413589" y="101919"/>
                    <a:pt x="402808" y="99768"/>
                  </a:cubicBezTo>
                  <a:cubicBezTo>
                    <a:pt x="361844" y="95466"/>
                    <a:pt x="335972" y="151392"/>
                    <a:pt x="379092" y="175054"/>
                  </a:cubicBezTo>
                  <a:cubicBezTo>
                    <a:pt x="469645" y="222376"/>
                    <a:pt x="480425" y="108372"/>
                    <a:pt x="568823" y="129882"/>
                  </a:cubicBezTo>
                  <a:cubicBezTo>
                    <a:pt x="599007" y="136335"/>
                    <a:pt x="601163" y="166450"/>
                    <a:pt x="616255" y="177205"/>
                  </a:cubicBezTo>
                  <a:cubicBezTo>
                    <a:pt x="635659" y="190111"/>
                    <a:pt x="652908" y="179356"/>
                    <a:pt x="665844" y="196564"/>
                  </a:cubicBezTo>
                  <a:cubicBezTo>
                    <a:pt x="680936" y="220225"/>
                    <a:pt x="680936" y="252491"/>
                    <a:pt x="674468" y="282605"/>
                  </a:cubicBezTo>
                  <a:cubicBezTo>
                    <a:pt x="683092" y="293360"/>
                    <a:pt x="696028" y="306267"/>
                    <a:pt x="700340" y="314871"/>
                  </a:cubicBezTo>
                  <a:cubicBezTo>
                    <a:pt x="704652" y="323475"/>
                    <a:pt x="700340" y="347136"/>
                    <a:pt x="700340" y="347136"/>
                  </a:cubicBezTo>
                  <a:cubicBezTo>
                    <a:pt x="680936" y="474047"/>
                    <a:pt x="530014" y="411667"/>
                    <a:pt x="588227" y="336381"/>
                  </a:cubicBezTo>
                  <a:cubicBezTo>
                    <a:pt x="586071" y="336381"/>
                    <a:pt x="599007" y="334230"/>
                    <a:pt x="603319" y="334230"/>
                  </a:cubicBezTo>
                  <a:cubicBezTo>
                    <a:pt x="607631" y="334230"/>
                    <a:pt x="611943" y="342834"/>
                    <a:pt x="616255" y="344985"/>
                  </a:cubicBezTo>
                  <a:cubicBezTo>
                    <a:pt x="616255" y="357891"/>
                    <a:pt x="607631" y="366495"/>
                    <a:pt x="614099" y="377251"/>
                  </a:cubicBezTo>
                  <a:cubicBezTo>
                    <a:pt x="655064" y="306267"/>
                    <a:pt x="560198" y="308418"/>
                    <a:pt x="536482" y="351438"/>
                  </a:cubicBezTo>
                  <a:cubicBezTo>
                    <a:pt x="530014" y="364344"/>
                    <a:pt x="525702" y="388006"/>
                    <a:pt x="530014" y="407365"/>
                  </a:cubicBezTo>
                  <a:cubicBezTo>
                    <a:pt x="536482" y="431026"/>
                    <a:pt x="560198" y="448235"/>
                    <a:pt x="577447" y="454688"/>
                  </a:cubicBezTo>
                  <a:cubicBezTo>
                    <a:pt x="633503" y="478349"/>
                    <a:pt x="683092" y="458990"/>
                    <a:pt x="717588" y="431026"/>
                  </a:cubicBezTo>
                  <a:cubicBezTo>
                    <a:pt x="721900" y="428875"/>
                    <a:pt x="760709" y="398761"/>
                    <a:pt x="780113" y="392308"/>
                  </a:cubicBezTo>
                  <a:cubicBezTo>
                    <a:pt x="734837" y="433177"/>
                    <a:pt x="672312" y="493406"/>
                    <a:pt x="577447" y="474047"/>
                  </a:cubicBezTo>
                  <a:cubicBezTo>
                    <a:pt x="540794" y="467594"/>
                    <a:pt x="499830" y="448235"/>
                    <a:pt x="471801" y="426724"/>
                  </a:cubicBezTo>
                  <a:cubicBezTo>
                    <a:pt x="461021" y="418120"/>
                    <a:pt x="426525" y="390157"/>
                    <a:pt x="420057" y="377251"/>
                  </a:cubicBezTo>
                  <a:cubicBezTo>
                    <a:pt x="415745" y="368646"/>
                    <a:pt x="415745" y="364344"/>
                    <a:pt x="413589" y="351438"/>
                  </a:cubicBezTo>
                  <a:cubicBezTo>
                    <a:pt x="452397" y="405214"/>
                    <a:pt x="517078" y="336381"/>
                    <a:pt x="512766" y="282605"/>
                  </a:cubicBezTo>
                  <a:cubicBezTo>
                    <a:pt x="512766" y="271850"/>
                    <a:pt x="510610" y="261095"/>
                    <a:pt x="506298" y="252491"/>
                  </a:cubicBezTo>
                  <a:cubicBezTo>
                    <a:pt x="489050" y="215923"/>
                    <a:pt x="467489" y="215923"/>
                    <a:pt x="439461" y="215923"/>
                  </a:cubicBezTo>
                  <a:cubicBezTo>
                    <a:pt x="428681" y="200866"/>
                    <a:pt x="394184" y="177205"/>
                    <a:pt x="353220" y="194413"/>
                  </a:cubicBezTo>
                  <a:cubicBezTo>
                    <a:pt x="329503" y="177205"/>
                    <a:pt x="297163" y="164298"/>
                    <a:pt x="279915" y="166450"/>
                  </a:cubicBezTo>
                  <a:cubicBezTo>
                    <a:pt x="228170" y="168601"/>
                    <a:pt x="200142" y="185809"/>
                    <a:pt x="189362" y="235282"/>
                  </a:cubicBezTo>
                  <a:cubicBezTo>
                    <a:pt x="182894" y="271850"/>
                    <a:pt x="204454" y="297662"/>
                    <a:pt x="210922" y="321324"/>
                  </a:cubicBezTo>
                  <a:cubicBezTo>
                    <a:pt x="195830" y="286907"/>
                    <a:pt x="180738" y="261095"/>
                    <a:pt x="154865" y="261095"/>
                  </a:cubicBezTo>
                  <a:cubicBezTo>
                    <a:pt x="131149" y="261095"/>
                    <a:pt x="118213" y="278303"/>
                    <a:pt x="120369" y="295511"/>
                  </a:cubicBezTo>
                  <a:cubicBezTo>
                    <a:pt x="120369" y="297662"/>
                    <a:pt x="122525" y="306267"/>
                    <a:pt x="128993" y="312720"/>
                  </a:cubicBezTo>
                  <a:cubicBezTo>
                    <a:pt x="128993" y="312720"/>
                    <a:pt x="139773" y="317022"/>
                    <a:pt x="141929" y="319173"/>
                  </a:cubicBezTo>
                  <a:cubicBezTo>
                    <a:pt x="120369" y="297662"/>
                    <a:pt x="135461" y="267548"/>
                    <a:pt x="165645" y="274001"/>
                  </a:cubicBezTo>
                  <a:cubicBezTo>
                    <a:pt x="193674" y="280454"/>
                    <a:pt x="195830" y="332079"/>
                    <a:pt x="167801" y="353589"/>
                  </a:cubicBezTo>
                  <a:cubicBezTo>
                    <a:pt x="154865" y="364344"/>
                    <a:pt x="105277" y="368646"/>
                    <a:pt x="81560" y="368646"/>
                  </a:cubicBezTo>
                  <a:cubicBezTo>
                    <a:pt x="44908" y="366495"/>
                    <a:pt x="12567" y="342834"/>
                    <a:pt x="6099" y="308418"/>
                  </a:cubicBezTo>
                  <a:cubicBezTo>
                    <a:pt x="1787" y="293360"/>
                    <a:pt x="-2525" y="271850"/>
                    <a:pt x="1787" y="254642"/>
                  </a:cubicBezTo>
                  <a:cubicBezTo>
                    <a:pt x="3943" y="250340"/>
                    <a:pt x="10411" y="241736"/>
                    <a:pt x="14723" y="235282"/>
                  </a:cubicBezTo>
                  <a:cubicBezTo>
                    <a:pt x="14723" y="235282"/>
                    <a:pt x="16879" y="220225"/>
                    <a:pt x="16879" y="213772"/>
                  </a:cubicBezTo>
                  <a:cubicBezTo>
                    <a:pt x="12567" y="185809"/>
                    <a:pt x="25504" y="149241"/>
                    <a:pt x="62156" y="147090"/>
                  </a:cubicBezTo>
                  <a:cubicBezTo>
                    <a:pt x="94496" y="142788"/>
                    <a:pt x="83716" y="196564"/>
                    <a:pt x="167801" y="187960"/>
                  </a:cubicBezTo>
                  <a:cubicBezTo>
                    <a:pt x="178582" y="187960"/>
                    <a:pt x="191518" y="177205"/>
                    <a:pt x="197986" y="168601"/>
                  </a:cubicBezTo>
                  <a:cubicBezTo>
                    <a:pt x="208766" y="149241"/>
                    <a:pt x="200142" y="114825"/>
                    <a:pt x="174270" y="106221"/>
                  </a:cubicBezTo>
                  <a:cubicBezTo>
                    <a:pt x="163489" y="101919"/>
                    <a:pt x="146241" y="101919"/>
                    <a:pt x="139773" y="114825"/>
                  </a:cubicBezTo>
                  <a:cubicBezTo>
                    <a:pt x="139773" y="114825"/>
                    <a:pt x="139773" y="132033"/>
                    <a:pt x="141929" y="140637"/>
                  </a:cubicBezTo>
                  <a:cubicBezTo>
                    <a:pt x="139773" y="110523"/>
                    <a:pt x="189362" y="99768"/>
                    <a:pt x="189362" y="144939"/>
                  </a:cubicBezTo>
                  <a:cubicBezTo>
                    <a:pt x="189362" y="224527"/>
                    <a:pt x="10411" y="157845"/>
                    <a:pt x="113901" y="56747"/>
                  </a:cubicBezTo>
                  <a:cubicBezTo>
                    <a:pt x="148397" y="24482"/>
                    <a:pt x="200142" y="18028"/>
                    <a:pt x="254043" y="35237"/>
                  </a:cubicBezTo>
                  <a:cubicBezTo>
                    <a:pt x="264823" y="18028"/>
                    <a:pt x="275603" y="2971"/>
                    <a:pt x="301475" y="820"/>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Freeform 51"/>
            <p:cNvSpPr/>
            <p:nvPr/>
          </p:nvSpPr>
          <p:spPr bwMode="auto">
            <a:xfrm>
              <a:off x="6683376" y="3692525"/>
              <a:ext cx="382588" cy="206375"/>
            </a:xfrm>
            <a:custGeom>
              <a:avLst/>
              <a:gdLst>
                <a:gd name="T0" fmla="*/ 33 w 178"/>
                <a:gd name="T1" fmla="*/ 67 h 96"/>
                <a:gd name="T2" fmla="*/ 21 w 178"/>
                <a:gd name="T3" fmla="*/ 38 h 96"/>
                <a:gd name="T4" fmla="*/ 11 w 178"/>
                <a:gd name="T5" fmla="*/ 82 h 96"/>
                <a:gd name="T6" fmla="*/ 61 w 178"/>
                <a:gd name="T7" fmla="*/ 87 h 96"/>
                <a:gd name="T8" fmla="*/ 178 w 178"/>
                <a:gd name="T9" fmla="*/ 68 h 96"/>
                <a:gd name="T10" fmla="*/ 90 w 178"/>
                <a:gd name="T11" fmla="*/ 52 h 96"/>
                <a:gd name="T12" fmla="*/ 53 w 178"/>
                <a:gd name="T13" fmla="*/ 51 h 96"/>
                <a:gd name="T14" fmla="*/ 57 w 178"/>
                <a:gd name="T15" fmla="*/ 24 h 96"/>
                <a:gd name="T16" fmla="*/ 81 w 178"/>
                <a:gd name="T17" fmla="*/ 30 h 96"/>
                <a:gd name="T18" fmla="*/ 64 w 178"/>
                <a:gd name="T19" fmla="*/ 28 h 96"/>
                <a:gd name="T20" fmla="*/ 65 w 178"/>
                <a:gd name="T21" fmla="*/ 50 h 96"/>
                <a:gd name="T22" fmla="*/ 98 w 178"/>
                <a:gd name="T23" fmla="*/ 35 h 96"/>
                <a:gd name="T24" fmla="*/ 87 w 178"/>
                <a:gd name="T25" fmla="*/ 8 h 96"/>
                <a:gd name="T26" fmla="*/ 43 w 178"/>
                <a:gd name="T27" fmla="*/ 14 h 96"/>
                <a:gd name="T28" fmla="*/ 33 w 178"/>
                <a:gd name="T29" fmla="*/ 6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96">
                  <a:moveTo>
                    <a:pt x="33" y="67"/>
                  </a:moveTo>
                  <a:cubicBezTo>
                    <a:pt x="16" y="64"/>
                    <a:pt x="18" y="49"/>
                    <a:pt x="21" y="38"/>
                  </a:cubicBezTo>
                  <a:cubicBezTo>
                    <a:pt x="3" y="40"/>
                    <a:pt x="0" y="70"/>
                    <a:pt x="11" y="82"/>
                  </a:cubicBezTo>
                  <a:cubicBezTo>
                    <a:pt x="20" y="93"/>
                    <a:pt x="46" y="96"/>
                    <a:pt x="61" y="87"/>
                  </a:cubicBezTo>
                  <a:cubicBezTo>
                    <a:pt x="80" y="75"/>
                    <a:pt x="126" y="59"/>
                    <a:pt x="178" y="68"/>
                  </a:cubicBezTo>
                  <a:cubicBezTo>
                    <a:pt x="156" y="54"/>
                    <a:pt x="111" y="40"/>
                    <a:pt x="90" y="52"/>
                  </a:cubicBezTo>
                  <a:cubicBezTo>
                    <a:pt x="74" y="62"/>
                    <a:pt x="61" y="60"/>
                    <a:pt x="53" y="51"/>
                  </a:cubicBezTo>
                  <a:cubicBezTo>
                    <a:pt x="47" y="44"/>
                    <a:pt x="50" y="29"/>
                    <a:pt x="57" y="24"/>
                  </a:cubicBezTo>
                  <a:cubicBezTo>
                    <a:pt x="66" y="17"/>
                    <a:pt x="80" y="20"/>
                    <a:pt x="81" y="30"/>
                  </a:cubicBezTo>
                  <a:cubicBezTo>
                    <a:pt x="75" y="26"/>
                    <a:pt x="70" y="24"/>
                    <a:pt x="64" y="28"/>
                  </a:cubicBezTo>
                  <a:cubicBezTo>
                    <a:pt x="55" y="34"/>
                    <a:pt x="55" y="45"/>
                    <a:pt x="65" y="50"/>
                  </a:cubicBezTo>
                  <a:cubicBezTo>
                    <a:pt x="76" y="55"/>
                    <a:pt x="93" y="45"/>
                    <a:pt x="98" y="35"/>
                  </a:cubicBezTo>
                  <a:cubicBezTo>
                    <a:pt x="102" y="26"/>
                    <a:pt x="97" y="16"/>
                    <a:pt x="87" y="8"/>
                  </a:cubicBezTo>
                  <a:cubicBezTo>
                    <a:pt x="77" y="0"/>
                    <a:pt x="59" y="2"/>
                    <a:pt x="43" y="14"/>
                  </a:cubicBezTo>
                  <a:cubicBezTo>
                    <a:pt x="24" y="27"/>
                    <a:pt x="19" y="56"/>
                    <a:pt x="33" y="67"/>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5" name="组合 14"/>
          <p:cNvGrpSpPr/>
          <p:nvPr/>
        </p:nvGrpSpPr>
        <p:grpSpPr>
          <a:xfrm>
            <a:off x="383301" y="384516"/>
            <a:ext cx="1166686" cy="267267"/>
            <a:chOff x="-164381" y="2115819"/>
            <a:chExt cx="4132033" cy="946576"/>
          </a:xfrm>
          <a:solidFill>
            <a:srgbClr val="E5C18C"/>
          </a:solidFill>
        </p:grpSpPr>
        <p:grpSp>
          <p:nvGrpSpPr>
            <p:cNvPr id="16" name="组合 15"/>
            <p:cNvGrpSpPr/>
            <p:nvPr/>
          </p:nvGrpSpPr>
          <p:grpSpPr>
            <a:xfrm>
              <a:off x="-164381" y="2115819"/>
              <a:ext cx="2833726" cy="473287"/>
              <a:chOff x="-8578756" y="1524000"/>
              <a:chExt cx="7847236" cy="1310640"/>
            </a:xfrm>
            <a:grpFill/>
          </p:grpSpPr>
          <p:sp>
            <p:nvSpPr>
              <p:cNvPr id="21" name="弧形 20"/>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2" name="直接连接符 21"/>
              <p:cNvCxnSpPr>
                <a:stCxn id="21"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24" name="弧形 23"/>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17" name="组合 16"/>
            <p:cNvGrpSpPr/>
            <p:nvPr/>
          </p:nvGrpSpPr>
          <p:grpSpPr>
            <a:xfrm flipH="1" flipV="1">
              <a:off x="1601698" y="2589108"/>
              <a:ext cx="2365954" cy="473287"/>
              <a:chOff x="-7283387" y="1524000"/>
              <a:chExt cx="6551867" cy="1310640"/>
            </a:xfrm>
            <a:grpFill/>
          </p:grpSpPr>
          <p:sp>
            <p:nvSpPr>
              <p:cNvPr id="18" name="弧形 17"/>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19" name="直接连接符 18"/>
              <p:cNvCxnSpPr>
                <a:stCxn id="18"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25" name="组合 24"/>
          <p:cNvGrpSpPr/>
          <p:nvPr/>
        </p:nvGrpSpPr>
        <p:grpSpPr>
          <a:xfrm flipV="1">
            <a:off x="160032" y="771922"/>
            <a:ext cx="788741" cy="180686"/>
            <a:chOff x="-164381" y="2115819"/>
            <a:chExt cx="4132033" cy="946576"/>
          </a:xfrm>
          <a:solidFill>
            <a:srgbClr val="E5C18C"/>
          </a:solidFill>
        </p:grpSpPr>
        <p:grpSp>
          <p:nvGrpSpPr>
            <p:cNvPr id="26" name="组合 25"/>
            <p:cNvGrpSpPr/>
            <p:nvPr/>
          </p:nvGrpSpPr>
          <p:grpSpPr>
            <a:xfrm>
              <a:off x="-164381" y="2115819"/>
              <a:ext cx="2833726" cy="473287"/>
              <a:chOff x="-8578756" y="1524000"/>
              <a:chExt cx="7847236" cy="1310640"/>
            </a:xfrm>
            <a:grpFill/>
          </p:grpSpPr>
          <p:sp>
            <p:nvSpPr>
              <p:cNvPr id="31" name="弧形 30"/>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32" name="直接连接符 31"/>
              <p:cNvCxnSpPr>
                <a:stCxn id="31"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34" name="弧形 33"/>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27" name="组合 26"/>
            <p:cNvGrpSpPr/>
            <p:nvPr/>
          </p:nvGrpSpPr>
          <p:grpSpPr>
            <a:xfrm flipH="1" flipV="1">
              <a:off x="1601698" y="2589108"/>
              <a:ext cx="2365954" cy="473287"/>
              <a:chOff x="-7283387" y="1524000"/>
              <a:chExt cx="6551867" cy="1310640"/>
            </a:xfrm>
            <a:grpFill/>
          </p:grpSpPr>
          <p:sp>
            <p:nvSpPr>
              <p:cNvPr id="28" name="弧形 27"/>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9" name="直接连接符 28"/>
              <p:cNvCxnSpPr>
                <a:stCxn id="28"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35" name="组合 34"/>
          <p:cNvGrpSpPr/>
          <p:nvPr/>
        </p:nvGrpSpPr>
        <p:grpSpPr>
          <a:xfrm>
            <a:off x="444917" y="1814873"/>
            <a:ext cx="677108" cy="3706281"/>
            <a:chOff x="9772342" y="1709678"/>
            <a:chExt cx="677108" cy="3706281"/>
          </a:xfrm>
        </p:grpSpPr>
        <p:sp>
          <p:nvSpPr>
            <p:cNvPr id="36" name="文本框 35"/>
            <p:cNvSpPr txBox="1"/>
            <p:nvPr/>
          </p:nvSpPr>
          <p:spPr>
            <a:xfrm>
              <a:off x="9772342" y="1709678"/>
              <a:ext cx="677108" cy="1645643"/>
            </a:xfrm>
            <a:prstGeom prst="rect">
              <a:avLst/>
            </a:prstGeom>
            <a:noFill/>
          </p:spPr>
          <p:txBody>
            <a:bodyPr vert="eaVert" wrap="none" rtlCol="0">
              <a:spAutoFit/>
            </a:bodyPr>
            <a:lstStyle/>
            <a:p>
              <a:r>
                <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rPr>
                <a:t>第四章</a:t>
              </a:r>
              <a:endPar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endParaRPr>
            </a:p>
          </p:txBody>
        </p:sp>
        <p:cxnSp>
          <p:nvCxnSpPr>
            <p:cNvPr id="37" name="直接连接符 36"/>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44" name="MAON"/>
          <p:cNvSpPr txBox="1"/>
          <p:nvPr/>
        </p:nvSpPr>
        <p:spPr>
          <a:xfrm>
            <a:off x="2937050" y="1543607"/>
            <a:ext cx="3725073" cy="1107996"/>
          </a:xfrm>
          <a:prstGeom prst="rect">
            <a:avLst/>
          </a:prstGeom>
          <a:ln w="12700">
            <a:miter lim="400000"/>
          </a:ln>
        </p:spPr>
        <p:txBody>
          <a:bodyPr wrap="square" lIns="22860" rIns="22860" anchor="ctr">
            <a:spAutoFit/>
          </a:bodyPr>
          <a:lstStyle/>
          <a:p>
            <a:pPr defTabSz="412750" hangingPunct="0"/>
            <a:r>
              <a:rPr lang="zh-CN" altLang="en-US" sz="6600" kern="0" spc="170" dirty="0">
                <a:solidFill>
                  <a:schemeClr val="bg1"/>
                </a:solidFill>
                <a:latin typeface="汉仪尚巍手书W" panose="00020600040101010101" pitchFamily="18" charset="-122"/>
                <a:ea typeface="汉仪尚巍手书W" panose="00020600040101010101" pitchFamily="18" charset="-122"/>
                <a:sym typeface="Bodoni SvtyTwo ITC TT-Book"/>
              </a:rPr>
              <a:t>中国风潮</a:t>
            </a:r>
            <a:endParaRPr sz="6600" kern="0" spc="170" dirty="0">
              <a:solidFill>
                <a:schemeClr val="bg1"/>
              </a:solidFill>
              <a:latin typeface="汉仪尚巍手书W" panose="00020600040101010101" pitchFamily="18" charset="-122"/>
              <a:ea typeface="汉仪尚巍手书W" panose="00020600040101010101" pitchFamily="18" charset="-122"/>
              <a:sym typeface="Bodoni SvtyTwo ITC TT-Book"/>
            </a:endParaRPr>
          </a:p>
        </p:txBody>
      </p:sp>
      <p:sp>
        <p:nvSpPr>
          <p:cNvPr id="45" name="文本框 44"/>
          <p:cNvSpPr txBox="1"/>
          <p:nvPr/>
        </p:nvSpPr>
        <p:spPr>
          <a:xfrm>
            <a:off x="7005536" y="4203812"/>
            <a:ext cx="4062651" cy="1689026"/>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zh-CN" altLang="en-US" sz="1400" kern="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rPr>
              <a:t>点击输入本栏的具体文字，简明扼要的说明分项内容，此为概念图解，请根据您的具体内容酌情修点击输入本栏的具体文字，简明扼要的说明分项内容。</a:t>
            </a:r>
            <a:endParaRPr lang="zh-CN" altLang="en-US" sz="140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par>
                                <p:cTn id="15" presetID="14" presetClass="entr" presetSubtype="1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randombar(horizontal)">
                                      <p:cBhvr>
                                        <p:cTn id="22" dur="500"/>
                                        <p:tgtEl>
                                          <p:spTgt spid="3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48"/>
                                        </p:tgtEl>
                                        <p:attrNameLst>
                                          <p:attrName>style.visibility</p:attrName>
                                        </p:attrNameLst>
                                      </p:cBhvr>
                                      <p:to>
                                        <p:strVal val="visible"/>
                                      </p:to>
                                    </p:set>
                                    <p:animEffect transition="in" filter="randombar(horizontal)">
                                      <p:cBhvr>
                                        <p:cTn id="25" dur="500"/>
                                        <p:tgtEl>
                                          <p:spTgt spid="74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749"/>
                                        </p:tgtEl>
                                        <p:attrNameLst>
                                          <p:attrName>style.visibility</p:attrName>
                                        </p:attrNameLst>
                                      </p:cBhvr>
                                      <p:to>
                                        <p:strVal val="visible"/>
                                      </p:to>
                                    </p:set>
                                    <p:animEffect transition="in" filter="randombar(horizontal)">
                                      <p:cBhvr>
                                        <p:cTn id="28" dur="500"/>
                                        <p:tgtEl>
                                          <p:spTgt spid="749"/>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 grpId="0" animBg="1"/>
      <p:bldP spid="749" grpId="0" animBg="1"/>
      <p:bldP spid="4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85" name="Rechteck"/>
          <p:cNvSpPr/>
          <p:nvPr/>
        </p:nvSpPr>
        <p:spPr>
          <a:xfrm>
            <a:off x="9041397" y="518149"/>
            <a:ext cx="2540000" cy="5905500"/>
          </a:xfrm>
          <a:prstGeom prst="rect">
            <a:avLst/>
          </a:prstGeom>
          <a:solidFill>
            <a:srgbClr val="A88755"/>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sz="1600" kern="0" dirty="0">
              <a:solidFill>
                <a:srgbClr val="FFFFFF"/>
              </a:solidFill>
              <a:latin typeface="Helvetica Light"/>
              <a:sym typeface="Helvetica Light"/>
            </a:endParaRPr>
          </a:p>
        </p:txBody>
      </p:sp>
      <p:sp>
        <p:nvSpPr>
          <p:cNvPr id="786" name="Rechteck"/>
          <p:cNvSpPr/>
          <p:nvPr/>
        </p:nvSpPr>
        <p:spPr>
          <a:xfrm rot="16200000">
            <a:off x="8863597" y="2346949"/>
            <a:ext cx="1270000" cy="12700"/>
          </a:xfrm>
          <a:prstGeom prst="rect">
            <a:avLst/>
          </a:prstGeom>
          <a:solidFill>
            <a:srgbClr val="24282B"/>
          </a:solidFill>
          <a:ln w="12700">
            <a:solidFill>
              <a:schemeClr val="bg1"/>
            </a:solidFill>
            <a:miter lim="400000"/>
          </a:ln>
        </p:spPr>
        <p:txBody>
          <a:bodyPr lIns="25400" tIns="25400" rIns="25400" bIns="25400" anchor="ctr"/>
          <a:lstStyle/>
          <a:p>
            <a:pPr algn="ctr" defTabSz="412750" hangingPunct="0">
              <a:defRPr sz="3200" spc="0">
                <a:solidFill>
                  <a:srgbClr val="0433FF"/>
                </a:solidFill>
                <a:latin typeface="Helvetica Light"/>
                <a:ea typeface="Helvetica Light"/>
                <a:cs typeface="Helvetica Light"/>
                <a:sym typeface="Helvetica Light"/>
              </a:defRPr>
            </a:pPr>
            <a:endParaRPr sz="1600" kern="0">
              <a:solidFill>
                <a:srgbClr val="0433FF"/>
              </a:solidFill>
              <a:latin typeface="Helvetica Light"/>
              <a:sym typeface="Helvetica Light"/>
            </a:endParaRPr>
          </a:p>
        </p:txBody>
      </p:sp>
      <p:pic>
        <p:nvPicPr>
          <p:cNvPr id="4" name="图片占位符 3" descr="图片包含 地面, 木制&#10;&#10;自动生成的说明"/>
          <p:cNvPicPr>
            <a:picLocks noGrp="1" noChangeAspect="1"/>
          </p:cNvPicPr>
          <p:nvPr>
            <p:ph type="pic" sz="half" idx="13"/>
          </p:nvPr>
        </p:nvPicPr>
        <p:blipFill>
          <a:blip r:embed="rId2">
            <a:extLst>
              <a:ext uri="{28A0092B-C50C-407E-A947-70E740481C1C}">
                <a14:useLocalDpi xmlns:a14="http://schemas.microsoft.com/office/drawing/2010/main" val="0"/>
              </a:ext>
            </a:extLst>
          </a:blip>
          <a:srcRect l="25808" r="25808"/>
          <a:stretch>
            <a:fillRect/>
          </a:stretch>
        </p:blipFill>
        <p:spPr>
          <a:xfrm>
            <a:off x="4126497" y="518149"/>
            <a:ext cx="4724362" cy="5905453"/>
          </a:xfrm>
        </p:spPr>
      </p:pic>
      <p:grpSp>
        <p:nvGrpSpPr>
          <p:cNvPr id="13" name="组合 12"/>
          <p:cNvGrpSpPr/>
          <p:nvPr/>
        </p:nvGrpSpPr>
        <p:grpSpPr>
          <a:xfrm>
            <a:off x="755658" y="1039188"/>
            <a:ext cx="873826" cy="549329"/>
            <a:chOff x="6367981" y="3325020"/>
            <a:chExt cx="1664770" cy="1046553"/>
          </a:xfrm>
          <a:solidFill>
            <a:srgbClr val="E5C18C"/>
          </a:solidFill>
        </p:grpSpPr>
        <p:sp>
          <p:nvSpPr>
            <p:cNvPr id="14" name="任意多边形: 形状 13"/>
            <p:cNvSpPr/>
            <p:nvPr/>
          </p:nvSpPr>
          <p:spPr bwMode="auto">
            <a:xfrm>
              <a:off x="6367981" y="3902478"/>
              <a:ext cx="491607" cy="383535"/>
            </a:xfrm>
            <a:custGeom>
              <a:avLst/>
              <a:gdLst>
                <a:gd name="connsiteX0" fmla="*/ 158232 w 491607"/>
                <a:gd name="connsiteY0" fmla="*/ 88497 h 383535"/>
                <a:gd name="connsiteX1" fmla="*/ 158232 w 491607"/>
                <a:gd name="connsiteY1" fmla="*/ 110145 h 383535"/>
                <a:gd name="connsiteX2" fmla="*/ 101301 w 491607"/>
                <a:gd name="connsiteY2" fmla="*/ 207560 h 383535"/>
                <a:gd name="connsiteX3" fmla="*/ 158232 w 491607"/>
                <a:gd name="connsiteY3" fmla="*/ 88497 h 383535"/>
                <a:gd name="connsiteX4" fmla="*/ 131736 w 491607"/>
                <a:gd name="connsiteY4" fmla="*/ 167 h 383535"/>
                <a:gd name="connsiteX5" fmla="*/ 179144 w 491607"/>
                <a:gd name="connsiteY5" fmla="*/ 19579 h 383535"/>
                <a:gd name="connsiteX6" fmla="*/ 228707 w 491607"/>
                <a:gd name="connsiteY6" fmla="*/ 10952 h 383535"/>
                <a:gd name="connsiteX7" fmla="*/ 276115 w 491607"/>
                <a:gd name="connsiteY7" fmla="*/ 105857 h 383535"/>
                <a:gd name="connsiteX8" fmla="*/ 256721 w 491607"/>
                <a:gd name="connsiteY8" fmla="*/ 129583 h 383535"/>
                <a:gd name="connsiteX9" fmla="*/ 230862 w 491607"/>
                <a:gd name="connsiteY9" fmla="*/ 140367 h 383535"/>
                <a:gd name="connsiteX10" fmla="*/ 181299 w 491607"/>
                <a:gd name="connsiteY10" fmla="*/ 133897 h 383535"/>
                <a:gd name="connsiteX11" fmla="*/ 205003 w 491607"/>
                <a:gd name="connsiteY11" fmla="*/ 88601 h 383535"/>
                <a:gd name="connsiteX12" fmla="*/ 161905 w 491607"/>
                <a:gd name="connsiteY12" fmla="*/ 75660 h 383535"/>
                <a:gd name="connsiteX13" fmla="*/ 108032 w 491607"/>
                <a:gd name="connsiteY13" fmla="*/ 118798 h 383535"/>
                <a:gd name="connsiteX14" fmla="*/ 97257 w 491607"/>
                <a:gd name="connsiteY14" fmla="*/ 215860 h 383535"/>
                <a:gd name="connsiteX15" fmla="*/ 118806 w 491607"/>
                <a:gd name="connsiteY15" fmla="*/ 246057 h 383535"/>
                <a:gd name="connsiteX16" fmla="*/ 157595 w 491607"/>
                <a:gd name="connsiteY16" fmla="*/ 120955 h 383535"/>
                <a:gd name="connsiteX17" fmla="*/ 200693 w 491607"/>
                <a:gd name="connsiteY17" fmla="*/ 151152 h 383535"/>
                <a:gd name="connsiteX18" fmla="*/ 179144 w 491607"/>
                <a:gd name="connsiteY18" fmla="*/ 168408 h 383535"/>
                <a:gd name="connsiteX19" fmla="*/ 243791 w 491607"/>
                <a:gd name="connsiteY19" fmla="*/ 155466 h 383535"/>
                <a:gd name="connsiteX20" fmla="*/ 194228 w 491607"/>
                <a:gd name="connsiteY20" fmla="*/ 282725 h 383535"/>
                <a:gd name="connsiteX21" fmla="*/ 170524 w 491607"/>
                <a:gd name="connsiteY21" fmla="*/ 198605 h 383535"/>
                <a:gd name="connsiteX22" fmla="*/ 205003 w 491607"/>
                <a:gd name="connsiteY22" fmla="*/ 218017 h 383535"/>
                <a:gd name="connsiteX23" fmla="*/ 194228 w 491607"/>
                <a:gd name="connsiteY23" fmla="*/ 185663 h 383535"/>
                <a:gd name="connsiteX24" fmla="*/ 155440 w 491607"/>
                <a:gd name="connsiteY24" fmla="*/ 261156 h 383535"/>
                <a:gd name="connsiteX25" fmla="*/ 299819 w 491607"/>
                <a:gd name="connsiteY25" fmla="*/ 297823 h 383535"/>
                <a:gd name="connsiteX26" fmla="*/ 373087 w 491607"/>
                <a:gd name="connsiteY26" fmla="*/ 351747 h 383535"/>
                <a:gd name="connsiteX27" fmla="*/ 491607 w 491607"/>
                <a:gd name="connsiteY27" fmla="*/ 338805 h 383535"/>
                <a:gd name="connsiteX28" fmla="*/ 312749 w 491607"/>
                <a:gd name="connsiteY28" fmla="*/ 364688 h 383535"/>
                <a:gd name="connsiteX29" fmla="*/ 189918 w 491607"/>
                <a:gd name="connsiteY29" fmla="*/ 330177 h 383535"/>
                <a:gd name="connsiteX30" fmla="*/ 77863 w 491607"/>
                <a:gd name="connsiteY30" fmla="*/ 278411 h 383535"/>
                <a:gd name="connsiteX31" fmla="*/ 43384 w 491607"/>
                <a:gd name="connsiteY31" fmla="*/ 26050 h 383535"/>
                <a:gd name="connsiteX32" fmla="*/ 99412 w 491607"/>
                <a:gd name="connsiteY32" fmla="*/ 26050 h 383535"/>
                <a:gd name="connsiteX33" fmla="*/ 131736 w 491607"/>
                <a:gd name="connsiteY33" fmla="*/ 167 h 38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1607" h="383535">
                  <a:moveTo>
                    <a:pt x="158232" y="88497"/>
                  </a:moveTo>
                  <a:cubicBezTo>
                    <a:pt x="156043" y="94991"/>
                    <a:pt x="153853" y="105815"/>
                    <a:pt x="158232" y="110145"/>
                  </a:cubicBezTo>
                  <a:cubicBezTo>
                    <a:pt x="129767" y="118804"/>
                    <a:pt x="110060" y="157770"/>
                    <a:pt x="101301" y="207560"/>
                  </a:cubicBezTo>
                  <a:cubicBezTo>
                    <a:pt x="94732" y="131793"/>
                    <a:pt x="129767" y="101486"/>
                    <a:pt x="158232" y="88497"/>
                  </a:cubicBezTo>
                  <a:close/>
                  <a:moveTo>
                    <a:pt x="131736" y="167"/>
                  </a:moveTo>
                  <a:cubicBezTo>
                    <a:pt x="157595" y="-1990"/>
                    <a:pt x="164059" y="17422"/>
                    <a:pt x="179144" y="19579"/>
                  </a:cubicBezTo>
                  <a:cubicBezTo>
                    <a:pt x="189918" y="19579"/>
                    <a:pt x="209313" y="8795"/>
                    <a:pt x="228707" y="10952"/>
                  </a:cubicBezTo>
                  <a:cubicBezTo>
                    <a:pt x="261031" y="17422"/>
                    <a:pt x="293355" y="67032"/>
                    <a:pt x="276115" y="105857"/>
                  </a:cubicBezTo>
                  <a:cubicBezTo>
                    <a:pt x="273960" y="110170"/>
                    <a:pt x="261031" y="125269"/>
                    <a:pt x="256721" y="129583"/>
                  </a:cubicBezTo>
                  <a:cubicBezTo>
                    <a:pt x="252411" y="131740"/>
                    <a:pt x="237327" y="140367"/>
                    <a:pt x="230862" y="140367"/>
                  </a:cubicBezTo>
                  <a:cubicBezTo>
                    <a:pt x="213623" y="144681"/>
                    <a:pt x="189918" y="140367"/>
                    <a:pt x="181299" y="133897"/>
                  </a:cubicBezTo>
                  <a:cubicBezTo>
                    <a:pt x="151130" y="112327"/>
                    <a:pt x="164059" y="64875"/>
                    <a:pt x="205003" y="88601"/>
                  </a:cubicBezTo>
                  <a:cubicBezTo>
                    <a:pt x="196383" y="75660"/>
                    <a:pt x="176989" y="71346"/>
                    <a:pt x="161905" y="75660"/>
                  </a:cubicBezTo>
                  <a:cubicBezTo>
                    <a:pt x="140355" y="84287"/>
                    <a:pt x="116651" y="99386"/>
                    <a:pt x="108032" y="118798"/>
                  </a:cubicBezTo>
                  <a:cubicBezTo>
                    <a:pt x="97257" y="144681"/>
                    <a:pt x="86482" y="181349"/>
                    <a:pt x="97257" y="215860"/>
                  </a:cubicBezTo>
                  <a:cubicBezTo>
                    <a:pt x="101567" y="224488"/>
                    <a:pt x="108032" y="233115"/>
                    <a:pt x="118806" y="246057"/>
                  </a:cubicBezTo>
                  <a:cubicBezTo>
                    <a:pt x="99412" y="218017"/>
                    <a:pt x="129581" y="127426"/>
                    <a:pt x="157595" y="120955"/>
                  </a:cubicBezTo>
                  <a:cubicBezTo>
                    <a:pt x="159750" y="138211"/>
                    <a:pt x="185609" y="148995"/>
                    <a:pt x="200693" y="151152"/>
                  </a:cubicBezTo>
                  <a:cubicBezTo>
                    <a:pt x="185609" y="153309"/>
                    <a:pt x="176989" y="161937"/>
                    <a:pt x="179144" y="168408"/>
                  </a:cubicBezTo>
                  <a:cubicBezTo>
                    <a:pt x="196383" y="157623"/>
                    <a:pt x="226552" y="151152"/>
                    <a:pt x="243791" y="155466"/>
                  </a:cubicBezTo>
                  <a:cubicBezTo>
                    <a:pt x="308439" y="172721"/>
                    <a:pt x="293355" y="297823"/>
                    <a:pt x="194228" y="282725"/>
                  </a:cubicBezTo>
                  <a:cubicBezTo>
                    <a:pt x="174834" y="280568"/>
                    <a:pt x="138200" y="213703"/>
                    <a:pt x="170524" y="198605"/>
                  </a:cubicBezTo>
                  <a:cubicBezTo>
                    <a:pt x="187764" y="189977"/>
                    <a:pt x="200693" y="196448"/>
                    <a:pt x="205003" y="218017"/>
                  </a:cubicBezTo>
                  <a:cubicBezTo>
                    <a:pt x="209313" y="209389"/>
                    <a:pt x="207158" y="189977"/>
                    <a:pt x="194228" y="185663"/>
                  </a:cubicBezTo>
                  <a:cubicBezTo>
                    <a:pt x="159750" y="179192"/>
                    <a:pt x="125271" y="215860"/>
                    <a:pt x="155440" y="261156"/>
                  </a:cubicBezTo>
                  <a:cubicBezTo>
                    <a:pt x="209313" y="347433"/>
                    <a:pt x="235172" y="256842"/>
                    <a:pt x="299819" y="297823"/>
                  </a:cubicBezTo>
                  <a:cubicBezTo>
                    <a:pt x="327833" y="315079"/>
                    <a:pt x="345073" y="338805"/>
                    <a:pt x="373087" y="351747"/>
                  </a:cubicBezTo>
                  <a:cubicBezTo>
                    <a:pt x="403256" y="364688"/>
                    <a:pt x="454974" y="353904"/>
                    <a:pt x="491607" y="338805"/>
                  </a:cubicBezTo>
                  <a:cubicBezTo>
                    <a:pt x="448509" y="390571"/>
                    <a:pt x="342918" y="394885"/>
                    <a:pt x="312749" y="364688"/>
                  </a:cubicBezTo>
                  <a:cubicBezTo>
                    <a:pt x="291200" y="343119"/>
                    <a:pt x="230862" y="338805"/>
                    <a:pt x="189918" y="330177"/>
                  </a:cubicBezTo>
                  <a:cubicBezTo>
                    <a:pt x="153285" y="323707"/>
                    <a:pt x="105877" y="295666"/>
                    <a:pt x="77863" y="278411"/>
                  </a:cubicBezTo>
                  <a:cubicBezTo>
                    <a:pt x="19680" y="241743"/>
                    <a:pt x="-44968" y="67032"/>
                    <a:pt x="43384" y="26050"/>
                  </a:cubicBezTo>
                  <a:cubicBezTo>
                    <a:pt x="58468" y="19579"/>
                    <a:pt x="86482" y="30364"/>
                    <a:pt x="99412" y="26050"/>
                  </a:cubicBezTo>
                  <a:cubicBezTo>
                    <a:pt x="110186" y="21736"/>
                    <a:pt x="112341" y="167"/>
                    <a:pt x="131736" y="167"/>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Freeform 22"/>
            <p:cNvSpPr/>
            <p:nvPr/>
          </p:nvSpPr>
          <p:spPr bwMode="auto">
            <a:xfrm>
              <a:off x="7259638" y="3325020"/>
              <a:ext cx="773113" cy="471488"/>
            </a:xfrm>
            <a:custGeom>
              <a:avLst/>
              <a:gdLst>
                <a:gd name="T0" fmla="*/ 196 w 359"/>
                <a:gd name="T1" fmla="*/ 21 h 219"/>
                <a:gd name="T2" fmla="*/ 204 w 359"/>
                <a:gd name="T3" fmla="*/ 60 h 219"/>
                <a:gd name="T4" fmla="*/ 197 w 359"/>
                <a:gd name="T5" fmla="*/ 46 h 219"/>
                <a:gd name="T6" fmla="*/ 246 w 359"/>
                <a:gd name="T7" fmla="*/ 53 h 219"/>
                <a:gd name="T8" fmla="*/ 309 w 359"/>
                <a:gd name="T9" fmla="*/ 125 h 219"/>
                <a:gd name="T10" fmla="*/ 239 w 359"/>
                <a:gd name="T11" fmla="*/ 139 h 219"/>
                <a:gd name="T12" fmla="*/ 254 w 359"/>
                <a:gd name="T13" fmla="*/ 111 h 219"/>
                <a:gd name="T14" fmla="*/ 234 w 359"/>
                <a:gd name="T15" fmla="*/ 141 h 219"/>
                <a:gd name="T16" fmla="*/ 328 w 359"/>
                <a:gd name="T17" fmla="*/ 0 h 219"/>
                <a:gd name="T18" fmla="*/ 297 w 359"/>
                <a:gd name="T19" fmla="*/ 170 h 219"/>
                <a:gd name="T20" fmla="*/ 211 w 359"/>
                <a:gd name="T21" fmla="*/ 100 h 219"/>
                <a:gd name="T22" fmla="*/ 136 w 359"/>
                <a:gd name="T23" fmla="*/ 99 h 219"/>
                <a:gd name="T24" fmla="*/ 124 w 359"/>
                <a:gd name="T25" fmla="*/ 161 h 219"/>
                <a:gd name="T26" fmla="*/ 153 w 359"/>
                <a:gd name="T27" fmla="*/ 173 h 219"/>
                <a:gd name="T28" fmla="*/ 302 w 359"/>
                <a:gd name="T29" fmla="*/ 186 h 219"/>
                <a:gd name="T30" fmla="*/ 157 w 359"/>
                <a:gd name="T31" fmla="*/ 167 h 219"/>
                <a:gd name="T32" fmla="*/ 119 w 359"/>
                <a:gd name="T33" fmla="*/ 134 h 219"/>
                <a:gd name="T34" fmla="*/ 110 w 359"/>
                <a:gd name="T35" fmla="*/ 158 h 219"/>
                <a:gd name="T36" fmla="*/ 137 w 359"/>
                <a:gd name="T37" fmla="*/ 105 h 219"/>
                <a:gd name="T38" fmla="*/ 220 w 359"/>
                <a:gd name="T39" fmla="*/ 140 h 219"/>
                <a:gd name="T40" fmla="*/ 204 w 359"/>
                <a:gd name="T41" fmla="*/ 130 h 219"/>
                <a:gd name="T42" fmla="*/ 275 w 359"/>
                <a:gd name="T43" fmla="*/ 184 h 219"/>
                <a:gd name="T44" fmla="*/ 337 w 359"/>
                <a:gd name="T45" fmla="*/ 50 h 219"/>
                <a:gd name="T46" fmla="*/ 345 w 359"/>
                <a:gd name="T47" fmla="*/ 155 h 219"/>
                <a:gd name="T48" fmla="*/ 255 w 359"/>
                <a:gd name="T49" fmla="*/ 210 h 219"/>
                <a:gd name="T50" fmla="*/ 72 w 359"/>
                <a:gd name="T51" fmla="*/ 130 h 219"/>
                <a:gd name="T52" fmla="*/ 42 w 359"/>
                <a:gd name="T53" fmla="*/ 124 h 219"/>
                <a:gd name="T54" fmla="*/ 65 w 359"/>
                <a:gd name="T55" fmla="*/ 126 h 219"/>
                <a:gd name="T56" fmla="*/ 17 w 359"/>
                <a:gd name="T57" fmla="*/ 151 h 219"/>
                <a:gd name="T58" fmla="*/ 4 w 359"/>
                <a:gd name="T59" fmla="*/ 81 h 219"/>
                <a:gd name="T60" fmla="*/ 71 w 359"/>
                <a:gd name="T61" fmla="*/ 45 h 219"/>
                <a:gd name="T62" fmla="*/ 116 w 359"/>
                <a:gd name="T63" fmla="*/ 62 h 219"/>
                <a:gd name="T64" fmla="*/ 91 w 359"/>
                <a:gd name="T65" fmla="*/ 52 h 219"/>
                <a:gd name="T66" fmla="*/ 81 w 359"/>
                <a:gd name="T67" fmla="*/ 37 h 219"/>
                <a:gd name="T68" fmla="*/ 134 w 359"/>
                <a:gd name="T69" fmla="*/ 2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9" h="219">
                  <a:moveTo>
                    <a:pt x="157" y="5"/>
                  </a:moveTo>
                  <a:cubicBezTo>
                    <a:pt x="182" y="2"/>
                    <a:pt x="185" y="19"/>
                    <a:pt x="196" y="21"/>
                  </a:cubicBezTo>
                  <a:cubicBezTo>
                    <a:pt x="208" y="24"/>
                    <a:pt x="219" y="16"/>
                    <a:pt x="230" y="24"/>
                  </a:cubicBezTo>
                  <a:cubicBezTo>
                    <a:pt x="261" y="45"/>
                    <a:pt x="215" y="80"/>
                    <a:pt x="204" y="60"/>
                  </a:cubicBezTo>
                  <a:cubicBezTo>
                    <a:pt x="194" y="43"/>
                    <a:pt x="216" y="48"/>
                    <a:pt x="214" y="46"/>
                  </a:cubicBezTo>
                  <a:cubicBezTo>
                    <a:pt x="210" y="42"/>
                    <a:pt x="200" y="40"/>
                    <a:pt x="197" y="46"/>
                  </a:cubicBezTo>
                  <a:cubicBezTo>
                    <a:pt x="193" y="57"/>
                    <a:pt x="197" y="65"/>
                    <a:pt x="204" y="68"/>
                  </a:cubicBezTo>
                  <a:cubicBezTo>
                    <a:pt x="226" y="78"/>
                    <a:pt x="237" y="58"/>
                    <a:pt x="246" y="53"/>
                  </a:cubicBezTo>
                  <a:cubicBezTo>
                    <a:pt x="258" y="47"/>
                    <a:pt x="282" y="57"/>
                    <a:pt x="289" y="61"/>
                  </a:cubicBezTo>
                  <a:cubicBezTo>
                    <a:pt x="312" y="79"/>
                    <a:pt x="312" y="113"/>
                    <a:pt x="309" y="125"/>
                  </a:cubicBezTo>
                  <a:cubicBezTo>
                    <a:pt x="304" y="141"/>
                    <a:pt x="286" y="154"/>
                    <a:pt x="270" y="155"/>
                  </a:cubicBezTo>
                  <a:cubicBezTo>
                    <a:pt x="259" y="155"/>
                    <a:pt x="243" y="148"/>
                    <a:pt x="239" y="139"/>
                  </a:cubicBezTo>
                  <a:cubicBezTo>
                    <a:pt x="227" y="111"/>
                    <a:pt x="263" y="107"/>
                    <a:pt x="252" y="128"/>
                  </a:cubicBezTo>
                  <a:cubicBezTo>
                    <a:pt x="260" y="126"/>
                    <a:pt x="260" y="113"/>
                    <a:pt x="254" y="111"/>
                  </a:cubicBezTo>
                  <a:cubicBezTo>
                    <a:pt x="249" y="109"/>
                    <a:pt x="238" y="110"/>
                    <a:pt x="235" y="115"/>
                  </a:cubicBezTo>
                  <a:cubicBezTo>
                    <a:pt x="231" y="119"/>
                    <a:pt x="231" y="133"/>
                    <a:pt x="234" y="141"/>
                  </a:cubicBezTo>
                  <a:cubicBezTo>
                    <a:pt x="240" y="158"/>
                    <a:pt x="268" y="166"/>
                    <a:pt x="287" y="158"/>
                  </a:cubicBezTo>
                  <a:cubicBezTo>
                    <a:pt x="346" y="133"/>
                    <a:pt x="310" y="54"/>
                    <a:pt x="328" y="0"/>
                  </a:cubicBezTo>
                  <a:cubicBezTo>
                    <a:pt x="328" y="0"/>
                    <a:pt x="332" y="44"/>
                    <a:pt x="334" y="65"/>
                  </a:cubicBezTo>
                  <a:cubicBezTo>
                    <a:pt x="338" y="110"/>
                    <a:pt x="342" y="148"/>
                    <a:pt x="297" y="170"/>
                  </a:cubicBezTo>
                  <a:cubicBezTo>
                    <a:pt x="262" y="186"/>
                    <a:pt x="230" y="184"/>
                    <a:pt x="197" y="162"/>
                  </a:cubicBezTo>
                  <a:cubicBezTo>
                    <a:pt x="233" y="161"/>
                    <a:pt x="235" y="115"/>
                    <a:pt x="211" y="100"/>
                  </a:cubicBezTo>
                  <a:cubicBezTo>
                    <a:pt x="202" y="95"/>
                    <a:pt x="189" y="92"/>
                    <a:pt x="181" y="97"/>
                  </a:cubicBezTo>
                  <a:cubicBezTo>
                    <a:pt x="169" y="87"/>
                    <a:pt x="144" y="86"/>
                    <a:pt x="136" y="99"/>
                  </a:cubicBezTo>
                  <a:cubicBezTo>
                    <a:pt x="129" y="97"/>
                    <a:pt x="111" y="100"/>
                    <a:pt x="104" y="107"/>
                  </a:cubicBezTo>
                  <a:cubicBezTo>
                    <a:pt x="86" y="126"/>
                    <a:pt x="91" y="177"/>
                    <a:pt x="124" y="161"/>
                  </a:cubicBezTo>
                  <a:cubicBezTo>
                    <a:pt x="134" y="156"/>
                    <a:pt x="133" y="151"/>
                    <a:pt x="135" y="143"/>
                  </a:cubicBezTo>
                  <a:cubicBezTo>
                    <a:pt x="142" y="157"/>
                    <a:pt x="150" y="169"/>
                    <a:pt x="153" y="173"/>
                  </a:cubicBezTo>
                  <a:cubicBezTo>
                    <a:pt x="164" y="186"/>
                    <a:pt x="175" y="192"/>
                    <a:pt x="192" y="196"/>
                  </a:cubicBezTo>
                  <a:cubicBezTo>
                    <a:pt x="222" y="203"/>
                    <a:pt x="280" y="202"/>
                    <a:pt x="302" y="186"/>
                  </a:cubicBezTo>
                  <a:cubicBezTo>
                    <a:pt x="269" y="193"/>
                    <a:pt x="229" y="199"/>
                    <a:pt x="193" y="190"/>
                  </a:cubicBezTo>
                  <a:cubicBezTo>
                    <a:pt x="176" y="187"/>
                    <a:pt x="162" y="173"/>
                    <a:pt x="157" y="167"/>
                  </a:cubicBezTo>
                  <a:cubicBezTo>
                    <a:pt x="153" y="162"/>
                    <a:pt x="148" y="152"/>
                    <a:pt x="144" y="144"/>
                  </a:cubicBezTo>
                  <a:cubicBezTo>
                    <a:pt x="137" y="132"/>
                    <a:pt x="128" y="132"/>
                    <a:pt x="119" y="134"/>
                  </a:cubicBezTo>
                  <a:cubicBezTo>
                    <a:pt x="126" y="137"/>
                    <a:pt x="133" y="142"/>
                    <a:pt x="128" y="150"/>
                  </a:cubicBezTo>
                  <a:cubicBezTo>
                    <a:pt x="125" y="155"/>
                    <a:pt x="118" y="161"/>
                    <a:pt x="110" y="158"/>
                  </a:cubicBezTo>
                  <a:cubicBezTo>
                    <a:pt x="98" y="153"/>
                    <a:pt x="99" y="135"/>
                    <a:pt x="102" y="124"/>
                  </a:cubicBezTo>
                  <a:cubicBezTo>
                    <a:pt x="107" y="107"/>
                    <a:pt x="126" y="101"/>
                    <a:pt x="137" y="105"/>
                  </a:cubicBezTo>
                  <a:cubicBezTo>
                    <a:pt x="148" y="91"/>
                    <a:pt x="167" y="92"/>
                    <a:pt x="179" y="101"/>
                  </a:cubicBezTo>
                  <a:cubicBezTo>
                    <a:pt x="205" y="97"/>
                    <a:pt x="227" y="111"/>
                    <a:pt x="220" y="140"/>
                  </a:cubicBezTo>
                  <a:cubicBezTo>
                    <a:pt x="215" y="160"/>
                    <a:pt x="188" y="161"/>
                    <a:pt x="189" y="141"/>
                  </a:cubicBezTo>
                  <a:cubicBezTo>
                    <a:pt x="191" y="137"/>
                    <a:pt x="197" y="132"/>
                    <a:pt x="204" y="130"/>
                  </a:cubicBezTo>
                  <a:cubicBezTo>
                    <a:pt x="173" y="125"/>
                    <a:pt x="181" y="157"/>
                    <a:pt x="195" y="168"/>
                  </a:cubicBezTo>
                  <a:cubicBezTo>
                    <a:pt x="212" y="181"/>
                    <a:pt x="244" y="190"/>
                    <a:pt x="275" y="184"/>
                  </a:cubicBezTo>
                  <a:cubicBezTo>
                    <a:pt x="289" y="181"/>
                    <a:pt x="304" y="175"/>
                    <a:pt x="318" y="164"/>
                  </a:cubicBezTo>
                  <a:cubicBezTo>
                    <a:pt x="348" y="140"/>
                    <a:pt x="345" y="106"/>
                    <a:pt x="337" y="50"/>
                  </a:cubicBezTo>
                  <a:cubicBezTo>
                    <a:pt x="340" y="54"/>
                    <a:pt x="348" y="79"/>
                    <a:pt x="348" y="85"/>
                  </a:cubicBezTo>
                  <a:cubicBezTo>
                    <a:pt x="350" y="97"/>
                    <a:pt x="359" y="127"/>
                    <a:pt x="345" y="155"/>
                  </a:cubicBezTo>
                  <a:cubicBezTo>
                    <a:pt x="337" y="172"/>
                    <a:pt x="325" y="183"/>
                    <a:pt x="309" y="194"/>
                  </a:cubicBezTo>
                  <a:cubicBezTo>
                    <a:pt x="302" y="199"/>
                    <a:pt x="281" y="206"/>
                    <a:pt x="255" y="210"/>
                  </a:cubicBezTo>
                  <a:cubicBezTo>
                    <a:pt x="201" y="219"/>
                    <a:pt x="154" y="209"/>
                    <a:pt x="114" y="184"/>
                  </a:cubicBezTo>
                  <a:cubicBezTo>
                    <a:pt x="95" y="172"/>
                    <a:pt x="74" y="153"/>
                    <a:pt x="72" y="130"/>
                  </a:cubicBezTo>
                  <a:cubicBezTo>
                    <a:pt x="71" y="121"/>
                    <a:pt x="62" y="114"/>
                    <a:pt x="55" y="115"/>
                  </a:cubicBezTo>
                  <a:cubicBezTo>
                    <a:pt x="50" y="115"/>
                    <a:pt x="44" y="117"/>
                    <a:pt x="42" y="124"/>
                  </a:cubicBezTo>
                  <a:cubicBezTo>
                    <a:pt x="39" y="131"/>
                    <a:pt x="44" y="139"/>
                    <a:pt x="44" y="139"/>
                  </a:cubicBezTo>
                  <a:cubicBezTo>
                    <a:pt x="45" y="121"/>
                    <a:pt x="55" y="119"/>
                    <a:pt x="65" y="126"/>
                  </a:cubicBezTo>
                  <a:cubicBezTo>
                    <a:pt x="68" y="133"/>
                    <a:pt x="67" y="145"/>
                    <a:pt x="67" y="145"/>
                  </a:cubicBezTo>
                  <a:cubicBezTo>
                    <a:pt x="60" y="163"/>
                    <a:pt x="34" y="165"/>
                    <a:pt x="17" y="151"/>
                  </a:cubicBezTo>
                  <a:cubicBezTo>
                    <a:pt x="2" y="138"/>
                    <a:pt x="6" y="120"/>
                    <a:pt x="13" y="111"/>
                  </a:cubicBezTo>
                  <a:cubicBezTo>
                    <a:pt x="7" y="106"/>
                    <a:pt x="0" y="95"/>
                    <a:pt x="4" y="81"/>
                  </a:cubicBezTo>
                  <a:cubicBezTo>
                    <a:pt x="6" y="73"/>
                    <a:pt x="18" y="66"/>
                    <a:pt x="29" y="64"/>
                  </a:cubicBezTo>
                  <a:cubicBezTo>
                    <a:pt x="35" y="40"/>
                    <a:pt x="57" y="40"/>
                    <a:pt x="71" y="45"/>
                  </a:cubicBezTo>
                  <a:cubicBezTo>
                    <a:pt x="69" y="66"/>
                    <a:pt x="73" y="83"/>
                    <a:pt x="93" y="83"/>
                  </a:cubicBezTo>
                  <a:cubicBezTo>
                    <a:pt x="107" y="83"/>
                    <a:pt x="115" y="74"/>
                    <a:pt x="116" y="62"/>
                  </a:cubicBezTo>
                  <a:cubicBezTo>
                    <a:pt x="117" y="49"/>
                    <a:pt x="106" y="45"/>
                    <a:pt x="99" y="45"/>
                  </a:cubicBezTo>
                  <a:cubicBezTo>
                    <a:pt x="95" y="45"/>
                    <a:pt x="92" y="50"/>
                    <a:pt x="91" y="52"/>
                  </a:cubicBezTo>
                  <a:cubicBezTo>
                    <a:pt x="111" y="45"/>
                    <a:pt x="118" y="66"/>
                    <a:pt x="103" y="75"/>
                  </a:cubicBezTo>
                  <a:cubicBezTo>
                    <a:pt x="82" y="87"/>
                    <a:pt x="69" y="58"/>
                    <a:pt x="81" y="37"/>
                  </a:cubicBezTo>
                  <a:cubicBezTo>
                    <a:pt x="84" y="31"/>
                    <a:pt x="92" y="26"/>
                    <a:pt x="99" y="23"/>
                  </a:cubicBezTo>
                  <a:cubicBezTo>
                    <a:pt x="107" y="21"/>
                    <a:pt x="120" y="19"/>
                    <a:pt x="134" y="24"/>
                  </a:cubicBezTo>
                  <a:cubicBezTo>
                    <a:pt x="139" y="16"/>
                    <a:pt x="146" y="7"/>
                    <a:pt x="157" y="5"/>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任意多边形: 形状 15"/>
            <p:cNvSpPr/>
            <p:nvPr/>
          </p:nvSpPr>
          <p:spPr bwMode="auto">
            <a:xfrm>
              <a:off x="6704951" y="3861107"/>
              <a:ext cx="975375" cy="510466"/>
            </a:xfrm>
            <a:custGeom>
              <a:avLst/>
              <a:gdLst>
                <a:gd name="connsiteX0" fmla="*/ 268143 w 975375"/>
                <a:gd name="connsiteY0" fmla="*/ 180201 h 510466"/>
                <a:gd name="connsiteX1" fmla="*/ 350013 w 975375"/>
                <a:gd name="connsiteY1" fmla="*/ 212409 h 510466"/>
                <a:gd name="connsiteX2" fmla="*/ 425419 w 975375"/>
                <a:gd name="connsiteY2" fmla="*/ 220998 h 510466"/>
                <a:gd name="connsiteX3" fmla="*/ 490053 w 975375"/>
                <a:gd name="connsiteY3" fmla="*/ 248913 h 510466"/>
                <a:gd name="connsiteX4" fmla="*/ 418956 w 975375"/>
                <a:gd name="connsiteY4" fmla="*/ 343392 h 510466"/>
                <a:gd name="connsiteX5" fmla="*/ 418956 w 975375"/>
                <a:gd name="connsiteY5" fmla="*/ 317625 h 510466"/>
                <a:gd name="connsiteX6" fmla="*/ 421110 w 975375"/>
                <a:gd name="connsiteY6" fmla="*/ 309036 h 510466"/>
                <a:gd name="connsiteX7" fmla="*/ 410338 w 975375"/>
                <a:gd name="connsiteY7" fmla="*/ 379895 h 510466"/>
                <a:gd name="connsiteX8" fmla="*/ 492208 w 975375"/>
                <a:gd name="connsiteY8" fmla="*/ 455049 h 510466"/>
                <a:gd name="connsiteX9" fmla="*/ 714118 w 975375"/>
                <a:gd name="connsiteY9" fmla="*/ 459344 h 510466"/>
                <a:gd name="connsiteX10" fmla="*/ 795987 w 975375"/>
                <a:gd name="connsiteY10" fmla="*/ 388484 h 510466"/>
                <a:gd name="connsiteX11" fmla="*/ 869239 w 975375"/>
                <a:gd name="connsiteY11" fmla="*/ 364865 h 510466"/>
                <a:gd name="connsiteX12" fmla="*/ 916637 w 975375"/>
                <a:gd name="connsiteY12" fmla="*/ 371306 h 510466"/>
                <a:gd name="connsiteX13" fmla="*/ 811068 w 975375"/>
                <a:gd name="connsiteY13" fmla="*/ 401368 h 510466"/>
                <a:gd name="connsiteX14" fmla="*/ 709809 w 975375"/>
                <a:gd name="connsiteY14" fmla="*/ 485111 h 510466"/>
                <a:gd name="connsiteX15" fmla="*/ 365094 w 975375"/>
                <a:gd name="connsiteY15" fmla="*/ 420693 h 510466"/>
                <a:gd name="connsiteX16" fmla="*/ 313387 w 975375"/>
                <a:gd name="connsiteY16" fmla="*/ 326214 h 510466"/>
                <a:gd name="connsiteX17" fmla="*/ 283225 w 975375"/>
                <a:gd name="connsiteY17" fmla="*/ 274680 h 510466"/>
                <a:gd name="connsiteX18" fmla="*/ 248753 w 975375"/>
                <a:gd name="connsiteY18" fmla="*/ 255355 h 510466"/>
                <a:gd name="connsiteX19" fmla="*/ 233672 w 975375"/>
                <a:gd name="connsiteY19" fmla="*/ 268238 h 510466"/>
                <a:gd name="connsiteX20" fmla="*/ 270298 w 975375"/>
                <a:gd name="connsiteY20" fmla="*/ 276827 h 510466"/>
                <a:gd name="connsiteX21" fmla="*/ 272452 w 975375"/>
                <a:gd name="connsiteY21" fmla="*/ 289711 h 510466"/>
                <a:gd name="connsiteX22" fmla="*/ 227209 w 975375"/>
                <a:gd name="connsiteY22" fmla="*/ 309036 h 510466"/>
                <a:gd name="connsiteX23" fmla="*/ 209973 w 975375"/>
                <a:gd name="connsiteY23" fmla="*/ 210262 h 510466"/>
                <a:gd name="connsiteX24" fmla="*/ 268143 w 975375"/>
                <a:gd name="connsiteY24" fmla="*/ 180201 h 510466"/>
                <a:gd name="connsiteX25" fmla="*/ 731320 w 975375"/>
                <a:gd name="connsiteY25" fmla="*/ 165601 h 510466"/>
                <a:gd name="connsiteX26" fmla="*/ 772804 w 975375"/>
                <a:gd name="connsiteY26" fmla="*/ 169102 h 510466"/>
                <a:gd name="connsiteX27" fmla="*/ 805129 w 975375"/>
                <a:gd name="connsiteY27" fmla="*/ 197110 h 510466"/>
                <a:gd name="connsiteX28" fmla="*/ 876245 w 975375"/>
                <a:gd name="connsiteY28" fmla="*/ 231582 h 510466"/>
                <a:gd name="connsiteX29" fmla="*/ 830989 w 975375"/>
                <a:gd name="connsiteY29" fmla="*/ 324223 h 510466"/>
                <a:gd name="connsiteX30" fmla="*/ 809439 w 975375"/>
                <a:gd name="connsiteY30" fmla="*/ 319915 h 510466"/>
                <a:gd name="connsiteX31" fmla="*/ 790044 w 975375"/>
                <a:gd name="connsiteY31" fmla="*/ 268207 h 510466"/>
                <a:gd name="connsiteX32" fmla="*/ 787889 w 975375"/>
                <a:gd name="connsiteY32" fmla="*/ 261744 h 510466"/>
                <a:gd name="connsiteX33" fmla="*/ 772804 w 975375"/>
                <a:gd name="connsiteY33" fmla="*/ 309142 h 510466"/>
                <a:gd name="connsiteX34" fmla="*/ 880555 w 975375"/>
                <a:gd name="connsiteY34" fmla="*/ 315606 h 510466"/>
                <a:gd name="connsiteX35" fmla="*/ 975375 w 975375"/>
                <a:gd name="connsiteY35" fmla="*/ 373776 h 510466"/>
                <a:gd name="connsiteX36" fmla="*/ 899950 w 975375"/>
                <a:gd name="connsiteY36" fmla="*/ 352232 h 510466"/>
                <a:gd name="connsiteX37" fmla="*/ 779269 w 975375"/>
                <a:gd name="connsiteY37" fmla="*/ 378085 h 510466"/>
                <a:gd name="connsiteX38" fmla="*/ 649968 w 975375"/>
                <a:gd name="connsiteY38" fmla="*/ 455646 h 510466"/>
                <a:gd name="connsiteX39" fmla="*/ 537907 w 975375"/>
                <a:gd name="connsiteY39" fmla="*/ 371622 h 510466"/>
                <a:gd name="connsiteX40" fmla="*/ 552992 w 975375"/>
                <a:gd name="connsiteY40" fmla="*/ 350077 h 510466"/>
                <a:gd name="connsiteX41" fmla="*/ 563767 w 975375"/>
                <a:gd name="connsiteY41" fmla="*/ 345768 h 510466"/>
                <a:gd name="connsiteX42" fmla="*/ 667208 w 975375"/>
                <a:gd name="connsiteY42" fmla="*/ 423329 h 510466"/>
                <a:gd name="connsiteX43" fmla="*/ 712463 w 975375"/>
                <a:gd name="connsiteY43" fmla="*/ 352232 h 510466"/>
                <a:gd name="connsiteX44" fmla="*/ 686603 w 975375"/>
                <a:gd name="connsiteY44" fmla="*/ 281134 h 510466"/>
                <a:gd name="connsiteX45" fmla="*/ 684448 w 975375"/>
                <a:gd name="connsiteY45" fmla="*/ 212191 h 510466"/>
                <a:gd name="connsiteX46" fmla="*/ 686603 w 975375"/>
                <a:gd name="connsiteY46" fmla="*/ 166948 h 510466"/>
                <a:gd name="connsiteX47" fmla="*/ 731320 w 975375"/>
                <a:gd name="connsiteY47" fmla="*/ 165601 h 510466"/>
                <a:gd name="connsiteX48" fmla="*/ 301475 w 975375"/>
                <a:gd name="connsiteY48" fmla="*/ 820 h 510466"/>
                <a:gd name="connsiteX49" fmla="*/ 385560 w 975375"/>
                <a:gd name="connsiteY49" fmla="*/ 33086 h 510466"/>
                <a:gd name="connsiteX50" fmla="*/ 473957 w 975375"/>
                <a:gd name="connsiteY50" fmla="*/ 48143 h 510466"/>
                <a:gd name="connsiteX51" fmla="*/ 432993 w 975375"/>
                <a:gd name="connsiteY51" fmla="*/ 172903 h 510466"/>
                <a:gd name="connsiteX52" fmla="*/ 370468 w 975375"/>
                <a:gd name="connsiteY52" fmla="*/ 142788 h 510466"/>
                <a:gd name="connsiteX53" fmla="*/ 411433 w 975375"/>
                <a:gd name="connsiteY53" fmla="*/ 138486 h 510466"/>
                <a:gd name="connsiteX54" fmla="*/ 411433 w 975375"/>
                <a:gd name="connsiteY54" fmla="*/ 140637 h 510466"/>
                <a:gd name="connsiteX55" fmla="*/ 420057 w 975375"/>
                <a:gd name="connsiteY55" fmla="*/ 125580 h 510466"/>
                <a:gd name="connsiteX56" fmla="*/ 402808 w 975375"/>
                <a:gd name="connsiteY56" fmla="*/ 99768 h 510466"/>
                <a:gd name="connsiteX57" fmla="*/ 379092 w 975375"/>
                <a:gd name="connsiteY57" fmla="*/ 175054 h 510466"/>
                <a:gd name="connsiteX58" fmla="*/ 568823 w 975375"/>
                <a:gd name="connsiteY58" fmla="*/ 129882 h 510466"/>
                <a:gd name="connsiteX59" fmla="*/ 616255 w 975375"/>
                <a:gd name="connsiteY59" fmla="*/ 177205 h 510466"/>
                <a:gd name="connsiteX60" fmla="*/ 665844 w 975375"/>
                <a:gd name="connsiteY60" fmla="*/ 196564 h 510466"/>
                <a:gd name="connsiteX61" fmla="*/ 674468 w 975375"/>
                <a:gd name="connsiteY61" fmla="*/ 282605 h 510466"/>
                <a:gd name="connsiteX62" fmla="*/ 700340 w 975375"/>
                <a:gd name="connsiteY62" fmla="*/ 314871 h 510466"/>
                <a:gd name="connsiteX63" fmla="*/ 700340 w 975375"/>
                <a:gd name="connsiteY63" fmla="*/ 347136 h 510466"/>
                <a:gd name="connsiteX64" fmla="*/ 588227 w 975375"/>
                <a:gd name="connsiteY64" fmla="*/ 336381 h 510466"/>
                <a:gd name="connsiteX65" fmla="*/ 603319 w 975375"/>
                <a:gd name="connsiteY65" fmla="*/ 334230 h 510466"/>
                <a:gd name="connsiteX66" fmla="*/ 616255 w 975375"/>
                <a:gd name="connsiteY66" fmla="*/ 344985 h 510466"/>
                <a:gd name="connsiteX67" fmla="*/ 614099 w 975375"/>
                <a:gd name="connsiteY67" fmla="*/ 377251 h 510466"/>
                <a:gd name="connsiteX68" fmla="*/ 536482 w 975375"/>
                <a:gd name="connsiteY68" fmla="*/ 351438 h 510466"/>
                <a:gd name="connsiteX69" fmla="*/ 530014 w 975375"/>
                <a:gd name="connsiteY69" fmla="*/ 407365 h 510466"/>
                <a:gd name="connsiteX70" fmla="*/ 577447 w 975375"/>
                <a:gd name="connsiteY70" fmla="*/ 454688 h 510466"/>
                <a:gd name="connsiteX71" fmla="*/ 717588 w 975375"/>
                <a:gd name="connsiteY71" fmla="*/ 431026 h 510466"/>
                <a:gd name="connsiteX72" fmla="*/ 780113 w 975375"/>
                <a:gd name="connsiteY72" fmla="*/ 392308 h 510466"/>
                <a:gd name="connsiteX73" fmla="*/ 577447 w 975375"/>
                <a:gd name="connsiteY73" fmla="*/ 474047 h 510466"/>
                <a:gd name="connsiteX74" fmla="*/ 471801 w 975375"/>
                <a:gd name="connsiteY74" fmla="*/ 426724 h 510466"/>
                <a:gd name="connsiteX75" fmla="*/ 420057 w 975375"/>
                <a:gd name="connsiteY75" fmla="*/ 377251 h 510466"/>
                <a:gd name="connsiteX76" fmla="*/ 413589 w 975375"/>
                <a:gd name="connsiteY76" fmla="*/ 351438 h 510466"/>
                <a:gd name="connsiteX77" fmla="*/ 512766 w 975375"/>
                <a:gd name="connsiteY77" fmla="*/ 282605 h 510466"/>
                <a:gd name="connsiteX78" fmla="*/ 506298 w 975375"/>
                <a:gd name="connsiteY78" fmla="*/ 252491 h 510466"/>
                <a:gd name="connsiteX79" fmla="*/ 439461 w 975375"/>
                <a:gd name="connsiteY79" fmla="*/ 215923 h 510466"/>
                <a:gd name="connsiteX80" fmla="*/ 353220 w 975375"/>
                <a:gd name="connsiteY80" fmla="*/ 194413 h 510466"/>
                <a:gd name="connsiteX81" fmla="*/ 279915 w 975375"/>
                <a:gd name="connsiteY81" fmla="*/ 166450 h 510466"/>
                <a:gd name="connsiteX82" fmla="*/ 189362 w 975375"/>
                <a:gd name="connsiteY82" fmla="*/ 235282 h 510466"/>
                <a:gd name="connsiteX83" fmla="*/ 210922 w 975375"/>
                <a:gd name="connsiteY83" fmla="*/ 321324 h 510466"/>
                <a:gd name="connsiteX84" fmla="*/ 154865 w 975375"/>
                <a:gd name="connsiteY84" fmla="*/ 261095 h 510466"/>
                <a:gd name="connsiteX85" fmla="*/ 120369 w 975375"/>
                <a:gd name="connsiteY85" fmla="*/ 295511 h 510466"/>
                <a:gd name="connsiteX86" fmla="*/ 128993 w 975375"/>
                <a:gd name="connsiteY86" fmla="*/ 312720 h 510466"/>
                <a:gd name="connsiteX87" fmla="*/ 141929 w 975375"/>
                <a:gd name="connsiteY87" fmla="*/ 319173 h 510466"/>
                <a:gd name="connsiteX88" fmla="*/ 165645 w 975375"/>
                <a:gd name="connsiteY88" fmla="*/ 274001 h 510466"/>
                <a:gd name="connsiteX89" fmla="*/ 167801 w 975375"/>
                <a:gd name="connsiteY89" fmla="*/ 353589 h 510466"/>
                <a:gd name="connsiteX90" fmla="*/ 81560 w 975375"/>
                <a:gd name="connsiteY90" fmla="*/ 368646 h 510466"/>
                <a:gd name="connsiteX91" fmla="*/ 6099 w 975375"/>
                <a:gd name="connsiteY91" fmla="*/ 308418 h 510466"/>
                <a:gd name="connsiteX92" fmla="*/ 1787 w 975375"/>
                <a:gd name="connsiteY92" fmla="*/ 254642 h 510466"/>
                <a:gd name="connsiteX93" fmla="*/ 14723 w 975375"/>
                <a:gd name="connsiteY93" fmla="*/ 235282 h 510466"/>
                <a:gd name="connsiteX94" fmla="*/ 16879 w 975375"/>
                <a:gd name="connsiteY94" fmla="*/ 213772 h 510466"/>
                <a:gd name="connsiteX95" fmla="*/ 62156 w 975375"/>
                <a:gd name="connsiteY95" fmla="*/ 147090 h 510466"/>
                <a:gd name="connsiteX96" fmla="*/ 167801 w 975375"/>
                <a:gd name="connsiteY96" fmla="*/ 187960 h 510466"/>
                <a:gd name="connsiteX97" fmla="*/ 197986 w 975375"/>
                <a:gd name="connsiteY97" fmla="*/ 168601 h 510466"/>
                <a:gd name="connsiteX98" fmla="*/ 174270 w 975375"/>
                <a:gd name="connsiteY98" fmla="*/ 106221 h 510466"/>
                <a:gd name="connsiteX99" fmla="*/ 139773 w 975375"/>
                <a:gd name="connsiteY99" fmla="*/ 114825 h 510466"/>
                <a:gd name="connsiteX100" fmla="*/ 141929 w 975375"/>
                <a:gd name="connsiteY100" fmla="*/ 140637 h 510466"/>
                <a:gd name="connsiteX101" fmla="*/ 189362 w 975375"/>
                <a:gd name="connsiteY101" fmla="*/ 144939 h 510466"/>
                <a:gd name="connsiteX102" fmla="*/ 113901 w 975375"/>
                <a:gd name="connsiteY102" fmla="*/ 56747 h 510466"/>
                <a:gd name="connsiteX103" fmla="*/ 254043 w 975375"/>
                <a:gd name="connsiteY103" fmla="*/ 35237 h 510466"/>
                <a:gd name="connsiteX104" fmla="*/ 301475 w 975375"/>
                <a:gd name="connsiteY104" fmla="*/ 820 h 51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75375" h="510466">
                  <a:moveTo>
                    <a:pt x="268143" y="180201"/>
                  </a:moveTo>
                  <a:cubicBezTo>
                    <a:pt x="304769" y="175906"/>
                    <a:pt x="328468" y="201673"/>
                    <a:pt x="350013" y="212409"/>
                  </a:cubicBezTo>
                  <a:cubicBezTo>
                    <a:pt x="360785" y="205968"/>
                    <a:pt x="406029" y="195231"/>
                    <a:pt x="425419" y="220998"/>
                  </a:cubicBezTo>
                  <a:cubicBezTo>
                    <a:pt x="442655" y="242471"/>
                    <a:pt x="464200" y="212409"/>
                    <a:pt x="490053" y="248913"/>
                  </a:cubicBezTo>
                  <a:cubicBezTo>
                    <a:pt x="530988" y="311183"/>
                    <a:pt x="444810" y="397073"/>
                    <a:pt x="418956" y="343392"/>
                  </a:cubicBezTo>
                  <a:cubicBezTo>
                    <a:pt x="414647" y="334803"/>
                    <a:pt x="418956" y="317625"/>
                    <a:pt x="418956" y="317625"/>
                  </a:cubicBezTo>
                  <a:cubicBezTo>
                    <a:pt x="418956" y="317625"/>
                    <a:pt x="421110" y="311183"/>
                    <a:pt x="421110" y="309036"/>
                  </a:cubicBezTo>
                  <a:cubicBezTo>
                    <a:pt x="401720" y="326214"/>
                    <a:pt x="397411" y="351981"/>
                    <a:pt x="410338" y="379895"/>
                  </a:cubicBezTo>
                  <a:cubicBezTo>
                    <a:pt x="425419" y="414251"/>
                    <a:pt x="462045" y="435724"/>
                    <a:pt x="492208" y="455049"/>
                  </a:cubicBezTo>
                  <a:cubicBezTo>
                    <a:pt x="574077" y="506583"/>
                    <a:pt x="647329" y="497994"/>
                    <a:pt x="714118" y="459344"/>
                  </a:cubicBezTo>
                  <a:cubicBezTo>
                    <a:pt x="742126" y="442166"/>
                    <a:pt x="776597" y="403515"/>
                    <a:pt x="795987" y="388484"/>
                  </a:cubicBezTo>
                  <a:cubicBezTo>
                    <a:pt x="813223" y="373454"/>
                    <a:pt x="839077" y="364865"/>
                    <a:pt x="869239" y="364865"/>
                  </a:cubicBezTo>
                  <a:cubicBezTo>
                    <a:pt x="869239" y="364865"/>
                    <a:pt x="916637" y="371306"/>
                    <a:pt x="916637" y="371306"/>
                  </a:cubicBezTo>
                  <a:cubicBezTo>
                    <a:pt x="864930" y="379895"/>
                    <a:pt x="828304" y="384190"/>
                    <a:pt x="811068" y="401368"/>
                  </a:cubicBezTo>
                  <a:cubicBezTo>
                    <a:pt x="780906" y="429282"/>
                    <a:pt x="748589" y="465786"/>
                    <a:pt x="709809" y="485111"/>
                  </a:cubicBezTo>
                  <a:cubicBezTo>
                    <a:pt x="593468" y="547381"/>
                    <a:pt x="427574" y="482964"/>
                    <a:pt x="365094" y="420693"/>
                  </a:cubicBezTo>
                  <a:cubicBezTo>
                    <a:pt x="339241" y="394926"/>
                    <a:pt x="328468" y="360570"/>
                    <a:pt x="313387" y="326214"/>
                  </a:cubicBezTo>
                  <a:cubicBezTo>
                    <a:pt x="302615" y="304741"/>
                    <a:pt x="296152" y="294005"/>
                    <a:pt x="283225" y="274680"/>
                  </a:cubicBezTo>
                  <a:cubicBezTo>
                    <a:pt x="274607" y="261796"/>
                    <a:pt x="263835" y="255355"/>
                    <a:pt x="248753" y="255355"/>
                  </a:cubicBezTo>
                  <a:cubicBezTo>
                    <a:pt x="248753" y="255355"/>
                    <a:pt x="233672" y="268238"/>
                    <a:pt x="233672" y="268238"/>
                  </a:cubicBezTo>
                  <a:cubicBezTo>
                    <a:pt x="259526" y="259649"/>
                    <a:pt x="265989" y="268238"/>
                    <a:pt x="270298" y="276827"/>
                  </a:cubicBezTo>
                  <a:cubicBezTo>
                    <a:pt x="270298" y="276827"/>
                    <a:pt x="272452" y="285416"/>
                    <a:pt x="272452" y="289711"/>
                  </a:cubicBezTo>
                  <a:cubicBezTo>
                    <a:pt x="272452" y="309036"/>
                    <a:pt x="259526" y="321919"/>
                    <a:pt x="227209" y="309036"/>
                  </a:cubicBezTo>
                  <a:cubicBezTo>
                    <a:pt x="201355" y="300447"/>
                    <a:pt x="192737" y="233882"/>
                    <a:pt x="209973" y="210262"/>
                  </a:cubicBezTo>
                  <a:cubicBezTo>
                    <a:pt x="220745" y="195231"/>
                    <a:pt x="246599" y="182348"/>
                    <a:pt x="268143" y="180201"/>
                  </a:cubicBezTo>
                  <a:close/>
                  <a:moveTo>
                    <a:pt x="731320" y="165601"/>
                  </a:moveTo>
                  <a:cubicBezTo>
                    <a:pt x="750176" y="165870"/>
                    <a:pt x="768494" y="166948"/>
                    <a:pt x="772804" y="169102"/>
                  </a:cubicBezTo>
                  <a:cubicBezTo>
                    <a:pt x="785734" y="173411"/>
                    <a:pt x="792199" y="194956"/>
                    <a:pt x="805129" y="197110"/>
                  </a:cubicBezTo>
                  <a:cubicBezTo>
                    <a:pt x="835299" y="205728"/>
                    <a:pt x="863314" y="201419"/>
                    <a:pt x="876245" y="231582"/>
                  </a:cubicBezTo>
                  <a:cubicBezTo>
                    <a:pt x="891330" y="276825"/>
                    <a:pt x="861159" y="317760"/>
                    <a:pt x="830989" y="324223"/>
                  </a:cubicBezTo>
                  <a:cubicBezTo>
                    <a:pt x="824524" y="324223"/>
                    <a:pt x="809439" y="319915"/>
                    <a:pt x="809439" y="319915"/>
                  </a:cubicBezTo>
                  <a:cubicBezTo>
                    <a:pt x="783579" y="311297"/>
                    <a:pt x="766339" y="289752"/>
                    <a:pt x="790044" y="268207"/>
                  </a:cubicBezTo>
                  <a:cubicBezTo>
                    <a:pt x="792199" y="266053"/>
                    <a:pt x="787889" y="261744"/>
                    <a:pt x="787889" y="261744"/>
                  </a:cubicBezTo>
                  <a:cubicBezTo>
                    <a:pt x="764184" y="276825"/>
                    <a:pt x="757719" y="294061"/>
                    <a:pt x="772804" y="309142"/>
                  </a:cubicBezTo>
                  <a:cubicBezTo>
                    <a:pt x="822369" y="358695"/>
                    <a:pt x="848229" y="315606"/>
                    <a:pt x="880555" y="315606"/>
                  </a:cubicBezTo>
                  <a:cubicBezTo>
                    <a:pt x="912880" y="313451"/>
                    <a:pt x="962445" y="352232"/>
                    <a:pt x="975375" y="373776"/>
                  </a:cubicBezTo>
                  <a:cubicBezTo>
                    <a:pt x="947360" y="363004"/>
                    <a:pt x="919345" y="354386"/>
                    <a:pt x="899950" y="352232"/>
                  </a:cubicBezTo>
                  <a:cubicBezTo>
                    <a:pt x="846074" y="345768"/>
                    <a:pt x="809439" y="360849"/>
                    <a:pt x="779269" y="378085"/>
                  </a:cubicBezTo>
                  <a:cubicBezTo>
                    <a:pt x="738324" y="401784"/>
                    <a:pt x="699533" y="444874"/>
                    <a:pt x="649968" y="455646"/>
                  </a:cubicBezTo>
                  <a:cubicBezTo>
                    <a:pt x="587473" y="466418"/>
                    <a:pt x="529287" y="429792"/>
                    <a:pt x="537907" y="371622"/>
                  </a:cubicBezTo>
                  <a:cubicBezTo>
                    <a:pt x="540062" y="363004"/>
                    <a:pt x="548682" y="354386"/>
                    <a:pt x="552992" y="350077"/>
                  </a:cubicBezTo>
                  <a:cubicBezTo>
                    <a:pt x="552992" y="350077"/>
                    <a:pt x="561612" y="347923"/>
                    <a:pt x="563767" y="345768"/>
                  </a:cubicBezTo>
                  <a:cubicBezTo>
                    <a:pt x="544372" y="425483"/>
                    <a:pt x="619798" y="451337"/>
                    <a:pt x="667208" y="423329"/>
                  </a:cubicBezTo>
                  <a:cubicBezTo>
                    <a:pt x="690913" y="410402"/>
                    <a:pt x="705998" y="386703"/>
                    <a:pt x="712463" y="352232"/>
                  </a:cubicBezTo>
                  <a:cubicBezTo>
                    <a:pt x="718929" y="322069"/>
                    <a:pt x="710308" y="298370"/>
                    <a:pt x="686603" y="281134"/>
                  </a:cubicBezTo>
                  <a:cubicBezTo>
                    <a:pt x="693068" y="255281"/>
                    <a:pt x="693068" y="233736"/>
                    <a:pt x="684448" y="212191"/>
                  </a:cubicBezTo>
                  <a:cubicBezTo>
                    <a:pt x="677983" y="197110"/>
                    <a:pt x="652123" y="173411"/>
                    <a:pt x="686603" y="166948"/>
                  </a:cubicBezTo>
                  <a:cubicBezTo>
                    <a:pt x="693068" y="165870"/>
                    <a:pt x="712463" y="165332"/>
                    <a:pt x="731320" y="165601"/>
                  </a:cubicBezTo>
                  <a:close/>
                  <a:moveTo>
                    <a:pt x="301475" y="820"/>
                  </a:moveTo>
                  <a:cubicBezTo>
                    <a:pt x="346752" y="-3482"/>
                    <a:pt x="366156" y="9424"/>
                    <a:pt x="385560" y="33086"/>
                  </a:cubicBezTo>
                  <a:cubicBezTo>
                    <a:pt x="404964" y="22330"/>
                    <a:pt x="452397" y="26633"/>
                    <a:pt x="473957" y="48143"/>
                  </a:cubicBezTo>
                  <a:cubicBezTo>
                    <a:pt x="521390" y="99768"/>
                    <a:pt x="484737" y="147090"/>
                    <a:pt x="432993" y="172903"/>
                  </a:cubicBezTo>
                  <a:cubicBezTo>
                    <a:pt x="409276" y="183658"/>
                    <a:pt x="366156" y="170752"/>
                    <a:pt x="370468" y="142788"/>
                  </a:cubicBezTo>
                  <a:cubicBezTo>
                    <a:pt x="376936" y="106221"/>
                    <a:pt x="420057" y="99768"/>
                    <a:pt x="411433" y="138486"/>
                  </a:cubicBezTo>
                  <a:cubicBezTo>
                    <a:pt x="404964" y="138486"/>
                    <a:pt x="411433" y="140637"/>
                    <a:pt x="411433" y="140637"/>
                  </a:cubicBezTo>
                  <a:cubicBezTo>
                    <a:pt x="411433" y="140637"/>
                    <a:pt x="417901" y="136335"/>
                    <a:pt x="420057" y="125580"/>
                  </a:cubicBezTo>
                  <a:cubicBezTo>
                    <a:pt x="422213" y="110523"/>
                    <a:pt x="413589" y="101919"/>
                    <a:pt x="402808" y="99768"/>
                  </a:cubicBezTo>
                  <a:cubicBezTo>
                    <a:pt x="361844" y="95466"/>
                    <a:pt x="335972" y="151392"/>
                    <a:pt x="379092" y="175054"/>
                  </a:cubicBezTo>
                  <a:cubicBezTo>
                    <a:pt x="469645" y="222376"/>
                    <a:pt x="480425" y="108372"/>
                    <a:pt x="568823" y="129882"/>
                  </a:cubicBezTo>
                  <a:cubicBezTo>
                    <a:pt x="599007" y="136335"/>
                    <a:pt x="601163" y="166450"/>
                    <a:pt x="616255" y="177205"/>
                  </a:cubicBezTo>
                  <a:cubicBezTo>
                    <a:pt x="635659" y="190111"/>
                    <a:pt x="652908" y="179356"/>
                    <a:pt x="665844" y="196564"/>
                  </a:cubicBezTo>
                  <a:cubicBezTo>
                    <a:pt x="680936" y="220225"/>
                    <a:pt x="680936" y="252491"/>
                    <a:pt x="674468" y="282605"/>
                  </a:cubicBezTo>
                  <a:cubicBezTo>
                    <a:pt x="683092" y="293360"/>
                    <a:pt x="696028" y="306267"/>
                    <a:pt x="700340" y="314871"/>
                  </a:cubicBezTo>
                  <a:cubicBezTo>
                    <a:pt x="704652" y="323475"/>
                    <a:pt x="700340" y="347136"/>
                    <a:pt x="700340" y="347136"/>
                  </a:cubicBezTo>
                  <a:cubicBezTo>
                    <a:pt x="680936" y="474047"/>
                    <a:pt x="530014" y="411667"/>
                    <a:pt x="588227" y="336381"/>
                  </a:cubicBezTo>
                  <a:cubicBezTo>
                    <a:pt x="586071" y="336381"/>
                    <a:pt x="599007" y="334230"/>
                    <a:pt x="603319" y="334230"/>
                  </a:cubicBezTo>
                  <a:cubicBezTo>
                    <a:pt x="607631" y="334230"/>
                    <a:pt x="611943" y="342834"/>
                    <a:pt x="616255" y="344985"/>
                  </a:cubicBezTo>
                  <a:cubicBezTo>
                    <a:pt x="616255" y="357891"/>
                    <a:pt x="607631" y="366495"/>
                    <a:pt x="614099" y="377251"/>
                  </a:cubicBezTo>
                  <a:cubicBezTo>
                    <a:pt x="655064" y="306267"/>
                    <a:pt x="560198" y="308418"/>
                    <a:pt x="536482" y="351438"/>
                  </a:cubicBezTo>
                  <a:cubicBezTo>
                    <a:pt x="530014" y="364344"/>
                    <a:pt x="525702" y="388006"/>
                    <a:pt x="530014" y="407365"/>
                  </a:cubicBezTo>
                  <a:cubicBezTo>
                    <a:pt x="536482" y="431026"/>
                    <a:pt x="560198" y="448235"/>
                    <a:pt x="577447" y="454688"/>
                  </a:cubicBezTo>
                  <a:cubicBezTo>
                    <a:pt x="633503" y="478349"/>
                    <a:pt x="683092" y="458990"/>
                    <a:pt x="717588" y="431026"/>
                  </a:cubicBezTo>
                  <a:cubicBezTo>
                    <a:pt x="721900" y="428875"/>
                    <a:pt x="760709" y="398761"/>
                    <a:pt x="780113" y="392308"/>
                  </a:cubicBezTo>
                  <a:cubicBezTo>
                    <a:pt x="734837" y="433177"/>
                    <a:pt x="672312" y="493406"/>
                    <a:pt x="577447" y="474047"/>
                  </a:cubicBezTo>
                  <a:cubicBezTo>
                    <a:pt x="540794" y="467594"/>
                    <a:pt x="499830" y="448235"/>
                    <a:pt x="471801" y="426724"/>
                  </a:cubicBezTo>
                  <a:cubicBezTo>
                    <a:pt x="461021" y="418120"/>
                    <a:pt x="426525" y="390157"/>
                    <a:pt x="420057" y="377251"/>
                  </a:cubicBezTo>
                  <a:cubicBezTo>
                    <a:pt x="415745" y="368646"/>
                    <a:pt x="415745" y="364344"/>
                    <a:pt x="413589" y="351438"/>
                  </a:cubicBezTo>
                  <a:cubicBezTo>
                    <a:pt x="452397" y="405214"/>
                    <a:pt x="517078" y="336381"/>
                    <a:pt x="512766" y="282605"/>
                  </a:cubicBezTo>
                  <a:cubicBezTo>
                    <a:pt x="512766" y="271850"/>
                    <a:pt x="510610" y="261095"/>
                    <a:pt x="506298" y="252491"/>
                  </a:cubicBezTo>
                  <a:cubicBezTo>
                    <a:pt x="489050" y="215923"/>
                    <a:pt x="467489" y="215923"/>
                    <a:pt x="439461" y="215923"/>
                  </a:cubicBezTo>
                  <a:cubicBezTo>
                    <a:pt x="428681" y="200866"/>
                    <a:pt x="394184" y="177205"/>
                    <a:pt x="353220" y="194413"/>
                  </a:cubicBezTo>
                  <a:cubicBezTo>
                    <a:pt x="329503" y="177205"/>
                    <a:pt x="297163" y="164298"/>
                    <a:pt x="279915" y="166450"/>
                  </a:cubicBezTo>
                  <a:cubicBezTo>
                    <a:pt x="228170" y="168601"/>
                    <a:pt x="200142" y="185809"/>
                    <a:pt x="189362" y="235282"/>
                  </a:cubicBezTo>
                  <a:cubicBezTo>
                    <a:pt x="182894" y="271850"/>
                    <a:pt x="204454" y="297662"/>
                    <a:pt x="210922" y="321324"/>
                  </a:cubicBezTo>
                  <a:cubicBezTo>
                    <a:pt x="195830" y="286907"/>
                    <a:pt x="180738" y="261095"/>
                    <a:pt x="154865" y="261095"/>
                  </a:cubicBezTo>
                  <a:cubicBezTo>
                    <a:pt x="131149" y="261095"/>
                    <a:pt x="118213" y="278303"/>
                    <a:pt x="120369" y="295511"/>
                  </a:cubicBezTo>
                  <a:cubicBezTo>
                    <a:pt x="120369" y="297662"/>
                    <a:pt x="122525" y="306267"/>
                    <a:pt x="128993" y="312720"/>
                  </a:cubicBezTo>
                  <a:cubicBezTo>
                    <a:pt x="128993" y="312720"/>
                    <a:pt x="139773" y="317022"/>
                    <a:pt x="141929" y="319173"/>
                  </a:cubicBezTo>
                  <a:cubicBezTo>
                    <a:pt x="120369" y="297662"/>
                    <a:pt x="135461" y="267548"/>
                    <a:pt x="165645" y="274001"/>
                  </a:cubicBezTo>
                  <a:cubicBezTo>
                    <a:pt x="193674" y="280454"/>
                    <a:pt x="195830" y="332079"/>
                    <a:pt x="167801" y="353589"/>
                  </a:cubicBezTo>
                  <a:cubicBezTo>
                    <a:pt x="154865" y="364344"/>
                    <a:pt x="105277" y="368646"/>
                    <a:pt x="81560" y="368646"/>
                  </a:cubicBezTo>
                  <a:cubicBezTo>
                    <a:pt x="44908" y="366495"/>
                    <a:pt x="12567" y="342834"/>
                    <a:pt x="6099" y="308418"/>
                  </a:cubicBezTo>
                  <a:cubicBezTo>
                    <a:pt x="1787" y="293360"/>
                    <a:pt x="-2525" y="271850"/>
                    <a:pt x="1787" y="254642"/>
                  </a:cubicBezTo>
                  <a:cubicBezTo>
                    <a:pt x="3943" y="250340"/>
                    <a:pt x="10411" y="241736"/>
                    <a:pt x="14723" y="235282"/>
                  </a:cubicBezTo>
                  <a:cubicBezTo>
                    <a:pt x="14723" y="235282"/>
                    <a:pt x="16879" y="220225"/>
                    <a:pt x="16879" y="213772"/>
                  </a:cubicBezTo>
                  <a:cubicBezTo>
                    <a:pt x="12567" y="185809"/>
                    <a:pt x="25504" y="149241"/>
                    <a:pt x="62156" y="147090"/>
                  </a:cubicBezTo>
                  <a:cubicBezTo>
                    <a:pt x="94496" y="142788"/>
                    <a:pt x="83716" y="196564"/>
                    <a:pt x="167801" y="187960"/>
                  </a:cubicBezTo>
                  <a:cubicBezTo>
                    <a:pt x="178582" y="187960"/>
                    <a:pt x="191518" y="177205"/>
                    <a:pt x="197986" y="168601"/>
                  </a:cubicBezTo>
                  <a:cubicBezTo>
                    <a:pt x="208766" y="149241"/>
                    <a:pt x="200142" y="114825"/>
                    <a:pt x="174270" y="106221"/>
                  </a:cubicBezTo>
                  <a:cubicBezTo>
                    <a:pt x="163489" y="101919"/>
                    <a:pt x="146241" y="101919"/>
                    <a:pt x="139773" y="114825"/>
                  </a:cubicBezTo>
                  <a:cubicBezTo>
                    <a:pt x="139773" y="114825"/>
                    <a:pt x="139773" y="132033"/>
                    <a:pt x="141929" y="140637"/>
                  </a:cubicBezTo>
                  <a:cubicBezTo>
                    <a:pt x="139773" y="110523"/>
                    <a:pt x="189362" y="99768"/>
                    <a:pt x="189362" y="144939"/>
                  </a:cubicBezTo>
                  <a:cubicBezTo>
                    <a:pt x="189362" y="224527"/>
                    <a:pt x="10411" y="157845"/>
                    <a:pt x="113901" y="56747"/>
                  </a:cubicBezTo>
                  <a:cubicBezTo>
                    <a:pt x="148397" y="24482"/>
                    <a:pt x="200142" y="18028"/>
                    <a:pt x="254043" y="35237"/>
                  </a:cubicBezTo>
                  <a:cubicBezTo>
                    <a:pt x="264823" y="18028"/>
                    <a:pt x="275603" y="2971"/>
                    <a:pt x="301475" y="820"/>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Freeform 51"/>
            <p:cNvSpPr/>
            <p:nvPr/>
          </p:nvSpPr>
          <p:spPr bwMode="auto">
            <a:xfrm>
              <a:off x="6683376" y="3692525"/>
              <a:ext cx="382588" cy="206375"/>
            </a:xfrm>
            <a:custGeom>
              <a:avLst/>
              <a:gdLst>
                <a:gd name="T0" fmla="*/ 33 w 178"/>
                <a:gd name="T1" fmla="*/ 67 h 96"/>
                <a:gd name="T2" fmla="*/ 21 w 178"/>
                <a:gd name="T3" fmla="*/ 38 h 96"/>
                <a:gd name="T4" fmla="*/ 11 w 178"/>
                <a:gd name="T5" fmla="*/ 82 h 96"/>
                <a:gd name="T6" fmla="*/ 61 w 178"/>
                <a:gd name="T7" fmla="*/ 87 h 96"/>
                <a:gd name="T8" fmla="*/ 178 w 178"/>
                <a:gd name="T9" fmla="*/ 68 h 96"/>
                <a:gd name="T10" fmla="*/ 90 w 178"/>
                <a:gd name="T11" fmla="*/ 52 h 96"/>
                <a:gd name="T12" fmla="*/ 53 w 178"/>
                <a:gd name="T13" fmla="*/ 51 h 96"/>
                <a:gd name="T14" fmla="*/ 57 w 178"/>
                <a:gd name="T15" fmla="*/ 24 h 96"/>
                <a:gd name="T16" fmla="*/ 81 w 178"/>
                <a:gd name="T17" fmla="*/ 30 h 96"/>
                <a:gd name="T18" fmla="*/ 64 w 178"/>
                <a:gd name="T19" fmla="*/ 28 h 96"/>
                <a:gd name="T20" fmla="*/ 65 w 178"/>
                <a:gd name="T21" fmla="*/ 50 h 96"/>
                <a:gd name="T22" fmla="*/ 98 w 178"/>
                <a:gd name="T23" fmla="*/ 35 h 96"/>
                <a:gd name="T24" fmla="*/ 87 w 178"/>
                <a:gd name="T25" fmla="*/ 8 h 96"/>
                <a:gd name="T26" fmla="*/ 43 w 178"/>
                <a:gd name="T27" fmla="*/ 14 h 96"/>
                <a:gd name="T28" fmla="*/ 33 w 178"/>
                <a:gd name="T29" fmla="*/ 6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96">
                  <a:moveTo>
                    <a:pt x="33" y="67"/>
                  </a:moveTo>
                  <a:cubicBezTo>
                    <a:pt x="16" y="64"/>
                    <a:pt x="18" y="49"/>
                    <a:pt x="21" y="38"/>
                  </a:cubicBezTo>
                  <a:cubicBezTo>
                    <a:pt x="3" y="40"/>
                    <a:pt x="0" y="70"/>
                    <a:pt x="11" y="82"/>
                  </a:cubicBezTo>
                  <a:cubicBezTo>
                    <a:pt x="20" y="93"/>
                    <a:pt x="46" y="96"/>
                    <a:pt x="61" y="87"/>
                  </a:cubicBezTo>
                  <a:cubicBezTo>
                    <a:pt x="80" y="75"/>
                    <a:pt x="126" y="59"/>
                    <a:pt x="178" y="68"/>
                  </a:cubicBezTo>
                  <a:cubicBezTo>
                    <a:pt x="156" y="54"/>
                    <a:pt x="111" y="40"/>
                    <a:pt x="90" y="52"/>
                  </a:cubicBezTo>
                  <a:cubicBezTo>
                    <a:pt x="74" y="62"/>
                    <a:pt x="61" y="60"/>
                    <a:pt x="53" y="51"/>
                  </a:cubicBezTo>
                  <a:cubicBezTo>
                    <a:pt x="47" y="44"/>
                    <a:pt x="50" y="29"/>
                    <a:pt x="57" y="24"/>
                  </a:cubicBezTo>
                  <a:cubicBezTo>
                    <a:pt x="66" y="17"/>
                    <a:pt x="80" y="20"/>
                    <a:pt x="81" y="30"/>
                  </a:cubicBezTo>
                  <a:cubicBezTo>
                    <a:pt x="75" y="26"/>
                    <a:pt x="70" y="24"/>
                    <a:pt x="64" y="28"/>
                  </a:cubicBezTo>
                  <a:cubicBezTo>
                    <a:pt x="55" y="34"/>
                    <a:pt x="55" y="45"/>
                    <a:pt x="65" y="50"/>
                  </a:cubicBezTo>
                  <a:cubicBezTo>
                    <a:pt x="76" y="55"/>
                    <a:pt x="93" y="45"/>
                    <a:pt x="98" y="35"/>
                  </a:cubicBezTo>
                  <a:cubicBezTo>
                    <a:pt x="102" y="26"/>
                    <a:pt x="97" y="16"/>
                    <a:pt x="87" y="8"/>
                  </a:cubicBezTo>
                  <a:cubicBezTo>
                    <a:pt x="77" y="0"/>
                    <a:pt x="59" y="2"/>
                    <a:pt x="43" y="14"/>
                  </a:cubicBezTo>
                  <a:cubicBezTo>
                    <a:pt x="24" y="27"/>
                    <a:pt x="19" y="56"/>
                    <a:pt x="33" y="67"/>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8" name="组合 17"/>
          <p:cNvGrpSpPr/>
          <p:nvPr/>
        </p:nvGrpSpPr>
        <p:grpSpPr>
          <a:xfrm>
            <a:off x="383301" y="384516"/>
            <a:ext cx="1166686" cy="267267"/>
            <a:chOff x="-164381" y="2115819"/>
            <a:chExt cx="4132033" cy="946576"/>
          </a:xfrm>
          <a:solidFill>
            <a:srgbClr val="E5C18C"/>
          </a:solidFill>
        </p:grpSpPr>
        <p:grpSp>
          <p:nvGrpSpPr>
            <p:cNvPr id="19" name="组合 18"/>
            <p:cNvGrpSpPr/>
            <p:nvPr/>
          </p:nvGrpSpPr>
          <p:grpSpPr>
            <a:xfrm>
              <a:off x="-164381" y="2115819"/>
              <a:ext cx="2833726" cy="473287"/>
              <a:chOff x="-8578756" y="1524000"/>
              <a:chExt cx="7847236" cy="1310640"/>
            </a:xfrm>
            <a:grpFill/>
          </p:grpSpPr>
          <p:sp>
            <p:nvSpPr>
              <p:cNvPr id="24" name="弧形 23"/>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5" name="直接连接符 24"/>
              <p:cNvCxnSpPr>
                <a:stCxn id="24"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27" name="弧形 26"/>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20" name="组合 19"/>
            <p:cNvGrpSpPr/>
            <p:nvPr/>
          </p:nvGrpSpPr>
          <p:grpSpPr>
            <a:xfrm flipH="1" flipV="1">
              <a:off x="1601698" y="2589108"/>
              <a:ext cx="2365954" cy="473287"/>
              <a:chOff x="-7283387" y="1524000"/>
              <a:chExt cx="6551867" cy="1310640"/>
            </a:xfrm>
            <a:grpFill/>
          </p:grpSpPr>
          <p:sp>
            <p:nvSpPr>
              <p:cNvPr id="21" name="弧形 20"/>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2" name="直接连接符 21"/>
              <p:cNvCxnSpPr>
                <a:stCxn id="21"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28" name="组合 27"/>
          <p:cNvGrpSpPr/>
          <p:nvPr/>
        </p:nvGrpSpPr>
        <p:grpSpPr>
          <a:xfrm flipV="1">
            <a:off x="160032" y="771922"/>
            <a:ext cx="788741" cy="180686"/>
            <a:chOff x="-164381" y="2115819"/>
            <a:chExt cx="4132033" cy="946576"/>
          </a:xfrm>
          <a:solidFill>
            <a:srgbClr val="E5C18C"/>
          </a:solidFill>
        </p:grpSpPr>
        <p:grpSp>
          <p:nvGrpSpPr>
            <p:cNvPr id="29" name="组合 28"/>
            <p:cNvGrpSpPr/>
            <p:nvPr/>
          </p:nvGrpSpPr>
          <p:grpSpPr>
            <a:xfrm>
              <a:off x="-164381" y="2115819"/>
              <a:ext cx="2833726" cy="473287"/>
              <a:chOff x="-8578756" y="1524000"/>
              <a:chExt cx="7847236" cy="1310640"/>
            </a:xfrm>
            <a:grpFill/>
          </p:grpSpPr>
          <p:sp>
            <p:nvSpPr>
              <p:cNvPr id="34" name="弧形 33"/>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35" name="直接连接符 34"/>
              <p:cNvCxnSpPr>
                <a:stCxn id="34"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37" name="弧形 36"/>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30" name="组合 29"/>
            <p:cNvGrpSpPr/>
            <p:nvPr/>
          </p:nvGrpSpPr>
          <p:grpSpPr>
            <a:xfrm flipH="1" flipV="1">
              <a:off x="1601698" y="2589108"/>
              <a:ext cx="2365954" cy="473287"/>
              <a:chOff x="-7283387" y="1524000"/>
              <a:chExt cx="6551867" cy="1310640"/>
            </a:xfrm>
            <a:grpFill/>
          </p:grpSpPr>
          <p:sp>
            <p:nvSpPr>
              <p:cNvPr id="31" name="弧形 30"/>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32" name="直接连接符 31"/>
              <p:cNvCxnSpPr>
                <a:stCxn id="31"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38" name="组合 37"/>
          <p:cNvGrpSpPr/>
          <p:nvPr/>
        </p:nvGrpSpPr>
        <p:grpSpPr>
          <a:xfrm>
            <a:off x="444917" y="1814873"/>
            <a:ext cx="677108" cy="3706281"/>
            <a:chOff x="9772342" y="1709678"/>
            <a:chExt cx="677108" cy="3706281"/>
          </a:xfrm>
        </p:grpSpPr>
        <p:sp>
          <p:nvSpPr>
            <p:cNvPr id="39" name="文本框 38"/>
            <p:cNvSpPr txBox="1"/>
            <p:nvPr/>
          </p:nvSpPr>
          <p:spPr>
            <a:xfrm>
              <a:off x="9772342" y="1709678"/>
              <a:ext cx="677108" cy="1645643"/>
            </a:xfrm>
            <a:prstGeom prst="rect">
              <a:avLst/>
            </a:prstGeom>
            <a:noFill/>
          </p:spPr>
          <p:txBody>
            <a:bodyPr vert="eaVert" wrap="none" rtlCol="0">
              <a:spAutoFit/>
            </a:bodyPr>
            <a:lstStyle/>
            <a:p>
              <a:r>
                <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rPr>
                <a:t>第四章</a:t>
              </a:r>
              <a:endPar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endParaRPr>
            </a:p>
          </p:txBody>
        </p:sp>
        <p:cxnSp>
          <p:nvCxnSpPr>
            <p:cNvPr id="40" name="直接连接符 39"/>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43" name="MAON"/>
          <p:cNvSpPr txBox="1"/>
          <p:nvPr/>
        </p:nvSpPr>
        <p:spPr>
          <a:xfrm>
            <a:off x="9977048" y="1462776"/>
            <a:ext cx="1017694" cy="4154984"/>
          </a:xfrm>
          <a:prstGeom prst="rect">
            <a:avLst/>
          </a:prstGeom>
          <a:ln w="12700">
            <a:miter lim="400000"/>
          </a:ln>
        </p:spPr>
        <p:txBody>
          <a:bodyPr wrap="square" lIns="22860" rIns="22860" anchor="ctr">
            <a:spAutoFit/>
          </a:bodyPr>
          <a:lstStyle/>
          <a:p>
            <a:pPr defTabSz="412750" hangingPunct="0"/>
            <a:r>
              <a:rPr lang="zh-CN" altLang="en-US" sz="6600" kern="0" spc="170" dirty="0">
                <a:solidFill>
                  <a:schemeClr val="bg1"/>
                </a:solidFill>
                <a:latin typeface="汉仪尚巍手书W" panose="00020600040101010101" pitchFamily="18" charset="-122"/>
                <a:ea typeface="汉仪尚巍手书W" panose="00020600040101010101" pitchFamily="18" charset="-122"/>
                <a:sym typeface="Bodoni SvtyTwo ITC TT-Book"/>
              </a:rPr>
              <a:t>中国风潮</a:t>
            </a:r>
            <a:endParaRPr sz="6600" kern="0" spc="170" dirty="0">
              <a:solidFill>
                <a:schemeClr val="bg1"/>
              </a:solidFill>
              <a:latin typeface="汉仪尚巍手书W" panose="00020600040101010101" pitchFamily="18" charset="-122"/>
              <a:ea typeface="汉仪尚巍手书W" panose="00020600040101010101" pitchFamily="18" charset="-122"/>
              <a:sym typeface="Bodoni SvtyTwo ITC TT-Book"/>
            </a:endParaRPr>
          </a:p>
        </p:txBody>
      </p:sp>
      <p:pic>
        <p:nvPicPr>
          <p:cNvPr id="44" name="图片 43"/>
          <p:cNvPicPr>
            <a:picLocks noChangeAspect="1"/>
          </p:cNvPicPr>
          <p:nvPr/>
        </p:nvPicPr>
        <p:blipFill>
          <a:blip r:embed="rId3" cstate="email"/>
          <a:stretch>
            <a:fillRect/>
          </a:stretch>
        </p:blipFill>
        <p:spPr>
          <a:xfrm>
            <a:off x="9350609" y="3236589"/>
            <a:ext cx="340345" cy="350593"/>
          </a:xfrm>
          <a:prstGeom prst="rect">
            <a:avLst/>
          </a:prstGeom>
        </p:spPr>
      </p:pic>
      <p:sp>
        <p:nvSpPr>
          <p:cNvPr id="46" name="文本框 45"/>
          <p:cNvSpPr txBox="1"/>
          <p:nvPr/>
        </p:nvSpPr>
        <p:spPr>
          <a:xfrm>
            <a:off x="1249380" y="4437639"/>
            <a:ext cx="4062651" cy="1689026"/>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zh-CN" altLang="en-US" sz="1400" kern="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rPr>
              <a:t>点击输入本栏的具体文字，简明扼要的说明分项内容，此为概念图解，请根据您的具体内容酌情修点击输入本栏的具体文字，简明扼要的说明分项内容。</a:t>
            </a:r>
            <a:endParaRPr lang="zh-CN" altLang="en-US" sz="140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randombar(horizontal)">
                                      <p:cBhvr>
                                        <p:cTn id="14" dur="500"/>
                                        <p:tgtEl>
                                          <p:spTgt spid="44"/>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785"/>
                                        </p:tgtEl>
                                        <p:attrNameLst>
                                          <p:attrName>style.visibility</p:attrName>
                                        </p:attrNameLst>
                                      </p:cBhvr>
                                      <p:to>
                                        <p:strVal val="visible"/>
                                      </p:to>
                                    </p:set>
                                    <p:animEffect transition="in" filter="randombar(horizontal)">
                                      <p:cBhvr>
                                        <p:cTn id="17" dur="500"/>
                                        <p:tgtEl>
                                          <p:spTgt spid="78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786"/>
                                        </p:tgtEl>
                                        <p:attrNameLst>
                                          <p:attrName>style.visibility</p:attrName>
                                        </p:attrNameLst>
                                      </p:cBhvr>
                                      <p:to>
                                        <p:strVal val="visible"/>
                                      </p:to>
                                    </p:set>
                                    <p:animEffect transition="in" filter="randombar(horizontal)">
                                      <p:cBhvr>
                                        <p:cTn id="20" dur="500"/>
                                        <p:tgtEl>
                                          <p:spTgt spid="786"/>
                                        </p:tgtEl>
                                      </p:cBhvr>
                                    </p:animEffect>
                                  </p:childTnLst>
                                </p:cTn>
                              </p:par>
                              <p:par>
                                <p:cTn id="21" presetID="14" presetClass="entr" presetSubtype="1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randombar(horizontal)">
                                      <p:cBhvr>
                                        <p:cTn id="26" dur="500"/>
                                        <p:tgtEl>
                                          <p:spTgt spid="43"/>
                                        </p:tgtEl>
                                      </p:cBhvr>
                                    </p:animEffect>
                                  </p:childTnLst>
                                </p:cTn>
                              </p:par>
                              <p:par>
                                <p:cTn id="27" presetID="42"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1000"/>
                                        <p:tgtEl>
                                          <p:spTgt spid="46"/>
                                        </p:tgtEl>
                                      </p:cBhvr>
                                    </p:animEffect>
                                    <p:anim calcmode="lin" valueType="num">
                                      <p:cBhvr>
                                        <p:cTn id="30" dur="1000" fill="hold"/>
                                        <p:tgtEl>
                                          <p:spTgt spid="46"/>
                                        </p:tgtEl>
                                        <p:attrNameLst>
                                          <p:attrName>ppt_x</p:attrName>
                                        </p:attrNameLst>
                                      </p:cBhvr>
                                      <p:tavLst>
                                        <p:tav tm="0">
                                          <p:val>
                                            <p:strVal val="#ppt_x"/>
                                          </p:val>
                                        </p:tav>
                                        <p:tav tm="100000">
                                          <p:val>
                                            <p:strVal val="#ppt_x"/>
                                          </p:val>
                                        </p:tav>
                                      </p:tavLst>
                                    </p:anim>
                                    <p:anim calcmode="lin" valueType="num">
                                      <p:cBhvr>
                                        <p:cTn id="3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5" grpId="0" animBg="1"/>
      <p:bldP spid="786" grpId="0" animBg="1"/>
      <p:bldP spid="43" grpId="0" animBg="1"/>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占位符 3" descr="图片包含 房间, 建筑物, 生活, 室内&#10;&#10;自动生成的说明"/>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l="131" r="131"/>
          <a:stretch>
            <a:fillRect/>
          </a:stretch>
        </p:blipFill>
        <p:spPr>
          <a:xfrm>
            <a:off x="2385865" y="6914"/>
            <a:ext cx="3367088" cy="2667000"/>
          </a:xfrm>
        </p:spPr>
      </p:pic>
      <p:pic>
        <p:nvPicPr>
          <p:cNvPr id="8" name="图片占位符 7" descr="图片包含 植物, 鲜花&#10;&#10;自动生成的说明"/>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9578" r="19578"/>
          <a:stretch>
            <a:fillRect/>
          </a:stretch>
        </p:blipFill>
        <p:spPr>
          <a:xfrm>
            <a:off x="2385865" y="3175564"/>
            <a:ext cx="3367088" cy="3689350"/>
          </a:xfrm>
        </p:spPr>
      </p:pic>
      <p:pic>
        <p:nvPicPr>
          <p:cNvPr id="39" name="图片占位符 38" descr="图片包含 植物, 室内, 池塘, 鲜花&#10;&#10;自动生成的说明"/>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36111" r="36111"/>
          <a:stretch>
            <a:fillRect/>
          </a:stretch>
        </p:blipFill>
        <p:spPr/>
      </p:pic>
      <p:sp>
        <p:nvSpPr>
          <p:cNvPr id="852" name="Rechteck"/>
          <p:cNvSpPr/>
          <p:nvPr/>
        </p:nvSpPr>
        <p:spPr>
          <a:xfrm>
            <a:off x="9375090" y="1902207"/>
            <a:ext cx="1270001" cy="12700"/>
          </a:xfrm>
          <a:prstGeom prst="rect">
            <a:avLst/>
          </a:prstGeom>
          <a:solidFill>
            <a:srgbClr val="24282B"/>
          </a:solidFill>
          <a:ln w="12700">
            <a:solidFill>
              <a:schemeClr val="bg1"/>
            </a:solidFill>
            <a:miter lim="400000"/>
          </a:ln>
        </p:spPr>
        <p:txBody>
          <a:bodyPr lIns="25400" tIns="25400" rIns="25400" bIns="25400" anchor="ctr"/>
          <a:lstStyle/>
          <a:p>
            <a:pPr algn="ctr" defTabSz="412750" hangingPunct="0">
              <a:defRPr sz="3200" spc="0">
                <a:solidFill>
                  <a:srgbClr val="0433FF"/>
                </a:solidFill>
                <a:latin typeface="Helvetica Light"/>
                <a:ea typeface="Helvetica Light"/>
                <a:cs typeface="Helvetica Light"/>
                <a:sym typeface="Helvetica Light"/>
              </a:defRPr>
            </a:pPr>
            <a:endParaRPr sz="1600" kern="0">
              <a:solidFill>
                <a:srgbClr val="0433FF"/>
              </a:solidFill>
              <a:latin typeface="Helvetica Light"/>
              <a:sym typeface="Helvetica Light"/>
            </a:endParaRPr>
          </a:p>
        </p:txBody>
      </p:sp>
      <p:sp>
        <p:nvSpPr>
          <p:cNvPr id="853" name="Rechteck"/>
          <p:cNvSpPr/>
          <p:nvPr/>
        </p:nvSpPr>
        <p:spPr>
          <a:xfrm rot="16200000">
            <a:off x="4631684" y="2280214"/>
            <a:ext cx="1270001" cy="12700"/>
          </a:xfrm>
          <a:prstGeom prst="rect">
            <a:avLst/>
          </a:prstGeom>
          <a:solidFill>
            <a:srgbClr val="24282B"/>
          </a:solidFill>
          <a:ln w="12700">
            <a:solidFill>
              <a:schemeClr val="bg1"/>
            </a:solidFill>
            <a:miter lim="400000"/>
          </a:ln>
        </p:spPr>
        <p:txBody>
          <a:bodyPr lIns="25400" tIns="25400" rIns="25400" bIns="25400" anchor="ctr"/>
          <a:lstStyle/>
          <a:p>
            <a:pPr algn="ctr" defTabSz="412750" hangingPunct="0">
              <a:defRPr sz="3200" spc="0">
                <a:solidFill>
                  <a:srgbClr val="0433FF"/>
                </a:solidFill>
                <a:latin typeface="Helvetica Light"/>
                <a:ea typeface="Helvetica Light"/>
                <a:cs typeface="Helvetica Light"/>
                <a:sym typeface="Helvetica Light"/>
              </a:defRPr>
            </a:pPr>
            <a:endParaRPr sz="1600" kern="0">
              <a:solidFill>
                <a:srgbClr val="0433FF"/>
              </a:solidFill>
              <a:latin typeface="Helvetica Light"/>
              <a:sym typeface="Helvetica Light"/>
            </a:endParaRPr>
          </a:p>
        </p:txBody>
      </p:sp>
      <p:grpSp>
        <p:nvGrpSpPr>
          <p:cNvPr id="10" name="组合 9"/>
          <p:cNvGrpSpPr/>
          <p:nvPr/>
        </p:nvGrpSpPr>
        <p:grpSpPr>
          <a:xfrm>
            <a:off x="755658" y="1039188"/>
            <a:ext cx="873826" cy="549329"/>
            <a:chOff x="6367981" y="3325020"/>
            <a:chExt cx="1664770" cy="1046553"/>
          </a:xfrm>
          <a:solidFill>
            <a:srgbClr val="E5C18C"/>
          </a:solidFill>
        </p:grpSpPr>
        <p:sp>
          <p:nvSpPr>
            <p:cNvPr id="11" name="任意多边形: 形状 10"/>
            <p:cNvSpPr/>
            <p:nvPr/>
          </p:nvSpPr>
          <p:spPr bwMode="auto">
            <a:xfrm>
              <a:off x="6367981" y="3902478"/>
              <a:ext cx="491607" cy="383535"/>
            </a:xfrm>
            <a:custGeom>
              <a:avLst/>
              <a:gdLst>
                <a:gd name="connsiteX0" fmla="*/ 158232 w 491607"/>
                <a:gd name="connsiteY0" fmla="*/ 88497 h 383535"/>
                <a:gd name="connsiteX1" fmla="*/ 158232 w 491607"/>
                <a:gd name="connsiteY1" fmla="*/ 110145 h 383535"/>
                <a:gd name="connsiteX2" fmla="*/ 101301 w 491607"/>
                <a:gd name="connsiteY2" fmla="*/ 207560 h 383535"/>
                <a:gd name="connsiteX3" fmla="*/ 158232 w 491607"/>
                <a:gd name="connsiteY3" fmla="*/ 88497 h 383535"/>
                <a:gd name="connsiteX4" fmla="*/ 131736 w 491607"/>
                <a:gd name="connsiteY4" fmla="*/ 167 h 383535"/>
                <a:gd name="connsiteX5" fmla="*/ 179144 w 491607"/>
                <a:gd name="connsiteY5" fmla="*/ 19579 h 383535"/>
                <a:gd name="connsiteX6" fmla="*/ 228707 w 491607"/>
                <a:gd name="connsiteY6" fmla="*/ 10952 h 383535"/>
                <a:gd name="connsiteX7" fmla="*/ 276115 w 491607"/>
                <a:gd name="connsiteY7" fmla="*/ 105857 h 383535"/>
                <a:gd name="connsiteX8" fmla="*/ 256721 w 491607"/>
                <a:gd name="connsiteY8" fmla="*/ 129583 h 383535"/>
                <a:gd name="connsiteX9" fmla="*/ 230862 w 491607"/>
                <a:gd name="connsiteY9" fmla="*/ 140367 h 383535"/>
                <a:gd name="connsiteX10" fmla="*/ 181299 w 491607"/>
                <a:gd name="connsiteY10" fmla="*/ 133897 h 383535"/>
                <a:gd name="connsiteX11" fmla="*/ 205003 w 491607"/>
                <a:gd name="connsiteY11" fmla="*/ 88601 h 383535"/>
                <a:gd name="connsiteX12" fmla="*/ 161905 w 491607"/>
                <a:gd name="connsiteY12" fmla="*/ 75660 h 383535"/>
                <a:gd name="connsiteX13" fmla="*/ 108032 w 491607"/>
                <a:gd name="connsiteY13" fmla="*/ 118798 h 383535"/>
                <a:gd name="connsiteX14" fmla="*/ 97257 w 491607"/>
                <a:gd name="connsiteY14" fmla="*/ 215860 h 383535"/>
                <a:gd name="connsiteX15" fmla="*/ 118806 w 491607"/>
                <a:gd name="connsiteY15" fmla="*/ 246057 h 383535"/>
                <a:gd name="connsiteX16" fmla="*/ 157595 w 491607"/>
                <a:gd name="connsiteY16" fmla="*/ 120955 h 383535"/>
                <a:gd name="connsiteX17" fmla="*/ 200693 w 491607"/>
                <a:gd name="connsiteY17" fmla="*/ 151152 h 383535"/>
                <a:gd name="connsiteX18" fmla="*/ 179144 w 491607"/>
                <a:gd name="connsiteY18" fmla="*/ 168408 h 383535"/>
                <a:gd name="connsiteX19" fmla="*/ 243791 w 491607"/>
                <a:gd name="connsiteY19" fmla="*/ 155466 h 383535"/>
                <a:gd name="connsiteX20" fmla="*/ 194228 w 491607"/>
                <a:gd name="connsiteY20" fmla="*/ 282725 h 383535"/>
                <a:gd name="connsiteX21" fmla="*/ 170524 w 491607"/>
                <a:gd name="connsiteY21" fmla="*/ 198605 h 383535"/>
                <a:gd name="connsiteX22" fmla="*/ 205003 w 491607"/>
                <a:gd name="connsiteY22" fmla="*/ 218017 h 383535"/>
                <a:gd name="connsiteX23" fmla="*/ 194228 w 491607"/>
                <a:gd name="connsiteY23" fmla="*/ 185663 h 383535"/>
                <a:gd name="connsiteX24" fmla="*/ 155440 w 491607"/>
                <a:gd name="connsiteY24" fmla="*/ 261156 h 383535"/>
                <a:gd name="connsiteX25" fmla="*/ 299819 w 491607"/>
                <a:gd name="connsiteY25" fmla="*/ 297823 h 383535"/>
                <a:gd name="connsiteX26" fmla="*/ 373087 w 491607"/>
                <a:gd name="connsiteY26" fmla="*/ 351747 h 383535"/>
                <a:gd name="connsiteX27" fmla="*/ 491607 w 491607"/>
                <a:gd name="connsiteY27" fmla="*/ 338805 h 383535"/>
                <a:gd name="connsiteX28" fmla="*/ 312749 w 491607"/>
                <a:gd name="connsiteY28" fmla="*/ 364688 h 383535"/>
                <a:gd name="connsiteX29" fmla="*/ 189918 w 491607"/>
                <a:gd name="connsiteY29" fmla="*/ 330177 h 383535"/>
                <a:gd name="connsiteX30" fmla="*/ 77863 w 491607"/>
                <a:gd name="connsiteY30" fmla="*/ 278411 h 383535"/>
                <a:gd name="connsiteX31" fmla="*/ 43384 w 491607"/>
                <a:gd name="connsiteY31" fmla="*/ 26050 h 383535"/>
                <a:gd name="connsiteX32" fmla="*/ 99412 w 491607"/>
                <a:gd name="connsiteY32" fmla="*/ 26050 h 383535"/>
                <a:gd name="connsiteX33" fmla="*/ 131736 w 491607"/>
                <a:gd name="connsiteY33" fmla="*/ 167 h 38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1607" h="383535">
                  <a:moveTo>
                    <a:pt x="158232" y="88497"/>
                  </a:moveTo>
                  <a:cubicBezTo>
                    <a:pt x="156043" y="94991"/>
                    <a:pt x="153853" y="105815"/>
                    <a:pt x="158232" y="110145"/>
                  </a:cubicBezTo>
                  <a:cubicBezTo>
                    <a:pt x="129767" y="118804"/>
                    <a:pt x="110060" y="157770"/>
                    <a:pt x="101301" y="207560"/>
                  </a:cubicBezTo>
                  <a:cubicBezTo>
                    <a:pt x="94732" y="131793"/>
                    <a:pt x="129767" y="101486"/>
                    <a:pt x="158232" y="88497"/>
                  </a:cubicBezTo>
                  <a:close/>
                  <a:moveTo>
                    <a:pt x="131736" y="167"/>
                  </a:moveTo>
                  <a:cubicBezTo>
                    <a:pt x="157595" y="-1990"/>
                    <a:pt x="164059" y="17422"/>
                    <a:pt x="179144" y="19579"/>
                  </a:cubicBezTo>
                  <a:cubicBezTo>
                    <a:pt x="189918" y="19579"/>
                    <a:pt x="209313" y="8795"/>
                    <a:pt x="228707" y="10952"/>
                  </a:cubicBezTo>
                  <a:cubicBezTo>
                    <a:pt x="261031" y="17422"/>
                    <a:pt x="293355" y="67032"/>
                    <a:pt x="276115" y="105857"/>
                  </a:cubicBezTo>
                  <a:cubicBezTo>
                    <a:pt x="273960" y="110170"/>
                    <a:pt x="261031" y="125269"/>
                    <a:pt x="256721" y="129583"/>
                  </a:cubicBezTo>
                  <a:cubicBezTo>
                    <a:pt x="252411" y="131740"/>
                    <a:pt x="237327" y="140367"/>
                    <a:pt x="230862" y="140367"/>
                  </a:cubicBezTo>
                  <a:cubicBezTo>
                    <a:pt x="213623" y="144681"/>
                    <a:pt x="189918" y="140367"/>
                    <a:pt x="181299" y="133897"/>
                  </a:cubicBezTo>
                  <a:cubicBezTo>
                    <a:pt x="151130" y="112327"/>
                    <a:pt x="164059" y="64875"/>
                    <a:pt x="205003" y="88601"/>
                  </a:cubicBezTo>
                  <a:cubicBezTo>
                    <a:pt x="196383" y="75660"/>
                    <a:pt x="176989" y="71346"/>
                    <a:pt x="161905" y="75660"/>
                  </a:cubicBezTo>
                  <a:cubicBezTo>
                    <a:pt x="140355" y="84287"/>
                    <a:pt x="116651" y="99386"/>
                    <a:pt x="108032" y="118798"/>
                  </a:cubicBezTo>
                  <a:cubicBezTo>
                    <a:pt x="97257" y="144681"/>
                    <a:pt x="86482" y="181349"/>
                    <a:pt x="97257" y="215860"/>
                  </a:cubicBezTo>
                  <a:cubicBezTo>
                    <a:pt x="101567" y="224488"/>
                    <a:pt x="108032" y="233115"/>
                    <a:pt x="118806" y="246057"/>
                  </a:cubicBezTo>
                  <a:cubicBezTo>
                    <a:pt x="99412" y="218017"/>
                    <a:pt x="129581" y="127426"/>
                    <a:pt x="157595" y="120955"/>
                  </a:cubicBezTo>
                  <a:cubicBezTo>
                    <a:pt x="159750" y="138211"/>
                    <a:pt x="185609" y="148995"/>
                    <a:pt x="200693" y="151152"/>
                  </a:cubicBezTo>
                  <a:cubicBezTo>
                    <a:pt x="185609" y="153309"/>
                    <a:pt x="176989" y="161937"/>
                    <a:pt x="179144" y="168408"/>
                  </a:cubicBezTo>
                  <a:cubicBezTo>
                    <a:pt x="196383" y="157623"/>
                    <a:pt x="226552" y="151152"/>
                    <a:pt x="243791" y="155466"/>
                  </a:cubicBezTo>
                  <a:cubicBezTo>
                    <a:pt x="308439" y="172721"/>
                    <a:pt x="293355" y="297823"/>
                    <a:pt x="194228" y="282725"/>
                  </a:cubicBezTo>
                  <a:cubicBezTo>
                    <a:pt x="174834" y="280568"/>
                    <a:pt x="138200" y="213703"/>
                    <a:pt x="170524" y="198605"/>
                  </a:cubicBezTo>
                  <a:cubicBezTo>
                    <a:pt x="187764" y="189977"/>
                    <a:pt x="200693" y="196448"/>
                    <a:pt x="205003" y="218017"/>
                  </a:cubicBezTo>
                  <a:cubicBezTo>
                    <a:pt x="209313" y="209389"/>
                    <a:pt x="207158" y="189977"/>
                    <a:pt x="194228" y="185663"/>
                  </a:cubicBezTo>
                  <a:cubicBezTo>
                    <a:pt x="159750" y="179192"/>
                    <a:pt x="125271" y="215860"/>
                    <a:pt x="155440" y="261156"/>
                  </a:cubicBezTo>
                  <a:cubicBezTo>
                    <a:pt x="209313" y="347433"/>
                    <a:pt x="235172" y="256842"/>
                    <a:pt x="299819" y="297823"/>
                  </a:cubicBezTo>
                  <a:cubicBezTo>
                    <a:pt x="327833" y="315079"/>
                    <a:pt x="345073" y="338805"/>
                    <a:pt x="373087" y="351747"/>
                  </a:cubicBezTo>
                  <a:cubicBezTo>
                    <a:pt x="403256" y="364688"/>
                    <a:pt x="454974" y="353904"/>
                    <a:pt x="491607" y="338805"/>
                  </a:cubicBezTo>
                  <a:cubicBezTo>
                    <a:pt x="448509" y="390571"/>
                    <a:pt x="342918" y="394885"/>
                    <a:pt x="312749" y="364688"/>
                  </a:cubicBezTo>
                  <a:cubicBezTo>
                    <a:pt x="291200" y="343119"/>
                    <a:pt x="230862" y="338805"/>
                    <a:pt x="189918" y="330177"/>
                  </a:cubicBezTo>
                  <a:cubicBezTo>
                    <a:pt x="153285" y="323707"/>
                    <a:pt x="105877" y="295666"/>
                    <a:pt x="77863" y="278411"/>
                  </a:cubicBezTo>
                  <a:cubicBezTo>
                    <a:pt x="19680" y="241743"/>
                    <a:pt x="-44968" y="67032"/>
                    <a:pt x="43384" y="26050"/>
                  </a:cubicBezTo>
                  <a:cubicBezTo>
                    <a:pt x="58468" y="19579"/>
                    <a:pt x="86482" y="30364"/>
                    <a:pt x="99412" y="26050"/>
                  </a:cubicBezTo>
                  <a:cubicBezTo>
                    <a:pt x="110186" y="21736"/>
                    <a:pt x="112341" y="167"/>
                    <a:pt x="131736" y="167"/>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Freeform 22"/>
            <p:cNvSpPr/>
            <p:nvPr/>
          </p:nvSpPr>
          <p:spPr bwMode="auto">
            <a:xfrm>
              <a:off x="7259638" y="3325020"/>
              <a:ext cx="773113" cy="471488"/>
            </a:xfrm>
            <a:custGeom>
              <a:avLst/>
              <a:gdLst>
                <a:gd name="T0" fmla="*/ 196 w 359"/>
                <a:gd name="T1" fmla="*/ 21 h 219"/>
                <a:gd name="T2" fmla="*/ 204 w 359"/>
                <a:gd name="T3" fmla="*/ 60 h 219"/>
                <a:gd name="T4" fmla="*/ 197 w 359"/>
                <a:gd name="T5" fmla="*/ 46 h 219"/>
                <a:gd name="T6" fmla="*/ 246 w 359"/>
                <a:gd name="T7" fmla="*/ 53 h 219"/>
                <a:gd name="T8" fmla="*/ 309 w 359"/>
                <a:gd name="T9" fmla="*/ 125 h 219"/>
                <a:gd name="T10" fmla="*/ 239 w 359"/>
                <a:gd name="T11" fmla="*/ 139 h 219"/>
                <a:gd name="T12" fmla="*/ 254 w 359"/>
                <a:gd name="T13" fmla="*/ 111 h 219"/>
                <a:gd name="T14" fmla="*/ 234 w 359"/>
                <a:gd name="T15" fmla="*/ 141 h 219"/>
                <a:gd name="T16" fmla="*/ 328 w 359"/>
                <a:gd name="T17" fmla="*/ 0 h 219"/>
                <a:gd name="T18" fmla="*/ 297 w 359"/>
                <a:gd name="T19" fmla="*/ 170 h 219"/>
                <a:gd name="T20" fmla="*/ 211 w 359"/>
                <a:gd name="T21" fmla="*/ 100 h 219"/>
                <a:gd name="T22" fmla="*/ 136 w 359"/>
                <a:gd name="T23" fmla="*/ 99 h 219"/>
                <a:gd name="T24" fmla="*/ 124 w 359"/>
                <a:gd name="T25" fmla="*/ 161 h 219"/>
                <a:gd name="T26" fmla="*/ 153 w 359"/>
                <a:gd name="T27" fmla="*/ 173 h 219"/>
                <a:gd name="T28" fmla="*/ 302 w 359"/>
                <a:gd name="T29" fmla="*/ 186 h 219"/>
                <a:gd name="T30" fmla="*/ 157 w 359"/>
                <a:gd name="T31" fmla="*/ 167 h 219"/>
                <a:gd name="T32" fmla="*/ 119 w 359"/>
                <a:gd name="T33" fmla="*/ 134 h 219"/>
                <a:gd name="T34" fmla="*/ 110 w 359"/>
                <a:gd name="T35" fmla="*/ 158 h 219"/>
                <a:gd name="T36" fmla="*/ 137 w 359"/>
                <a:gd name="T37" fmla="*/ 105 h 219"/>
                <a:gd name="T38" fmla="*/ 220 w 359"/>
                <a:gd name="T39" fmla="*/ 140 h 219"/>
                <a:gd name="T40" fmla="*/ 204 w 359"/>
                <a:gd name="T41" fmla="*/ 130 h 219"/>
                <a:gd name="T42" fmla="*/ 275 w 359"/>
                <a:gd name="T43" fmla="*/ 184 h 219"/>
                <a:gd name="T44" fmla="*/ 337 w 359"/>
                <a:gd name="T45" fmla="*/ 50 h 219"/>
                <a:gd name="T46" fmla="*/ 345 w 359"/>
                <a:gd name="T47" fmla="*/ 155 h 219"/>
                <a:gd name="T48" fmla="*/ 255 w 359"/>
                <a:gd name="T49" fmla="*/ 210 h 219"/>
                <a:gd name="T50" fmla="*/ 72 w 359"/>
                <a:gd name="T51" fmla="*/ 130 h 219"/>
                <a:gd name="T52" fmla="*/ 42 w 359"/>
                <a:gd name="T53" fmla="*/ 124 h 219"/>
                <a:gd name="T54" fmla="*/ 65 w 359"/>
                <a:gd name="T55" fmla="*/ 126 h 219"/>
                <a:gd name="T56" fmla="*/ 17 w 359"/>
                <a:gd name="T57" fmla="*/ 151 h 219"/>
                <a:gd name="T58" fmla="*/ 4 w 359"/>
                <a:gd name="T59" fmla="*/ 81 h 219"/>
                <a:gd name="T60" fmla="*/ 71 w 359"/>
                <a:gd name="T61" fmla="*/ 45 h 219"/>
                <a:gd name="T62" fmla="*/ 116 w 359"/>
                <a:gd name="T63" fmla="*/ 62 h 219"/>
                <a:gd name="T64" fmla="*/ 91 w 359"/>
                <a:gd name="T65" fmla="*/ 52 h 219"/>
                <a:gd name="T66" fmla="*/ 81 w 359"/>
                <a:gd name="T67" fmla="*/ 37 h 219"/>
                <a:gd name="T68" fmla="*/ 134 w 359"/>
                <a:gd name="T69" fmla="*/ 2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9" h="219">
                  <a:moveTo>
                    <a:pt x="157" y="5"/>
                  </a:moveTo>
                  <a:cubicBezTo>
                    <a:pt x="182" y="2"/>
                    <a:pt x="185" y="19"/>
                    <a:pt x="196" y="21"/>
                  </a:cubicBezTo>
                  <a:cubicBezTo>
                    <a:pt x="208" y="24"/>
                    <a:pt x="219" y="16"/>
                    <a:pt x="230" y="24"/>
                  </a:cubicBezTo>
                  <a:cubicBezTo>
                    <a:pt x="261" y="45"/>
                    <a:pt x="215" y="80"/>
                    <a:pt x="204" y="60"/>
                  </a:cubicBezTo>
                  <a:cubicBezTo>
                    <a:pt x="194" y="43"/>
                    <a:pt x="216" y="48"/>
                    <a:pt x="214" y="46"/>
                  </a:cubicBezTo>
                  <a:cubicBezTo>
                    <a:pt x="210" y="42"/>
                    <a:pt x="200" y="40"/>
                    <a:pt x="197" y="46"/>
                  </a:cubicBezTo>
                  <a:cubicBezTo>
                    <a:pt x="193" y="57"/>
                    <a:pt x="197" y="65"/>
                    <a:pt x="204" y="68"/>
                  </a:cubicBezTo>
                  <a:cubicBezTo>
                    <a:pt x="226" y="78"/>
                    <a:pt x="237" y="58"/>
                    <a:pt x="246" y="53"/>
                  </a:cubicBezTo>
                  <a:cubicBezTo>
                    <a:pt x="258" y="47"/>
                    <a:pt x="282" y="57"/>
                    <a:pt x="289" y="61"/>
                  </a:cubicBezTo>
                  <a:cubicBezTo>
                    <a:pt x="312" y="79"/>
                    <a:pt x="312" y="113"/>
                    <a:pt x="309" y="125"/>
                  </a:cubicBezTo>
                  <a:cubicBezTo>
                    <a:pt x="304" y="141"/>
                    <a:pt x="286" y="154"/>
                    <a:pt x="270" y="155"/>
                  </a:cubicBezTo>
                  <a:cubicBezTo>
                    <a:pt x="259" y="155"/>
                    <a:pt x="243" y="148"/>
                    <a:pt x="239" y="139"/>
                  </a:cubicBezTo>
                  <a:cubicBezTo>
                    <a:pt x="227" y="111"/>
                    <a:pt x="263" y="107"/>
                    <a:pt x="252" y="128"/>
                  </a:cubicBezTo>
                  <a:cubicBezTo>
                    <a:pt x="260" y="126"/>
                    <a:pt x="260" y="113"/>
                    <a:pt x="254" y="111"/>
                  </a:cubicBezTo>
                  <a:cubicBezTo>
                    <a:pt x="249" y="109"/>
                    <a:pt x="238" y="110"/>
                    <a:pt x="235" y="115"/>
                  </a:cubicBezTo>
                  <a:cubicBezTo>
                    <a:pt x="231" y="119"/>
                    <a:pt x="231" y="133"/>
                    <a:pt x="234" y="141"/>
                  </a:cubicBezTo>
                  <a:cubicBezTo>
                    <a:pt x="240" y="158"/>
                    <a:pt x="268" y="166"/>
                    <a:pt x="287" y="158"/>
                  </a:cubicBezTo>
                  <a:cubicBezTo>
                    <a:pt x="346" y="133"/>
                    <a:pt x="310" y="54"/>
                    <a:pt x="328" y="0"/>
                  </a:cubicBezTo>
                  <a:cubicBezTo>
                    <a:pt x="328" y="0"/>
                    <a:pt x="332" y="44"/>
                    <a:pt x="334" y="65"/>
                  </a:cubicBezTo>
                  <a:cubicBezTo>
                    <a:pt x="338" y="110"/>
                    <a:pt x="342" y="148"/>
                    <a:pt x="297" y="170"/>
                  </a:cubicBezTo>
                  <a:cubicBezTo>
                    <a:pt x="262" y="186"/>
                    <a:pt x="230" y="184"/>
                    <a:pt x="197" y="162"/>
                  </a:cubicBezTo>
                  <a:cubicBezTo>
                    <a:pt x="233" y="161"/>
                    <a:pt x="235" y="115"/>
                    <a:pt x="211" y="100"/>
                  </a:cubicBezTo>
                  <a:cubicBezTo>
                    <a:pt x="202" y="95"/>
                    <a:pt x="189" y="92"/>
                    <a:pt x="181" y="97"/>
                  </a:cubicBezTo>
                  <a:cubicBezTo>
                    <a:pt x="169" y="87"/>
                    <a:pt x="144" y="86"/>
                    <a:pt x="136" y="99"/>
                  </a:cubicBezTo>
                  <a:cubicBezTo>
                    <a:pt x="129" y="97"/>
                    <a:pt x="111" y="100"/>
                    <a:pt x="104" y="107"/>
                  </a:cubicBezTo>
                  <a:cubicBezTo>
                    <a:pt x="86" y="126"/>
                    <a:pt x="91" y="177"/>
                    <a:pt x="124" y="161"/>
                  </a:cubicBezTo>
                  <a:cubicBezTo>
                    <a:pt x="134" y="156"/>
                    <a:pt x="133" y="151"/>
                    <a:pt x="135" y="143"/>
                  </a:cubicBezTo>
                  <a:cubicBezTo>
                    <a:pt x="142" y="157"/>
                    <a:pt x="150" y="169"/>
                    <a:pt x="153" y="173"/>
                  </a:cubicBezTo>
                  <a:cubicBezTo>
                    <a:pt x="164" y="186"/>
                    <a:pt x="175" y="192"/>
                    <a:pt x="192" y="196"/>
                  </a:cubicBezTo>
                  <a:cubicBezTo>
                    <a:pt x="222" y="203"/>
                    <a:pt x="280" y="202"/>
                    <a:pt x="302" y="186"/>
                  </a:cubicBezTo>
                  <a:cubicBezTo>
                    <a:pt x="269" y="193"/>
                    <a:pt x="229" y="199"/>
                    <a:pt x="193" y="190"/>
                  </a:cubicBezTo>
                  <a:cubicBezTo>
                    <a:pt x="176" y="187"/>
                    <a:pt x="162" y="173"/>
                    <a:pt x="157" y="167"/>
                  </a:cubicBezTo>
                  <a:cubicBezTo>
                    <a:pt x="153" y="162"/>
                    <a:pt x="148" y="152"/>
                    <a:pt x="144" y="144"/>
                  </a:cubicBezTo>
                  <a:cubicBezTo>
                    <a:pt x="137" y="132"/>
                    <a:pt x="128" y="132"/>
                    <a:pt x="119" y="134"/>
                  </a:cubicBezTo>
                  <a:cubicBezTo>
                    <a:pt x="126" y="137"/>
                    <a:pt x="133" y="142"/>
                    <a:pt x="128" y="150"/>
                  </a:cubicBezTo>
                  <a:cubicBezTo>
                    <a:pt x="125" y="155"/>
                    <a:pt x="118" y="161"/>
                    <a:pt x="110" y="158"/>
                  </a:cubicBezTo>
                  <a:cubicBezTo>
                    <a:pt x="98" y="153"/>
                    <a:pt x="99" y="135"/>
                    <a:pt x="102" y="124"/>
                  </a:cubicBezTo>
                  <a:cubicBezTo>
                    <a:pt x="107" y="107"/>
                    <a:pt x="126" y="101"/>
                    <a:pt x="137" y="105"/>
                  </a:cubicBezTo>
                  <a:cubicBezTo>
                    <a:pt x="148" y="91"/>
                    <a:pt x="167" y="92"/>
                    <a:pt x="179" y="101"/>
                  </a:cubicBezTo>
                  <a:cubicBezTo>
                    <a:pt x="205" y="97"/>
                    <a:pt x="227" y="111"/>
                    <a:pt x="220" y="140"/>
                  </a:cubicBezTo>
                  <a:cubicBezTo>
                    <a:pt x="215" y="160"/>
                    <a:pt x="188" y="161"/>
                    <a:pt x="189" y="141"/>
                  </a:cubicBezTo>
                  <a:cubicBezTo>
                    <a:pt x="191" y="137"/>
                    <a:pt x="197" y="132"/>
                    <a:pt x="204" y="130"/>
                  </a:cubicBezTo>
                  <a:cubicBezTo>
                    <a:pt x="173" y="125"/>
                    <a:pt x="181" y="157"/>
                    <a:pt x="195" y="168"/>
                  </a:cubicBezTo>
                  <a:cubicBezTo>
                    <a:pt x="212" y="181"/>
                    <a:pt x="244" y="190"/>
                    <a:pt x="275" y="184"/>
                  </a:cubicBezTo>
                  <a:cubicBezTo>
                    <a:pt x="289" y="181"/>
                    <a:pt x="304" y="175"/>
                    <a:pt x="318" y="164"/>
                  </a:cubicBezTo>
                  <a:cubicBezTo>
                    <a:pt x="348" y="140"/>
                    <a:pt x="345" y="106"/>
                    <a:pt x="337" y="50"/>
                  </a:cubicBezTo>
                  <a:cubicBezTo>
                    <a:pt x="340" y="54"/>
                    <a:pt x="348" y="79"/>
                    <a:pt x="348" y="85"/>
                  </a:cubicBezTo>
                  <a:cubicBezTo>
                    <a:pt x="350" y="97"/>
                    <a:pt x="359" y="127"/>
                    <a:pt x="345" y="155"/>
                  </a:cubicBezTo>
                  <a:cubicBezTo>
                    <a:pt x="337" y="172"/>
                    <a:pt x="325" y="183"/>
                    <a:pt x="309" y="194"/>
                  </a:cubicBezTo>
                  <a:cubicBezTo>
                    <a:pt x="302" y="199"/>
                    <a:pt x="281" y="206"/>
                    <a:pt x="255" y="210"/>
                  </a:cubicBezTo>
                  <a:cubicBezTo>
                    <a:pt x="201" y="219"/>
                    <a:pt x="154" y="209"/>
                    <a:pt x="114" y="184"/>
                  </a:cubicBezTo>
                  <a:cubicBezTo>
                    <a:pt x="95" y="172"/>
                    <a:pt x="74" y="153"/>
                    <a:pt x="72" y="130"/>
                  </a:cubicBezTo>
                  <a:cubicBezTo>
                    <a:pt x="71" y="121"/>
                    <a:pt x="62" y="114"/>
                    <a:pt x="55" y="115"/>
                  </a:cubicBezTo>
                  <a:cubicBezTo>
                    <a:pt x="50" y="115"/>
                    <a:pt x="44" y="117"/>
                    <a:pt x="42" y="124"/>
                  </a:cubicBezTo>
                  <a:cubicBezTo>
                    <a:pt x="39" y="131"/>
                    <a:pt x="44" y="139"/>
                    <a:pt x="44" y="139"/>
                  </a:cubicBezTo>
                  <a:cubicBezTo>
                    <a:pt x="45" y="121"/>
                    <a:pt x="55" y="119"/>
                    <a:pt x="65" y="126"/>
                  </a:cubicBezTo>
                  <a:cubicBezTo>
                    <a:pt x="68" y="133"/>
                    <a:pt x="67" y="145"/>
                    <a:pt x="67" y="145"/>
                  </a:cubicBezTo>
                  <a:cubicBezTo>
                    <a:pt x="60" y="163"/>
                    <a:pt x="34" y="165"/>
                    <a:pt x="17" y="151"/>
                  </a:cubicBezTo>
                  <a:cubicBezTo>
                    <a:pt x="2" y="138"/>
                    <a:pt x="6" y="120"/>
                    <a:pt x="13" y="111"/>
                  </a:cubicBezTo>
                  <a:cubicBezTo>
                    <a:pt x="7" y="106"/>
                    <a:pt x="0" y="95"/>
                    <a:pt x="4" y="81"/>
                  </a:cubicBezTo>
                  <a:cubicBezTo>
                    <a:pt x="6" y="73"/>
                    <a:pt x="18" y="66"/>
                    <a:pt x="29" y="64"/>
                  </a:cubicBezTo>
                  <a:cubicBezTo>
                    <a:pt x="35" y="40"/>
                    <a:pt x="57" y="40"/>
                    <a:pt x="71" y="45"/>
                  </a:cubicBezTo>
                  <a:cubicBezTo>
                    <a:pt x="69" y="66"/>
                    <a:pt x="73" y="83"/>
                    <a:pt x="93" y="83"/>
                  </a:cubicBezTo>
                  <a:cubicBezTo>
                    <a:pt x="107" y="83"/>
                    <a:pt x="115" y="74"/>
                    <a:pt x="116" y="62"/>
                  </a:cubicBezTo>
                  <a:cubicBezTo>
                    <a:pt x="117" y="49"/>
                    <a:pt x="106" y="45"/>
                    <a:pt x="99" y="45"/>
                  </a:cubicBezTo>
                  <a:cubicBezTo>
                    <a:pt x="95" y="45"/>
                    <a:pt x="92" y="50"/>
                    <a:pt x="91" y="52"/>
                  </a:cubicBezTo>
                  <a:cubicBezTo>
                    <a:pt x="111" y="45"/>
                    <a:pt x="118" y="66"/>
                    <a:pt x="103" y="75"/>
                  </a:cubicBezTo>
                  <a:cubicBezTo>
                    <a:pt x="82" y="87"/>
                    <a:pt x="69" y="58"/>
                    <a:pt x="81" y="37"/>
                  </a:cubicBezTo>
                  <a:cubicBezTo>
                    <a:pt x="84" y="31"/>
                    <a:pt x="92" y="26"/>
                    <a:pt x="99" y="23"/>
                  </a:cubicBezTo>
                  <a:cubicBezTo>
                    <a:pt x="107" y="21"/>
                    <a:pt x="120" y="19"/>
                    <a:pt x="134" y="24"/>
                  </a:cubicBezTo>
                  <a:cubicBezTo>
                    <a:pt x="139" y="16"/>
                    <a:pt x="146" y="7"/>
                    <a:pt x="157" y="5"/>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任意多边形: 形状 12"/>
            <p:cNvSpPr/>
            <p:nvPr/>
          </p:nvSpPr>
          <p:spPr bwMode="auto">
            <a:xfrm>
              <a:off x="6704951" y="3861107"/>
              <a:ext cx="975375" cy="510466"/>
            </a:xfrm>
            <a:custGeom>
              <a:avLst/>
              <a:gdLst>
                <a:gd name="connsiteX0" fmla="*/ 268143 w 975375"/>
                <a:gd name="connsiteY0" fmla="*/ 180201 h 510466"/>
                <a:gd name="connsiteX1" fmla="*/ 350013 w 975375"/>
                <a:gd name="connsiteY1" fmla="*/ 212409 h 510466"/>
                <a:gd name="connsiteX2" fmla="*/ 425419 w 975375"/>
                <a:gd name="connsiteY2" fmla="*/ 220998 h 510466"/>
                <a:gd name="connsiteX3" fmla="*/ 490053 w 975375"/>
                <a:gd name="connsiteY3" fmla="*/ 248913 h 510466"/>
                <a:gd name="connsiteX4" fmla="*/ 418956 w 975375"/>
                <a:gd name="connsiteY4" fmla="*/ 343392 h 510466"/>
                <a:gd name="connsiteX5" fmla="*/ 418956 w 975375"/>
                <a:gd name="connsiteY5" fmla="*/ 317625 h 510466"/>
                <a:gd name="connsiteX6" fmla="*/ 421110 w 975375"/>
                <a:gd name="connsiteY6" fmla="*/ 309036 h 510466"/>
                <a:gd name="connsiteX7" fmla="*/ 410338 w 975375"/>
                <a:gd name="connsiteY7" fmla="*/ 379895 h 510466"/>
                <a:gd name="connsiteX8" fmla="*/ 492208 w 975375"/>
                <a:gd name="connsiteY8" fmla="*/ 455049 h 510466"/>
                <a:gd name="connsiteX9" fmla="*/ 714118 w 975375"/>
                <a:gd name="connsiteY9" fmla="*/ 459344 h 510466"/>
                <a:gd name="connsiteX10" fmla="*/ 795987 w 975375"/>
                <a:gd name="connsiteY10" fmla="*/ 388484 h 510466"/>
                <a:gd name="connsiteX11" fmla="*/ 869239 w 975375"/>
                <a:gd name="connsiteY11" fmla="*/ 364865 h 510466"/>
                <a:gd name="connsiteX12" fmla="*/ 916637 w 975375"/>
                <a:gd name="connsiteY12" fmla="*/ 371306 h 510466"/>
                <a:gd name="connsiteX13" fmla="*/ 811068 w 975375"/>
                <a:gd name="connsiteY13" fmla="*/ 401368 h 510466"/>
                <a:gd name="connsiteX14" fmla="*/ 709809 w 975375"/>
                <a:gd name="connsiteY14" fmla="*/ 485111 h 510466"/>
                <a:gd name="connsiteX15" fmla="*/ 365094 w 975375"/>
                <a:gd name="connsiteY15" fmla="*/ 420693 h 510466"/>
                <a:gd name="connsiteX16" fmla="*/ 313387 w 975375"/>
                <a:gd name="connsiteY16" fmla="*/ 326214 h 510466"/>
                <a:gd name="connsiteX17" fmla="*/ 283225 w 975375"/>
                <a:gd name="connsiteY17" fmla="*/ 274680 h 510466"/>
                <a:gd name="connsiteX18" fmla="*/ 248753 w 975375"/>
                <a:gd name="connsiteY18" fmla="*/ 255355 h 510466"/>
                <a:gd name="connsiteX19" fmla="*/ 233672 w 975375"/>
                <a:gd name="connsiteY19" fmla="*/ 268238 h 510466"/>
                <a:gd name="connsiteX20" fmla="*/ 270298 w 975375"/>
                <a:gd name="connsiteY20" fmla="*/ 276827 h 510466"/>
                <a:gd name="connsiteX21" fmla="*/ 272452 w 975375"/>
                <a:gd name="connsiteY21" fmla="*/ 289711 h 510466"/>
                <a:gd name="connsiteX22" fmla="*/ 227209 w 975375"/>
                <a:gd name="connsiteY22" fmla="*/ 309036 h 510466"/>
                <a:gd name="connsiteX23" fmla="*/ 209973 w 975375"/>
                <a:gd name="connsiteY23" fmla="*/ 210262 h 510466"/>
                <a:gd name="connsiteX24" fmla="*/ 268143 w 975375"/>
                <a:gd name="connsiteY24" fmla="*/ 180201 h 510466"/>
                <a:gd name="connsiteX25" fmla="*/ 731320 w 975375"/>
                <a:gd name="connsiteY25" fmla="*/ 165601 h 510466"/>
                <a:gd name="connsiteX26" fmla="*/ 772804 w 975375"/>
                <a:gd name="connsiteY26" fmla="*/ 169102 h 510466"/>
                <a:gd name="connsiteX27" fmla="*/ 805129 w 975375"/>
                <a:gd name="connsiteY27" fmla="*/ 197110 h 510466"/>
                <a:gd name="connsiteX28" fmla="*/ 876245 w 975375"/>
                <a:gd name="connsiteY28" fmla="*/ 231582 h 510466"/>
                <a:gd name="connsiteX29" fmla="*/ 830989 w 975375"/>
                <a:gd name="connsiteY29" fmla="*/ 324223 h 510466"/>
                <a:gd name="connsiteX30" fmla="*/ 809439 w 975375"/>
                <a:gd name="connsiteY30" fmla="*/ 319915 h 510466"/>
                <a:gd name="connsiteX31" fmla="*/ 790044 w 975375"/>
                <a:gd name="connsiteY31" fmla="*/ 268207 h 510466"/>
                <a:gd name="connsiteX32" fmla="*/ 787889 w 975375"/>
                <a:gd name="connsiteY32" fmla="*/ 261744 h 510466"/>
                <a:gd name="connsiteX33" fmla="*/ 772804 w 975375"/>
                <a:gd name="connsiteY33" fmla="*/ 309142 h 510466"/>
                <a:gd name="connsiteX34" fmla="*/ 880555 w 975375"/>
                <a:gd name="connsiteY34" fmla="*/ 315606 h 510466"/>
                <a:gd name="connsiteX35" fmla="*/ 975375 w 975375"/>
                <a:gd name="connsiteY35" fmla="*/ 373776 h 510466"/>
                <a:gd name="connsiteX36" fmla="*/ 899950 w 975375"/>
                <a:gd name="connsiteY36" fmla="*/ 352232 h 510466"/>
                <a:gd name="connsiteX37" fmla="*/ 779269 w 975375"/>
                <a:gd name="connsiteY37" fmla="*/ 378085 h 510466"/>
                <a:gd name="connsiteX38" fmla="*/ 649968 w 975375"/>
                <a:gd name="connsiteY38" fmla="*/ 455646 h 510466"/>
                <a:gd name="connsiteX39" fmla="*/ 537907 w 975375"/>
                <a:gd name="connsiteY39" fmla="*/ 371622 h 510466"/>
                <a:gd name="connsiteX40" fmla="*/ 552992 w 975375"/>
                <a:gd name="connsiteY40" fmla="*/ 350077 h 510466"/>
                <a:gd name="connsiteX41" fmla="*/ 563767 w 975375"/>
                <a:gd name="connsiteY41" fmla="*/ 345768 h 510466"/>
                <a:gd name="connsiteX42" fmla="*/ 667208 w 975375"/>
                <a:gd name="connsiteY42" fmla="*/ 423329 h 510466"/>
                <a:gd name="connsiteX43" fmla="*/ 712463 w 975375"/>
                <a:gd name="connsiteY43" fmla="*/ 352232 h 510466"/>
                <a:gd name="connsiteX44" fmla="*/ 686603 w 975375"/>
                <a:gd name="connsiteY44" fmla="*/ 281134 h 510466"/>
                <a:gd name="connsiteX45" fmla="*/ 684448 w 975375"/>
                <a:gd name="connsiteY45" fmla="*/ 212191 h 510466"/>
                <a:gd name="connsiteX46" fmla="*/ 686603 w 975375"/>
                <a:gd name="connsiteY46" fmla="*/ 166948 h 510466"/>
                <a:gd name="connsiteX47" fmla="*/ 731320 w 975375"/>
                <a:gd name="connsiteY47" fmla="*/ 165601 h 510466"/>
                <a:gd name="connsiteX48" fmla="*/ 301475 w 975375"/>
                <a:gd name="connsiteY48" fmla="*/ 820 h 510466"/>
                <a:gd name="connsiteX49" fmla="*/ 385560 w 975375"/>
                <a:gd name="connsiteY49" fmla="*/ 33086 h 510466"/>
                <a:gd name="connsiteX50" fmla="*/ 473957 w 975375"/>
                <a:gd name="connsiteY50" fmla="*/ 48143 h 510466"/>
                <a:gd name="connsiteX51" fmla="*/ 432993 w 975375"/>
                <a:gd name="connsiteY51" fmla="*/ 172903 h 510466"/>
                <a:gd name="connsiteX52" fmla="*/ 370468 w 975375"/>
                <a:gd name="connsiteY52" fmla="*/ 142788 h 510466"/>
                <a:gd name="connsiteX53" fmla="*/ 411433 w 975375"/>
                <a:gd name="connsiteY53" fmla="*/ 138486 h 510466"/>
                <a:gd name="connsiteX54" fmla="*/ 411433 w 975375"/>
                <a:gd name="connsiteY54" fmla="*/ 140637 h 510466"/>
                <a:gd name="connsiteX55" fmla="*/ 420057 w 975375"/>
                <a:gd name="connsiteY55" fmla="*/ 125580 h 510466"/>
                <a:gd name="connsiteX56" fmla="*/ 402808 w 975375"/>
                <a:gd name="connsiteY56" fmla="*/ 99768 h 510466"/>
                <a:gd name="connsiteX57" fmla="*/ 379092 w 975375"/>
                <a:gd name="connsiteY57" fmla="*/ 175054 h 510466"/>
                <a:gd name="connsiteX58" fmla="*/ 568823 w 975375"/>
                <a:gd name="connsiteY58" fmla="*/ 129882 h 510466"/>
                <a:gd name="connsiteX59" fmla="*/ 616255 w 975375"/>
                <a:gd name="connsiteY59" fmla="*/ 177205 h 510466"/>
                <a:gd name="connsiteX60" fmla="*/ 665844 w 975375"/>
                <a:gd name="connsiteY60" fmla="*/ 196564 h 510466"/>
                <a:gd name="connsiteX61" fmla="*/ 674468 w 975375"/>
                <a:gd name="connsiteY61" fmla="*/ 282605 h 510466"/>
                <a:gd name="connsiteX62" fmla="*/ 700340 w 975375"/>
                <a:gd name="connsiteY62" fmla="*/ 314871 h 510466"/>
                <a:gd name="connsiteX63" fmla="*/ 700340 w 975375"/>
                <a:gd name="connsiteY63" fmla="*/ 347136 h 510466"/>
                <a:gd name="connsiteX64" fmla="*/ 588227 w 975375"/>
                <a:gd name="connsiteY64" fmla="*/ 336381 h 510466"/>
                <a:gd name="connsiteX65" fmla="*/ 603319 w 975375"/>
                <a:gd name="connsiteY65" fmla="*/ 334230 h 510466"/>
                <a:gd name="connsiteX66" fmla="*/ 616255 w 975375"/>
                <a:gd name="connsiteY66" fmla="*/ 344985 h 510466"/>
                <a:gd name="connsiteX67" fmla="*/ 614099 w 975375"/>
                <a:gd name="connsiteY67" fmla="*/ 377251 h 510466"/>
                <a:gd name="connsiteX68" fmla="*/ 536482 w 975375"/>
                <a:gd name="connsiteY68" fmla="*/ 351438 h 510466"/>
                <a:gd name="connsiteX69" fmla="*/ 530014 w 975375"/>
                <a:gd name="connsiteY69" fmla="*/ 407365 h 510466"/>
                <a:gd name="connsiteX70" fmla="*/ 577447 w 975375"/>
                <a:gd name="connsiteY70" fmla="*/ 454688 h 510466"/>
                <a:gd name="connsiteX71" fmla="*/ 717588 w 975375"/>
                <a:gd name="connsiteY71" fmla="*/ 431026 h 510466"/>
                <a:gd name="connsiteX72" fmla="*/ 780113 w 975375"/>
                <a:gd name="connsiteY72" fmla="*/ 392308 h 510466"/>
                <a:gd name="connsiteX73" fmla="*/ 577447 w 975375"/>
                <a:gd name="connsiteY73" fmla="*/ 474047 h 510466"/>
                <a:gd name="connsiteX74" fmla="*/ 471801 w 975375"/>
                <a:gd name="connsiteY74" fmla="*/ 426724 h 510466"/>
                <a:gd name="connsiteX75" fmla="*/ 420057 w 975375"/>
                <a:gd name="connsiteY75" fmla="*/ 377251 h 510466"/>
                <a:gd name="connsiteX76" fmla="*/ 413589 w 975375"/>
                <a:gd name="connsiteY76" fmla="*/ 351438 h 510466"/>
                <a:gd name="connsiteX77" fmla="*/ 512766 w 975375"/>
                <a:gd name="connsiteY77" fmla="*/ 282605 h 510466"/>
                <a:gd name="connsiteX78" fmla="*/ 506298 w 975375"/>
                <a:gd name="connsiteY78" fmla="*/ 252491 h 510466"/>
                <a:gd name="connsiteX79" fmla="*/ 439461 w 975375"/>
                <a:gd name="connsiteY79" fmla="*/ 215923 h 510466"/>
                <a:gd name="connsiteX80" fmla="*/ 353220 w 975375"/>
                <a:gd name="connsiteY80" fmla="*/ 194413 h 510466"/>
                <a:gd name="connsiteX81" fmla="*/ 279915 w 975375"/>
                <a:gd name="connsiteY81" fmla="*/ 166450 h 510466"/>
                <a:gd name="connsiteX82" fmla="*/ 189362 w 975375"/>
                <a:gd name="connsiteY82" fmla="*/ 235282 h 510466"/>
                <a:gd name="connsiteX83" fmla="*/ 210922 w 975375"/>
                <a:gd name="connsiteY83" fmla="*/ 321324 h 510466"/>
                <a:gd name="connsiteX84" fmla="*/ 154865 w 975375"/>
                <a:gd name="connsiteY84" fmla="*/ 261095 h 510466"/>
                <a:gd name="connsiteX85" fmla="*/ 120369 w 975375"/>
                <a:gd name="connsiteY85" fmla="*/ 295511 h 510466"/>
                <a:gd name="connsiteX86" fmla="*/ 128993 w 975375"/>
                <a:gd name="connsiteY86" fmla="*/ 312720 h 510466"/>
                <a:gd name="connsiteX87" fmla="*/ 141929 w 975375"/>
                <a:gd name="connsiteY87" fmla="*/ 319173 h 510466"/>
                <a:gd name="connsiteX88" fmla="*/ 165645 w 975375"/>
                <a:gd name="connsiteY88" fmla="*/ 274001 h 510466"/>
                <a:gd name="connsiteX89" fmla="*/ 167801 w 975375"/>
                <a:gd name="connsiteY89" fmla="*/ 353589 h 510466"/>
                <a:gd name="connsiteX90" fmla="*/ 81560 w 975375"/>
                <a:gd name="connsiteY90" fmla="*/ 368646 h 510466"/>
                <a:gd name="connsiteX91" fmla="*/ 6099 w 975375"/>
                <a:gd name="connsiteY91" fmla="*/ 308418 h 510466"/>
                <a:gd name="connsiteX92" fmla="*/ 1787 w 975375"/>
                <a:gd name="connsiteY92" fmla="*/ 254642 h 510466"/>
                <a:gd name="connsiteX93" fmla="*/ 14723 w 975375"/>
                <a:gd name="connsiteY93" fmla="*/ 235282 h 510466"/>
                <a:gd name="connsiteX94" fmla="*/ 16879 w 975375"/>
                <a:gd name="connsiteY94" fmla="*/ 213772 h 510466"/>
                <a:gd name="connsiteX95" fmla="*/ 62156 w 975375"/>
                <a:gd name="connsiteY95" fmla="*/ 147090 h 510466"/>
                <a:gd name="connsiteX96" fmla="*/ 167801 w 975375"/>
                <a:gd name="connsiteY96" fmla="*/ 187960 h 510466"/>
                <a:gd name="connsiteX97" fmla="*/ 197986 w 975375"/>
                <a:gd name="connsiteY97" fmla="*/ 168601 h 510466"/>
                <a:gd name="connsiteX98" fmla="*/ 174270 w 975375"/>
                <a:gd name="connsiteY98" fmla="*/ 106221 h 510466"/>
                <a:gd name="connsiteX99" fmla="*/ 139773 w 975375"/>
                <a:gd name="connsiteY99" fmla="*/ 114825 h 510466"/>
                <a:gd name="connsiteX100" fmla="*/ 141929 w 975375"/>
                <a:gd name="connsiteY100" fmla="*/ 140637 h 510466"/>
                <a:gd name="connsiteX101" fmla="*/ 189362 w 975375"/>
                <a:gd name="connsiteY101" fmla="*/ 144939 h 510466"/>
                <a:gd name="connsiteX102" fmla="*/ 113901 w 975375"/>
                <a:gd name="connsiteY102" fmla="*/ 56747 h 510466"/>
                <a:gd name="connsiteX103" fmla="*/ 254043 w 975375"/>
                <a:gd name="connsiteY103" fmla="*/ 35237 h 510466"/>
                <a:gd name="connsiteX104" fmla="*/ 301475 w 975375"/>
                <a:gd name="connsiteY104" fmla="*/ 820 h 51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75375" h="510466">
                  <a:moveTo>
                    <a:pt x="268143" y="180201"/>
                  </a:moveTo>
                  <a:cubicBezTo>
                    <a:pt x="304769" y="175906"/>
                    <a:pt x="328468" y="201673"/>
                    <a:pt x="350013" y="212409"/>
                  </a:cubicBezTo>
                  <a:cubicBezTo>
                    <a:pt x="360785" y="205968"/>
                    <a:pt x="406029" y="195231"/>
                    <a:pt x="425419" y="220998"/>
                  </a:cubicBezTo>
                  <a:cubicBezTo>
                    <a:pt x="442655" y="242471"/>
                    <a:pt x="464200" y="212409"/>
                    <a:pt x="490053" y="248913"/>
                  </a:cubicBezTo>
                  <a:cubicBezTo>
                    <a:pt x="530988" y="311183"/>
                    <a:pt x="444810" y="397073"/>
                    <a:pt x="418956" y="343392"/>
                  </a:cubicBezTo>
                  <a:cubicBezTo>
                    <a:pt x="414647" y="334803"/>
                    <a:pt x="418956" y="317625"/>
                    <a:pt x="418956" y="317625"/>
                  </a:cubicBezTo>
                  <a:cubicBezTo>
                    <a:pt x="418956" y="317625"/>
                    <a:pt x="421110" y="311183"/>
                    <a:pt x="421110" y="309036"/>
                  </a:cubicBezTo>
                  <a:cubicBezTo>
                    <a:pt x="401720" y="326214"/>
                    <a:pt x="397411" y="351981"/>
                    <a:pt x="410338" y="379895"/>
                  </a:cubicBezTo>
                  <a:cubicBezTo>
                    <a:pt x="425419" y="414251"/>
                    <a:pt x="462045" y="435724"/>
                    <a:pt x="492208" y="455049"/>
                  </a:cubicBezTo>
                  <a:cubicBezTo>
                    <a:pt x="574077" y="506583"/>
                    <a:pt x="647329" y="497994"/>
                    <a:pt x="714118" y="459344"/>
                  </a:cubicBezTo>
                  <a:cubicBezTo>
                    <a:pt x="742126" y="442166"/>
                    <a:pt x="776597" y="403515"/>
                    <a:pt x="795987" y="388484"/>
                  </a:cubicBezTo>
                  <a:cubicBezTo>
                    <a:pt x="813223" y="373454"/>
                    <a:pt x="839077" y="364865"/>
                    <a:pt x="869239" y="364865"/>
                  </a:cubicBezTo>
                  <a:cubicBezTo>
                    <a:pt x="869239" y="364865"/>
                    <a:pt x="916637" y="371306"/>
                    <a:pt x="916637" y="371306"/>
                  </a:cubicBezTo>
                  <a:cubicBezTo>
                    <a:pt x="864930" y="379895"/>
                    <a:pt x="828304" y="384190"/>
                    <a:pt x="811068" y="401368"/>
                  </a:cubicBezTo>
                  <a:cubicBezTo>
                    <a:pt x="780906" y="429282"/>
                    <a:pt x="748589" y="465786"/>
                    <a:pt x="709809" y="485111"/>
                  </a:cubicBezTo>
                  <a:cubicBezTo>
                    <a:pt x="593468" y="547381"/>
                    <a:pt x="427574" y="482964"/>
                    <a:pt x="365094" y="420693"/>
                  </a:cubicBezTo>
                  <a:cubicBezTo>
                    <a:pt x="339241" y="394926"/>
                    <a:pt x="328468" y="360570"/>
                    <a:pt x="313387" y="326214"/>
                  </a:cubicBezTo>
                  <a:cubicBezTo>
                    <a:pt x="302615" y="304741"/>
                    <a:pt x="296152" y="294005"/>
                    <a:pt x="283225" y="274680"/>
                  </a:cubicBezTo>
                  <a:cubicBezTo>
                    <a:pt x="274607" y="261796"/>
                    <a:pt x="263835" y="255355"/>
                    <a:pt x="248753" y="255355"/>
                  </a:cubicBezTo>
                  <a:cubicBezTo>
                    <a:pt x="248753" y="255355"/>
                    <a:pt x="233672" y="268238"/>
                    <a:pt x="233672" y="268238"/>
                  </a:cubicBezTo>
                  <a:cubicBezTo>
                    <a:pt x="259526" y="259649"/>
                    <a:pt x="265989" y="268238"/>
                    <a:pt x="270298" y="276827"/>
                  </a:cubicBezTo>
                  <a:cubicBezTo>
                    <a:pt x="270298" y="276827"/>
                    <a:pt x="272452" y="285416"/>
                    <a:pt x="272452" y="289711"/>
                  </a:cubicBezTo>
                  <a:cubicBezTo>
                    <a:pt x="272452" y="309036"/>
                    <a:pt x="259526" y="321919"/>
                    <a:pt x="227209" y="309036"/>
                  </a:cubicBezTo>
                  <a:cubicBezTo>
                    <a:pt x="201355" y="300447"/>
                    <a:pt x="192737" y="233882"/>
                    <a:pt x="209973" y="210262"/>
                  </a:cubicBezTo>
                  <a:cubicBezTo>
                    <a:pt x="220745" y="195231"/>
                    <a:pt x="246599" y="182348"/>
                    <a:pt x="268143" y="180201"/>
                  </a:cubicBezTo>
                  <a:close/>
                  <a:moveTo>
                    <a:pt x="731320" y="165601"/>
                  </a:moveTo>
                  <a:cubicBezTo>
                    <a:pt x="750176" y="165870"/>
                    <a:pt x="768494" y="166948"/>
                    <a:pt x="772804" y="169102"/>
                  </a:cubicBezTo>
                  <a:cubicBezTo>
                    <a:pt x="785734" y="173411"/>
                    <a:pt x="792199" y="194956"/>
                    <a:pt x="805129" y="197110"/>
                  </a:cubicBezTo>
                  <a:cubicBezTo>
                    <a:pt x="835299" y="205728"/>
                    <a:pt x="863314" y="201419"/>
                    <a:pt x="876245" y="231582"/>
                  </a:cubicBezTo>
                  <a:cubicBezTo>
                    <a:pt x="891330" y="276825"/>
                    <a:pt x="861159" y="317760"/>
                    <a:pt x="830989" y="324223"/>
                  </a:cubicBezTo>
                  <a:cubicBezTo>
                    <a:pt x="824524" y="324223"/>
                    <a:pt x="809439" y="319915"/>
                    <a:pt x="809439" y="319915"/>
                  </a:cubicBezTo>
                  <a:cubicBezTo>
                    <a:pt x="783579" y="311297"/>
                    <a:pt x="766339" y="289752"/>
                    <a:pt x="790044" y="268207"/>
                  </a:cubicBezTo>
                  <a:cubicBezTo>
                    <a:pt x="792199" y="266053"/>
                    <a:pt x="787889" y="261744"/>
                    <a:pt x="787889" y="261744"/>
                  </a:cubicBezTo>
                  <a:cubicBezTo>
                    <a:pt x="764184" y="276825"/>
                    <a:pt x="757719" y="294061"/>
                    <a:pt x="772804" y="309142"/>
                  </a:cubicBezTo>
                  <a:cubicBezTo>
                    <a:pt x="822369" y="358695"/>
                    <a:pt x="848229" y="315606"/>
                    <a:pt x="880555" y="315606"/>
                  </a:cubicBezTo>
                  <a:cubicBezTo>
                    <a:pt x="912880" y="313451"/>
                    <a:pt x="962445" y="352232"/>
                    <a:pt x="975375" y="373776"/>
                  </a:cubicBezTo>
                  <a:cubicBezTo>
                    <a:pt x="947360" y="363004"/>
                    <a:pt x="919345" y="354386"/>
                    <a:pt x="899950" y="352232"/>
                  </a:cubicBezTo>
                  <a:cubicBezTo>
                    <a:pt x="846074" y="345768"/>
                    <a:pt x="809439" y="360849"/>
                    <a:pt x="779269" y="378085"/>
                  </a:cubicBezTo>
                  <a:cubicBezTo>
                    <a:pt x="738324" y="401784"/>
                    <a:pt x="699533" y="444874"/>
                    <a:pt x="649968" y="455646"/>
                  </a:cubicBezTo>
                  <a:cubicBezTo>
                    <a:pt x="587473" y="466418"/>
                    <a:pt x="529287" y="429792"/>
                    <a:pt x="537907" y="371622"/>
                  </a:cubicBezTo>
                  <a:cubicBezTo>
                    <a:pt x="540062" y="363004"/>
                    <a:pt x="548682" y="354386"/>
                    <a:pt x="552992" y="350077"/>
                  </a:cubicBezTo>
                  <a:cubicBezTo>
                    <a:pt x="552992" y="350077"/>
                    <a:pt x="561612" y="347923"/>
                    <a:pt x="563767" y="345768"/>
                  </a:cubicBezTo>
                  <a:cubicBezTo>
                    <a:pt x="544372" y="425483"/>
                    <a:pt x="619798" y="451337"/>
                    <a:pt x="667208" y="423329"/>
                  </a:cubicBezTo>
                  <a:cubicBezTo>
                    <a:pt x="690913" y="410402"/>
                    <a:pt x="705998" y="386703"/>
                    <a:pt x="712463" y="352232"/>
                  </a:cubicBezTo>
                  <a:cubicBezTo>
                    <a:pt x="718929" y="322069"/>
                    <a:pt x="710308" y="298370"/>
                    <a:pt x="686603" y="281134"/>
                  </a:cubicBezTo>
                  <a:cubicBezTo>
                    <a:pt x="693068" y="255281"/>
                    <a:pt x="693068" y="233736"/>
                    <a:pt x="684448" y="212191"/>
                  </a:cubicBezTo>
                  <a:cubicBezTo>
                    <a:pt x="677983" y="197110"/>
                    <a:pt x="652123" y="173411"/>
                    <a:pt x="686603" y="166948"/>
                  </a:cubicBezTo>
                  <a:cubicBezTo>
                    <a:pt x="693068" y="165870"/>
                    <a:pt x="712463" y="165332"/>
                    <a:pt x="731320" y="165601"/>
                  </a:cubicBezTo>
                  <a:close/>
                  <a:moveTo>
                    <a:pt x="301475" y="820"/>
                  </a:moveTo>
                  <a:cubicBezTo>
                    <a:pt x="346752" y="-3482"/>
                    <a:pt x="366156" y="9424"/>
                    <a:pt x="385560" y="33086"/>
                  </a:cubicBezTo>
                  <a:cubicBezTo>
                    <a:pt x="404964" y="22330"/>
                    <a:pt x="452397" y="26633"/>
                    <a:pt x="473957" y="48143"/>
                  </a:cubicBezTo>
                  <a:cubicBezTo>
                    <a:pt x="521390" y="99768"/>
                    <a:pt x="484737" y="147090"/>
                    <a:pt x="432993" y="172903"/>
                  </a:cubicBezTo>
                  <a:cubicBezTo>
                    <a:pt x="409276" y="183658"/>
                    <a:pt x="366156" y="170752"/>
                    <a:pt x="370468" y="142788"/>
                  </a:cubicBezTo>
                  <a:cubicBezTo>
                    <a:pt x="376936" y="106221"/>
                    <a:pt x="420057" y="99768"/>
                    <a:pt x="411433" y="138486"/>
                  </a:cubicBezTo>
                  <a:cubicBezTo>
                    <a:pt x="404964" y="138486"/>
                    <a:pt x="411433" y="140637"/>
                    <a:pt x="411433" y="140637"/>
                  </a:cubicBezTo>
                  <a:cubicBezTo>
                    <a:pt x="411433" y="140637"/>
                    <a:pt x="417901" y="136335"/>
                    <a:pt x="420057" y="125580"/>
                  </a:cubicBezTo>
                  <a:cubicBezTo>
                    <a:pt x="422213" y="110523"/>
                    <a:pt x="413589" y="101919"/>
                    <a:pt x="402808" y="99768"/>
                  </a:cubicBezTo>
                  <a:cubicBezTo>
                    <a:pt x="361844" y="95466"/>
                    <a:pt x="335972" y="151392"/>
                    <a:pt x="379092" y="175054"/>
                  </a:cubicBezTo>
                  <a:cubicBezTo>
                    <a:pt x="469645" y="222376"/>
                    <a:pt x="480425" y="108372"/>
                    <a:pt x="568823" y="129882"/>
                  </a:cubicBezTo>
                  <a:cubicBezTo>
                    <a:pt x="599007" y="136335"/>
                    <a:pt x="601163" y="166450"/>
                    <a:pt x="616255" y="177205"/>
                  </a:cubicBezTo>
                  <a:cubicBezTo>
                    <a:pt x="635659" y="190111"/>
                    <a:pt x="652908" y="179356"/>
                    <a:pt x="665844" y="196564"/>
                  </a:cubicBezTo>
                  <a:cubicBezTo>
                    <a:pt x="680936" y="220225"/>
                    <a:pt x="680936" y="252491"/>
                    <a:pt x="674468" y="282605"/>
                  </a:cubicBezTo>
                  <a:cubicBezTo>
                    <a:pt x="683092" y="293360"/>
                    <a:pt x="696028" y="306267"/>
                    <a:pt x="700340" y="314871"/>
                  </a:cubicBezTo>
                  <a:cubicBezTo>
                    <a:pt x="704652" y="323475"/>
                    <a:pt x="700340" y="347136"/>
                    <a:pt x="700340" y="347136"/>
                  </a:cubicBezTo>
                  <a:cubicBezTo>
                    <a:pt x="680936" y="474047"/>
                    <a:pt x="530014" y="411667"/>
                    <a:pt x="588227" y="336381"/>
                  </a:cubicBezTo>
                  <a:cubicBezTo>
                    <a:pt x="586071" y="336381"/>
                    <a:pt x="599007" y="334230"/>
                    <a:pt x="603319" y="334230"/>
                  </a:cubicBezTo>
                  <a:cubicBezTo>
                    <a:pt x="607631" y="334230"/>
                    <a:pt x="611943" y="342834"/>
                    <a:pt x="616255" y="344985"/>
                  </a:cubicBezTo>
                  <a:cubicBezTo>
                    <a:pt x="616255" y="357891"/>
                    <a:pt x="607631" y="366495"/>
                    <a:pt x="614099" y="377251"/>
                  </a:cubicBezTo>
                  <a:cubicBezTo>
                    <a:pt x="655064" y="306267"/>
                    <a:pt x="560198" y="308418"/>
                    <a:pt x="536482" y="351438"/>
                  </a:cubicBezTo>
                  <a:cubicBezTo>
                    <a:pt x="530014" y="364344"/>
                    <a:pt x="525702" y="388006"/>
                    <a:pt x="530014" y="407365"/>
                  </a:cubicBezTo>
                  <a:cubicBezTo>
                    <a:pt x="536482" y="431026"/>
                    <a:pt x="560198" y="448235"/>
                    <a:pt x="577447" y="454688"/>
                  </a:cubicBezTo>
                  <a:cubicBezTo>
                    <a:pt x="633503" y="478349"/>
                    <a:pt x="683092" y="458990"/>
                    <a:pt x="717588" y="431026"/>
                  </a:cubicBezTo>
                  <a:cubicBezTo>
                    <a:pt x="721900" y="428875"/>
                    <a:pt x="760709" y="398761"/>
                    <a:pt x="780113" y="392308"/>
                  </a:cubicBezTo>
                  <a:cubicBezTo>
                    <a:pt x="734837" y="433177"/>
                    <a:pt x="672312" y="493406"/>
                    <a:pt x="577447" y="474047"/>
                  </a:cubicBezTo>
                  <a:cubicBezTo>
                    <a:pt x="540794" y="467594"/>
                    <a:pt x="499830" y="448235"/>
                    <a:pt x="471801" y="426724"/>
                  </a:cubicBezTo>
                  <a:cubicBezTo>
                    <a:pt x="461021" y="418120"/>
                    <a:pt x="426525" y="390157"/>
                    <a:pt x="420057" y="377251"/>
                  </a:cubicBezTo>
                  <a:cubicBezTo>
                    <a:pt x="415745" y="368646"/>
                    <a:pt x="415745" y="364344"/>
                    <a:pt x="413589" y="351438"/>
                  </a:cubicBezTo>
                  <a:cubicBezTo>
                    <a:pt x="452397" y="405214"/>
                    <a:pt x="517078" y="336381"/>
                    <a:pt x="512766" y="282605"/>
                  </a:cubicBezTo>
                  <a:cubicBezTo>
                    <a:pt x="512766" y="271850"/>
                    <a:pt x="510610" y="261095"/>
                    <a:pt x="506298" y="252491"/>
                  </a:cubicBezTo>
                  <a:cubicBezTo>
                    <a:pt x="489050" y="215923"/>
                    <a:pt x="467489" y="215923"/>
                    <a:pt x="439461" y="215923"/>
                  </a:cubicBezTo>
                  <a:cubicBezTo>
                    <a:pt x="428681" y="200866"/>
                    <a:pt x="394184" y="177205"/>
                    <a:pt x="353220" y="194413"/>
                  </a:cubicBezTo>
                  <a:cubicBezTo>
                    <a:pt x="329503" y="177205"/>
                    <a:pt x="297163" y="164298"/>
                    <a:pt x="279915" y="166450"/>
                  </a:cubicBezTo>
                  <a:cubicBezTo>
                    <a:pt x="228170" y="168601"/>
                    <a:pt x="200142" y="185809"/>
                    <a:pt x="189362" y="235282"/>
                  </a:cubicBezTo>
                  <a:cubicBezTo>
                    <a:pt x="182894" y="271850"/>
                    <a:pt x="204454" y="297662"/>
                    <a:pt x="210922" y="321324"/>
                  </a:cubicBezTo>
                  <a:cubicBezTo>
                    <a:pt x="195830" y="286907"/>
                    <a:pt x="180738" y="261095"/>
                    <a:pt x="154865" y="261095"/>
                  </a:cubicBezTo>
                  <a:cubicBezTo>
                    <a:pt x="131149" y="261095"/>
                    <a:pt x="118213" y="278303"/>
                    <a:pt x="120369" y="295511"/>
                  </a:cubicBezTo>
                  <a:cubicBezTo>
                    <a:pt x="120369" y="297662"/>
                    <a:pt x="122525" y="306267"/>
                    <a:pt x="128993" y="312720"/>
                  </a:cubicBezTo>
                  <a:cubicBezTo>
                    <a:pt x="128993" y="312720"/>
                    <a:pt x="139773" y="317022"/>
                    <a:pt x="141929" y="319173"/>
                  </a:cubicBezTo>
                  <a:cubicBezTo>
                    <a:pt x="120369" y="297662"/>
                    <a:pt x="135461" y="267548"/>
                    <a:pt x="165645" y="274001"/>
                  </a:cubicBezTo>
                  <a:cubicBezTo>
                    <a:pt x="193674" y="280454"/>
                    <a:pt x="195830" y="332079"/>
                    <a:pt x="167801" y="353589"/>
                  </a:cubicBezTo>
                  <a:cubicBezTo>
                    <a:pt x="154865" y="364344"/>
                    <a:pt x="105277" y="368646"/>
                    <a:pt x="81560" y="368646"/>
                  </a:cubicBezTo>
                  <a:cubicBezTo>
                    <a:pt x="44908" y="366495"/>
                    <a:pt x="12567" y="342834"/>
                    <a:pt x="6099" y="308418"/>
                  </a:cubicBezTo>
                  <a:cubicBezTo>
                    <a:pt x="1787" y="293360"/>
                    <a:pt x="-2525" y="271850"/>
                    <a:pt x="1787" y="254642"/>
                  </a:cubicBezTo>
                  <a:cubicBezTo>
                    <a:pt x="3943" y="250340"/>
                    <a:pt x="10411" y="241736"/>
                    <a:pt x="14723" y="235282"/>
                  </a:cubicBezTo>
                  <a:cubicBezTo>
                    <a:pt x="14723" y="235282"/>
                    <a:pt x="16879" y="220225"/>
                    <a:pt x="16879" y="213772"/>
                  </a:cubicBezTo>
                  <a:cubicBezTo>
                    <a:pt x="12567" y="185809"/>
                    <a:pt x="25504" y="149241"/>
                    <a:pt x="62156" y="147090"/>
                  </a:cubicBezTo>
                  <a:cubicBezTo>
                    <a:pt x="94496" y="142788"/>
                    <a:pt x="83716" y="196564"/>
                    <a:pt x="167801" y="187960"/>
                  </a:cubicBezTo>
                  <a:cubicBezTo>
                    <a:pt x="178582" y="187960"/>
                    <a:pt x="191518" y="177205"/>
                    <a:pt x="197986" y="168601"/>
                  </a:cubicBezTo>
                  <a:cubicBezTo>
                    <a:pt x="208766" y="149241"/>
                    <a:pt x="200142" y="114825"/>
                    <a:pt x="174270" y="106221"/>
                  </a:cubicBezTo>
                  <a:cubicBezTo>
                    <a:pt x="163489" y="101919"/>
                    <a:pt x="146241" y="101919"/>
                    <a:pt x="139773" y="114825"/>
                  </a:cubicBezTo>
                  <a:cubicBezTo>
                    <a:pt x="139773" y="114825"/>
                    <a:pt x="139773" y="132033"/>
                    <a:pt x="141929" y="140637"/>
                  </a:cubicBezTo>
                  <a:cubicBezTo>
                    <a:pt x="139773" y="110523"/>
                    <a:pt x="189362" y="99768"/>
                    <a:pt x="189362" y="144939"/>
                  </a:cubicBezTo>
                  <a:cubicBezTo>
                    <a:pt x="189362" y="224527"/>
                    <a:pt x="10411" y="157845"/>
                    <a:pt x="113901" y="56747"/>
                  </a:cubicBezTo>
                  <a:cubicBezTo>
                    <a:pt x="148397" y="24482"/>
                    <a:pt x="200142" y="18028"/>
                    <a:pt x="254043" y="35237"/>
                  </a:cubicBezTo>
                  <a:cubicBezTo>
                    <a:pt x="264823" y="18028"/>
                    <a:pt x="275603" y="2971"/>
                    <a:pt x="301475" y="820"/>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Freeform 51"/>
            <p:cNvSpPr/>
            <p:nvPr/>
          </p:nvSpPr>
          <p:spPr bwMode="auto">
            <a:xfrm>
              <a:off x="6683376" y="3692525"/>
              <a:ext cx="382588" cy="206375"/>
            </a:xfrm>
            <a:custGeom>
              <a:avLst/>
              <a:gdLst>
                <a:gd name="T0" fmla="*/ 33 w 178"/>
                <a:gd name="T1" fmla="*/ 67 h 96"/>
                <a:gd name="T2" fmla="*/ 21 w 178"/>
                <a:gd name="T3" fmla="*/ 38 h 96"/>
                <a:gd name="T4" fmla="*/ 11 w 178"/>
                <a:gd name="T5" fmla="*/ 82 h 96"/>
                <a:gd name="T6" fmla="*/ 61 w 178"/>
                <a:gd name="T7" fmla="*/ 87 h 96"/>
                <a:gd name="T8" fmla="*/ 178 w 178"/>
                <a:gd name="T9" fmla="*/ 68 h 96"/>
                <a:gd name="T10" fmla="*/ 90 w 178"/>
                <a:gd name="T11" fmla="*/ 52 h 96"/>
                <a:gd name="T12" fmla="*/ 53 w 178"/>
                <a:gd name="T13" fmla="*/ 51 h 96"/>
                <a:gd name="T14" fmla="*/ 57 w 178"/>
                <a:gd name="T15" fmla="*/ 24 h 96"/>
                <a:gd name="T16" fmla="*/ 81 w 178"/>
                <a:gd name="T17" fmla="*/ 30 h 96"/>
                <a:gd name="T18" fmla="*/ 64 w 178"/>
                <a:gd name="T19" fmla="*/ 28 h 96"/>
                <a:gd name="T20" fmla="*/ 65 w 178"/>
                <a:gd name="T21" fmla="*/ 50 h 96"/>
                <a:gd name="T22" fmla="*/ 98 w 178"/>
                <a:gd name="T23" fmla="*/ 35 h 96"/>
                <a:gd name="T24" fmla="*/ 87 w 178"/>
                <a:gd name="T25" fmla="*/ 8 h 96"/>
                <a:gd name="T26" fmla="*/ 43 w 178"/>
                <a:gd name="T27" fmla="*/ 14 h 96"/>
                <a:gd name="T28" fmla="*/ 33 w 178"/>
                <a:gd name="T29" fmla="*/ 6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96">
                  <a:moveTo>
                    <a:pt x="33" y="67"/>
                  </a:moveTo>
                  <a:cubicBezTo>
                    <a:pt x="16" y="64"/>
                    <a:pt x="18" y="49"/>
                    <a:pt x="21" y="38"/>
                  </a:cubicBezTo>
                  <a:cubicBezTo>
                    <a:pt x="3" y="40"/>
                    <a:pt x="0" y="70"/>
                    <a:pt x="11" y="82"/>
                  </a:cubicBezTo>
                  <a:cubicBezTo>
                    <a:pt x="20" y="93"/>
                    <a:pt x="46" y="96"/>
                    <a:pt x="61" y="87"/>
                  </a:cubicBezTo>
                  <a:cubicBezTo>
                    <a:pt x="80" y="75"/>
                    <a:pt x="126" y="59"/>
                    <a:pt x="178" y="68"/>
                  </a:cubicBezTo>
                  <a:cubicBezTo>
                    <a:pt x="156" y="54"/>
                    <a:pt x="111" y="40"/>
                    <a:pt x="90" y="52"/>
                  </a:cubicBezTo>
                  <a:cubicBezTo>
                    <a:pt x="74" y="62"/>
                    <a:pt x="61" y="60"/>
                    <a:pt x="53" y="51"/>
                  </a:cubicBezTo>
                  <a:cubicBezTo>
                    <a:pt x="47" y="44"/>
                    <a:pt x="50" y="29"/>
                    <a:pt x="57" y="24"/>
                  </a:cubicBezTo>
                  <a:cubicBezTo>
                    <a:pt x="66" y="17"/>
                    <a:pt x="80" y="20"/>
                    <a:pt x="81" y="30"/>
                  </a:cubicBezTo>
                  <a:cubicBezTo>
                    <a:pt x="75" y="26"/>
                    <a:pt x="70" y="24"/>
                    <a:pt x="64" y="28"/>
                  </a:cubicBezTo>
                  <a:cubicBezTo>
                    <a:pt x="55" y="34"/>
                    <a:pt x="55" y="45"/>
                    <a:pt x="65" y="50"/>
                  </a:cubicBezTo>
                  <a:cubicBezTo>
                    <a:pt x="76" y="55"/>
                    <a:pt x="93" y="45"/>
                    <a:pt x="98" y="35"/>
                  </a:cubicBezTo>
                  <a:cubicBezTo>
                    <a:pt x="102" y="26"/>
                    <a:pt x="97" y="16"/>
                    <a:pt x="87" y="8"/>
                  </a:cubicBezTo>
                  <a:cubicBezTo>
                    <a:pt x="77" y="0"/>
                    <a:pt x="59" y="2"/>
                    <a:pt x="43" y="14"/>
                  </a:cubicBezTo>
                  <a:cubicBezTo>
                    <a:pt x="24" y="27"/>
                    <a:pt x="19" y="56"/>
                    <a:pt x="33" y="67"/>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5" name="组合 14"/>
          <p:cNvGrpSpPr/>
          <p:nvPr/>
        </p:nvGrpSpPr>
        <p:grpSpPr>
          <a:xfrm>
            <a:off x="383301" y="384516"/>
            <a:ext cx="1166686" cy="267267"/>
            <a:chOff x="-164381" y="2115819"/>
            <a:chExt cx="4132033" cy="946576"/>
          </a:xfrm>
          <a:solidFill>
            <a:srgbClr val="E5C18C"/>
          </a:solidFill>
        </p:grpSpPr>
        <p:grpSp>
          <p:nvGrpSpPr>
            <p:cNvPr id="16" name="组合 15"/>
            <p:cNvGrpSpPr/>
            <p:nvPr/>
          </p:nvGrpSpPr>
          <p:grpSpPr>
            <a:xfrm>
              <a:off x="-164381" y="2115819"/>
              <a:ext cx="2833726" cy="473287"/>
              <a:chOff x="-8578756" y="1524000"/>
              <a:chExt cx="7847236" cy="1310640"/>
            </a:xfrm>
            <a:grpFill/>
          </p:grpSpPr>
          <p:sp>
            <p:nvSpPr>
              <p:cNvPr id="21" name="弧形 20"/>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2" name="直接连接符 21"/>
              <p:cNvCxnSpPr>
                <a:stCxn id="21"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24" name="弧形 23"/>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17" name="组合 16"/>
            <p:cNvGrpSpPr/>
            <p:nvPr/>
          </p:nvGrpSpPr>
          <p:grpSpPr>
            <a:xfrm flipH="1" flipV="1">
              <a:off x="1601698" y="2589108"/>
              <a:ext cx="2365954" cy="473287"/>
              <a:chOff x="-7283387" y="1524000"/>
              <a:chExt cx="6551867" cy="1310640"/>
            </a:xfrm>
            <a:grpFill/>
          </p:grpSpPr>
          <p:sp>
            <p:nvSpPr>
              <p:cNvPr id="18" name="弧形 17"/>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19" name="直接连接符 18"/>
              <p:cNvCxnSpPr>
                <a:stCxn id="18"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25" name="组合 24"/>
          <p:cNvGrpSpPr/>
          <p:nvPr/>
        </p:nvGrpSpPr>
        <p:grpSpPr>
          <a:xfrm flipV="1">
            <a:off x="160032" y="771922"/>
            <a:ext cx="788741" cy="180686"/>
            <a:chOff x="-164381" y="2115819"/>
            <a:chExt cx="4132033" cy="946576"/>
          </a:xfrm>
          <a:solidFill>
            <a:srgbClr val="E5C18C"/>
          </a:solidFill>
        </p:grpSpPr>
        <p:grpSp>
          <p:nvGrpSpPr>
            <p:cNvPr id="26" name="组合 25"/>
            <p:cNvGrpSpPr/>
            <p:nvPr/>
          </p:nvGrpSpPr>
          <p:grpSpPr>
            <a:xfrm>
              <a:off x="-164381" y="2115819"/>
              <a:ext cx="2833726" cy="473287"/>
              <a:chOff x="-8578756" y="1524000"/>
              <a:chExt cx="7847236" cy="1310640"/>
            </a:xfrm>
            <a:grpFill/>
          </p:grpSpPr>
          <p:sp>
            <p:nvSpPr>
              <p:cNvPr id="31" name="弧形 30"/>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32" name="直接连接符 31"/>
              <p:cNvCxnSpPr>
                <a:stCxn id="31"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34" name="弧形 33"/>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27" name="组合 26"/>
            <p:cNvGrpSpPr/>
            <p:nvPr/>
          </p:nvGrpSpPr>
          <p:grpSpPr>
            <a:xfrm flipH="1" flipV="1">
              <a:off x="1601698" y="2589108"/>
              <a:ext cx="2365954" cy="473287"/>
              <a:chOff x="-7283387" y="1524000"/>
              <a:chExt cx="6551867" cy="1310640"/>
            </a:xfrm>
            <a:grpFill/>
          </p:grpSpPr>
          <p:sp>
            <p:nvSpPr>
              <p:cNvPr id="28" name="弧形 27"/>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9" name="直接连接符 28"/>
              <p:cNvCxnSpPr>
                <a:stCxn id="28"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35" name="组合 34"/>
          <p:cNvGrpSpPr/>
          <p:nvPr/>
        </p:nvGrpSpPr>
        <p:grpSpPr>
          <a:xfrm>
            <a:off x="444917" y="1814873"/>
            <a:ext cx="677108" cy="3706281"/>
            <a:chOff x="9772342" y="1709678"/>
            <a:chExt cx="677108" cy="3706281"/>
          </a:xfrm>
        </p:grpSpPr>
        <p:sp>
          <p:nvSpPr>
            <p:cNvPr id="36" name="文本框 35"/>
            <p:cNvSpPr txBox="1"/>
            <p:nvPr/>
          </p:nvSpPr>
          <p:spPr>
            <a:xfrm>
              <a:off x="9772342" y="1709678"/>
              <a:ext cx="677108" cy="1645643"/>
            </a:xfrm>
            <a:prstGeom prst="rect">
              <a:avLst/>
            </a:prstGeom>
            <a:noFill/>
          </p:spPr>
          <p:txBody>
            <a:bodyPr vert="eaVert" wrap="none" rtlCol="0">
              <a:spAutoFit/>
            </a:bodyPr>
            <a:lstStyle/>
            <a:p>
              <a:r>
                <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rPr>
                <a:t>第四章</a:t>
              </a:r>
              <a:endPar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endParaRPr>
            </a:p>
          </p:txBody>
        </p:sp>
        <p:cxnSp>
          <p:nvCxnSpPr>
            <p:cNvPr id="37" name="直接连接符 36"/>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44" name="MAON"/>
          <p:cNvSpPr txBox="1"/>
          <p:nvPr/>
        </p:nvSpPr>
        <p:spPr>
          <a:xfrm>
            <a:off x="6156022" y="1622031"/>
            <a:ext cx="3725073" cy="1015663"/>
          </a:xfrm>
          <a:prstGeom prst="rect">
            <a:avLst/>
          </a:prstGeom>
          <a:ln w="12700">
            <a:miter lim="400000"/>
          </a:ln>
        </p:spPr>
        <p:txBody>
          <a:bodyPr wrap="square" lIns="22860" rIns="22860" anchor="ctr">
            <a:spAutoFit/>
          </a:bodyPr>
          <a:lstStyle/>
          <a:p>
            <a:pPr defTabSz="412750" hangingPunct="0"/>
            <a:r>
              <a:rPr lang="zh-CN" altLang="en-US" sz="6000" kern="0" spc="170" dirty="0">
                <a:solidFill>
                  <a:schemeClr val="bg1"/>
                </a:solidFill>
                <a:latin typeface="汉仪尚巍手书W" panose="00020600040101010101" pitchFamily="18" charset="-122"/>
                <a:ea typeface="汉仪尚巍手书W" panose="00020600040101010101" pitchFamily="18" charset="-122"/>
                <a:sym typeface="Bodoni SvtyTwo ITC TT-Book"/>
              </a:rPr>
              <a:t>中国风潮</a:t>
            </a:r>
            <a:endParaRPr sz="6000" kern="0" spc="170" dirty="0">
              <a:solidFill>
                <a:schemeClr val="bg1"/>
              </a:solidFill>
              <a:latin typeface="汉仪尚巍手书W" panose="00020600040101010101" pitchFamily="18" charset="-122"/>
              <a:ea typeface="汉仪尚巍手书W" panose="00020600040101010101" pitchFamily="18" charset="-122"/>
              <a:sym typeface="Bodoni SvtyTwo ITC TT-Book"/>
            </a:endParaRPr>
          </a:p>
        </p:txBody>
      </p:sp>
      <p:sp>
        <p:nvSpPr>
          <p:cNvPr id="45" name="文本框 44"/>
          <p:cNvSpPr txBox="1"/>
          <p:nvPr/>
        </p:nvSpPr>
        <p:spPr>
          <a:xfrm>
            <a:off x="6239080" y="3290237"/>
            <a:ext cx="3631763" cy="2974038"/>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zh-CN" altLang="en-US" sz="1400" kern="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rPr>
              <a:t>点击输入本栏的具体文字，简明扼要的说明分项内容，此为概念图解，请根据您的具体内容酌情修点击输入本栏的具体文字，简明扼要的说明分项内容，此为概念图解，请根据您的具体内容酌情修点击输入本栏的具体</a:t>
            </a:r>
            <a:endParaRPr lang="zh-CN" altLang="en-US" sz="140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endParaRPr>
          </a:p>
          <a:p>
            <a:pPr algn="just">
              <a:lnSpc>
                <a:spcPct val="200000"/>
              </a:lnSpc>
            </a:pPr>
            <a:endParaRPr lang="zh-CN" altLang="en-US" sz="140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endParaRPr>
          </a:p>
        </p:txBody>
      </p:sp>
      <p:pic>
        <p:nvPicPr>
          <p:cNvPr id="46" name="图片 45"/>
          <p:cNvPicPr>
            <a:picLocks noChangeAspect="1"/>
          </p:cNvPicPr>
          <p:nvPr/>
        </p:nvPicPr>
        <p:blipFill>
          <a:blip r:embed="rId5" cstate="email"/>
          <a:stretch>
            <a:fillRect/>
          </a:stretch>
        </p:blipFill>
        <p:spPr>
          <a:xfrm>
            <a:off x="6573186" y="4426663"/>
            <a:ext cx="340345" cy="35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53"/>
                                        </p:tgtEl>
                                        <p:attrNameLst>
                                          <p:attrName>style.visibility</p:attrName>
                                        </p:attrNameLst>
                                      </p:cBhvr>
                                      <p:to>
                                        <p:strVal val="visible"/>
                                      </p:to>
                                    </p:set>
                                    <p:animEffect transition="in" filter="fade">
                                      <p:cBhvr>
                                        <p:cTn id="24" dur="1000"/>
                                        <p:tgtEl>
                                          <p:spTgt spid="853"/>
                                        </p:tgtEl>
                                      </p:cBhvr>
                                    </p:animEffect>
                                    <p:anim calcmode="lin" valueType="num">
                                      <p:cBhvr>
                                        <p:cTn id="25" dur="1000" fill="hold"/>
                                        <p:tgtEl>
                                          <p:spTgt spid="853"/>
                                        </p:tgtEl>
                                        <p:attrNameLst>
                                          <p:attrName>ppt_x</p:attrName>
                                        </p:attrNameLst>
                                      </p:cBhvr>
                                      <p:tavLst>
                                        <p:tav tm="0">
                                          <p:val>
                                            <p:strVal val="#ppt_x"/>
                                          </p:val>
                                        </p:tav>
                                        <p:tav tm="100000">
                                          <p:val>
                                            <p:strVal val="#ppt_x"/>
                                          </p:val>
                                        </p:tav>
                                      </p:tavLst>
                                    </p:anim>
                                    <p:anim calcmode="lin" valueType="num">
                                      <p:cBhvr>
                                        <p:cTn id="26" dur="1000" fill="hold"/>
                                        <p:tgtEl>
                                          <p:spTgt spid="85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randombar(horizontal)">
                                      <p:cBhvr>
                                        <p:cTn id="31" dur="500"/>
                                        <p:tgtEl>
                                          <p:spTgt spid="3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52"/>
                                        </p:tgtEl>
                                        <p:attrNameLst>
                                          <p:attrName>style.visibility</p:attrName>
                                        </p:attrNameLst>
                                      </p:cBhvr>
                                      <p:to>
                                        <p:strVal val="visible"/>
                                      </p:to>
                                    </p:set>
                                    <p:animEffect transition="in" filter="randombar(horizontal)">
                                      <p:cBhvr>
                                        <p:cTn id="34" dur="500"/>
                                        <p:tgtEl>
                                          <p:spTgt spid="852"/>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1000"/>
                                        <p:tgtEl>
                                          <p:spTgt spid="45"/>
                                        </p:tgtEl>
                                      </p:cBhvr>
                                    </p:animEffect>
                                    <p:anim calcmode="lin" valueType="num">
                                      <p:cBhvr>
                                        <p:cTn id="38" dur="1000" fill="hold"/>
                                        <p:tgtEl>
                                          <p:spTgt spid="45"/>
                                        </p:tgtEl>
                                        <p:attrNameLst>
                                          <p:attrName>ppt_x</p:attrName>
                                        </p:attrNameLst>
                                      </p:cBhvr>
                                      <p:tavLst>
                                        <p:tav tm="0">
                                          <p:val>
                                            <p:strVal val="#ppt_x"/>
                                          </p:val>
                                        </p:tav>
                                        <p:tav tm="100000">
                                          <p:val>
                                            <p:strVal val="#ppt_x"/>
                                          </p:val>
                                        </p:tav>
                                      </p:tavLst>
                                    </p:anim>
                                    <p:anim calcmode="lin" valueType="num">
                                      <p:cBhvr>
                                        <p:cTn id="39" dur="1000" fill="hold"/>
                                        <p:tgtEl>
                                          <p:spTgt spid="4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1000"/>
                                        <p:tgtEl>
                                          <p:spTgt spid="46"/>
                                        </p:tgtEl>
                                      </p:cBhvr>
                                    </p:animEffect>
                                    <p:anim calcmode="lin" valueType="num">
                                      <p:cBhvr>
                                        <p:cTn id="43" dur="1000" fill="hold"/>
                                        <p:tgtEl>
                                          <p:spTgt spid="46"/>
                                        </p:tgtEl>
                                        <p:attrNameLst>
                                          <p:attrName>ppt_x</p:attrName>
                                        </p:attrNameLst>
                                      </p:cBhvr>
                                      <p:tavLst>
                                        <p:tav tm="0">
                                          <p:val>
                                            <p:strVal val="#ppt_x"/>
                                          </p:val>
                                        </p:tav>
                                        <p:tav tm="100000">
                                          <p:val>
                                            <p:strVal val="#ppt_x"/>
                                          </p:val>
                                        </p:tav>
                                      </p:tavLst>
                                    </p:anim>
                                    <p:anim calcmode="lin" valueType="num">
                                      <p:cBhvr>
                                        <p:cTn id="44"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 grpId="0" animBg="1"/>
      <p:bldP spid="853" grpId="0" animBg="1"/>
      <p:bldP spid="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l="13051"/>
          <a:stretch>
            <a:fillRect/>
          </a:stretch>
        </p:blipFill>
        <p:spPr>
          <a:xfrm>
            <a:off x="0" y="0"/>
            <a:ext cx="12191999" cy="6858000"/>
          </a:xfrm>
          <a:prstGeom prst="rect">
            <a:avLst/>
          </a:prstGeom>
        </p:spPr>
      </p:pic>
      <p:sp>
        <p:nvSpPr>
          <p:cNvPr id="2" name="文本框 1"/>
          <p:cNvSpPr txBox="1"/>
          <p:nvPr/>
        </p:nvSpPr>
        <p:spPr>
          <a:xfrm>
            <a:off x="2844466" y="200707"/>
            <a:ext cx="1912909" cy="2646878"/>
          </a:xfrm>
          <a:prstGeom prst="rect">
            <a:avLst/>
          </a:prstGeom>
          <a:noFill/>
        </p:spPr>
        <p:txBody>
          <a:bodyPr wrap="square" rtlCol="0">
            <a:spAutoFit/>
          </a:bodyPr>
          <a:lstStyle/>
          <a:p>
            <a:pPr algn="dist"/>
            <a:r>
              <a:rPr lang="zh-CN" altLang="en-US" sz="16600" dirty="0">
                <a:solidFill>
                  <a:schemeClr val="bg1"/>
                </a:solidFill>
                <a:latin typeface="汉仪尚巍手书W" panose="00020600040101010101" pitchFamily="18" charset="-122"/>
                <a:ea typeface="汉仪尚巍手书W" panose="00020600040101010101" pitchFamily="18" charset="-122"/>
              </a:rPr>
              <a:t>谢</a:t>
            </a:r>
            <a:endParaRPr lang="zh-CN" altLang="en-US" sz="16600" dirty="0">
              <a:solidFill>
                <a:schemeClr val="bg1"/>
              </a:solidFill>
              <a:latin typeface="汉仪尚巍手书W" panose="00020600040101010101" pitchFamily="18" charset="-122"/>
              <a:ea typeface="汉仪尚巍手书W" panose="00020600040101010101" pitchFamily="18" charset="-122"/>
            </a:endParaRPr>
          </a:p>
        </p:txBody>
      </p:sp>
      <p:pic>
        <p:nvPicPr>
          <p:cNvPr id="6" name="图片 5"/>
          <p:cNvPicPr>
            <a:picLocks noChangeAspect="1"/>
          </p:cNvPicPr>
          <p:nvPr/>
        </p:nvPicPr>
        <p:blipFill rotWithShape="1">
          <a:blip r:embed="rId2" cstate="email"/>
          <a:srcRect/>
          <a:stretch>
            <a:fillRect/>
          </a:stretch>
        </p:blipFill>
        <p:spPr>
          <a:xfrm rot="5400000">
            <a:off x="-1827707" y="2620310"/>
            <a:ext cx="6085000" cy="2390380"/>
          </a:xfrm>
          <a:prstGeom prst="rect">
            <a:avLst/>
          </a:prstGeom>
        </p:spPr>
      </p:pic>
      <p:sp>
        <p:nvSpPr>
          <p:cNvPr id="7" name="文本框 6"/>
          <p:cNvSpPr txBox="1"/>
          <p:nvPr/>
        </p:nvSpPr>
        <p:spPr>
          <a:xfrm>
            <a:off x="3323375" y="5563411"/>
            <a:ext cx="5355312" cy="872113"/>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zh-CN" altLang="en-US" sz="1200" kern="0" dirty="0">
                <a:solidFill>
                  <a:srgbClr val="1F2020"/>
                </a:solidFill>
                <a:latin typeface="杨任东竹石体-Bold" panose="02000000000000000000" pitchFamily="2" charset="-122"/>
                <a:ea typeface="杨任东竹石体-Bold" panose="02000000000000000000" pitchFamily="2" charset="-122"/>
                <a:cs typeface="华文仿宋" panose="02010600040101010101" charset="-122"/>
              </a:rPr>
              <a:t>点击输入本栏的具体文字，简明扼要的说明分项内容，此为概念图解，请根据您的具体内容酌情修点击输入本栏的具体文字。</a:t>
            </a:r>
            <a:endParaRPr lang="zh-CN" altLang="en-US" sz="1200" dirty="0">
              <a:solidFill>
                <a:srgbClr val="1F2020"/>
              </a:solidFill>
              <a:latin typeface="杨任东竹石体-Bold" panose="02000000000000000000" pitchFamily="2" charset="-122"/>
              <a:ea typeface="杨任东竹石体-Bold" panose="02000000000000000000" pitchFamily="2" charset="-122"/>
              <a:cs typeface="华文仿宋" panose="02010600040101010101" charset="-122"/>
            </a:endParaRPr>
          </a:p>
        </p:txBody>
      </p:sp>
      <p:pic>
        <p:nvPicPr>
          <p:cNvPr id="8" name="图片 7"/>
          <p:cNvPicPr>
            <a:picLocks noChangeAspect="1"/>
          </p:cNvPicPr>
          <p:nvPr/>
        </p:nvPicPr>
        <p:blipFill>
          <a:blip r:embed="rId3" cstate="email"/>
          <a:stretch>
            <a:fillRect/>
          </a:stretch>
        </p:blipFill>
        <p:spPr>
          <a:xfrm>
            <a:off x="2796214" y="5648874"/>
            <a:ext cx="340345" cy="350593"/>
          </a:xfrm>
          <a:prstGeom prst="rect">
            <a:avLst/>
          </a:prstGeom>
        </p:spPr>
      </p:pic>
      <p:sp>
        <p:nvSpPr>
          <p:cNvPr id="9" name="文本框 8"/>
          <p:cNvSpPr txBox="1"/>
          <p:nvPr/>
        </p:nvSpPr>
        <p:spPr>
          <a:xfrm>
            <a:off x="4691535" y="1389980"/>
            <a:ext cx="1912909" cy="1862048"/>
          </a:xfrm>
          <a:prstGeom prst="rect">
            <a:avLst/>
          </a:prstGeom>
          <a:noFill/>
        </p:spPr>
        <p:txBody>
          <a:bodyPr wrap="square" rtlCol="0">
            <a:spAutoFit/>
          </a:bodyPr>
          <a:lstStyle/>
          <a:p>
            <a:pPr algn="dist"/>
            <a:r>
              <a:rPr lang="zh-CN" altLang="en-US" sz="11500" dirty="0">
                <a:solidFill>
                  <a:schemeClr val="bg1"/>
                </a:solidFill>
                <a:latin typeface="汉仪尚巍手书W" panose="00020600040101010101" pitchFamily="18" charset="-122"/>
                <a:ea typeface="汉仪尚巍手书W" panose="00020600040101010101" pitchFamily="18" charset="-122"/>
              </a:rPr>
              <a:t>谢</a:t>
            </a:r>
            <a:endParaRPr lang="zh-CN" altLang="en-US" sz="11500" dirty="0">
              <a:solidFill>
                <a:schemeClr val="bg1"/>
              </a:solidFill>
              <a:latin typeface="汉仪尚巍手书W" panose="00020600040101010101" pitchFamily="18" charset="-122"/>
              <a:ea typeface="汉仪尚巍手书W" panose="00020600040101010101" pitchFamily="18" charset="-122"/>
            </a:endParaRPr>
          </a:p>
        </p:txBody>
      </p:sp>
      <p:sp>
        <p:nvSpPr>
          <p:cNvPr id="10" name="文本框 9"/>
          <p:cNvSpPr txBox="1"/>
          <p:nvPr/>
        </p:nvSpPr>
        <p:spPr>
          <a:xfrm>
            <a:off x="1200393" y="2321004"/>
            <a:ext cx="4693957" cy="2215991"/>
          </a:xfrm>
          <a:prstGeom prst="rect">
            <a:avLst/>
          </a:prstGeom>
          <a:noFill/>
        </p:spPr>
        <p:txBody>
          <a:bodyPr wrap="square" rtlCol="0">
            <a:spAutoFit/>
          </a:bodyPr>
          <a:lstStyle/>
          <a:p>
            <a:pPr algn="dist"/>
            <a:r>
              <a:rPr lang="zh-CN" altLang="en-US" sz="13800" dirty="0">
                <a:solidFill>
                  <a:schemeClr val="bg1"/>
                </a:solidFill>
                <a:latin typeface="汉仪尚巍手书W" panose="00020600040101010101" pitchFamily="18" charset="-122"/>
                <a:ea typeface="汉仪尚巍手书W" panose="00020600040101010101" pitchFamily="18" charset="-122"/>
              </a:rPr>
              <a:t>欣</a:t>
            </a:r>
            <a:endParaRPr lang="zh-CN" altLang="en-US" sz="13800" dirty="0">
              <a:solidFill>
                <a:schemeClr val="bg1"/>
              </a:solidFill>
              <a:latin typeface="汉仪尚巍手书W" panose="00020600040101010101" pitchFamily="18" charset="-122"/>
              <a:ea typeface="汉仪尚巍手书W" panose="00020600040101010101" pitchFamily="18" charset="-122"/>
            </a:endParaRPr>
          </a:p>
        </p:txBody>
      </p:sp>
      <p:sp>
        <p:nvSpPr>
          <p:cNvPr id="11" name="文本框 10"/>
          <p:cNvSpPr txBox="1"/>
          <p:nvPr/>
        </p:nvSpPr>
        <p:spPr>
          <a:xfrm>
            <a:off x="4156355" y="2821141"/>
            <a:ext cx="2347480" cy="2646878"/>
          </a:xfrm>
          <a:prstGeom prst="rect">
            <a:avLst/>
          </a:prstGeom>
          <a:noFill/>
        </p:spPr>
        <p:txBody>
          <a:bodyPr wrap="square" rtlCol="0">
            <a:spAutoFit/>
          </a:bodyPr>
          <a:lstStyle/>
          <a:p>
            <a:pPr algn="dist"/>
            <a:r>
              <a:rPr lang="zh-CN" altLang="en-US" sz="16600" dirty="0">
                <a:solidFill>
                  <a:schemeClr val="bg1"/>
                </a:solidFill>
                <a:latin typeface="汉仪尚巍手书W" panose="00020600040101010101" pitchFamily="18" charset="-122"/>
                <a:ea typeface="汉仪尚巍手书W" panose="00020600040101010101" pitchFamily="18" charset="-122"/>
              </a:rPr>
              <a:t>赏</a:t>
            </a:r>
            <a:endParaRPr lang="zh-CN" altLang="en-US" sz="16600" dirty="0">
              <a:solidFill>
                <a:schemeClr val="bg1"/>
              </a:solidFill>
              <a:latin typeface="汉仪尚巍手书W" panose="00020600040101010101" pitchFamily="18" charset="-122"/>
              <a:ea typeface="汉仪尚巍手书W"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flipH="1">
            <a:off x="6466482" y="0"/>
            <a:ext cx="5725518" cy="6858000"/>
          </a:xfrm>
          <a:prstGeom prst="rect">
            <a:avLst/>
          </a:prstGeom>
        </p:spPr>
      </p:pic>
      <p:sp>
        <p:nvSpPr>
          <p:cNvPr id="30" name="文本框 29"/>
          <p:cNvSpPr txBox="1"/>
          <p:nvPr/>
        </p:nvSpPr>
        <p:spPr>
          <a:xfrm>
            <a:off x="765220" y="1210311"/>
            <a:ext cx="1912909" cy="2646878"/>
          </a:xfrm>
          <a:prstGeom prst="rect">
            <a:avLst/>
          </a:prstGeom>
          <a:noFill/>
        </p:spPr>
        <p:txBody>
          <a:bodyPr wrap="square" rtlCol="0">
            <a:spAutoFit/>
          </a:bodyPr>
          <a:lstStyle/>
          <a:p>
            <a:pPr algn="dist"/>
            <a:r>
              <a:rPr lang="zh-CN" altLang="en-US" sz="16600" dirty="0">
                <a:solidFill>
                  <a:schemeClr val="bg1"/>
                </a:solidFill>
                <a:latin typeface="汉仪尚巍手书W" panose="00020600040101010101" pitchFamily="18" charset="-122"/>
                <a:ea typeface="汉仪尚巍手书W" panose="00020600040101010101" pitchFamily="18" charset="-122"/>
              </a:rPr>
              <a:t>第</a:t>
            </a:r>
            <a:endParaRPr lang="zh-CN" altLang="en-US" sz="16600" dirty="0">
              <a:solidFill>
                <a:schemeClr val="bg1"/>
              </a:solidFill>
              <a:latin typeface="汉仪尚巍手书W" panose="00020600040101010101" pitchFamily="18" charset="-122"/>
              <a:ea typeface="汉仪尚巍手书W" panose="00020600040101010101" pitchFamily="18" charset="-122"/>
            </a:endParaRPr>
          </a:p>
        </p:txBody>
      </p:sp>
      <p:sp>
        <p:nvSpPr>
          <p:cNvPr id="31" name="文本框 30"/>
          <p:cNvSpPr txBox="1"/>
          <p:nvPr/>
        </p:nvSpPr>
        <p:spPr>
          <a:xfrm>
            <a:off x="678223" y="2779673"/>
            <a:ext cx="4693957" cy="2215991"/>
          </a:xfrm>
          <a:prstGeom prst="rect">
            <a:avLst/>
          </a:prstGeom>
          <a:noFill/>
        </p:spPr>
        <p:txBody>
          <a:bodyPr wrap="square" rtlCol="0">
            <a:spAutoFit/>
          </a:bodyPr>
          <a:lstStyle/>
          <a:p>
            <a:pPr algn="dist"/>
            <a:r>
              <a:rPr lang="zh-CN" altLang="en-US" sz="13800" dirty="0">
                <a:solidFill>
                  <a:schemeClr val="bg1"/>
                </a:solidFill>
                <a:latin typeface="汉仪尚巍手书W" panose="00020600040101010101" pitchFamily="18" charset="-122"/>
                <a:ea typeface="汉仪尚巍手书W" panose="00020600040101010101" pitchFamily="18" charset="-122"/>
              </a:rPr>
              <a:t>一</a:t>
            </a:r>
            <a:endParaRPr lang="zh-CN" altLang="en-US" sz="13800" dirty="0">
              <a:solidFill>
                <a:schemeClr val="bg1"/>
              </a:solidFill>
              <a:latin typeface="汉仪尚巍手书W" panose="00020600040101010101" pitchFamily="18" charset="-122"/>
              <a:ea typeface="汉仪尚巍手书W" panose="00020600040101010101" pitchFamily="18" charset="-122"/>
            </a:endParaRPr>
          </a:p>
        </p:txBody>
      </p:sp>
      <p:sp>
        <p:nvSpPr>
          <p:cNvPr id="32" name="文本框 31"/>
          <p:cNvSpPr txBox="1"/>
          <p:nvPr/>
        </p:nvSpPr>
        <p:spPr>
          <a:xfrm>
            <a:off x="3344220" y="3887669"/>
            <a:ext cx="2347480" cy="2646878"/>
          </a:xfrm>
          <a:prstGeom prst="rect">
            <a:avLst/>
          </a:prstGeom>
          <a:noFill/>
        </p:spPr>
        <p:txBody>
          <a:bodyPr wrap="square" rtlCol="0">
            <a:spAutoFit/>
          </a:bodyPr>
          <a:lstStyle/>
          <a:p>
            <a:pPr algn="dist"/>
            <a:r>
              <a:rPr lang="zh-CN" altLang="en-US" sz="16600" dirty="0">
                <a:solidFill>
                  <a:schemeClr val="bg1"/>
                </a:solidFill>
                <a:latin typeface="汉仪尚巍手书W" panose="00020600040101010101" pitchFamily="18" charset="-122"/>
                <a:ea typeface="汉仪尚巍手书W" panose="00020600040101010101" pitchFamily="18" charset="-122"/>
              </a:rPr>
              <a:t>章</a:t>
            </a:r>
            <a:endParaRPr lang="zh-CN" altLang="en-US" sz="16600" dirty="0">
              <a:solidFill>
                <a:schemeClr val="bg1"/>
              </a:solidFill>
              <a:latin typeface="汉仪尚巍手书W" panose="00020600040101010101" pitchFamily="18" charset="-122"/>
              <a:ea typeface="汉仪尚巍手书W" panose="00020600040101010101" pitchFamily="18" charset="-122"/>
            </a:endParaRPr>
          </a:p>
        </p:txBody>
      </p:sp>
      <p:sp>
        <p:nvSpPr>
          <p:cNvPr id="33" name="文本框 32"/>
          <p:cNvSpPr txBox="1"/>
          <p:nvPr/>
        </p:nvSpPr>
        <p:spPr>
          <a:xfrm>
            <a:off x="5235435" y="1532623"/>
            <a:ext cx="1292662" cy="3551852"/>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zh-CN" altLang="en-US" sz="1200" kern="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rPr>
              <a:t>点击输入本栏的具体文字，简明扼要的说明分项内容，此为概念图解，请根据您的具体内容酌情修点击输入本栏的具体文字。</a:t>
            </a:r>
            <a:endParaRPr lang="zh-CN" altLang="en-US" sz="120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endParaRPr>
          </a:p>
        </p:txBody>
      </p:sp>
      <p:pic>
        <p:nvPicPr>
          <p:cNvPr id="34" name="图片 33"/>
          <p:cNvPicPr>
            <a:picLocks noChangeAspect="1"/>
          </p:cNvPicPr>
          <p:nvPr/>
        </p:nvPicPr>
        <p:blipFill>
          <a:blip r:embed="rId4" cstate="email"/>
          <a:stretch>
            <a:fillRect/>
          </a:stretch>
        </p:blipFill>
        <p:spPr>
          <a:xfrm>
            <a:off x="4763766" y="1532623"/>
            <a:ext cx="340345" cy="35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755658" y="1039188"/>
            <a:ext cx="873826" cy="549329"/>
            <a:chOff x="6367981" y="3325020"/>
            <a:chExt cx="1664770" cy="1046553"/>
          </a:xfrm>
          <a:solidFill>
            <a:srgbClr val="E5C18C"/>
          </a:solidFill>
        </p:grpSpPr>
        <p:sp>
          <p:nvSpPr>
            <p:cNvPr id="5" name="任意多边形: 形状 4"/>
            <p:cNvSpPr/>
            <p:nvPr/>
          </p:nvSpPr>
          <p:spPr bwMode="auto">
            <a:xfrm>
              <a:off x="6367981" y="3902478"/>
              <a:ext cx="491607" cy="383535"/>
            </a:xfrm>
            <a:custGeom>
              <a:avLst/>
              <a:gdLst>
                <a:gd name="connsiteX0" fmla="*/ 158232 w 491607"/>
                <a:gd name="connsiteY0" fmla="*/ 88497 h 383535"/>
                <a:gd name="connsiteX1" fmla="*/ 158232 w 491607"/>
                <a:gd name="connsiteY1" fmla="*/ 110145 h 383535"/>
                <a:gd name="connsiteX2" fmla="*/ 101301 w 491607"/>
                <a:gd name="connsiteY2" fmla="*/ 207560 h 383535"/>
                <a:gd name="connsiteX3" fmla="*/ 158232 w 491607"/>
                <a:gd name="connsiteY3" fmla="*/ 88497 h 383535"/>
                <a:gd name="connsiteX4" fmla="*/ 131736 w 491607"/>
                <a:gd name="connsiteY4" fmla="*/ 167 h 383535"/>
                <a:gd name="connsiteX5" fmla="*/ 179144 w 491607"/>
                <a:gd name="connsiteY5" fmla="*/ 19579 h 383535"/>
                <a:gd name="connsiteX6" fmla="*/ 228707 w 491607"/>
                <a:gd name="connsiteY6" fmla="*/ 10952 h 383535"/>
                <a:gd name="connsiteX7" fmla="*/ 276115 w 491607"/>
                <a:gd name="connsiteY7" fmla="*/ 105857 h 383535"/>
                <a:gd name="connsiteX8" fmla="*/ 256721 w 491607"/>
                <a:gd name="connsiteY8" fmla="*/ 129583 h 383535"/>
                <a:gd name="connsiteX9" fmla="*/ 230862 w 491607"/>
                <a:gd name="connsiteY9" fmla="*/ 140367 h 383535"/>
                <a:gd name="connsiteX10" fmla="*/ 181299 w 491607"/>
                <a:gd name="connsiteY10" fmla="*/ 133897 h 383535"/>
                <a:gd name="connsiteX11" fmla="*/ 205003 w 491607"/>
                <a:gd name="connsiteY11" fmla="*/ 88601 h 383535"/>
                <a:gd name="connsiteX12" fmla="*/ 161905 w 491607"/>
                <a:gd name="connsiteY12" fmla="*/ 75660 h 383535"/>
                <a:gd name="connsiteX13" fmla="*/ 108032 w 491607"/>
                <a:gd name="connsiteY13" fmla="*/ 118798 h 383535"/>
                <a:gd name="connsiteX14" fmla="*/ 97257 w 491607"/>
                <a:gd name="connsiteY14" fmla="*/ 215860 h 383535"/>
                <a:gd name="connsiteX15" fmla="*/ 118806 w 491607"/>
                <a:gd name="connsiteY15" fmla="*/ 246057 h 383535"/>
                <a:gd name="connsiteX16" fmla="*/ 157595 w 491607"/>
                <a:gd name="connsiteY16" fmla="*/ 120955 h 383535"/>
                <a:gd name="connsiteX17" fmla="*/ 200693 w 491607"/>
                <a:gd name="connsiteY17" fmla="*/ 151152 h 383535"/>
                <a:gd name="connsiteX18" fmla="*/ 179144 w 491607"/>
                <a:gd name="connsiteY18" fmla="*/ 168408 h 383535"/>
                <a:gd name="connsiteX19" fmla="*/ 243791 w 491607"/>
                <a:gd name="connsiteY19" fmla="*/ 155466 h 383535"/>
                <a:gd name="connsiteX20" fmla="*/ 194228 w 491607"/>
                <a:gd name="connsiteY20" fmla="*/ 282725 h 383535"/>
                <a:gd name="connsiteX21" fmla="*/ 170524 w 491607"/>
                <a:gd name="connsiteY21" fmla="*/ 198605 h 383535"/>
                <a:gd name="connsiteX22" fmla="*/ 205003 w 491607"/>
                <a:gd name="connsiteY22" fmla="*/ 218017 h 383535"/>
                <a:gd name="connsiteX23" fmla="*/ 194228 w 491607"/>
                <a:gd name="connsiteY23" fmla="*/ 185663 h 383535"/>
                <a:gd name="connsiteX24" fmla="*/ 155440 w 491607"/>
                <a:gd name="connsiteY24" fmla="*/ 261156 h 383535"/>
                <a:gd name="connsiteX25" fmla="*/ 299819 w 491607"/>
                <a:gd name="connsiteY25" fmla="*/ 297823 h 383535"/>
                <a:gd name="connsiteX26" fmla="*/ 373087 w 491607"/>
                <a:gd name="connsiteY26" fmla="*/ 351747 h 383535"/>
                <a:gd name="connsiteX27" fmla="*/ 491607 w 491607"/>
                <a:gd name="connsiteY27" fmla="*/ 338805 h 383535"/>
                <a:gd name="connsiteX28" fmla="*/ 312749 w 491607"/>
                <a:gd name="connsiteY28" fmla="*/ 364688 h 383535"/>
                <a:gd name="connsiteX29" fmla="*/ 189918 w 491607"/>
                <a:gd name="connsiteY29" fmla="*/ 330177 h 383535"/>
                <a:gd name="connsiteX30" fmla="*/ 77863 w 491607"/>
                <a:gd name="connsiteY30" fmla="*/ 278411 h 383535"/>
                <a:gd name="connsiteX31" fmla="*/ 43384 w 491607"/>
                <a:gd name="connsiteY31" fmla="*/ 26050 h 383535"/>
                <a:gd name="connsiteX32" fmla="*/ 99412 w 491607"/>
                <a:gd name="connsiteY32" fmla="*/ 26050 h 383535"/>
                <a:gd name="connsiteX33" fmla="*/ 131736 w 491607"/>
                <a:gd name="connsiteY33" fmla="*/ 167 h 38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1607" h="383535">
                  <a:moveTo>
                    <a:pt x="158232" y="88497"/>
                  </a:moveTo>
                  <a:cubicBezTo>
                    <a:pt x="156043" y="94991"/>
                    <a:pt x="153853" y="105815"/>
                    <a:pt x="158232" y="110145"/>
                  </a:cubicBezTo>
                  <a:cubicBezTo>
                    <a:pt x="129767" y="118804"/>
                    <a:pt x="110060" y="157770"/>
                    <a:pt x="101301" y="207560"/>
                  </a:cubicBezTo>
                  <a:cubicBezTo>
                    <a:pt x="94732" y="131793"/>
                    <a:pt x="129767" y="101486"/>
                    <a:pt x="158232" y="88497"/>
                  </a:cubicBezTo>
                  <a:close/>
                  <a:moveTo>
                    <a:pt x="131736" y="167"/>
                  </a:moveTo>
                  <a:cubicBezTo>
                    <a:pt x="157595" y="-1990"/>
                    <a:pt x="164059" y="17422"/>
                    <a:pt x="179144" y="19579"/>
                  </a:cubicBezTo>
                  <a:cubicBezTo>
                    <a:pt x="189918" y="19579"/>
                    <a:pt x="209313" y="8795"/>
                    <a:pt x="228707" y="10952"/>
                  </a:cubicBezTo>
                  <a:cubicBezTo>
                    <a:pt x="261031" y="17422"/>
                    <a:pt x="293355" y="67032"/>
                    <a:pt x="276115" y="105857"/>
                  </a:cubicBezTo>
                  <a:cubicBezTo>
                    <a:pt x="273960" y="110170"/>
                    <a:pt x="261031" y="125269"/>
                    <a:pt x="256721" y="129583"/>
                  </a:cubicBezTo>
                  <a:cubicBezTo>
                    <a:pt x="252411" y="131740"/>
                    <a:pt x="237327" y="140367"/>
                    <a:pt x="230862" y="140367"/>
                  </a:cubicBezTo>
                  <a:cubicBezTo>
                    <a:pt x="213623" y="144681"/>
                    <a:pt x="189918" y="140367"/>
                    <a:pt x="181299" y="133897"/>
                  </a:cubicBezTo>
                  <a:cubicBezTo>
                    <a:pt x="151130" y="112327"/>
                    <a:pt x="164059" y="64875"/>
                    <a:pt x="205003" y="88601"/>
                  </a:cubicBezTo>
                  <a:cubicBezTo>
                    <a:pt x="196383" y="75660"/>
                    <a:pt x="176989" y="71346"/>
                    <a:pt x="161905" y="75660"/>
                  </a:cubicBezTo>
                  <a:cubicBezTo>
                    <a:pt x="140355" y="84287"/>
                    <a:pt x="116651" y="99386"/>
                    <a:pt x="108032" y="118798"/>
                  </a:cubicBezTo>
                  <a:cubicBezTo>
                    <a:pt x="97257" y="144681"/>
                    <a:pt x="86482" y="181349"/>
                    <a:pt x="97257" y="215860"/>
                  </a:cubicBezTo>
                  <a:cubicBezTo>
                    <a:pt x="101567" y="224488"/>
                    <a:pt x="108032" y="233115"/>
                    <a:pt x="118806" y="246057"/>
                  </a:cubicBezTo>
                  <a:cubicBezTo>
                    <a:pt x="99412" y="218017"/>
                    <a:pt x="129581" y="127426"/>
                    <a:pt x="157595" y="120955"/>
                  </a:cubicBezTo>
                  <a:cubicBezTo>
                    <a:pt x="159750" y="138211"/>
                    <a:pt x="185609" y="148995"/>
                    <a:pt x="200693" y="151152"/>
                  </a:cubicBezTo>
                  <a:cubicBezTo>
                    <a:pt x="185609" y="153309"/>
                    <a:pt x="176989" y="161937"/>
                    <a:pt x="179144" y="168408"/>
                  </a:cubicBezTo>
                  <a:cubicBezTo>
                    <a:pt x="196383" y="157623"/>
                    <a:pt x="226552" y="151152"/>
                    <a:pt x="243791" y="155466"/>
                  </a:cubicBezTo>
                  <a:cubicBezTo>
                    <a:pt x="308439" y="172721"/>
                    <a:pt x="293355" y="297823"/>
                    <a:pt x="194228" y="282725"/>
                  </a:cubicBezTo>
                  <a:cubicBezTo>
                    <a:pt x="174834" y="280568"/>
                    <a:pt x="138200" y="213703"/>
                    <a:pt x="170524" y="198605"/>
                  </a:cubicBezTo>
                  <a:cubicBezTo>
                    <a:pt x="187764" y="189977"/>
                    <a:pt x="200693" y="196448"/>
                    <a:pt x="205003" y="218017"/>
                  </a:cubicBezTo>
                  <a:cubicBezTo>
                    <a:pt x="209313" y="209389"/>
                    <a:pt x="207158" y="189977"/>
                    <a:pt x="194228" y="185663"/>
                  </a:cubicBezTo>
                  <a:cubicBezTo>
                    <a:pt x="159750" y="179192"/>
                    <a:pt x="125271" y="215860"/>
                    <a:pt x="155440" y="261156"/>
                  </a:cubicBezTo>
                  <a:cubicBezTo>
                    <a:pt x="209313" y="347433"/>
                    <a:pt x="235172" y="256842"/>
                    <a:pt x="299819" y="297823"/>
                  </a:cubicBezTo>
                  <a:cubicBezTo>
                    <a:pt x="327833" y="315079"/>
                    <a:pt x="345073" y="338805"/>
                    <a:pt x="373087" y="351747"/>
                  </a:cubicBezTo>
                  <a:cubicBezTo>
                    <a:pt x="403256" y="364688"/>
                    <a:pt x="454974" y="353904"/>
                    <a:pt x="491607" y="338805"/>
                  </a:cubicBezTo>
                  <a:cubicBezTo>
                    <a:pt x="448509" y="390571"/>
                    <a:pt x="342918" y="394885"/>
                    <a:pt x="312749" y="364688"/>
                  </a:cubicBezTo>
                  <a:cubicBezTo>
                    <a:pt x="291200" y="343119"/>
                    <a:pt x="230862" y="338805"/>
                    <a:pt x="189918" y="330177"/>
                  </a:cubicBezTo>
                  <a:cubicBezTo>
                    <a:pt x="153285" y="323707"/>
                    <a:pt x="105877" y="295666"/>
                    <a:pt x="77863" y="278411"/>
                  </a:cubicBezTo>
                  <a:cubicBezTo>
                    <a:pt x="19680" y="241743"/>
                    <a:pt x="-44968" y="67032"/>
                    <a:pt x="43384" y="26050"/>
                  </a:cubicBezTo>
                  <a:cubicBezTo>
                    <a:pt x="58468" y="19579"/>
                    <a:pt x="86482" y="30364"/>
                    <a:pt x="99412" y="26050"/>
                  </a:cubicBezTo>
                  <a:cubicBezTo>
                    <a:pt x="110186" y="21736"/>
                    <a:pt x="112341" y="167"/>
                    <a:pt x="131736" y="167"/>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Freeform 22"/>
            <p:cNvSpPr/>
            <p:nvPr/>
          </p:nvSpPr>
          <p:spPr bwMode="auto">
            <a:xfrm>
              <a:off x="7259638" y="3325020"/>
              <a:ext cx="773113" cy="471488"/>
            </a:xfrm>
            <a:custGeom>
              <a:avLst/>
              <a:gdLst>
                <a:gd name="T0" fmla="*/ 196 w 359"/>
                <a:gd name="T1" fmla="*/ 21 h 219"/>
                <a:gd name="T2" fmla="*/ 204 w 359"/>
                <a:gd name="T3" fmla="*/ 60 h 219"/>
                <a:gd name="T4" fmla="*/ 197 w 359"/>
                <a:gd name="T5" fmla="*/ 46 h 219"/>
                <a:gd name="T6" fmla="*/ 246 w 359"/>
                <a:gd name="T7" fmla="*/ 53 h 219"/>
                <a:gd name="T8" fmla="*/ 309 w 359"/>
                <a:gd name="T9" fmla="*/ 125 h 219"/>
                <a:gd name="T10" fmla="*/ 239 w 359"/>
                <a:gd name="T11" fmla="*/ 139 h 219"/>
                <a:gd name="T12" fmla="*/ 254 w 359"/>
                <a:gd name="T13" fmla="*/ 111 h 219"/>
                <a:gd name="T14" fmla="*/ 234 w 359"/>
                <a:gd name="T15" fmla="*/ 141 h 219"/>
                <a:gd name="T16" fmla="*/ 328 w 359"/>
                <a:gd name="T17" fmla="*/ 0 h 219"/>
                <a:gd name="T18" fmla="*/ 297 w 359"/>
                <a:gd name="T19" fmla="*/ 170 h 219"/>
                <a:gd name="T20" fmla="*/ 211 w 359"/>
                <a:gd name="T21" fmla="*/ 100 h 219"/>
                <a:gd name="T22" fmla="*/ 136 w 359"/>
                <a:gd name="T23" fmla="*/ 99 h 219"/>
                <a:gd name="T24" fmla="*/ 124 w 359"/>
                <a:gd name="T25" fmla="*/ 161 h 219"/>
                <a:gd name="T26" fmla="*/ 153 w 359"/>
                <a:gd name="T27" fmla="*/ 173 h 219"/>
                <a:gd name="T28" fmla="*/ 302 w 359"/>
                <a:gd name="T29" fmla="*/ 186 h 219"/>
                <a:gd name="T30" fmla="*/ 157 w 359"/>
                <a:gd name="T31" fmla="*/ 167 h 219"/>
                <a:gd name="T32" fmla="*/ 119 w 359"/>
                <a:gd name="T33" fmla="*/ 134 h 219"/>
                <a:gd name="T34" fmla="*/ 110 w 359"/>
                <a:gd name="T35" fmla="*/ 158 h 219"/>
                <a:gd name="T36" fmla="*/ 137 w 359"/>
                <a:gd name="T37" fmla="*/ 105 h 219"/>
                <a:gd name="T38" fmla="*/ 220 w 359"/>
                <a:gd name="T39" fmla="*/ 140 h 219"/>
                <a:gd name="T40" fmla="*/ 204 w 359"/>
                <a:gd name="T41" fmla="*/ 130 h 219"/>
                <a:gd name="T42" fmla="*/ 275 w 359"/>
                <a:gd name="T43" fmla="*/ 184 h 219"/>
                <a:gd name="T44" fmla="*/ 337 w 359"/>
                <a:gd name="T45" fmla="*/ 50 h 219"/>
                <a:gd name="T46" fmla="*/ 345 w 359"/>
                <a:gd name="T47" fmla="*/ 155 h 219"/>
                <a:gd name="T48" fmla="*/ 255 w 359"/>
                <a:gd name="T49" fmla="*/ 210 h 219"/>
                <a:gd name="T50" fmla="*/ 72 w 359"/>
                <a:gd name="T51" fmla="*/ 130 h 219"/>
                <a:gd name="T52" fmla="*/ 42 w 359"/>
                <a:gd name="T53" fmla="*/ 124 h 219"/>
                <a:gd name="T54" fmla="*/ 65 w 359"/>
                <a:gd name="T55" fmla="*/ 126 h 219"/>
                <a:gd name="T56" fmla="*/ 17 w 359"/>
                <a:gd name="T57" fmla="*/ 151 h 219"/>
                <a:gd name="T58" fmla="*/ 4 w 359"/>
                <a:gd name="T59" fmla="*/ 81 h 219"/>
                <a:gd name="T60" fmla="*/ 71 w 359"/>
                <a:gd name="T61" fmla="*/ 45 h 219"/>
                <a:gd name="T62" fmla="*/ 116 w 359"/>
                <a:gd name="T63" fmla="*/ 62 h 219"/>
                <a:gd name="T64" fmla="*/ 91 w 359"/>
                <a:gd name="T65" fmla="*/ 52 h 219"/>
                <a:gd name="T66" fmla="*/ 81 w 359"/>
                <a:gd name="T67" fmla="*/ 37 h 219"/>
                <a:gd name="T68" fmla="*/ 134 w 359"/>
                <a:gd name="T69" fmla="*/ 2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9" h="219">
                  <a:moveTo>
                    <a:pt x="157" y="5"/>
                  </a:moveTo>
                  <a:cubicBezTo>
                    <a:pt x="182" y="2"/>
                    <a:pt x="185" y="19"/>
                    <a:pt x="196" y="21"/>
                  </a:cubicBezTo>
                  <a:cubicBezTo>
                    <a:pt x="208" y="24"/>
                    <a:pt x="219" y="16"/>
                    <a:pt x="230" y="24"/>
                  </a:cubicBezTo>
                  <a:cubicBezTo>
                    <a:pt x="261" y="45"/>
                    <a:pt x="215" y="80"/>
                    <a:pt x="204" y="60"/>
                  </a:cubicBezTo>
                  <a:cubicBezTo>
                    <a:pt x="194" y="43"/>
                    <a:pt x="216" y="48"/>
                    <a:pt x="214" y="46"/>
                  </a:cubicBezTo>
                  <a:cubicBezTo>
                    <a:pt x="210" y="42"/>
                    <a:pt x="200" y="40"/>
                    <a:pt x="197" y="46"/>
                  </a:cubicBezTo>
                  <a:cubicBezTo>
                    <a:pt x="193" y="57"/>
                    <a:pt x="197" y="65"/>
                    <a:pt x="204" y="68"/>
                  </a:cubicBezTo>
                  <a:cubicBezTo>
                    <a:pt x="226" y="78"/>
                    <a:pt x="237" y="58"/>
                    <a:pt x="246" y="53"/>
                  </a:cubicBezTo>
                  <a:cubicBezTo>
                    <a:pt x="258" y="47"/>
                    <a:pt x="282" y="57"/>
                    <a:pt x="289" y="61"/>
                  </a:cubicBezTo>
                  <a:cubicBezTo>
                    <a:pt x="312" y="79"/>
                    <a:pt x="312" y="113"/>
                    <a:pt x="309" y="125"/>
                  </a:cubicBezTo>
                  <a:cubicBezTo>
                    <a:pt x="304" y="141"/>
                    <a:pt x="286" y="154"/>
                    <a:pt x="270" y="155"/>
                  </a:cubicBezTo>
                  <a:cubicBezTo>
                    <a:pt x="259" y="155"/>
                    <a:pt x="243" y="148"/>
                    <a:pt x="239" y="139"/>
                  </a:cubicBezTo>
                  <a:cubicBezTo>
                    <a:pt x="227" y="111"/>
                    <a:pt x="263" y="107"/>
                    <a:pt x="252" y="128"/>
                  </a:cubicBezTo>
                  <a:cubicBezTo>
                    <a:pt x="260" y="126"/>
                    <a:pt x="260" y="113"/>
                    <a:pt x="254" y="111"/>
                  </a:cubicBezTo>
                  <a:cubicBezTo>
                    <a:pt x="249" y="109"/>
                    <a:pt x="238" y="110"/>
                    <a:pt x="235" y="115"/>
                  </a:cubicBezTo>
                  <a:cubicBezTo>
                    <a:pt x="231" y="119"/>
                    <a:pt x="231" y="133"/>
                    <a:pt x="234" y="141"/>
                  </a:cubicBezTo>
                  <a:cubicBezTo>
                    <a:pt x="240" y="158"/>
                    <a:pt x="268" y="166"/>
                    <a:pt x="287" y="158"/>
                  </a:cubicBezTo>
                  <a:cubicBezTo>
                    <a:pt x="346" y="133"/>
                    <a:pt x="310" y="54"/>
                    <a:pt x="328" y="0"/>
                  </a:cubicBezTo>
                  <a:cubicBezTo>
                    <a:pt x="328" y="0"/>
                    <a:pt x="332" y="44"/>
                    <a:pt x="334" y="65"/>
                  </a:cubicBezTo>
                  <a:cubicBezTo>
                    <a:pt x="338" y="110"/>
                    <a:pt x="342" y="148"/>
                    <a:pt x="297" y="170"/>
                  </a:cubicBezTo>
                  <a:cubicBezTo>
                    <a:pt x="262" y="186"/>
                    <a:pt x="230" y="184"/>
                    <a:pt x="197" y="162"/>
                  </a:cubicBezTo>
                  <a:cubicBezTo>
                    <a:pt x="233" y="161"/>
                    <a:pt x="235" y="115"/>
                    <a:pt x="211" y="100"/>
                  </a:cubicBezTo>
                  <a:cubicBezTo>
                    <a:pt x="202" y="95"/>
                    <a:pt x="189" y="92"/>
                    <a:pt x="181" y="97"/>
                  </a:cubicBezTo>
                  <a:cubicBezTo>
                    <a:pt x="169" y="87"/>
                    <a:pt x="144" y="86"/>
                    <a:pt x="136" y="99"/>
                  </a:cubicBezTo>
                  <a:cubicBezTo>
                    <a:pt x="129" y="97"/>
                    <a:pt x="111" y="100"/>
                    <a:pt x="104" y="107"/>
                  </a:cubicBezTo>
                  <a:cubicBezTo>
                    <a:pt x="86" y="126"/>
                    <a:pt x="91" y="177"/>
                    <a:pt x="124" y="161"/>
                  </a:cubicBezTo>
                  <a:cubicBezTo>
                    <a:pt x="134" y="156"/>
                    <a:pt x="133" y="151"/>
                    <a:pt x="135" y="143"/>
                  </a:cubicBezTo>
                  <a:cubicBezTo>
                    <a:pt x="142" y="157"/>
                    <a:pt x="150" y="169"/>
                    <a:pt x="153" y="173"/>
                  </a:cubicBezTo>
                  <a:cubicBezTo>
                    <a:pt x="164" y="186"/>
                    <a:pt x="175" y="192"/>
                    <a:pt x="192" y="196"/>
                  </a:cubicBezTo>
                  <a:cubicBezTo>
                    <a:pt x="222" y="203"/>
                    <a:pt x="280" y="202"/>
                    <a:pt x="302" y="186"/>
                  </a:cubicBezTo>
                  <a:cubicBezTo>
                    <a:pt x="269" y="193"/>
                    <a:pt x="229" y="199"/>
                    <a:pt x="193" y="190"/>
                  </a:cubicBezTo>
                  <a:cubicBezTo>
                    <a:pt x="176" y="187"/>
                    <a:pt x="162" y="173"/>
                    <a:pt x="157" y="167"/>
                  </a:cubicBezTo>
                  <a:cubicBezTo>
                    <a:pt x="153" y="162"/>
                    <a:pt x="148" y="152"/>
                    <a:pt x="144" y="144"/>
                  </a:cubicBezTo>
                  <a:cubicBezTo>
                    <a:pt x="137" y="132"/>
                    <a:pt x="128" y="132"/>
                    <a:pt x="119" y="134"/>
                  </a:cubicBezTo>
                  <a:cubicBezTo>
                    <a:pt x="126" y="137"/>
                    <a:pt x="133" y="142"/>
                    <a:pt x="128" y="150"/>
                  </a:cubicBezTo>
                  <a:cubicBezTo>
                    <a:pt x="125" y="155"/>
                    <a:pt x="118" y="161"/>
                    <a:pt x="110" y="158"/>
                  </a:cubicBezTo>
                  <a:cubicBezTo>
                    <a:pt x="98" y="153"/>
                    <a:pt x="99" y="135"/>
                    <a:pt x="102" y="124"/>
                  </a:cubicBezTo>
                  <a:cubicBezTo>
                    <a:pt x="107" y="107"/>
                    <a:pt x="126" y="101"/>
                    <a:pt x="137" y="105"/>
                  </a:cubicBezTo>
                  <a:cubicBezTo>
                    <a:pt x="148" y="91"/>
                    <a:pt x="167" y="92"/>
                    <a:pt x="179" y="101"/>
                  </a:cubicBezTo>
                  <a:cubicBezTo>
                    <a:pt x="205" y="97"/>
                    <a:pt x="227" y="111"/>
                    <a:pt x="220" y="140"/>
                  </a:cubicBezTo>
                  <a:cubicBezTo>
                    <a:pt x="215" y="160"/>
                    <a:pt x="188" y="161"/>
                    <a:pt x="189" y="141"/>
                  </a:cubicBezTo>
                  <a:cubicBezTo>
                    <a:pt x="191" y="137"/>
                    <a:pt x="197" y="132"/>
                    <a:pt x="204" y="130"/>
                  </a:cubicBezTo>
                  <a:cubicBezTo>
                    <a:pt x="173" y="125"/>
                    <a:pt x="181" y="157"/>
                    <a:pt x="195" y="168"/>
                  </a:cubicBezTo>
                  <a:cubicBezTo>
                    <a:pt x="212" y="181"/>
                    <a:pt x="244" y="190"/>
                    <a:pt x="275" y="184"/>
                  </a:cubicBezTo>
                  <a:cubicBezTo>
                    <a:pt x="289" y="181"/>
                    <a:pt x="304" y="175"/>
                    <a:pt x="318" y="164"/>
                  </a:cubicBezTo>
                  <a:cubicBezTo>
                    <a:pt x="348" y="140"/>
                    <a:pt x="345" y="106"/>
                    <a:pt x="337" y="50"/>
                  </a:cubicBezTo>
                  <a:cubicBezTo>
                    <a:pt x="340" y="54"/>
                    <a:pt x="348" y="79"/>
                    <a:pt x="348" y="85"/>
                  </a:cubicBezTo>
                  <a:cubicBezTo>
                    <a:pt x="350" y="97"/>
                    <a:pt x="359" y="127"/>
                    <a:pt x="345" y="155"/>
                  </a:cubicBezTo>
                  <a:cubicBezTo>
                    <a:pt x="337" y="172"/>
                    <a:pt x="325" y="183"/>
                    <a:pt x="309" y="194"/>
                  </a:cubicBezTo>
                  <a:cubicBezTo>
                    <a:pt x="302" y="199"/>
                    <a:pt x="281" y="206"/>
                    <a:pt x="255" y="210"/>
                  </a:cubicBezTo>
                  <a:cubicBezTo>
                    <a:pt x="201" y="219"/>
                    <a:pt x="154" y="209"/>
                    <a:pt x="114" y="184"/>
                  </a:cubicBezTo>
                  <a:cubicBezTo>
                    <a:pt x="95" y="172"/>
                    <a:pt x="74" y="153"/>
                    <a:pt x="72" y="130"/>
                  </a:cubicBezTo>
                  <a:cubicBezTo>
                    <a:pt x="71" y="121"/>
                    <a:pt x="62" y="114"/>
                    <a:pt x="55" y="115"/>
                  </a:cubicBezTo>
                  <a:cubicBezTo>
                    <a:pt x="50" y="115"/>
                    <a:pt x="44" y="117"/>
                    <a:pt x="42" y="124"/>
                  </a:cubicBezTo>
                  <a:cubicBezTo>
                    <a:pt x="39" y="131"/>
                    <a:pt x="44" y="139"/>
                    <a:pt x="44" y="139"/>
                  </a:cubicBezTo>
                  <a:cubicBezTo>
                    <a:pt x="45" y="121"/>
                    <a:pt x="55" y="119"/>
                    <a:pt x="65" y="126"/>
                  </a:cubicBezTo>
                  <a:cubicBezTo>
                    <a:pt x="68" y="133"/>
                    <a:pt x="67" y="145"/>
                    <a:pt x="67" y="145"/>
                  </a:cubicBezTo>
                  <a:cubicBezTo>
                    <a:pt x="60" y="163"/>
                    <a:pt x="34" y="165"/>
                    <a:pt x="17" y="151"/>
                  </a:cubicBezTo>
                  <a:cubicBezTo>
                    <a:pt x="2" y="138"/>
                    <a:pt x="6" y="120"/>
                    <a:pt x="13" y="111"/>
                  </a:cubicBezTo>
                  <a:cubicBezTo>
                    <a:pt x="7" y="106"/>
                    <a:pt x="0" y="95"/>
                    <a:pt x="4" y="81"/>
                  </a:cubicBezTo>
                  <a:cubicBezTo>
                    <a:pt x="6" y="73"/>
                    <a:pt x="18" y="66"/>
                    <a:pt x="29" y="64"/>
                  </a:cubicBezTo>
                  <a:cubicBezTo>
                    <a:pt x="35" y="40"/>
                    <a:pt x="57" y="40"/>
                    <a:pt x="71" y="45"/>
                  </a:cubicBezTo>
                  <a:cubicBezTo>
                    <a:pt x="69" y="66"/>
                    <a:pt x="73" y="83"/>
                    <a:pt x="93" y="83"/>
                  </a:cubicBezTo>
                  <a:cubicBezTo>
                    <a:pt x="107" y="83"/>
                    <a:pt x="115" y="74"/>
                    <a:pt x="116" y="62"/>
                  </a:cubicBezTo>
                  <a:cubicBezTo>
                    <a:pt x="117" y="49"/>
                    <a:pt x="106" y="45"/>
                    <a:pt x="99" y="45"/>
                  </a:cubicBezTo>
                  <a:cubicBezTo>
                    <a:pt x="95" y="45"/>
                    <a:pt x="92" y="50"/>
                    <a:pt x="91" y="52"/>
                  </a:cubicBezTo>
                  <a:cubicBezTo>
                    <a:pt x="111" y="45"/>
                    <a:pt x="118" y="66"/>
                    <a:pt x="103" y="75"/>
                  </a:cubicBezTo>
                  <a:cubicBezTo>
                    <a:pt x="82" y="87"/>
                    <a:pt x="69" y="58"/>
                    <a:pt x="81" y="37"/>
                  </a:cubicBezTo>
                  <a:cubicBezTo>
                    <a:pt x="84" y="31"/>
                    <a:pt x="92" y="26"/>
                    <a:pt x="99" y="23"/>
                  </a:cubicBezTo>
                  <a:cubicBezTo>
                    <a:pt x="107" y="21"/>
                    <a:pt x="120" y="19"/>
                    <a:pt x="134" y="24"/>
                  </a:cubicBezTo>
                  <a:cubicBezTo>
                    <a:pt x="139" y="16"/>
                    <a:pt x="146" y="7"/>
                    <a:pt x="157" y="5"/>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 name="任意多边形: 形状 6"/>
            <p:cNvSpPr/>
            <p:nvPr/>
          </p:nvSpPr>
          <p:spPr bwMode="auto">
            <a:xfrm>
              <a:off x="6704951" y="3861107"/>
              <a:ext cx="975375" cy="510466"/>
            </a:xfrm>
            <a:custGeom>
              <a:avLst/>
              <a:gdLst>
                <a:gd name="connsiteX0" fmla="*/ 268143 w 975375"/>
                <a:gd name="connsiteY0" fmla="*/ 180201 h 510466"/>
                <a:gd name="connsiteX1" fmla="*/ 350013 w 975375"/>
                <a:gd name="connsiteY1" fmla="*/ 212409 h 510466"/>
                <a:gd name="connsiteX2" fmla="*/ 425419 w 975375"/>
                <a:gd name="connsiteY2" fmla="*/ 220998 h 510466"/>
                <a:gd name="connsiteX3" fmla="*/ 490053 w 975375"/>
                <a:gd name="connsiteY3" fmla="*/ 248913 h 510466"/>
                <a:gd name="connsiteX4" fmla="*/ 418956 w 975375"/>
                <a:gd name="connsiteY4" fmla="*/ 343392 h 510466"/>
                <a:gd name="connsiteX5" fmla="*/ 418956 w 975375"/>
                <a:gd name="connsiteY5" fmla="*/ 317625 h 510466"/>
                <a:gd name="connsiteX6" fmla="*/ 421110 w 975375"/>
                <a:gd name="connsiteY6" fmla="*/ 309036 h 510466"/>
                <a:gd name="connsiteX7" fmla="*/ 410338 w 975375"/>
                <a:gd name="connsiteY7" fmla="*/ 379895 h 510466"/>
                <a:gd name="connsiteX8" fmla="*/ 492208 w 975375"/>
                <a:gd name="connsiteY8" fmla="*/ 455049 h 510466"/>
                <a:gd name="connsiteX9" fmla="*/ 714118 w 975375"/>
                <a:gd name="connsiteY9" fmla="*/ 459344 h 510466"/>
                <a:gd name="connsiteX10" fmla="*/ 795987 w 975375"/>
                <a:gd name="connsiteY10" fmla="*/ 388484 h 510466"/>
                <a:gd name="connsiteX11" fmla="*/ 869239 w 975375"/>
                <a:gd name="connsiteY11" fmla="*/ 364865 h 510466"/>
                <a:gd name="connsiteX12" fmla="*/ 916637 w 975375"/>
                <a:gd name="connsiteY12" fmla="*/ 371306 h 510466"/>
                <a:gd name="connsiteX13" fmla="*/ 811068 w 975375"/>
                <a:gd name="connsiteY13" fmla="*/ 401368 h 510466"/>
                <a:gd name="connsiteX14" fmla="*/ 709809 w 975375"/>
                <a:gd name="connsiteY14" fmla="*/ 485111 h 510466"/>
                <a:gd name="connsiteX15" fmla="*/ 365094 w 975375"/>
                <a:gd name="connsiteY15" fmla="*/ 420693 h 510466"/>
                <a:gd name="connsiteX16" fmla="*/ 313387 w 975375"/>
                <a:gd name="connsiteY16" fmla="*/ 326214 h 510466"/>
                <a:gd name="connsiteX17" fmla="*/ 283225 w 975375"/>
                <a:gd name="connsiteY17" fmla="*/ 274680 h 510466"/>
                <a:gd name="connsiteX18" fmla="*/ 248753 w 975375"/>
                <a:gd name="connsiteY18" fmla="*/ 255355 h 510466"/>
                <a:gd name="connsiteX19" fmla="*/ 233672 w 975375"/>
                <a:gd name="connsiteY19" fmla="*/ 268238 h 510466"/>
                <a:gd name="connsiteX20" fmla="*/ 270298 w 975375"/>
                <a:gd name="connsiteY20" fmla="*/ 276827 h 510466"/>
                <a:gd name="connsiteX21" fmla="*/ 272452 w 975375"/>
                <a:gd name="connsiteY21" fmla="*/ 289711 h 510466"/>
                <a:gd name="connsiteX22" fmla="*/ 227209 w 975375"/>
                <a:gd name="connsiteY22" fmla="*/ 309036 h 510466"/>
                <a:gd name="connsiteX23" fmla="*/ 209973 w 975375"/>
                <a:gd name="connsiteY23" fmla="*/ 210262 h 510466"/>
                <a:gd name="connsiteX24" fmla="*/ 268143 w 975375"/>
                <a:gd name="connsiteY24" fmla="*/ 180201 h 510466"/>
                <a:gd name="connsiteX25" fmla="*/ 731320 w 975375"/>
                <a:gd name="connsiteY25" fmla="*/ 165601 h 510466"/>
                <a:gd name="connsiteX26" fmla="*/ 772804 w 975375"/>
                <a:gd name="connsiteY26" fmla="*/ 169102 h 510466"/>
                <a:gd name="connsiteX27" fmla="*/ 805129 w 975375"/>
                <a:gd name="connsiteY27" fmla="*/ 197110 h 510466"/>
                <a:gd name="connsiteX28" fmla="*/ 876245 w 975375"/>
                <a:gd name="connsiteY28" fmla="*/ 231582 h 510466"/>
                <a:gd name="connsiteX29" fmla="*/ 830989 w 975375"/>
                <a:gd name="connsiteY29" fmla="*/ 324223 h 510466"/>
                <a:gd name="connsiteX30" fmla="*/ 809439 w 975375"/>
                <a:gd name="connsiteY30" fmla="*/ 319915 h 510466"/>
                <a:gd name="connsiteX31" fmla="*/ 790044 w 975375"/>
                <a:gd name="connsiteY31" fmla="*/ 268207 h 510466"/>
                <a:gd name="connsiteX32" fmla="*/ 787889 w 975375"/>
                <a:gd name="connsiteY32" fmla="*/ 261744 h 510466"/>
                <a:gd name="connsiteX33" fmla="*/ 772804 w 975375"/>
                <a:gd name="connsiteY33" fmla="*/ 309142 h 510466"/>
                <a:gd name="connsiteX34" fmla="*/ 880555 w 975375"/>
                <a:gd name="connsiteY34" fmla="*/ 315606 h 510466"/>
                <a:gd name="connsiteX35" fmla="*/ 975375 w 975375"/>
                <a:gd name="connsiteY35" fmla="*/ 373776 h 510466"/>
                <a:gd name="connsiteX36" fmla="*/ 899950 w 975375"/>
                <a:gd name="connsiteY36" fmla="*/ 352232 h 510466"/>
                <a:gd name="connsiteX37" fmla="*/ 779269 w 975375"/>
                <a:gd name="connsiteY37" fmla="*/ 378085 h 510466"/>
                <a:gd name="connsiteX38" fmla="*/ 649968 w 975375"/>
                <a:gd name="connsiteY38" fmla="*/ 455646 h 510466"/>
                <a:gd name="connsiteX39" fmla="*/ 537907 w 975375"/>
                <a:gd name="connsiteY39" fmla="*/ 371622 h 510466"/>
                <a:gd name="connsiteX40" fmla="*/ 552992 w 975375"/>
                <a:gd name="connsiteY40" fmla="*/ 350077 h 510466"/>
                <a:gd name="connsiteX41" fmla="*/ 563767 w 975375"/>
                <a:gd name="connsiteY41" fmla="*/ 345768 h 510466"/>
                <a:gd name="connsiteX42" fmla="*/ 667208 w 975375"/>
                <a:gd name="connsiteY42" fmla="*/ 423329 h 510466"/>
                <a:gd name="connsiteX43" fmla="*/ 712463 w 975375"/>
                <a:gd name="connsiteY43" fmla="*/ 352232 h 510466"/>
                <a:gd name="connsiteX44" fmla="*/ 686603 w 975375"/>
                <a:gd name="connsiteY44" fmla="*/ 281134 h 510466"/>
                <a:gd name="connsiteX45" fmla="*/ 684448 w 975375"/>
                <a:gd name="connsiteY45" fmla="*/ 212191 h 510466"/>
                <a:gd name="connsiteX46" fmla="*/ 686603 w 975375"/>
                <a:gd name="connsiteY46" fmla="*/ 166948 h 510466"/>
                <a:gd name="connsiteX47" fmla="*/ 731320 w 975375"/>
                <a:gd name="connsiteY47" fmla="*/ 165601 h 510466"/>
                <a:gd name="connsiteX48" fmla="*/ 301475 w 975375"/>
                <a:gd name="connsiteY48" fmla="*/ 820 h 510466"/>
                <a:gd name="connsiteX49" fmla="*/ 385560 w 975375"/>
                <a:gd name="connsiteY49" fmla="*/ 33086 h 510466"/>
                <a:gd name="connsiteX50" fmla="*/ 473957 w 975375"/>
                <a:gd name="connsiteY50" fmla="*/ 48143 h 510466"/>
                <a:gd name="connsiteX51" fmla="*/ 432993 w 975375"/>
                <a:gd name="connsiteY51" fmla="*/ 172903 h 510466"/>
                <a:gd name="connsiteX52" fmla="*/ 370468 w 975375"/>
                <a:gd name="connsiteY52" fmla="*/ 142788 h 510466"/>
                <a:gd name="connsiteX53" fmla="*/ 411433 w 975375"/>
                <a:gd name="connsiteY53" fmla="*/ 138486 h 510466"/>
                <a:gd name="connsiteX54" fmla="*/ 411433 w 975375"/>
                <a:gd name="connsiteY54" fmla="*/ 140637 h 510466"/>
                <a:gd name="connsiteX55" fmla="*/ 420057 w 975375"/>
                <a:gd name="connsiteY55" fmla="*/ 125580 h 510466"/>
                <a:gd name="connsiteX56" fmla="*/ 402808 w 975375"/>
                <a:gd name="connsiteY56" fmla="*/ 99768 h 510466"/>
                <a:gd name="connsiteX57" fmla="*/ 379092 w 975375"/>
                <a:gd name="connsiteY57" fmla="*/ 175054 h 510466"/>
                <a:gd name="connsiteX58" fmla="*/ 568823 w 975375"/>
                <a:gd name="connsiteY58" fmla="*/ 129882 h 510466"/>
                <a:gd name="connsiteX59" fmla="*/ 616255 w 975375"/>
                <a:gd name="connsiteY59" fmla="*/ 177205 h 510466"/>
                <a:gd name="connsiteX60" fmla="*/ 665844 w 975375"/>
                <a:gd name="connsiteY60" fmla="*/ 196564 h 510466"/>
                <a:gd name="connsiteX61" fmla="*/ 674468 w 975375"/>
                <a:gd name="connsiteY61" fmla="*/ 282605 h 510466"/>
                <a:gd name="connsiteX62" fmla="*/ 700340 w 975375"/>
                <a:gd name="connsiteY62" fmla="*/ 314871 h 510466"/>
                <a:gd name="connsiteX63" fmla="*/ 700340 w 975375"/>
                <a:gd name="connsiteY63" fmla="*/ 347136 h 510466"/>
                <a:gd name="connsiteX64" fmla="*/ 588227 w 975375"/>
                <a:gd name="connsiteY64" fmla="*/ 336381 h 510466"/>
                <a:gd name="connsiteX65" fmla="*/ 603319 w 975375"/>
                <a:gd name="connsiteY65" fmla="*/ 334230 h 510466"/>
                <a:gd name="connsiteX66" fmla="*/ 616255 w 975375"/>
                <a:gd name="connsiteY66" fmla="*/ 344985 h 510466"/>
                <a:gd name="connsiteX67" fmla="*/ 614099 w 975375"/>
                <a:gd name="connsiteY67" fmla="*/ 377251 h 510466"/>
                <a:gd name="connsiteX68" fmla="*/ 536482 w 975375"/>
                <a:gd name="connsiteY68" fmla="*/ 351438 h 510466"/>
                <a:gd name="connsiteX69" fmla="*/ 530014 w 975375"/>
                <a:gd name="connsiteY69" fmla="*/ 407365 h 510466"/>
                <a:gd name="connsiteX70" fmla="*/ 577447 w 975375"/>
                <a:gd name="connsiteY70" fmla="*/ 454688 h 510466"/>
                <a:gd name="connsiteX71" fmla="*/ 717588 w 975375"/>
                <a:gd name="connsiteY71" fmla="*/ 431026 h 510466"/>
                <a:gd name="connsiteX72" fmla="*/ 780113 w 975375"/>
                <a:gd name="connsiteY72" fmla="*/ 392308 h 510466"/>
                <a:gd name="connsiteX73" fmla="*/ 577447 w 975375"/>
                <a:gd name="connsiteY73" fmla="*/ 474047 h 510466"/>
                <a:gd name="connsiteX74" fmla="*/ 471801 w 975375"/>
                <a:gd name="connsiteY74" fmla="*/ 426724 h 510466"/>
                <a:gd name="connsiteX75" fmla="*/ 420057 w 975375"/>
                <a:gd name="connsiteY75" fmla="*/ 377251 h 510466"/>
                <a:gd name="connsiteX76" fmla="*/ 413589 w 975375"/>
                <a:gd name="connsiteY76" fmla="*/ 351438 h 510466"/>
                <a:gd name="connsiteX77" fmla="*/ 512766 w 975375"/>
                <a:gd name="connsiteY77" fmla="*/ 282605 h 510466"/>
                <a:gd name="connsiteX78" fmla="*/ 506298 w 975375"/>
                <a:gd name="connsiteY78" fmla="*/ 252491 h 510466"/>
                <a:gd name="connsiteX79" fmla="*/ 439461 w 975375"/>
                <a:gd name="connsiteY79" fmla="*/ 215923 h 510466"/>
                <a:gd name="connsiteX80" fmla="*/ 353220 w 975375"/>
                <a:gd name="connsiteY80" fmla="*/ 194413 h 510466"/>
                <a:gd name="connsiteX81" fmla="*/ 279915 w 975375"/>
                <a:gd name="connsiteY81" fmla="*/ 166450 h 510466"/>
                <a:gd name="connsiteX82" fmla="*/ 189362 w 975375"/>
                <a:gd name="connsiteY82" fmla="*/ 235282 h 510466"/>
                <a:gd name="connsiteX83" fmla="*/ 210922 w 975375"/>
                <a:gd name="connsiteY83" fmla="*/ 321324 h 510466"/>
                <a:gd name="connsiteX84" fmla="*/ 154865 w 975375"/>
                <a:gd name="connsiteY84" fmla="*/ 261095 h 510466"/>
                <a:gd name="connsiteX85" fmla="*/ 120369 w 975375"/>
                <a:gd name="connsiteY85" fmla="*/ 295511 h 510466"/>
                <a:gd name="connsiteX86" fmla="*/ 128993 w 975375"/>
                <a:gd name="connsiteY86" fmla="*/ 312720 h 510466"/>
                <a:gd name="connsiteX87" fmla="*/ 141929 w 975375"/>
                <a:gd name="connsiteY87" fmla="*/ 319173 h 510466"/>
                <a:gd name="connsiteX88" fmla="*/ 165645 w 975375"/>
                <a:gd name="connsiteY88" fmla="*/ 274001 h 510466"/>
                <a:gd name="connsiteX89" fmla="*/ 167801 w 975375"/>
                <a:gd name="connsiteY89" fmla="*/ 353589 h 510466"/>
                <a:gd name="connsiteX90" fmla="*/ 81560 w 975375"/>
                <a:gd name="connsiteY90" fmla="*/ 368646 h 510466"/>
                <a:gd name="connsiteX91" fmla="*/ 6099 w 975375"/>
                <a:gd name="connsiteY91" fmla="*/ 308418 h 510466"/>
                <a:gd name="connsiteX92" fmla="*/ 1787 w 975375"/>
                <a:gd name="connsiteY92" fmla="*/ 254642 h 510466"/>
                <a:gd name="connsiteX93" fmla="*/ 14723 w 975375"/>
                <a:gd name="connsiteY93" fmla="*/ 235282 h 510466"/>
                <a:gd name="connsiteX94" fmla="*/ 16879 w 975375"/>
                <a:gd name="connsiteY94" fmla="*/ 213772 h 510466"/>
                <a:gd name="connsiteX95" fmla="*/ 62156 w 975375"/>
                <a:gd name="connsiteY95" fmla="*/ 147090 h 510466"/>
                <a:gd name="connsiteX96" fmla="*/ 167801 w 975375"/>
                <a:gd name="connsiteY96" fmla="*/ 187960 h 510466"/>
                <a:gd name="connsiteX97" fmla="*/ 197986 w 975375"/>
                <a:gd name="connsiteY97" fmla="*/ 168601 h 510466"/>
                <a:gd name="connsiteX98" fmla="*/ 174270 w 975375"/>
                <a:gd name="connsiteY98" fmla="*/ 106221 h 510466"/>
                <a:gd name="connsiteX99" fmla="*/ 139773 w 975375"/>
                <a:gd name="connsiteY99" fmla="*/ 114825 h 510466"/>
                <a:gd name="connsiteX100" fmla="*/ 141929 w 975375"/>
                <a:gd name="connsiteY100" fmla="*/ 140637 h 510466"/>
                <a:gd name="connsiteX101" fmla="*/ 189362 w 975375"/>
                <a:gd name="connsiteY101" fmla="*/ 144939 h 510466"/>
                <a:gd name="connsiteX102" fmla="*/ 113901 w 975375"/>
                <a:gd name="connsiteY102" fmla="*/ 56747 h 510466"/>
                <a:gd name="connsiteX103" fmla="*/ 254043 w 975375"/>
                <a:gd name="connsiteY103" fmla="*/ 35237 h 510466"/>
                <a:gd name="connsiteX104" fmla="*/ 301475 w 975375"/>
                <a:gd name="connsiteY104" fmla="*/ 820 h 51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75375" h="510466">
                  <a:moveTo>
                    <a:pt x="268143" y="180201"/>
                  </a:moveTo>
                  <a:cubicBezTo>
                    <a:pt x="304769" y="175906"/>
                    <a:pt x="328468" y="201673"/>
                    <a:pt x="350013" y="212409"/>
                  </a:cubicBezTo>
                  <a:cubicBezTo>
                    <a:pt x="360785" y="205968"/>
                    <a:pt x="406029" y="195231"/>
                    <a:pt x="425419" y="220998"/>
                  </a:cubicBezTo>
                  <a:cubicBezTo>
                    <a:pt x="442655" y="242471"/>
                    <a:pt x="464200" y="212409"/>
                    <a:pt x="490053" y="248913"/>
                  </a:cubicBezTo>
                  <a:cubicBezTo>
                    <a:pt x="530988" y="311183"/>
                    <a:pt x="444810" y="397073"/>
                    <a:pt x="418956" y="343392"/>
                  </a:cubicBezTo>
                  <a:cubicBezTo>
                    <a:pt x="414647" y="334803"/>
                    <a:pt x="418956" y="317625"/>
                    <a:pt x="418956" y="317625"/>
                  </a:cubicBezTo>
                  <a:cubicBezTo>
                    <a:pt x="418956" y="317625"/>
                    <a:pt x="421110" y="311183"/>
                    <a:pt x="421110" y="309036"/>
                  </a:cubicBezTo>
                  <a:cubicBezTo>
                    <a:pt x="401720" y="326214"/>
                    <a:pt x="397411" y="351981"/>
                    <a:pt x="410338" y="379895"/>
                  </a:cubicBezTo>
                  <a:cubicBezTo>
                    <a:pt x="425419" y="414251"/>
                    <a:pt x="462045" y="435724"/>
                    <a:pt x="492208" y="455049"/>
                  </a:cubicBezTo>
                  <a:cubicBezTo>
                    <a:pt x="574077" y="506583"/>
                    <a:pt x="647329" y="497994"/>
                    <a:pt x="714118" y="459344"/>
                  </a:cubicBezTo>
                  <a:cubicBezTo>
                    <a:pt x="742126" y="442166"/>
                    <a:pt x="776597" y="403515"/>
                    <a:pt x="795987" y="388484"/>
                  </a:cubicBezTo>
                  <a:cubicBezTo>
                    <a:pt x="813223" y="373454"/>
                    <a:pt x="839077" y="364865"/>
                    <a:pt x="869239" y="364865"/>
                  </a:cubicBezTo>
                  <a:cubicBezTo>
                    <a:pt x="869239" y="364865"/>
                    <a:pt x="916637" y="371306"/>
                    <a:pt x="916637" y="371306"/>
                  </a:cubicBezTo>
                  <a:cubicBezTo>
                    <a:pt x="864930" y="379895"/>
                    <a:pt x="828304" y="384190"/>
                    <a:pt x="811068" y="401368"/>
                  </a:cubicBezTo>
                  <a:cubicBezTo>
                    <a:pt x="780906" y="429282"/>
                    <a:pt x="748589" y="465786"/>
                    <a:pt x="709809" y="485111"/>
                  </a:cubicBezTo>
                  <a:cubicBezTo>
                    <a:pt x="593468" y="547381"/>
                    <a:pt x="427574" y="482964"/>
                    <a:pt x="365094" y="420693"/>
                  </a:cubicBezTo>
                  <a:cubicBezTo>
                    <a:pt x="339241" y="394926"/>
                    <a:pt x="328468" y="360570"/>
                    <a:pt x="313387" y="326214"/>
                  </a:cubicBezTo>
                  <a:cubicBezTo>
                    <a:pt x="302615" y="304741"/>
                    <a:pt x="296152" y="294005"/>
                    <a:pt x="283225" y="274680"/>
                  </a:cubicBezTo>
                  <a:cubicBezTo>
                    <a:pt x="274607" y="261796"/>
                    <a:pt x="263835" y="255355"/>
                    <a:pt x="248753" y="255355"/>
                  </a:cubicBezTo>
                  <a:cubicBezTo>
                    <a:pt x="248753" y="255355"/>
                    <a:pt x="233672" y="268238"/>
                    <a:pt x="233672" y="268238"/>
                  </a:cubicBezTo>
                  <a:cubicBezTo>
                    <a:pt x="259526" y="259649"/>
                    <a:pt x="265989" y="268238"/>
                    <a:pt x="270298" y="276827"/>
                  </a:cubicBezTo>
                  <a:cubicBezTo>
                    <a:pt x="270298" y="276827"/>
                    <a:pt x="272452" y="285416"/>
                    <a:pt x="272452" y="289711"/>
                  </a:cubicBezTo>
                  <a:cubicBezTo>
                    <a:pt x="272452" y="309036"/>
                    <a:pt x="259526" y="321919"/>
                    <a:pt x="227209" y="309036"/>
                  </a:cubicBezTo>
                  <a:cubicBezTo>
                    <a:pt x="201355" y="300447"/>
                    <a:pt x="192737" y="233882"/>
                    <a:pt x="209973" y="210262"/>
                  </a:cubicBezTo>
                  <a:cubicBezTo>
                    <a:pt x="220745" y="195231"/>
                    <a:pt x="246599" y="182348"/>
                    <a:pt x="268143" y="180201"/>
                  </a:cubicBezTo>
                  <a:close/>
                  <a:moveTo>
                    <a:pt x="731320" y="165601"/>
                  </a:moveTo>
                  <a:cubicBezTo>
                    <a:pt x="750176" y="165870"/>
                    <a:pt x="768494" y="166948"/>
                    <a:pt x="772804" y="169102"/>
                  </a:cubicBezTo>
                  <a:cubicBezTo>
                    <a:pt x="785734" y="173411"/>
                    <a:pt x="792199" y="194956"/>
                    <a:pt x="805129" y="197110"/>
                  </a:cubicBezTo>
                  <a:cubicBezTo>
                    <a:pt x="835299" y="205728"/>
                    <a:pt x="863314" y="201419"/>
                    <a:pt x="876245" y="231582"/>
                  </a:cubicBezTo>
                  <a:cubicBezTo>
                    <a:pt x="891330" y="276825"/>
                    <a:pt x="861159" y="317760"/>
                    <a:pt x="830989" y="324223"/>
                  </a:cubicBezTo>
                  <a:cubicBezTo>
                    <a:pt x="824524" y="324223"/>
                    <a:pt x="809439" y="319915"/>
                    <a:pt x="809439" y="319915"/>
                  </a:cubicBezTo>
                  <a:cubicBezTo>
                    <a:pt x="783579" y="311297"/>
                    <a:pt x="766339" y="289752"/>
                    <a:pt x="790044" y="268207"/>
                  </a:cubicBezTo>
                  <a:cubicBezTo>
                    <a:pt x="792199" y="266053"/>
                    <a:pt x="787889" y="261744"/>
                    <a:pt x="787889" y="261744"/>
                  </a:cubicBezTo>
                  <a:cubicBezTo>
                    <a:pt x="764184" y="276825"/>
                    <a:pt x="757719" y="294061"/>
                    <a:pt x="772804" y="309142"/>
                  </a:cubicBezTo>
                  <a:cubicBezTo>
                    <a:pt x="822369" y="358695"/>
                    <a:pt x="848229" y="315606"/>
                    <a:pt x="880555" y="315606"/>
                  </a:cubicBezTo>
                  <a:cubicBezTo>
                    <a:pt x="912880" y="313451"/>
                    <a:pt x="962445" y="352232"/>
                    <a:pt x="975375" y="373776"/>
                  </a:cubicBezTo>
                  <a:cubicBezTo>
                    <a:pt x="947360" y="363004"/>
                    <a:pt x="919345" y="354386"/>
                    <a:pt x="899950" y="352232"/>
                  </a:cubicBezTo>
                  <a:cubicBezTo>
                    <a:pt x="846074" y="345768"/>
                    <a:pt x="809439" y="360849"/>
                    <a:pt x="779269" y="378085"/>
                  </a:cubicBezTo>
                  <a:cubicBezTo>
                    <a:pt x="738324" y="401784"/>
                    <a:pt x="699533" y="444874"/>
                    <a:pt x="649968" y="455646"/>
                  </a:cubicBezTo>
                  <a:cubicBezTo>
                    <a:pt x="587473" y="466418"/>
                    <a:pt x="529287" y="429792"/>
                    <a:pt x="537907" y="371622"/>
                  </a:cubicBezTo>
                  <a:cubicBezTo>
                    <a:pt x="540062" y="363004"/>
                    <a:pt x="548682" y="354386"/>
                    <a:pt x="552992" y="350077"/>
                  </a:cubicBezTo>
                  <a:cubicBezTo>
                    <a:pt x="552992" y="350077"/>
                    <a:pt x="561612" y="347923"/>
                    <a:pt x="563767" y="345768"/>
                  </a:cubicBezTo>
                  <a:cubicBezTo>
                    <a:pt x="544372" y="425483"/>
                    <a:pt x="619798" y="451337"/>
                    <a:pt x="667208" y="423329"/>
                  </a:cubicBezTo>
                  <a:cubicBezTo>
                    <a:pt x="690913" y="410402"/>
                    <a:pt x="705998" y="386703"/>
                    <a:pt x="712463" y="352232"/>
                  </a:cubicBezTo>
                  <a:cubicBezTo>
                    <a:pt x="718929" y="322069"/>
                    <a:pt x="710308" y="298370"/>
                    <a:pt x="686603" y="281134"/>
                  </a:cubicBezTo>
                  <a:cubicBezTo>
                    <a:pt x="693068" y="255281"/>
                    <a:pt x="693068" y="233736"/>
                    <a:pt x="684448" y="212191"/>
                  </a:cubicBezTo>
                  <a:cubicBezTo>
                    <a:pt x="677983" y="197110"/>
                    <a:pt x="652123" y="173411"/>
                    <a:pt x="686603" y="166948"/>
                  </a:cubicBezTo>
                  <a:cubicBezTo>
                    <a:pt x="693068" y="165870"/>
                    <a:pt x="712463" y="165332"/>
                    <a:pt x="731320" y="165601"/>
                  </a:cubicBezTo>
                  <a:close/>
                  <a:moveTo>
                    <a:pt x="301475" y="820"/>
                  </a:moveTo>
                  <a:cubicBezTo>
                    <a:pt x="346752" y="-3482"/>
                    <a:pt x="366156" y="9424"/>
                    <a:pt x="385560" y="33086"/>
                  </a:cubicBezTo>
                  <a:cubicBezTo>
                    <a:pt x="404964" y="22330"/>
                    <a:pt x="452397" y="26633"/>
                    <a:pt x="473957" y="48143"/>
                  </a:cubicBezTo>
                  <a:cubicBezTo>
                    <a:pt x="521390" y="99768"/>
                    <a:pt x="484737" y="147090"/>
                    <a:pt x="432993" y="172903"/>
                  </a:cubicBezTo>
                  <a:cubicBezTo>
                    <a:pt x="409276" y="183658"/>
                    <a:pt x="366156" y="170752"/>
                    <a:pt x="370468" y="142788"/>
                  </a:cubicBezTo>
                  <a:cubicBezTo>
                    <a:pt x="376936" y="106221"/>
                    <a:pt x="420057" y="99768"/>
                    <a:pt x="411433" y="138486"/>
                  </a:cubicBezTo>
                  <a:cubicBezTo>
                    <a:pt x="404964" y="138486"/>
                    <a:pt x="411433" y="140637"/>
                    <a:pt x="411433" y="140637"/>
                  </a:cubicBezTo>
                  <a:cubicBezTo>
                    <a:pt x="411433" y="140637"/>
                    <a:pt x="417901" y="136335"/>
                    <a:pt x="420057" y="125580"/>
                  </a:cubicBezTo>
                  <a:cubicBezTo>
                    <a:pt x="422213" y="110523"/>
                    <a:pt x="413589" y="101919"/>
                    <a:pt x="402808" y="99768"/>
                  </a:cubicBezTo>
                  <a:cubicBezTo>
                    <a:pt x="361844" y="95466"/>
                    <a:pt x="335972" y="151392"/>
                    <a:pt x="379092" y="175054"/>
                  </a:cubicBezTo>
                  <a:cubicBezTo>
                    <a:pt x="469645" y="222376"/>
                    <a:pt x="480425" y="108372"/>
                    <a:pt x="568823" y="129882"/>
                  </a:cubicBezTo>
                  <a:cubicBezTo>
                    <a:pt x="599007" y="136335"/>
                    <a:pt x="601163" y="166450"/>
                    <a:pt x="616255" y="177205"/>
                  </a:cubicBezTo>
                  <a:cubicBezTo>
                    <a:pt x="635659" y="190111"/>
                    <a:pt x="652908" y="179356"/>
                    <a:pt x="665844" y="196564"/>
                  </a:cubicBezTo>
                  <a:cubicBezTo>
                    <a:pt x="680936" y="220225"/>
                    <a:pt x="680936" y="252491"/>
                    <a:pt x="674468" y="282605"/>
                  </a:cubicBezTo>
                  <a:cubicBezTo>
                    <a:pt x="683092" y="293360"/>
                    <a:pt x="696028" y="306267"/>
                    <a:pt x="700340" y="314871"/>
                  </a:cubicBezTo>
                  <a:cubicBezTo>
                    <a:pt x="704652" y="323475"/>
                    <a:pt x="700340" y="347136"/>
                    <a:pt x="700340" y="347136"/>
                  </a:cubicBezTo>
                  <a:cubicBezTo>
                    <a:pt x="680936" y="474047"/>
                    <a:pt x="530014" y="411667"/>
                    <a:pt x="588227" y="336381"/>
                  </a:cubicBezTo>
                  <a:cubicBezTo>
                    <a:pt x="586071" y="336381"/>
                    <a:pt x="599007" y="334230"/>
                    <a:pt x="603319" y="334230"/>
                  </a:cubicBezTo>
                  <a:cubicBezTo>
                    <a:pt x="607631" y="334230"/>
                    <a:pt x="611943" y="342834"/>
                    <a:pt x="616255" y="344985"/>
                  </a:cubicBezTo>
                  <a:cubicBezTo>
                    <a:pt x="616255" y="357891"/>
                    <a:pt x="607631" y="366495"/>
                    <a:pt x="614099" y="377251"/>
                  </a:cubicBezTo>
                  <a:cubicBezTo>
                    <a:pt x="655064" y="306267"/>
                    <a:pt x="560198" y="308418"/>
                    <a:pt x="536482" y="351438"/>
                  </a:cubicBezTo>
                  <a:cubicBezTo>
                    <a:pt x="530014" y="364344"/>
                    <a:pt x="525702" y="388006"/>
                    <a:pt x="530014" y="407365"/>
                  </a:cubicBezTo>
                  <a:cubicBezTo>
                    <a:pt x="536482" y="431026"/>
                    <a:pt x="560198" y="448235"/>
                    <a:pt x="577447" y="454688"/>
                  </a:cubicBezTo>
                  <a:cubicBezTo>
                    <a:pt x="633503" y="478349"/>
                    <a:pt x="683092" y="458990"/>
                    <a:pt x="717588" y="431026"/>
                  </a:cubicBezTo>
                  <a:cubicBezTo>
                    <a:pt x="721900" y="428875"/>
                    <a:pt x="760709" y="398761"/>
                    <a:pt x="780113" y="392308"/>
                  </a:cubicBezTo>
                  <a:cubicBezTo>
                    <a:pt x="734837" y="433177"/>
                    <a:pt x="672312" y="493406"/>
                    <a:pt x="577447" y="474047"/>
                  </a:cubicBezTo>
                  <a:cubicBezTo>
                    <a:pt x="540794" y="467594"/>
                    <a:pt x="499830" y="448235"/>
                    <a:pt x="471801" y="426724"/>
                  </a:cubicBezTo>
                  <a:cubicBezTo>
                    <a:pt x="461021" y="418120"/>
                    <a:pt x="426525" y="390157"/>
                    <a:pt x="420057" y="377251"/>
                  </a:cubicBezTo>
                  <a:cubicBezTo>
                    <a:pt x="415745" y="368646"/>
                    <a:pt x="415745" y="364344"/>
                    <a:pt x="413589" y="351438"/>
                  </a:cubicBezTo>
                  <a:cubicBezTo>
                    <a:pt x="452397" y="405214"/>
                    <a:pt x="517078" y="336381"/>
                    <a:pt x="512766" y="282605"/>
                  </a:cubicBezTo>
                  <a:cubicBezTo>
                    <a:pt x="512766" y="271850"/>
                    <a:pt x="510610" y="261095"/>
                    <a:pt x="506298" y="252491"/>
                  </a:cubicBezTo>
                  <a:cubicBezTo>
                    <a:pt x="489050" y="215923"/>
                    <a:pt x="467489" y="215923"/>
                    <a:pt x="439461" y="215923"/>
                  </a:cubicBezTo>
                  <a:cubicBezTo>
                    <a:pt x="428681" y="200866"/>
                    <a:pt x="394184" y="177205"/>
                    <a:pt x="353220" y="194413"/>
                  </a:cubicBezTo>
                  <a:cubicBezTo>
                    <a:pt x="329503" y="177205"/>
                    <a:pt x="297163" y="164298"/>
                    <a:pt x="279915" y="166450"/>
                  </a:cubicBezTo>
                  <a:cubicBezTo>
                    <a:pt x="228170" y="168601"/>
                    <a:pt x="200142" y="185809"/>
                    <a:pt x="189362" y="235282"/>
                  </a:cubicBezTo>
                  <a:cubicBezTo>
                    <a:pt x="182894" y="271850"/>
                    <a:pt x="204454" y="297662"/>
                    <a:pt x="210922" y="321324"/>
                  </a:cubicBezTo>
                  <a:cubicBezTo>
                    <a:pt x="195830" y="286907"/>
                    <a:pt x="180738" y="261095"/>
                    <a:pt x="154865" y="261095"/>
                  </a:cubicBezTo>
                  <a:cubicBezTo>
                    <a:pt x="131149" y="261095"/>
                    <a:pt x="118213" y="278303"/>
                    <a:pt x="120369" y="295511"/>
                  </a:cubicBezTo>
                  <a:cubicBezTo>
                    <a:pt x="120369" y="297662"/>
                    <a:pt x="122525" y="306267"/>
                    <a:pt x="128993" y="312720"/>
                  </a:cubicBezTo>
                  <a:cubicBezTo>
                    <a:pt x="128993" y="312720"/>
                    <a:pt x="139773" y="317022"/>
                    <a:pt x="141929" y="319173"/>
                  </a:cubicBezTo>
                  <a:cubicBezTo>
                    <a:pt x="120369" y="297662"/>
                    <a:pt x="135461" y="267548"/>
                    <a:pt x="165645" y="274001"/>
                  </a:cubicBezTo>
                  <a:cubicBezTo>
                    <a:pt x="193674" y="280454"/>
                    <a:pt x="195830" y="332079"/>
                    <a:pt x="167801" y="353589"/>
                  </a:cubicBezTo>
                  <a:cubicBezTo>
                    <a:pt x="154865" y="364344"/>
                    <a:pt x="105277" y="368646"/>
                    <a:pt x="81560" y="368646"/>
                  </a:cubicBezTo>
                  <a:cubicBezTo>
                    <a:pt x="44908" y="366495"/>
                    <a:pt x="12567" y="342834"/>
                    <a:pt x="6099" y="308418"/>
                  </a:cubicBezTo>
                  <a:cubicBezTo>
                    <a:pt x="1787" y="293360"/>
                    <a:pt x="-2525" y="271850"/>
                    <a:pt x="1787" y="254642"/>
                  </a:cubicBezTo>
                  <a:cubicBezTo>
                    <a:pt x="3943" y="250340"/>
                    <a:pt x="10411" y="241736"/>
                    <a:pt x="14723" y="235282"/>
                  </a:cubicBezTo>
                  <a:cubicBezTo>
                    <a:pt x="14723" y="235282"/>
                    <a:pt x="16879" y="220225"/>
                    <a:pt x="16879" y="213772"/>
                  </a:cubicBezTo>
                  <a:cubicBezTo>
                    <a:pt x="12567" y="185809"/>
                    <a:pt x="25504" y="149241"/>
                    <a:pt x="62156" y="147090"/>
                  </a:cubicBezTo>
                  <a:cubicBezTo>
                    <a:pt x="94496" y="142788"/>
                    <a:pt x="83716" y="196564"/>
                    <a:pt x="167801" y="187960"/>
                  </a:cubicBezTo>
                  <a:cubicBezTo>
                    <a:pt x="178582" y="187960"/>
                    <a:pt x="191518" y="177205"/>
                    <a:pt x="197986" y="168601"/>
                  </a:cubicBezTo>
                  <a:cubicBezTo>
                    <a:pt x="208766" y="149241"/>
                    <a:pt x="200142" y="114825"/>
                    <a:pt x="174270" y="106221"/>
                  </a:cubicBezTo>
                  <a:cubicBezTo>
                    <a:pt x="163489" y="101919"/>
                    <a:pt x="146241" y="101919"/>
                    <a:pt x="139773" y="114825"/>
                  </a:cubicBezTo>
                  <a:cubicBezTo>
                    <a:pt x="139773" y="114825"/>
                    <a:pt x="139773" y="132033"/>
                    <a:pt x="141929" y="140637"/>
                  </a:cubicBezTo>
                  <a:cubicBezTo>
                    <a:pt x="139773" y="110523"/>
                    <a:pt x="189362" y="99768"/>
                    <a:pt x="189362" y="144939"/>
                  </a:cubicBezTo>
                  <a:cubicBezTo>
                    <a:pt x="189362" y="224527"/>
                    <a:pt x="10411" y="157845"/>
                    <a:pt x="113901" y="56747"/>
                  </a:cubicBezTo>
                  <a:cubicBezTo>
                    <a:pt x="148397" y="24482"/>
                    <a:pt x="200142" y="18028"/>
                    <a:pt x="254043" y="35237"/>
                  </a:cubicBezTo>
                  <a:cubicBezTo>
                    <a:pt x="264823" y="18028"/>
                    <a:pt x="275603" y="2971"/>
                    <a:pt x="301475" y="820"/>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Freeform 51"/>
            <p:cNvSpPr/>
            <p:nvPr/>
          </p:nvSpPr>
          <p:spPr bwMode="auto">
            <a:xfrm>
              <a:off x="6683376" y="3692525"/>
              <a:ext cx="382588" cy="206375"/>
            </a:xfrm>
            <a:custGeom>
              <a:avLst/>
              <a:gdLst>
                <a:gd name="T0" fmla="*/ 33 w 178"/>
                <a:gd name="T1" fmla="*/ 67 h 96"/>
                <a:gd name="T2" fmla="*/ 21 w 178"/>
                <a:gd name="T3" fmla="*/ 38 h 96"/>
                <a:gd name="T4" fmla="*/ 11 w 178"/>
                <a:gd name="T5" fmla="*/ 82 h 96"/>
                <a:gd name="T6" fmla="*/ 61 w 178"/>
                <a:gd name="T7" fmla="*/ 87 h 96"/>
                <a:gd name="T8" fmla="*/ 178 w 178"/>
                <a:gd name="T9" fmla="*/ 68 h 96"/>
                <a:gd name="T10" fmla="*/ 90 w 178"/>
                <a:gd name="T11" fmla="*/ 52 h 96"/>
                <a:gd name="T12" fmla="*/ 53 w 178"/>
                <a:gd name="T13" fmla="*/ 51 h 96"/>
                <a:gd name="T14" fmla="*/ 57 w 178"/>
                <a:gd name="T15" fmla="*/ 24 h 96"/>
                <a:gd name="T16" fmla="*/ 81 w 178"/>
                <a:gd name="T17" fmla="*/ 30 h 96"/>
                <a:gd name="T18" fmla="*/ 64 w 178"/>
                <a:gd name="T19" fmla="*/ 28 h 96"/>
                <a:gd name="T20" fmla="*/ 65 w 178"/>
                <a:gd name="T21" fmla="*/ 50 h 96"/>
                <a:gd name="T22" fmla="*/ 98 w 178"/>
                <a:gd name="T23" fmla="*/ 35 h 96"/>
                <a:gd name="T24" fmla="*/ 87 w 178"/>
                <a:gd name="T25" fmla="*/ 8 h 96"/>
                <a:gd name="T26" fmla="*/ 43 w 178"/>
                <a:gd name="T27" fmla="*/ 14 h 96"/>
                <a:gd name="T28" fmla="*/ 33 w 178"/>
                <a:gd name="T29" fmla="*/ 6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96">
                  <a:moveTo>
                    <a:pt x="33" y="67"/>
                  </a:moveTo>
                  <a:cubicBezTo>
                    <a:pt x="16" y="64"/>
                    <a:pt x="18" y="49"/>
                    <a:pt x="21" y="38"/>
                  </a:cubicBezTo>
                  <a:cubicBezTo>
                    <a:pt x="3" y="40"/>
                    <a:pt x="0" y="70"/>
                    <a:pt x="11" y="82"/>
                  </a:cubicBezTo>
                  <a:cubicBezTo>
                    <a:pt x="20" y="93"/>
                    <a:pt x="46" y="96"/>
                    <a:pt x="61" y="87"/>
                  </a:cubicBezTo>
                  <a:cubicBezTo>
                    <a:pt x="80" y="75"/>
                    <a:pt x="126" y="59"/>
                    <a:pt x="178" y="68"/>
                  </a:cubicBezTo>
                  <a:cubicBezTo>
                    <a:pt x="156" y="54"/>
                    <a:pt x="111" y="40"/>
                    <a:pt x="90" y="52"/>
                  </a:cubicBezTo>
                  <a:cubicBezTo>
                    <a:pt x="74" y="62"/>
                    <a:pt x="61" y="60"/>
                    <a:pt x="53" y="51"/>
                  </a:cubicBezTo>
                  <a:cubicBezTo>
                    <a:pt x="47" y="44"/>
                    <a:pt x="50" y="29"/>
                    <a:pt x="57" y="24"/>
                  </a:cubicBezTo>
                  <a:cubicBezTo>
                    <a:pt x="66" y="17"/>
                    <a:pt x="80" y="20"/>
                    <a:pt x="81" y="30"/>
                  </a:cubicBezTo>
                  <a:cubicBezTo>
                    <a:pt x="75" y="26"/>
                    <a:pt x="70" y="24"/>
                    <a:pt x="64" y="28"/>
                  </a:cubicBezTo>
                  <a:cubicBezTo>
                    <a:pt x="55" y="34"/>
                    <a:pt x="55" y="45"/>
                    <a:pt x="65" y="50"/>
                  </a:cubicBezTo>
                  <a:cubicBezTo>
                    <a:pt x="76" y="55"/>
                    <a:pt x="93" y="45"/>
                    <a:pt x="98" y="35"/>
                  </a:cubicBezTo>
                  <a:cubicBezTo>
                    <a:pt x="102" y="26"/>
                    <a:pt x="97" y="16"/>
                    <a:pt x="87" y="8"/>
                  </a:cubicBezTo>
                  <a:cubicBezTo>
                    <a:pt x="77" y="0"/>
                    <a:pt x="59" y="2"/>
                    <a:pt x="43" y="14"/>
                  </a:cubicBezTo>
                  <a:cubicBezTo>
                    <a:pt x="24" y="27"/>
                    <a:pt x="19" y="56"/>
                    <a:pt x="33" y="67"/>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9" name="组合 8"/>
          <p:cNvGrpSpPr/>
          <p:nvPr/>
        </p:nvGrpSpPr>
        <p:grpSpPr>
          <a:xfrm>
            <a:off x="383301" y="384516"/>
            <a:ext cx="1166686" cy="267267"/>
            <a:chOff x="-164381" y="2115819"/>
            <a:chExt cx="4132033" cy="946576"/>
          </a:xfrm>
          <a:solidFill>
            <a:srgbClr val="E5C18C"/>
          </a:solidFill>
        </p:grpSpPr>
        <p:grpSp>
          <p:nvGrpSpPr>
            <p:cNvPr id="10" name="组合 9"/>
            <p:cNvGrpSpPr/>
            <p:nvPr/>
          </p:nvGrpSpPr>
          <p:grpSpPr>
            <a:xfrm>
              <a:off x="-164381" y="2115819"/>
              <a:ext cx="2833726" cy="473287"/>
              <a:chOff x="-8578756" y="1524000"/>
              <a:chExt cx="7847236" cy="1310640"/>
            </a:xfrm>
            <a:grpFill/>
          </p:grpSpPr>
          <p:sp>
            <p:nvSpPr>
              <p:cNvPr id="15" name="弧形 14"/>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16" name="直接连接符 15"/>
              <p:cNvCxnSpPr>
                <a:stCxn id="15"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18" name="弧形 17"/>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11" name="组合 10"/>
            <p:cNvGrpSpPr/>
            <p:nvPr/>
          </p:nvGrpSpPr>
          <p:grpSpPr>
            <a:xfrm flipH="1" flipV="1">
              <a:off x="1601698" y="2589108"/>
              <a:ext cx="2365954" cy="473287"/>
              <a:chOff x="-7283387" y="1524000"/>
              <a:chExt cx="6551867" cy="1310640"/>
            </a:xfrm>
            <a:grpFill/>
          </p:grpSpPr>
          <p:sp>
            <p:nvSpPr>
              <p:cNvPr id="12" name="弧形 11"/>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13" name="直接连接符 12"/>
              <p:cNvCxnSpPr>
                <a:stCxn id="12"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19" name="组合 18"/>
          <p:cNvGrpSpPr/>
          <p:nvPr/>
        </p:nvGrpSpPr>
        <p:grpSpPr>
          <a:xfrm flipV="1">
            <a:off x="160032" y="771922"/>
            <a:ext cx="788741" cy="180686"/>
            <a:chOff x="-164381" y="2115819"/>
            <a:chExt cx="4132033" cy="946576"/>
          </a:xfrm>
          <a:solidFill>
            <a:srgbClr val="E5C18C"/>
          </a:solidFill>
        </p:grpSpPr>
        <p:grpSp>
          <p:nvGrpSpPr>
            <p:cNvPr id="20" name="组合 19"/>
            <p:cNvGrpSpPr/>
            <p:nvPr/>
          </p:nvGrpSpPr>
          <p:grpSpPr>
            <a:xfrm>
              <a:off x="-164381" y="2115819"/>
              <a:ext cx="2833726" cy="473287"/>
              <a:chOff x="-8578756" y="1524000"/>
              <a:chExt cx="7847236" cy="1310640"/>
            </a:xfrm>
            <a:grpFill/>
          </p:grpSpPr>
          <p:sp>
            <p:nvSpPr>
              <p:cNvPr id="25" name="弧形 24"/>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6" name="直接连接符 25"/>
              <p:cNvCxnSpPr>
                <a:stCxn id="25"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28" name="弧形 27"/>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21" name="组合 20"/>
            <p:cNvGrpSpPr/>
            <p:nvPr/>
          </p:nvGrpSpPr>
          <p:grpSpPr>
            <a:xfrm flipH="1" flipV="1">
              <a:off x="1601698" y="2589108"/>
              <a:ext cx="2365954" cy="473287"/>
              <a:chOff x="-7283387" y="1524000"/>
              <a:chExt cx="6551867" cy="1310640"/>
            </a:xfrm>
            <a:grpFill/>
          </p:grpSpPr>
          <p:sp>
            <p:nvSpPr>
              <p:cNvPr id="22" name="弧形 21"/>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3" name="直接连接符 22"/>
              <p:cNvCxnSpPr>
                <a:stCxn id="22"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29" name="组合 28"/>
          <p:cNvGrpSpPr/>
          <p:nvPr/>
        </p:nvGrpSpPr>
        <p:grpSpPr>
          <a:xfrm>
            <a:off x="444917" y="1814873"/>
            <a:ext cx="677108" cy="3706281"/>
            <a:chOff x="9772342" y="1709678"/>
            <a:chExt cx="677108" cy="3706281"/>
          </a:xfrm>
        </p:grpSpPr>
        <p:sp>
          <p:nvSpPr>
            <p:cNvPr id="30" name="文本框 29"/>
            <p:cNvSpPr txBox="1"/>
            <p:nvPr/>
          </p:nvSpPr>
          <p:spPr>
            <a:xfrm>
              <a:off x="9772342" y="1709678"/>
              <a:ext cx="677108" cy="1645643"/>
            </a:xfrm>
            <a:prstGeom prst="rect">
              <a:avLst/>
            </a:prstGeom>
            <a:noFill/>
          </p:spPr>
          <p:txBody>
            <a:bodyPr vert="eaVert" wrap="none" rtlCol="0">
              <a:spAutoFit/>
            </a:bodyPr>
            <a:lstStyle/>
            <a:p>
              <a:r>
                <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rPr>
                <a:t>第一章</a:t>
              </a:r>
              <a:endPar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endParaRPr>
            </a:p>
          </p:txBody>
        </p:sp>
        <p:cxnSp>
          <p:nvCxnSpPr>
            <p:cNvPr id="31" name="直接连接符 30"/>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pic>
        <p:nvPicPr>
          <p:cNvPr id="32" name="图片 31"/>
          <p:cNvPicPr>
            <a:picLocks noChangeAspect="1"/>
          </p:cNvPicPr>
          <p:nvPr/>
        </p:nvPicPr>
        <p:blipFill rotWithShape="1">
          <a:blip r:embed="rId2" cstate="print">
            <a:extLst>
              <a:ext uri="{28A0092B-C50C-407E-A947-70E740481C1C}">
                <a14:useLocalDpi xmlns:a14="http://schemas.microsoft.com/office/drawing/2010/main" val="0"/>
              </a:ext>
            </a:extLst>
          </a:blip>
          <a:srcRect r="72787" b="44304"/>
          <a:stretch>
            <a:fillRect/>
          </a:stretch>
        </p:blipFill>
        <p:spPr>
          <a:xfrm flipH="1">
            <a:off x="7735828" y="-74886"/>
            <a:ext cx="4467062" cy="5713686"/>
          </a:xfrm>
          <a:prstGeom prst="rect">
            <a:avLst/>
          </a:prstGeom>
        </p:spPr>
      </p:pic>
      <p:grpSp>
        <p:nvGrpSpPr>
          <p:cNvPr id="33" name="组合 32"/>
          <p:cNvGrpSpPr/>
          <p:nvPr/>
        </p:nvGrpSpPr>
        <p:grpSpPr>
          <a:xfrm>
            <a:off x="3011458" y="2468031"/>
            <a:ext cx="621770" cy="3706281"/>
            <a:chOff x="9827680" y="1709678"/>
            <a:chExt cx="621770" cy="3706281"/>
          </a:xfrm>
        </p:grpSpPr>
        <p:sp>
          <p:nvSpPr>
            <p:cNvPr id="34" name="文本框 33"/>
            <p:cNvSpPr txBox="1"/>
            <p:nvPr/>
          </p:nvSpPr>
          <p:spPr>
            <a:xfrm>
              <a:off x="9895452" y="1709678"/>
              <a:ext cx="553998" cy="3349635"/>
            </a:xfrm>
            <a:prstGeom prst="rect">
              <a:avLst/>
            </a:prstGeom>
            <a:noFill/>
          </p:spPr>
          <p:txBody>
            <a:bodyPr vert="eaVert" wrap="none" rtlCol="0">
              <a:spAutoFit/>
            </a:bodyPr>
            <a:lstStyle/>
            <a:p>
              <a:r>
                <a:rPr lang="zh-CN" altLang="en-US" sz="24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rPr>
                <a:t>请在这里输入标题</a:t>
              </a:r>
              <a:endParaRPr lang="zh-CN" altLang="en-US" sz="24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endParaRPr>
            </a:p>
          </p:txBody>
        </p:sp>
        <p:cxnSp>
          <p:nvCxnSpPr>
            <p:cNvPr id="35" name="直接连接符 34"/>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36" name="文本框 35"/>
          <p:cNvSpPr txBox="1"/>
          <p:nvPr/>
        </p:nvSpPr>
        <p:spPr>
          <a:xfrm>
            <a:off x="1854160" y="3473613"/>
            <a:ext cx="1292662" cy="2331575"/>
          </a:xfrm>
          <a:prstGeom prst="rect">
            <a:avLst/>
          </a:prstGeom>
          <a:noFill/>
        </p:spPr>
        <p:txBody>
          <a:bodyPr vert="eaVert" wrap="square" rtlCol="0">
            <a:spAutoFit/>
          </a:bodyPr>
          <a:lstStyle/>
          <a:p>
            <a:pPr>
              <a:lnSpc>
                <a:spcPct val="200000"/>
              </a:lnSpc>
            </a:pPr>
            <a:r>
              <a:rPr lang="zh-CN" altLang="en-US" sz="1200" dirty="0">
                <a:solidFill>
                  <a:schemeClr val="bg1"/>
                </a:solidFill>
                <a:latin typeface="杨任东竹石体-Bold" panose="02000000000000000000" pitchFamily="2" charset="-122"/>
                <a:ea typeface="杨任东竹石体-Bold" panose="02000000000000000000" pitchFamily="2" charset="-122"/>
                <a:cs typeface="Hiragino Sans GB W3" charset="-122"/>
                <a:sym typeface="+mn-lt"/>
              </a:rPr>
              <a:t>单击此处输入文本内容单击此处输入文本内容输入文本内容单击此处输入文本内容。</a:t>
            </a:r>
            <a:endParaRPr lang="zh-CN" altLang="en-US" sz="1200" dirty="0">
              <a:solidFill>
                <a:schemeClr val="bg1"/>
              </a:solidFill>
              <a:latin typeface="杨任东竹石体-Bold" panose="02000000000000000000" pitchFamily="2" charset="-122"/>
              <a:ea typeface="杨任东竹石体-Bold" panose="02000000000000000000" pitchFamily="2" charset="-122"/>
              <a:cs typeface="Hiragino Sans GB W3" charset="-122"/>
              <a:sym typeface="+mn-lt"/>
            </a:endParaRPr>
          </a:p>
        </p:txBody>
      </p:sp>
      <p:grpSp>
        <p:nvGrpSpPr>
          <p:cNvPr id="37" name="组合 36"/>
          <p:cNvGrpSpPr/>
          <p:nvPr/>
        </p:nvGrpSpPr>
        <p:grpSpPr>
          <a:xfrm>
            <a:off x="5663385" y="1416729"/>
            <a:ext cx="621770" cy="3706281"/>
            <a:chOff x="9827680" y="1709678"/>
            <a:chExt cx="621770" cy="3706281"/>
          </a:xfrm>
        </p:grpSpPr>
        <p:sp>
          <p:nvSpPr>
            <p:cNvPr id="38" name="文本框 37"/>
            <p:cNvSpPr txBox="1"/>
            <p:nvPr/>
          </p:nvSpPr>
          <p:spPr>
            <a:xfrm>
              <a:off x="9895452" y="1709678"/>
              <a:ext cx="553998" cy="3349635"/>
            </a:xfrm>
            <a:prstGeom prst="rect">
              <a:avLst/>
            </a:prstGeom>
            <a:noFill/>
          </p:spPr>
          <p:txBody>
            <a:bodyPr vert="eaVert" wrap="none" rtlCol="0">
              <a:spAutoFit/>
            </a:bodyPr>
            <a:lstStyle/>
            <a:p>
              <a:r>
                <a:rPr lang="zh-CN" altLang="en-US" sz="24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rPr>
                <a:t>请在这里输入标题</a:t>
              </a:r>
              <a:endParaRPr lang="zh-CN" altLang="en-US" sz="24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endParaRPr>
            </a:p>
          </p:txBody>
        </p:sp>
        <p:cxnSp>
          <p:nvCxnSpPr>
            <p:cNvPr id="39" name="直接连接符 38"/>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40" name="文本框 39"/>
          <p:cNvSpPr txBox="1"/>
          <p:nvPr/>
        </p:nvSpPr>
        <p:spPr>
          <a:xfrm>
            <a:off x="4506087" y="2422311"/>
            <a:ext cx="1292662" cy="2331575"/>
          </a:xfrm>
          <a:prstGeom prst="rect">
            <a:avLst/>
          </a:prstGeom>
          <a:noFill/>
        </p:spPr>
        <p:txBody>
          <a:bodyPr vert="eaVert" wrap="square" rtlCol="0">
            <a:spAutoFit/>
          </a:bodyPr>
          <a:lstStyle/>
          <a:p>
            <a:pPr>
              <a:lnSpc>
                <a:spcPct val="200000"/>
              </a:lnSpc>
            </a:pPr>
            <a:r>
              <a:rPr lang="zh-CN" altLang="en-US" sz="1200" dirty="0">
                <a:solidFill>
                  <a:schemeClr val="bg1"/>
                </a:solidFill>
                <a:latin typeface="杨任东竹石体-Bold" panose="02000000000000000000" pitchFamily="2" charset="-122"/>
                <a:ea typeface="杨任东竹石体-Bold" panose="02000000000000000000" pitchFamily="2" charset="-122"/>
                <a:cs typeface="Hiragino Sans GB W3" charset="-122"/>
                <a:sym typeface="+mn-lt"/>
              </a:rPr>
              <a:t>单击此处输入文本内容单击此处输入文本内容输入文本内容单击此处输入文本内容。</a:t>
            </a:r>
            <a:endParaRPr lang="zh-CN" altLang="en-US" sz="1200" dirty="0">
              <a:solidFill>
                <a:schemeClr val="bg1"/>
              </a:solidFill>
              <a:latin typeface="杨任东竹石体-Bold" panose="02000000000000000000" pitchFamily="2" charset="-122"/>
              <a:ea typeface="杨任东竹石体-Bold" panose="02000000000000000000" pitchFamily="2" charset="-122"/>
              <a:cs typeface="Hiragino Sans GB W3" charset="-122"/>
              <a:sym typeface="+mn-lt"/>
            </a:endParaRPr>
          </a:p>
        </p:txBody>
      </p:sp>
      <p:sp>
        <p:nvSpPr>
          <p:cNvPr id="41" name="矩形 40"/>
          <p:cNvSpPr/>
          <p:nvPr/>
        </p:nvSpPr>
        <p:spPr>
          <a:xfrm>
            <a:off x="7089378" y="1342974"/>
            <a:ext cx="1213698" cy="341376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42" name="文本框 41"/>
          <p:cNvSpPr txBox="1"/>
          <p:nvPr/>
        </p:nvSpPr>
        <p:spPr>
          <a:xfrm>
            <a:off x="7089378" y="1340414"/>
            <a:ext cx="1213698" cy="3416320"/>
          </a:xfrm>
          <a:prstGeom prst="rect">
            <a:avLst/>
          </a:prstGeom>
          <a:noFill/>
          <a:ln>
            <a:solidFill>
              <a:schemeClr val="bg1"/>
            </a:solidFill>
          </a:ln>
        </p:spPr>
        <p:txBody>
          <a:bodyPr wrap="square" rtlCol="0">
            <a:spAutoFit/>
            <a:scene3d>
              <a:camera prst="orthographicFront"/>
              <a:lightRig rig="threePt" dir="t"/>
            </a:scene3d>
            <a:sp3d extrusionH="57150" contourW="12700" prstMaterial="metal">
              <a:bevelT w="127000" h="127000"/>
              <a:contourClr>
                <a:srgbClr val="A88755"/>
              </a:contourClr>
            </a:sp3d>
          </a:bodyPr>
          <a:lstStyle/>
          <a:p>
            <a:pPr algn="ctr"/>
            <a:r>
              <a:rPr lang="zh-CN" altLang="en-US" sz="5400" spc="600" dirty="0">
                <a:solidFill>
                  <a:schemeClr val="bg1"/>
                </a:solidFill>
                <a:latin typeface="汉仪尚巍手书W" panose="00020600040101010101" pitchFamily="18" charset="-122"/>
                <a:ea typeface="汉仪尚巍手书W" panose="00020600040101010101" pitchFamily="18" charset="-122"/>
                <a:sym typeface="+mn-lt"/>
              </a:rPr>
              <a:t>中国风潮</a:t>
            </a:r>
            <a:endParaRPr lang="zh-CN" altLang="en-US" sz="5400" spc="600" dirty="0">
              <a:solidFill>
                <a:schemeClr val="bg1"/>
              </a:solidFill>
              <a:latin typeface="汉仪尚巍手书W" panose="00020600040101010101" pitchFamily="18" charset="-122"/>
              <a:ea typeface="汉仪尚巍手书W" panose="00020600040101010101" pitchFamily="18" charset="-122"/>
              <a:sym typeface="+mn-lt"/>
            </a:endParaRPr>
          </a:p>
        </p:txBody>
      </p:sp>
      <p:pic>
        <p:nvPicPr>
          <p:cNvPr id="43" name="图片 42"/>
          <p:cNvPicPr>
            <a:picLocks noChangeAspect="1"/>
          </p:cNvPicPr>
          <p:nvPr/>
        </p:nvPicPr>
        <p:blipFill>
          <a:blip r:embed="rId3" cstate="email"/>
          <a:stretch>
            <a:fillRect/>
          </a:stretch>
        </p:blipFill>
        <p:spPr>
          <a:xfrm>
            <a:off x="8480625" y="4321171"/>
            <a:ext cx="2628122" cy="2046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1000"/>
                                        <p:tgtEl>
                                          <p:spTgt spid="42"/>
                                        </p:tgtEl>
                                      </p:cBhvr>
                                    </p:animEffect>
                                    <p:anim calcmode="lin" valueType="num">
                                      <p:cBhvr>
                                        <p:cTn id="31" dur="1000" fill="hold"/>
                                        <p:tgtEl>
                                          <p:spTgt spid="42"/>
                                        </p:tgtEl>
                                        <p:attrNameLst>
                                          <p:attrName>ppt_x</p:attrName>
                                        </p:attrNameLst>
                                      </p:cBhvr>
                                      <p:tavLst>
                                        <p:tav tm="0">
                                          <p:val>
                                            <p:strVal val="#ppt_x"/>
                                          </p:val>
                                        </p:tav>
                                        <p:tav tm="100000">
                                          <p:val>
                                            <p:strVal val="#ppt_x"/>
                                          </p:val>
                                        </p:tav>
                                      </p:tavLst>
                                    </p:anim>
                                    <p:anim calcmode="lin" valueType="num">
                                      <p:cBhvr>
                                        <p:cTn id="32" dur="1000" fill="hold"/>
                                        <p:tgtEl>
                                          <p:spTgt spid="42"/>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1000"/>
                                        <p:tgtEl>
                                          <p:spTgt spid="41"/>
                                        </p:tgtEl>
                                      </p:cBhvr>
                                    </p:animEffect>
                                    <p:anim calcmode="lin" valueType="num">
                                      <p:cBhvr>
                                        <p:cTn id="36" dur="1000" fill="hold"/>
                                        <p:tgtEl>
                                          <p:spTgt spid="41"/>
                                        </p:tgtEl>
                                        <p:attrNameLst>
                                          <p:attrName>ppt_x</p:attrName>
                                        </p:attrNameLst>
                                      </p:cBhvr>
                                      <p:tavLst>
                                        <p:tav tm="0">
                                          <p:val>
                                            <p:strVal val="#ppt_x"/>
                                          </p:val>
                                        </p:tav>
                                        <p:tav tm="100000">
                                          <p:val>
                                            <p:strVal val="#ppt_x"/>
                                          </p:val>
                                        </p:tav>
                                      </p:tavLst>
                                    </p:anim>
                                    <p:anim calcmode="lin" valueType="num">
                                      <p:cBhvr>
                                        <p:cTn id="37" dur="1000" fill="hold"/>
                                        <p:tgtEl>
                                          <p:spTgt spid="41"/>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 presetClass="entr" presetSubtype="2" fill="hold" nodeType="afterEffect">
                                  <p:stCondLst>
                                    <p:cond delay="0"/>
                                  </p:stCondLst>
                                  <p:childTnLst>
                                    <p:set>
                                      <p:cBhvr>
                                        <p:cTn id="40" dur="1" fill="hold">
                                          <p:stCondLst>
                                            <p:cond delay="0"/>
                                          </p:stCondLst>
                                        </p:cTn>
                                        <p:tgtEl>
                                          <p:spTgt spid="43"/>
                                        </p:tgtEl>
                                        <p:attrNameLst>
                                          <p:attrName>style.visibility</p:attrName>
                                        </p:attrNameLst>
                                      </p:cBhvr>
                                      <p:to>
                                        <p:strVal val="visible"/>
                                      </p:to>
                                    </p:set>
                                    <p:anim calcmode="lin" valueType="num">
                                      <p:cBhvr additive="base">
                                        <p:cTn id="41" dur="500" fill="hold"/>
                                        <p:tgtEl>
                                          <p:spTgt spid="43"/>
                                        </p:tgtEl>
                                        <p:attrNameLst>
                                          <p:attrName>ppt_x</p:attrName>
                                        </p:attrNameLst>
                                      </p:cBhvr>
                                      <p:tavLst>
                                        <p:tav tm="0">
                                          <p:val>
                                            <p:strVal val="1+#ppt_w/2"/>
                                          </p:val>
                                        </p:tav>
                                        <p:tav tm="100000">
                                          <p:val>
                                            <p:strVal val="#ppt_x"/>
                                          </p:val>
                                        </p:tav>
                                      </p:tavLst>
                                    </p:anim>
                                    <p:anim calcmode="lin" valueType="num">
                                      <p:cBhvr additive="base">
                                        <p:cTn id="42"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0" grpId="0"/>
      <p:bldP spid="41" grpId="0" animBg="1"/>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占位符 3" descr="图片包含 地板, 建筑物, 树, 室内&#10;&#10;自动生成的说明"/>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6005" r="26005"/>
          <a:stretch>
            <a:fillRect/>
          </a:stretch>
        </p:blipFill>
        <p:spPr>
          <a:xfrm>
            <a:off x="4267367" y="2038230"/>
            <a:ext cx="3254566" cy="4068208"/>
          </a:xfrm>
        </p:spPr>
      </p:pic>
      <p:grpSp>
        <p:nvGrpSpPr>
          <p:cNvPr id="7" name="组合 6"/>
          <p:cNvGrpSpPr/>
          <p:nvPr/>
        </p:nvGrpSpPr>
        <p:grpSpPr>
          <a:xfrm>
            <a:off x="755658" y="1039188"/>
            <a:ext cx="873826" cy="549329"/>
            <a:chOff x="6367981" y="3325020"/>
            <a:chExt cx="1664770" cy="1046553"/>
          </a:xfrm>
          <a:solidFill>
            <a:srgbClr val="E5C18C"/>
          </a:solidFill>
        </p:grpSpPr>
        <p:sp>
          <p:nvSpPr>
            <p:cNvPr id="8" name="任意多边形: 形状 7"/>
            <p:cNvSpPr/>
            <p:nvPr/>
          </p:nvSpPr>
          <p:spPr bwMode="auto">
            <a:xfrm>
              <a:off x="6367981" y="3902478"/>
              <a:ext cx="491607" cy="383535"/>
            </a:xfrm>
            <a:custGeom>
              <a:avLst/>
              <a:gdLst>
                <a:gd name="connsiteX0" fmla="*/ 158232 w 491607"/>
                <a:gd name="connsiteY0" fmla="*/ 88497 h 383535"/>
                <a:gd name="connsiteX1" fmla="*/ 158232 w 491607"/>
                <a:gd name="connsiteY1" fmla="*/ 110145 h 383535"/>
                <a:gd name="connsiteX2" fmla="*/ 101301 w 491607"/>
                <a:gd name="connsiteY2" fmla="*/ 207560 h 383535"/>
                <a:gd name="connsiteX3" fmla="*/ 158232 w 491607"/>
                <a:gd name="connsiteY3" fmla="*/ 88497 h 383535"/>
                <a:gd name="connsiteX4" fmla="*/ 131736 w 491607"/>
                <a:gd name="connsiteY4" fmla="*/ 167 h 383535"/>
                <a:gd name="connsiteX5" fmla="*/ 179144 w 491607"/>
                <a:gd name="connsiteY5" fmla="*/ 19579 h 383535"/>
                <a:gd name="connsiteX6" fmla="*/ 228707 w 491607"/>
                <a:gd name="connsiteY6" fmla="*/ 10952 h 383535"/>
                <a:gd name="connsiteX7" fmla="*/ 276115 w 491607"/>
                <a:gd name="connsiteY7" fmla="*/ 105857 h 383535"/>
                <a:gd name="connsiteX8" fmla="*/ 256721 w 491607"/>
                <a:gd name="connsiteY8" fmla="*/ 129583 h 383535"/>
                <a:gd name="connsiteX9" fmla="*/ 230862 w 491607"/>
                <a:gd name="connsiteY9" fmla="*/ 140367 h 383535"/>
                <a:gd name="connsiteX10" fmla="*/ 181299 w 491607"/>
                <a:gd name="connsiteY10" fmla="*/ 133897 h 383535"/>
                <a:gd name="connsiteX11" fmla="*/ 205003 w 491607"/>
                <a:gd name="connsiteY11" fmla="*/ 88601 h 383535"/>
                <a:gd name="connsiteX12" fmla="*/ 161905 w 491607"/>
                <a:gd name="connsiteY12" fmla="*/ 75660 h 383535"/>
                <a:gd name="connsiteX13" fmla="*/ 108032 w 491607"/>
                <a:gd name="connsiteY13" fmla="*/ 118798 h 383535"/>
                <a:gd name="connsiteX14" fmla="*/ 97257 w 491607"/>
                <a:gd name="connsiteY14" fmla="*/ 215860 h 383535"/>
                <a:gd name="connsiteX15" fmla="*/ 118806 w 491607"/>
                <a:gd name="connsiteY15" fmla="*/ 246057 h 383535"/>
                <a:gd name="connsiteX16" fmla="*/ 157595 w 491607"/>
                <a:gd name="connsiteY16" fmla="*/ 120955 h 383535"/>
                <a:gd name="connsiteX17" fmla="*/ 200693 w 491607"/>
                <a:gd name="connsiteY17" fmla="*/ 151152 h 383535"/>
                <a:gd name="connsiteX18" fmla="*/ 179144 w 491607"/>
                <a:gd name="connsiteY18" fmla="*/ 168408 h 383535"/>
                <a:gd name="connsiteX19" fmla="*/ 243791 w 491607"/>
                <a:gd name="connsiteY19" fmla="*/ 155466 h 383535"/>
                <a:gd name="connsiteX20" fmla="*/ 194228 w 491607"/>
                <a:gd name="connsiteY20" fmla="*/ 282725 h 383535"/>
                <a:gd name="connsiteX21" fmla="*/ 170524 w 491607"/>
                <a:gd name="connsiteY21" fmla="*/ 198605 h 383535"/>
                <a:gd name="connsiteX22" fmla="*/ 205003 w 491607"/>
                <a:gd name="connsiteY22" fmla="*/ 218017 h 383535"/>
                <a:gd name="connsiteX23" fmla="*/ 194228 w 491607"/>
                <a:gd name="connsiteY23" fmla="*/ 185663 h 383535"/>
                <a:gd name="connsiteX24" fmla="*/ 155440 w 491607"/>
                <a:gd name="connsiteY24" fmla="*/ 261156 h 383535"/>
                <a:gd name="connsiteX25" fmla="*/ 299819 w 491607"/>
                <a:gd name="connsiteY25" fmla="*/ 297823 h 383535"/>
                <a:gd name="connsiteX26" fmla="*/ 373087 w 491607"/>
                <a:gd name="connsiteY26" fmla="*/ 351747 h 383535"/>
                <a:gd name="connsiteX27" fmla="*/ 491607 w 491607"/>
                <a:gd name="connsiteY27" fmla="*/ 338805 h 383535"/>
                <a:gd name="connsiteX28" fmla="*/ 312749 w 491607"/>
                <a:gd name="connsiteY28" fmla="*/ 364688 h 383535"/>
                <a:gd name="connsiteX29" fmla="*/ 189918 w 491607"/>
                <a:gd name="connsiteY29" fmla="*/ 330177 h 383535"/>
                <a:gd name="connsiteX30" fmla="*/ 77863 w 491607"/>
                <a:gd name="connsiteY30" fmla="*/ 278411 h 383535"/>
                <a:gd name="connsiteX31" fmla="*/ 43384 w 491607"/>
                <a:gd name="connsiteY31" fmla="*/ 26050 h 383535"/>
                <a:gd name="connsiteX32" fmla="*/ 99412 w 491607"/>
                <a:gd name="connsiteY32" fmla="*/ 26050 h 383535"/>
                <a:gd name="connsiteX33" fmla="*/ 131736 w 491607"/>
                <a:gd name="connsiteY33" fmla="*/ 167 h 38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1607" h="383535">
                  <a:moveTo>
                    <a:pt x="158232" y="88497"/>
                  </a:moveTo>
                  <a:cubicBezTo>
                    <a:pt x="156043" y="94991"/>
                    <a:pt x="153853" y="105815"/>
                    <a:pt x="158232" y="110145"/>
                  </a:cubicBezTo>
                  <a:cubicBezTo>
                    <a:pt x="129767" y="118804"/>
                    <a:pt x="110060" y="157770"/>
                    <a:pt x="101301" y="207560"/>
                  </a:cubicBezTo>
                  <a:cubicBezTo>
                    <a:pt x="94732" y="131793"/>
                    <a:pt x="129767" y="101486"/>
                    <a:pt x="158232" y="88497"/>
                  </a:cubicBezTo>
                  <a:close/>
                  <a:moveTo>
                    <a:pt x="131736" y="167"/>
                  </a:moveTo>
                  <a:cubicBezTo>
                    <a:pt x="157595" y="-1990"/>
                    <a:pt x="164059" y="17422"/>
                    <a:pt x="179144" y="19579"/>
                  </a:cubicBezTo>
                  <a:cubicBezTo>
                    <a:pt x="189918" y="19579"/>
                    <a:pt x="209313" y="8795"/>
                    <a:pt x="228707" y="10952"/>
                  </a:cubicBezTo>
                  <a:cubicBezTo>
                    <a:pt x="261031" y="17422"/>
                    <a:pt x="293355" y="67032"/>
                    <a:pt x="276115" y="105857"/>
                  </a:cubicBezTo>
                  <a:cubicBezTo>
                    <a:pt x="273960" y="110170"/>
                    <a:pt x="261031" y="125269"/>
                    <a:pt x="256721" y="129583"/>
                  </a:cubicBezTo>
                  <a:cubicBezTo>
                    <a:pt x="252411" y="131740"/>
                    <a:pt x="237327" y="140367"/>
                    <a:pt x="230862" y="140367"/>
                  </a:cubicBezTo>
                  <a:cubicBezTo>
                    <a:pt x="213623" y="144681"/>
                    <a:pt x="189918" y="140367"/>
                    <a:pt x="181299" y="133897"/>
                  </a:cubicBezTo>
                  <a:cubicBezTo>
                    <a:pt x="151130" y="112327"/>
                    <a:pt x="164059" y="64875"/>
                    <a:pt x="205003" y="88601"/>
                  </a:cubicBezTo>
                  <a:cubicBezTo>
                    <a:pt x="196383" y="75660"/>
                    <a:pt x="176989" y="71346"/>
                    <a:pt x="161905" y="75660"/>
                  </a:cubicBezTo>
                  <a:cubicBezTo>
                    <a:pt x="140355" y="84287"/>
                    <a:pt x="116651" y="99386"/>
                    <a:pt x="108032" y="118798"/>
                  </a:cubicBezTo>
                  <a:cubicBezTo>
                    <a:pt x="97257" y="144681"/>
                    <a:pt x="86482" y="181349"/>
                    <a:pt x="97257" y="215860"/>
                  </a:cubicBezTo>
                  <a:cubicBezTo>
                    <a:pt x="101567" y="224488"/>
                    <a:pt x="108032" y="233115"/>
                    <a:pt x="118806" y="246057"/>
                  </a:cubicBezTo>
                  <a:cubicBezTo>
                    <a:pt x="99412" y="218017"/>
                    <a:pt x="129581" y="127426"/>
                    <a:pt x="157595" y="120955"/>
                  </a:cubicBezTo>
                  <a:cubicBezTo>
                    <a:pt x="159750" y="138211"/>
                    <a:pt x="185609" y="148995"/>
                    <a:pt x="200693" y="151152"/>
                  </a:cubicBezTo>
                  <a:cubicBezTo>
                    <a:pt x="185609" y="153309"/>
                    <a:pt x="176989" y="161937"/>
                    <a:pt x="179144" y="168408"/>
                  </a:cubicBezTo>
                  <a:cubicBezTo>
                    <a:pt x="196383" y="157623"/>
                    <a:pt x="226552" y="151152"/>
                    <a:pt x="243791" y="155466"/>
                  </a:cubicBezTo>
                  <a:cubicBezTo>
                    <a:pt x="308439" y="172721"/>
                    <a:pt x="293355" y="297823"/>
                    <a:pt x="194228" y="282725"/>
                  </a:cubicBezTo>
                  <a:cubicBezTo>
                    <a:pt x="174834" y="280568"/>
                    <a:pt x="138200" y="213703"/>
                    <a:pt x="170524" y="198605"/>
                  </a:cubicBezTo>
                  <a:cubicBezTo>
                    <a:pt x="187764" y="189977"/>
                    <a:pt x="200693" y="196448"/>
                    <a:pt x="205003" y="218017"/>
                  </a:cubicBezTo>
                  <a:cubicBezTo>
                    <a:pt x="209313" y="209389"/>
                    <a:pt x="207158" y="189977"/>
                    <a:pt x="194228" y="185663"/>
                  </a:cubicBezTo>
                  <a:cubicBezTo>
                    <a:pt x="159750" y="179192"/>
                    <a:pt x="125271" y="215860"/>
                    <a:pt x="155440" y="261156"/>
                  </a:cubicBezTo>
                  <a:cubicBezTo>
                    <a:pt x="209313" y="347433"/>
                    <a:pt x="235172" y="256842"/>
                    <a:pt x="299819" y="297823"/>
                  </a:cubicBezTo>
                  <a:cubicBezTo>
                    <a:pt x="327833" y="315079"/>
                    <a:pt x="345073" y="338805"/>
                    <a:pt x="373087" y="351747"/>
                  </a:cubicBezTo>
                  <a:cubicBezTo>
                    <a:pt x="403256" y="364688"/>
                    <a:pt x="454974" y="353904"/>
                    <a:pt x="491607" y="338805"/>
                  </a:cubicBezTo>
                  <a:cubicBezTo>
                    <a:pt x="448509" y="390571"/>
                    <a:pt x="342918" y="394885"/>
                    <a:pt x="312749" y="364688"/>
                  </a:cubicBezTo>
                  <a:cubicBezTo>
                    <a:pt x="291200" y="343119"/>
                    <a:pt x="230862" y="338805"/>
                    <a:pt x="189918" y="330177"/>
                  </a:cubicBezTo>
                  <a:cubicBezTo>
                    <a:pt x="153285" y="323707"/>
                    <a:pt x="105877" y="295666"/>
                    <a:pt x="77863" y="278411"/>
                  </a:cubicBezTo>
                  <a:cubicBezTo>
                    <a:pt x="19680" y="241743"/>
                    <a:pt x="-44968" y="67032"/>
                    <a:pt x="43384" y="26050"/>
                  </a:cubicBezTo>
                  <a:cubicBezTo>
                    <a:pt x="58468" y="19579"/>
                    <a:pt x="86482" y="30364"/>
                    <a:pt x="99412" y="26050"/>
                  </a:cubicBezTo>
                  <a:cubicBezTo>
                    <a:pt x="110186" y="21736"/>
                    <a:pt x="112341" y="167"/>
                    <a:pt x="131736" y="167"/>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Freeform 22"/>
            <p:cNvSpPr/>
            <p:nvPr/>
          </p:nvSpPr>
          <p:spPr bwMode="auto">
            <a:xfrm>
              <a:off x="7259638" y="3325020"/>
              <a:ext cx="773113" cy="471488"/>
            </a:xfrm>
            <a:custGeom>
              <a:avLst/>
              <a:gdLst>
                <a:gd name="T0" fmla="*/ 196 w 359"/>
                <a:gd name="T1" fmla="*/ 21 h 219"/>
                <a:gd name="T2" fmla="*/ 204 w 359"/>
                <a:gd name="T3" fmla="*/ 60 h 219"/>
                <a:gd name="T4" fmla="*/ 197 w 359"/>
                <a:gd name="T5" fmla="*/ 46 h 219"/>
                <a:gd name="T6" fmla="*/ 246 w 359"/>
                <a:gd name="T7" fmla="*/ 53 h 219"/>
                <a:gd name="T8" fmla="*/ 309 w 359"/>
                <a:gd name="T9" fmla="*/ 125 h 219"/>
                <a:gd name="T10" fmla="*/ 239 w 359"/>
                <a:gd name="T11" fmla="*/ 139 h 219"/>
                <a:gd name="T12" fmla="*/ 254 w 359"/>
                <a:gd name="T13" fmla="*/ 111 h 219"/>
                <a:gd name="T14" fmla="*/ 234 w 359"/>
                <a:gd name="T15" fmla="*/ 141 h 219"/>
                <a:gd name="T16" fmla="*/ 328 w 359"/>
                <a:gd name="T17" fmla="*/ 0 h 219"/>
                <a:gd name="T18" fmla="*/ 297 w 359"/>
                <a:gd name="T19" fmla="*/ 170 h 219"/>
                <a:gd name="T20" fmla="*/ 211 w 359"/>
                <a:gd name="T21" fmla="*/ 100 h 219"/>
                <a:gd name="T22" fmla="*/ 136 w 359"/>
                <a:gd name="T23" fmla="*/ 99 h 219"/>
                <a:gd name="T24" fmla="*/ 124 w 359"/>
                <a:gd name="T25" fmla="*/ 161 h 219"/>
                <a:gd name="T26" fmla="*/ 153 w 359"/>
                <a:gd name="T27" fmla="*/ 173 h 219"/>
                <a:gd name="T28" fmla="*/ 302 w 359"/>
                <a:gd name="T29" fmla="*/ 186 h 219"/>
                <a:gd name="T30" fmla="*/ 157 w 359"/>
                <a:gd name="T31" fmla="*/ 167 h 219"/>
                <a:gd name="T32" fmla="*/ 119 w 359"/>
                <a:gd name="T33" fmla="*/ 134 h 219"/>
                <a:gd name="T34" fmla="*/ 110 w 359"/>
                <a:gd name="T35" fmla="*/ 158 h 219"/>
                <a:gd name="T36" fmla="*/ 137 w 359"/>
                <a:gd name="T37" fmla="*/ 105 h 219"/>
                <a:gd name="T38" fmla="*/ 220 w 359"/>
                <a:gd name="T39" fmla="*/ 140 h 219"/>
                <a:gd name="T40" fmla="*/ 204 w 359"/>
                <a:gd name="T41" fmla="*/ 130 h 219"/>
                <a:gd name="T42" fmla="*/ 275 w 359"/>
                <a:gd name="T43" fmla="*/ 184 h 219"/>
                <a:gd name="T44" fmla="*/ 337 w 359"/>
                <a:gd name="T45" fmla="*/ 50 h 219"/>
                <a:gd name="T46" fmla="*/ 345 w 359"/>
                <a:gd name="T47" fmla="*/ 155 h 219"/>
                <a:gd name="T48" fmla="*/ 255 w 359"/>
                <a:gd name="T49" fmla="*/ 210 h 219"/>
                <a:gd name="T50" fmla="*/ 72 w 359"/>
                <a:gd name="T51" fmla="*/ 130 h 219"/>
                <a:gd name="T52" fmla="*/ 42 w 359"/>
                <a:gd name="T53" fmla="*/ 124 h 219"/>
                <a:gd name="T54" fmla="*/ 65 w 359"/>
                <a:gd name="T55" fmla="*/ 126 h 219"/>
                <a:gd name="T56" fmla="*/ 17 w 359"/>
                <a:gd name="T57" fmla="*/ 151 h 219"/>
                <a:gd name="T58" fmla="*/ 4 w 359"/>
                <a:gd name="T59" fmla="*/ 81 h 219"/>
                <a:gd name="T60" fmla="*/ 71 w 359"/>
                <a:gd name="T61" fmla="*/ 45 h 219"/>
                <a:gd name="T62" fmla="*/ 116 w 359"/>
                <a:gd name="T63" fmla="*/ 62 h 219"/>
                <a:gd name="T64" fmla="*/ 91 w 359"/>
                <a:gd name="T65" fmla="*/ 52 h 219"/>
                <a:gd name="T66" fmla="*/ 81 w 359"/>
                <a:gd name="T67" fmla="*/ 37 h 219"/>
                <a:gd name="T68" fmla="*/ 134 w 359"/>
                <a:gd name="T69" fmla="*/ 2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9" h="219">
                  <a:moveTo>
                    <a:pt x="157" y="5"/>
                  </a:moveTo>
                  <a:cubicBezTo>
                    <a:pt x="182" y="2"/>
                    <a:pt x="185" y="19"/>
                    <a:pt x="196" y="21"/>
                  </a:cubicBezTo>
                  <a:cubicBezTo>
                    <a:pt x="208" y="24"/>
                    <a:pt x="219" y="16"/>
                    <a:pt x="230" y="24"/>
                  </a:cubicBezTo>
                  <a:cubicBezTo>
                    <a:pt x="261" y="45"/>
                    <a:pt x="215" y="80"/>
                    <a:pt x="204" y="60"/>
                  </a:cubicBezTo>
                  <a:cubicBezTo>
                    <a:pt x="194" y="43"/>
                    <a:pt x="216" y="48"/>
                    <a:pt x="214" y="46"/>
                  </a:cubicBezTo>
                  <a:cubicBezTo>
                    <a:pt x="210" y="42"/>
                    <a:pt x="200" y="40"/>
                    <a:pt x="197" y="46"/>
                  </a:cubicBezTo>
                  <a:cubicBezTo>
                    <a:pt x="193" y="57"/>
                    <a:pt x="197" y="65"/>
                    <a:pt x="204" y="68"/>
                  </a:cubicBezTo>
                  <a:cubicBezTo>
                    <a:pt x="226" y="78"/>
                    <a:pt x="237" y="58"/>
                    <a:pt x="246" y="53"/>
                  </a:cubicBezTo>
                  <a:cubicBezTo>
                    <a:pt x="258" y="47"/>
                    <a:pt x="282" y="57"/>
                    <a:pt x="289" y="61"/>
                  </a:cubicBezTo>
                  <a:cubicBezTo>
                    <a:pt x="312" y="79"/>
                    <a:pt x="312" y="113"/>
                    <a:pt x="309" y="125"/>
                  </a:cubicBezTo>
                  <a:cubicBezTo>
                    <a:pt x="304" y="141"/>
                    <a:pt x="286" y="154"/>
                    <a:pt x="270" y="155"/>
                  </a:cubicBezTo>
                  <a:cubicBezTo>
                    <a:pt x="259" y="155"/>
                    <a:pt x="243" y="148"/>
                    <a:pt x="239" y="139"/>
                  </a:cubicBezTo>
                  <a:cubicBezTo>
                    <a:pt x="227" y="111"/>
                    <a:pt x="263" y="107"/>
                    <a:pt x="252" y="128"/>
                  </a:cubicBezTo>
                  <a:cubicBezTo>
                    <a:pt x="260" y="126"/>
                    <a:pt x="260" y="113"/>
                    <a:pt x="254" y="111"/>
                  </a:cubicBezTo>
                  <a:cubicBezTo>
                    <a:pt x="249" y="109"/>
                    <a:pt x="238" y="110"/>
                    <a:pt x="235" y="115"/>
                  </a:cubicBezTo>
                  <a:cubicBezTo>
                    <a:pt x="231" y="119"/>
                    <a:pt x="231" y="133"/>
                    <a:pt x="234" y="141"/>
                  </a:cubicBezTo>
                  <a:cubicBezTo>
                    <a:pt x="240" y="158"/>
                    <a:pt x="268" y="166"/>
                    <a:pt x="287" y="158"/>
                  </a:cubicBezTo>
                  <a:cubicBezTo>
                    <a:pt x="346" y="133"/>
                    <a:pt x="310" y="54"/>
                    <a:pt x="328" y="0"/>
                  </a:cubicBezTo>
                  <a:cubicBezTo>
                    <a:pt x="328" y="0"/>
                    <a:pt x="332" y="44"/>
                    <a:pt x="334" y="65"/>
                  </a:cubicBezTo>
                  <a:cubicBezTo>
                    <a:pt x="338" y="110"/>
                    <a:pt x="342" y="148"/>
                    <a:pt x="297" y="170"/>
                  </a:cubicBezTo>
                  <a:cubicBezTo>
                    <a:pt x="262" y="186"/>
                    <a:pt x="230" y="184"/>
                    <a:pt x="197" y="162"/>
                  </a:cubicBezTo>
                  <a:cubicBezTo>
                    <a:pt x="233" y="161"/>
                    <a:pt x="235" y="115"/>
                    <a:pt x="211" y="100"/>
                  </a:cubicBezTo>
                  <a:cubicBezTo>
                    <a:pt x="202" y="95"/>
                    <a:pt x="189" y="92"/>
                    <a:pt x="181" y="97"/>
                  </a:cubicBezTo>
                  <a:cubicBezTo>
                    <a:pt x="169" y="87"/>
                    <a:pt x="144" y="86"/>
                    <a:pt x="136" y="99"/>
                  </a:cubicBezTo>
                  <a:cubicBezTo>
                    <a:pt x="129" y="97"/>
                    <a:pt x="111" y="100"/>
                    <a:pt x="104" y="107"/>
                  </a:cubicBezTo>
                  <a:cubicBezTo>
                    <a:pt x="86" y="126"/>
                    <a:pt x="91" y="177"/>
                    <a:pt x="124" y="161"/>
                  </a:cubicBezTo>
                  <a:cubicBezTo>
                    <a:pt x="134" y="156"/>
                    <a:pt x="133" y="151"/>
                    <a:pt x="135" y="143"/>
                  </a:cubicBezTo>
                  <a:cubicBezTo>
                    <a:pt x="142" y="157"/>
                    <a:pt x="150" y="169"/>
                    <a:pt x="153" y="173"/>
                  </a:cubicBezTo>
                  <a:cubicBezTo>
                    <a:pt x="164" y="186"/>
                    <a:pt x="175" y="192"/>
                    <a:pt x="192" y="196"/>
                  </a:cubicBezTo>
                  <a:cubicBezTo>
                    <a:pt x="222" y="203"/>
                    <a:pt x="280" y="202"/>
                    <a:pt x="302" y="186"/>
                  </a:cubicBezTo>
                  <a:cubicBezTo>
                    <a:pt x="269" y="193"/>
                    <a:pt x="229" y="199"/>
                    <a:pt x="193" y="190"/>
                  </a:cubicBezTo>
                  <a:cubicBezTo>
                    <a:pt x="176" y="187"/>
                    <a:pt x="162" y="173"/>
                    <a:pt x="157" y="167"/>
                  </a:cubicBezTo>
                  <a:cubicBezTo>
                    <a:pt x="153" y="162"/>
                    <a:pt x="148" y="152"/>
                    <a:pt x="144" y="144"/>
                  </a:cubicBezTo>
                  <a:cubicBezTo>
                    <a:pt x="137" y="132"/>
                    <a:pt x="128" y="132"/>
                    <a:pt x="119" y="134"/>
                  </a:cubicBezTo>
                  <a:cubicBezTo>
                    <a:pt x="126" y="137"/>
                    <a:pt x="133" y="142"/>
                    <a:pt x="128" y="150"/>
                  </a:cubicBezTo>
                  <a:cubicBezTo>
                    <a:pt x="125" y="155"/>
                    <a:pt x="118" y="161"/>
                    <a:pt x="110" y="158"/>
                  </a:cubicBezTo>
                  <a:cubicBezTo>
                    <a:pt x="98" y="153"/>
                    <a:pt x="99" y="135"/>
                    <a:pt x="102" y="124"/>
                  </a:cubicBezTo>
                  <a:cubicBezTo>
                    <a:pt x="107" y="107"/>
                    <a:pt x="126" y="101"/>
                    <a:pt x="137" y="105"/>
                  </a:cubicBezTo>
                  <a:cubicBezTo>
                    <a:pt x="148" y="91"/>
                    <a:pt x="167" y="92"/>
                    <a:pt x="179" y="101"/>
                  </a:cubicBezTo>
                  <a:cubicBezTo>
                    <a:pt x="205" y="97"/>
                    <a:pt x="227" y="111"/>
                    <a:pt x="220" y="140"/>
                  </a:cubicBezTo>
                  <a:cubicBezTo>
                    <a:pt x="215" y="160"/>
                    <a:pt x="188" y="161"/>
                    <a:pt x="189" y="141"/>
                  </a:cubicBezTo>
                  <a:cubicBezTo>
                    <a:pt x="191" y="137"/>
                    <a:pt x="197" y="132"/>
                    <a:pt x="204" y="130"/>
                  </a:cubicBezTo>
                  <a:cubicBezTo>
                    <a:pt x="173" y="125"/>
                    <a:pt x="181" y="157"/>
                    <a:pt x="195" y="168"/>
                  </a:cubicBezTo>
                  <a:cubicBezTo>
                    <a:pt x="212" y="181"/>
                    <a:pt x="244" y="190"/>
                    <a:pt x="275" y="184"/>
                  </a:cubicBezTo>
                  <a:cubicBezTo>
                    <a:pt x="289" y="181"/>
                    <a:pt x="304" y="175"/>
                    <a:pt x="318" y="164"/>
                  </a:cubicBezTo>
                  <a:cubicBezTo>
                    <a:pt x="348" y="140"/>
                    <a:pt x="345" y="106"/>
                    <a:pt x="337" y="50"/>
                  </a:cubicBezTo>
                  <a:cubicBezTo>
                    <a:pt x="340" y="54"/>
                    <a:pt x="348" y="79"/>
                    <a:pt x="348" y="85"/>
                  </a:cubicBezTo>
                  <a:cubicBezTo>
                    <a:pt x="350" y="97"/>
                    <a:pt x="359" y="127"/>
                    <a:pt x="345" y="155"/>
                  </a:cubicBezTo>
                  <a:cubicBezTo>
                    <a:pt x="337" y="172"/>
                    <a:pt x="325" y="183"/>
                    <a:pt x="309" y="194"/>
                  </a:cubicBezTo>
                  <a:cubicBezTo>
                    <a:pt x="302" y="199"/>
                    <a:pt x="281" y="206"/>
                    <a:pt x="255" y="210"/>
                  </a:cubicBezTo>
                  <a:cubicBezTo>
                    <a:pt x="201" y="219"/>
                    <a:pt x="154" y="209"/>
                    <a:pt x="114" y="184"/>
                  </a:cubicBezTo>
                  <a:cubicBezTo>
                    <a:pt x="95" y="172"/>
                    <a:pt x="74" y="153"/>
                    <a:pt x="72" y="130"/>
                  </a:cubicBezTo>
                  <a:cubicBezTo>
                    <a:pt x="71" y="121"/>
                    <a:pt x="62" y="114"/>
                    <a:pt x="55" y="115"/>
                  </a:cubicBezTo>
                  <a:cubicBezTo>
                    <a:pt x="50" y="115"/>
                    <a:pt x="44" y="117"/>
                    <a:pt x="42" y="124"/>
                  </a:cubicBezTo>
                  <a:cubicBezTo>
                    <a:pt x="39" y="131"/>
                    <a:pt x="44" y="139"/>
                    <a:pt x="44" y="139"/>
                  </a:cubicBezTo>
                  <a:cubicBezTo>
                    <a:pt x="45" y="121"/>
                    <a:pt x="55" y="119"/>
                    <a:pt x="65" y="126"/>
                  </a:cubicBezTo>
                  <a:cubicBezTo>
                    <a:pt x="68" y="133"/>
                    <a:pt x="67" y="145"/>
                    <a:pt x="67" y="145"/>
                  </a:cubicBezTo>
                  <a:cubicBezTo>
                    <a:pt x="60" y="163"/>
                    <a:pt x="34" y="165"/>
                    <a:pt x="17" y="151"/>
                  </a:cubicBezTo>
                  <a:cubicBezTo>
                    <a:pt x="2" y="138"/>
                    <a:pt x="6" y="120"/>
                    <a:pt x="13" y="111"/>
                  </a:cubicBezTo>
                  <a:cubicBezTo>
                    <a:pt x="7" y="106"/>
                    <a:pt x="0" y="95"/>
                    <a:pt x="4" y="81"/>
                  </a:cubicBezTo>
                  <a:cubicBezTo>
                    <a:pt x="6" y="73"/>
                    <a:pt x="18" y="66"/>
                    <a:pt x="29" y="64"/>
                  </a:cubicBezTo>
                  <a:cubicBezTo>
                    <a:pt x="35" y="40"/>
                    <a:pt x="57" y="40"/>
                    <a:pt x="71" y="45"/>
                  </a:cubicBezTo>
                  <a:cubicBezTo>
                    <a:pt x="69" y="66"/>
                    <a:pt x="73" y="83"/>
                    <a:pt x="93" y="83"/>
                  </a:cubicBezTo>
                  <a:cubicBezTo>
                    <a:pt x="107" y="83"/>
                    <a:pt x="115" y="74"/>
                    <a:pt x="116" y="62"/>
                  </a:cubicBezTo>
                  <a:cubicBezTo>
                    <a:pt x="117" y="49"/>
                    <a:pt x="106" y="45"/>
                    <a:pt x="99" y="45"/>
                  </a:cubicBezTo>
                  <a:cubicBezTo>
                    <a:pt x="95" y="45"/>
                    <a:pt x="92" y="50"/>
                    <a:pt x="91" y="52"/>
                  </a:cubicBezTo>
                  <a:cubicBezTo>
                    <a:pt x="111" y="45"/>
                    <a:pt x="118" y="66"/>
                    <a:pt x="103" y="75"/>
                  </a:cubicBezTo>
                  <a:cubicBezTo>
                    <a:pt x="82" y="87"/>
                    <a:pt x="69" y="58"/>
                    <a:pt x="81" y="37"/>
                  </a:cubicBezTo>
                  <a:cubicBezTo>
                    <a:pt x="84" y="31"/>
                    <a:pt x="92" y="26"/>
                    <a:pt x="99" y="23"/>
                  </a:cubicBezTo>
                  <a:cubicBezTo>
                    <a:pt x="107" y="21"/>
                    <a:pt x="120" y="19"/>
                    <a:pt x="134" y="24"/>
                  </a:cubicBezTo>
                  <a:cubicBezTo>
                    <a:pt x="139" y="16"/>
                    <a:pt x="146" y="7"/>
                    <a:pt x="157" y="5"/>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 name="任意多边形: 形状 9"/>
            <p:cNvSpPr/>
            <p:nvPr/>
          </p:nvSpPr>
          <p:spPr bwMode="auto">
            <a:xfrm>
              <a:off x="6704951" y="3861107"/>
              <a:ext cx="975375" cy="510466"/>
            </a:xfrm>
            <a:custGeom>
              <a:avLst/>
              <a:gdLst>
                <a:gd name="connsiteX0" fmla="*/ 268143 w 975375"/>
                <a:gd name="connsiteY0" fmla="*/ 180201 h 510466"/>
                <a:gd name="connsiteX1" fmla="*/ 350013 w 975375"/>
                <a:gd name="connsiteY1" fmla="*/ 212409 h 510466"/>
                <a:gd name="connsiteX2" fmla="*/ 425419 w 975375"/>
                <a:gd name="connsiteY2" fmla="*/ 220998 h 510466"/>
                <a:gd name="connsiteX3" fmla="*/ 490053 w 975375"/>
                <a:gd name="connsiteY3" fmla="*/ 248913 h 510466"/>
                <a:gd name="connsiteX4" fmla="*/ 418956 w 975375"/>
                <a:gd name="connsiteY4" fmla="*/ 343392 h 510466"/>
                <a:gd name="connsiteX5" fmla="*/ 418956 w 975375"/>
                <a:gd name="connsiteY5" fmla="*/ 317625 h 510466"/>
                <a:gd name="connsiteX6" fmla="*/ 421110 w 975375"/>
                <a:gd name="connsiteY6" fmla="*/ 309036 h 510466"/>
                <a:gd name="connsiteX7" fmla="*/ 410338 w 975375"/>
                <a:gd name="connsiteY7" fmla="*/ 379895 h 510466"/>
                <a:gd name="connsiteX8" fmla="*/ 492208 w 975375"/>
                <a:gd name="connsiteY8" fmla="*/ 455049 h 510466"/>
                <a:gd name="connsiteX9" fmla="*/ 714118 w 975375"/>
                <a:gd name="connsiteY9" fmla="*/ 459344 h 510466"/>
                <a:gd name="connsiteX10" fmla="*/ 795987 w 975375"/>
                <a:gd name="connsiteY10" fmla="*/ 388484 h 510466"/>
                <a:gd name="connsiteX11" fmla="*/ 869239 w 975375"/>
                <a:gd name="connsiteY11" fmla="*/ 364865 h 510466"/>
                <a:gd name="connsiteX12" fmla="*/ 916637 w 975375"/>
                <a:gd name="connsiteY12" fmla="*/ 371306 h 510466"/>
                <a:gd name="connsiteX13" fmla="*/ 811068 w 975375"/>
                <a:gd name="connsiteY13" fmla="*/ 401368 h 510466"/>
                <a:gd name="connsiteX14" fmla="*/ 709809 w 975375"/>
                <a:gd name="connsiteY14" fmla="*/ 485111 h 510466"/>
                <a:gd name="connsiteX15" fmla="*/ 365094 w 975375"/>
                <a:gd name="connsiteY15" fmla="*/ 420693 h 510466"/>
                <a:gd name="connsiteX16" fmla="*/ 313387 w 975375"/>
                <a:gd name="connsiteY16" fmla="*/ 326214 h 510466"/>
                <a:gd name="connsiteX17" fmla="*/ 283225 w 975375"/>
                <a:gd name="connsiteY17" fmla="*/ 274680 h 510466"/>
                <a:gd name="connsiteX18" fmla="*/ 248753 w 975375"/>
                <a:gd name="connsiteY18" fmla="*/ 255355 h 510466"/>
                <a:gd name="connsiteX19" fmla="*/ 233672 w 975375"/>
                <a:gd name="connsiteY19" fmla="*/ 268238 h 510466"/>
                <a:gd name="connsiteX20" fmla="*/ 270298 w 975375"/>
                <a:gd name="connsiteY20" fmla="*/ 276827 h 510466"/>
                <a:gd name="connsiteX21" fmla="*/ 272452 w 975375"/>
                <a:gd name="connsiteY21" fmla="*/ 289711 h 510466"/>
                <a:gd name="connsiteX22" fmla="*/ 227209 w 975375"/>
                <a:gd name="connsiteY22" fmla="*/ 309036 h 510466"/>
                <a:gd name="connsiteX23" fmla="*/ 209973 w 975375"/>
                <a:gd name="connsiteY23" fmla="*/ 210262 h 510466"/>
                <a:gd name="connsiteX24" fmla="*/ 268143 w 975375"/>
                <a:gd name="connsiteY24" fmla="*/ 180201 h 510466"/>
                <a:gd name="connsiteX25" fmla="*/ 731320 w 975375"/>
                <a:gd name="connsiteY25" fmla="*/ 165601 h 510466"/>
                <a:gd name="connsiteX26" fmla="*/ 772804 w 975375"/>
                <a:gd name="connsiteY26" fmla="*/ 169102 h 510466"/>
                <a:gd name="connsiteX27" fmla="*/ 805129 w 975375"/>
                <a:gd name="connsiteY27" fmla="*/ 197110 h 510466"/>
                <a:gd name="connsiteX28" fmla="*/ 876245 w 975375"/>
                <a:gd name="connsiteY28" fmla="*/ 231582 h 510466"/>
                <a:gd name="connsiteX29" fmla="*/ 830989 w 975375"/>
                <a:gd name="connsiteY29" fmla="*/ 324223 h 510466"/>
                <a:gd name="connsiteX30" fmla="*/ 809439 w 975375"/>
                <a:gd name="connsiteY30" fmla="*/ 319915 h 510466"/>
                <a:gd name="connsiteX31" fmla="*/ 790044 w 975375"/>
                <a:gd name="connsiteY31" fmla="*/ 268207 h 510466"/>
                <a:gd name="connsiteX32" fmla="*/ 787889 w 975375"/>
                <a:gd name="connsiteY32" fmla="*/ 261744 h 510466"/>
                <a:gd name="connsiteX33" fmla="*/ 772804 w 975375"/>
                <a:gd name="connsiteY33" fmla="*/ 309142 h 510466"/>
                <a:gd name="connsiteX34" fmla="*/ 880555 w 975375"/>
                <a:gd name="connsiteY34" fmla="*/ 315606 h 510466"/>
                <a:gd name="connsiteX35" fmla="*/ 975375 w 975375"/>
                <a:gd name="connsiteY35" fmla="*/ 373776 h 510466"/>
                <a:gd name="connsiteX36" fmla="*/ 899950 w 975375"/>
                <a:gd name="connsiteY36" fmla="*/ 352232 h 510466"/>
                <a:gd name="connsiteX37" fmla="*/ 779269 w 975375"/>
                <a:gd name="connsiteY37" fmla="*/ 378085 h 510466"/>
                <a:gd name="connsiteX38" fmla="*/ 649968 w 975375"/>
                <a:gd name="connsiteY38" fmla="*/ 455646 h 510466"/>
                <a:gd name="connsiteX39" fmla="*/ 537907 w 975375"/>
                <a:gd name="connsiteY39" fmla="*/ 371622 h 510466"/>
                <a:gd name="connsiteX40" fmla="*/ 552992 w 975375"/>
                <a:gd name="connsiteY40" fmla="*/ 350077 h 510466"/>
                <a:gd name="connsiteX41" fmla="*/ 563767 w 975375"/>
                <a:gd name="connsiteY41" fmla="*/ 345768 h 510466"/>
                <a:gd name="connsiteX42" fmla="*/ 667208 w 975375"/>
                <a:gd name="connsiteY42" fmla="*/ 423329 h 510466"/>
                <a:gd name="connsiteX43" fmla="*/ 712463 w 975375"/>
                <a:gd name="connsiteY43" fmla="*/ 352232 h 510466"/>
                <a:gd name="connsiteX44" fmla="*/ 686603 w 975375"/>
                <a:gd name="connsiteY44" fmla="*/ 281134 h 510466"/>
                <a:gd name="connsiteX45" fmla="*/ 684448 w 975375"/>
                <a:gd name="connsiteY45" fmla="*/ 212191 h 510466"/>
                <a:gd name="connsiteX46" fmla="*/ 686603 w 975375"/>
                <a:gd name="connsiteY46" fmla="*/ 166948 h 510466"/>
                <a:gd name="connsiteX47" fmla="*/ 731320 w 975375"/>
                <a:gd name="connsiteY47" fmla="*/ 165601 h 510466"/>
                <a:gd name="connsiteX48" fmla="*/ 301475 w 975375"/>
                <a:gd name="connsiteY48" fmla="*/ 820 h 510466"/>
                <a:gd name="connsiteX49" fmla="*/ 385560 w 975375"/>
                <a:gd name="connsiteY49" fmla="*/ 33086 h 510466"/>
                <a:gd name="connsiteX50" fmla="*/ 473957 w 975375"/>
                <a:gd name="connsiteY50" fmla="*/ 48143 h 510466"/>
                <a:gd name="connsiteX51" fmla="*/ 432993 w 975375"/>
                <a:gd name="connsiteY51" fmla="*/ 172903 h 510466"/>
                <a:gd name="connsiteX52" fmla="*/ 370468 w 975375"/>
                <a:gd name="connsiteY52" fmla="*/ 142788 h 510466"/>
                <a:gd name="connsiteX53" fmla="*/ 411433 w 975375"/>
                <a:gd name="connsiteY53" fmla="*/ 138486 h 510466"/>
                <a:gd name="connsiteX54" fmla="*/ 411433 w 975375"/>
                <a:gd name="connsiteY54" fmla="*/ 140637 h 510466"/>
                <a:gd name="connsiteX55" fmla="*/ 420057 w 975375"/>
                <a:gd name="connsiteY55" fmla="*/ 125580 h 510466"/>
                <a:gd name="connsiteX56" fmla="*/ 402808 w 975375"/>
                <a:gd name="connsiteY56" fmla="*/ 99768 h 510466"/>
                <a:gd name="connsiteX57" fmla="*/ 379092 w 975375"/>
                <a:gd name="connsiteY57" fmla="*/ 175054 h 510466"/>
                <a:gd name="connsiteX58" fmla="*/ 568823 w 975375"/>
                <a:gd name="connsiteY58" fmla="*/ 129882 h 510466"/>
                <a:gd name="connsiteX59" fmla="*/ 616255 w 975375"/>
                <a:gd name="connsiteY59" fmla="*/ 177205 h 510466"/>
                <a:gd name="connsiteX60" fmla="*/ 665844 w 975375"/>
                <a:gd name="connsiteY60" fmla="*/ 196564 h 510466"/>
                <a:gd name="connsiteX61" fmla="*/ 674468 w 975375"/>
                <a:gd name="connsiteY61" fmla="*/ 282605 h 510466"/>
                <a:gd name="connsiteX62" fmla="*/ 700340 w 975375"/>
                <a:gd name="connsiteY62" fmla="*/ 314871 h 510466"/>
                <a:gd name="connsiteX63" fmla="*/ 700340 w 975375"/>
                <a:gd name="connsiteY63" fmla="*/ 347136 h 510466"/>
                <a:gd name="connsiteX64" fmla="*/ 588227 w 975375"/>
                <a:gd name="connsiteY64" fmla="*/ 336381 h 510466"/>
                <a:gd name="connsiteX65" fmla="*/ 603319 w 975375"/>
                <a:gd name="connsiteY65" fmla="*/ 334230 h 510466"/>
                <a:gd name="connsiteX66" fmla="*/ 616255 w 975375"/>
                <a:gd name="connsiteY66" fmla="*/ 344985 h 510466"/>
                <a:gd name="connsiteX67" fmla="*/ 614099 w 975375"/>
                <a:gd name="connsiteY67" fmla="*/ 377251 h 510466"/>
                <a:gd name="connsiteX68" fmla="*/ 536482 w 975375"/>
                <a:gd name="connsiteY68" fmla="*/ 351438 h 510466"/>
                <a:gd name="connsiteX69" fmla="*/ 530014 w 975375"/>
                <a:gd name="connsiteY69" fmla="*/ 407365 h 510466"/>
                <a:gd name="connsiteX70" fmla="*/ 577447 w 975375"/>
                <a:gd name="connsiteY70" fmla="*/ 454688 h 510466"/>
                <a:gd name="connsiteX71" fmla="*/ 717588 w 975375"/>
                <a:gd name="connsiteY71" fmla="*/ 431026 h 510466"/>
                <a:gd name="connsiteX72" fmla="*/ 780113 w 975375"/>
                <a:gd name="connsiteY72" fmla="*/ 392308 h 510466"/>
                <a:gd name="connsiteX73" fmla="*/ 577447 w 975375"/>
                <a:gd name="connsiteY73" fmla="*/ 474047 h 510466"/>
                <a:gd name="connsiteX74" fmla="*/ 471801 w 975375"/>
                <a:gd name="connsiteY74" fmla="*/ 426724 h 510466"/>
                <a:gd name="connsiteX75" fmla="*/ 420057 w 975375"/>
                <a:gd name="connsiteY75" fmla="*/ 377251 h 510466"/>
                <a:gd name="connsiteX76" fmla="*/ 413589 w 975375"/>
                <a:gd name="connsiteY76" fmla="*/ 351438 h 510466"/>
                <a:gd name="connsiteX77" fmla="*/ 512766 w 975375"/>
                <a:gd name="connsiteY77" fmla="*/ 282605 h 510466"/>
                <a:gd name="connsiteX78" fmla="*/ 506298 w 975375"/>
                <a:gd name="connsiteY78" fmla="*/ 252491 h 510466"/>
                <a:gd name="connsiteX79" fmla="*/ 439461 w 975375"/>
                <a:gd name="connsiteY79" fmla="*/ 215923 h 510466"/>
                <a:gd name="connsiteX80" fmla="*/ 353220 w 975375"/>
                <a:gd name="connsiteY80" fmla="*/ 194413 h 510466"/>
                <a:gd name="connsiteX81" fmla="*/ 279915 w 975375"/>
                <a:gd name="connsiteY81" fmla="*/ 166450 h 510466"/>
                <a:gd name="connsiteX82" fmla="*/ 189362 w 975375"/>
                <a:gd name="connsiteY82" fmla="*/ 235282 h 510466"/>
                <a:gd name="connsiteX83" fmla="*/ 210922 w 975375"/>
                <a:gd name="connsiteY83" fmla="*/ 321324 h 510466"/>
                <a:gd name="connsiteX84" fmla="*/ 154865 w 975375"/>
                <a:gd name="connsiteY84" fmla="*/ 261095 h 510466"/>
                <a:gd name="connsiteX85" fmla="*/ 120369 w 975375"/>
                <a:gd name="connsiteY85" fmla="*/ 295511 h 510466"/>
                <a:gd name="connsiteX86" fmla="*/ 128993 w 975375"/>
                <a:gd name="connsiteY86" fmla="*/ 312720 h 510466"/>
                <a:gd name="connsiteX87" fmla="*/ 141929 w 975375"/>
                <a:gd name="connsiteY87" fmla="*/ 319173 h 510466"/>
                <a:gd name="connsiteX88" fmla="*/ 165645 w 975375"/>
                <a:gd name="connsiteY88" fmla="*/ 274001 h 510466"/>
                <a:gd name="connsiteX89" fmla="*/ 167801 w 975375"/>
                <a:gd name="connsiteY89" fmla="*/ 353589 h 510466"/>
                <a:gd name="connsiteX90" fmla="*/ 81560 w 975375"/>
                <a:gd name="connsiteY90" fmla="*/ 368646 h 510466"/>
                <a:gd name="connsiteX91" fmla="*/ 6099 w 975375"/>
                <a:gd name="connsiteY91" fmla="*/ 308418 h 510466"/>
                <a:gd name="connsiteX92" fmla="*/ 1787 w 975375"/>
                <a:gd name="connsiteY92" fmla="*/ 254642 h 510466"/>
                <a:gd name="connsiteX93" fmla="*/ 14723 w 975375"/>
                <a:gd name="connsiteY93" fmla="*/ 235282 h 510466"/>
                <a:gd name="connsiteX94" fmla="*/ 16879 w 975375"/>
                <a:gd name="connsiteY94" fmla="*/ 213772 h 510466"/>
                <a:gd name="connsiteX95" fmla="*/ 62156 w 975375"/>
                <a:gd name="connsiteY95" fmla="*/ 147090 h 510466"/>
                <a:gd name="connsiteX96" fmla="*/ 167801 w 975375"/>
                <a:gd name="connsiteY96" fmla="*/ 187960 h 510466"/>
                <a:gd name="connsiteX97" fmla="*/ 197986 w 975375"/>
                <a:gd name="connsiteY97" fmla="*/ 168601 h 510466"/>
                <a:gd name="connsiteX98" fmla="*/ 174270 w 975375"/>
                <a:gd name="connsiteY98" fmla="*/ 106221 h 510466"/>
                <a:gd name="connsiteX99" fmla="*/ 139773 w 975375"/>
                <a:gd name="connsiteY99" fmla="*/ 114825 h 510466"/>
                <a:gd name="connsiteX100" fmla="*/ 141929 w 975375"/>
                <a:gd name="connsiteY100" fmla="*/ 140637 h 510466"/>
                <a:gd name="connsiteX101" fmla="*/ 189362 w 975375"/>
                <a:gd name="connsiteY101" fmla="*/ 144939 h 510466"/>
                <a:gd name="connsiteX102" fmla="*/ 113901 w 975375"/>
                <a:gd name="connsiteY102" fmla="*/ 56747 h 510466"/>
                <a:gd name="connsiteX103" fmla="*/ 254043 w 975375"/>
                <a:gd name="connsiteY103" fmla="*/ 35237 h 510466"/>
                <a:gd name="connsiteX104" fmla="*/ 301475 w 975375"/>
                <a:gd name="connsiteY104" fmla="*/ 820 h 51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75375" h="510466">
                  <a:moveTo>
                    <a:pt x="268143" y="180201"/>
                  </a:moveTo>
                  <a:cubicBezTo>
                    <a:pt x="304769" y="175906"/>
                    <a:pt x="328468" y="201673"/>
                    <a:pt x="350013" y="212409"/>
                  </a:cubicBezTo>
                  <a:cubicBezTo>
                    <a:pt x="360785" y="205968"/>
                    <a:pt x="406029" y="195231"/>
                    <a:pt x="425419" y="220998"/>
                  </a:cubicBezTo>
                  <a:cubicBezTo>
                    <a:pt x="442655" y="242471"/>
                    <a:pt x="464200" y="212409"/>
                    <a:pt x="490053" y="248913"/>
                  </a:cubicBezTo>
                  <a:cubicBezTo>
                    <a:pt x="530988" y="311183"/>
                    <a:pt x="444810" y="397073"/>
                    <a:pt x="418956" y="343392"/>
                  </a:cubicBezTo>
                  <a:cubicBezTo>
                    <a:pt x="414647" y="334803"/>
                    <a:pt x="418956" y="317625"/>
                    <a:pt x="418956" y="317625"/>
                  </a:cubicBezTo>
                  <a:cubicBezTo>
                    <a:pt x="418956" y="317625"/>
                    <a:pt x="421110" y="311183"/>
                    <a:pt x="421110" y="309036"/>
                  </a:cubicBezTo>
                  <a:cubicBezTo>
                    <a:pt x="401720" y="326214"/>
                    <a:pt x="397411" y="351981"/>
                    <a:pt x="410338" y="379895"/>
                  </a:cubicBezTo>
                  <a:cubicBezTo>
                    <a:pt x="425419" y="414251"/>
                    <a:pt x="462045" y="435724"/>
                    <a:pt x="492208" y="455049"/>
                  </a:cubicBezTo>
                  <a:cubicBezTo>
                    <a:pt x="574077" y="506583"/>
                    <a:pt x="647329" y="497994"/>
                    <a:pt x="714118" y="459344"/>
                  </a:cubicBezTo>
                  <a:cubicBezTo>
                    <a:pt x="742126" y="442166"/>
                    <a:pt x="776597" y="403515"/>
                    <a:pt x="795987" y="388484"/>
                  </a:cubicBezTo>
                  <a:cubicBezTo>
                    <a:pt x="813223" y="373454"/>
                    <a:pt x="839077" y="364865"/>
                    <a:pt x="869239" y="364865"/>
                  </a:cubicBezTo>
                  <a:cubicBezTo>
                    <a:pt x="869239" y="364865"/>
                    <a:pt x="916637" y="371306"/>
                    <a:pt x="916637" y="371306"/>
                  </a:cubicBezTo>
                  <a:cubicBezTo>
                    <a:pt x="864930" y="379895"/>
                    <a:pt x="828304" y="384190"/>
                    <a:pt x="811068" y="401368"/>
                  </a:cubicBezTo>
                  <a:cubicBezTo>
                    <a:pt x="780906" y="429282"/>
                    <a:pt x="748589" y="465786"/>
                    <a:pt x="709809" y="485111"/>
                  </a:cubicBezTo>
                  <a:cubicBezTo>
                    <a:pt x="593468" y="547381"/>
                    <a:pt x="427574" y="482964"/>
                    <a:pt x="365094" y="420693"/>
                  </a:cubicBezTo>
                  <a:cubicBezTo>
                    <a:pt x="339241" y="394926"/>
                    <a:pt x="328468" y="360570"/>
                    <a:pt x="313387" y="326214"/>
                  </a:cubicBezTo>
                  <a:cubicBezTo>
                    <a:pt x="302615" y="304741"/>
                    <a:pt x="296152" y="294005"/>
                    <a:pt x="283225" y="274680"/>
                  </a:cubicBezTo>
                  <a:cubicBezTo>
                    <a:pt x="274607" y="261796"/>
                    <a:pt x="263835" y="255355"/>
                    <a:pt x="248753" y="255355"/>
                  </a:cubicBezTo>
                  <a:cubicBezTo>
                    <a:pt x="248753" y="255355"/>
                    <a:pt x="233672" y="268238"/>
                    <a:pt x="233672" y="268238"/>
                  </a:cubicBezTo>
                  <a:cubicBezTo>
                    <a:pt x="259526" y="259649"/>
                    <a:pt x="265989" y="268238"/>
                    <a:pt x="270298" y="276827"/>
                  </a:cubicBezTo>
                  <a:cubicBezTo>
                    <a:pt x="270298" y="276827"/>
                    <a:pt x="272452" y="285416"/>
                    <a:pt x="272452" y="289711"/>
                  </a:cubicBezTo>
                  <a:cubicBezTo>
                    <a:pt x="272452" y="309036"/>
                    <a:pt x="259526" y="321919"/>
                    <a:pt x="227209" y="309036"/>
                  </a:cubicBezTo>
                  <a:cubicBezTo>
                    <a:pt x="201355" y="300447"/>
                    <a:pt x="192737" y="233882"/>
                    <a:pt x="209973" y="210262"/>
                  </a:cubicBezTo>
                  <a:cubicBezTo>
                    <a:pt x="220745" y="195231"/>
                    <a:pt x="246599" y="182348"/>
                    <a:pt x="268143" y="180201"/>
                  </a:cubicBezTo>
                  <a:close/>
                  <a:moveTo>
                    <a:pt x="731320" y="165601"/>
                  </a:moveTo>
                  <a:cubicBezTo>
                    <a:pt x="750176" y="165870"/>
                    <a:pt x="768494" y="166948"/>
                    <a:pt x="772804" y="169102"/>
                  </a:cubicBezTo>
                  <a:cubicBezTo>
                    <a:pt x="785734" y="173411"/>
                    <a:pt x="792199" y="194956"/>
                    <a:pt x="805129" y="197110"/>
                  </a:cubicBezTo>
                  <a:cubicBezTo>
                    <a:pt x="835299" y="205728"/>
                    <a:pt x="863314" y="201419"/>
                    <a:pt x="876245" y="231582"/>
                  </a:cubicBezTo>
                  <a:cubicBezTo>
                    <a:pt x="891330" y="276825"/>
                    <a:pt x="861159" y="317760"/>
                    <a:pt x="830989" y="324223"/>
                  </a:cubicBezTo>
                  <a:cubicBezTo>
                    <a:pt x="824524" y="324223"/>
                    <a:pt x="809439" y="319915"/>
                    <a:pt x="809439" y="319915"/>
                  </a:cubicBezTo>
                  <a:cubicBezTo>
                    <a:pt x="783579" y="311297"/>
                    <a:pt x="766339" y="289752"/>
                    <a:pt x="790044" y="268207"/>
                  </a:cubicBezTo>
                  <a:cubicBezTo>
                    <a:pt x="792199" y="266053"/>
                    <a:pt x="787889" y="261744"/>
                    <a:pt x="787889" y="261744"/>
                  </a:cubicBezTo>
                  <a:cubicBezTo>
                    <a:pt x="764184" y="276825"/>
                    <a:pt x="757719" y="294061"/>
                    <a:pt x="772804" y="309142"/>
                  </a:cubicBezTo>
                  <a:cubicBezTo>
                    <a:pt x="822369" y="358695"/>
                    <a:pt x="848229" y="315606"/>
                    <a:pt x="880555" y="315606"/>
                  </a:cubicBezTo>
                  <a:cubicBezTo>
                    <a:pt x="912880" y="313451"/>
                    <a:pt x="962445" y="352232"/>
                    <a:pt x="975375" y="373776"/>
                  </a:cubicBezTo>
                  <a:cubicBezTo>
                    <a:pt x="947360" y="363004"/>
                    <a:pt x="919345" y="354386"/>
                    <a:pt x="899950" y="352232"/>
                  </a:cubicBezTo>
                  <a:cubicBezTo>
                    <a:pt x="846074" y="345768"/>
                    <a:pt x="809439" y="360849"/>
                    <a:pt x="779269" y="378085"/>
                  </a:cubicBezTo>
                  <a:cubicBezTo>
                    <a:pt x="738324" y="401784"/>
                    <a:pt x="699533" y="444874"/>
                    <a:pt x="649968" y="455646"/>
                  </a:cubicBezTo>
                  <a:cubicBezTo>
                    <a:pt x="587473" y="466418"/>
                    <a:pt x="529287" y="429792"/>
                    <a:pt x="537907" y="371622"/>
                  </a:cubicBezTo>
                  <a:cubicBezTo>
                    <a:pt x="540062" y="363004"/>
                    <a:pt x="548682" y="354386"/>
                    <a:pt x="552992" y="350077"/>
                  </a:cubicBezTo>
                  <a:cubicBezTo>
                    <a:pt x="552992" y="350077"/>
                    <a:pt x="561612" y="347923"/>
                    <a:pt x="563767" y="345768"/>
                  </a:cubicBezTo>
                  <a:cubicBezTo>
                    <a:pt x="544372" y="425483"/>
                    <a:pt x="619798" y="451337"/>
                    <a:pt x="667208" y="423329"/>
                  </a:cubicBezTo>
                  <a:cubicBezTo>
                    <a:pt x="690913" y="410402"/>
                    <a:pt x="705998" y="386703"/>
                    <a:pt x="712463" y="352232"/>
                  </a:cubicBezTo>
                  <a:cubicBezTo>
                    <a:pt x="718929" y="322069"/>
                    <a:pt x="710308" y="298370"/>
                    <a:pt x="686603" y="281134"/>
                  </a:cubicBezTo>
                  <a:cubicBezTo>
                    <a:pt x="693068" y="255281"/>
                    <a:pt x="693068" y="233736"/>
                    <a:pt x="684448" y="212191"/>
                  </a:cubicBezTo>
                  <a:cubicBezTo>
                    <a:pt x="677983" y="197110"/>
                    <a:pt x="652123" y="173411"/>
                    <a:pt x="686603" y="166948"/>
                  </a:cubicBezTo>
                  <a:cubicBezTo>
                    <a:pt x="693068" y="165870"/>
                    <a:pt x="712463" y="165332"/>
                    <a:pt x="731320" y="165601"/>
                  </a:cubicBezTo>
                  <a:close/>
                  <a:moveTo>
                    <a:pt x="301475" y="820"/>
                  </a:moveTo>
                  <a:cubicBezTo>
                    <a:pt x="346752" y="-3482"/>
                    <a:pt x="366156" y="9424"/>
                    <a:pt x="385560" y="33086"/>
                  </a:cubicBezTo>
                  <a:cubicBezTo>
                    <a:pt x="404964" y="22330"/>
                    <a:pt x="452397" y="26633"/>
                    <a:pt x="473957" y="48143"/>
                  </a:cubicBezTo>
                  <a:cubicBezTo>
                    <a:pt x="521390" y="99768"/>
                    <a:pt x="484737" y="147090"/>
                    <a:pt x="432993" y="172903"/>
                  </a:cubicBezTo>
                  <a:cubicBezTo>
                    <a:pt x="409276" y="183658"/>
                    <a:pt x="366156" y="170752"/>
                    <a:pt x="370468" y="142788"/>
                  </a:cubicBezTo>
                  <a:cubicBezTo>
                    <a:pt x="376936" y="106221"/>
                    <a:pt x="420057" y="99768"/>
                    <a:pt x="411433" y="138486"/>
                  </a:cubicBezTo>
                  <a:cubicBezTo>
                    <a:pt x="404964" y="138486"/>
                    <a:pt x="411433" y="140637"/>
                    <a:pt x="411433" y="140637"/>
                  </a:cubicBezTo>
                  <a:cubicBezTo>
                    <a:pt x="411433" y="140637"/>
                    <a:pt x="417901" y="136335"/>
                    <a:pt x="420057" y="125580"/>
                  </a:cubicBezTo>
                  <a:cubicBezTo>
                    <a:pt x="422213" y="110523"/>
                    <a:pt x="413589" y="101919"/>
                    <a:pt x="402808" y="99768"/>
                  </a:cubicBezTo>
                  <a:cubicBezTo>
                    <a:pt x="361844" y="95466"/>
                    <a:pt x="335972" y="151392"/>
                    <a:pt x="379092" y="175054"/>
                  </a:cubicBezTo>
                  <a:cubicBezTo>
                    <a:pt x="469645" y="222376"/>
                    <a:pt x="480425" y="108372"/>
                    <a:pt x="568823" y="129882"/>
                  </a:cubicBezTo>
                  <a:cubicBezTo>
                    <a:pt x="599007" y="136335"/>
                    <a:pt x="601163" y="166450"/>
                    <a:pt x="616255" y="177205"/>
                  </a:cubicBezTo>
                  <a:cubicBezTo>
                    <a:pt x="635659" y="190111"/>
                    <a:pt x="652908" y="179356"/>
                    <a:pt x="665844" y="196564"/>
                  </a:cubicBezTo>
                  <a:cubicBezTo>
                    <a:pt x="680936" y="220225"/>
                    <a:pt x="680936" y="252491"/>
                    <a:pt x="674468" y="282605"/>
                  </a:cubicBezTo>
                  <a:cubicBezTo>
                    <a:pt x="683092" y="293360"/>
                    <a:pt x="696028" y="306267"/>
                    <a:pt x="700340" y="314871"/>
                  </a:cubicBezTo>
                  <a:cubicBezTo>
                    <a:pt x="704652" y="323475"/>
                    <a:pt x="700340" y="347136"/>
                    <a:pt x="700340" y="347136"/>
                  </a:cubicBezTo>
                  <a:cubicBezTo>
                    <a:pt x="680936" y="474047"/>
                    <a:pt x="530014" y="411667"/>
                    <a:pt x="588227" y="336381"/>
                  </a:cubicBezTo>
                  <a:cubicBezTo>
                    <a:pt x="586071" y="336381"/>
                    <a:pt x="599007" y="334230"/>
                    <a:pt x="603319" y="334230"/>
                  </a:cubicBezTo>
                  <a:cubicBezTo>
                    <a:pt x="607631" y="334230"/>
                    <a:pt x="611943" y="342834"/>
                    <a:pt x="616255" y="344985"/>
                  </a:cubicBezTo>
                  <a:cubicBezTo>
                    <a:pt x="616255" y="357891"/>
                    <a:pt x="607631" y="366495"/>
                    <a:pt x="614099" y="377251"/>
                  </a:cubicBezTo>
                  <a:cubicBezTo>
                    <a:pt x="655064" y="306267"/>
                    <a:pt x="560198" y="308418"/>
                    <a:pt x="536482" y="351438"/>
                  </a:cubicBezTo>
                  <a:cubicBezTo>
                    <a:pt x="530014" y="364344"/>
                    <a:pt x="525702" y="388006"/>
                    <a:pt x="530014" y="407365"/>
                  </a:cubicBezTo>
                  <a:cubicBezTo>
                    <a:pt x="536482" y="431026"/>
                    <a:pt x="560198" y="448235"/>
                    <a:pt x="577447" y="454688"/>
                  </a:cubicBezTo>
                  <a:cubicBezTo>
                    <a:pt x="633503" y="478349"/>
                    <a:pt x="683092" y="458990"/>
                    <a:pt x="717588" y="431026"/>
                  </a:cubicBezTo>
                  <a:cubicBezTo>
                    <a:pt x="721900" y="428875"/>
                    <a:pt x="760709" y="398761"/>
                    <a:pt x="780113" y="392308"/>
                  </a:cubicBezTo>
                  <a:cubicBezTo>
                    <a:pt x="734837" y="433177"/>
                    <a:pt x="672312" y="493406"/>
                    <a:pt x="577447" y="474047"/>
                  </a:cubicBezTo>
                  <a:cubicBezTo>
                    <a:pt x="540794" y="467594"/>
                    <a:pt x="499830" y="448235"/>
                    <a:pt x="471801" y="426724"/>
                  </a:cubicBezTo>
                  <a:cubicBezTo>
                    <a:pt x="461021" y="418120"/>
                    <a:pt x="426525" y="390157"/>
                    <a:pt x="420057" y="377251"/>
                  </a:cubicBezTo>
                  <a:cubicBezTo>
                    <a:pt x="415745" y="368646"/>
                    <a:pt x="415745" y="364344"/>
                    <a:pt x="413589" y="351438"/>
                  </a:cubicBezTo>
                  <a:cubicBezTo>
                    <a:pt x="452397" y="405214"/>
                    <a:pt x="517078" y="336381"/>
                    <a:pt x="512766" y="282605"/>
                  </a:cubicBezTo>
                  <a:cubicBezTo>
                    <a:pt x="512766" y="271850"/>
                    <a:pt x="510610" y="261095"/>
                    <a:pt x="506298" y="252491"/>
                  </a:cubicBezTo>
                  <a:cubicBezTo>
                    <a:pt x="489050" y="215923"/>
                    <a:pt x="467489" y="215923"/>
                    <a:pt x="439461" y="215923"/>
                  </a:cubicBezTo>
                  <a:cubicBezTo>
                    <a:pt x="428681" y="200866"/>
                    <a:pt x="394184" y="177205"/>
                    <a:pt x="353220" y="194413"/>
                  </a:cubicBezTo>
                  <a:cubicBezTo>
                    <a:pt x="329503" y="177205"/>
                    <a:pt x="297163" y="164298"/>
                    <a:pt x="279915" y="166450"/>
                  </a:cubicBezTo>
                  <a:cubicBezTo>
                    <a:pt x="228170" y="168601"/>
                    <a:pt x="200142" y="185809"/>
                    <a:pt x="189362" y="235282"/>
                  </a:cubicBezTo>
                  <a:cubicBezTo>
                    <a:pt x="182894" y="271850"/>
                    <a:pt x="204454" y="297662"/>
                    <a:pt x="210922" y="321324"/>
                  </a:cubicBezTo>
                  <a:cubicBezTo>
                    <a:pt x="195830" y="286907"/>
                    <a:pt x="180738" y="261095"/>
                    <a:pt x="154865" y="261095"/>
                  </a:cubicBezTo>
                  <a:cubicBezTo>
                    <a:pt x="131149" y="261095"/>
                    <a:pt x="118213" y="278303"/>
                    <a:pt x="120369" y="295511"/>
                  </a:cubicBezTo>
                  <a:cubicBezTo>
                    <a:pt x="120369" y="297662"/>
                    <a:pt x="122525" y="306267"/>
                    <a:pt x="128993" y="312720"/>
                  </a:cubicBezTo>
                  <a:cubicBezTo>
                    <a:pt x="128993" y="312720"/>
                    <a:pt x="139773" y="317022"/>
                    <a:pt x="141929" y="319173"/>
                  </a:cubicBezTo>
                  <a:cubicBezTo>
                    <a:pt x="120369" y="297662"/>
                    <a:pt x="135461" y="267548"/>
                    <a:pt x="165645" y="274001"/>
                  </a:cubicBezTo>
                  <a:cubicBezTo>
                    <a:pt x="193674" y="280454"/>
                    <a:pt x="195830" y="332079"/>
                    <a:pt x="167801" y="353589"/>
                  </a:cubicBezTo>
                  <a:cubicBezTo>
                    <a:pt x="154865" y="364344"/>
                    <a:pt x="105277" y="368646"/>
                    <a:pt x="81560" y="368646"/>
                  </a:cubicBezTo>
                  <a:cubicBezTo>
                    <a:pt x="44908" y="366495"/>
                    <a:pt x="12567" y="342834"/>
                    <a:pt x="6099" y="308418"/>
                  </a:cubicBezTo>
                  <a:cubicBezTo>
                    <a:pt x="1787" y="293360"/>
                    <a:pt x="-2525" y="271850"/>
                    <a:pt x="1787" y="254642"/>
                  </a:cubicBezTo>
                  <a:cubicBezTo>
                    <a:pt x="3943" y="250340"/>
                    <a:pt x="10411" y="241736"/>
                    <a:pt x="14723" y="235282"/>
                  </a:cubicBezTo>
                  <a:cubicBezTo>
                    <a:pt x="14723" y="235282"/>
                    <a:pt x="16879" y="220225"/>
                    <a:pt x="16879" y="213772"/>
                  </a:cubicBezTo>
                  <a:cubicBezTo>
                    <a:pt x="12567" y="185809"/>
                    <a:pt x="25504" y="149241"/>
                    <a:pt x="62156" y="147090"/>
                  </a:cubicBezTo>
                  <a:cubicBezTo>
                    <a:pt x="94496" y="142788"/>
                    <a:pt x="83716" y="196564"/>
                    <a:pt x="167801" y="187960"/>
                  </a:cubicBezTo>
                  <a:cubicBezTo>
                    <a:pt x="178582" y="187960"/>
                    <a:pt x="191518" y="177205"/>
                    <a:pt x="197986" y="168601"/>
                  </a:cubicBezTo>
                  <a:cubicBezTo>
                    <a:pt x="208766" y="149241"/>
                    <a:pt x="200142" y="114825"/>
                    <a:pt x="174270" y="106221"/>
                  </a:cubicBezTo>
                  <a:cubicBezTo>
                    <a:pt x="163489" y="101919"/>
                    <a:pt x="146241" y="101919"/>
                    <a:pt x="139773" y="114825"/>
                  </a:cubicBezTo>
                  <a:cubicBezTo>
                    <a:pt x="139773" y="114825"/>
                    <a:pt x="139773" y="132033"/>
                    <a:pt x="141929" y="140637"/>
                  </a:cubicBezTo>
                  <a:cubicBezTo>
                    <a:pt x="139773" y="110523"/>
                    <a:pt x="189362" y="99768"/>
                    <a:pt x="189362" y="144939"/>
                  </a:cubicBezTo>
                  <a:cubicBezTo>
                    <a:pt x="189362" y="224527"/>
                    <a:pt x="10411" y="157845"/>
                    <a:pt x="113901" y="56747"/>
                  </a:cubicBezTo>
                  <a:cubicBezTo>
                    <a:pt x="148397" y="24482"/>
                    <a:pt x="200142" y="18028"/>
                    <a:pt x="254043" y="35237"/>
                  </a:cubicBezTo>
                  <a:cubicBezTo>
                    <a:pt x="264823" y="18028"/>
                    <a:pt x="275603" y="2971"/>
                    <a:pt x="301475" y="820"/>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Freeform 51"/>
            <p:cNvSpPr/>
            <p:nvPr/>
          </p:nvSpPr>
          <p:spPr bwMode="auto">
            <a:xfrm>
              <a:off x="6683376" y="3692525"/>
              <a:ext cx="382588" cy="206375"/>
            </a:xfrm>
            <a:custGeom>
              <a:avLst/>
              <a:gdLst>
                <a:gd name="T0" fmla="*/ 33 w 178"/>
                <a:gd name="T1" fmla="*/ 67 h 96"/>
                <a:gd name="T2" fmla="*/ 21 w 178"/>
                <a:gd name="T3" fmla="*/ 38 h 96"/>
                <a:gd name="T4" fmla="*/ 11 w 178"/>
                <a:gd name="T5" fmla="*/ 82 h 96"/>
                <a:gd name="T6" fmla="*/ 61 w 178"/>
                <a:gd name="T7" fmla="*/ 87 h 96"/>
                <a:gd name="T8" fmla="*/ 178 w 178"/>
                <a:gd name="T9" fmla="*/ 68 h 96"/>
                <a:gd name="T10" fmla="*/ 90 w 178"/>
                <a:gd name="T11" fmla="*/ 52 h 96"/>
                <a:gd name="T12" fmla="*/ 53 w 178"/>
                <a:gd name="T13" fmla="*/ 51 h 96"/>
                <a:gd name="T14" fmla="*/ 57 w 178"/>
                <a:gd name="T15" fmla="*/ 24 h 96"/>
                <a:gd name="T16" fmla="*/ 81 w 178"/>
                <a:gd name="T17" fmla="*/ 30 h 96"/>
                <a:gd name="T18" fmla="*/ 64 w 178"/>
                <a:gd name="T19" fmla="*/ 28 h 96"/>
                <a:gd name="T20" fmla="*/ 65 w 178"/>
                <a:gd name="T21" fmla="*/ 50 h 96"/>
                <a:gd name="T22" fmla="*/ 98 w 178"/>
                <a:gd name="T23" fmla="*/ 35 h 96"/>
                <a:gd name="T24" fmla="*/ 87 w 178"/>
                <a:gd name="T25" fmla="*/ 8 h 96"/>
                <a:gd name="T26" fmla="*/ 43 w 178"/>
                <a:gd name="T27" fmla="*/ 14 h 96"/>
                <a:gd name="T28" fmla="*/ 33 w 178"/>
                <a:gd name="T29" fmla="*/ 6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96">
                  <a:moveTo>
                    <a:pt x="33" y="67"/>
                  </a:moveTo>
                  <a:cubicBezTo>
                    <a:pt x="16" y="64"/>
                    <a:pt x="18" y="49"/>
                    <a:pt x="21" y="38"/>
                  </a:cubicBezTo>
                  <a:cubicBezTo>
                    <a:pt x="3" y="40"/>
                    <a:pt x="0" y="70"/>
                    <a:pt x="11" y="82"/>
                  </a:cubicBezTo>
                  <a:cubicBezTo>
                    <a:pt x="20" y="93"/>
                    <a:pt x="46" y="96"/>
                    <a:pt x="61" y="87"/>
                  </a:cubicBezTo>
                  <a:cubicBezTo>
                    <a:pt x="80" y="75"/>
                    <a:pt x="126" y="59"/>
                    <a:pt x="178" y="68"/>
                  </a:cubicBezTo>
                  <a:cubicBezTo>
                    <a:pt x="156" y="54"/>
                    <a:pt x="111" y="40"/>
                    <a:pt x="90" y="52"/>
                  </a:cubicBezTo>
                  <a:cubicBezTo>
                    <a:pt x="74" y="62"/>
                    <a:pt x="61" y="60"/>
                    <a:pt x="53" y="51"/>
                  </a:cubicBezTo>
                  <a:cubicBezTo>
                    <a:pt x="47" y="44"/>
                    <a:pt x="50" y="29"/>
                    <a:pt x="57" y="24"/>
                  </a:cubicBezTo>
                  <a:cubicBezTo>
                    <a:pt x="66" y="17"/>
                    <a:pt x="80" y="20"/>
                    <a:pt x="81" y="30"/>
                  </a:cubicBezTo>
                  <a:cubicBezTo>
                    <a:pt x="75" y="26"/>
                    <a:pt x="70" y="24"/>
                    <a:pt x="64" y="28"/>
                  </a:cubicBezTo>
                  <a:cubicBezTo>
                    <a:pt x="55" y="34"/>
                    <a:pt x="55" y="45"/>
                    <a:pt x="65" y="50"/>
                  </a:cubicBezTo>
                  <a:cubicBezTo>
                    <a:pt x="76" y="55"/>
                    <a:pt x="93" y="45"/>
                    <a:pt x="98" y="35"/>
                  </a:cubicBezTo>
                  <a:cubicBezTo>
                    <a:pt x="102" y="26"/>
                    <a:pt x="97" y="16"/>
                    <a:pt x="87" y="8"/>
                  </a:cubicBezTo>
                  <a:cubicBezTo>
                    <a:pt x="77" y="0"/>
                    <a:pt x="59" y="2"/>
                    <a:pt x="43" y="14"/>
                  </a:cubicBezTo>
                  <a:cubicBezTo>
                    <a:pt x="24" y="27"/>
                    <a:pt x="19" y="56"/>
                    <a:pt x="33" y="67"/>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2" name="组合 11"/>
          <p:cNvGrpSpPr/>
          <p:nvPr/>
        </p:nvGrpSpPr>
        <p:grpSpPr>
          <a:xfrm>
            <a:off x="383301" y="384516"/>
            <a:ext cx="1166686" cy="267267"/>
            <a:chOff x="-164381" y="2115819"/>
            <a:chExt cx="4132033" cy="946576"/>
          </a:xfrm>
          <a:solidFill>
            <a:srgbClr val="E5C18C"/>
          </a:solidFill>
        </p:grpSpPr>
        <p:grpSp>
          <p:nvGrpSpPr>
            <p:cNvPr id="13" name="组合 12"/>
            <p:cNvGrpSpPr/>
            <p:nvPr/>
          </p:nvGrpSpPr>
          <p:grpSpPr>
            <a:xfrm>
              <a:off x="-164381" y="2115819"/>
              <a:ext cx="2833726" cy="473287"/>
              <a:chOff x="-8578756" y="1524000"/>
              <a:chExt cx="7847236" cy="1310640"/>
            </a:xfrm>
            <a:grpFill/>
          </p:grpSpPr>
          <p:sp>
            <p:nvSpPr>
              <p:cNvPr id="18" name="弧形 17"/>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19" name="直接连接符 18"/>
              <p:cNvCxnSpPr>
                <a:stCxn id="18"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21" name="弧形 20"/>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14" name="组合 13"/>
            <p:cNvGrpSpPr/>
            <p:nvPr/>
          </p:nvGrpSpPr>
          <p:grpSpPr>
            <a:xfrm flipH="1" flipV="1">
              <a:off x="1601698" y="2589108"/>
              <a:ext cx="2365954" cy="473287"/>
              <a:chOff x="-7283387" y="1524000"/>
              <a:chExt cx="6551867" cy="1310640"/>
            </a:xfrm>
            <a:grpFill/>
          </p:grpSpPr>
          <p:sp>
            <p:nvSpPr>
              <p:cNvPr id="15" name="弧形 14"/>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16" name="直接连接符 15"/>
              <p:cNvCxnSpPr>
                <a:stCxn id="15"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22" name="组合 21"/>
          <p:cNvGrpSpPr/>
          <p:nvPr/>
        </p:nvGrpSpPr>
        <p:grpSpPr>
          <a:xfrm flipV="1">
            <a:off x="160032" y="771922"/>
            <a:ext cx="788741" cy="180686"/>
            <a:chOff x="-164381" y="2115819"/>
            <a:chExt cx="4132033" cy="946576"/>
          </a:xfrm>
          <a:solidFill>
            <a:srgbClr val="E5C18C"/>
          </a:solidFill>
        </p:grpSpPr>
        <p:grpSp>
          <p:nvGrpSpPr>
            <p:cNvPr id="23" name="组合 22"/>
            <p:cNvGrpSpPr/>
            <p:nvPr/>
          </p:nvGrpSpPr>
          <p:grpSpPr>
            <a:xfrm>
              <a:off x="-164381" y="2115819"/>
              <a:ext cx="2833726" cy="473287"/>
              <a:chOff x="-8578756" y="1524000"/>
              <a:chExt cx="7847236" cy="1310640"/>
            </a:xfrm>
            <a:grpFill/>
          </p:grpSpPr>
          <p:sp>
            <p:nvSpPr>
              <p:cNvPr id="28" name="弧形 27"/>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9" name="直接连接符 28"/>
              <p:cNvCxnSpPr>
                <a:stCxn id="28"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31" name="弧形 30"/>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24" name="组合 23"/>
            <p:cNvGrpSpPr/>
            <p:nvPr/>
          </p:nvGrpSpPr>
          <p:grpSpPr>
            <a:xfrm flipH="1" flipV="1">
              <a:off x="1601698" y="2589108"/>
              <a:ext cx="2365954" cy="473287"/>
              <a:chOff x="-7283387" y="1524000"/>
              <a:chExt cx="6551867" cy="1310640"/>
            </a:xfrm>
            <a:grpFill/>
          </p:grpSpPr>
          <p:sp>
            <p:nvSpPr>
              <p:cNvPr id="25" name="弧形 24"/>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6" name="直接连接符 25"/>
              <p:cNvCxnSpPr>
                <a:stCxn id="25"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32" name="组合 31"/>
          <p:cNvGrpSpPr/>
          <p:nvPr/>
        </p:nvGrpSpPr>
        <p:grpSpPr>
          <a:xfrm>
            <a:off x="444917" y="1814873"/>
            <a:ext cx="677108" cy="3706281"/>
            <a:chOff x="9772342" y="1709678"/>
            <a:chExt cx="677108" cy="3706281"/>
          </a:xfrm>
        </p:grpSpPr>
        <p:sp>
          <p:nvSpPr>
            <p:cNvPr id="33" name="文本框 32"/>
            <p:cNvSpPr txBox="1"/>
            <p:nvPr/>
          </p:nvSpPr>
          <p:spPr>
            <a:xfrm>
              <a:off x="9772342" y="1709678"/>
              <a:ext cx="677108" cy="1645643"/>
            </a:xfrm>
            <a:prstGeom prst="rect">
              <a:avLst/>
            </a:prstGeom>
            <a:noFill/>
          </p:spPr>
          <p:txBody>
            <a:bodyPr vert="eaVert" wrap="none" rtlCol="0">
              <a:spAutoFit/>
            </a:bodyPr>
            <a:lstStyle/>
            <a:p>
              <a:r>
                <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rPr>
                <a:t>第一章</a:t>
              </a:r>
              <a:endPar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endParaRPr>
            </a:p>
          </p:txBody>
        </p:sp>
        <p:cxnSp>
          <p:nvCxnSpPr>
            <p:cNvPr id="34" name="直接连接符 33"/>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37" name="Rechteck"/>
          <p:cNvSpPr/>
          <p:nvPr/>
        </p:nvSpPr>
        <p:spPr>
          <a:xfrm>
            <a:off x="3289077" y="3091294"/>
            <a:ext cx="1270001" cy="12700"/>
          </a:xfrm>
          <a:prstGeom prst="rect">
            <a:avLst/>
          </a:prstGeom>
          <a:solidFill>
            <a:srgbClr val="24282B"/>
          </a:solidFill>
          <a:ln w="12700">
            <a:solidFill>
              <a:schemeClr val="bg1"/>
            </a:solidFill>
            <a:miter lim="400000"/>
          </a:ln>
        </p:spPr>
        <p:txBody>
          <a:bodyPr lIns="25400" tIns="25400" rIns="25400" bIns="25400" anchor="ctr"/>
          <a:lstStyle/>
          <a:p>
            <a:pPr algn="ctr" defTabSz="412750" hangingPunct="0">
              <a:defRPr sz="3200" spc="0">
                <a:solidFill>
                  <a:srgbClr val="0433FF"/>
                </a:solidFill>
                <a:latin typeface="Helvetica Light"/>
                <a:ea typeface="Helvetica Light"/>
                <a:cs typeface="Helvetica Light"/>
                <a:sym typeface="Helvetica Light"/>
              </a:defRPr>
            </a:pPr>
            <a:endParaRPr sz="1600" kern="0">
              <a:solidFill>
                <a:srgbClr val="0433FF"/>
              </a:solidFill>
              <a:latin typeface="Helvetica Light"/>
              <a:sym typeface="Helvetica Light"/>
            </a:endParaRPr>
          </a:p>
        </p:txBody>
      </p:sp>
      <p:pic>
        <p:nvPicPr>
          <p:cNvPr id="39" name="图片 38"/>
          <p:cNvPicPr>
            <a:picLocks noChangeAspect="1"/>
          </p:cNvPicPr>
          <p:nvPr/>
        </p:nvPicPr>
        <p:blipFill rotWithShape="1">
          <a:blip r:embed="rId3" cstate="email"/>
          <a:srcRect/>
          <a:stretch>
            <a:fillRect/>
          </a:stretch>
        </p:blipFill>
        <p:spPr>
          <a:xfrm flipH="1">
            <a:off x="9389405" y="-15946"/>
            <a:ext cx="2834636" cy="3135329"/>
          </a:xfrm>
          <a:prstGeom prst="rect">
            <a:avLst/>
          </a:prstGeom>
        </p:spPr>
      </p:pic>
      <p:sp>
        <p:nvSpPr>
          <p:cNvPr id="40" name="文本框 39"/>
          <p:cNvSpPr txBox="1"/>
          <p:nvPr/>
        </p:nvSpPr>
        <p:spPr>
          <a:xfrm>
            <a:off x="8072673" y="1777810"/>
            <a:ext cx="2769989" cy="4328628"/>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zh-CN" altLang="en-US" sz="1400" kern="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rPr>
              <a:t>点击输入本栏的具体文字，简明扼要的说明分项内容，此为概念图解，请根据您的具体内容酌情修点击输入本栏的具体文字，简明扼要的说明分项内容，此为概念图解，请根据您的具体内容酌情修点击输入本栏的具体</a:t>
            </a:r>
            <a:endParaRPr lang="zh-CN" altLang="en-US" sz="140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endParaRPr>
          </a:p>
          <a:p>
            <a:pPr algn="just">
              <a:lnSpc>
                <a:spcPct val="200000"/>
              </a:lnSpc>
            </a:pPr>
            <a:endParaRPr lang="zh-CN" altLang="en-US" sz="140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endParaRPr>
          </a:p>
        </p:txBody>
      </p:sp>
      <p:pic>
        <p:nvPicPr>
          <p:cNvPr id="41" name="图片 40"/>
          <p:cNvPicPr>
            <a:picLocks noChangeAspect="1"/>
          </p:cNvPicPr>
          <p:nvPr/>
        </p:nvPicPr>
        <p:blipFill>
          <a:blip r:embed="rId4" cstate="email"/>
          <a:stretch>
            <a:fillRect/>
          </a:stretch>
        </p:blipFill>
        <p:spPr>
          <a:xfrm>
            <a:off x="8354097" y="3285219"/>
            <a:ext cx="340345" cy="350593"/>
          </a:xfrm>
          <a:prstGeom prst="rect">
            <a:avLst/>
          </a:prstGeom>
        </p:spPr>
      </p:pic>
      <p:sp>
        <p:nvSpPr>
          <p:cNvPr id="42" name="MAON"/>
          <p:cNvSpPr txBox="1"/>
          <p:nvPr/>
        </p:nvSpPr>
        <p:spPr>
          <a:xfrm>
            <a:off x="1161626" y="4125813"/>
            <a:ext cx="3725073" cy="1107996"/>
          </a:xfrm>
          <a:prstGeom prst="rect">
            <a:avLst/>
          </a:prstGeom>
          <a:ln w="12700">
            <a:miter lim="400000"/>
          </a:ln>
        </p:spPr>
        <p:txBody>
          <a:bodyPr wrap="square" lIns="22860" rIns="22860" anchor="ctr">
            <a:spAutoFit/>
          </a:bodyPr>
          <a:lstStyle/>
          <a:p>
            <a:pPr defTabSz="412750" hangingPunct="0"/>
            <a:r>
              <a:rPr lang="zh-CN" altLang="en-US" sz="6600" kern="0" spc="170" dirty="0">
                <a:solidFill>
                  <a:schemeClr val="bg1"/>
                </a:solidFill>
                <a:latin typeface="汉仪尚巍手书W" panose="00020600040101010101" pitchFamily="18" charset="-122"/>
                <a:ea typeface="汉仪尚巍手书W" panose="00020600040101010101" pitchFamily="18" charset="-122"/>
                <a:sym typeface="Bodoni SvtyTwo ITC TT-Book"/>
              </a:rPr>
              <a:t>中国风潮</a:t>
            </a:r>
            <a:endParaRPr sz="6600" kern="0" spc="170" dirty="0">
              <a:solidFill>
                <a:schemeClr val="bg1"/>
              </a:solidFill>
              <a:latin typeface="汉仪尚巍手书W" panose="00020600040101010101" pitchFamily="18" charset="-122"/>
              <a:ea typeface="汉仪尚巍手书W" panose="00020600040101010101" pitchFamily="18" charset="-122"/>
              <a:sym typeface="Bodoni SvtyTwo ITC TT-Book"/>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占位符 7" descr="图片包含 餐桌, 室内, 碗, 杯子&#10;&#10;自动生成的说明"/>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8006" r="18006"/>
          <a:stretch>
            <a:fillRect/>
          </a:stretch>
        </p:blipFill>
        <p:spPr/>
      </p:pic>
      <p:sp>
        <p:nvSpPr>
          <p:cNvPr id="3" name="Rechteck"/>
          <p:cNvSpPr/>
          <p:nvPr/>
        </p:nvSpPr>
        <p:spPr>
          <a:xfrm>
            <a:off x="6873677" y="2311400"/>
            <a:ext cx="1270001" cy="12700"/>
          </a:xfrm>
          <a:prstGeom prst="rect">
            <a:avLst/>
          </a:prstGeom>
          <a:solidFill>
            <a:srgbClr val="24282B"/>
          </a:solidFill>
          <a:ln w="12700">
            <a:solidFill>
              <a:schemeClr val="bg1"/>
            </a:solidFill>
            <a:miter lim="400000"/>
          </a:ln>
        </p:spPr>
        <p:txBody>
          <a:bodyPr lIns="25400" tIns="25400" rIns="25400" bIns="25400" anchor="ctr"/>
          <a:lstStyle/>
          <a:p>
            <a:pPr algn="ctr" defTabSz="412750" hangingPunct="0">
              <a:defRPr sz="3200" spc="0">
                <a:solidFill>
                  <a:srgbClr val="0433FF"/>
                </a:solidFill>
                <a:latin typeface="Helvetica Light"/>
                <a:ea typeface="Helvetica Light"/>
                <a:cs typeface="Helvetica Light"/>
                <a:sym typeface="Helvetica Light"/>
              </a:defRPr>
            </a:pPr>
            <a:endParaRPr sz="1600" kern="0">
              <a:solidFill>
                <a:srgbClr val="0433FF"/>
              </a:solidFill>
              <a:latin typeface="Helvetica Light"/>
              <a:sym typeface="Helvetica Light"/>
            </a:endParaRPr>
          </a:p>
        </p:txBody>
      </p:sp>
      <p:sp>
        <p:nvSpPr>
          <p:cNvPr id="4" name="MAON"/>
          <p:cNvSpPr txBox="1"/>
          <p:nvPr/>
        </p:nvSpPr>
        <p:spPr>
          <a:xfrm>
            <a:off x="2765471" y="1814873"/>
            <a:ext cx="3725073" cy="1107996"/>
          </a:xfrm>
          <a:prstGeom prst="rect">
            <a:avLst/>
          </a:prstGeom>
          <a:ln w="12700">
            <a:miter lim="400000"/>
          </a:ln>
        </p:spPr>
        <p:txBody>
          <a:bodyPr wrap="square" lIns="22860" rIns="22860" anchor="ctr">
            <a:spAutoFit/>
          </a:bodyPr>
          <a:lstStyle/>
          <a:p>
            <a:pPr defTabSz="412750" hangingPunct="0"/>
            <a:r>
              <a:rPr lang="zh-CN" altLang="en-US" sz="6600" kern="0" spc="170" dirty="0">
                <a:solidFill>
                  <a:schemeClr val="bg1"/>
                </a:solidFill>
                <a:latin typeface="汉仪尚巍手书W" panose="00020600040101010101" pitchFamily="18" charset="-122"/>
                <a:ea typeface="汉仪尚巍手书W" panose="00020600040101010101" pitchFamily="18" charset="-122"/>
                <a:sym typeface="Bodoni SvtyTwo ITC TT-Book"/>
              </a:rPr>
              <a:t>中国风潮</a:t>
            </a:r>
            <a:endParaRPr sz="6600" kern="0" spc="170" dirty="0">
              <a:solidFill>
                <a:schemeClr val="bg1"/>
              </a:solidFill>
              <a:latin typeface="汉仪尚巍手书W" panose="00020600040101010101" pitchFamily="18" charset="-122"/>
              <a:ea typeface="汉仪尚巍手书W" panose="00020600040101010101" pitchFamily="18" charset="-122"/>
              <a:sym typeface="Bodoni SvtyTwo ITC TT-Book"/>
            </a:endParaRPr>
          </a:p>
        </p:txBody>
      </p:sp>
      <p:grpSp>
        <p:nvGrpSpPr>
          <p:cNvPr id="9" name="组合 8"/>
          <p:cNvGrpSpPr/>
          <p:nvPr/>
        </p:nvGrpSpPr>
        <p:grpSpPr>
          <a:xfrm>
            <a:off x="755658" y="1039188"/>
            <a:ext cx="873826" cy="549329"/>
            <a:chOff x="6367981" y="3325020"/>
            <a:chExt cx="1664770" cy="1046553"/>
          </a:xfrm>
          <a:solidFill>
            <a:srgbClr val="E5C18C"/>
          </a:solidFill>
        </p:grpSpPr>
        <p:sp>
          <p:nvSpPr>
            <p:cNvPr id="10" name="任意多边形: 形状 9"/>
            <p:cNvSpPr/>
            <p:nvPr/>
          </p:nvSpPr>
          <p:spPr bwMode="auto">
            <a:xfrm>
              <a:off x="6367981" y="3902478"/>
              <a:ext cx="491607" cy="383535"/>
            </a:xfrm>
            <a:custGeom>
              <a:avLst/>
              <a:gdLst>
                <a:gd name="connsiteX0" fmla="*/ 158232 w 491607"/>
                <a:gd name="connsiteY0" fmla="*/ 88497 h 383535"/>
                <a:gd name="connsiteX1" fmla="*/ 158232 w 491607"/>
                <a:gd name="connsiteY1" fmla="*/ 110145 h 383535"/>
                <a:gd name="connsiteX2" fmla="*/ 101301 w 491607"/>
                <a:gd name="connsiteY2" fmla="*/ 207560 h 383535"/>
                <a:gd name="connsiteX3" fmla="*/ 158232 w 491607"/>
                <a:gd name="connsiteY3" fmla="*/ 88497 h 383535"/>
                <a:gd name="connsiteX4" fmla="*/ 131736 w 491607"/>
                <a:gd name="connsiteY4" fmla="*/ 167 h 383535"/>
                <a:gd name="connsiteX5" fmla="*/ 179144 w 491607"/>
                <a:gd name="connsiteY5" fmla="*/ 19579 h 383535"/>
                <a:gd name="connsiteX6" fmla="*/ 228707 w 491607"/>
                <a:gd name="connsiteY6" fmla="*/ 10952 h 383535"/>
                <a:gd name="connsiteX7" fmla="*/ 276115 w 491607"/>
                <a:gd name="connsiteY7" fmla="*/ 105857 h 383535"/>
                <a:gd name="connsiteX8" fmla="*/ 256721 w 491607"/>
                <a:gd name="connsiteY8" fmla="*/ 129583 h 383535"/>
                <a:gd name="connsiteX9" fmla="*/ 230862 w 491607"/>
                <a:gd name="connsiteY9" fmla="*/ 140367 h 383535"/>
                <a:gd name="connsiteX10" fmla="*/ 181299 w 491607"/>
                <a:gd name="connsiteY10" fmla="*/ 133897 h 383535"/>
                <a:gd name="connsiteX11" fmla="*/ 205003 w 491607"/>
                <a:gd name="connsiteY11" fmla="*/ 88601 h 383535"/>
                <a:gd name="connsiteX12" fmla="*/ 161905 w 491607"/>
                <a:gd name="connsiteY12" fmla="*/ 75660 h 383535"/>
                <a:gd name="connsiteX13" fmla="*/ 108032 w 491607"/>
                <a:gd name="connsiteY13" fmla="*/ 118798 h 383535"/>
                <a:gd name="connsiteX14" fmla="*/ 97257 w 491607"/>
                <a:gd name="connsiteY14" fmla="*/ 215860 h 383535"/>
                <a:gd name="connsiteX15" fmla="*/ 118806 w 491607"/>
                <a:gd name="connsiteY15" fmla="*/ 246057 h 383535"/>
                <a:gd name="connsiteX16" fmla="*/ 157595 w 491607"/>
                <a:gd name="connsiteY16" fmla="*/ 120955 h 383535"/>
                <a:gd name="connsiteX17" fmla="*/ 200693 w 491607"/>
                <a:gd name="connsiteY17" fmla="*/ 151152 h 383535"/>
                <a:gd name="connsiteX18" fmla="*/ 179144 w 491607"/>
                <a:gd name="connsiteY18" fmla="*/ 168408 h 383535"/>
                <a:gd name="connsiteX19" fmla="*/ 243791 w 491607"/>
                <a:gd name="connsiteY19" fmla="*/ 155466 h 383535"/>
                <a:gd name="connsiteX20" fmla="*/ 194228 w 491607"/>
                <a:gd name="connsiteY20" fmla="*/ 282725 h 383535"/>
                <a:gd name="connsiteX21" fmla="*/ 170524 w 491607"/>
                <a:gd name="connsiteY21" fmla="*/ 198605 h 383535"/>
                <a:gd name="connsiteX22" fmla="*/ 205003 w 491607"/>
                <a:gd name="connsiteY22" fmla="*/ 218017 h 383535"/>
                <a:gd name="connsiteX23" fmla="*/ 194228 w 491607"/>
                <a:gd name="connsiteY23" fmla="*/ 185663 h 383535"/>
                <a:gd name="connsiteX24" fmla="*/ 155440 w 491607"/>
                <a:gd name="connsiteY24" fmla="*/ 261156 h 383535"/>
                <a:gd name="connsiteX25" fmla="*/ 299819 w 491607"/>
                <a:gd name="connsiteY25" fmla="*/ 297823 h 383535"/>
                <a:gd name="connsiteX26" fmla="*/ 373087 w 491607"/>
                <a:gd name="connsiteY26" fmla="*/ 351747 h 383535"/>
                <a:gd name="connsiteX27" fmla="*/ 491607 w 491607"/>
                <a:gd name="connsiteY27" fmla="*/ 338805 h 383535"/>
                <a:gd name="connsiteX28" fmla="*/ 312749 w 491607"/>
                <a:gd name="connsiteY28" fmla="*/ 364688 h 383535"/>
                <a:gd name="connsiteX29" fmla="*/ 189918 w 491607"/>
                <a:gd name="connsiteY29" fmla="*/ 330177 h 383535"/>
                <a:gd name="connsiteX30" fmla="*/ 77863 w 491607"/>
                <a:gd name="connsiteY30" fmla="*/ 278411 h 383535"/>
                <a:gd name="connsiteX31" fmla="*/ 43384 w 491607"/>
                <a:gd name="connsiteY31" fmla="*/ 26050 h 383535"/>
                <a:gd name="connsiteX32" fmla="*/ 99412 w 491607"/>
                <a:gd name="connsiteY32" fmla="*/ 26050 h 383535"/>
                <a:gd name="connsiteX33" fmla="*/ 131736 w 491607"/>
                <a:gd name="connsiteY33" fmla="*/ 167 h 38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1607" h="383535">
                  <a:moveTo>
                    <a:pt x="158232" y="88497"/>
                  </a:moveTo>
                  <a:cubicBezTo>
                    <a:pt x="156043" y="94991"/>
                    <a:pt x="153853" y="105815"/>
                    <a:pt x="158232" y="110145"/>
                  </a:cubicBezTo>
                  <a:cubicBezTo>
                    <a:pt x="129767" y="118804"/>
                    <a:pt x="110060" y="157770"/>
                    <a:pt x="101301" y="207560"/>
                  </a:cubicBezTo>
                  <a:cubicBezTo>
                    <a:pt x="94732" y="131793"/>
                    <a:pt x="129767" y="101486"/>
                    <a:pt x="158232" y="88497"/>
                  </a:cubicBezTo>
                  <a:close/>
                  <a:moveTo>
                    <a:pt x="131736" y="167"/>
                  </a:moveTo>
                  <a:cubicBezTo>
                    <a:pt x="157595" y="-1990"/>
                    <a:pt x="164059" y="17422"/>
                    <a:pt x="179144" y="19579"/>
                  </a:cubicBezTo>
                  <a:cubicBezTo>
                    <a:pt x="189918" y="19579"/>
                    <a:pt x="209313" y="8795"/>
                    <a:pt x="228707" y="10952"/>
                  </a:cubicBezTo>
                  <a:cubicBezTo>
                    <a:pt x="261031" y="17422"/>
                    <a:pt x="293355" y="67032"/>
                    <a:pt x="276115" y="105857"/>
                  </a:cubicBezTo>
                  <a:cubicBezTo>
                    <a:pt x="273960" y="110170"/>
                    <a:pt x="261031" y="125269"/>
                    <a:pt x="256721" y="129583"/>
                  </a:cubicBezTo>
                  <a:cubicBezTo>
                    <a:pt x="252411" y="131740"/>
                    <a:pt x="237327" y="140367"/>
                    <a:pt x="230862" y="140367"/>
                  </a:cubicBezTo>
                  <a:cubicBezTo>
                    <a:pt x="213623" y="144681"/>
                    <a:pt x="189918" y="140367"/>
                    <a:pt x="181299" y="133897"/>
                  </a:cubicBezTo>
                  <a:cubicBezTo>
                    <a:pt x="151130" y="112327"/>
                    <a:pt x="164059" y="64875"/>
                    <a:pt x="205003" y="88601"/>
                  </a:cubicBezTo>
                  <a:cubicBezTo>
                    <a:pt x="196383" y="75660"/>
                    <a:pt x="176989" y="71346"/>
                    <a:pt x="161905" y="75660"/>
                  </a:cubicBezTo>
                  <a:cubicBezTo>
                    <a:pt x="140355" y="84287"/>
                    <a:pt x="116651" y="99386"/>
                    <a:pt x="108032" y="118798"/>
                  </a:cubicBezTo>
                  <a:cubicBezTo>
                    <a:pt x="97257" y="144681"/>
                    <a:pt x="86482" y="181349"/>
                    <a:pt x="97257" y="215860"/>
                  </a:cubicBezTo>
                  <a:cubicBezTo>
                    <a:pt x="101567" y="224488"/>
                    <a:pt x="108032" y="233115"/>
                    <a:pt x="118806" y="246057"/>
                  </a:cubicBezTo>
                  <a:cubicBezTo>
                    <a:pt x="99412" y="218017"/>
                    <a:pt x="129581" y="127426"/>
                    <a:pt x="157595" y="120955"/>
                  </a:cubicBezTo>
                  <a:cubicBezTo>
                    <a:pt x="159750" y="138211"/>
                    <a:pt x="185609" y="148995"/>
                    <a:pt x="200693" y="151152"/>
                  </a:cubicBezTo>
                  <a:cubicBezTo>
                    <a:pt x="185609" y="153309"/>
                    <a:pt x="176989" y="161937"/>
                    <a:pt x="179144" y="168408"/>
                  </a:cubicBezTo>
                  <a:cubicBezTo>
                    <a:pt x="196383" y="157623"/>
                    <a:pt x="226552" y="151152"/>
                    <a:pt x="243791" y="155466"/>
                  </a:cubicBezTo>
                  <a:cubicBezTo>
                    <a:pt x="308439" y="172721"/>
                    <a:pt x="293355" y="297823"/>
                    <a:pt x="194228" y="282725"/>
                  </a:cubicBezTo>
                  <a:cubicBezTo>
                    <a:pt x="174834" y="280568"/>
                    <a:pt x="138200" y="213703"/>
                    <a:pt x="170524" y="198605"/>
                  </a:cubicBezTo>
                  <a:cubicBezTo>
                    <a:pt x="187764" y="189977"/>
                    <a:pt x="200693" y="196448"/>
                    <a:pt x="205003" y="218017"/>
                  </a:cubicBezTo>
                  <a:cubicBezTo>
                    <a:pt x="209313" y="209389"/>
                    <a:pt x="207158" y="189977"/>
                    <a:pt x="194228" y="185663"/>
                  </a:cubicBezTo>
                  <a:cubicBezTo>
                    <a:pt x="159750" y="179192"/>
                    <a:pt x="125271" y="215860"/>
                    <a:pt x="155440" y="261156"/>
                  </a:cubicBezTo>
                  <a:cubicBezTo>
                    <a:pt x="209313" y="347433"/>
                    <a:pt x="235172" y="256842"/>
                    <a:pt x="299819" y="297823"/>
                  </a:cubicBezTo>
                  <a:cubicBezTo>
                    <a:pt x="327833" y="315079"/>
                    <a:pt x="345073" y="338805"/>
                    <a:pt x="373087" y="351747"/>
                  </a:cubicBezTo>
                  <a:cubicBezTo>
                    <a:pt x="403256" y="364688"/>
                    <a:pt x="454974" y="353904"/>
                    <a:pt x="491607" y="338805"/>
                  </a:cubicBezTo>
                  <a:cubicBezTo>
                    <a:pt x="448509" y="390571"/>
                    <a:pt x="342918" y="394885"/>
                    <a:pt x="312749" y="364688"/>
                  </a:cubicBezTo>
                  <a:cubicBezTo>
                    <a:pt x="291200" y="343119"/>
                    <a:pt x="230862" y="338805"/>
                    <a:pt x="189918" y="330177"/>
                  </a:cubicBezTo>
                  <a:cubicBezTo>
                    <a:pt x="153285" y="323707"/>
                    <a:pt x="105877" y="295666"/>
                    <a:pt x="77863" y="278411"/>
                  </a:cubicBezTo>
                  <a:cubicBezTo>
                    <a:pt x="19680" y="241743"/>
                    <a:pt x="-44968" y="67032"/>
                    <a:pt x="43384" y="26050"/>
                  </a:cubicBezTo>
                  <a:cubicBezTo>
                    <a:pt x="58468" y="19579"/>
                    <a:pt x="86482" y="30364"/>
                    <a:pt x="99412" y="26050"/>
                  </a:cubicBezTo>
                  <a:cubicBezTo>
                    <a:pt x="110186" y="21736"/>
                    <a:pt x="112341" y="167"/>
                    <a:pt x="131736" y="167"/>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Freeform 22"/>
            <p:cNvSpPr/>
            <p:nvPr/>
          </p:nvSpPr>
          <p:spPr bwMode="auto">
            <a:xfrm>
              <a:off x="7259638" y="3325020"/>
              <a:ext cx="773113" cy="471488"/>
            </a:xfrm>
            <a:custGeom>
              <a:avLst/>
              <a:gdLst>
                <a:gd name="T0" fmla="*/ 196 w 359"/>
                <a:gd name="T1" fmla="*/ 21 h 219"/>
                <a:gd name="T2" fmla="*/ 204 w 359"/>
                <a:gd name="T3" fmla="*/ 60 h 219"/>
                <a:gd name="T4" fmla="*/ 197 w 359"/>
                <a:gd name="T5" fmla="*/ 46 h 219"/>
                <a:gd name="T6" fmla="*/ 246 w 359"/>
                <a:gd name="T7" fmla="*/ 53 h 219"/>
                <a:gd name="T8" fmla="*/ 309 w 359"/>
                <a:gd name="T9" fmla="*/ 125 h 219"/>
                <a:gd name="T10" fmla="*/ 239 w 359"/>
                <a:gd name="T11" fmla="*/ 139 h 219"/>
                <a:gd name="T12" fmla="*/ 254 w 359"/>
                <a:gd name="T13" fmla="*/ 111 h 219"/>
                <a:gd name="T14" fmla="*/ 234 w 359"/>
                <a:gd name="T15" fmla="*/ 141 h 219"/>
                <a:gd name="T16" fmla="*/ 328 w 359"/>
                <a:gd name="T17" fmla="*/ 0 h 219"/>
                <a:gd name="T18" fmla="*/ 297 w 359"/>
                <a:gd name="T19" fmla="*/ 170 h 219"/>
                <a:gd name="T20" fmla="*/ 211 w 359"/>
                <a:gd name="T21" fmla="*/ 100 h 219"/>
                <a:gd name="T22" fmla="*/ 136 w 359"/>
                <a:gd name="T23" fmla="*/ 99 h 219"/>
                <a:gd name="T24" fmla="*/ 124 w 359"/>
                <a:gd name="T25" fmla="*/ 161 h 219"/>
                <a:gd name="T26" fmla="*/ 153 w 359"/>
                <a:gd name="T27" fmla="*/ 173 h 219"/>
                <a:gd name="T28" fmla="*/ 302 w 359"/>
                <a:gd name="T29" fmla="*/ 186 h 219"/>
                <a:gd name="T30" fmla="*/ 157 w 359"/>
                <a:gd name="T31" fmla="*/ 167 h 219"/>
                <a:gd name="T32" fmla="*/ 119 w 359"/>
                <a:gd name="T33" fmla="*/ 134 h 219"/>
                <a:gd name="T34" fmla="*/ 110 w 359"/>
                <a:gd name="T35" fmla="*/ 158 h 219"/>
                <a:gd name="T36" fmla="*/ 137 w 359"/>
                <a:gd name="T37" fmla="*/ 105 h 219"/>
                <a:gd name="T38" fmla="*/ 220 w 359"/>
                <a:gd name="T39" fmla="*/ 140 h 219"/>
                <a:gd name="T40" fmla="*/ 204 w 359"/>
                <a:gd name="T41" fmla="*/ 130 h 219"/>
                <a:gd name="T42" fmla="*/ 275 w 359"/>
                <a:gd name="T43" fmla="*/ 184 h 219"/>
                <a:gd name="T44" fmla="*/ 337 w 359"/>
                <a:gd name="T45" fmla="*/ 50 h 219"/>
                <a:gd name="T46" fmla="*/ 345 w 359"/>
                <a:gd name="T47" fmla="*/ 155 h 219"/>
                <a:gd name="T48" fmla="*/ 255 w 359"/>
                <a:gd name="T49" fmla="*/ 210 h 219"/>
                <a:gd name="T50" fmla="*/ 72 w 359"/>
                <a:gd name="T51" fmla="*/ 130 h 219"/>
                <a:gd name="T52" fmla="*/ 42 w 359"/>
                <a:gd name="T53" fmla="*/ 124 h 219"/>
                <a:gd name="T54" fmla="*/ 65 w 359"/>
                <a:gd name="T55" fmla="*/ 126 h 219"/>
                <a:gd name="T56" fmla="*/ 17 w 359"/>
                <a:gd name="T57" fmla="*/ 151 h 219"/>
                <a:gd name="T58" fmla="*/ 4 w 359"/>
                <a:gd name="T59" fmla="*/ 81 h 219"/>
                <a:gd name="T60" fmla="*/ 71 w 359"/>
                <a:gd name="T61" fmla="*/ 45 h 219"/>
                <a:gd name="T62" fmla="*/ 116 w 359"/>
                <a:gd name="T63" fmla="*/ 62 h 219"/>
                <a:gd name="T64" fmla="*/ 91 w 359"/>
                <a:gd name="T65" fmla="*/ 52 h 219"/>
                <a:gd name="T66" fmla="*/ 81 w 359"/>
                <a:gd name="T67" fmla="*/ 37 h 219"/>
                <a:gd name="T68" fmla="*/ 134 w 359"/>
                <a:gd name="T69" fmla="*/ 2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9" h="219">
                  <a:moveTo>
                    <a:pt x="157" y="5"/>
                  </a:moveTo>
                  <a:cubicBezTo>
                    <a:pt x="182" y="2"/>
                    <a:pt x="185" y="19"/>
                    <a:pt x="196" y="21"/>
                  </a:cubicBezTo>
                  <a:cubicBezTo>
                    <a:pt x="208" y="24"/>
                    <a:pt x="219" y="16"/>
                    <a:pt x="230" y="24"/>
                  </a:cubicBezTo>
                  <a:cubicBezTo>
                    <a:pt x="261" y="45"/>
                    <a:pt x="215" y="80"/>
                    <a:pt x="204" y="60"/>
                  </a:cubicBezTo>
                  <a:cubicBezTo>
                    <a:pt x="194" y="43"/>
                    <a:pt x="216" y="48"/>
                    <a:pt x="214" y="46"/>
                  </a:cubicBezTo>
                  <a:cubicBezTo>
                    <a:pt x="210" y="42"/>
                    <a:pt x="200" y="40"/>
                    <a:pt x="197" y="46"/>
                  </a:cubicBezTo>
                  <a:cubicBezTo>
                    <a:pt x="193" y="57"/>
                    <a:pt x="197" y="65"/>
                    <a:pt x="204" y="68"/>
                  </a:cubicBezTo>
                  <a:cubicBezTo>
                    <a:pt x="226" y="78"/>
                    <a:pt x="237" y="58"/>
                    <a:pt x="246" y="53"/>
                  </a:cubicBezTo>
                  <a:cubicBezTo>
                    <a:pt x="258" y="47"/>
                    <a:pt x="282" y="57"/>
                    <a:pt x="289" y="61"/>
                  </a:cubicBezTo>
                  <a:cubicBezTo>
                    <a:pt x="312" y="79"/>
                    <a:pt x="312" y="113"/>
                    <a:pt x="309" y="125"/>
                  </a:cubicBezTo>
                  <a:cubicBezTo>
                    <a:pt x="304" y="141"/>
                    <a:pt x="286" y="154"/>
                    <a:pt x="270" y="155"/>
                  </a:cubicBezTo>
                  <a:cubicBezTo>
                    <a:pt x="259" y="155"/>
                    <a:pt x="243" y="148"/>
                    <a:pt x="239" y="139"/>
                  </a:cubicBezTo>
                  <a:cubicBezTo>
                    <a:pt x="227" y="111"/>
                    <a:pt x="263" y="107"/>
                    <a:pt x="252" y="128"/>
                  </a:cubicBezTo>
                  <a:cubicBezTo>
                    <a:pt x="260" y="126"/>
                    <a:pt x="260" y="113"/>
                    <a:pt x="254" y="111"/>
                  </a:cubicBezTo>
                  <a:cubicBezTo>
                    <a:pt x="249" y="109"/>
                    <a:pt x="238" y="110"/>
                    <a:pt x="235" y="115"/>
                  </a:cubicBezTo>
                  <a:cubicBezTo>
                    <a:pt x="231" y="119"/>
                    <a:pt x="231" y="133"/>
                    <a:pt x="234" y="141"/>
                  </a:cubicBezTo>
                  <a:cubicBezTo>
                    <a:pt x="240" y="158"/>
                    <a:pt x="268" y="166"/>
                    <a:pt x="287" y="158"/>
                  </a:cubicBezTo>
                  <a:cubicBezTo>
                    <a:pt x="346" y="133"/>
                    <a:pt x="310" y="54"/>
                    <a:pt x="328" y="0"/>
                  </a:cubicBezTo>
                  <a:cubicBezTo>
                    <a:pt x="328" y="0"/>
                    <a:pt x="332" y="44"/>
                    <a:pt x="334" y="65"/>
                  </a:cubicBezTo>
                  <a:cubicBezTo>
                    <a:pt x="338" y="110"/>
                    <a:pt x="342" y="148"/>
                    <a:pt x="297" y="170"/>
                  </a:cubicBezTo>
                  <a:cubicBezTo>
                    <a:pt x="262" y="186"/>
                    <a:pt x="230" y="184"/>
                    <a:pt x="197" y="162"/>
                  </a:cubicBezTo>
                  <a:cubicBezTo>
                    <a:pt x="233" y="161"/>
                    <a:pt x="235" y="115"/>
                    <a:pt x="211" y="100"/>
                  </a:cubicBezTo>
                  <a:cubicBezTo>
                    <a:pt x="202" y="95"/>
                    <a:pt x="189" y="92"/>
                    <a:pt x="181" y="97"/>
                  </a:cubicBezTo>
                  <a:cubicBezTo>
                    <a:pt x="169" y="87"/>
                    <a:pt x="144" y="86"/>
                    <a:pt x="136" y="99"/>
                  </a:cubicBezTo>
                  <a:cubicBezTo>
                    <a:pt x="129" y="97"/>
                    <a:pt x="111" y="100"/>
                    <a:pt x="104" y="107"/>
                  </a:cubicBezTo>
                  <a:cubicBezTo>
                    <a:pt x="86" y="126"/>
                    <a:pt x="91" y="177"/>
                    <a:pt x="124" y="161"/>
                  </a:cubicBezTo>
                  <a:cubicBezTo>
                    <a:pt x="134" y="156"/>
                    <a:pt x="133" y="151"/>
                    <a:pt x="135" y="143"/>
                  </a:cubicBezTo>
                  <a:cubicBezTo>
                    <a:pt x="142" y="157"/>
                    <a:pt x="150" y="169"/>
                    <a:pt x="153" y="173"/>
                  </a:cubicBezTo>
                  <a:cubicBezTo>
                    <a:pt x="164" y="186"/>
                    <a:pt x="175" y="192"/>
                    <a:pt x="192" y="196"/>
                  </a:cubicBezTo>
                  <a:cubicBezTo>
                    <a:pt x="222" y="203"/>
                    <a:pt x="280" y="202"/>
                    <a:pt x="302" y="186"/>
                  </a:cubicBezTo>
                  <a:cubicBezTo>
                    <a:pt x="269" y="193"/>
                    <a:pt x="229" y="199"/>
                    <a:pt x="193" y="190"/>
                  </a:cubicBezTo>
                  <a:cubicBezTo>
                    <a:pt x="176" y="187"/>
                    <a:pt x="162" y="173"/>
                    <a:pt x="157" y="167"/>
                  </a:cubicBezTo>
                  <a:cubicBezTo>
                    <a:pt x="153" y="162"/>
                    <a:pt x="148" y="152"/>
                    <a:pt x="144" y="144"/>
                  </a:cubicBezTo>
                  <a:cubicBezTo>
                    <a:pt x="137" y="132"/>
                    <a:pt x="128" y="132"/>
                    <a:pt x="119" y="134"/>
                  </a:cubicBezTo>
                  <a:cubicBezTo>
                    <a:pt x="126" y="137"/>
                    <a:pt x="133" y="142"/>
                    <a:pt x="128" y="150"/>
                  </a:cubicBezTo>
                  <a:cubicBezTo>
                    <a:pt x="125" y="155"/>
                    <a:pt x="118" y="161"/>
                    <a:pt x="110" y="158"/>
                  </a:cubicBezTo>
                  <a:cubicBezTo>
                    <a:pt x="98" y="153"/>
                    <a:pt x="99" y="135"/>
                    <a:pt x="102" y="124"/>
                  </a:cubicBezTo>
                  <a:cubicBezTo>
                    <a:pt x="107" y="107"/>
                    <a:pt x="126" y="101"/>
                    <a:pt x="137" y="105"/>
                  </a:cubicBezTo>
                  <a:cubicBezTo>
                    <a:pt x="148" y="91"/>
                    <a:pt x="167" y="92"/>
                    <a:pt x="179" y="101"/>
                  </a:cubicBezTo>
                  <a:cubicBezTo>
                    <a:pt x="205" y="97"/>
                    <a:pt x="227" y="111"/>
                    <a:pt x="220" y="140"/>
                  </a:cubicBezTo>
                  <a:cubicBezTo>
                    <a:pt x="215" y="160"/>
                    <a:pt x="188" y="161"/>
                    <a:pt x="189" y="141"/>
                  </a:cubicBezTo>
                  <a:cubicBezTo>
                    <a:pt x="191" y="137"/>
                    <a:pt x="197" y="132"/>
                    <a:pt x="204" y="130"/>
                  </a:cubicBezTo>
                  <a:cubicBezTo>
                    <a:pt x="173" y="125"/>
                    <a:pt x="181" y="157"/>
                    <a:pt x="195" y="168"/>
                  </a:cubicBezTo>
                  <a:cubicBezTo>
                    <a:pt x="212" y="181"/>
                    <a:pt x="244" y="190"/>
                    <a:pt x="275" y="184"/>
                  </a:cubicBezTo>
                  <a:cubicBezTo>
                    <a:pt x="289" y="181"/>
                    <a:pt x="304" y="175"/>
                    <a:pt x="318" y="164"/>
                  </a:cubicBezTo>
                  <a:cubicBezTo>
                    <a:pt x="348" y="140"/>
                    <a:pt x="345" y="106"/>
                    <a:pt x="337" y="50"/>
                  </a:cubicBezTo>
                  <a:cubicBezTo>
                    <a:pt x="340" y="54"/>
                    <a:pt x="348" y="79"/>
                    <a:pt x="348" y="85"/>
                  </a:cubicBezTo>
                  <a:cubicBezTo>
                    <a:pt x="350" y="97"/>
                    <a:pt x="359" y="127"/>
                    <a:pt x="345" y="155"/>
                  </a:cubicBezTo>
                  <a:cubicBezTo>
                    <a:pt x="337" y="172"/>
                    <a:pt x="325" y="183"/>
                    <a:pt x="309" y="194"/>
                  </a:cubicBezTo>
                  <a:cubicBezTo>
                    <a:pt x="302" y="199"/>
                    <a:pt x="281" y="206"/>
                    <a:pt x="255" y="210"/>
                  </a:cubicBezTo>
                  <a:cubicBezTo>
                    <a:pt x="201" y="219"/>
                    <a:pt x="154" y="209"/>
                    <a:pt x="114" y="184"/>
                  </a:cubicBezTo>
                  <a:cubicBezTo>
                    <a:pt x="95" y="172"/>
                    <a:pt x="74" y="153"/>
                    <a:pt x="72" y="130"/>
                  </a:cubicBezTo>
                  <a:cubicBezTo>
                    <a:pt x="71" y="121"/>
                    <a:pt x="62" y="114"/>
                    <a:pt x="55" y="115"/>
                  </a:cubicBezTo>
                  <a:cubicBezTo>
                    <a:pt x="50" y="115"/>
                    <a:pt x="44" y="117"/>
                    <a:pt x="42" y="124"/>
                  </a:cubicBezTo>
                  <a:cubicBezTo>
                    <a:pt x="39" y="131"/>
                    <a:pt x="44" y="139"/>
                    <a:pt x="44" y="139"/>
                  </a:cubicBezTo>
                  <a:cubicBezTo>
                    <a:pt x="45" y="121"/>
                    <a:pt x="55" y="119"/>
                    <a:pt x="65" y="126"/>
                  </a:cubicBezTo>
                  <a:cubicBezTo>
                    <a:pt x="68" y="133"/>
                    <a:pt x="67" y="145"/>
                    <a:pt x="67" y="145"/>
                  </a:cubicBezTo>
                  <a:cubicBezTo>
                    <a:pt x="60" y="163"/>
                    <a:pt x="34" y="165"/>
                    <a:pt x="17" y="151"/>
                  </a:cubicBezTo>
                  <a:cubicBezTo>
                    <a:pt x="2" y="138"/>
                    <a:pt x="6" y="120"/>
                    <a:pt x="13" y="111"/>
                  </a:cubicBezTo>
                  <a:cubicBezTo>
                    <a:pt x="7" y="106"/>
                    <a:pt x="0" y="95"/>
                    <a:pt x="4" y="81"/>
                  </a:cubicBezTo>
                  <a:cubicBezTo>
                    <a:pt x="6" y="73"/>
                    <a:pt x="18" y="66"/>
                    <a:pt x="29" y="64"/>
                  </a:cubicBezTo>
                  <a:cubicBezTo>
                    <a:pt x="35" y="40"/>
                    <a:pt x="57" y="40"/>
                    <a:pt x="71" y="45"/>
                  </a:cubicBezTo>
                  <a:cubicBezTo>
                    <a:pt x="69" y="66"/>
                    <a:pt x="73" y="83"/>
                    <a:pt x="93" y="83"/>
                  </a:cubicBezTo>
                  <a:cubicBezTo>
                    <a:pt x="107" y="83"/>
                    <a:pt x="115" y="74"/>
                    <a:pt x="116" y="62"/>
                  </a:cubicBezTo>
                  <a:cubicBezTo>
                    <a:pt x="117" y="49"/>
                    <a:pt x="106" y="45"/>
                    <a:pt x="99" y="45"/>
                  </a:cubicBezTo>
                  <a:cubicBezTo>
                    <a:pt x="95" y="45"/>
                    <a:pt x="92" y="50"/>
                    <a:pt x="91" y="52"/>
                  </a:cubicBezTo>
                  <a:cubicBezTo>
                    <a:pt x="111" y="45"/>
                    <a:pt x="118" y="66"/>
                    <a:pt x="103" y="75"/>
                  </a:cubicBezTo>
                  <a:cubicBezTo>
                    <a:pt x="82" y="87"/>
                    <a:pt x="69" y="58"/>
                    <a:pt x="81" y="37"/>
                  </a:cubicBezTo>
                  <a:cubicBezTo>
                    <a:pt x="84" y="31"/>
                    <a:pt x="92" y="26"/>
                    <a:pt x="99" y="23"/>
                  </a:cubicBezTo>
                  <a:cubicBezTo>
                    <a:pt x="107" y="21"/>
                    <a:pt x="120" y="19"/>
                    <a:pt x="134" y="24"/>
                  </a:cubicBezTo>
                  <a:cubicBezTo>
                    <a:pt x="139" y="16"/>
                    <a:pt x="146" y="7"/>
                    <a:pt x="157" y="5"/>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任意多边形: 形状 11"/>
            <p:cNvSpPr/>
            <p:nvPr/>
          </p:nvSpPr>
          <p:spPr bwMode="auto">
            <a:xfrm>
              <a:off x="6704951" y="3861107"/>
              <a:ext cx="975375" cy="510466"/>
            </a:xfrm>
            <a:custGeom>
              <a:avLst/>
              <a:gdLst>
                <a:gd name="connsiteX0" fmla="*/ 268143 w 975375"/>
                <a:gd name="connsiteY0" fmla="*/ 180201 h 510466"/>
                <a:gd name="connsiteX1" fmla="*/ 350013 w 975375"/>
                <a:gd name="connsiteY1" fmla="*/ 212409 h 510466"/>
                <a:gd name="connsiteX2" fmla="*/ 425419 w 975375"/>
                <a:gd name="connsiteY2" fmla="*/ 220998 h 510466"/>
                <a:gd name="connsiteX3" fmla="*/ 490053 w 975375"/>
                <a:gd name="connsiteY3" fmla="*/ 248913 h 510466"/>
                <a:gd name="connsiteX4" fmla="*/ 418956 w 975375"/>
                <a:gd name="connsiteY4" fmla="*/ 343392 h 510466"/>
                <a:gd name="connsiteX5" fmla="*/ 418956 w 975375"/>
                <a:gd name="connsiteY5" fmla="*/ 317625 h 510466"/>
                <a:gd name="connsiteX6" fmla="*/ 421110 w 975375"/>
                <a:gd name="connsiteY6" fmla="*/ 309036 h 510466"/>
                <a:gd name="connsiteX7" fmla="*/ 410338 w 975375"/>
                <a:gd name="connsiteY7" fmla="*/ 379895 h 510466"/>
                <a:gd name="connsiteX8" fmla="*/ 492208 w 975375"/>
                <a:gd name="connsiteY8" fmla="*/ 455049 h 510466"/>
                <a:gd name="connsiteX9" fmla="*/ 714118 w 975375"/>
                <a:gd name="connsiteY9" fmla="*/ 459344 h 510466"/>
                <a:gd name="connsiteX10" fmla="*/ 795987 w 975375"/>
                <a:gd name="connsiteY10" fmla="*/ 388484 h 510466"/>
                <a:gd name="connsiteX11" fmla="*/ 869239 w 975375"/>
                <a:gd name="connsiteY11" fmla="*/ 364865 h 510466"/>
                <a:gd name="connsiteX12" fmla="*/ 916637 w 975375"/>
                <a:gd name="connsiteY12" fmla="*/ 371306 h 510466"/>
                <a:gd name="connsiteX13" fmla="*/ 811068 w 975375"/>
                <a:gd name="connsiteY13" fmla="*/ 401368 h 510466"/>
                <a:gd name="connsiteX14" fmla="*/ 709809 w 975375"/>
                <a:gd name="connsiteY14" fmla="*/ 485111 h 510466"/>
                <a:gd name="connsiteX15" fmla="*/ 365094 w 975375"/>
                <a:gd name="connsiteY15" fmla="*/ 420693 h 510466"/>
                <a:gd name="connsiteX16" fmla="*/ 313387 w 975375"/>
                <a:gd name="connsiteY16" fmla="*/ 326214 h 510466"/>
                <a:gd name="connsiteX17" fmla="*/ 283225 w 975375"/>
                <a:gd name="connsiteY17" fmla="*/ 274680 h 510466"/>
                <a:gd name="connsiteX18" fmla="*/ 248753 w 975375"/>
                <a:gd name="connsiteY18" fmla="*/ 255355 h 510466"/>
                <a:gd name="connsiteX19" fmla="*/ 233672 w 975375"/>
                <a:gd name="connsiteY19" fmla="*/ 268238 h 510466"/>
                <a:gd name="connsiteX20" fmla="*/ 270298 w 975375"/>
                <a:gd name="connsiteY20" fmla="*/ 276827 h 510466"/>
                <a:gd name="connsiteX21" fmla="*/ 272452 w 975375"/>
                <a:gd name="connsiteY21" fmla="*/ 289711 h 510466"/>
                <a:gd name="connsiteX22" fmla="*/ 227209 w 975375"/>
                <a:gd name="connsiteY22" fmla="*/ 309036 h 510466"/>
                <a:gd name="connsiteX23" fmla="*/ 209973 w 975375"/>
                <a:gd name="connsiteY23" fmla="*/ 210262 h 510466"/>
                <a:gd name="connsiteX24" fmla="*/ 268143 w 975375"/>
                <a:gd name="connsiteY24" fmla="*/ 180201 h 510466"/>
                <a:gd name="connsiteX25" fmla="*/ 731320 w 975375"/>
                <a:gd name="connsiteY25" fmla="*/ 165601 h 510466"/>
                <a:gd name="connsiteX26" fmla="*/ 772804 w 975375"/>
                <a:gd name="connsiteY26" fmla="*/ 169102 h 510466"/>
                <a:gd name="connsiteX27" fmla="*/ 805129 w 975375"/>
                <a:gd name="connsiteY27" fmla="*/ 197110 h 510466"/>
                <a:gd name="connsiteX28" fmla="*/ 876245 w 975375"/>
                <a:gd name="connsiteY28" fmla="*/ 231582 h 510466"/>
                <a:gd name="connsiteX29" fmla="*/ 830989 w 975375"/>
                <a:gd name="connsiteY29" fmla="*/ 324223 h 510466"/>
                <a:gd name="connsiteX30" fmla="*/ 809439 w 975375"/>
                <a:gd name="connsiteY30" fmla="*/ 319915 h 510466"/>
                <a:gd name="connsiteX31" fmla="*/ 790044 w 975375"/>
                <a:gd name="connsiteY31" fmla="*/ 268207 h 510466"/>
                <a:gd name="connsiteX32" fmla="*/ 787889 w 975375"/>
                <a:gd name="connsiteY32" fmla="*/ 261744 h 510466"/>
                <a:gd name="connsiteX33" fmla="*/ 772804 w 975375"/>
                <a:gd name="connsiteY33" fmla="*/ 309142 h 510466"/>
                <a:gd name="connsiteX34" fmla="*/ 880555 w 975375"/>
                <a:gd name="connsiteY34" fmla="*/ 315606 h 510466"/>
                <a:gd name="connsiteX35" fmla="*/ 975375 w 975375"/>
                <a:gd name="connsiteY35" fmla="*/ 373776 h 510466"/>
                <a:gd name="connsiteX36" fmla="*/ 899950 w 975375"/>
                <a:gd name="connsiteY36" fmla="*/ 352232 h 510466"/>
                <a:gd name="connsiteX37" fmla="*/ 779269 w 975375"/>
                <a:gd name="connsiteY37" fmla="*/ 378085 h 510466"/>
                <a:gd name="connsiteX38" fmla="*/ 649968 w 975375"/>
                <a:gd name="connsiteY38" fmla="*/ 455646 h 510466"/>
                <a:gd name="connsiteX39" fmla="*/ 537907 w 975375"/>
                <a:gd name="connsiteY39" fmla="*/ 371622 h 510466"/>
                <a:gd name="connsiteX40" fmla="*/ 552992 w 975375"/>
                <a:gd name="connsiteY40" fmla="*/ 350077 h 510466"/>
                <a:gd name="connsiteX41" fmla="*/ 563767 w 975375"/>
                <a:gd name="connsiteY41" fmla="*/ 345768 h 510466"/>
                <a:gd name="connsiteX42" fmla="*/ 667208 w 975375"/>
                <a:gd name="connsiteY42" fmla="*/ 423329 h 510466"/>
                <a:gd name="connsiteX43" fmla="*/ 712463 w 975375"/>
                <a:gd name="connsiteY43" fmla="*/ 352232 h 510466"/>
                <a:gd name="connsiteX44" fmla="*/ 686603 w 975375"/>
                <a:gd name="connsiteY44" fmla="*/ 281134 h 510466"/>
                <a:gd name="connsiteX45" fmla="*/ 684448 w 975375"/>
                <a:gd name="connsiteY45" fmla="*/ 212191 h 510466"/>
                <a:gd name="connsiteX46" fmla="*/ 686603 w 975375"/>
                <a:gd name="connsiteY46" fmla="*/ 166948 h 510466"/>
                <a:gd name="connsiteX47" fmla="*/ 731320 w 975375"/>
                <a:gd name="connsiteY47" fmla="*/ 165601 h 510466"/>
                <a:gd name="connsiteX48" fmla="*/ 301475 w 975375"/>
                <a:gd name="connsiteY48" fmla="*/ 820 h 510466"/>
                <a:gd name="connsiteX49" fmla="*/ 385560 w 975375"/>
                <a:gd name="connsiteY49" fmla="*/ 33086 h 510466"/>
                <a:gd name="connsiteX50" fmla="*/ 473957 w 975375"/>
                <a:gd name="connsiteY50" fmla="*/ 48143 h 510466"/>
                <a:gd name="connsiteX51" fmla="*/ 432993 w 975375"/>
                <a:gd name="connsiteY51" fmla="*/ 172903 h 510466"/>
                <a:gd name="connsiteX52" fmla="*/ 370468 w 975375"/>
                <a:gd name="connsiteY52" fmla="*/ 142788 h 510466"/>
                <a:gd name="connsiteX53" fmla="*/ 411433 w 975375"/>
                <a:gd name="connsiteY53" fmla="*/ 138486 h 510466"/>
                <a:gd name="connsiteX54" fmla="*/ 411433 w 975375"/>
                <a:gd name="connsiteY54" fmla="*/ 140637 h 510466"/>
                <a:gd name="connsiteX55" fmla="*/ 420057 w 975375"/>
                <a:gd name="connsiteY55" fmla="*/ 125580 h 510466"/>
                <a:gd name="connsiteX56" fmla="*/ 402808 w 975375"/>
                <a:gd name="connsiteY56" fmla="*/ 99768 h 510466"/>
                <a:gd name="connsiteX57" fmla="*/ 379092 w 975375"/>
                <a:gd name="connsiteY57" fmla="*/ 175054 h 510466"/>
                <a:gd name="connsiteX58" fmla="*/ 568823 w 975375"/>
                <a:gd name="connsiteY58" fmla="*/ 129882 h 510466"/>
                <a:gd name="connsiteX59" fmla="*/ 616255 w 975375"/>
                <a:gd name="connsiteY59" fmla="*/ 177205 h 510466"/>
                <a:gd name="connsiteX60" fmla="*/ 665844 w 975375"/>
                <a:gd name="connsiteY60" fmla="*/ 196564 h 510466"/>
                <a:gd name="connsiteX61" fmla="*/ 674468 w 975375"/>
                <a:gd name="connsiteY61" fmla="*/ 282605 h 510466"/>
                <a:gd name="connsiteX62" fmla="*/ 700340 w 975375"/>
                <a:gd name="connsiteY62" fmla="*/ 314871 h 510466"/>
                <a:gd name="connsiteX63" fmla="*/ 700340 w 975375"/>
                <a:gd name="connsiteY63" fmla="*/ 347136 h 510466"/>
                <a:gd name="connsiteX64" fmla="*/ 588227 w 975375"/>
                <a:gd name="connsiteY64" fmla="*/ 336381 h 510466"/>
                <a:gd name="connsiteX65" fmla="*/ 603319 w 975375"/>
                <a:gd name="connsiteY65" fmla="*/ 334230 h 510466"/>
                <a:gd name="connsiteX66" fmla="*/ 616255 w 975375"/>
                <a:gd name="connsiteY66" fmla="*/ 344985 h 510466"/>
                <a:gd name="connsiteX67" fmla="*/ 614099 w 975375"/>
                <a:gd name="connsiteY67" fmla="*/ 377251 h 510466"/>
                <a:gd name="connsiteX68" fmla="*/ 536482 w 975375"/>
                <a:gd name="connsiteY68" fmla="*/ 351438 h 510466"/>
                <a:gd name="connsiteX69" fmla="*/ 530014 w 975375"/>
                <a:gd name="connsiteY69" fmla="*/ 407365 h 510466"/>
                <a:gd name="connsiteX70" fmla="*/ 577447 w 975375"/>
                <a:gd name="connsiteY70" fmla="*/ 454688 h 510466"/>
                <a:gd name="connsiteX71" fmla="*/ 717588 w 975375"/>
                <a:gd name="connsiteY71" fmla="*/ 431026 h 510466"/>
                <a:gd name="connsiteX72" fmla="*/ 780113 w 975375"/>
                <a:gd name="connsiteY72" fmla="*/ 392308 h 510466"/>
                <a:gd name="connsiteX73" fmla="*/ 577447 w 975375"/>
                <a:gd name="connsiteY73" fmla="*/ 474047 h 510466"/>
                <a:gd name="connsiteX74" fmla="*/ 471801 w 975375"/>
                <a:gd name="connsiteY74" fmla="*/ 426724 h 510466"/>
                <a:gd name="connsiteX75" fmla="*/ 420057 w 975375"/>
                <a:gd name="connsiteY75" fmla="*/ 377251 h 510466"/>
                <a:gd name="connsiteX76" fmla="*/ 413589 w 975375"/>
                <a:gd name="connsiteY76" fmla="*/ 351438 h 510466"/>
                <a:gd name="connsiteX77" fmla="*/ 512766 w 975375"/>
                <a:gd name="connsiteY77" fmla="*/ 282605 h 510466"/>
                <a:gd name="connsiteX78" fmla="*/ 506298 w 975375"/>
                <a:gd name="connsiteY78" fmla="*/ 252491 h 510466"/>
                <a:gd name="connsiteX79" fmla="*/ 439461 w 975375"/>
                <a:gd name="connsiteY79" fmla="*/ 215923 h 510466"/>
                <a:gd name="connsiteX80" fmla="*/ 353220 w 975375"/>
                <a:gd name="connsiteY80" fmla="*/ 194413 h 510466"/>
                <a:gd name="connsiteX81" fmla="*/ 279915 w 975375"/>
                <a:gd name="connsiteY81" fmla="*/ 166450 h 510466"/>
                <a:gd name="connsiteX82" fmla="*/ 189362 w 975375"/>
                <a:gd name="connsiteY82" fmla="*/ 235282 h 510466"/>
                <a:gd name="connsiteX83" fmla="*/ 210922 w 975375"/>
                <a:gd name="connsiteY83" fmla="*/ 321324 h 510466"/>
                <a:gd name="connsiteX84" fmla="*/ 154865 w 975375"/>
                <a:gd name="connsiteY84" fmla="*/ 261095 h 510466"/>
                <a:gd name="connsiteX85" fmla="*/ 120369 w 975375"/>
                <a:gd name="connsiteY85" fmla="*/ 295511 h 510466"/>
                <a:gd name="connsiteX86" fmla="*/ 128993 w 975375"/>
                <a:gd name="connsiteY86" fmla="*/ 312720 h 510466"/>
                <a:gd name="connsiteX87" fmla="*/ 141929 w 975375"/>
                <a:gd name="connsiteY87" fmla="*/ 319173 h 510466"/>
                <a:gd name="connsiteX88" fmla="*/ 165645 w 975375"/>
                <a:gd name="connsiteY88" fmla="*/ 274001 h 510466"/>
                <a:gd name="connsiteX89" fmla="*/ 167801 w 975375"/>
                <a:gd name="connsiteY89" fmla="*/ 353589 h 510466"/>
                <a:gd name="connsiteX90" fmla="*/ 81560 w 975375"/>
                <a:gd name="connsiteY90" fmla="*/ 368646 h 510466"/>
                <a:gd name="connsiteX91" fmla="*/ 6099 w 975375"/>
                <a:gd name="connsiteY91" fmla="*/ 308418 h 510466"/>
                <a:gd name="connsiteX92" fmla="*/ 1787 w 975375"/>
                <a:gd name="connsiteY92" fmla="*/ 254642 h 510466"/>
                <a:gd name="connsiteX93" fmla="*/ 14723 w 975375"/>
                <a:gd name="connsiteY93" fmla="*/ 235282 h 510466"/>
                <a:gd name="connsiteX94" fmla="*/ 16879 w 975375"/>
                <a:gd name="connsiteY94" fmla="*/ 213772 h 510466"/>
                <a:gd name="connsiteX95" fmla="*/ 62156 w 975375"/>
                <a:gd name="connsiteY95" fmla="*/ 147090 h 510466"/>
                <a:gd name="connsiteX96" fmla="*/ 167801 w 975375"/>
                <a:gd name="connsiteY96" fmla="*/ 187960 h 510466"/>
                <a:gd name="connsiteX97" fmla="*/ 197986 w 975375"/>
                <a:gd name="connsiteY97" fmla="*/ 168601 h 510466"/>
                <a:gd name="connsiteX98" fmla="*/ 174270 w 975375"/>
                <a:gd name="connsiteY98" fmla="*/ 106221 h 510466"/>
                <a:gd name="connsiteX99" fmla="*/ 139773 w 975375"/>
                <a:gd name="connsiteY99" fmla="*/ 114825 h 510466"/>
                <a:gd name="connsiteX100" fmla="*/ 141929 w 975375"/>
                <a:gd name="connsiteY100" fmla="*/ 140637 h 510466"/>
                <a:gd name="connsiteX101" fmla="*/ 189362 w 975375"/>
                <a:gd name="connsiteY101" fmla="*/ 144939 h 510466"/>
                <a:gd name="connsiteX102" fmla="*/ 113901 w 975375"/>
                <a:gd name="connsiteY102" fmla="*/ 56747 h 510466"/>
                <a:gd name="connsiteX103" fmla="*/ 254043 w 975375"/>
                <a:gd name="connsiteY103" fmla="*/ 35237 h 510466"/>
                <a:gd name="connsiteX104" fmla="*/ 301475 w 975375"/>
                <a:gd name="connsiteY104" fmla="*/ 820 h 51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75375" h="510466">
                  <a:moveTo>
                    <a:pt x="268143" y="180201"/>
                  </a:moveTo>
                  <a:cubicBezTo>
                    <a:pt x="304769" y="175906"/>
                    <a:pt x="328468" y="201673"/>
                    <a:pt x="350013" y="212409"/>
                  </a:cubicBezTo>
                  <a:cubicBezTo>
                    <a:pt x="360785" y="205968"/>
                    <a:pt x="406029" y="195231"/>
                    <a:pt x="425419" y="220998"/>
                  </a:cubicBezTo>
                  <a:cubicBezTo>
                    <a:pt x="442655" y="242471"/>
                    <a:pt x="464200" y="212409"/>
                    <a:pt x="490053" y="248913"/>
                  </a:cubicBezTo>
                  <a:cubicBezTo>
                    <a:pt x="530988" y="311183"/>
                    <a:pt x="444810" y="397073"/>
                    <a:pt x="418956" y="343392"/>
                  </a:cubicBezTo>
                  <a:cubicBezTo>
                    <a:pt x="414647" y="334803"/>
                    <a:pt x="418956" y="317625"/>
                    <a:pt x="418956" y="317625"/>
                  </a:cubicBezTo>
                  <a:cubicBezTo>
                    <a:pt x="418956" y="317625"/>
                    <a:pt x="421110" y="311183"/>
                    <a:pt x="421110" y="309036"/>
                  </a:cubicBezTo>
                  <a:cubicBezTo>
                    <a:pt x="401720" y="326214"/>
                    <a:pt x="397411" y="351981"/>
                    <a:pt x="410338" y="379895"/>
                  </a:cubicBezTo>
                  <a:cubicBezTo>
                    <a:pt x="425419" y="414251"/>
                    <a:pt x="462045" y="435724"/>
                    <a:pt x="492208" y="455049"/>
                  </a:cubicBezTo>
                  <a:cubicBezTo>
                    <a:pt x="574077" y="506583"/>
                    <a:pt x="647329" y="497994"/>
                    <a:pt x="714118" y="459344"/>
                  </a:cubicBezTo>
                  <a:cubicBezTo>
                    <a:pt x="742126" y="442166"/>
                    <a:pt x="776597" y="403515"/>
                    <a:pt x="795987" y="388484"/>
                  </a:cubicBezTo>
                  <a:cubicBezTo>
                    <a:pt x="813223" y="373454"/>
                    <a:pt x="839077" y="364865"/>
                    <a:pt x="869239" y="364865"/>
                  </a:cubicBezTo>
                  <a:cubicBezTo>
                    <a:pt x="869239" y="364865"/>
                    <a:pt x="916637" y="371306"/>
                    <a:pt x="916637" y="371306"/>
                  </a:cubicBezTo>
                  <a:cubicBezTo>
                    <a:pt x="864930" y="379895"/>
                    <a:pt x="828304" y="384190"/>
                    <a:pt x="811068" y="401368"/>
                  </a:cubicBezTo>
                  <a:cubicBezTo>
                    <a:pt x="780906" y="429282"/>
                    <a:pt x="748589" y="465786"/>
                    <a:pt x="709809" y="485111"/>
                  </a:cubicBezTo>
                  <a:cubicBezTo>
                    <a:pt x="593468" y="547381"/>
                    <a:pt x="427574" y="482964"/>
                    <a:pt x="365094" y="420693"/>
                  </a:cubicBezTo>
                  <a:cubicBezTo>
                    <a:pt x="339241" y="394926"/>
                    <a:pt x="328468" y="360570"/>
                    <a:pt x="313387" y="326214"/>
                  </a:cubicBezTo>
                  <a:cubicBezTo>
                    <a:pt x="302615" y="304741"/>
                    <a:pt x="296152" y="294005"/>
                    <a:pt x="283225" y="274680"/>
                  </a:cubicBezTo>
                  <a:cubicBezTo>
                    <a:pt x="274607" y="261796"/>
                    <a:pt x="263835" y="255355"/>
                    <a:pt x="248753" y="255355"/>
                  </a:cubicBezTo>
                  <a:cubicBezTo>
                    <a:pt x="248753" y="255355"/>
                    <a:pt x="233672" y="268238"/>
                    <a:pt x="233672" y="268238"/>
                  </a:cubicBezTo>
                  <a:cubicBezTo>
                    <a:pt x="259526" y="259649"/>
                    <a:pt x="265989" y="268238"/>
                    <a:pt x="270298" y="276827"/>
                  </a:cubicBezTo>
                  <a:cubicBezTo>
                    <a:pt x="270298" y="276827"/>
                    <a:pt x="272452" y="285416"/>
                    <a:pt x="272452" y="289711"/>
                  </a:cubicBezTo>
                  <a:cubicBezTo>
                    <a:pt x="272452" y="309036"/>
                    <a:pt x="259526" y="321919"/>
                    <a:pt x="227209" y="309036"/>
                  </a:cubicBezTo>
                  <a:cubicBezTo>
                    <a:pt x="201355" y="300447"/>
                    <a:pt x="192737" y="233882"/>
                    <a:pt x="209973" y="210262"/>
                  </a:cubicBezTo>
                  <a:cubicBezTo>
                    <a:pt x="220745" y="195231"/>
                    <a:pt x="246599" y="182348"/>
                    <a:pt x="268143" y="180201"/>
                  </a:cubicBezTo>
                  <a:close/>
                  <a:moveTo>
                    <a:pt x="731320" y="165601"/>
                  </a:moveTo>
                  <a:cubicBezTo>
                    <a:pt x="750176" y="165870"/>
                    <a:pt x="768494" y="166948"/>
                    <a:pt x="772804" y="169102"/>
                  </a:cubicBezTo>
                  <a:cubicBezTo>
                    <a:pt x="785734" y="173411"/>
                    <a:pt x="792199" y="194956"/>
                    <a:pt x="805129" y="197110"/>
                  </a:cubicBezTo>
                  <a:cubicBezTo>
                    <a:pt x="835299" y="205728"/>
                    <a:pt x="863314" y="201419"/>
                    <a:pt x="876245" y="231582"/>
                  </a:cubicBezTo>
                  <a:cubicBezTo>
                    <a:pt x="891330" y="276825"/>
                    <a:pt x="861159" y="317760"/>
                    <a:pt x="830989" y="324223"/>
                  </a:cubicBezTo>
                  <a:cubicBezTo>
                    <a:pt x="824524" y="324223"/>
                    <a:pt x="809439" y="319915"/>
                    <a:pt x="809439" y="319915"/>
                  </a:cubicBezTo>
                  <a:cubicBezTo>
                    <a:pt x="783579" y="311297"/>
                    <a:pt x="766339" y="289752"/>
                    <a:pt x="790044" y="268207"/>
                  </a:cubicBezTo>
                  <a:cubicBezTo>
                    <a:pt x="792199" y="266053"/>
                    <a:pt x="787889" y="261744"/>
                    <a:pt x="787889" y="261744"/>
                  </a:cubicBezTo>
                  <a:cubicBezTo>
                    <a:pt x="764184" y="276825"/>
                    <a:pt x="757719" y="294061"/>
                    <a:pt x="772804" y="309142"/>
                  </a:cubicBezTo>
                  <a:cubicBezTo>
                    <a:pt x="822369" y="358695"/>
                    <a:pt x="848229" y="315606"/>
                    <a:pt x="880555" y="315606"/>
                  </a:cubicBezTo>
                  <a:cubicBezTo>
                    <a:pt x="912880" y="313451"/>
                    <a:pt x="962445" y="352232"/>
                    <a:pt x="975375" y="373776"/>
                  </a:cubicBezTo>
                  <a:cubicBezTo>
                    <a:pt x="947360" y="363004"/>
                    <a:pt x="919345" y="354386"/>
                    <a:pt x="899950" y="352232"/>
                  </a:cubicBezTo>
                  <a:cubicBezTo>
                    <a:pt x="846074" y="345768"/>
                    <a:pt x="809439" y="360849"/>
                    <a:pt x="779269" y="378085"/>
                  </a:cubicBezTo>
                  <a:cubicBezTo>
                    <a:pt x="738324" y="401784"/>
                    <a:pt x="699533" y="444874"/>
                    <a:pt x="649968" y="455646"/>
                  </a:cubicBezTo>
                  <a:cubicBezTo>
                    <a:pt x="587473" y="466418"/>
                    <a:pt x="529287" y="429792"/>
                    <a:pt x="537907" y="371622"/>
                  </a:cubicBezTo>
                  <a:cubicBezTo>
                    <a:pt x="540062" y="363004"/>
                    <a:pt x="548682" y="354386"/>
                    <a:pt x="552992" y="350077"/>
                  </a:cubicBezTo>
                  <a:cubicBezTo>
                    <a:pt x="552992" y="350077"/>
                    <a:pt x="561612" y="347923"/>
                    <a:pt x="563767" y="345768"/>
                  </a:cubicBezTo>
                  <a:cubicBezTo>
                    <a:pt x="544372" y="425483"/>
                    <a:pt x="619798" y="451337"/>
                    <a:pt x="667208" y="423329"/>
                  </a:cubicBezTo>
                  <a:cubicBezTo>
                    <a:pt x="690913" y="410402"/>
                    <a:pt x="705998" y="386703"/>
                    <a:pt x="712463" y="352232"/>
                  </a:cubicBezTo>
                  <a:cubicBezTo>
                    <a:pt x="718929" y="322069"/>
                    <a:pt x="710308" y="298370"/>
                    <a:pt x="686603" y="281134"/>
                  </a:cubicBezTo>
                  <a:cubicBezTo>
                    <a:pt x="693068" y="255281"/>
                    <a:pt x="693068" y="233736"/>
                    <a:pt x="684448" y="212191"/>
                  </a:cubicBezTo>
                  <a:cubicBezTo>
                    <a:pt x="677983" y="197110"/>
                    <a:pt x="652123" y="173411"/>
                    <a:pt x="686603" y="166948"/>
                  </a:cubicBezTo>
                  <a:cubicBezTo>
                    <a:pt x="693068" y="165870"/>
                    <a:pt x="712463" y="165332"/>
                    <a:pt x="731320" y="165601"/>
                  </a:cubicBezTo>
                  <a:close/>
                  <a:moveTo>
                    <a:pt x="301475" y="820"/>
                  </a:moveTo>
                  <a:cubicBezTo>
                    <a:pt x="346752" y="-3482"/>
                    <a:pt x="366156" y="9424"/>
                    <a:pt x="385560" y="33086"/>
                  </a:cubicBezTo>
                  <a:cubicBezTo>
                    <a:pt x="404964" y="22330"/>
                    <a:pt x="452397" y="26633"/>
                    <a:pt x="473957" y="48143"/>
                  </a:cubicBezTo>
                  <a:cubicBezTo>
                    <a:pt x="521390" y="99768"/>
                    <a:pt x="484737" y="147090"/>
                    <a:pt x="432993" y="172903"/>
                  </a:cubicBezTo>
                  <a:cubicBezTo>
                    <a:pt x="409276" y="183658"/>
                    <a:pt x="366156" y="170752"/>
                    <a:pt x="370468" y="142788"/>
                  </a:cubicBezTo>
                  <a:cubicBezTo>
                    <a:pt x="376936" y="106221"/>
                    <a:pt x="420057" y="99768"/>
                    <a:pt x="411433" y="138486"/>
                  </a:cubicBezTo>
                  <a:cubicBezTo>
                    <a:pt x="404964" y="138486"/>
                    <a:pt x="411433" y="140637"/>
                    <a:pt x="411433" y="140637"/>
                  </a:cubicBezTo>
                  <a:cubicBezTo>
                    <a:pt x="411433" y="140637"/>
                    <a:pt x="417901" y="136335"/>
                    <a:pt x="420057" y="125580"/>
                  </a:cubicBezTo>
                  <a:cubicBezTo>
                    <a:pt x="422213" y="110523"/>
                    <a:pt x="413589" y="101919"/>
                    <a:pt x="402808" y="99768"/>
                  </a:cubicBezTo>
                  <a:cubicBezTo>
                    <a:pt x="361844" y="95466"/>
                    <a:pt x="335972" y="151392"/>
                    <a:pt x="379092" y="175054"/>
                  </a:cubicBezTo>
                  <a:cubicBezTo>
                    <a:pt x="469645" y="222376"/>
                    <a:pt x="480425" y="108372"/>
                    <a:pt x="568823" y="129882"/>
                  </a:cubicBezTo>
                  <a:cubicBezTo>
                    <a:pt x="599007" y="136335"/>
                    <a:pt x="601163" y="166450"/>
                    <a:pt x="616255" y="177205"/>
                  </a:cubicBezTo>
                  <a:cubicBezTo>
                    <a:pt x="635659" y="190111"/>
                    <a:pt x="652908" y="179356"/>
                    <a:pt x="665844" y="196564"/>
                  </a:cubicBezTo>
                  <a:cubicBezTo>
                    <a:pt x="680936" y="220225"/>
                    <a:pt x="680936" y="252491"/>
                    <a:pt x="674468" y="282605"/>
                  </a:cubicBezTo>
                  <a:cubicBezTo>
                    <a:pt x="683092" y="293360"/>
                    <a:pt x="696028" y="306267"/>
                    <a:pt x="700340" y="314871"/>
                  </a:cubicBezTo>
                  <a:cubicBezTo>
                    <a:pt x="704652" y="323475"/>
                    <a:pt x="700340" y="347136"/>
                    <a:pt x="700340" y="347136"/>
                  </a:cubicBezTo>
                  <a:cubicBezTo>
                    <a:pt x="680936" y="474047"/>
                    <a:pt x="530014" y="411667"/>
                    <a:pt x="588227" y="336381"/>
                  </a:cubicBezTo>
                  <a:cubicBezTo>
                    <a:pt x="586071" y="336381"/>
                    <a:pt x="599007" y="334230"/>
                    <a:pt x="603319" y="334230"/>
                  </a:cubicBezTo>
                  <a:cubicBezTo>
                    <a:pt x="607631" y="334230"/>
                    <a:pt x="611943" y="342834"/>
                    <a:pt x="616255" y="344985"/>
                  </a:cubicBezTo>
                  <a:cubicBezTo>
                    <a:pt x="616255" y="357891"/>
                    <a:pt x="607631" y="366495"/>
                    <a:pt x="614099" y="377251"/>
                  </a:cubicBezTo>
                  <a:cubicBezTo>
                    <a:pt x="655064" y="306267"/>
                    <a:pt x="560198" y="308418"/>
                    <a:pt x="536482" y="351438"/>
                  </a:cubicBezTo>
                  <a:cubicBezTo>
                    <a:pt x="530014" y="364344"/>
                    <a:pt x="525702" y="388006"/>
                    <a:pt x="530014" y="407365"/>
                  </a:cubicBezTo>
                  <a:cubicBezTo>
                    <a:pt x="536482" y="431026"/>
                    <a:pt x="560198" y="448235"/>
                    <a:pt x="577447" y="454688"/>
                  </a:cubicBezTo>
                  <a:cubicBezTo>
                    <a:pt x="633503" y="478349"/>
                    <a:pt x="683092" y="458990"/>
                    <a:pt x="717588" y="431026"/>
                  </a:cubicBezTo>
                  <a:cubicBezTo>
                    <a:pt x="721900" y="428875"/>
                    <a:pt x="760709" y="398761"/>
                    <a:pt x="780113" y="392308"/>
                  </a:cubicBezTo>
                  <a:cubicBezTo>
                    <a:pt x="734837" y="433177"/>
                    <a:pt x="672312" y="493406"/>
                    <a:pt x="577447" y="474047"/>
                  </a:cubicBezTo>
                  <a:cubicBezTo>
                    <a:pt x="540794" y="467594"/>
                    <a:pt x="499830" y="448235"/>
                    <a:pt x="471801" y="426724"/>
                  </a:cubicBezTo>
                  <a:cubicBezTo>
                    <a:pt x="461021" y="418120"/>
                    <a:pt x="426525" y="390157"/>
                    <a:pt x="420057" y="377251"/>
                  </a:cubicBezTo>
                  <a:cubicBezTo>
                    <a:pt x="415745" y="368646"/>
                    <a:pt x="415745" y="364344"/>
                    <a:pt x="413589" y="351438"/>
                  </a:cubicBezTo>
                  <a:cubicBezTo>
                    <a:pt x="452397" y="405214"/>
                    <a:pt x="517078" y="336381"/>
                    <a:pt x="512766" y="282605"/>
                  </a:cubicBezTo>
                  <a:cubicBezTo>
                    <a:pt x="512766" y="271850"/>
                    <a:pt x="510610" y="261095"/>
                    <a:pt x="506298" y="252491"/>
                  </a:cubicBezTo>
                  <a:cubicBezTo>
                    <a:pt x="489050" y="215923"/>
                    <a:pt x="467489" y="215923"/>
                    <a:pt x="439461" y="215923"/>
                  </a:cubicBezTo>
                  <a:cubicBezTo>
                    <a:pt x="428681" y="200866"/>
                    <a:pt x="394184" y="177205"/>
                    <a:pt x="353220" y="194413"/>
                  </a:cubicBezTo>
                  <a:cubicBezTo>
                    <a:pt x="329503" y="177205"/>
                    <a:pt x="297163" y="164298"/>
                    <a:pt x="279915" y="166450"/>
                  </a:cubicBezTo>
                  <a:cubicBezTo>
                    <a:pt x="228170" y="168601"/>
                    <a:pt x="200142" y="185809"/>
                    <a:pt x="189362" y="235282"/>
                  </a:cubicBezTo>
                  <a:cubicBezTo>
                    <a:pt x="182894" y="271850"/>
                    <a:pt x="204454" y="297662"/>
                    <a:pt x="210922" y="321324"/>
                  </a:cubicBezTo>
                  <a:cubicBezTo>
                    <a:pt x="195830" y="286907"/>
                    <a:pt x="180738" y="261095"/>
                    <a:pt x="154865" y="261095"/>
                  </a:cubicBezTo>
                  <a:cubicBezTo>
                    <a:pt x="131149" y="261095"/>
                    <a:pt x="118213" y="278303"/>
                    <a:pt x="120369" y="295511"/>
                  </a:cubicBezTo>
                  <a:cubicBezTo>
                    <a:pt x="120369" y="297662"/>
                    <a:pt x="122525" y="306267"/>
                    <a:pt x="128993" y="312720"/>
                  </a:cubicBezTo>
                  <a:cubicBezTo>
                    <a:pt x="128993" y="312720"/>
                    <a:pt x="139773" y="317022"/>
                    <a:pt x="141929" y="319173"/>
                  </a:cubicBezTo>
                  <a:cubicBezTo>
                    <a:pt x="120369" y="297662"/>
                    <a:pt x="135461" y="267548"/>
                    <a:pt x="165645" y="274001"/>
                  </a:cubicBezTo>
                  <a:cubicBezTo>
                    <a:pt x="193674" y="280454"/>
                    <a:pt x="195830" y="332079"/>
                    <a:pt x="167801" y="353589"/>
                  </a:cubicBezTo>
                  <a:cubicBezTo>
                    <a:pt x="154865" y="364344"/>
                    <a:pt x="105277" y="368646"/>
                    <a:pt x="81560" y="368646"/>
                  </a:cubicBezTo>
                  <a:cubicBezTo>
                    <a:pt x="44908" y="366495"/>
                    <a:pt x="12567" y="342834"/>
                    <a:pt x="6099" y="308418"/>
                  </a:cubicBezTo>
                  <a:cubicBezTo>
                    <a:pt x="1787" y="293360"/>
                    <a:pt x="-2525" y="271850"/>
                    <a:pt x="1787" y="254642"/>
                  </a:cubicBezTo>
                  <a:cubicBezTo>
                    <a:pt x="3943" y="250340"/>
                    <a:pt x="10411" y="241736"/>
                    <a:pt x="14723" y="235282"/>
                  </a:cubicBezTo>
                  <a:cubicBezTo>
                    <a:pt x="14723" y="235282"/>
                    <a:pt x="16879" y="220225"/>
                    <a:pt x="16879" y="213772"/>
                  </a:cubicBezTo>
                  <a:cubicBezTo>
                    <a:pt x="12567" y="185809"/>
                    <a:pt x="25504" y="149241"/>
                    <a:pt x="62156" y="147090"/>
                  </a:cubicBezTo>
                  <a:cubicBezTo>
                    <a:pt x="94496" y="142788"/>
                    <a:pt x="83716" y="196564"/>
                    <a:pt x="167801" y="187960"/>
                  </a:cubicBezTo>
                  <a:cubicBezTo>
                    <a:pt x="178582" y="187960"/>
                    <a:pt x="191518" y="177205"/>
                    <a:pt x="197986" y="168601"/>
                  </a:cubicBezTo>
                  <a:cubicBezTo>
                    <a:pt x="208766" y="149241"/>
                    <a:pt x="200142" y="114825"/>
                    <a:pt x="174270" y="106221"/>
                  </a:cubicBezTo>
                  <a:cubicBezTo>
                    <a:pt x="163489" y="101919"/>
                    <a:pt x="146241" y="101919"/>
                    <a:pt x="139773" y="114825"/>
                  </a:cubicBezTo>
                  <a:cubicBezTo>
                    <a:pt x="139773" y="114825"/>
                    <a:pt x="139773" y="132033"/>
                    <a:pt x="141929" y="140637"/>
                  </a:cubicBezTo>
                  <a:cubicBezTo>
                    <a:pt x="139773" y="110523"/>
                    <a:pt x="189362" y="99768"/>
                    <a:pt x="189362" y="144939"/>
                  </a:cubicBezTo>
                  <a:cubicBezTo>
                    <a:pt x="189362" y="224527"/>
                    <a:pt x="10411" y="157845"/>
                    <a:pt x="113901" y="56747"/>
                  </a:cubicBezTo>
                  <a:cubicBezTo>
                    <a:pt x="148397" y="24482"/>
                    <a:pt x="200142" y="18028"/>
                    <a:pt x="254043" y="35237"/>
                  </a:cubicBezTo>
                  <a:cubicBezTo>
                    <a:pt x="264823" y="18028"/>
                    <a:pt x="275603" y="2971"/>
                    <a:pt x="301475" y="820"/>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Freeform 51"/>
            <p:cNvSpPr/>
            <p:nvPr/>
          </p:nvSpPr>
          <p:spPr bwMode="auto">
            <a:xfrm>
              <a:off x="6683376" y="3692525"/>
              <a:ext cx="382588" cy="206375"/>
            </a:xfrm>
            <a:custGeom>
              <a:avLst/>
              <a:gdLst>
                <a:gd name="T0" fmla="*/ 33 w 178"/>
                <a:gd name="T1" fmla="*/ 67 h 96"/>
                <a:gd name="T2" fmla="*/ 21 w 178"/>
                <a:gd name="T3" fmla="*/ 38 h 96"/>
                <a:gd name="T4" fmla="*/ 11 w 178"/>
                <a:gd name="T5" fmla="*/ 82 h 96"/>
                <a:gd name="T6" fmla="*/ 61 w 178"/>
                <a:gd name="T7" fmla="*/ 87 h 96"/>
                <a:gd name="T8" fmla="*/ 178 w 178"/>
                <a:gd name="T9" fmla="*/ 68 h 96"/>
                <a:gd name="T10" fmla="*/ 90 w 178"/>
                <a:gd name="T11" fmla="*/ 52 h 96"/>
                <a:gd name="T12" fmla="*/ 53 w 178"/>
                <a:gd name="T13" fmla="*/ 51 h 96"/>
                <a:gd name="T14" fmla="*/ 57 w 178"/>
                <a:gd name="T15" fmla="*/ 24 h 96"/>
                <a:gd name="T16" fmla="*/ 81 w 178"/>
                <a:gd name="T17" fmla="*/ 30 h 96"/>
                <a:gd name="T18" fmla="*/ 64 w 178"/>
                <a:gd name="T19" fmla="*/ 28 h 96"/>
                <a:gd name="T20" fmla="*/ 65 w 178"/>
                <a:gd name="T21" fmla="*/ 50 h 96"/>
                <a:gd name="T22" fmla="*/ 98 w 178"/>
                <a:gd name="T23" fmla="*/ 35 h 96"/>
                <a:gd name="T24" fmla="*/ 87 w 178"/>
                <a:gd name="T25" fmla="*/ 8 h 96"/>
                <a:gd name="T26" fmla="*/ 43 w 178"/>
                <a:gd name="T27" fmla="*/ 14 h 96"/>
                <a:gd name="T28" fmla="*/ 33 w 178"/>
                <a:gd name="T29" fmla="*/ 6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96">
                  <a:moveTo>
                    <a:pt x="33" y="67"/>
                  </a:moveTo>
                  <a:cubicBezTo>
                    <a:pt x="16" y="64"/>
                    <a:pt x="18" y="49"/>
                    <a:pt x="21" y="38"/>
                  </a:cubicBezTo>
                  <a:cubicBezTo>
                    <a:pt x="3" y="40"/>
                    <a:pt x="0" y="70"/>
                    <a:pt x="11" y="82"/>
                  </a:cubicBezTo>
                  <a:cubicBezTo>
                    <a:pt x="20" y="93"/>
                    <a:pt x="46" y="96"/>
                    <a:pt x="61" y="87"/>
                  </a:cubicBezTo>
                  <a:cubicBezTo>
                    <a:pt x="80" y="75"/>
                    <a:pt x="126" y="59"/>
                    <a:pt x="178" y="68"/>
                  </a:cubicBezTo>
                  <a:cubicBezTo>
                    <a:pt x="156" y="54"/>
                    <a:pt x="111" y="40"/>
                    <a:pt x="90" y="52"/>
                  </a:cubicBezTo>
                  <a:cubicBezTo>
                    <a:pt x="74" y="62"/>
                    <a:pt x="61" y="60"/>
                    <a:pt x="53" y="51"/>
                  </a:cubicBezTo>
                  <a:cubicBezTo>
                    <a:pt x="47" y="44"/>
                    <a:pt x="50" y="29"/>
                    <a:pt x="57" y="24"/>
                  </a:cubicBezTo>
                  <a:cubicBezTo>
                    <a:pt x="66" y="17"/>
                    <a:pt x="80" y="20"/>
                    <a:pt x="81" y="30"/>
                  </a:cubicBezTo>
                  <a:cubicBezTo>
                    <a:pt x="75" y="26"/>
                    <a:pt x="70" y="24"/>
                    <a:pt x="64" y="28"/>
                  </a:cubicBezTo>
                  <a:cubicBezTo>
                    <a:pt x="55" y="34"/>
                    <a:pt x="55" y="45"/>
                    <a:pt x="65" y="50"/>
                  </a:cubicBezTo>
                  <a:cubicBezTo>
                    <a:pt x="76" y="55"/>
                    <a:pt x="93" y="45"/>
                    <a:pt x="98" y="35"/>
                  </a:cubicBezTo>
                  <a:cubicBezTo>
                    <a:pt x="102" y="26"/>
                    <a:pt x="97" y="16"/>
                    <a:pt x="87" y="8"/>
                  </a:cubicBezTo>
                  <a:cubicBezTo>
                    <a:pt x="77" y="0"/>
                    <a:pt x="59" y="2"/>
                    <a:pt x="43" y="14"/>
                  </a:cubicBezTo>
                  <a:cubicBezTo>
                    <a:pt x="24" y="27"/>
                    <a:pt x="19" y="56"/>
                    <a:pt x="33" y="67"/>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14" name="组合 13"/>
          <p:cNvGrpSpPr/>
          <p:nvPr/>
        </p:nvGrpSpPr>
        <p:grpSpPr>
          <a:xfrm>
            <a:off x="383301" y="384516"/>
            <a:ext cx="1166686" cy="267267"/>
            <a:chOff x="-164381" y="2115819"/>
            <a:chExt cx="4132033" cy="946576"/>
          </a:xfrm>
          <a:solidFill>
            <a:srgbClr val="E5C18C"/>
          </a:solidFill>
        </p:grpSpPr>
        <p:grpSp>
          <p:nvGrpSpPr>
            <p:cNvPr id="15" name="组合 14"/>
            <p:cNvGrpSpPr/>
            <p:nvPr/>
          </p:nvGrpSpPr>
          <p:grpSpPr>
            <a:xfrm>
              <a:off x="-164381" y="2115819"/>
              <a:ext cx="2833726" cy="473287"/>
              <a:chOff x="-8578756" y="1524000"/>
              <a:chExt cx="7847236" cy="1310640"/>
            </a:xfrm>
            <a:grpFill/>
          </p:grpSpPr>
          <p:sp>
            <p:nvSpPr>
              <p:cNvPr id="20" name="弧形 19"/>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1" name="直接连接符 20"/>
              <p:cNvCxnSpPr>
                <a:stCxn id="20"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23" name="弧形 22"/>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16" name="组合 15"/>
            <p:cNvGrpSpPr/>
            <p:nvPr/>
          </p:nvGrpSpPr>
          <p:grpSpPr>
            <a:xfrm flipH="1" flipV="1">
              <a:off x="1601698" y="2589108"/>
              <a:ext cx="2365954" cy="473287"/>
              <a:chOff x="-7283387" y="1524000"/>
              <a:chExt cx="6551867" cy="1310640"/>
            </a:xfrm>
            <a:grpFill/>
          </p:grpSpPr>
          <p:sp>
            <p:nvSpPr>
              <p:cNvPr id="17" name="弧形 16"/>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18" name="直接连接符 17"/>
              <p:cNvCxnSpPr>
                <a:stCxn id="17"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24" name="组合 23"/>
          <p:cNvGrpSpPr/>
          <p:nvPr/>
        </p:nvGrpSpPr>
        <p:grpSpPr>
          <a:xfrm flipV="1">
            <a:off x="160032" y="771922"/>
            <a:ext cx="788741" cy="180686"/>
            <a:chOff x="-164381" y="2115819"/>
            <a:chExt cx="4132033" cy="946576"/>
          </a:xfrm>
          <a:solidFill>
            <a:srgbClr val="E5C18C"/>
          </a:solidFill>
        </p:grpSpPr>
        <p:grpSp>
          <p:nvGrpSpPr>
            <p:cNvPr id="25" name="组合 24"/>
            <p:cNvGrpSpPr/>
            <p:nvPr/>
          </p:nvGrpSpPr>
          <p:grpSpPr>
            <a:xfrm>
              <a:off x="-164381" y="2115819"/>
              <a:ext cx="2833726" cy="473287"/>
              <a:chOff x="-8578756" y="1524000"/>
              <a:chExt cx="7847236" cy="1310640"/>
            </a:xfrm>
            <a:grpFill/>
          </p:grpSpPr>
          <p:sp>
            <p:nvSpPr>
              <p:cNvPr id="30" name="弧形 29"/>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31" name="直接连接符 30"/>
              <p:cNvCxnSpPr>
                <a:stCxn id="30"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33" name="弧形 32"/>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26" name="组合 25"/>
            <p:cNvGrpSpPr/>
            <p:nvPr/>
          </p:nvGrpSpPr>
          <p:grpSpPr>
            <a:xfrm flipH="1" flipV="1">
              <a:off x="1601698" y="2589108"/>
              <a:ext cx="2365954" cy="473287"/>
              <a:chOff x="-7283387" y="1524000"/>
              <a:chExt cx="6551867" cy="1310640"/>
            </a:xfrm>
            <a:grpFill/>
          </p:grpSpPr>
          <p:sp>
            <p:nvSpPr>
              <p:cNvPr id="27" name="弧形 26"/>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8" name="直接连接符 27"/>
              <p:cNvCxnSpPr>
                <a:stCxn id="27"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34" name="组合 33"/>
          <p:cNvGrpSpPr/>
          <p:nvPr/>
        </p:nvGrpSpPr>
        <p:grpSpPr>
          <a:xfrm>
            <a:off x="444917" y="1814873"/>
            <a:ext cx="677108" cy="3706281"/>
            <a:chOff x="9772342" y="1709678"/>
            <a:chExt cx="677108" cy="3706281"/>
          </a:xfrm>
        </p:grpSpPr>
        <p:sp>
          <p:nvSpPr>
            <p:cNvPr id="35" name="文本框 34"/>
            <p:cNvSpPr txBox="1"/>
            <p:nvPr/>
          </p:nvSpPr>
          <p:spPr>
            <a:xfrm>
              <a:off x="9772342" y="1709678"/>
              <a:ext cx="677108" cy="1645643"/>
            </a:xfrm>
            <a:prstGeom prst="rect">
              <a:avLst/>
            </a:prstGeom>
            <a:noFill/>
          </p:spPr>
          <p:txBody>
            <a:bodyPr vert="eaVert" wrap="none" rtlCol="0">
              <a:spAutoFit/>
            </a:bodyPr>
            <a:lstStyle/>
            <a:p>
              <a:r>
                <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rPr>
                <a:t>第一章</a:t>
              </a:r>
              <a:endPar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endParaRPr>
            </a:p>
          </p:txBody>
        </p:sp>
        <p:cxnSp>
          <p:nvCxnSpPr>
            <p:cNvPr id="36" name="直接连接符 35"/>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39" name="文本框 38"/>
          <p:cNvSpPr txBox="1"/>
          <p:nvPr/>
        </p:nvSpPr>
        <p:spPr>
          <a:xfrm>
            <a:off x="1997006" y="3197391"/>
            <a:ext cx="4493538" cy="2212809"/>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zh-CN" altLang="en-US" sz="1400" kern="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rPr>
              <a:t>点击输入本栏的具体文字，简明扼要的说明分项内容，此为概念图解，请根据您的具体内容酌情修点击输入本栏的具体文字，简明扼要的说明分项内容，此为概念图解，请根据您的具体内容酌情修点击输入本栏的具体</a:t>
            </a:r>
            <a:endParaRPr lang="zh-CN" altLang="en-US" sz="140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endParaRPr>
          </a:p>
          <a:p>
            <a:pPr algn="just">
              <a:lnSpc>
                <a:spcPct val="200000"/>
              </a:lnSpc>
            </a:pPr>
            <a:endParaRPr lang="zh-CN" altLang="en-US" sz="140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endParaRPr>
          </a:p>
        </p:txBody>
      </p:sp>
      <p:pic>
        <p:nvPicPr>
          <p:cNvPr id="40" name="图片 39"/>
          <p:cNvPicPr>
            <a:picLocks noChangeAspect="1"/>
          </p:cNvPicPr>
          <p:nvPr/>
        </p:nvPicPr>
        <p:blipFill>
          <a:blip r:embed="rId3" cstate="email"/>
          <a:stretch>
            <a:fillRect/>
          </a:stretch>
        </p:blipFill>
        <p:spPr>
          <a:xfrm>
            <a:off x="2425126" y="4562445"/>
            <a:ext cx="340345" cy="35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4" name="组合 3"/>
          <p:cNvGrpSpPr/>
          <p:nvPr/>
        </p:nvGrpSpPr>
        <p:grpSpPr>
          <a:xfrm>
            <a:off x="755658" y="1039188"/>
            <a:ext cx="873826" cy="549329"/>
            <a:chOff x="6367981" y="3325020"/>
            <a:chExt cx="1664770" cy="1046553"/>
          </a:xfrm>
          <a:solidFill>
            <a:srgbClr val="E5C18C"/>
          </a:solidFill>
        </p:grpSpPr>
        <p:sp>
          <p:nvSpPr>
            <p:cNvPr id="5" name="任意多边形: 形状 4"/>
            <p:cNvSpPr/>
            <p:nvPr/>
          </p:nvSpPr>
          <p:spPr bwMode="auto">
            <a:xfrm>
              <a:off x="6367981" y="3902478"/>
              <a:ext cx="491607" cy="383535"/>
            </a:xfrm>
            <a:custGeom>
              <a:avLst/>
              <a:gdLst>
                <a:gd name="connsiteX0" fmla="*/ 158232 w 491607"/>
                <a:gd name="connsiteY0" fmla="*/ 88497 h 383535"/>
                <a:gd name="connsiteX1" fmla="*/ 158232 w 491607"/>
                <a:gd name="connsiteY1" fmla="*/ 110145 h 383535"/>
                <a:gd name="connsiteX2" fmla="*/ 101301 w 491607"/>
                <a:gd name="connsiteY2" fmla="*/ 207560 h 383535"/>
                <a:gd name="connsiteX3" fmla="*/ 158232 w 491607"/>
                <a:gd name="connsiteY3" fmla="*/ 88497 h 383535"/>
                <a:gd name="connsiteX4" fmla="*/ 131736 w 491607"/>
                <a:gd name="connsiteY4" fmla="*/ 167 h 383535"/>
                <a:gd name="connsiteX5" fmla="*/ 179144 w 491607"/>
                <a:gd name="connsiteY5" fmla="*/ 19579 h 383535"/>
                <a:gd name="connsiteX6" fmla="*/ 228707 w 491607"/>
                <a:gd name="connsiteY6" fmla="*/ 10952 h 383535"/>
                <a:gd name="connsiteX7" fmla="*/ 276115 w 491607"/>
                <a:gd name="connsiteY7" fmla="*/ 105857 h 383535"/>
                <a:gd name="connsiteX8" fmla="*/ 256721 w 491607"/>
                <a:gd name="connsiteY8" fmla="*/ 129583 h 383535"/>
                <a:gd name="connsiteX9" fmla="*/ 230862 w 491607"/>
                <a:gd name="connsiteY9" fmla="*/ 140367 h 383535"/>
                <a:gd name="connsiteX10" fmla="*/ 181299 w 491607"/>
                <a:gd name="connsiteY10" fmla="*/ 133897 h 383535"/>
                <a:gd name="connsiteX11" fmla="*/ 205003 w 491607"/>
                <a:gd name="connsiteY11" fmla="*/ 88601 h 383535"/>
                <a:gd name="connsiteX12" fmla="*/ 161905 w 491607"/>
                <a:gd name="connsiteY12" fmla="*/ 75660 h 383535"/>
                <a:gd name="connsiteX13" fmla="*/ 108032 w 491607"/>
                <a:gd name="connsiteY13" fmla="*/ 118798 h 383535"/>
                <a:gd name="connsiteX14" fmla="*/ 97257 w 491607"/>
                <a:gd name="connsiteY14" fmla="*/ 215860 h 383535"/>
                <a:gd name="connsiteX15" fmla="*/ 118806 w 491607"/>
                <a:gd name="connsiteY15" fmla="*/ 246057 h 383535"/>
                <a:gd name="connsiteX16" fmla="*/ 157595 w 491607"/>
                <a:gd name="connsiteY16" fmla="*/ 120955 h 383535"/>
                <a:gd name="connsiteX17" fmla="*/ 200693 w 491607"/>
                <a:gd name="connsiteY17" fmla="*/ 151152 h 383535"/>
                <a:gd name="connsiteX18" fmla="*/ 179144 w 491607"/>
                <a:gd name="connsiteY18" fmla="*/ 168408 h 383535"/>
                <a:gd name="connsiteX19" fmla="*/ 243791 w 491607"/>
                <a:gd name="connsiteY19" fmla="*/ 155466 h 383535"/>
                <a:gd name="connsiteX20" fmla="*/ 194228 w 491607"/>
                <a:gd name="connsiteY20" fmla="*/ 282725 h 383535"/>
                <a:gd name="connsiteX21" fmla="*/ 170524 w 491607"/>
                <a:gd name="connsiteY21" fmla="*/ 198605 h 383535"/>
                <a:gd name="connsiteX22" fmla="*/ 205003 w 491607"/>
                <a:gd name="connsiteY22" fmla="*/ 218017 h 383535"/>
                <a:gd name="connsiteX23" fmla="*/ 194228 w 491607"/>
                <a:gd name="connsiteY23" fmla="*/ 185663 h 383535"/>
                <a:gd name="connsiteX24" fmla="*/ 155440 w 491607"/>
                <a:gd name="connsiteY24" fmla="*/ 261156 h 383535"/>
                <a:gd name="connsiteX25" fmla="*/ 299819 w 491607"/>
                <a:gd name="connsiteY25" fmla="*/ 297823 h 383535"/>
                <a:gd name="connsiteX26" fmla="*/ 373087 w 491607"/>
                <a:gd name="connsiteY26" fmla="*/ 351747 h 383535"/>
                <a:gd name="connsiteX27" fmla="*/ 491607 w 491607"/>
                <a:gd name="connsiteY27" fmla="*/ 338805 h 383535"/>
                <a:gd name="connsiteX28" fmla="*/ 312749 w 491607"/>
                <a:gd name="connsiteY28" fmla="*/ 364688 h 383535"/>
                <a:gd name="connsiteX29" fmla="*/ 189918 w 491607"/>
                <a:gd name="connsiteY29" fmla="*/ 330177 h 383535"/>
                <a:gd name="connsiteX30" fmla="*/ 77863 w 491607"/>
                <a:gd name="connsiteY30" fmla="*/ 278411 h 383535"/>
                <a:gd name="connsiteX31" fmla="*/ 43384 w 491607"/>
                <a:gd name="connsiteY31" fmla="*/ 26050 h 383535"/>
                <a:gd name="connsiteX32" fmla="*/ 99412 w 491607"/>
                <a:gd name="connsiteY32" fmla="*/ 26050 h 383535"/>
                <a:gd name="connsiteX33" fmla="*/ 131736 w 491607"/>
                <a:gd name="connsiteY33" fmla="*/ 167 h 38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1607" h="383535">
                  <a:moveTo>
                    <a:pt x="158232" y="88497"/>
                  </a:moveTo>
                  <a:cubicBezTo>
                    <a:pt x="156043" y="94991"/>
                    <a:pt x="153853" y="105815"/>
                    <a:pt x="158232" y="110145"/>
                  </a:cubicBezTo>
                  <a:cubicBezTo>
                    <a:pt x="129767" y="118804"/>
                    <a:pt x="110060" y="157770"/>
                    <a:pt x="101301" y="207560"/>
                  </a:cubicBezTo>
                  <a:cubicBezTo>
                    <a:pt x="94732" y="131793"/>
                    <a:pt x="129767" y="101486"/>
                    <a:pt x="158232" y="88497"/>
                  </a:cubicBezTo>
                  <a:close/>
                  <a:moveTo>
                    <a:pt x="131736" y="167"/>
                  </a:moveTo>
                  <a:cubicBezTo>
                    <a:pt x="157595" y="-1990"/>
                    <a:pt x="164059" y="17422"/>
                    <a:pt x="179144" y="19579"/>
                  </a:cubicBezTo>
                  <a:cubicBezTo>
                    <a:pt x="189918" y="19579"/>
                    <a:pt x="209313" y="8795"/>
                    <a:pt x="228707" y="10952"/>
                  </a:cubicBezTo>
                  <a:cubicBezTo>
                    <a:pt x="261031" y="17422"/>
                    <a:pt x="293355" y="67032"/>
                    <a:pt x="276115" y="105857"/>
                  </a:cubicBezTo>
                  <a:cubicBezTo>
                    <a:pt x="273960" y="110170"/>
                    <a:pt x="261031" y="125269"/>
                    <a:pt x="256721" y="129583"/>
                  </a:cubicBezTo>
                  <a:cubicBezTo>
                    <a:pt x="252411" y="131740"/>
                    <a:pt x="237327" y="140367"/>
                    <a:pt x="230862" y="140367"/>
                  </a:cubicBezTo>
                  <a:cubicBezTo>
                    <a:pt x="213623" y="144681"/>
                    <a:pt x="189918" y="140367"/>
                    <a:pt x="181299" y="133897"/>
                  </a:cubicBezTo>
                  <a:cubicBezTo>
                    <a:pt x="151130" y="112327"/>
                    <a:pt x="164059" y="64875"/>
                    <a:pt x="205003" y="88601"/>
                  </a:cubicBezTo>
                  <a:cubicBezTo>
                    <a:pt x="196383" y="75660"/>
                    <a:pt x="176989" y="71346"/>
                    <a:pt x="161905" y="75660"/>
                  </a:cubicBezTo>
                  <a:cubicBezTo>
                    <a:pt x="140355" y="84287"/>
                    <a:pt x="116651" y="99386"/>
                    <a:pt x="108032" y="118798"/>
                  </a:cubicBezTo>
                  <a:cubicBezTo>
                    <a:pt x="97257" y="144681"/>
                    <a:pt x="86482" y="181349"/>
                    <a:pt x="97257" y="215860"/>
                  </a:cubicBezTo>
                  <a:cubicBezTo>
                    <a:pt x="101567" y="224488"/>
                    <a:pt x="108032" y="233115"/>
                    <a:pt x="118806" y="246057"/>
                  </a:cubicBezTo>
                  <a:cubicBezTo>
                    <a:pt x="99412" y="218017"/>
                    <a:pt x="129581" y="127426"/>
                    <a:pt x="157595" y="120955"/>
                  </a:cubicBezTo>
                  <a:cubicBezTo>
                    <a:pt x="159750" y="138211"/>
                    <a:pt x="185609" y="148995"/>
                    <a:pt x="200693" y="151152"/>
                  </a:cubicBezTo>
                  <a:cubicBezTo>
                    <a:pt x="185609" y="153309"/>
                    <a:pt x="176989" y="161937"/>
                    <a:pt x="179144" y="168408"/>
                  </a:cubicBezTo>
                  <a:cubicBezTo>
                    <a:pt x="196383" y="157623"/>
                    <a:pt x="226552" y="151152"/>
                    <a:pt x="243791" y="155466"/>
                  </a:cubicBezTo>
                  <a:cubicBezTo>
                    <a:pt x="308439" y="172721"/>
                    <a:pt x="293355" y="297823"/>
                    <a:pt x="194228" y="282725"/>
                  </a:cubicBezTo>
                  <a:cubicBezTo>
                    <a:pt x="174834" y="280568"/>
                    <a:pt x="138200" y="213703"/>
                    <a:pt x="170524" y="198605"/>
                  </a:cubicBezTo>
                  <a:cubicBezTo>
                    <a:pt x="187764" y="189977"/>
                    <a:pt x="200693" y="196448"/>
                    <a:pt x="205003" y="218017"/>
                  </a:cubicBezTo>
                  <a:cubicBezTo>
                    <a:pt x="209313" y="209389"/>
                    <a:pt x="207158" y="189977"/>
                    <a:pt x="194228" y="185663"/>
                  </a:cubicBezTo>
                  <a:cubicBezTo>
                    <a:pt x="159750" y="179192"/>
                    <a:pt x="125271" y="215860"/>
                    <a:pt x="155440" y="261156"/>
                  </a:cubicBezTo>
                  <a:cubicBezTo>
                    <a:pt x="209313" y="347433"/>
                    <a:pt x="235172" y="256842"/>
                    <a:pt x="299819" y="297823"/>
                  </a:cubicBezTo>
                  <a:cubicBezTo>
                    <a:pt x="327833" y="315079"/>
                    <a:pt x="345073" y="338805"/>
                    <a:pt x="373087" y="351747"/>
                  </a:cubicBezTo>
                  <a:cubicBezTo>
                    <a:pt x="403256" y="364688"/>
                    <a:pt x="454974" y="353904"/>
                    <a:pt x="491607" y="338805"/>
                  </a:cubicBezTo>
                  <a:cubicBezTo>
                    <a:pt x="448509" y="390571"/>
                    <a:pt x="342918" y="394885"/>
                    <a:pt x="312749" y="364688"/>
                  </a:cubicBezTo>
                  <a:cubicBezTo>
                    <a:pt x="291200" y="343119"/>
                    <a:pt x="230862" y="338805"/>
                    <a:pt x="189918" y="330177"/>
                  </a:cubicBezTo>
                  <a:cubicBezTo>
                    <a:pt x="153285" y="323707"/>
                    <a:pt x="105877" y="295666"/>
                    <a:pt x="77863" y="278411"/>
                  </a:cubicBezTo>
                  <a:cubicBezTo>
                    <a:pt x="19680" y="241743"/>
                    <a:pt x="-44968" y="67032"/>
                    <a:pt x="43384" y="26050"/>
                  </a:cubicBezTo>
                  <a:cubicBezTo>
                    <a:pt x="58468" y="19579"/>
                    <a:pt x="86482" y="30364"/>
                    <a:pt x="99412" y="26050"/>
                  </a:cubicBezTo>
                  <a:cubicBezTo>
                    <a:pt x="110186" y="21736"/>
                    <a:pt x="112341" y="167"/>
                    <a:pt x="131736" y="167"/>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Freeform 22"/>
            <p:cNvSpPr/>
            <p:nvPr/>
          </p:nvSpPr>
          <p:spPr bwMode="auto">
            <a:xfrm>
              <a:off x="7259638" y="3325020"/>
              <a:ext cx="773113" cy="471488"/>
            </a:xfrm>
            <a:custGeom>
              <a:avLst/>
              <a:gdLst>
                <a:gd name="T0" fmla="*/ 196 w 359"/>
                <a:gd name="T1" fmla="*/ 21 h 219"/>
                <a:gd name="T2" fmla="*/ 204 w 359"/>
                <a:gd name="T3" fmla="*/ 60 h 219"/>
                <a:gd name="T4" fmla="*/ 197 w 359"/>
                <a:gd name="T5" fmla="*/ 46 h 219"/>
                <a:gd name="T6" fmla="*/ 246 w 359"/>
                <a:gd name="T7" fmla="*/ 53 h 219"/>
                <a:gd name="T8" fmla="*/ 309 w 359"/>
                <a:gd name="T9" fmla="*/ 125 h 219"/>
                <a:gd name="T10" fmla="*/ 239 w 359"/>
                <a:gd name="T11" fmla="*/ 139 h 219"/>
                <a:gd name="T12" fmla="*/ 254 w 359"/>
                <a:gd name="T13" fmla="*/ 111 h 219"/>
                <a:gd name="T14" fmla="*/ 234 w 359"/>
                <a:gd name="T15" fmla="*/ 141 h 219"/>
                <a:gd name="T16" fmla="*/ 328 w 359"/>
                <a:gd name="T17" fmla="*/ 0 h 219"/>
                <a:gd name="T18" fmla="*/ 297 w 359"/>
                <a:gd name="T19" fmla="*/ 170 h 219"/>
                <a:gd name="T20" fmla="*/ 211 w 359"/>
                <a:gd name="T21" fmla="*/ 100 h 219"/>
                <a:gd name="T22" fmla="*/ 136 w 359"/>
                <a:gd name="T23" fmla="*/ 99 h 219"/>
                <a:gd name="T24" fmla="*/ 124 w 359"/>
                <a:gd name="T25" fmla="*/ 161 h 219"/>
                <a:gd name="T26" fmla="*/ 153 w 359"/>
                <a:gd name="T27" fmla="*/ 173 h 219"/>
                <a:gd name="T28" fmla="*/ 302 w 359"/>
                <a:gd name="T29" fmla="*/ 186 h 219"/>
                <a:gd name="T30" fmla="*/ 157 w 359"/>
                <a:gd name="T31" fmla="*/ 167 h 219"/>
                <a:gd name="T32" fmla="*/ 119 w 359"/>
                <a:gd name="T33" fmla="*/ 134 h 219"/>
                <a:gd name="T34" fmla="*/ 110 w 359"/>
                <a:gd name="T35" fmla="*/ 158 h 219"/>
                <a:gd name="T36" fmla="*/ 137 w 359"/>
                <a:gd name="T37" fmla="*/ 105 h 219"/>
                <a:gd name="T38" fmla="*/ 220 w 359"/>
                <a:gd name="T39" fmla="*/ 140 h 219"/>
                <a:gd name="T40" fmla="*/ 204 w 359"/>
                <a:gd name="T41" fmla="*/ 130 h 219"/>
                <a:gd name="T42" fmla="*/ 275 w 359"/>
                <a:gd name="T43" fmla="*/ 184 h 219"/>
                <a:gd name="T44" fmla="*/ 337 w 359"/>
                <a:gd name="T45" fmla="*/ 50 h 219"/>
                <a:gd name="T46" fmla="*/ 345 w 359"/>
                <a:gd name="T47" fmla="*/ 155 h 219"/>
                <a:gd name="T48" fmla="*/ 255 w 359"/>
                <a:gd name="T49" fmla="*/ 210 h 219"/>
                <a:gd name="T50" fmla="*/ 72 w 359"/>
                <a:gd name="T51" fmla="*/ 130 h 219"/>
                <a:gd name="T52" fmla="*/ 42 w 359"/>
                <a:gd name="T53" fmla="*/ 124 h 219"/>
                <a:gd name="T54" fmla="*/ 65 w 359"/>
                <a:gd name="T55" fmla="*/ 126 h 219"/>
                <a:gd name="T56" fmla="*/ 17 w 359"/>
                <a:gd name="T57" fmla="*/ 151 h 219"/>
                <a:gd name="T58" fmla="*/ 4 w 359"/>
                <a:gd name="T59" fmla="*/ 81 h 219"/>
                <a:gd name="T60" fmla="*/ 71 w 359"/>
                <a:gd name="T61" fmla="*/ 45 h 219"/>
                <a:gd name="T62" fmla="*/ 116 w 359"/>
                <a:gd name="T63" fmla="*/ 62 h 219"/>
                <a:gd name="T64" fmla="*/ 91 w 359"/>
                <a:gd name="T65" fmla="*/ 52 h 219"/>
                <a:gd name="T66" fmla="*/ 81 w 359"/>
                <a:gd name="T67" fmla="*/ 37 h 219"/>
                <a:gd name="T68" fmla="*/ 134 w 359"/>
                <a:gd name="T69" fmla="*/ 2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9" h="219">
                  <a:moveTo>
                    <a:pt x="157" y="5"/>
                  </a:moveTo>
                  <a:cubicBezTo>
                    <a:pt x="182" y="2"/>
                    <a:pt x="185" y="19"/>
                    <a:pt x="196" y="21"/>
                  </a:cubicBezTo>
                  <a:cubicBezTo>
                    <a:pt x="208" y="24"/>
                    <a:pt x="219" y="16"/>
                    <a:pt x="230" y="24"/>
                  </a:cubicBezTo>
                  <a:cubicBezTo>
                    <a:pt x="261" y="45"/>
                    <a:pt x="215" y="80"/>
                    <a:pt x="204" y="60"/>
                  </a:cubicBezTo>
                  <a:cubicBezTo>
                    <a:pt x="194" y="43"/>
                    <a:pt x="216" y="48"/>
                    <a:pt x="214" y="46"/>
                  </a:cubicBezTo>
                  <a:cubicBezTo>
                    <a:pt x="210" y="42"/>
                    <a:pt x="200" y="40"/>
                    <a:pt x="197" y="46"/>
                  </a:cubicBezTo>
                  <a:cubicBezTo>
                    <a:pt x="193" y="57"/>
                    <a:pt x="197" y="65"/>
                    <a:pt x="204" y="68"/>
                  </a:cubicBezTo>
                  <a:cubicBezTo>
                    <a:pt x="226" y="78"/>
                    <a:pt x="237" y="58"/>
                    <a:pt x="246" y="53"/>
                  </a:cubicBezTo>
                  <a:cubicBezTo>
                    <a:pt x="258" y="47"/>
                    <a:pt x="282" y="57"/>
                    <a:pt x="289" y="61"/>
                  </a:cubicBezTo>
                  <a:cubicBezTo>
                    <a:pt x="312" y="79"/>
                    <a:pt x="312" y="113"/>
                    <a:pt x="309" y="125"/>
                  </a:cubicBezTo>
                  <a:cubicBezTo>
                    <a:pt x="304" y="141"/>
                    <a:pt x="286" y="154"/>
                    <a:pt x="270" y="155"/>
                  </a:cubicBezTo>
                  <a:cubicBezTo>
                    <a:pt x="259" y="155"/>
                    <a:pt x="243" y="148"/>
                    <a:pt x="239" y="139"/>
                  </a:cubicBezTo>
                  <a:cubicBezTo>
                    <a:pt x="227" y="111"/>
                    <a:pt x="263" y="107"/>
                    <a:pt x="252" y="128"/>
                  </a:cubicBezTo>
                  <a:cubicBezTo>
                    <a:pt x="260" y="126"/>
                    <a:pt x="260" y="113"/>
                    <a:pt x="254" y="111"/>
                  </a:cubicBezTo>
                  <a:cubicBezTo>
                    <a:pt x="249" y="109"/>
                    <a:pt x="238" y="110"/>
                    <a:pt x="235" y="115"/>
                  </a:cubicBezTo>
                  <a:cubicBezTo>
                    <a:pt x="231" y="119"/>
                    <a:pt x="231" y="133"/>
                    <a:pt x="234" y="141"/>
                  </a:cubicBezTo>
                  <a:cubicBezTo>
                    <a:pt x="240" y="158"/>
                    <a:pt x="268" y="166"/>
                    <a:pt x="287" y="158"/>
                  </a:cubicBezTo>
                  <a:cubicBezTo>
                    <a:pt x="346" y="133"/>
                    <a:pt x="310" y="54"/>
                    <a:pt x="328" y="0"/>
                  </a:cubicBezTo>
                  <a:cubicBezTo>
                    <a:pt x="328" y="0"/>
                    <a:pt x="332" y="44"/>
                    <a:pt x="334" y="65"/>
                  </a:cubicBezTo>
                  <a:cubicBezTo>
                    <a:pt x="338" y="110"/>
                    <a:pt x="342" y="148"/>
                    <a:pt x="297" y="170"/>
                  </a:cubicBezTo>
                  <a:cubicBezTo>
                    <a:pt x="262" y="186"/>
                    <a:pt x="230" y="184"/>
                    <a:pt x="197" y="162"/>
                  </a:cubicBezTo>
                  <a:cubicBezTo>
                    <a:pt x="233" y="161"/>
                    <a:pt x="235" y="115"/>
                    <a:pt x="211" y="100"/>
                  </a:cubicBezTo>
                  <a:cubicBezTo>
                    <a:pt x="202" y="95"/>
                    <a:pt x="189" y="92"/>
                    <a:pt x="181" y="97"/>
                  </a:cubicBezTo>
                  <a:cubicBezTo>
                    <a:pt x="169" y="87"/>
                    <a:pt x="144" y="86"/>
                    <a:pt x="136" y="99"/>
                  </a:cubicBezTo>
                  <a:cubicBezTo>
                    <a:pt x="129" y="97"/>
                    <a:pt x="111" y="100"/>
                    <a:pt x="104" y="107"/>
                  </a:cubicBezTo>
                  <a:cubicBezTo>
                    <a:pt x="86" y="126"/>
                    <a:pt x="91" y="177"/>
                    <a:pt x="124" y="161"/>
                  </a:cubicBezTo>
                  <a:cubicBezTo>
                    <a:pt x="134" y="156"/>
                    <a:pt x="133" y="151"/>
                    <a:pt x="135" y="143"/>
                  </a:cubicBezTo>
                  <a:cubicBezTo>
                    <a:pt x="142" y="157"/>
                    <a:pt x="150" y="169"/>
                    <a:pt x="153" y="173"/>
                  </a:cubicBezTo>
                  <a:cubicBezTo>
                    <a:pt x="164" y="186"/>
                    <a:pt x="175" y="192"/>
                    <a:pt x="192" y="196"/>
                  </a:cubicBezTo>
                  <a:cubicBezTo>
                    <a:pt x="222" y="203"/>
                    <a:pt x="280" y="202"/>
                    <a:pt x="302" y="186"/>
                  </a:cubicBezTo>
                  <a:cubicBezTo>
                    <a:pt x="269" y="193"/>
                    <a:pt x="229" y="199"/>
                    <a:pt x="193" y="190"/>
                  </a:cubicBezTo>
                  <a:cubicBezTo>
                    <a:pt x="176" y="187"/>
                    <a:pt x="162" y="173"/>
                    <a:pt x="157" y="167"/>
                  </a:cubicBezTo>
                  <a:cubicBezTo>
                    <a:pt x="153" y="162"/>
                    <a:pt x="148" y="152"/>
                    <a:pt x="144" y="144"/>
                  </a:cubicBezTo>
                  <a:cubicBezTo>
                    <a:pt x="137" y="132"/>
                    <a:pt x="128" y="132"/>
                    <a:pt x="119" y="134"/>
                  </a:cubicBezTo>
                  <a:cubicBezTo>
                    <a:pt x="126" y="137"/>
                    <a:pt x="133" y="142"/>
                    <a:pt x="128" y="150"/>
                  </a:cubicBezTo>
                  <a:cubicBezTo>
                    <a:pt x="125" y="155"/>
                    <a:pt x="118" y="161"/>
                    <a:pt x="110" y="158"/>
                  </a:cubicBezTo>
                  <a:cubicBezTo>
                    <a:pt x="98" y="153"/>
                    <a:pt x="99" y="135"/>
                    <a:pt x="102" y="124"/>
                  </a:cubicBezTo>
                  <a:cubicBezTo>
                    <a:pt x="107" y="107"/>
                    <a:pt x="126" y="101"/>
                    <a:pt x="137" y="105"/>
                  </a:cubicBezTo>
                  <a:cubicBezTo>
                    <a:pt x="148" y="91"/>
                    <a:pt x="167" y="92"/>
                    <a:pt x="179" y="101"/>
                  </a:cubicBezTo>
                  <a:cubicBezTo>
                    <a:pt x="205" y="97"/>
                    <a:pt x="227" y="111"/>
                    <a:pt x="220" y="140"/>
                  </a:cubicBezTo>
                  <a:cubicBezTo>
                    <a:pt x="215" y="160"/>
                    <a:pt x="188" y="161"/>
                    <a:pt x="189" y="141"/>
                  </a:cubicBezTo>
                  <a:cubicBezTo>
                    <a:pt x="191" y="137"/>
                    <a:pt x="197" y="132"/>
                    <a:pt x="204" y="130"/>
                  </a:cubicBezTo>
                  <a:cubicBezTo>
                    <a:pt x="173" y="125"/>
                    <a:pt x="181" y="157"/>
                    <a:pt x="195" y="168"/>
                  </a:cubicBezTo>
                  <a:cubicBezTo>
                    <a:pt x="212" y="181"/>
                    <a:pt x="244" y="190"/>
                    <a:pt x="275" y="184"/>
                  </a:cubicBezTo>
                  <a:cubicBezTo>
                    <a:pt x="289" y="181"/>
                    <a:pt x="304" y="175"/>
                    <a:pt x="318" y="164"/>
                  </a:cubicBezTo>
                  <a:cubicBezTo>
                    <a:pt x="348" y="140"/>
                    <a:pt x="345" y="106"/>
                    <a:pt x="337" y="50"/>
                  </a:cubicBezTo>
                  <a:cubicBezTo>
                    <a:pt x="340" y="54"/>
                    <a:pt x="348" y="79"/>
                    <a:pt x="348" y="85"/>
                  </a:cubicBezTo>
                  <a:cubicBezTo>
                    <a:pt x="350" y="97"/>
                    <a:pt x="359" y="127"/>
                    <a:pt x="345" y="155"/>
                  </a:cubicBezTo>
                  <a:cubicBezTo>
                    <a:pt x="337" y="172"/>
                    <a:pt x="325" y="183"/>
                    <a:pt x="309" y="194"/>
                  </a:cubicBezTo>
                  <a:cubicBezTo>
                    <a:pt x="302" y="199"/>
                    <a:pt x="281" y="206"/>
                    <a:pt x="255" y="210"/>
                  </a:cubicBezTo>
                  <a:cubicBezTo>
                    <a:pt x="201" y="219"/>
                    <a:pt x="154" y="209"/>
                    <a:pt x="114" y="184"/>
                  </a:cubicBezTo>
                  <a:cubicBezTo>
                    <a:pt x="95" y="172"/>
                    <a:pt x="74" y="153"/>
                    <a:pt x="72" y="130"/>
                  </a:cubicBezTo>
                  <a:cubicBezTo>
                    <a:pt x="71" y="121"/>
                    <a:pt x="62" y="114"/>
                    <a:pt x="55" y="115"/>
                  </a:cubicBezTo>
                  <a:cubicBezTo>
                    <a:pt x="50" y="115"/>
                    <a:pt x="44" y="117"/>
                    <a:pt x="42" y="124"/>
                  </a:cubicBezTo>
                  <a:cubicBezTo>
                    <a:pt x="39" y="131"/>
                    <a:pt x="44" y="139"/>
                    <a:pt x="44" y="139"/>
                  </a:cubicBezTo>
                  <a:cubicBezTo>
                    <a:pt x="45" y="121"/>
                    <a:pt x="55" y="119"/>
                    <a:pt x="65" y="126"/>
                  </a:cubicBezTo>
                  <a:cubicBezTo>
                    <a:pt x="68" y="133"/>
                    <a:pt x="67" y="145"/>
                    <a:pt x="67" y="145"/>
                  </a:cubicBezTo>
                  <a:cubicBezTo>
                    <a:pt x="60" y="163"/>
                    <a:pt x="34" y="165"/>
                    <a:pt x="17" y="151"/>
                  </a:cubicBezTo>
                  <a:cubicBezTo>
                    <a:pt x="2" y="138"/>
                    <a:pt x="6" y="120"/>
                    <a:pt x="13" y="111"/>
                  </a:cubicBezTo>
                  <a:cubicBezTo>
                    <a:pt x="7" y="106"/>
                    <a:pt x="0" y="95"/>
                    <a:pt x="4" y="81"/>
                  </a:cubicBezTo>
                  <a:cubicBezTo>
                    <a:pt x="6" y="73"/>
                    <a:pt x="18" y="66"/>
                    <a:pt x="29" y="64"/>
                  </a:cubicBezTo>
                  <a:cubicBezTo>
                    <a:pt x="35" y="40"/>
                    <a:pt x="57" y="40"/>
                    <a:pt x="71" y="45"/>
                  </a:cubicBezTo>
                  <a:cubicBezTo>
                    <a:pt x="69" y="66"/>
                    <a:pt x="73" y="83"/>
                    <a:pt x="93" y="83"/>
                  </a:cubicBezTo>
                  <a:cubicBezTo>
                    <a:pt x="107" y="83"/>
                    <a:pt x="115" y="74"/>
                    <a:pt x="116" y="62"/>
                  </a:cubicBezTo>
                  <a:cubicBezTo>
                    <a:pt x="117" y="49"/>
                    <a:pt x="106" y="45"/>
                    <a:pt x="99" y="45"/>
                  </a:cubicBezTo>
                  <a:cubicBezTo>
                    <a:pt x="95" y="45"/>
                    <a:pt x="92" y="50"/>
                    <a:pt x="91" y="52"/>
                  </a:cubicBezTo>
                  <a:cubicBezTo>
                    <a:pt x="111" y="45"/>
                    <a:pt x="118" y="66"/>
                    <a:pt x="103" y="75"/>
                  </a:cubicBezTo>
                  <a:cubicBezTo>
                    <a:pt x="82" y="87"/>
                    <a:pt x="69" y="58"/>
                    <a:pt x="81" y="37"/>
                  </a:cubicBezTo>
                  <a:cubicBezTo>
                    <a:pt x="84" y="31"/>
                    <a:pt x="92" y="26"/>
                    <a:pt x="99" y="23"/>
                  </a:cubicBezTo>
                  <a:cubicBezTo>
                    <a:pt x="107" y="21"/>
                    <a:pt x="120" y="19"/>
                    <a:pt x="134" y="24"/>
                  </a:cubicBezTo>
                  <a:cubicBezTo>
                    <a:pt x="139" y="16"/>
                    <a:pt x="146" y="7"/>
                    <a:pt x="157" y="5"/>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7" name="任意多边形: 形状 6"/>
            <p:cNvSpPr/>
            <p:nvPr/>
          </p:nvSpPr>
          <p:spPr bwMode="auto">
            <a:xfrm>
              <a:off x="6704951" y="3861107"/>
              <a:ext cx="975375" cy="510466"/>
            </a:xfrm>
            <a:custGeom>
              <a:avLst/>
              <a:gdLst>
                <a:gd name="connsiteX0" fmla="*/ 268143 w 975375"/>
                <a:gd name="connsiteY0" fmla="*/ 180201 h 510466"/>
                <a:gd name="connsiteX1" fmla="*/ 350013 w 975375"/>
                <a:gd name="connsiteY1" fmla="*/ 212409 h 510466"/>
                <a:gd name="connsiteX2" fmla="*/ 425419 w 975375"/>
                <a:gd name="connsiteY2" fmla="*/ 220998 h 510466"/>
                <a:gd name="connsiteX3" fmla="*/ 490053 w 975375"/>
                <a:gd name="connsiteY3" fmla="*/ 248913 h 510466"/>
                <a:gd name="connsiteX4" fmla="*/ 418956 w 975375"/>
                <a:gd name="connsiteY4" fmla="*/ 343392 h 510466"/>
                <a:gd name="connsiteX5" fmla="*/ 418956 w 975375"/>
                <a:gd name="connsiteY5" fmla="*/ 317625 h 510466"/>
                <a:gd name="connsiteX6" fmla="*/ 421110 w 975375"/>
                <a:gd name="connsiteY6" fmla="*/ 309036 h 510466"/>
                <a:gd name="connsiteX7" fmla="*/ 410338 w 975375"/>
                <a:gd name="connsiteY7" fmla="*/ 379895 h 510466"/>
                <a:gd name="connsiteX8" fmla="*/ 492208 w 975375"/>
                <a:gd name="connsiteY8" fmla="*/ 455049 h 510466"/>
                <a:gd name="connsiteX9" fmla="*/ 714118 w 975375"/>
                <a:gd name="connsiteY9" fmla="*/ 459344 h 510466"/>
                <a:gd name="connsiteX10" fmla="*/ 795987 w 975375"/>
                <a:gd name="connsiteY10" fmla="*/ 388484 h 510466"/>
                <a:gd name="connsiteX11" fmla="*/ 869239 w 975375"/>
                <a:gd name="connsiteY11" fmla="*/ 364865 h 510466"/>
                <a:gd name="connsiteX12" fmla="*/ 916637 w 975375"/>
                <a:gd name="connsiteY12" fmla="*/ 371306 h 510466"/>
                <a:gd name="connsiteX13" fmla="*/ 811068 w 975375"/>
                <a:gd name="connsiteY13" fmla="*/ 401368 h 510466"/>
                <a:gd name="connsiteX14" fmla="*/ 709809 w 975375"/>
                <a:gd name="connsiteY14" fmla="*/ 485111 h 510466"/>
                <a:gd name="connsiteX15" fmla="*/ 365094 w 975375"/>
                <a:gd name="connsiteY15" fmla="*/ 420693 h 510466"/>
                <a:gd name="connsiteX16" fmla="*/ 313387 w 975375"/>
                <a:gd name="connsiteY16" fmla="*/ 326214 h 510466"/>
                <a:gd name="connsiteX17" fmla="*/ 283225 w 975375"/>
                <a:gd name="connsiteY17" fmla="*/ 274680 h 510466"/>
                <a:gd name="connsiteX18" fmla="*/ 248753 w 975375"/>
                <a:gd name="connsiteY18" fmla="*/ 255355 h 510466"/>
                <a:gd name="connsiteX19" fmla="*/ 233672 w 975375"/>
                <a:gd name="connsiteY19" fmla="*/ 268238 h 510466"/>
                <a:gd name="connsiteX20" fmla="*/ 270298 w 975375"/>
                <a:gd name="connsiteY20" fmla="*/ 276827 h 510466"/>
                <a:gd name="connsiteX21" fmla="*/ 272452 w 975375"/>
                <a:gd name="connsiteY21" fmla="*/ 289711 h 510466"/>
                <a:gd name="connsiteX22" fmla="*/ 227209 w 975375"/>
                <a:gd name="connsiteY22" fmla="*/ 309036 h 510466"/>
                <a:gd name="connsiteX23" fmla="*/ 209973 w 975375"/>
                <a:gd name="connsiteY23" fmla="*/ 210262 h 510466"/>
                <a:gd name="connsiteX24" fmla="*/ 268143 w 975375"/>
                <a:gd name="connsiteY24" fmla="*/ 180201 h 510466"/>
                <a:gd name="connsiteX25" fmla="*/ 731320 w 975375"/>
                <a:gd name="connsiteY25" fmla="*/ 165601 h 510466"/>
                <a:gd name="connsiteX26" fmla="*/ 772804 w 975375"/>
                <a:gd name="connsiteY26" fmla="*/ 169102 h 510466"/>
                <a:gd name="connsiteX27" fmla="*/ 805129 w 975375"/>
                <a:gd name="connsiteY27" fmla="*/ 197110 h 510466"/>
                <a:gd name="connsiteX28" fmla="*/ 876245 w 975375"/>
                <a:gd name="connsiteY28" fmla="*/ 231582 h 510466"/>
                <a:gd name="connsiteX29" fmla="*/ 830989 w 975375"/>
                <a:gd name="connsiteY29" fmla="*/ 324223 h 510466"/>
                <a:gd name="connsiteX30" fmla="*/ 809439 w 975375"/>
                <a:gd name="connsiteY30" fmla="*/ 319915 h 510466"/>
                <a:gd name="connsiteX31" fmla="*/ 790044 w 975375"/>
                <a:gd name="connsiteY31" fmla="*/ 268207 h 510466"/>
                <a:gd name="connsiteX32" fmla="*/ 787889 w 975375"/>
                <a:gd name="connsiteY32" fmla="*/ 261744 h 510466"/>
                <a:gd name="connsiteX33" fmla="*/ 772804 w 975375"/>
                <a:gd name="connsiteY33" fmla="*/ 309142 h 510466"/>
                <a:gd name="connsiteX34" fmla="*/ 880555 w 975375"/>
                <a:gd name="connsiteY34" fmla="*/ 315606 h 510466"/>
                <a:gd name="connsiteX35" fmla="*/ 975375 w 975375"/>
                <a:gd name="connsiteY35" fmla="*/ 373776 h 510466"/>
                <a:gd name="connsiteX36" fmla="*/ 899950 w 975375"/>
                <a:gd name="connsiteY36" fmla="*/ 352232 h 510466"/>
                <a:gd name="connsiteX37" fmla="*/ 779269 w 975375"/>
                <a:gd name="connsiteY37" fmla="*/ 378085 h 510466"/>
                <a:gd name="connsiteX38" fmla="*/ 649968 w 975375"/>
                <a:gd name="connsiteY38" fmla="*/ 455646 h 510466"/>
                <a:gd name="connsiteX39" fmla="*/ 537907 w 975375"/>
                <a:gd name="connsiteY39" fmla="*/ 371622 h 510466"/>
                <a:gd name="connsiteX40" fmla="*/ 552992 w 975375"/>
                <a:gd name="connsiteY40" fmla="*/ 350077 h 510466"/>
                <a:gd name="connsiteX41" fmla="*/ 563767 w 975375"/>
                <a:gd name="connsiteY41" fmla="*/ 345768 h 510466"/>
                <a:gd name="connsiteX42" fmla="*/ 667208 w 975375"/>
                <a:gd name="connsiteY42" fmla="*/ 423329 h 510466"/>
                <a:gd name="connsiteX43" fmla="*/ 712463 w 975375"/>
                <a:gd name="connsiteY43" fmla="*/ 352232 h 510466"/>
                <a:gd name="connsiteX44" fmla="*/ 686603 w 975375"/>
                <a:gd name="connsiteY44" fmla="*/ 281134 h 510466"/>
                <a:gd name="connsiteX45" fmla="*/ 684448 w 975375"/>
                <a:gd name="connsiteY45" fmla="*/ 212191 h 510466"/>
                <a:gd name="connsiteX46" fmla="*/ 686603 w 975375"/>
                <a:gd name="connsiteY46" fmla="*/ 166948 h 510466"/>
                <a:gd name="connsiteX47" fmla="*/ 731320 w 975375"/>
                <a:gd name="connsiteY47" fmla="*/ 165601 h 510466"/>
                <a:gd name="connsiteX48" fmla="*/ 301475 w 975375"/>
                <a:gd name="connsiteY48" fmla="*/ 820 h 510466"/>
                <a:gd name="connsiteX49" fmla="*/ 385560 w 975375"/>
                <a:gd name="connsiteY49" fmla="*/ 33086 h 510466"/>
                <a:gd name="connsiteX50" fmla="*/ 473957 w 975375"/>
                <a:gd name="connsiteY50" fmla="*/ 48143 h 510466"/>
                <a:gd name="connsiteX51" fmla="*/ 432993 w 975375"/>
                <a:gd name="connsiteY51" fmla="*/ 172903 h 510466"/>
                <a:gd name="connsiteX52" fmla="*/ 370468 w 975375"/>
                <a:gd name="connsiteY52" fmla="*/ 142788 h 510466"/>
                <a:gd name="connsiteX53" fmla="*/ 411433 w 975375"/>
                <a:gd name="connsiteY53" fmla="*/ 138486 h 510466"/>
                <a:gd name="connsiteX54" fmla="*/ 411433 w 975375"/>
                <a:gd name="connsiteY54" fmla="*/ 140637 h 510466"/>
                <a:gd name="connsiteX55" fmla="*/ 420057 w 975375"/>
                <a:gd name="connsiteY55" fmla="*/ 125580 h 510466"/>
                <a:gd name="connsiteX56" fmla="*/ 402808 w 975375"/>
                <a:gd name="connsiteY56" fmla="*/ 99768 h 510466"/>
                <a:gd name="connsiteX57" fmla="*/ 379092 w 975375"/>
                <a:gd name="connsiteY57" fmla="*/ 175054 h 510466"/>
                <a:gd name="connsiteX58" fmla="*/ 568823 w 975375"/>
                <a:gd name="connsiteY58" fmla="*/ 129882 h 510466"/>
                <a:gd name="connsiteX59" fmla="*/ 616255 w 975375"/>
                <a:gd name="connsiteY59" fmla="*/ 177205 h 510466"/>
                <a:gd name="connsiteX60" fmla="*/ 665844 w 975375"/>
                <a:gd name="connsiteY60" fmla="*/ 196564 h 510466"/>
                <a:gd name="connsiteX61" fmla="*/ 674468 w 975375"/>
                <a:gd name="connsiteY61" fmla="*/ 282605 h 510466"/>
                <a:gd name="connsiteX62" fmla="*/ 700340 w 975375"/>
                <a:gd name="connsiteY62" fmla="*/ 314871 h 510466"/>
                <a:gd name="connsiteX63" fmla="*/ 700340 w 975375"/>
                <a:gd name="connsiteY63" fmla="*/ 347136 h 510466"/>
                <a:gd name="connsiteX64" fmla="*/ 588227 w 975375"/>
                <a:gd name="connsiteY64" fmla="*/ 336381 h 510466"/>
                <a:gd name="connsiteX65" fmla="*/ 603319 w 975375"/>
                <a:gd name="connsiteY65" fmla="*/ 334230 h 510466"/>
                <a:gd name="connsiteX66" fmla="*/ 616255 w 975375"/>
                <a:gd name="connsiteY66" fmla="*/ 344985 h 510466"/>
                <a:gd name="connsiteX67" fmla="*/ 614099 w 975375"/>
                <a:gd name="connsiteY67" fmla="*/ 377251 h 510466"/>
                <a:gd name="connsiteX68" fmla="*/ 536482 w 975375"/>
                <a:gd name="connsiteY68" fmla="*/ 351438 h 510466"/>
                <a:gd name="connsiteX69" fmla="*/ 530014 w 975375"/>
                <a:gd name="connsiteY69" fmla="*/ 407365 h 510466"/>
                <a:gd name="connsiteX70" fmla="*/ 577447 w 975375"/>
                <a:gd name="connsiteY70" fmla="*/ 454688 h 510466"/>
                <a:gd name="connsiteX71" fmla="*/ 717588 w 975375"/>
                <a:gd name="connsiteY71" fmla="*/ 431026 h 510466"/>
                <a:gd name="connsiteX72" fmla="*/ 780113 w 975375"/>
                <a:gd name="connsiteY72" fmla="*/ 392308 h 510466"/>
                <a:gd name="connsiteX73" fmla="*/ 577447 w 975375"/>
                <a:gd name="connsiteY73" fmla="*/ 474047 h 510466"/>
                <a:gd name="connsiteX74" fmla="*/ 471801 w 975375"/>
                <a:gd name="connsiteY74" fmla="*/ 426724 h 510466"/>
                <a:gd name="connsiteX75" fmla="*/ 420057 w 975375"/>
                <a:gd name="connsiteY75" fmla="*/ 377251 h 510466"/>
                <a:gd name="connsiteX76" fmla="*/ 413589 w 975375"/>
                <a:gd name="connsiteY76" fmla="*/ 351438 h 510466"/>
                <a:gd name="connsiteX77" fmla="*/ 512766 w 975375"/>
                <a:gd name="connsiteY77" fmla="*/ 282605 h 510466"/>
                <a:gd name="connsiteX78" fmla="*/ 506298 w 975375"/>
                <a:gd name="connsiteY78" fmla="*/ 252491 h 510466"/>
                <a:gd name="connsiteX79" fmla="*/ 439461 w 975375"/>
                <a:gd name="connsiteY79" fmla="*/ 215923 h 510466"/>
                <a:gd name="connsiteX80" fmla="*/ 353220 w 975375"/>
                <a:gd name="connsiteY80" fmla="*/ 194413 h 510466"/>
                <a:gd name="connsiteX81" fmla="*/ 279915 w 975375"/>
                <a:gd name="connsiteY81" fmla="*/ 166450 h 510466"/>
                <a:gd name="connsiteX82" fmla="*/ 189362 w 975375"/>
                <a:gd name="connsiteY82" fmla="*/ 235282 h 510466"/>
                <a:gd name="connsiteX83" fmla="*/ 210922 w 975375"/>
                <a:gd name="connsiteY83" fmla="*/ 321324 h 510466"/>
                <a:gd name="connsiteX84" fmla="*/ 154865 w 975375"/>
                <a:gd name="connsiteY84" fmla="*/ 261095 h 510466"/>
                <a:gd name="connsiteX85" fmla="*/ 120369 w 975375"/>
                <a:gd name="connsiteY85" fmla="*/ 295511 h 510466"/>
                <a:gd name="connsiteX86" fmla="*/ 128993 w 975375"/>
                <a:gd name="connsiteY86" fmla="*/ 312720 h 510466"/>
                <a:gd name="connsiteX87" fmla="*/ 141929 w 975375"/>
                <a:gd name="connsiteY87" fmla="*/ 319173 h 510466"/>
                <a:gd name="connsiteX88" fmla="*/ 165645 w 975375"/>
                <a:gd name="connsiteY88" fmla="*/ 274001 h 510466"/>
                <a:gd name="connsiteX89" fmla="*/ 167801 w 975375"/>
                <a:gd name="connsiteY89" fmla="*/ 353589 h 510466"/>
                <a:gd name="connsiteX90" fmla="*/ 81560 w 975375"/>
                <a:gd name="connsiteY90" fmla="*/ 368646 h 510466"/>
                <a:gd name="connsiteX91" fmla="*/ 6099 w 975375"/>
                <a:gd name="connsiteY91" fmla="*/ 308418 h 510466"/>
                <a:gd name="connsiteX92" fmla="*/ 1787 w 975375"/>
                <a:gd name="connsiteY92" fmla="*/ 254642 h 510466"/>
                <a:gd name="connsiteX93" fmla="*/ 14723 w 975375"/>
                <a:gd name="connsiteY93" fmla="*/ 235282 h 510466"/>
                <a:gd name="connsiteX94" fmla="*/ 16879 w 975375"/>
                <a:gd name="connsiteY94" fmla="*/ 213772 h 510466"/>
                <a:gd name="connsiteX95" fmla="*/ 62156 w 975375"/>
                <a:gd name="connsiteY95" fmla="*/ 147090 h 510466"/>
                <a:gd name="connsiteX96" fmla="*/ 167801 w 975375"/>
                <a:gd name="connsiteY96" fmla="*/ 187960 h 510466"/>
                <a:gd name="connsiteX97" fmla="*/ 197986 w 975375"/>
                <a:gd name="connsiteY97" fmla="*/ 168601 h 510466"/>
                <a:gd name="connsiteX98" fmla="*/ 174270 w 975375"/>
                <a:gd name="connsiteY98" fmla="*/ 106221 h 510466"/>
                <a:gd name="connsiteX99" fmla="*/ 139773 w 975375"/>
                <a:gd name="connsiteY99" fmla="*/ 114825 h 510466"/>
                <a:gd name="connsiteX100" fmla="*/ 141929 w 975375"/>
                <a:gd name="connsiteY100" fmla="*/ 140637 h 510466"/>
                <a:gd name="connsiteX101" fmla="*/ 189362 w 975375"/>
                <a:gd name="connsiteY101" fmla="*/ 144939 h 510466"/>
                <a:gd name="connsiteX102" fmla="*/ 113901 w 975375"/>
                <a:gd name="connsiteY102" fmla="*/ 56747 h 510466"/>
                <a:gd name="connsiteX103" fmla="*/ 254043 w 975375"/>
                <a:gd name="connsiteY103" fmla="*/ 35237 h 510466"/>
                <a:gd name="connsiteX104" fmla="*/ 301475 w 975375"/>
                <a:gd name="connsiteY104" fmla="*/ 820 h 51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75375" h="510466">
                  <a:moveTo>
                    <a:pt x="268143" y="180201"/>
                  </a:moveTo>
                  <a:cubicBezTo>
                    <a:pt x="304769" y="175906"/>
                    <a:pt x="328468" y="201673"/>
                    <a:pt x="350013" y="212409"/>
                  </a:cubicBezTo>
                  <a:cubicBezTo>
                    <a:pt x="360785" y="205968"/>
                    <a:pt x="406029" y="195231"/>
                    <a:pt x="425419" y="220998"/>
                  </a:cubicBezTo>
                  <a:cubicBezTo>
                    <a:pt x="442655" y="242471"/>
                    <a:pt x="464200" y="212409"/>
                    <a:pt x="490053" y="248913"/>
                  </a:cubicBezTo>
                  <a:cubicBezTo>
                    <a:pt x="530988" y="311183"/>
                    <a:pt x="444810" y="397073"/>
                    <a:pt x="418956" y="343392"/>
                  </a:cubicBezTo>
                  <a:cubicBezTo>
                    <a:pt x="414647" y="334803"/>
                    <a:pt x="418956" y="317625"/>
                    <a:pt x="418956" y="317625"/>
                  </a:cubicBezTo>
                  <a:cubicBezTo>
                    <a:pt x="418956" y="317625"/>
                    <a:pt x="421110" y="311183"/>
                    <a:pt x="421110" y="309036"/>
                  </a:cubicBezTo>
                  <a:cubicBezTo>
                    <a:pt x="401720" y="326214"/>
                    <a:pt x="397411" y="351981"/>
                    <a:pt x="410338" y="379895"/>
                  </a:cubicBezTo>
                  <a:cubicBezTo>
                    <a:pt x="425419" y="414251"/>
                    <a:pt x="462045" y="435724"/>
                    <a:pt x="492208" y="455049"/>
                  </a:cubicBezTo>
                  <a:cubicBezTo>
                    <a:pt x="574077" y="506583"/>
                    <a:pt x="647329" y="497994"/>
                    <a:pt x="714118" y="459344"/>
                  </a:cubicBezTo>
                  <a:cubicBezTo>
                    <a:pt x="742126" y="442166"/>
                    <a:pt x="776597" y="403515"/>
                    <a:pt x="795987" y="388484"/>
                  </a:cubicBezTo>
                  <a:cubicBezTo>
                    <a:pt x="813223" y="373454"/>
                    <a:pt x="839077" y="364865"/>
                    <a:pt x="869239" y="364865"/>
                  </a:cubicBezTo>
                  <a:cubicBezTo>
                    <a:pt x="869239" y="364865"/>
                    <a:pt x="916637" y="371306"/>
                    <a:pt x="916637" y="371306"/>
                  </a:cubicBezTo>
                  <a:cubicBezTo>
                    <a:pt x="864930" y="379895"/>
                    <a:pt x="828304" y="384190"/>
                    <a:pt x="811068" y="401368"/>
                  </a:cubicBezTo>
                  <a:cubicBezTo>
                    <a:pt x="780906" y="429282"/>
                    <a:pt x="748589" y="465786"/>
                    <a:pt x="709809" y="485111"/>
                  </a:cubicBezTo>
                  <a:cubicBezTo>
                    <a:pt x="593468" y="547381"/>
                    <a:pt x="427574" y="482964"/>
                    <a:pt x="365094" y="420693"/>
                  </a:cubicBezTo>
                  <a:cubicBezTo>
                    <a:pt x="339241" y="394926"/>
                    <a:pt x="328468" y="360570"/>
                    <a:pt x="313387" y="326214"/>
                  </a:cubicBezTo>
                  <a:cubicBezTo>
                    <a:pt x="302615" y="304741"/>
                    <a:pt x="296152" y="294005"/>
                    <a:pt x="283225" y="274680"/>
                  </a:cubicBezTo>
                  <a:cubicBezTo>
                    <a:pt x="274607" y="261796"/>
                    <a:pt x="263835" y="255355"/>
                    <a:pt x="248753" y="255355"/>
                  </a:cubicBezTo>
                  <a:cubicBezTo>
                    <a:pt x="248753" y="255355"/>
                    <a:pt x="233672" y="268238"/>
                    <a:pt x="233672" y="268238"/>
                  </a:cubicBezTo>
                  <a:cubicBezTo>
                    <a:pt x="259526" y="259649"/>
                    <a:pt x="265989" y="268238"/>
                    <a:pt x="270298" y="276827"/>
                  </a:cubicBezTo>
                  <a:cubicBezTo>
                    <a:pt x="270298" y="276827"/>
                    <a:pt x="272452" y="285416"/>
                    <a:pt x="272452" y="289711"/>
                  </a:cubicBezTo>
                  <a:cubicBezTo>
                    <a:pt x="272452" y="309036"/>
                    <a:pt x="259526" y="321919"/>
                    <a:pt x="227209" y="309036"/>
                  </a:cubicBezTo>
                  <a:cubicBezTo>
                    <a:pt x="201355" y="300447"/>
                    <a:pt x="192737" y="233882"/>
                    <a:pt x="209973" y="210262"/>
                  </a:cubicBezTo>
                  <a:cubicBezTo>
                    <a:pt x="220745" y="195231"/>
                    <a:pt x="246599" y="182348"/>
                    <a:pt x="268143" y="180201"/>
                  </a:cubicBezTo>
                  <a:close/>
                  <a:moveTo>
                    <a:pt x="731320" y="165601"/>
                  </a:moveTo>
                  <a:cubicBezTo>
                    <a:pt x="750176" y="165870"/>
                    <a:pt x="768494" y="166948"/>
                    <a:pt x="772804" y="169102"/>
                  </a:cubicBezTo>
                  <a:cubicBezTo>
                    <a:pt x="785734" y="173411"/>
                    <a:pt x="792199" y="194956"/>
                    <a:pt x="805129" y="197110"/>
                  </a:cubicBezTo>
                  <a:cubicBezTo>
                    <a:pt x="835299" y="205728"/>
                    <a:pt x="863314" y="201419"/>
                    <a:pt x="876245" y="231582"/>
                  </a:cubicBezTo>
                  <a:cubicBezTo>
                    <a:pt x="891330" y="276825"/>
                    <a:pt x="861159" y="317760"/>
                    <a:pt x="830989" y="324223"/>
                  </a:cubicBezTo>
                  <a:cubicBezTo>
                    <a:pt x="824524" y="324223"/>
                    <a:pt x="809439" y="319915"/>
                    <a:pt x="809439" y="319915"/>
                  </a:cubicBezTo>
                  <a:cubicBezTo>
                    <a:pt x="783579" y="311297"/>
                    <a:pt x="766339" y="289752"/>
                    <a:pt x="790044" y="268207"/>
                  </a:cubicBezTo>
                  <a:cubicBezTo>
                    <a:pt x="792199" y="266053"/>
                    <a:pt x="787889" y="261744"/>
                    <a:pt x="787889" y="261744"/>
                  </a:cubicBezTo>
                  <a:cubicBezTo>
                    <a:pt x="764184" y="276825"/>
                    <a:pt x="757719" y="294061"/>
                    <a:pt x="772804" y="309142"/>
                  </a:cubicBezTo>
                  <a:cubicBezTo>
                    <a:pt x="822369" y="358695"/>
                    <a:pt x="848229" y="315606"/>
                    <a:pt x="880555" y="315606"/>
                  </a:cubicBezTo>
                  <a:cubicBezTo>
                    <a:pt x="912880" y="313451"/>
                    <a:pt x="962445" y="352232"/>
                    <a:pt x="975375" y="373776"/>
                  </a:cubicBezTo>
                  <a:cubicBezTo>
                    <a:pt x="947360" y="363004"/>
                    <a:pt x="919345" y="354386"/>
                    <a:pt x="899950" y="352232"/>
                  </a:cubicBezTo>
                  <a:cubicBezTo>
                    <a:pt x="846074" y="345768"/>
                    <a:pt x="809439" y="360849"/>
                    <a:pt x="779269" y="378085"/>
                  </a:cubicBezTo>
                  <a:cubicBezTo>
                    <a:pt x="738324" y="401784"/>
                    <a:pt x="699533" y="444874"/>
                    <a:pt x="649968" y="455646"/>
                  </a:cubicBezTo>
                  <a:cubicBezTo>
                    <a:pt x="587473" y="466418"/>
                    <a:pt x="529287" y="429792"/>
                    <a:pt x="537907" y="371622"/>
                  </a:cubicBezTo>
                  <a:cubicBezTo>
                    <a:pt x="540062" y="363004"/>
                    <a:pt x="548682" y="354386"/>
                    <a:pt x="552992" y="350077"/>
                  </a:cubicBezTo>
                  <a:cubicBezTo>
                    <a:pt x="552992" y="350077"/>
                    <a:pt x="561612" y="347923"/>
                    <a:pt x="563767" y="345768"/>
                  </a:cubicBezTo>
                  <a:cubicBezTo>
                    <a:pt x="544372" y="425483"/>
                    <a:pt x="619798" y="451337"/>
                    <a:pt x="667208" y="423329"/>
                  </a:cubicBezTo>
                  <a:cubicBezTo>
                    <a:pt x="690913" y="410402"/>
                    <a:pt x="705998" y="386703"/>
                    <a:pt x="712463" y="352232"/>
                  </a:cubicBezTo>
                  <a:cubicBezTo>
                    <a:pt x="718929" y="322069"/>
                    <a:pt x="710308" y="298370"/>
                    <a:pt x="686603" y="281134"/>
                  </a:cubicBezTo>
                  <a:cubicBezTo>
                    <a:pt x="693068" y="255281"/>
                    <a:pt x="693068" y="233736"/>
                    <a:pt x="684448" y="212191"/>
                  </a:cubicBezTo>
                  <a:cubicBezTo>
                    <a:pt x="677983" y="197110"/>
                    <a:pt x="652123" y="173411"/>
                    <a:pt x="686603" y="166948"/>
                  </a:cubicBezTo>
                  <a:cubicBezTo>
                    <a:pt x="693068" y="165870"/>
                    <a:pt x="712463" y="165332"/>
                    <a:pt x="731320" y="165601"/>
                  </a:cubicBezTo>
                  <a:close/>
                  <a:moveTo>
                    <a:pt x="301475" y="820"/>
                  </a:moveTo>
                  <a:cubicBezTo>
                    <a:pt x="346752" y="-3482"/>
                    <a:pt x="366156" y="9424"/>
                    <a:pt x="385560" y="33086"/>
                  </a:cubicBezTo>
                  <a:cubicBezTo>
                    <a:pt x="404964" y="22330"/>
                    <a:pt x="452397" y="26633"/>
                    <a:pt x="473957" y="48143"/>
                  </a:cubicBezTo>
                  <a:cubicBezTo>
                    <a:pt x="521390" y="99768"/>
                    <a:pt x="484737" y="147090"/>
                    <a:pt x="432993" y="172903"/>
                  </a:cubicBezTo>
                  <a:cubicBezTo>
                    <a:pt x="409276" y="183658"/>
                    <a:pt x="366156" y="170752"/>
                    <a:pt x="370468" y="142788"/>
                  </a:cubicBezTo>
                  <a:cubicBezTo>
                    <a:pt x="376936" y="106221"/>
                    <a:pt x="420057" y="99768"/>
                    <a:pt x="411433" y="138486"/>
                  </a:cubicBezTo>
                  <a:cubicBezTo>
                    <a:pt x="404964" y="138486"/>
                    <a:pt x="411433" y="140637"/>
                    <a:pt x="411433" y="140637"/>
                  </a:cubicBezTo>
                  <a:cubicBezTo>
                    <a:pt x="411433" y="140637"/>
                    <a:pt x="417901" y="136335"/>
                    <a:pt x="420057" y="125580"/>
                  </a:cubicBezTo>
                  <a:cubicBezTo>
                    <a:pt x="422213" y="110523"/>
                    <a:pt x="413589" y="101919"/>
                    <a:pt x="402808" y="99768"/>
                  </a:cubicBezTo>
                  <a:cubicBezTo>
                    <a:pt x="361844" y="95466"/>
                    <a:pt x="335972" y="151392"/>
                    <a:pt x="379092" y="175054"/>
                  </a:cubicBezTo>
                  <a:cubicBezTo>
                    <a:pt x="469645" y="222376"/>
                    <a:pt x="480425" y="108372"/>
                    <a:pt x="568823" y="129882"/>
                  </a:cubicBezTo>
                  <a:cubicBezTo>
                    <a:pt x="599007" y="136335"/>
                    <a:pt x="601163" y="166450"/>
                    <a:pt x="616255" y="177205"/>
                  </a:cubicBezTo>
                  <a:cubicBezTo>
                    <a:pt x="635659" y="190111"/>
                    <a:pt x="652908" y="179356"/>
                    <a:pt x="665844" y="196564"/>
                  </a:cubicBezTo>
                  <a:cubicBezTo>
                    <a:pt x="680936" y="220225"/>
                    <a:pt x="680936" y="252491"/>
                    <a:pt x="674468" y="282605"/>
                  </a:cubicBezTo>
                  <a:cubicBezTo>
                    <a:pt x="683092" y="293360"/>
                    <a:pt x="696028" y="306267"/>
                    <a:pt x="700340" y="314871"/>
                  </a:cubicBezTo>
                  <a:cubicBezTo>
                    <a:pt x="704652" y="323475"/>
                    <a:pt x="700340" y="347136"/>
                    <a:pt x="700340" y="347136"/>
                  </a:cubicBezTo>
                  <a:cubicBezTo>
                    <a:pt x="680936" y="474047"/>
                    <a:pt x="530014" y="411667"/>
                    <a:pt x="588227" y="336381"/>
                  </a:cubicBezTo>
                  <a:cubicBezTo>
                    <a:pt x="586071" y="336381"/>
                    <a:pt x="599007" y="334230"/>
                    <a:pt x="603319" y="334230"/>
                  </a:cubicBezTo>
                  <a:cubicBezTo>
                    <a:pt x="607631" y="334230"/>
                    <a:pt x="611943" y="342834"/>
                    <a:pt x="616255" y="344985"/>
                  </a:cubicBezTo>
                  <a:cubicBezTo>
                    <a:pt x="616255" y="357891"/>
                    <a:pt x="607631" y="366495"/>
                    <a:pt x="614099" y="377251"/>
                  </a:cubicBezTo>
                  <a:cubicBezTo>
                    <a:pt x="655064" y="306267"/>
                    <a:pt x="560198" y="308418"/>
                    <a:pt x="536482" y="351438"/>
                  </a:cubicBezTo>
                  <a:cubicBezTo>
                    <a:pt x="530014" y="364344"/>
                    <a:pt x="525702" y="388006"/>
                    <a:pt x="530014" y="407365"/>
                  </a:cubicBezTo>
                  <a:cubicBezTo>
                    <a:pt x="536482" y="431026"/>
                    <a:pt x="560198" y="448235"/>
                    <a:pt x="577447" y="454688"/>
                  </a:cubicBezTo>
                  <a:cubicBezTo>
                    <a:pt x="633503" y="478349"/>
                    <a:pt x="683092" y="458990"/>
                    <a:pt x="717588" y="431026"/>
                  </a:cubicBezTo>
                  <a:cubicBezTo>
                    <a:pt x="721900" y="428875"/>
                    <a:pt x="760709" y="398761"/>
                    <a:pt x="780113" y="392308"/>
                  </a:cubicBezTo>
                  <a:cubicBezTo>
                    <a:pt x="734837" y="433177"/>
                    <a:pt x="672312" y="493406"/>
                    <a:pt x="577447" y="474047"/>
                  </a:cubicBezTo>
                  <a:cubicBezTo>
                    <a:pt x="540794" y="467594"/>
                    <a:pt x="499830" y="448235"/>
                    <a:pt x="471801" y="426724"/>
                  </a:cubicBezTo>
                  <a:cubicBezTo>
                    <a:pt x="461021" y="418120"/>
                    <a:pt x="426525" y="390157"/>
                    <a:pt x="420057" y="377251"/>
                  </a:cubicBezTo>
                  <a:cubicBezTo>
                    <a:pt x="415745" y="368646"/>
                    <a:pt x="415745" y="364344"/>
                    <a:pt x="413589" y="351438"/>
                  </a:cubicBezTo>
                  <a:cubicBezTo>
                    <a:pt x="452397" y="405214"/>
                    <a:pt x="517078" y="336381"/>
                    <a:pt x="512766" y="282605"/>
                  </a:cubicBezTo>
                  <a:cubicBezTo>
                    <a:pt x="512766" y="271850"/>
                    <a:pt x="510610" y="261095"/>
                    <a:pt x="506298" y="252491"/>
                  </a:cubicBezTo>
                  <a:cubicBezTo>
                    <a:pt x="489050" y="215923"/>
                    <a:pt x="467489" y="215923"/>
                    <a:pt x="439461" y="215923"/>
                  </a:cubicBezTo>
                  <a:cubicBezTo>
                    <a:pt x="428681" y="200866"/>
                    <a:pt x="394184" y="177205"/>
                    <a:pt x="353220" y="194413"/>
                  </a:cubicBezTo>
                  <a:cubicBezTo>
                    <a:pt x="329503" y="177205"/>
                    <a:pt x="297163" y="164298"/>
                    <a:pt x="279915" y="166450"/>
                  </a:cubicBezTo>
                  <a:cubicBezTo>
                    <a:pt x="228170" y="168601"/>
                    <a:pt x="200142" y="185809"/>
                    <a:pt x="189362" y="235282"/>
                  </a:cubicBezTo>
                  <a:cubicBezTo>
                    <a:pt x="182894" y="271850"/>
                    <a:pt x="204454" y="297662"/>
                    <a:pt x="210922" y="321324"/>
                  </a:cubicBezTo>
                  <a:cubicBezTo>
                    <a:pt x="195830" y="286907"/>
                    <a:pt x="180738" y="261095"/>
                    <a:pt x="154865" y="261095"/>
                  </a:cubicBezTo>
                  <a:cubicBezTo>
                    <a:pt x="131149" y="261095"/>
                    <a:pt x="118213" y="278303"/>
                    <a:pt x="120369" y="295511"/>
                  </a:cubicBezTo>
                  <a:cubicBezTo>
                    <a:pt x="120369" y="297662"/>
                    <a:pt x="122525" y="306267"/>
                    <a:pt x="128993" y="312720"/>
                  </a:cubicBezTo>
                  <a:cubicBezTo>
                    <a:pt x="128993" y="312720"/>
                    <a:pt x="139773" y="317022"/>
                    <a:pt x="141929" y="319173"/>
                  </a:cubicBezTo>
                  <a:cubicBezTo>
                    <a:pt x="120369" y="297662"/>
                    <a:pt x="135461" y="267548"/>
                    <a:pt x="165645" y="274001"/>
                  </a:cubicBezTo>
                  <a:cubicBezTo>
                    <a:pt x="193674" y="280454"/>
                    <a:pt x="195830" y="332079"/>
                    <a:pt x="167801" y="353589"/>
                  </a:cubicBezTo>
                  <a:cubicBezTo>
                    <a:pt x="154865" y="364344"/>
                    <a:pt x="105277" y="368646"/>
                    <a:pt x="81560" y="368646"/>
                  </a:cubicBezTo>
                  <a:cubicBezTo>
                    <a:pt x="44908" y="366495"/>
                    <a:pt x="12567" y="342834"/>
                    <a:pt x="6099" y="308418"/>
                  </a:cubicBezTo>
                  <a:cubicBezTo>
                    <a:pt x="1787" y="293360"/>
                    <a:pt x="-2525" y="271850"/>
                    <a:pt x="1787" y="254642"/>
                  </a:cubicBezTo>
                  <a:cubicBezTo>
                    <a:pt x="3943" y="250340"/>
                    <a:pt x="10411" y="241736"/>
                    <a:pt x="14723" y="235282"/>
                  </a:cubicBezTo>
                  <a:cubicBezTo>
                    <a:pt x="14723" y="235282"/>
                    <a:pt x="16879" y="220225"/>
                    <a:pt x="16879" y="213772"/>
                  </a:cubicBezTo>
                  <a:cubicBezTo>
                    <a:pt x="12567" y="185809"/>
                    <a:pt x="25504" y="149241"/>
                    <a:pt x="62156" y="147090"/>
                  </a:cubicBezTo>
                  <a:cubicBezTo>
                    <a:pt x="94496" y="142788"/>
                    <a:pt x="83716" y="196564"/>
                    <a:pt x="167801" y="187960"/>
                  </a:cubicBezTo>
                  <a:cubicBezTo>
                    <a:pt x="178582" y="187960"/>
                    <a:pt x="191518" y="177205"/>
                    <a:pt x="197986" y="168601"/>
                  </a:cubicBezTo>
                  <a:cubicBezTo>
                    <a:pt x="208766" y="149241"/>
                    <a:pt x="200142" y="114825"/>
                    <a:pt x="174270" y="106221"/>
                  </a:cubicBezTo>
                  <a:cubicBezTo>
                    <a:pt x="163489" y="101919"/>
                    <a:pt x="146241" y="101919"/>
                    <a:pt x="139773" y="114825"/>
                  </a:cubicBezTo>
                  <a:cubicBezTo>
                    <a:pt x="139773" y="114825"/>
                    <a:pt x="139773" y="132033"/>
                    <a:pt x="141929" y="140637"/>
                  </a:cubicBezTo>
                  <a:cubicBezTo>
                    <a:pt x="139773" y="110523"/>
                    <a:pt x="189362" y="99768"/>
                    <a:pt x="189362" y="144939"/>
                  </a:cubicBezTo>
                  <a:cubicBezTo>
                    <a:pt x="189362" y="224527"/>
                    <a:pt x="10411" y="157845"/>
                    <a:pt x="113901" y="56747"/>
                  </a:cubicBezTo>
                  <a:cubicBezTo>
                    <a:pt x="148397" y="24482"/>
                    <a:pt x="200142" y="18028"/>
                    <a:pt x="254043" y="35237"/>
                  </a:cubicBezTo>
                  <a:cubicBezTo>
                    <a:pt x="264823" y="18028"/>
                    <a:pt x="275603" y="2971"/>
                    <a:pt x="301475" y="820"/>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8" name="Freeform 51"/>
            <p:cNvSpPr/>
            <p:nvPr/>
          </p:nvSpPr>
          <p:spPr bwMode="auto">
            <a:xfrm>
              <a:off x="6683376" y="3692525"/>
              <a:ext cx="382588" cy="206375"/>
            </a:xfrm>
            <a:custGeom>
              <a:avLst/>
              <a:gdLst>
                <a:gd name="T0" fmla="*/ 33 w 178"/>
                <a:gd name="T1" fmla="*/ 67 h 96"/>
                <a:gd name="T2" fmla="*/ 21 w 178"/>
                <a:gd name="T3" fmla="*/ 38 h 96"/>
                <a:gd name="T4" fmla="*/ 11 w 178"/>
                <a:gd name="T5" fmla="*/ 82 h 96"/>
                <a:gd name="T6" fmla="*/ 61 w 178"/>
                <a:gd name="T7" fmla="*/ 87 h 96"/>
                <a:gd name="T8" fmla="*/ 178 w 178"/>
                <a:gd name="T9" fmla="*/ 68 h 96"/>
                <a:gd name="T10" fmla="*/ 90 w 178"/>
                <a:gd name="T11" fmla="*/ 52 h 96"/>
                <a:gd name="T12" fmla="*/ 53 w 178"/>
                <a:gd name="T13" fmla="*/ 51 h 96"/>
                <a:gd name="T14" fmla="*/ 57 w 178"/>
                <a:gd name="T15" fmla="*/ 24 h 96"/>
                <a:gd name="T16" fmla="*/ 81 w 178"/>
                <a:gd name="T17" fmla="*/ 30 h 96"/>
                <a:gd name="T18" fmla="*/ 64 w 178"/>
                <a:gd name="T19" fmla="*/ 28 h 96"/>
                <a:gd name="T20" fmla="*/ 65 w 178"/>
                <a:gd name="T21" fmla="*/ 50 h 96"/>
                <a:gd name="T22" fmla="*/ 98 w 178"/>
                <a:gd name="T23" fmla="*/ 35 h 96"/>
                <a:gd name="T24" fmla="*/ 87 w 178"/>
                <a:gd name="T25" fmla="*/ 8 h 96"/>
                <a:gd name="T26" fmla="*/ 43 w 178"/>
                <a:gd name="T27" fmla="*/ 14 h 96"/>
                <a:gd name="T28" fmla="*/ 33 w 178"/>
                <a:gd name="T29" fmla="*/ 6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96">
                  <a:moveTo>
                    <a:pt x="33" y="67"/>
                  </a:moveTo>
                  <a:cubicBezTo>
                    <a:pt x="16" y="64"/>
                    <a:pt x="18" y="49"/>
                    <a:pt x="21" y="38"/>
                  </a:cubicBezTo>
                  <a:cubicBezTo>
                    <a:pt x="3" y="40"/>
                    <a:pt x="0" y="70"/>
                    <a:pt x="11" y="82"/>
                  </a:cubicBezTo>
                  <a:cubicBezTo>
                    <a:pt x="20" y="93"/>
                    <a:pt x="46" y="96"/>
                    <a:pt x="61" y="87"/>
                  </a:cubicBezTo>
                  <a:cubicBezTo>
                    <a:pt x="80" y="75"/>
                    <a:pt x="126" y="59"/>
                    <a:pt x="178" y="68"/>
                  </a:cubicBezTo>
                  <a:cubicBezTo>
                    <a:pt x="156" y="54"/>
                    <a:pt x="111" y="40"/>
                    <a:pt x="90" y="52"/>
                  </a:cubicBezTo>
                  <a:cubicBezTo>
                    <a:pt x="74" y="62"/>
                    <a:pt x="61" y="60"/>
                    <a:pt x="53" y="51"/>
                  </a:cubicBezTo>
                  <a:cubicBezTo>
                    <a:pt x="47" y="44"/>
                    <a:pt x="50" y="29"/>
                    <a:pt x="57" y="24"/>
                  </a:cubicBezTo>
                  <a:cubicBezTo>
                    <a:pt x="66" y="17"/>
                    <a:pt x="80" y="20"/>
                    <a:pt x="81" y="30"/>
                  </a:cubicBezTo>
                  <a:cubicBezTo>
                    <a:pt x="75" y="26"/>
                    <a:pt x="70" y="24"/>
                    <a:pt x="64" y="28"/>
                  </a:cubicBezTo>
                  <a:cubicBezTo>
                    <a:pt x="55" y="34"/>
                    <a:pt x="55" y="45"/>
                    <a:pt x="65" y="50"/>
                  </a:cubicBezTo>
                  <a:cubicBezTo>
                    <a:pt x="76" y="55"/>
                    <a:pt x="93" y="45"/>
                    <a:pt x="98" y="35"/>
                  </a:cubicBezTo>
                  <a:cubicBezTo>
                    <a:pt x="102" y="26"/>
                    <a:pt x="97" y="16"/>
                    <a:pt x="87" y="8"/>
                  </a:cubicBezTo>
                  <a:cubicBezTo>
                    <a:pt x="77" y="0"/>
                    <a:pt x="59" y="2"/>
                    <a:pt x="43" y="14"/>
                  </a:cubicBezTo>
                  <a:cubicBezTo>
                    <a:pt x="24" y="27"/>
                    <a:pt x="19" y="56"/>
                    <a:pt x="33" y="67"/>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9" name="组合 8"/>
          <p:cNvGrpSpPr/>
          <p:nvPr/>
        </p:nvGrpSpPr>
        <p:grpSpPr>
          <a:xfrm>
            <a:off x="383301" y="384516"/>
            <a:ext cx="1166686" cy="267267"/>
            <a:chOff x="-164381" y="2115819"/>
            <a:chExt cx="4132033" cy="946576"/>
          </a:xfrm>
          <a:solidFill>
            <a:srgbClr val="E5C18C"/>
          </a:solidFill>
        </p:grpSpPr>
        <p:grpSp>
          <p:nvGrpSpPr>
            <p:cNvPr id="10" name="组合 9"/>
            <p:cNvGrpSpPr/>
            <p:nvPr/>
          </p:nvGrpSpPr>
          <p:grpSpPr>
            <a:xfrm>
              <a:off x="-164381" y="2115819"/>
              <a:ext cx="2833726" cy="473287"/>
              <a:chOff x="-8578756" y="1524000"/>
              <a:chExt cx="7847236" cy="1310640"/>
            </a:xfrm>
            <a:grpFill/>
          </p:grpSpPr>
          <p:sp>
            <p:nvSpPr>
              <p:cNvPr id="15" name="弧形 14"/>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16" name="直接连接符 15"/>
              <p:cNvCxnSpPr>
                <a:stCxn id="15"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18" name="弧形 17"/>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11" name="组合 10"/>
            <p:cNvGrpSpPr/>
            <p:nvPr/>
          </p:nvGrpSpPr>
          <p:grpSpPr>
            <a:xfrm flipH="1" flipV="1">
              <a:off x="1601698" y="2589108"/>
              <a:ext cx="2365954" cy="473287"/>
              <a:chOff x="-7283387" y="1524000"/>
              <a:chExt cx="6551867" cy="1310640"/>
            </a:xfrm>
            <a:grpFill/>
          </p:grpSpPr>
          <p:sp>
            <p:nvSpPr>
              <p:cNvPr id="12" name="弧形 11"/>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13" name="直接连接符 12"/>
              <p:cNvCxnSpPr>
                <a:stCxn id="12"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19" name="组合 18"/>
          <p:cNvGrpSpPr/>
          <p:nvPr/>
        </p:nvGrpSpPr>
        <p:grpSpPr>
          <a:xfrm flipV="1">
            <a:off x="160032" y="771922"/>
            <a:ext cx="788741" cy="180686"/>
            <a:chOff x="-164381" y="2115819"/>
            <a:chExt cx="4132033" cy="946576"/>
          </a:xfrm>
          <a:solidFill>
            <a:srgbClr val="E5C18C"/>
          </a:solidFill>
        </p:grpSpPr>
        <p:grpSp>
          <p:nvGrpSpPr>
            <p:cNvPr id="20" name="组合 19"/>
            <p:cNvGrpSpPr/>
            <p:nvPr/>
          </p:nvGrpSpPr>
          <p:grpSpPr>
            <a:xfrm>
              <a:off x="-164381" y="2115819"/>
              <a:ext cx="2833726" cy="473287"/>
              <a:chOff x="-8578756" y="1524000"/>
              <a:chExt cx="7847236" cy="1310640"/>
            </a:xfrm>
            <a:grpFill/>
          </p:grpSpPr>
          <p:sp>
            <p:nvSpPr>
              <p:cNvPr id="25" name="弧形 24"/>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6" name="直接连接符 25"/>
              <p:cNvCxnSpPr>
                <a:stCxn id="25"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28" name="弧形 27"/>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21" name="组合 20"/>
            <p:cNvGrpSpPr/>
            <p:nvPr/>
          </p:nvGrpSpPr>
          <p:grpSpPr>
            <a:xfrm flipH="1" flipV="1">
              <a:off x="1601698" y="2589108"/>
              <a:ext cx="2365954" cy="473287"/>
              <a:chOff x="-7283387" y="1524000"/>
              <a:chExt cx="6551867" cy="1310640"/>
            </a:xfrm>
            <a:grpFill/>
          </p:grpSpPr>
          <p:sp>
            <p:nvSpPr>
              <p:cNvPr id="22" name="弧形 21"/>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3" name="直接连接符 22"/>
              <p:cNvCxnSpPr>
                <a:stCxn id="22"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29" name="组合 28"/>
          <p:cNvGrpSpPr/>
          <p:nvPr/>
        </p:nvGrpSpPr>
        <p:grpSpPr>
          <a:xfrm>
            <a:off x="444917" y="1814873"/>
            <a:ext cx="677108" cy="3706281"/>
            <a:chOff x="9772342" y="1709678"/>
            <a:chExt cx="677108" cy="3706281"/>
          </a:xfrm>
        </p:grpSpPr>
        <p:sp>
          <p:nvSpPr>
            <p:cNvPr id="30" name="文本框 29"/>
            <p:cNvSpPr txBox="1"/>
            <p:nvPr/>
          </p:nvSpPr>
          <p:spPr>
            <a:xfrm>
              <a:off x="9772342" y="1709678"/>
              <a:ext cx="677108" cy="1645643"/>
            </a:xfrm>
            <a:prstGeom prst="rect">
              <a:avLst/>
            </a:prstGeom>
            <a:noFill/>
          </p:spPr>
          <p:txBody>
            <a:bodyPr vert="eaVert" wrap="none" rtlCol="0">
              <a:spAutoFit/>
            </a:bodyPr>
            <a:lstStyle/>
            <a:p>
              <a:r>
                <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rPr>
                <a:t>第一章</a:t>
              </a:r>
              <a:endPar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endParaRPr>
            </a:p>
          </p:txBody>
        </p:sp>
        <p:cxnSp>
          <p:nvCxnSpPr>
            <p:cNvPr id="31" name="直接连接符 30"/>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pic>
        <p:nvPicPr>
          <p:cNvPr id="32" name="图片 31"/>
          <p:cNvPicPr>
            <a:picLocks noChangeAspect="1"/>
          </p:cNvPicPr>
          <p:nvPr/>
        </p:nvPicPr>
        <p:blipFill>
          <a:blip r:embed="rId2" cstate="email"/>
          <a:stretch>
            <a:fillRect/>
          </a:stretch>
        </p:blipFill>
        <p:spPr>
          <a:xfrm>
            <a:off x="1145082" y="1320577"/>
            <a:ext cx="5242368" cy="4581818"/>
          </a:xfrm>
          <a:prstGeom prst="rect">
            <a:avLst/>
          </a:prstGeom>
        </p:spPr>
      </p:pic>
      <p:sp>
        <p:nvSpPr>
          <p:cNvPr id="33" name="文本框 32"/>
          <p:cNvSpPr txBox="1"/>
          <p:nvPr/>
        </p:nvSpPr>
        <p:spPr>
          <a:xfrm>
            <a:off x="10527906" y="1624491"/>
            <a:ext cx="668909" cy="19389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4000" dirty="0">
                <a:solidFill>
                  <a:schemeClr val="bg1"/>
                </a:solidFill>
                <a:latin typeface="杨任东竹石体-Bold" panose="02000000000000000000" pitchFamily="2" charset="-122"/>
                <a:ea typeface="杨任东竹石体-Bold" panose="02000000000000000000" pitchFamily="2" charset="-122"/>
                <a:cs typeface="方正清刻本悦宋简体" panose="02000000000000000000" charset="-122"/>
              </a:rPr>
              <a:t>中国风</a:t>
            </a:r>
            <a:endParaRPr kumimoji="1" lang="zh-CN" altLang="en-US" sz="4000" dirty="0">
              <a:solidFill>
                <a:schemeClr val="bg1"/>
              </a:solidFill>
              <a:latin typeface="杨任东竹石体-Bold" panose="02000000000000000000" pitchFamily="2" charset="-122"/>
              <a:ea typeface="杨任东竹石体-Bold" panose="02000000000000000000" pitchFamily="2" charset="-122"/>
              <a:cs typeface="方正清刻本悦宋简体" panose="02000000000000000000" charset="-122"/>
            </a:endParaRPr>
          </a:p>
        </p:txBody>
      </p:sp>
      <p:cxnSp>
        <p:nvCxnSpPr>
          <p:cNvPr id="34" name="直线连接符 14"/>
          <p:cNvCxnSpPr/>
          <p:nvPr/>
        </p:nvCxnSpPr>
        <p:spPr>
          <a:xfrm>
            <a:off x="9965252" y="1719802"/>
            <a:ext cx="0" cy="389021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6215172" y="1719802"/>
            <a:ext cx="3631763" cy="3712230"/>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zh-CN" altLang="en-US" sz="1600" kern="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rPr>
              <a:t>点击输入本栏的具体文字，简明扼要的说明分项内容，此为概念图解，请根据您的具体内容酌情修点击输入本栏的具体文字，简明扼要的说明分项内容，此为概念图解，请根据您的具体内容酌情修点击输入本栏的具体</a:t>
            </a:r>
            <a:endParaRPr lang="zh-CN" altLang="en-US" sz="160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endParaRPr>
          </a:p>
          <a:p>
            <a:pPr algn="just">
              <a:lnSpc>
                <a:spcPct val="200000"/>
              </a:lnSpc>
            </a:pPr>
            <a:endParaRPr lang="zh-CN" altLang="en-US" sz="160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endParaRPr>
          </a:p>
        </p:txBody>
      </p:sp>
      <p:sp>
        <p:nvSpPr>
          <p:cNvPr id="36" name="文本框 35"/>
          <p:cNvSpPr txBox="1"/>
          <p:nvPr/>
        </p:nvSpPr>
        <p:spPr>
          <a:xfrm>
            <a:off x="10157754" y="1778469"/>
            <a:ext cx="438582" cy="2966449"/>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100" dirty="0">
                <a:solidFill>
                  <a:schemeClr val="bg1"/>
                </a:solidFill>
                <a:latin typeface="杨任东竹石体-Bold" panose="02000000000000000000" pitchFamily="2" charset="-122"/>
                <a:ea typeface="杨任东竹石体-Bold" panose="02000000000000000000" pitchFamily="2" charset="-122"/>
                <a:cs typeface="方正清刻本悦宋简体" panose="02000000000000000000" charset="-122"/>
              </a:rPr>
              <a:t>惊风吹雨过，历历大槐踪。</a:t>
            </a:r>
            <a:endParaRPr kumimoji="1" lang="zh-CN" altLang="en-US" sz="1100" dirty="0">
              <a:solidFill>
                <a:schemeClr val="bg1"/>
              </a:solidFill>
              <a:latin typeface="杨任东竹石体-Bold" panose="02000000000000000000" pitchFamily="2" charset="-122"/>
              <a:ea typeface="杨任东竹石体-Bold" panose="02000000000000000000" pitchFamily="2" charset="-122"/>
              <a:cs typeface="方正清刻本悦宋简体" panose="02000000000000000000" charset="-122"/>
            </a:endParaRPr>
          </a:p>
        </p:txBody>
      </p:sp>
      <p:pic>
        <p:nvPicPr>
          <p:cNvPr id="37" name="图片 36"/>
          <p:cNvPicPr>
            <a:picLocks noChangeAspect="1"/>
          </p:cNvPicPr>
          <p:nvPr/>
        </p:nvPicPr>
        <p:blipFill>
          <a:blip r:embed="rId3" cstate="email"/>
          <a:stretch>
            <a:fillRect/>
          </a:stretch>
        </p:blipFill>
        <p:spPr>
          <a:xfrm>
            <a:off x="10692187" y="3563483"/>
            <a:ext cx="340345" cy="35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6"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1+#ppt_w/2"/>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500"/>
                                        <p:tgtEl>
                                          <p:spTgt spid="36"/>
                                        </p:tgtEl>
                                      </p:cBhvr>
                                    </p:animEffect>
                                  </p:childTnLst>
                                </p:cTn>
                              </p:par>
                              <p:par>
                                <p:cTn id="29" presetID="10"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flipH="1">
            <a:off x="6466482" y="0"/>
            <a:ext cx="5725518" cy="6858000"/>
          </a:xfrm>
          <a:prstGeom prst="rect">
            <a:avLst/>
          </a:prstGeom>
        </p:spPr>
      </p:pic>
      <p:sp>
        <p:nvSpPr>
          <p:cNvPr id="30" name="文本框 29"/>
          <p:cNvSpPr txBox="1"/>
          <p:nvPr/>
        </p:nvSpPr>
        <p:spPr>
          <a:xfrm>
            <a:off x="765220" y="1210311"/>
            <a:ext cx="1912909" cy="2646878"/>
          </a:xfrm>
          <a:prstGeom prst="rect">
            <a:avLst/>
          </a:prstGeom>
          <a:noFill/>
        </p:spPr>
        <p:txBody>
          <a:bodyPr wrap="square" rtlCol="0">
            <a:spAutoFit/>
          </a:bodyPr>
          <a:lstStyle/>
          <a:p>
            <a:pPr algn="dist"/>
            <a:r>
              <a:rPr lang="zh-CN" altLang="en-US" sz="16600" dirty="0">
                <a:solidFill>
                  <a:schemeClr val="bg1"/>
                </a:solidFill>
                <a:latin typeface="汉仪尚巍手书W" panose="00020600040101010101" pitchFamily="18" charset="-122"/>
                <a:ea typeface="汉仪尚巍手书W" panose="00020600040101010101" pitchFamily="18" charset="-122"/>
              </a:rPr>
              <a:t>第</a:t>
            </a:r>
            <a:endParaRPr lang="zh-CN" altLang="en-US" sz="16600" dirty="0">
              <a:solidFill>
                <a:schemeClr val="bg1"/>
              </a:solidFill>
              <a:latin typeface="汉仪尚巍手书W" panose="00020600040101010101" pitchFamily="18" charset="-122"/>
              <a:ea typeface="汉仪尚巍手书W" panose="00020600040101010101" pitchFamily="18" charset="-122"/>
            </a:endParaRPr>
          </a:p>
        </p:txBody>
      </p:sp>
      <p:sp>
        <p:nvSpPr>
          <p:cNvPr id="31" name="文本框 30"/>
          <p:cNvSpPr txBox="1"/>
          <p:nvPr/>
        </p:nvSpPr>
        <p:spPr>
          <a:xfrm>
            <a:off x="678223" y="2779673"/>
            <a:ext cx="4693957" cy="2215991"/>
          </a:xfrm>
          <a:prstGeom prst="rect">
            <a:avLst/>
          </a:prstGeom>
          <a:noFill/>
        </p:spPr>
        <p:txBody>
          <a:bodyPr wrap="square" rtlCol="0">
            <a:spAutoFit/>
          </a:bodyPr>
          <a:lstStyle/>
          <a:p>
            <a:pPr algn="dist"/>
            <a:r>
              <a:rPr lang="zh-CN" altLang="en-US" sz="13800" dirty="0">
                <a:solidFill>
                  <a:schemeClr val="bg1"/>
                </a:solidFill>
                <a:latin typeface="汉仪尚巍手书W" panose="00020600040101010101" pitchFamily="18" charset="-122"/>
                <a:ea typeface="汉仪尚巍手书W" panose="00020600040101010101" pitchFamily="18" charset="-122"/>
              </a:rPr>
              <a:t>二</a:t>
            </a:r>
            <a:endParaRPr lang="zh-CN" altLang="en-US" sz="13800" dirty="0">
              <a:solidFill>
                <a:schemeClr val="bg1"/>
              </a:solidFill>
              <a:latin typeface="汉仪尚巍手书W" panose="00020600040101010101" pitchFamily="18" charset="-122"/>
              <a:ea typeface="汉仪尚巍手书W" panose="00020600040101010101" pitchFamily="18" charset="-122"/>
            </a:endParaRPr>
          </a:p>
        </p:txBody>
      </p:sp>
      <p:sp>
        <p:nvSpPr>
          <p:cNvPr id="32" name="文本框 31"/>
          <p:cNvSpPr txBox="1"/>
          <p:nvPr/>
        </p:nvSpPr>
        <p:spPr>
          <a:xfrm>
            <a:off x="3344220" y="3887669"/>
            <a:ext cx="2347480" cy="2646878"/>
          </a:xfrm>
          <a:prstGeom prst="rect">
            <a:avLst/>
          </a:prstGeom>
          <a:noFill/>
        </p:spPr>
        <p:txBody>
          <a:bodyPr wrap="square" rtlCol="0">
            <a:spAutoFit/>
          </a:bodyPr>
          <a:lstStyle/>
          <a:p>
            <a:pPr algn="dist"/>
            <a:r>
              <a:rPr lang="zh-CN" altLang="en-US" sz="16600" dirty="0">
                <a:solidFill>
                  <a:schemeClr val="bg1"/>
                </a:solidFill>
                <a:latin typeface="汉仪尚巍手书W" panose="00020600040101010101" pitchFamily="18" charset="-122"/>
                <a:ea typeface="汉仪尚巍手书W" panose="00020600040101010101" pitchFamily="18" charset="-122"/>
              </a:rPr>
              <a:t>章</a:t>
            </a:r>
            <a:endParaRPr lang="zh-CN" altLang="en-US" sz="16600" dirty="0">
              <a:solidFill>
                <a:schemeClr val="bg1"/>
              </a:solidFill>
              <a:latin typeface="汉仪尚巍手书W" panose="00020600040101010101" pitchFamily="18" charset="-122"/>
              <a:ea typeface="汉仪尚巍手书W" panose="00020600040101010101" pitchFamily="18" charset="-122"/>
            </a:endParaRPr>
          </a:p>
        </p:txBody>
      </p:sp>
      <p:sp>
        <p:nvSpPr>
          <p:cNvPr id="33" name="文本框 32"/>
          <p:cNvSpPr txBox="1"/>
          <p:nvPr/>
        </p:nvSpPr>
        <p:spPr>
          <a:xfrm>
            <a:off x="5235435" y="1532623"/>
            <a:ext cx="1292662" cy="3551852"/>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zh-CN" altLang="en-US" sz="1200" kern="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rPr>
              <a:t>点击输入本栏的具体文字，简明扼要的说明分项内容，此为概念图解，请根据您的具体内容酌情修点击输入本栏的具体文字。</a:t>
            </a:r>
            <a:endParaRPr lang="zh-CN" altLang="en-US" sz="120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endParaRPr>
          </a:p>
        </p:txBody>
      </p:sp>
      <p:pic>
        <p:nvPicPr>
          <p:cNvPr id="34" name="图片 33"/>
          <p:cNvPicPr>
            <a:picLocks noChangeAspect="1"/>
          </p:cNvPicPr>
          <p:nvPr/>
        </p:nvPicPr>
        <p:blipFill>
          <a:blip r:embed="rId4" cstate="email"/>
          <a:stretch>
            <a:fillRect/>
          </a:stretch>
        </p:blipFill>
        <p:spPr>
          <a:xfrm>
            <a:off x="4763766" y="1532623"/>
            <a:ext cx="340345" cy="35059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1000"/>
                                        <p:tgtEl>
                                          <p:spTgt spid="33"/>
                                        </p:tgtEl>
                                      </p:cBhvr>
                                    </p:animEffect>
                                    <p:anim calcmode="lin" valueType="num">
                                      <p:cBhvr>
                                        <p:cTn id="26" dur="1000" fill="hold"/>
                                        <p:tgtEl>
                                          <p:spTgt spid="33"/>
                                        </p:tgtEl>
                                        <p:attrNameLst>
                                          <p:attrName>ppt_x</p:attrName>
                                        </p:attrNameLst>
                                      </p:cBhvr>
                                      <p:tavLst>
                                        <p:tav tm="0">
                                          <p:val>
                                            <p:strVal val="#ppt_x"/>
                                          </p:val>
                                        </p:tav>
                                        <p:tav tm="100000">
                                          <p:val>
                                            <p:strVal val="#ppt_x"/>
                                          </p:val>
                                        </p:tav>
                                      </p:tavLst>
                                    </p:anim>
                                    <p:anim calcmode="lin" valueType="num">
                                      <p:cBhvr>
                                        <p:cTn id="27" dur="1000" fill="hold"/>
                                        <p:tgtEl>
                                          <p:spTgt spid="3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1000"/>
                                        <p:tgtEl>
                                          <p:spTgt spid="34"/>
                                        </p:tgtEl>
                                      </p:cBhvr>
                                    </p:animEffect>
                                    <p:anim calcmode="lin" valueType="num">
                                      <p:cBhvr>
                                        <p:cTn id="31" dur="1000" fill="hold"/>
                                        <p:tgtEl>
                                          <p:spTgt spid="34"/>
                                        </p:tgtEl>
                                        <p:attrNameLst>
                                          <p:attrName>ppt_x</p:attrName>
                                        </p:attrNameLst>
                                      </p:cBhvr>
                                      <p:tavLst>
                                        <p:tav tm="0">
                                          <p:val>
                                            <p:strVal val="#ppt_x"/>
                                          </p:val>
                                        </p:tav>
                                        <p:tav tm="100000">
                                          <p:val>
                                            <p:strVal val="#ppt_x"/>
                                          </p:val>
                                        </p:tav>
                                      </p:tavLst>
                                    </p:anim>
                                    <p:anim calcmode="lin" valueType="num">
                                      <p:cBhvr>
                                        <p:cTn id="3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图片占位符 16" descr="图片包含 地面, 木制&#10;&#10;自动生成的说明"/>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5816" r="25816"/>
          <a:stretch>
            <a:fillRect/>
          </a:stretch>
        </p:blipFill>
        <p:spPr>
          <a:xfrm>
            <a:off x="2377029" y="1543607"/>
            <a:ext cx="1889123" cy="2361403"/>
          </a:xfrm>
        </p:spPr>
      </p:pic>
      <p:sp>
        <p:nvSpPr>
          <p:cNvPr id="3" name="Rechteck"/>
          <p:cNvSpPr/>
          <p:nvPr/>
        </p:nvSpPr>
        <p:spPr>
          <a:xfrm rot="16200000">
            <a:off x="6417746" y="2172257"/>
            <a:ext cx="1270000" cy="12701"/>
          </a:xfrm>
          <a:prstGeom prst="rect">
            <a:avLst/>
          </a:prstGeom>
          <a:solidFill>
            <a:srgbClr val="24282B"/>
          </a:solidFill>
          <a:ln w="12700">
            <a:solidFill>
              <a:schemeClr val="bg1"/>
            </a:solidFill>
            <a:miter lim="400000"/>
          </a:ln>
        </p:spPr>
        <p:txBody>
          <a:bodyPr lIns="25400" tIns="25400" rIns="25400" bIns="25400" anchor="ctr"/>
          <a:lstStyle/>
          <a:p>
            <a:pPr algn="ctr" defTabSz="412750" hangingPunct="0">
              <a:defRPr sz="3200" spc="0">
                <a:solidFill>
                  <a:srgbClr val="0433FF"/>
                </a:solidFill>
                <a:latin typeface="Helvetica Light"/>
                <a:ea typeface="Helvetica Light"/>
                <a:cs typeface="Helvetica Light"/>
                <a:sym typeface="Helvetica Light"/>
              </a:defRPr>
            </a:pPr>
            <a:endParaRPr sz="1600" kern="0">
              <a:solidFill>
                <a:srgbClr val="0433FF"/>
              </a:solidFill>
              <a:latin typeface="Helvetica Light"/>
              <a:sym typeface="Helvetica Light"/>
            </a:endParaRPr>
          </a:p>
        </p:txBody>
      </p:sp>
      <p:sp>
        <p:nvSpPr>
          <p:cNvPr id="14" name="Rechteck"/>
          <p:cNvSpPr/>
          <p:nvPr/>
        </p:nvSpPr>
        <p:spPr>
          <a:xfrm>
            <a:off x="3758151" y="2637694"/>
            <a:ext cx="1016001" cy="397035"/>
          </a:xfrm>
          <a:prstGeom prst="rect">
            <a:avLst/>
          </a:prstGeom>
          <a:solidFill>
            <a:srgbClr val="A88755"/>
          </a:solidFill>
          <a:ln w="12700">
            <a:miter lim="400000"/>
          </a:ln>
        </p:spPr>
        <p:txBody>
          <a:bodyPr lIns="25400" tIns="25400" rIns="25400" bIns="25400" anchor="ctr"/>
          <a:lstStyle/>
          <a:p>
            <a:pPr algn="ctr" defTabSz="412750" hangingPunct="0">
              <a:defRPr sz="3200" spc="0">
                <a:solidFill>
                  <a:srgbClr val="FFFFFF"/>
                </a:solidFill>
                <a:latin typeface="Helvetica Light"/>
                <a:ea typeface="Helvetica Light"/>
                <a:cs typeface="Helvetica Light"/>
                <a:sym typeface="Helvetica Light"/>
              </a:defRPr>
            </a:pPr>
            <a:endParaRPr sz="1600" kern="0">
              <a:solidFill>
                <a:srgbClr val="FFFFFF"/>
              </a:solidFill>
              <a:latin typeface="Helvetica Light"/>
              <a:sym typeface="Helvetica Light"/>
            </a:endParaRPr>
          </a:p>
        </p:txBody>
      </p:sp>
      <p:grpSp>
        <p:nvGrpSpPr>
          <p:cNvPr id="18" name="组合 17"/>
          <p:cNvGrpSpPr/>
          <p:nvPr/>
        </p:nvGrpSpPr>
        <p:grpSpPr>
          <a:xfrm>
            <a:off x="755658" y="1039188"/>
            <a:ext cx="873826" cy="549329"/>
            <a:chOff x="6367981" y="3325020"/>
            <a:chExt cx="1664770" cy="1046553"/>
          </a:xfrm>
          <a:solidFill>
            <a:srgbClr val="E5C18C"/>
          </a:solidFill>
        </p:grpSpPr>
        <p:sp>
          <p:nvSpPr>
            <p:cNvPr id="19" name="任意多边形: 形状 18"/>
            <p:cNvSpPr/>
            <p:nvPr/>
          </p:nvSpPr>
          <p:spPr bwMode="auto">
            <a:xfrm>
              <a:off x="6367981" y="3902478"/>
              <a:ext cx="491607" cy="383535"/>
            </a:xfrm>
            <a:custGeom>
              <a:avLst/>
              <a:gdLst>
                <a:gd name="connsiteX0" fmla="*/ 158232 w 491607"/>
                <a:gd name="connsiteY0" fmla="*/ 88497 h 383535"/>
                <a:gd name="connsiteX1" fmla="*/ 158232 w 491607"/>
                <a:gd name="connsiteY1" fmla="*/ 110145 h 383535"/>
                <a:gd name="connsiteX2" fmla="*/ 101301 w 491607"/>
                <a:gd name="connsiteY2" fmla="*/ 207560 h 383535"/>
                <a:gd name="connsiteX3" fmla="*/ 158232 w 491607"/>
                <a:gd name="connsiteY3" fmla="*/ 88497 h 383535"/>
                <a:gd name="connsiteX4" fmla="*/ 131736 w 491607"/>
                <a:gd name="connsiteY4" fmla="*/ 167 h 383535"/>
                <a:gd name="connsiteX5" fmla="*/ 179144 w 491607"/>
                <a:gd name="connsiteY5" fmla="*/ 19579 h 383535"/>
                <a:gd name="connsiteX6" fmla="*/ 228707 w 491607"/>
                <a:gd name="connsiteY6" fmla="*/ 10952 h 383535"/>
                <a:gd name="connsiteX7" fmla="*/ 276115 w 491607"/>
                <a:gd name="connsiteY7" fmla="*/ 105857 h 383535"/>
                <a:gd name="connsiteX8" fmla="*/ 256721 w 491607"/>
                <a:gd name="connsiteY8" fmla="*/ 129583 h 383535"/>
                <a:gd name="connsiteX9" fmla="*/ 230862 w 491607"/>
                <a:gd name="connsiteY9" fmla="*/ 140367 h 383535"/>
                <a:gd name="connsiteX10" fmla="*/ 181299 w 491607"/>
                <a:gd name="connsiteY10" fmla="*/ 133897 h 383535"/>
                <a:gd name="connsiteX11" fmla="*/ 205003 w 491607"/>
                <a:gd name="connsiteY11" fmla="*/ 88601 h 383535"/>
                <a:gd name="connsiteX12" fmla="*/ 161905 w 491607"/>
                <a:gd name="connsiteY12" fmla="*/ 75660 h 383535"/>
                <a:gd name="connsiteX13" fmla="*/ 108032 w 491607"/>
                <a:gd name="connsiteY13" fmla="*/ 118798 h 383535"/>
                <a:gd name="connsiteX14" fmla="*/ 97257 w 491607"/>
                <a:gd name="connsiteY14" fmla="*/ 215860 h 383535"/>
                <a:gd name="connsiteX15" fmla="*/ 118806 w 491607"/>
                <a:gd name="connsiteY15" fmla="*/ 246057 h 383535"/>
                <a:gd name="connsiteX16" fmla="*/ 157595 w 491607"/>
                <a:gd name="connsiteY16" fmla="*/ 120955 h 383535"/>
                <a:gd name="connsiteX17" fmla="*/ 200693 w 491607"/>
                <a:gd name="connsiteY17" fmla="*/ 151152 h 383535"/>
                <a:gd name="connsiteX18" fmla="*/ 179144 w 491607"/>
                <a:gd name="connsiteY18" fmla="*/ 168408 h 383535"/>
                <a:gd name="connsiteX19" fmla="*/ 243791 w 491607"/>
                <a:gd name="connsiteY19" fmla="*/ 155466 h 383535"/>
                <a:gd name="connsiteX20" fmla="*/ 194228 w 491607"/>
                <a:gd name="connsiteY20" fmla="*/ 282725 h 383535"/>
                <a:gd name="connsiteX21" fmla="*/ 170524 w 491607"/>
                <a:gd name="connsiteY21" fmla="*/ 198605 h 383535"/>
                <a:gd name="connsiteX22" fmla="*/ 205003 w 491607"/>
                <a:gd name="connsiteY22" fmla="*/ 218017 h 383535"/>
                <a:gd name="connsiteX23" fmla="*/ 194228 w 491607"/>
                <a:gd name="connsiteY23" fmla="*/ 185663 h 383535"/>
                <a:gd name="connsiteX24" fmla="*/ 155440 w 491607"/>
                <a:gd name="connsiteY24" fmla="*/ 261156 h 383535"/>
                <a:gd name="connsiteX25" fmla="*/ 299819 w 491607"/>
                <a:gd name="connsiteY25" fmla="*/ 297823 h 383535"/>
                <a:gd name="connsiteX26" fmla="*/ 373087 w 491607"/>
                <a:gd name="connsiteY26" fmla="*/ 351747 h 383535"/>
                <a:gd name="connsiteX27" fmla="*/ 491607 w 491607"/>
                <a:gd name="connsiteY27" fmla="*/ 338805 h 383535"/>
                <a:gd name="connsiteX28" fmla="*/ 312749 w 491607"/>
                <a:gd name="connsiteY28" fmla="*/ 364688 h 383535"/>
                <a:gd name="connsiteX29" fmla="*/ 189918 w 491607"/>
                <a:gd name="connsiteY29" fmla="*/ 330177 h 383535"/>
                <a:gd name="connsiteX30" fmla="*/ 77863 w 491607"/>
                <a:gd name="connsiteY30" fmla="*/ 278411 h 383535"/>
                <a:gd name="connsiteX31" fmla="*/ 43384 w 491607"/>
                <a:gd name="connsiteY31" fmla="*/ 26050 h 383535"/>
                <a:gd name="connsiteX32" fmla="*/ 99412 w 491607"/>
                <a:gd name="connsiteY32" fmla="*/ 26050 h 383535"/>
                <a:gd name="connsiteX33" fmla="*/ 131736 w 491607"/>
                <a:gd name="connsiteY33" fmla="*/ 167 h 38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1607" h="383535">
                  <a:moveTo>
                    <a:pt x="158232" y="88497"/>
                  </a:moveTo>
                  <a:cubicBezTo>
                    <a:pt x="156043" y="94991"/>
                    <a:pt x="153853" y="105815"/>
                    <a:pt x="158232" y="110145"/>
                  </a:cubicBezTo>
                  <a:cubicBezTo>
                    <a:pt x="129767" y="118804"/>
                    <a:pt x="110060" y="157770"/>
                    <a:pt x="101301" y="207560"/>
                  </a:cubicBezTo>
                  <a:cubicBezTo>
                    <a:pt x="94732" y="131793"/>
                    <a:pt x="129767" y="101486"/>
                    <a:pt x="158232" y="88497"/>
                  </a:cubicBezTo>
                  <a:close/>
                  <a:moveTo>
                    <a:pt x="131736" y="167"/>
                  </a:moveTo>
                  <a:cubicBezTo>
                    <a:pt x="157595" y="-1990"/>
                    <a:pt x="164059" y="17422"/>
                    <a:pt x="179144" y="19579"/>
                  </a:cubicBezTo>
                  <a:cubicBezTo>
                    <a:pt x="189918" y="19579"/>
                    <a:pt x="209313" y="8795"/>
                    <a:pt x="228707" y="10952"/>
                  </a:cubicBezTo>
                  <a:cubicBezTo>
                    <a:pt x="261031" y="17422"/>
                    <a:pt x="293355" y="67032"/>
                    <a:pt x="276115" y="105857"/>
                  </a:cubicBezTo>
                  <a:cubicBezTo>
                    <a:pt x="273960" y="110170"/>
                    <a:pt x="261031" y="125269"/>
                    <a:pt x="256721" y="129583"/>
                  </a:cubicBezTo>
                  <a:cubicBezTo>
                    <a:pt x="252411" y="131740"/>
                    <a:pt x="237327" y="140367"/>
                    <a:pt x="230862" y="140367"/>
                  </a:cubicBezTo>
                  <a:cubicBezTo>
                    <a:pt x="213623" y="144681"/>
                    <a:pt x="189918" y="140367"/>
                    <a:pt x="181299" y="133897"/>
                  </a:cubicBezTo>
                  <a:cubicBezTo>
                    <a:pt x="151130" y="112327"/>
                    <a:pt x="164059" y="64875"/>
                    <a:pt x="205003" y="88601"/>
                  </a:cubicBezTo>
                  <a:cubicBezTo>
                    <a:pt x="196383" y="75660"/>
                    <a:pt x="176989" y="71346"/>
                    <a:pt x="161905" y="75660"/>
                  </a:cubicBezTo>
                  <a:cubicBezTo>
                    <a:pt x="140355" y="84287"/>
                    <a:pt x="116651" y="99386"/>
                    <a:pt x="108032" y="118798"/>
                  </a:cubicBezTo>
                  <a:cubicBezTo>
                    <a:pt x="97257" y="144681"/>
                    <a:pt x="86482" y="181349"/>
                    <a:pt x="97257" y="215860"/>
                  </a:cubicBezTo>
                  <a:cubicBezTo>
                    <a:pt x="101567" y="224488"/>
                    <a:pt x="108032" y="233115"/>
                    <a:pt x="118806" y="246057"/>
                  </a:cubicBezTo>
                  <a:cubicBezTo>
                    <a:pt x="99412" y="218017"/>
                    <a:pt x="129581" y="127426"/>
                    <a:pt x="157595" y="120955"/>
                  </a:cubicBezTo>
                  <a:cubicBezTo>
                    <a:pt x="159750" y="138211"/>
                    <a:pt x="185609" y="148995"/>
                    <a:pt x="200693" y="151152"/>
                  </a:cubicBezTo>
                  <a:cubicBezTo>
                    <a:pt x="185609" y="153309"/>
                    <a:pt x="176989" y="161937"/>
                    <a:pt x="179144" y="168408"/>
                  </a:cubicBezTo>
                  <a:cubicBezTo>
                    <a:pt x="196383" y="157623"/>
                    <a:pt x="226552" y="151152"/>
                    <a:pt x="243791" y="155466"/>
                  </a:cubicBezTo>
                  <a:cubicBezTo>
                    <a:pt x="308439" y="172721"/>
                    <a:pt x="293355" y="297823"/>
                    <a:pt x="194228" y="282725"/>
                  </a:cubicBezTo>
                  <a:cubicBezTo>
                    <a:pt x="174834" y="280568"/>
                    <a:pt x="138200" y="213703"/>
                    <a:pt x="170524" y="198605"/>
                  </a:cubicBezTo>
                  <a:cubicBezTo>
                    <a:pt x="187764" y="189977"/>
                    <a:pt x="200693" y="196448"/>
                    <a:pt x="205003" y="218017"/>
                  </a:cubicBezTo>
                  <a:cubicBezTo>
                    <a:pt x="209313" y="209389"/>
                    <a:pt x="207158" y="189977"/>
                    <a:pt x="194228" y="185663"/>
                  </a:cubicBezTo>
                  <a:cubicBezTo>
                    <a:pt x="159750" y="179192"/>
                    <a:pt x="125271" y="215860"/>
                    <a:pt x="155440" y="261156"/>
                  </a:cubicBezTo>
                  <a:cubicBezTo>
                    <a:pt x="209313" y="347433"/>
                    <a:pt x="235172" y="256842"/>
                    <a:pt x="299819" y="297823"/>
                  </a:cubicBezTo>
                  <a:cubicBezTo>
                    <a:pt x="327833" y="315079"/>
                    <a:pt x="345073" y="338805"/>
                    <a:pt x="373087" y="351747"/>
                  </a:cubicBezTo>
                  <a:cubicBezTo>
                    <a:pt x="403256" y="364688"/>
                    <a:pt x="454974" y="353904"/>
                    <a:pt x="491607" y="338805"/>
                  </a:cubicBezTo>
                  <a:cubicBezTo>
                    <a:pt x="448509" y="390571"/>
                    <a:pt x="342918" y="394885"/>
                    <a:pt x="312749" y="364688"/>
                  </a:cubicBezTo>
                  <a:cubicBezTo>
                    <a:pt x="291200" y="343119"/>
                    <a:pt x="230862" y="338805"/>
                    <a:pt x="189918" y="330177"/>
                  </a:cubicBezTo>
                  <a:cubicBezTo>
                    <a:pt x="153285" y="323707"/>
                    <a:pt x="105877" y="295666"/>
                    <a:pt x="77863" y="278411"/>
                  </a:cubicBezTo>
                  <a:cubicBezTo>
                    <a:pt x="19680" y="241743"/>
                    <a:pt x="-44968" y="67032"/>
                    <a:pt x="43384" y="26050"/>
                  </a:cubicBezTo>
                  <a:cubicBezTo>
                    <a:pt x="58468" y="19579"/>
                    <a:pt x="86482" y="30364"/>
                    <a:pt x="99412" y="26050"/>
                  </a:cubicBezTo>
                  <a:cubicBezTo>
                    <a:pt x="110186" y="21736"/>
                    <a:pt x="112341" y="167"/>
                    <a:pt x="131736" y="167"/>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 name="Freeform 22"/>
            <p:cNvSpPr/>
            <p:nvPr/>
          </p:nvSpPr>
          <p:spPr bwMode="auto">
            <a:xfrm>
              <a:off x="7259638" y="3325020"/>
              <a:ext cx="773113" cy="471488"/>
            </a:xfrm>
            <a:custGeom>
              <a:avLst/>
              <a:gdLst>
                <a:gd name="T0" fmla="*/ 196 w 359"/>
                <a:gd name="T1" fmla="*/ 21 h 219"/>
                <a:gd name="T2" fmla="*/ 204 w 359"/>
                <a:gd name="T3" fmla="*/ 60 h 219"/>
                <a:gd name="T4" fmla="*/ 197 w 359"/>
                <a:gd name="T5" fmla="*/ 46 h 219"/>
                <a:gd name="T6" fmla="*/ 246 w 359"/>
                <a:gd name="T7" fmla="*/ 53 h 219"/>
                <a:gd name="T8" fmla="*/ 309 w 359"/>
                <a:gd name="T9" fmla="*/ 125 h 219"/>
                <a:gd name="T10" fmla="*/ 239 w 359"/>
                <a:gd name="T11" fmla="*/ 139 h 219"/>
                <a:gd name="T12" fmla="*/ 254 w 359"/>
                <a:gd name="T13" fmla="*/ 111 h 219"/>
                <a:gd name="T14" fmla="*/ 234 w 359"/>
                <a:gd name="T15" fmla="*/ 141 h 219"/>
                <a:gd name="T16" fmla="*/ 328 w 359"/>
                <a:gd name="T17" fmla="*/ 0 h 219"/>
                <a:gd name="T18" fmla="*/ 297 w 359"/>
                <a:gd name="T19" fmla="*/ 170 h 219"/>
                <a:gd name="T20" fmla="*/ 211 w 359"/>
                <a:gd name="T21" fmla="*/ 100 h 219"/>
                <a:gd name="T22" fmla="*/ 136 w 359"/>
                <a:gd name="T23" fmla="*/ 99 h 219"/>
                <a:gd name="T24" fmla="*/ 124 w 359"/>
                <a:gd name="T25" fmla="*/ 161 h 219"/>
                <a:gd name="T26" fmla="*/ 153 w 359"/>
                <a:gd name="T27" fmla="*/ 173 h 219"/>
                <a:gd name="T28" fmla="*/ 302 w 359"/>
                <a:gd name="T29" fmla="*/ 186 h 219"/>
                <a:gd name="T30" fmla="*/ 157 w 359"/>
                <a:gd name="T31" fmla="*/ 167 h 219"/>
                <a:gd name="T32" fmla="*/ 119 w 359"/>
                <a:gd name="T33" fmla="*/ 134 h 219"/>
                <a:gd name="T34" fmla="*/ 110 w 359"/>
                <a:gd name="T35" fmla="*/ 158 h 219"/>
                <a:gd name="T36" fmla="*/ 137 w 359"/>
                <a:gd name="T37" fmla="*/ 105 h 219"/>
                <a:gd name="T38" fmla="*/ 220 w 359"/>
                <a:gd name="T39" fmla="*/ 140 h 219"/>
                <a:gd name="T40" fmla="*/ 204 w 359"/>
                <a:gd name="T41" fmla="*/ 130 h 219"/>
                <a:gd name="T42" fmla="*/ 275 w 359"/>
                <a:gd name="T43" fmla="*/ 184 h 219"/>
                <a:gd name="T44" fmla="*/ 337 w 359"/>
                <a:gd name="T45" fmla="*/ 50 h 219"/>
                <a:gd name="T46" fmla="*/ 345 w 359"/>
                <a:gd name="T47" fmla="*/ 155 h 219"/>
                <a:gd name="T48" fmla="*/ 255 w 359"/>
                <a:gd name="T49" fmla="*/ 210 h 219"/>
                <a:gd name="T50" fmla="*/ 72 w 359"/>
                <a:gd name="T51" fmla="*/ 130 h 219"/>
                <a:gd name="T52" fmla="*/ 42 w 359"/>
                <a:gd name="T53" fmla="*/ 124 h 219"/>
                <a:gd name="T54" fmla="*/ 65 w 359"/>
                <a:gd name="T55" fmla="*/ 126 h 219"/>
                <a:gd name="T56" fmla="*/ 17 w 359"/>
                <a:gd name="T57" fmla="*/ 151 h 219"/>
                <a:gd name="T58" fmla="*/ 4 w 359"/>
                <a:gd name="T59" fmla="*/ 81 h 219"/>
                <a:gd name="T60" fmla="*/ 71 w 359"/>
                <a:gd name="T61" fmla="*/ 45 h 219"/>
                <a:gd name="T62" fmla="*/ 116 w 359"/>
                <a:gd name="T63" fmla="*/ 62 h 219"/>
                <a:gd name="T64" fmla="*/ 91 w 359"/>
                <a:gd name="T65" fmla="*/ 52 h 219"/>
                <a:gd name="T66" fmla="*/ 81 w 359"/>
                <a:gd name="T67" fmla="*/ 37 h 219"/>
                <a:gd name="T68" fmla="*/ 134 w 359"/>
                <a:gd name="T69" fmla="*/ 2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9" h="219">
                  <a:moveTo>
                    <a:pt x="157" y="5"/>
                  </a:moveTo>
                  <a:cubicBezTo>
                    <a:pt x="182" y="2"/>
                    <a:pt x="185" y="19"/>
                    <a:pt x="196" y="21"/>
                  </a:cubicBezTo>
                  <a:cubicBezTo>
                    <a:pt x="208" y="24"/>
                    <a:pt x="219" y="16"/>
                    <a:pt x="230" y="24"/>
                  </a:cubicBezTo>
                  <a:cubicBezTo>
                    <a:pt x="261" y="45"/>
                    <a:pt x="215" y="80"/>
                    <a:pt x="204" y="60"/>
                  </a:cubicBezTo>
                  <a:cubicBezTo>
                    <a:pt x="194" y="43"/>
                    <a:pt x="216" y="48"/>
                    <a:pt x="214" y="46"/>
                  </a:cubicBezTo>
                  <a:cubicBezTo>
                    <a:pt x="210" y="42"/>
                    <a:pt x="200" y="40"/>
                    <a:pt x="197" y="46"/>
                  </a:cubicBezTo>
                  <a:cubicBezTo>
                    <a:pt x="193" y="57"/>
                    <a:pt x="197" y="65"/>
                    <a:pt x="204" y="68"/>
                  </a:cubicBezTo>
                  <a:cubicBezTo>
                    <a:pt x="226" y="78"/>
                    <a:pt x="237" y="58"/>
                    <a:pt x="246" y="53"/>
                  </a:cubicBezTo>
                  <a:cubicBezTo>
                    <a:pt x="258" y="47"/>
                    <a:pt x="282" y="57"/>
                    <a:pt x="289" y="61"/>
                  </a:cubicBezTo>
                  <a:cubicBezTo>
                    <a:pt x="312" y="79"/>
                    <a:pt x="312" y="113"/>
                    <a:pt x="309" y="125"/>
                  </a:cubicBezTo>
                  <a:cubicBezTo>
                    <a:pt x="304" y="141"/>
                    <a:pt x="286" y="154"/>
                    <a:pt x="270" y="155"/>
                  </a:cubicBezTo>
                  <a:cubicBezTo>
                    <a:pt x="259" y="155"/>
                    <a:pt x="243" y="148"/>
                    <a:pt x="239" y="139"/>
                  </a:cubicBezTo>
                  <a:cubicBezTo>
                    <a:pt x="227" y="111"/>
                    <a:pt x="263" y="107"/>
                    <a:pt x="252" y="128"/>
                  </a:cubicBezTo>
                  <a:cubicBezTo>
                    <a:pt x="260" y="126"/>
                    <a:pt x="260" y="113"/>
                    <a:pt x="254" y="111"/>
                  </a:cubicBezTo>
                  <a:cubicBezTo>
                    <a:pt x="249" y="109"/>
                    <a:pt x="238" y="110"/>
                    <a:pt x="235" y="115"/>
                  </a:cubicBezTo>
                  <a:cubicBezTo>
                    <a:pt x="231" y="119"/>
                    <a:pt x="231" y="133"/>
                    <a:pt x="234" y="141"/>
                  </a:cubicBezTo>
                  <a:cubicBezTo>
                    <a:pt x="240" y="158"/>
                    <a:pt x="268" y="166"/>
                    <a:pt x="287" y="158"/>
                  </a:cubicBezTo>
                  <a:cubicBezTo>
                    <a:pt x="346" y="133"/>
                    <a:pt x="310" y="54"/>
                    <a:pt x="328" y="0"/>
                  </a:cubicBezTo>
                  <a:cubicBezTo>
                    <a:pt x="328" y="0"/>
                    <a:pt x="332" y="44"/>
                    <a:pt x="334" y="65"/>
                  </a:cubicBezTo>
                  <a:cubicBezTo>
                    <a:pt x="338" y="110"/>
                    <a:pt x="342" y="148"/>
                    <a:pt x="297" y="170"/>
                  </a:cubicBezTo>
                  <a:cubicBezTo>
                    <a:pt x="262" y="186"/>
                    <a:pt x="230" y="184"/>
                    <a:pt x="197" y="162"/>
                  </a:cubicBezTo>
                  <a:cubicBezTo>
                    <a:pt x="233" y="161"/>
                    <a:pt x="235" y="115"/>
                    <a:pt x="211" y="100"/>
                  </a:cubicBezTo>
                  <a:cubicBezTo>
                    <a:pt x="202" y="95"/>
                    <a:pt x="189" y="92"/>
                    <a:pt x="181" y="97"/>
                  </a:cubicBezTo>
                  <a:cubicBezTo>
                    <a:pt x="169" y="87"/>
                    <a:pt x="144" y="86"/>
                    <a:pt x="136" y="99"/>
                  </a:cubicBezTo>
                  <a:cubicBezTo>
                    <a:pt x="129" y="97"/>
                    <a:pt x="111" y="100"/>
                    <a:pt x="104" y="107"/>
                  </a:cubicBezTo>
                  <a:cubicBezTo>
                    <a:pt x="86" y="126"/>
                    <a:pt x="91" y="177"/>
                    <a:pt x="124" y="161"/>
                  </a:cubicBezTo>
                  <a:cubicBezTo>
                    <a:pt x="134" y="156"/>
                    <a:pt x="133" y="151"/>
                    <a:pt x="135" y="143"/>
                  </a:cubicBezTo>
                  <a:cubicBezTo>
                    <a:pt x="142" y="157"/>
                    <a:pt x="150" y="169"/>
                    <a:pt x="153" y="173"/>
                  </a:cubicBezTo>
                  <a:cubicBezTo>
                    <a:pt x="164" y="186"/>
                    <a:pt x="175" y="192"/>
                    <a:pt x="192" y="196"/>
                  </a:cubicBezTo>
                  <a:cubicBezTo>
                    <a:pt x="222" y="203"/>
                    <a:pt x="280" y="202"/>
                    <a:pt x="302" y="186"/>
                  </a:cubicBezTo>
                  <a:cubicBezTo>
                    <a:pt x="269" y="193"/>
                    <a:pt x="229" y="199"/>
                    <a:pt x="193" y="190"/>
                  </a:cubicBezTo>
                  <a:cubicBezTo>
                    <a:pt x="176" y="187"/>
                    <a:pt x="162" y="173"/>
                    <a:pt x="157" y="167"/>
                  </a:cubicBezTo>
                  <a:cubicBezTo>
                    <a:pt x="153" y="162"/>
                    <a:pt x="148" y="152"/>
                    <a:pt x="144" y="144"/>
                  </a:cubicBezTo>
                  <a:cubicBezTo>
                    <a:pt x="137" y="132"/>
                    <a:pt x="128" y="132"/>
                    <a:pt x="119" y="134"/>
                  </a:cubicBezTo>
                  <a:cubicBezTo>
                    <a:pt x="126" y="137"/>
                    <a:pt x="133" y="142"/>
                    <a:pt x="128" y="150"/>
                  </a:cubicBezTo>
                  <a:cubicBezTo>
                    <a:pt x="125" y="155"/>
                    <a:pt x="118" y="161"/>
                    <a:pt x="110" y="158"/>
                  </a:cubicBezTo>
                  <a:cubicBezTo>
                    <a:pt x="98" y="153"/>
                    <a:pt x="99" y="135"/>
                    <a:pt x="102" y="124"/>
                  </a:cubicBezTo>
                  <a:cubicBezTo>
                    <a:pt x="107" y="107"/>
                    <a:pt x="126" y="101"/>
                    <a:pt x="137" y="105"/>
                  </a:cubicBezTo>
                  <a:cubicBezTo>
                    <a:pt x="148" y="91"/>
                    <a:pt x="167" y="92"/>
                    <a:pt x="179" y="101"/>
                  </a:cubicBezTo>
                  <a:cubicBezTo>
                    <a:pt x="205" y="97"/>
                    <a:pt x="227" y="111"/>
                    <a:pt x="220" y="140"/>
                  </a:cubicBezTo>
                  <a:cubicBezTo>
                    <a:pt x="215" y="160"/>
                    <a:pt x="188" y="161"/>
                    <a:pt x="189" y="141"/>
                  </a:cubicBezTo>
                  <a:cubicBezTo>
                    <a:pt x="191" y="137"/>
                    <a:pt x="197" y="132"/>
                    <a:pt x="204" y="130"/>
                  </a:cubicBezTo>
                  <a:cubicBezTo>
                    <a:pt x="173" y="125"/>
                    <a:pt x="181" y="157"/>
                    <a:pt x="195" y="168"/>
                  </a:cubicBezTo>
                  <a:cubicBezTo>
                    <a:pt x="212" y="181"/>
                    <a:pt x="244" y="190"/>
                    <a:pt x="275" y="184"/>
                  </a:cubicBezTo>
                  <a:cubicBezTo>
                    <a:pt x="289" y="181"/>
                    <a:pt x="304" y="175"/>
                    <a:pt x="318" y="164"/>
                  </a:cubicBezTo>
                  <a:cubicBezTo>
                    <a:pt x="348" y="140"/>
                    <a:pt x="345" y="106"/>
                    <a:pt x="337" y="50"/>
                  </a:cubicBezTo>
                  <a:cubicBezTo>
                    <a:pt x="340" y="54"/>
                    <a:pt x="348" y="79"/>
                    <a:pt x="348" y="85"/>
                  </a:cubicBezTo>
                  <a:cubicBezTo>
                    <a:pt x="350" y="97"/>
                    <a:pt x="359" y="127"/>
                    <a:pt x="345" y="155"/>
                  </a:cubicBezTo>
                  <a:cubicBezTo>
                    <a:pt x="337" y="172"/>
                    <a:pt x="325" y="183"/>
                    <a:pt x="309" y="194"/>
                  </a:cubicBezTo>
                  <a:cubicBezTo>
                    <a:pt x="302" y="199"/>
                    <a:pt x="281" y="206"/>
                    <a:pt x="255" y="210"/>
                  </a:cubicBezTo>
                  <a:cubicBezTo>
                    <a:pt x="201" y="219"/>
                    <a:pt x="154" y="209"/>
                    <a:pt x="114" y="184"/>
                  </a:cubicBezTo>
                  <a:cubicBezTo>
                    <a:pt x="95" y="172"/>
                    <a:pt x="74" y="153"/>
                    <a:pt x="72" y="130"/>
                  </a:cubicBezTo>
                  <a:cubicBezTo>
                    <a:pt x="71" y="121"/>
                    <a:pt x="62" y="114"/>
                    <a:pt x="55" y="115"/>
                  </a:cubicBezTo>
                  <a:cubicBezTo>
                    <a:pt x="50" y="115"/>
                    <a:pt x="44" y="117"/>
                    <a:pt x="42" y="124"/>
                  </a:cubicBezTo>
                  <a:cubicBezTo>
                    <a:pt x="39" y="131"/>
                    <a:pt x="44" y="139"/>
                    <a:pt x="44" y="139"/>
                  </a:cubicBezTo>
                  <a:cubicBezTo>
                    <a:pt x="45" y="121"/>
                    <a:pt x="55" y="119"/>
                    <a:pt x="65" y="126"/>
                  </a:cubicBezTo>
                  <a:cubicBezTo>
                    <a:pt x="68" y="133"/>
                    <a:pt x="67" y="145"/>
                    <a:pt x="67" y="145"/>
                  </a:cubicBezTo>
                  <a:cubicBezTo>
                    <a:pt x="60" y="163"/>
                    <a:pt x="34" y="165"/>
                    <a:pt x="17" y="151"/>
                  </a:cubicBezTo>
                  <a:cubicBezTo>
                    <a:pt x="2" y="138"/>
                    <a:pt x="6" y="120"/>
                    <a:pt x="13" y="111"/>
                  </a:cubicBezTo>
                  <a:cubicBezTo>
                    <a:pt x="7" y="106"/>
                    <a:pt x="0" y="95"/>
                    <a:pt x="4" y="81"/>
                  </a:cubicBezTo>
                  <a:cubicBezTo>
                    <a:pt x="6" y="73"/>
                    <a:pt x="18" y="66"/>
                    <a:pt x="29" y="64"/>
                  </a:cubicBezTo>
                  <a:cubicBezTo>
                    <a:pt x="35" y="40"/>
                    <a:pt x="57" y="40"/>
                    <a:pt x="71" y="45"/>
                  </a:cubicBezTo>
                  <a:cubicBezTo>
                    <a:pt x="69" y="66"/>
                    <a:pt x="73" y="83"/>
                    <a:pt x="93" y="83"/>
                  </a:cubicBezTo>
                  <a:cubicBezTo>
                    <a:pt x="107" y="83"/>
                    <a:pt x="115" y="74"/>
                    <a:pt x="116" y="62"/>
                  </a:cubicBezTo>
                  <a:cubicBezTo>
                    <a:pt x="117" y="49"/>
                    <a:pt x="106" y="45"/>
                    <a:pt x="99" y="45"/>
                  </a:cubicBezTo>
                  <a:cubicBezTo>
                    <a:pt x="95" y="45"/>
                    <a:pt x="92" y="50"/>
                    <a:pt x="91" y="52"/>
                  </a:cubicBezTo>
                  <a:cubicBezTo>
                    <a:pt x="111" y="45"/>
                    <a:pt x="118" y="66"/>
                    <a:pt x="103" y="75"/>
                  </a:cubicBezTo>
                  <a:cubicBezTo>
                    <a:pt x="82" y="87"/>
                    <a:pt x="69" y="58"/>
                    <a:pt x="81" y="37"/>
                  </a:cubicBezTo>
                  <a:cubicBezTo>
                    <a:pt x="84" y="31"/>
                    <a:pt x="92" y="26"/>
                    <a:pt x="99" y="23"/>
                  </a:cubicBezTo>
                  <a:cubicBezTo>
                    <a:pt x="107" y="21"/>
                    <a:pt x="120" y="19"/>
                    <a:pt x="134" y="24"/>
                  </a:cubicBezTo>
                  <a:cubicBezTo>
                    <a:pt x="139" y="16"/>
                    <a:pt x="146" y="7"/>
                    <a:pt x="157" y="5"/>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 name="任意多边形: 形状 20"/>
            <p:cNvSpPr/>
            <p:nvPr/>
          </p:nvSpPr>
          <p:spPr bwMode="auto">
            <a:xfrm>
              <a:off x="6704951" y="3861107"/>
              <a:ext cx="975375" cy="510466"/>
            </a:xfrm>
            <a:custGeom>
              <a:avLst/>
              <a:gdLst>
                <a:gd name="connsiteX0" fmla="*/ 268143 w 975375"/>
                <a:gd name="connsiteY0" fmla="*/ 180201 h 510466"/>
                <a:gd name="connsiteX1" fmla="*/ 350013 w 975375"/>
                <a:gd name="connsiteY1" fmla="*/ 212409 h 510466"/>
                <a:gd name="connsiteX2" fmla="*/ 425419 w 975375"/>
                <a:gd name="connsiteY2" fmla="*/ 220998 h 510466"/>
                <a:gd name="connsiteX3" fmla="*/ 490053 w 975375"/>
                <a:gd name="connsiteY3" fmla="*/ 248913 h 510466"/>
                <a:gd name="connsiteX4" fmla="*/ 418956 w 975375"/>
                <a:gd name="connsiteY4" fmla="*/ 343392 h 510466"/>
                <a:gd name="connsiteX5" fmla="*/ 418956 w 975375"/>
                <a:gd name="connsiteY5" fmla="*/ 317625 h 510466"/>
                <a:gd name="connsiteX6" fmla="*/ 421110 w 975375"/>
                <a:gd name="connsiteY6" fmla="*/ 309036 h 510466"/>
                <a:gd name="connsiteX7" fmla="*/ 410338 w 975375"/>
                <a:gd name="connsiteY7" fmla="*/ 379895 h 510466"/>
                <a:gd name="connsiteX8" fmla="*/ 492208 w 975375"/>
                <a:gd name="connsiteY8" fmla="*/ 455049 h 510466"/>
                <a:gd name="connsiteX9" fmla="*/ 714118 w 975375"/>
                <a:gd name="connsiteY9" fmla="*/ 459344 h 510466"/>
                <a:gd name="connsiteX10" fmla="*/ 795987 w 975375"/>
                <a:gd name="connsiteY10" fmla="*/ 388484 h 510466"/>
                <a:gd name="connsiteX11" fmla="*/ 869239 w 975375"/>
                <a:gd name="connsiteY11" fmla="*/ 364865 h 510466"/>
                <a:gd name="connsiteX12" fmla="*/ 916637 w 975375"/>
                <a:gd name="connsiteY12" fmla="*/ 371306 h 510466"/>
                <a:gd name="connsiteX13" fmla="*/ 811068 w 975375"/>
                <a:gd name="connsiteY13" fmla="*/ 401368 h 510466"/>
                <a:gd name="connsiteX14" fmla="*/ 709809 w 975375"/>
                <a:gd name="connsiteY14" fmla="*/ 485111 h 510466"/>
                <a:gd name="connsiteX15" fmla="*/ 365094 w 975375"/>
                <a:gd name="connsiteY15" fmla="*/ 420693 h 510466"/>
                <a:gd name="connsiteX16" fmla="*/ 313387 w 975375"/>
                <a:gd name="connsiteY16" fmla="*/ 326214 h 510466"/>
                <a:gd name="connsiteX17" fmla="*/ 283225 w 975375"/>
                <a:gd name="connsiteY17" fmla="*/ 274680 h 510466"/>
                <a:gd name="connsiteX18" fmla="*/ 248753 w 975375"/>
                <a:gd name="connsiteY18" fmla="*/ 255355 h 510466"/>
                <a:gd name="connsiteX19" fmla="*/ 233672 w 975375"/>
                <a:gd name="connsiteY19" fmla="*/ 268238 h 510466"/>
                <a:gd name="connsiteX20" fmla="*/ 270298 w 975375"/>
                <a:gd name="connsiteY20" fmla="*/ 276827 h 510466"/>
                <a:gd name="connsiteX21" fmla="*/ 272452 w 975375"/>
                <a:gd name="connsiteY21" fmla="*/ 289711 h 510466"/>
                <a:gd name="connsiteX22" fmla="*/ 227209 w 975375"/>
                <a:gd name="connsiteY22" fmla="*/ 309036 h 510466"/>
                <a:gd name="connsiteX23" fmla="*/ 209973 w 975375"/>
                <a:gd name="connsiteY23" fmla="*/ 210262 h 510466"/>
                <a:gd name="connsiteX24" fmla="*/ 268143 w 975375"/>
                <a:gd name="connsiteY24" fmla="*/ 180201 h 510466"/>
                <a:gd name="connsiteX25" fmla="*/ 731320 w 975375"/>
                <a:gd name="connsiteY25" fmla="*/ 165601 h 510466"/>
                <a:gd name="connsiteX26" fmla="*/ 772804 w 975375"/>
                <a:gd name="connsiteY26" fmla="*/ 169102 h 510466"/>
                <a:gd name="connsiteX27" fmla="*/ 805129 w 975375"/>
                <a:gd name="connsiteY27" fmla="*/ 197110 h 510466"/>
                <a:gd name="connsiteX28" fmla="*/ 876245 w 975375"/>
                <a:gd name="connsiteY28" fmla="*/ 231582 h 510466"/>
                <a:gd name="connsiteX29" fmla="*/ 830989 w 975375"/>
                <a:gd name="connsiteY29" fmla="*/ 324223 h 510466"/>
                <a:gd name="connsiteX30" fmla="*/ 809439 w 975375"/>
                <a:gd name="connsiteY30" fmla="*/ 319915 h 510466"/>
                <a:gd name="connsiteX31" fmla="*/ 790044 w 975375"/>
                <a:gd name="connsiteY31" fmla="*/ 268207 h 510466"/>
                <a:gd name="connsiteX32" fmla="*/ 787889 w 975375"/>
                <a:gd name="connsiteY32" fmla="*/ 261744 h 510466"/>
                <a:gd name="connsiteX33" fmla="*/ 772804 w 975375"/>
                <a:gd name="connsiteY33" fmla="*/ 309142 h 510466"/>
                <a:gd name="connsiteX34" fmla="*/ 880555 w 975375"/>
                <a:gd name="connsiteY34" fmla="*/ 315606 h 510466"/>
                <a:gd name="connsiteX35" fmla="*/ 975375 w 975375"/>
                <a:gd name="connsiteY35" fmla="*/ 373776 h 510466"/>
                <a:gd name="connsiteX36" fmla="*/ 899950 w 975375"/>
                <a:gd name="connsiteY36" fmla="*/ 352232 h 510466"/>
                <a:gd name="connsiteX37" fmla="*/ 779269 w 975375"/>
                <a:gd name="connsiteY37" fmla="*/ 378085 h 510466"/>
                <a:gd name="connsiteX38" fmla="*/ 649968 w 975375"/>
                <a:gd name="connsiteY38" fmla="*/ 455646 h 510466"/>
                <a:gd name="connsiteX39" fmla="*/ 537907 w 975375"/>
                <a:gd name="connsiteY39" fmla="*/ 371622 h 510466"/>
                <a:gd name="connsiteX40" fmla="*/ 552992 w 975375"/>
                <a:gd name="connsiteY40" fmla="*/ 350077 h 510466"/>
                <a:gd name="connsiteX41" fmla="*/ 563767 w 975375"/>
                <a:gd name="connsiteY41" fmla="*/ 345768 h 510466"/>
                <a:gd name="connsiteX42" fmla="*/ 667208 w 975375"/>
                <a:gd name="connsiteY42" fmla="*/ 423329 h 510466"/>
                <a:gd name="connsiteX43" fmla="*/ 712463 w 975375"/>
                <a:gd name="connsiteY43" fmla="*/ 352232 h 510466"/>
                <a:gd name="connsiteX44" fmla="*/ 686603 w 975375"/>
                <a:gd name="connsiteY44" fmla="*/ 281134 h 510466"/>
                <a:gd name="connsiteX45" fmla="*/ 684448 w 975375"/>
                <a:gd name="connsiteY45" fmla="*/ 212191 h 510466"/>
                <a:gd name="connsiteX46" fmla="*/ 686603 w 975375"/>
                <a:gd name="connsiteY46" fmla="*/ 166948 h 510466"/>
                <a:gd name="connsiteX47" fmla="*/ 731320 w 975375"/>
                <a:gd name="connsiteY47" fmla="*/ 165601 h 510466"/>
                <a:gd name="connsiteX48" fmla="*/ 301475 w 975375"/>
                <a:gd name="connsiteY48" fmla="*/ 820 h 510466"/>
                <a:gd name="connsiteX49" fmla="*/ 385560 w 975375"/>
                <a:gd name="connsiteY49" fmla="*/ 33086 h 510466"/>
                <a:gd name="connsiteX50" fmla="*/ 473957 w 975375"/>
                <a:gd name="connsiteY50" fmla="*/ 48143 h 510466"/>
                <a:gd name="connsiteX51" fmla="*/ 432993 w 975375"/>
                <a:gd name="connsiteY51" fmla="*/ 172903 h 510466"/>
                <a:gd name="connsiteX52" fmla="*/ 370468 w 975375"/>
                <a:gd name="connsiteY52" fmla="*/ 142788 h 510466"/>
                <a:gd name="connsiteX53" fmla="*/ 411433 w 975375"/>
                <a:gd name="connsiteY53" fmla="*/ 138486 h 510466"/>
                <a:gd name="connsiteX54" fmla="*/ 411433 w 975375"/>
                <a:gd name="connsiteY54" fmla="*/ 140637 h 510466"/>
                <a:gd name="connsiteX55" fmla="*/ 420057 w 975375"/>
                <a:gd name="connsiteY55" fmla="*/ 125580 h 510466"/>
                <a:gd name="connsiteX56" fmla="*/ 402808 w 975375"/>
                <a:gd name="connsiteY56" fmla="*/ 99768 h 510466"/>
                <a:gd name="connsiteX57" fmla="*/ 379092 w 975375"/>
                <a:gd name="connsiteY57" fmla="*/ 175054 h 510466"/>
                <a:gd name="connsiteX58" fmla="*/ 568823 w 975375"/>
                <a:gd name="connsiteY58" fmla="*/ 129882 h 510466"/>
                <a:gd name="connsiteX59" fmla="*/ 616255 w 975375"/>
                <a:gd name="connsiteY59" fmla="*/ 177205 h 510466"/>
                <a:gd name="connsiteX60" fmla="*/ 665844 w 975375"/>
                <a:gd name="connsiteY60" fmla="*/ 196564 h 510466"/>
                <a:gd name="connsiteX61" fmla="*/ 674468 w 975375"/>
                <a:gd name="connsiteY61" fmla="*/ 282605 h 510466"/>
                <a:gd name="connsiteX62" fmla="*/ 700340 w 975375"/>
                <a:gd name="connsiteY62" fmla="*/ 314871 h 510466"/>
                <a:gd name="connsiteX63" fmla="*/ 700340 w 975375"/>
                <a:gd name="connsiteY63" fmla="*/ 347136 h 510466"/>
                <a:gd name="connsiteX64" fmla="*/ 588227 w 975375"/>
                <a:gd name="connsiteY64" fmla="*/ 336381 h 510466"/>
                <a:gd name="connsiteX65" fmla="*/ 603319 w 975375"/>
                <a:gd name="connsiteY65" fmla="*/ 334230 h 510466"/>
                <a:gd name="connsiteX66" fmla="*/ 616255 w 975375"/>
                <a:gd name="connsiteY66" fmla="*/ 344985 h 510466"/>
                <a:gd name="connsiteX67" fmla="*/ 614099 w 975375"/>
                <a:gd name="connsiteY67" fmla="*/ 377251 h 510466"/>
                <a:gd name="connsiteX68" fmla="*/ 536482 w 975375"/>
                <a:gd name="connsiteY68" fmla="*/ 351438 h 510466"/>
                <a:gd name="connsiteX69" fmla="*/ 530014 w 975375"/>
                <a:gd name="connsiteY69" fmla="*/ 407365 h 510466"/>
                <a:gd name="connsiteX70" fmla="*/ 577447 w 975375"/>
                <a:gd name="connsiteY70" fmla="*/ 454688 h 510466"/>
                <a:gd name="connsiteX71" fmla="*/ 717588 w 975375"/>
                <a:gd name="connsiteY71" fmla="*/ 431026 h 510466"/>
                <a:gd name="connsiteX72" fmla="*/ 780113 w 975375"/>
                <a:gd name="connsiteY72" fmla="*/ 392308 h 510466"/>
                <a:gd name="connsiteX73" fmla="*/ 577447 w 975375"/>
                <a:gd name="connsiteY73" fmla="*/ 474047 h 510466"/>
                <a:gd name="connsiteX74" fmla="*/ 471801 w 975375"/>
                <a:gd name="connsiteY74" fmla="*/ 426724 h 510466"/>
                <a:gd name="connsiteX75" fmla="*/ 420057 w 975375"/>
                <a:gd name="connsiteY75" fmla="*/ 377251 h 510466"/>
                <a:gd name="connsiteX76" fmla="*/ 413589 w 975375"/>
                <a:gd name="connsiteY76" fmla="*/ 351438 h 510466"/>
                <a:gd name="connsiteX77" fmla="*/ 512766 w 975375"/>
                <a:gd name="connsiteY77" fmla="*/ 282605 h 510466"/>
                <a:gd name="connsiteX78" fmla="*/ 506298 w 975375"/>
                <a:gd name="connsiteY78" fmla="*/ 252491 h 510466"/>
                <a:gd name="connsiteX79" fmla="*/ 439461 w 975375"/>
                <a:gd name="connsiteY79" fmla="*/ 215923 h 510466"/>
                <a:gd name="connsiteX80" fmla="*/ 353220 w 975375"/>
                <a:gd name="connsiteY80" fmla="*/ 194413 h 510466"/>
                <a:gd name="connsiteX81" fmla="*/ 279915 w 975375"/>
                <a:gd name="connsiteY81" fmla="*/ 166450 h 510466"/>
                <a:gd name="connsiteX82" fmla="*/ 189362 w 975375"/>
                <a:gd name="connsiteY82" fmla="*/ 235282 h 510466"/>
                <a:gd name="connsiteX83" fmla="*/ 210922 w 975375"/>
                <a:gd name="connsiteY83" fmla="*/ 321324 h 510466"/>
                <a:gd name="connsiteX84" fmla="*/ 154865 w 975375"/>
                <a:gd name="connsiteY84" fmla="*/ 261095 h 510466"/>
                <a:gd name="connsiteX85" fmla="*/ 120369 w 975375"/>
                <a:gd name="connsiteY85" fmla="*/ 295511 h 510466"/>
                <a:gd name="connsiteX86" fmla="*/ 128993 w 975375"/>
                <a:gd name="connsiteY86" fmla="*/ 312720 h 510466"/>
                <a:gd name="connsiteX87" fmla="*/ 141929 w 975375"/>
                <a:gd name="connsiteY87" fmla="*/ 319173 h 510466"/>
                <a:gd name="connsiteX88" fmla="*/ 165645 w 975375"/>
                <a:gd name="connsiteY88" fmla="*/ 274001 h 510466"/>
                <a:gd name="connsiteX89" fmla="*/ 167801 w 975375"/>
                <a:gd name="connsiteY89" fmla="*/ 353589 h 510466"/>
                <a:gd name="connsiteX90" fmla="*/ 81560 w 975375"/>
                <a:gd name="connsiteY90" fmla="*/ 368646 h 510466"/>
                <a:gd name="connsiteX91" fmla="*/ 6099 w 975375"/>
                <a:gd name="connsiteY91" fmla="*/ 308418 h 510466"/>
                <a:gd name="connsiteX92" fmla="*/ 1787 w 975375"/>
                <a:gd name="connsiteY92" fmla="*/ 254642 h 510466"/>
                <a:gd name="connsiteX93" fmla="*/ 14723 w 975375"/>
                <a:gd name="connsiteY93" fmla="*/ 235282 h 510466"/>
                <a:gd name="connsiteX94" fmla="*/ 16879 w 975375"/>
                <a:gd name="connsiteY94" fmla="*/ 213772 h 510466"/>
                <a:gd name="connsiteX95" fmla="*/ 62156 w 975375"/>
                <a:gd name="connsiteY95" fmla="*/ 147090 h 510466"/>
                <a:gd name="connsiteX96" fmla="*/ 167801 w 975375"/>
                <a:gd name="connsiteY96" fmla="*/ 187960 h 510466"/>
                <a:gd name="connsiteX97" fmla="*/ 197986 w 975375"/>
                <a:gd name="connsiteY97" fmla="*/ 168601 h 510466"/>
                <a:gd name="connsiteX98" fmla="*/ 174270 w 975375"/>
                <a:gd name="connsiteY98" fmla="*/ 106221 h 510466"/>
                <a:gd name="connsiteX99" fmla="*/ 139773 w 975375"/>
                <a:gd name="connsiteY99" fmla="*/ 114825 h 510466"/>
                <a:gd name="connsiteX100" fmla="*/ 141929 w 975375"/>
                <a:gd name="connsiteY100" fmla="*/ 140637 h 510466"/>
                <a:gd name="connsiteX101" fmla="*/ 189362 w 975375"/>
                <a:gd name="connsiteY101" fmla="*/ 144939 h 510466"/>
                <a:gd name="connsiteX102" fmla="*/ 113901 w 975375"/>
                <a:gd name="connsiteY102" fmla="*/ 56747 h 510466"/>
                <a:gd name="connsiteX103" fmla="*/ 254043 w 975375"/>
                <a:gd name="connsiteY103" fmla="*/ 35237 h 510466"/>
                <a:gd name="connsiteX104" fmla="*/ 301475 w 975375"/>
                <a:gd name="connsiteY104" fmla="*/ 820 h 510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975375" h="510466">
                  <a:moveTo>
                    <a:pt x="268143" y="180201"/>
                  </a:moveTo>
                  <a:cubicBezTo>
                    <a:pt x="304769" y="175906"/>
                    <a:pt x="328468" y="201673"/>
                    <a:pt x="350013" y="212409"/>
                  </a:cubicBezTo>
                  <a:cubicBezTo>
                    <a:pt x="360785" y="205968"/>
                    <a:pt x="406029" y="195231"/>
                    <a:pt x="425419" y="220998"/>
                  </a:cubicBezTo>
                  <a:cubicBezTo>
                    <a:pt x="442655" y="242471"/>
                    <a:pt x="464200" y="212409"/>
                    <a:pt x="490053" y="248913"/>
                  </a:cubicBezTo>
                  <a:cubicBezTo>
                    <a:pt x="530988" y="311183"/>
                    <a:pt x="444810" y="397073"/>
                    <a:pt x="418956" y="343392"/>
                  </a:cubicBezTo>
                  <a:cubicBezTo>
                    <a:pt x="414647" y="334803"/>
                    <a:pt x="418956" y="317625"/>
                    <a:pt x="418956" y="317625"/>
                  </a:cubicBezTo>
                  <a:cubicBezTo>
                    <a:pt x="418956" y="317625"/>
                    <a:pt x="421110" y="311183"/>
                    <a:pt x="421110" y="309036"/>
                  </a:cubicBezTo>
                  <a:cubicBezTo>
                    <a:pt x="401720" y="326214"/>
                    <a:pt x="397411" y="351981"/>
                    <a:pt x="410338" y="379895"/>
                  </a:cubicBezTo>
                  <a:cubicBezTo>
                    <a:pt x="425419" y="414251"/>
                    <a:pt x="462045" y="435724"/>
                    <a:pt x="492208" y="455049"/>
                  </a:cubicBezTo>
                  <a:cubicBezTo>
                    <a:pt x="574077" y="506583"/>
                    <a:pt x="647329" y="497994"/>
                    <a:pt x="714118" y="459344"/>
                  </a:cubicBezTo>
                  <a:cubicBezTo>
                    <a:pt x="742126" y="442166"/>
                    <a:pt x="776597" y="403515"/>
                    <a:pt x="795987" y="388484"/>
                  </a:cubicBezTo>
                  <a:cubicBezTo>
                    <a:pt x="813223" y="373454"/>
                    <a:pt x="839077" y="364865"/>
                    <a:pt x="869239" y="364865"/>
                  </a:cubicBezTo>
                  <a:cubicBezTo>
                    <a:pt x="869239" y="364865"/>
                    <a:pt x="916637" y="371306"/>
                    <a:pt x="916637" y="371306"/>
                  </a:cubicBezTo>
                  <a:cubicBezTo>
                    <a:pt x="864930" y="379895"/>
                    <a:pt x="828304" y="384190"/>
                    <a:pt x="811068" y="401368"/>
                  </a:cubicBezTo>
                  <a:cubicBezTo>
                    <a:pt x="780906" y="429282"/>
                    <a:pt x="748589" y="465786"/>
                    <a:pt x="709809" y="485111"/>
                  </a:cubicBezTo>
                  <a:cubicBezTo>
                    <a:pt x="593468" y="547381"/>
                    <a:pt x="427574" y="482964"/>
                    <a:pt x="365094" y="420693"/>
                  </a:cubicBezTo>
                  <a:cubicBezTo>
                    <a:pt x="339241" y="394926"/>
                    <a:pt x="328468" y="360570"/>
                    <a:pt x="313387" y="326214"/>
                  </a:cubicBezTo>
                  <a:cubicBezTo>
                    <a:pt x="302615" y="304741"/>
                    <a:pt x="296152" y="294005"/>
                    <a:pt x="283225" y="274680"/>
                  </a:cubicBezTo>
                  <a:cubicBezTo>
                    <a:pt x="274607" y="261796"/>
                    <a:pt x="263835" y="255355"/>
                    <a:pt x="248753" y="255355"/>
                  </a:cubicBezTo>
                  <a:cubicBezTo>
                    <a:pt x="248753" y="255355"/>
                    <a:pt x="233672" y="268238"/>
                    <a:pt x="233672" y="268238"/>
                  </a:cubicBezTo>
                  <a:cubicBezTo>
                    <a:pt x="259526" y="259649"/>
                    <a:pt x="265989" y="268238"/>
                    <a:pt x="270298" y="276827"/>
                  </a:cubicBezTo>
                  <a:cubicBezTo>
                    <a:pt x="270298" y="276827"/>
                    <a:pt x="272452" y="285416"/>
                    <a:pt x="272452" y="289711"/>
                  </a:cubicBezTo>
                  <a:cubicBezTo>
                    <a:pt x="272452" y="309036"/>
                    <a:pt x="259526" y="321919"/>
                    <a:pt x="227209" y="309036"/>
                  </a:cubicBezTo>
                  <a:cubicBezTo>
                    <a:pt x="201355" y="300447"/>
                    <a:pt x="192737" y="233882"/>
                    <a:pt x="209973" y="210262"/>
                  </a:cubicBezTo>
                  <a:cubicBezTo>
                    <a:pt x="220745" y="195231"/>
                    <a:pt x="246599" y="182348"/>
                    <a:pt x="268143" y="180201"/>
                  </a:cubicBezTo>
                  <a:close/>
                  <a:moveTo>
                    <a:pt x="731320" y="165601"/>
                  </a:moveTo>
                  <a:cubicBezTo>
                    <a:pt x="750176" y="165870"/>
                    <a:pt x="768494" y="166948"/>
                    <a:pt x="772804" y="169102"/>
                  </a:cubicBezTo>
                  <a:cubicBezTo>
                    <a:pt x="785734" y="173411"/>
                    <a:pt x="792199" y="194956"/>
                    <a:pt x="805129" y="197110"/>
                  </a:cubicBezTo>
                  <a:cubicBezTo>
                    <a:pt x="835299" y="205728"/>
                    <a:pt x="863314" y="201419"/>
                    <a:pt x="876245" y="231582"/>
                  </a:cubicBezTo>
                  <a:cubicBezTo>
                    <a:pt x="891330" y="276825"/>
                    <a:pt x="861159" y="317760"/>
                    <a:pt x="830989" y="324223"/>
                  </a:cubicBezTo>
                  <a:cubicBezTo>
                    <a:pt x="824524" y="324223"/>
                    <a:pt x="809439" y="319915"/>
                    <a:pt x="809439" y="319915"/>
                  </a:cubicBezTo>
                  <a:cubicBezTo>
                    <a:pt x="783579" y="311297"/>
                    <a:pt x="766339" y="289752"/>
                    <a:pt x="790044" y="268207"/>
                  </a:cubicBezTo>
                  <a:cubicBezTo>
                    <a:pt x="792199" y="266053"/>
                    <a:pt x="787889" y="261744"/>
                    <a:pt x="787889" y="261744"/>
                  </a:cubicBezTo>
                  <a:cubicBezTo>
                    <a:pt x="764184" y="276825"/>
                    <a:pt x="757719" y="294061"/>
                    <a:pt x="772804" y="309142"/>
                  </a:cubicBezTo>
                  <a:cubicBezTo>
                    <a:pt x="822369" y="358695"/>
                    <a:pt x="848229" y="315606"/>
                    <a:pt x="880555" y="315606"/>
                  </a:cubicBezTo>
                  <a:cubicBezTo>
                    <a:pt x="912880" y="313451"/>
                    <a:pt x="962445" y="352232"/>
                    <a:pt x="975375" y="373776"/>
                  </a:cubicBezTo>
                  <a:cubicBezTo>
                    <a:pt x="947360" y="363004"/>
                    <a:pt x="919345" y="354386"/>
                    <a:pt x="899950" y="352232"/>
                  </a:cubicBezTo>
                  <a:cubicBezTo>
                    <a:pt x="846074" y="345768"/>
                    <a:pt x="809439" y="360849"/>
                    <a:pt x="779269" y="378085"/>
                  </a:cubicBezTo>
                  <a:cubicBezTo>
                    <a:pt x="738324" y="401784"/>
                    <a:pt x="699533" y="444874"/>
                    <a:pt x="649968" y="455646"/>
                  </a:cubicBezTo>
                  <a:cubicBezTo>
                    <a:pt x="587473" y="466418"/>
                    <a:pt x="529287" y="429792"/>
                    <a:pt x="537907" y="371622"/>
                  </a:cubicBezTo>
                  <a:cubicBezTo>
                    <a:pt x="540062" y="363004"/>
                    <a:pt x="548682" y="354386"/>
                    <a:pt x="552992" y="350077"/>
                  </a:cubicBezTo>
                  <a:cubicBezTo>
                    <a:pt x="552992" y="350077"/>
                    <a:pt x="561612" y="347923"/>
                    <a:pt x="563767" y="345768"/>
                  </a:cubicBezTo>
                  <a:cubicBezTo>
                    <a:pt x="544372" y="425483"/>
                    <a:pt x="619798" y="451337"/>
                    <a:pt x="667208" y="423329"/>
                  </a:cubicBezTo>
                  <a:cubicBezTo>
                    <a:pt x="690913" y="410402"/>
                    <a:pt x="705998" y="386703"/>
                    <a:pt x="712463" y="352232"/>
                  </a:cubicBezTo>
                  <a:cubicBezTo>
                    <a:pt x="718929" y="322069"/>
                    <a:pt x="710308" y="298370"/>
                    <a:pt x="686603" y="281134"/>
                  </a:cubicBezTo>
                  <a:cubicBezTo>
                    <a:pt x="693068" y="255281"/>
                    <a:pt x="693068" y="233736"/>
                    <a:pt x="684448" y="212191"/>
                  </a:cubicBezTo>
                  <a:cubicBezTo>
                    <a:pt x="677983" y="197110"/>
                    <a:pt x="652123" y="173411"/>
                    <a:pt x="686603" y="166948"/>
                  </a:cubicBezTo>
                  <a:cubicBezTo>
                    <a:pt x="693068" y="165870"/>
                    <a:pt x="712463" y="165332"/>
                    <a:pt x="731320" y="165601"/>
                  </a:cubicBezTo>
                  <a:close/>
                  <a:moveTo>
                    <a:pt x="301475" y="820"/>
                  </a:moveTo>
                  <a:cubicBezTo>
                    <a:pt x="346752" y="-3482"/>
                    <a:pt x="366156" y="9424"/>
                    <a:pt x="385560" y="33086"/>
                  </a:cubicBezTo>
                  <a:cubicBezTo>
                    <a:pt x="404964" y="22330"/>
                    <a:pt x="452397" y="26633"/>
                    <a:pt x="473957" y="48143"/>
                  </a:cubicBezTo>
                  <a:cubicBezTo>
                    <a:pt x="521390" y="99768"/>
                    <a:pt x="484737" y="147090"/>
                    <a:pt x="432993" y="172903"/>
                  </a:cubicBezTo>
                  <a:cubicBezTo>
                    <a:pt x="409276" y="183658"/>
                    <a:pt x="366156" y="170752"/>
                    <a:pt x="370468" y="142788"/>
                  </a:cubicBezTo>
                  <a:cubicBezTo>
                    <a:pt x="376936" y="106221"/>
                    <a:pt x="420057" y="99768"/>
                    <a:pt x="411433" y="138486"/>
                  </a:cubicBezTo>
                  <a:cubicBezTo>
                    <a:pt x="404964" y="138486"/>
                    <a:pt x="411433" y="140637"/>
                    <a:pt x="411433" y="140637"/>
                  </a:cubicBezTo>
                  <a:cubicBezTo>
                    <a:pt x="411433" y="140637"/>
                    <a:pt x="417901" y="136335"/>
                    <a:pt x="420057" y="125580"/>
                  </a:cubicBezTo>
                  <a:cubicBezTo>
                    <a:pt x="422213" y="110523"/>
                    <a:pt x="413589" y="101919"/>
                    <a:pt x="402808" y="99768"/>
                  </a:cubicBezTo>
                  <a:cubicBezTo>
                    <a:pt x="361844" y="95466"/>
                    <a:pt x="335972" y="151392"/>
                    <a:pt x="379092" y="175054"/>
                  </a:cubicBezTo>
                  <a:cubicBezTo>
                    <a:pt x="469645" y="222376"/>
                    <a:pt x="480425" y="108372"/>
                    <a:pt x="568823" y="129882"/>
                  </a:cubicBezTo>
                  <a:cubicBezTo>
                    <a:pt x="599007" y="136335"/>
                    <a:pt x="601163" y="166450"/>
                    <a:pt x="616255" y="177205"/>
                  </a:cubicBezTo>
                  <a:cubicBezTo>
                    <a:pt x="635659" y="190111"/>
                    <a:pt x="652908" y="179356"/>
                    <a:pt x="665844" y="196564"/>
                  </a:cubicBezTo>
                  <a:cubicBezTo>
                    <a:pt x="680936" y="220225"/>
                    <a:pt x="680936" y="252491"/>
                    <a:pt x="674468" y="282605"/>
                  </a:cubicBezTo>
                  <a:cubicBezTo>
                    <a:pt x="683092" y="293360"/>
                    <a:pt x="696028" y="306267"/>
                    <a:pt x="700340" y="314871"/>
                  </a:cubicBezTo>
                  <a:cubicBezTo>
                    <a:pt x="704652" y="323475"/>
                    <a:pt x="700340" y="347136"/>
                    <a:pt x="700340" y="347136"/>
                  </a:cubicBezTo>
                  <a:cubicBezTo>
                    <a:pt x="680936" y="474047"/>
                    <a:pt x="530014" y="411667"/>
                    <a:pt x="588227" y="336381"/>
                  </a:cubicBezTo>
                  <a:cubicBezTo>
                    <a:pt x="586071" y="336381"/>
                    <a:pt x="599007" y="334230"/>
                    <a:pt x="603319" y="334230"/>
                  </a:cubicBezTo>
                  <a:cubicBezTo>
                    <a:pt x="607631" y="334230"/>
                    <a:pt x="611943" y="342834"/>
                    <a:pt x="616255" y="344985"/>
                  </a:cubicBezTo>
                  <a:cubicBezTo>
                    <a:pt x="616255" y="357891"/>
                    <a:pt x="607631" y="366495"/>
                    <a:pt x="614099" y="377251"/>
                  </a:cubicBezTo>
                  <a:cubicBezTo>
                    <a:pt x="655064" y="306267"/>
                    <a:pt x="560198" y="308418"/>
                    <a:pt x="536482" y="351438"/>
                  </a:cubicBezTo>
                  <a:cubicBezTo>
                    <a:pt x="530014" y="364344"/>
                    <a:pt x="525702" y="388006"/>
                    <a:pt x="530014" y="407365"/>
                  </a:cubicBezTo>
                  <a:cubicBezTo>
                    <a:pt x="536482" y="431026"/>
                    <a:pt x="560198" y="448235"/>
                    <a:pt x="577447" y="454688"/>
                  </a:cubicBezTo>
                  <a:cubicBezTo>
                    <a:pt x="633503" y="478349"/>
                    <a:pt x="683092" y="458990"/>
                    <a:pt x="717588" y="431026"/>
                  </a:cubicBezTo>
                  <a:cubicBezTo>
                    <a:pt x="721900" y="428875"/>
                    <a:pt x="760709" y="398761"/>
                    <a:pt x="780113" y="392308"/>
                  </a:cubicBezTo>
                  <a:cubicBezTo>
                    <a:pt x="734837" y="433177"/>
                    <a:pt x="672312" y="493406"/>
                    <a:pt x="577447" y="474047"/>
                  </a:cubicBezTo>
                  <a:cubicBezTo>
                    <a:pt x="540794" y="467594"/>
                    <a:pt x="499830" y="448235"/>
                    <a:pt x="471801" y="426724"/>
                  </a:cubicBezTo>
                  <a:cubicBezTo>
                    <a:pt x="461021" y="418120"/>
                    <a:pt x="426525" y="390157"/>
                    <a:pt x="420057" y="377251"/>
                  </a:cubicBezTo>
                  <a:cubicBezTo>
                    <a:pt x="415745" y="368646"/>
                    <a:pt x="415745" y="364344"/>
                    <a:pt x="413589" y="351438"/>
                  </a:cubicBezTo>
                  <a:cubicBezTo>
                    <a:pt x="452397" y="405214"/>
                    <a:pt x="517078" y="336381"/>
                    <a:pt x="512766" y="282605"/>
                  </a:cubicBezTo>
                  <a:cubicBezTo>
                    <a:pt x="512766" y="271850"/>
                    <a:pt x="510610" y="261095"/>
                    <a:pt x="506298" y="252491"/>
                  </a:cubicBezTo>
                  <a:cubicBezTo>
                    <a:pt x="489050" y="215923"/>
                    <a:pt x="467489" y="215923"/>
                    <a:pt x="439461" y="215923"/>
                  </a:cubicBezTo>
                  <a:cubicBezTo>
                    <a:pt x="428681" y="200866"/>
                    <a:pt x="394184" y="177205"/>
                    <a:pt x="353220" y="194413"/>
                  </a:cubicBezTo>
                  <a:cubicBezTo>
                    <a:pt x="329503" y="177205"/>
                    <a:pt x="297163" y="164298"/>
                    <a:pt x="279915" y="166450"/>
                  </a:cubicBezTo>
                  <a:cubicBezTo>
                    <a:pt x="228170" y="168601"/>
                    <a:pt x="200142" y="185809"/>
                    <a:pt x="189362" y="235282"/>
                  </a:cubicBezTo>
                  <a:cubicBezTo>
                    <a:pt x="182894" y="271850"/>
                    <a:pt x="204454" y="297662"/>
                    <a:pt x="210922" y="321324"/>
                  </a:cubicBezTo>
                  <a:cubicBezTo>
                    <a:pt x="195830" y="286907"/>
                    <a:pt x="180738" y="261095"/>
                    <a:pt x="154865" y="261095"/>
                  </a:cubicBezTo>
                  <a:cubicBezTo>
                    <a:pt x="131149" y="261095"/>
                    <a:pt x="118213" y="278303"/>
                    <a:pt x="120369" y="295511"/>
                  </a:cubicBezTo>
                  <a:cubicBezTo>
                    <a:pt x="120369" y="297662"/>
                    <a:pt x="122525" y="306267"/>
                    <a:pt x="128993" y="312720"/>
                  </a:cubicBezTo>
                  <a:cubicBezTo>
                    <a:pt x="128993" y="312720"/>
                    <a:pt x="139773" y="317022"/>
                    <a:pt x="141929" y="319173"/>
                  </a:cubicBezTo>
                  <a:cubicBezTo>
                    <a:pt x="120369" y="297662"/>
                    <a:pt x="135461" y="267548"/>
                    <a:pt x="165645" y="274001"/>
                  </a:cubicBezTo>
                  <a:cubicBezTo>
                    <a:pt x="193674" y="280454"/>
                    <a:pt x="195830" y="332079"/>
                    <a:pt x="167801" y="353589"/>
                  </a:cubicBezTo>
                  <a:cubicBezTo>
                    <a:pt x="154865" y="364344"/>
                    <a:pt x="105277" y="368646"/>
                    <a:pt x="81560" y="368646"/>
                  </a:cubicBezTo>
                  <a:cubicBezTo>
                    <a:pt x="44908" y="366495"/>
                    <a:pt x="12567" y="342834"/>
                    <a:pt x="6099" y="308418"/>
                  </a:cubicBezTo>
                  <a:cubicBezTo>
                    <a:pt x="1787" y="293360"/>
                    <a:pt x="-2525" y="271850"/>
                    <a:pt x="1787" y="254642"/>
                  </a:cubicBezTo>
                  <a:cubicBezTo>
                    <a:pt x="3943" y="250340"/>
                    <a:pt x="10411" y="241736"/>
                    <a:pt x="14723" y="235282"/>
                  </a:cubicBezTo>
                  <a:cubicBezTo>
                    <a:pt x="14723" y="235282"/>
                    <a:pt x="16879" y="220225"/>
                    <a:pt x="16879" y="213772"/>
                  </a:cubicBezTo>
                  <a:cubicBezTo>
                    <a:pt x="12567" y="185809"/>
                    <a:pt x="25504" y="149241"/>
                    <a:pt x="62156" y="147090"/>
                  </a:cubicBezTo>
                  <a:cubicBezTo>
                    <a:pt x="94496" y="142788"/>
                    <a:pt x="83716" y="196564"/>
                    <a:pt x="167801" y="187960"/>
                  </a:cubicBezTo>
                  <a:cubicBezTo>
                    <a:pt x="178582" y="187960"/>
                    <a:pt x="191518" y="177205"/>
                    <a:pt x="197986" y="168601"/>
                  </a:cubicBezTo>
                  <a:cubicBezTo>
                    <a:pt x="208766" y="149241"/>
                    <a:pt x="200142" y="114825"/>
                    <a:pt x="174270" y="106221"/>
                  </a:cubicBezTo>
                  <a:cubicBezTo>
                    <a:pt x="163489" y="101919"/>
                    <a:pt x="146241" y="101919"/>
                    <a:pt x="139773" y="114825"/>
                  </a:cubicBezTo>
                  <a:cubicBezTo>
                    <a:pt x="139773" y="114825"/>
                    <a:pt x="139773" y="132033"/>
                    <a:pt x="141929" y="140637"/>
                  </a:cubicBezTo>
                  <a:cubicBezTo>
                    <a:pt x="139773" y="110523"/>
                    <a:pt x="189362" y="99768"/>
                    <a:pt x="189362" y="144939"/>
                  </a:cubicBezTo>
                  <a:cubicBezTo>
                    <a:pt x="189362" y="224527"/>
                    <a:pt x="10411" y="157845"/>
                    <a:pt x="113901" y="56747"/>
                  </a:cubicBezTo>
                  <a:cubicBezTo>
                    <a:pt x="148397" y="24482"/>
                    <a:pt x="200142" y="18028"/>
                    <a:pt x="254043" y="35237"/>
                  </a:cubicBezTo>
                  <a:cubicBezTo>
                    <a:pt x="264823" y="18028"/>
                    <a:pt x="275603" y="2971"/>
                    <a:pt x="301475" y="820"/>
                  </a:cubicBezTo>
                  <a:close/>
                </a:path>
              </a:pathLst>
            </a:custGeom>
            <a:grpFill/>
            <a:ln w="0" cap="flat">
              <a:noFill/>
              <a:prstDash val="solid"/>
              <a:miter lim="800000"/>
            </a:ln>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 name="Freeform 51"/>
            <p:cNvSpPr/>
            <p:nvPr/>
          </p:nvSpPr>
          <p:spPr bwMode="auto">
            <a:xfrm>
              <a:off x="6683376" y="3692525"/>
              <a:ext cx="382588" cy="206375"/>
            </a:xfrm>
            <a:custGeom>
              <a:avLst/>
              <a:gdLst>
                <a:gd name="T0" fmla="*/ 33 w 178"/>
                <a:gd name="T1" fmla="*/ 67 h 96"/>
                <a:gd name="T2" fmla="*/ 21 w 178"/>
                <a:gd name="T3" fmla="*/ 38 h 96"/>
                <a:gd name="T4" fmla="*/ 11 w 178"/>
                <a:gd name="T5" fmla="*/ 82 h 96"/>
                <a:gd name="T6" fmla="*/ 61 w 178"/>
                <a:gd name="T7" fmla="*/ 87 h 96"/>
                <a:gd name="T8" fmla="*/ 178 w 178"/>
                <a:gd name="T9" fmla="*/ 68 h 96"/>
                <a:gd name="T10" fmla="*/ 90 w 178"/>
                <a:gd name="T11" fmla="*/ 52 h 96"/>
                <a:gd name="T12" fmla="*/ 53 w 178"/>
                <a:gd name="T13" fmla="*/ 51 h 96"/>
                <a:gd name="T14" fmla="*/ 57 w 178"/>
                <a:gd name="T15" fmla="*/ 24 h 96"/>
                <a:gd name="T16" fmla="*/ 81 w 178"/>
                <a:gd name="T17" fmla="*/ 30 h 96"/>
                <a:gd name="T18" fmla="*/ 64 w 178"/>
                <a:gd name="T19" fmla="*/ 28 h 96"/>
                <a:gd name="T20" fmla="*/ 65 w 178"/>
                <a:gd name="T21" fmla="*/ 50 h 96"/>
                <a:gd name="T22" fmla="*/ 98 w 178"/>
                <a:gd name="T23" fmla="*/ 35 h 96"/>
                <a:gd name="T24" fmla="*/ 87 w 178"/>
                <a:gd name="T25" fmla="*/ 8 h 96"/>
                <a:gd name="T26" fmla="*/ 43 w 178"/>
                <a:gd name="T27" fmla="*/ 14 h 96"/>
                <a:gd name="T28" fmla="*/ 33 w 178"/>
                <a:gd name="T29" fmla="*/ 6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96">
                  <a:moveTo>
                    <a:pt x="33" y="67"/>
                  </a:moveTo>
                  <a:cubicBezTo>
                    <a:pt x="16" y="64"/>
                    <a:pt x="18" y="49"/>
                    <a:pt x="21" y="38"/>
                  </a:cubicBezTo>
                  <a:cubicBezTo>
                    <a:pt x="3" y="40"/>
                    <a:pt x="0" y="70"/>
                    <a:pt x="11" y="82"/>
                  </a:cubicBezTo>
                  <a:cubicBezTo>
                    <a:pt x="20" y="93"/>
                    <a:pt x="46" y="96"/>
                    <a:pt x="61" y="87"/>
                  </a:cubicBezTo>
                  <a:cubicBezTo>
                    <a:pt x="80" y="75"/>
                    <a:pt x="126" y="59"/>
                    <a:pt x="178" y="68"/>
                  </a:cubicBezTo>
                  <a:cubicBezTo>
                    <a:pt x="156" y="54"/>
                    <a:pt x="111" y="40"/>
                    <a:pt x="90" y="52"/>
                  </a:cubicBezTo>
                  <a:cubicBezTo>
                    <a:pt x="74" y="62"/>
                    <a:pt x="61" y="60"/>
                    <a:pt x="53" y="51"/>
                  </a:cubicBezTo>
                  <a:cubicBezTo>
                    <a:pt x="47" y="44"/>
                    <a:pt x="50" y="29"/>
                    <a:pt x="57" y="24"/>
                  </a:cubicBezTo>
                  <a:cubicBezTo>
                    <a:pt x="66" y="17"/>
                    <a:pt x="80" y="20"/>
                    <a:pt x="81" y="30"/>
                  </a:cubicBezTo>
                  <a:cubicBezTo>
                    <a:pt x="75" y="26"/>
                    <a:pt x="70" y="24"/>
                    <a:pt x="64" y="28"/>
                  </a:cubicBezTo>
                  <a:cubicBezTo>
                    <a:pt x="55" y="34"/>
                    <a:pt x="55" y="45"/>
                    <a:pt x="65" y="50"/>
                  </a:cubicBezTo>
                  <a:cubicBezTo>
                    <a:pt x="76" y="55"/>
                    <a:pt x="93" y="45"/>
                    <a:pt x="98" y="35"/>
                  </a:cubicBezTo>
                  <a:cubicBezTo>
                    <a:pt x="102" y="26"/>
                    <a:pt x="97" y="16"/>
                    <a:pt x="87" y="8"/>
                  </a:cubicBezTo>
                  <a:cubicBezTo>
                    <a:pt x="77" y="0"/>
                    <a:pt x="59" y="2"/>
                    <a:pt x="43" y="14"/>
                  </a:cubicBezTo>
                  <a:cubicBezTo>
                    <a:pt x="24" y="27"/>
                    <a:pt x="19" y="56"/>
                    <a:pt x="33" y="67"/>
                  </a:cubicBezTo>
                  <a:close/>
                </a:path>
              </a:pathLst>
            </a:custGeom>
            <a:grpFill/>
            <a:ln w="0" cap="flat">
              <a:no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3" name="组合 22"/>
          <p:cNvGrpSpPr/>
          <p:nvPr/>
        </p:nvGrpSpPr>
        <p:grpSpPr>
          <a:xfrm>
            <a:off x="383301" y="384516"/>
            <a:ext cx="1166686" cy="267267"/>
            <a:chOff x="-164381" y="2115819"/>
            <a:chExt cx="4132033" cy="946576"/>
          </a:xfrm>
          <a:solidFill>
            <a:srgbClr val="E5C18C"/>
          </a:solidFill>
        </p:grpSpPr>
        <p:grpSp>
          <p:nvGrpSpPr>
            <p:cNvPr id="24" name="组合 23"/>
            <p:cNvGrpSpPr/>
            <p:nvPr/>
          </p:nvGrpSpPr>
          <p:grpSpPr>
            <a:xfrm>
              <a:off x="-164381" y="2115819"/>
              <a:ext cx="2833726" cy="473287"/>
              <a:chOff x="-8578756" y="1524000"/>
              <a:chExt cx="7847236" cy="1310640"/>
            </a:xfrm>
            <a:grpFill/>
          </p:grpSpPr>
          <p:sp>
            <p:nvSpPr>
              <p:cNvPr id="29" name="弧形 28"/>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30" name="直接连接符 29"/>
              <p:cNvCxnSpPr>
                <a:stCxn id="29"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32" name="弧形 31"/>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25" name="组合 24"/>
            <p:cNvGrpSpPr/>
            <p:nvPr/>
          </p:nvGrpSpPr>
          <p:grpSpPr>
            <a:xfrm flipH="1" flipV="1">
              <a:off x="1601698" y="2589108"/>
              <a:ext cx="2365954" cy="473287"/>
              <a:chOff x="-7283387" y="1524000"/>
              <a:chExt cx="6551867" cy="1310640"/>
            </a:xfrm>
            <a:grpFill/>
          </p:grpSpPr>
          <p:sp>
            <p:nvSpPr>
              <p:cNvPr id="26" name="弧形 25"/>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27" name="直接连接符 26"/>
              <p:cNvCxnSpPr>
                <a:stCxn id="26"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33" name="组合 32"/>
          <p:cNvGrpSpPr/>
          <p:nvPr/>
        </p:nvGrpSpPr>
        <p:grpSpPr>
          <a:xfrm flipV="1">
            <a:off x="160032" y="771922"/>
            <a:ext cx="788741" cy="180686"/>
            <a:chOff x="-164381" y="2115819"/>
            <a:chExt cx="4132033" cy="946576"/>
          </a:xfrm>
          <a:solidFill>
            <a:srgbClr val="E5C18C"/>
          </a:solidFill>
        </p:grpSpPr>
        <p:grpSp>
          <p:nvGrpSpPr>
            <p:cNvPr id="34" name="组合 33"/>
            <p:cNvGrpSpPr/>
            <p:nvPr/>
          </p:nvGrpSpPr>
          <p:grpSpPr>
            <a:xfrm>
              <a:off x="-164381" y="2115819"/>
              <a:ext cx="2833726" cy="473287"/>
              <a:chOff x="-8578756" y="1524000"/>
              <a:chExt cx="7847236" cy="1310640"/>
            </a:xfrm>
            <a:grpFill/>
          </p:grpSpPr>
          <p:sp>
            <p:nvSpPr>
              <p:cNvPr id="39" name="弧形 38"/>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40" name="直接连接符 39"/>
              <p:cNvCxnSpPr>
                <a:stCxn id="39" idx="0"/>
              </p:cNvCxnSpPr>
              <p:nvPr/>
            </p:nvCxnSpPr>
            <p:spPr>
              <a:xfrm flipH="1">
                <a:off x="-8578756" y="1524000"/>
                <a:ext cx="7191915"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sp>
            <p:nvSpPr>
              <p:cNvPr id="42" name="弧形 41"/>
              <p:cNvSpPr/>
              <p:nvPr/>
            </p:nvSpPr>
            <p:spPr>
              <a:xfrm>
                <a:off x="-2255791" y="1524000"/>
                <a:ext cx="1310641"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grpSp>
        <p:grpSp>
          <p:nvGrpSpPr>
            <p:cNvPr id="35" name="组合 34"/>
            <p:cNvGrpSpPr/>
            <p:nvPr/>
          </p:nvGrpSpPr>
          <p:grpSpPr>
            <a:xfrm flipH="1" flipV="1">
              <a:off x="1601698" y="2589108"/>
              <a:ext cx="2365954" cy="473287"/>
              <a:chOff x="-7283387" y="1524000"/>
              <a:chExt cx="6551867" cy="1310640"/>
            </a:xfrm>
            <a:grpFill/>
          </p:grpSpPr>
          <p:sp>
            <p:nvSpPr>
              <p:cNvPr id="36" name="弧形 35"/>
              <p:cNvSpPr/>
              <p:nvPr/>
            </p:nvSpPr>
            <p:spPr>
              <a:xfrm>
                <a:off x="-2042160" y="1524000"/>
                <a:ext cx="1310640" cy="1310640"/>
              </a:xfrm>
              <a:prstGeom prst="arc">
                <a:avLst>
                  <a:gd name="adj1" fmla="val 16200000"/>
                  <a:gd name="adj2" fmla="val 5400000"/>
                </a:avLst>
              </a:prstGeom>
              <a:grpFill/>
              <a:ln>
                <a:solidFill>
                  <a:srgbClr val="E5C18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p>
            </p:txBody>
          </p:sp>
          <p:cxnSp>
            <p:nvCxnSpPr>
              <p:cNvPr id="37" name="直接连接符 36"/>
              <p:cNvCxnSpPr>
                <a:stCxn id="36" idx="0"/>
              </p:cNvCxnSpPr>
              <p:nvPr/>
            </p:nvCxnSpPr>
            <p:spPr>
              <a:xfrm flipH="1" flipV="1">
                <a:off x="-7283387" y="1524001"/>
                <a:ext cx="5896546"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2971800" y="2834640"/>
                <a:ext cx="1584960" cy="0"/>
              </a:xfrm>
              <a:prstGeom prst="line">
                <a:avLst/>
              </a:prstGeom>
              <a:grpFill/>
              <a:ln>
                <a:solidFill>
                  <a:srgbClr val="E5C18C"/>
                </a:solidFill>
              </a:ln>
            </p:spPr>
            <p:style>
              <a:lnRef idx="1">
                <a:schemeClr val="accent1"/>
              </a:lnRef>
              <a:fillRef idx="0">
                <a:schemeClr val="accent1"/>
              </a:fillRef>
              <a:effectRef idx="0">
                <a:schemeClr val="accent1"/>
              </a:effectRef>
              <a:fontRef idx="minor">
                <a:schemeClr val="tx1"/>
              </a:fontRef>
            </p:style>
          </p:cxnSp>
        </p:grpSp>
      </p:grpSp>
      <p:grpSp>
        <p:nvGrpSpPr>
          <p:cNvPr id="43" name="组合 42"/>
          <p:cNvGrpSpPr/>
          <p:nvPr/>
        </p:nvGrpSpPr>
        <p:grpSpPr>
          <a:xfrm>
            <a:off x="444917" y="1814873"/>
            <a:ext cx="677108" cy="3706281"/>
            <a:chOff x="9772342" y="1709678"/>
            <a:chExt cx="677108" cy="3706281"/>
          </a:xfrm>
        </p:grpSpPr>
        <p:sp>
          <p:nvSpPr>
            <p:cNvPr id="44" name="文本框 43"/>
            <p:cNvSpPr txBox="1"/>
            <p:nvPr/>
          </p:nvSpPr>
          <p:spPr>
            <a:xfrm>
              <a:off x="9772342" y="1709678"/>
              <a:ext cx="677108" cy="1645643"/>
            </a:xfrm>
            <a:prstGeom prst="rect">
              <a:avLst/>
            </a:prstGeom>
            <a:noFill/>
          </p:spPr>
          <p:txBody>
            <a:bodyPr vert="eaVert" wrap="none" rtlCol="0">
              <a:spAutoFit/>
            </a:bodyPr>
            <a:lstStyle/>
            <a:p>
              <a:r>
                <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rPr>
                <a:t>第二章</a:t>
              </a:r>
              <a:endParaRPr lang="zh-CN" altLang="en-US" sz="3200" spc="600" dirty="0">
                <a:solidFill>
                  <a:schemeClr val="bg1"/>
                </a:solidFill>
                <a:latin typeface="杨任东竹石体-Bold" panose="02000000000000000000" pitchFamily="2" charset="-122"/>
                <a:ea typeface="杨任东竹石体-Bold" panose="02000000000000000000" pitchFamily="2" charset="-122"/>
                <a:sym typeface="WenYue GuDianMingChaoTi (Non-Commercial Use)" pitchFamily="50" charset="-122"/>
              </a:endParaRPr>
            </a:p>
          </p:txBody>
        </p:sp>
        <p:cxnSp>
          <p:nvCxnSpPr>
            <p:cNvPr id="45" name="直接连接符 44"/>
            <p:cNvCxnSpPr/>
            <p:nvPr/>
          </p:nvCxnSpPr>
          <p:spPr>
            <a:xfrm>
              <a:off x="9827680" y="1709678"/>
              <a:ext cx="0" cy="3706281"/>
            </a:xfrm>
            <a:prstGeom prst="line">
              <a:avLst/>
            </a:prstGeom>
            <a:ln w="12700">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grpSp>
      <p:sp>
        <p:nvSpPr>
          <p:cNvPr id="46" name="MAON"/>
          <p:cNvSpPr txBox="1"/>
          <p:nvPr/>
        </p:nvSpPr>
        <p:spPr>
          <a:xfrm>
            <a:off x="5198683" y="2936397"/>
            <a:ext cx="3725073" cy="1107996"/>
          </a:xfrm>
          <a:prstGeom prst="rect">
            <a:avLst/>
          </a:prstGeom>
          <a:ln w="12700">
            <a:miter lim="400000"/>
          </a:ln>
        </p:spPr>
        <p:txBody>
          <a:bodyPr wrap="square" lIns="22860" rIns="22860" anchor="ctr">
            <a:spAutoFit/>
          </a:bodyPr>
          <a:lstStyle/>
          <a:p>
            <a:pPr defTabSz="412750" hangingPunct="0"/>
            <a:r>
              <a:rPr lang="zh-CN" altLang="en-US" sz="6600" kern="0" spc="170" dirty="0">
                <a:solidFill>
                  <a:schemeClr val="bg1"/>
                </a:solidFill>
                <a:latin typeface="汉仪尚巍手书W" panose="00020600040101010101" pitchFamily="18" charset="-122"/>
                <a:ea typeface="汉仪尚巍手书W" panose="00020600040101010101" pitchFamily="18" charset="-122"/>
                <a:sym typeface="Bodoni SvtyTwo ITC TT-Book"/>
              </a:rPr>
              <a:t>中国风潮</a:t>
            </a:r>
            <a:endParaRPr sz="6600" kern="0" spc="170" dirty="0">
              <a:solidFill>
                <a:schemeClr val="bg1"/>
              </a:solidFill>
              <a:latin typeface="汉仪尚巍手书W" panose="00020600040101010101" pitchFamily="18" charset="-122"/>
              <a:ea typeface="汉仪尚巍手书W" panose="00020600040101010101" pitchFamily="18" charset="-122"/>
              <a:sym typeface="Bodoni SvtyTwo ITC TT-Book"/>
            </a:endParaRPr>
          </a:p>
        </p:txBody>
      </p:sp>
      <p:sp>
        <p:nvSpPr>
          <p:cNvPr id="47" name="文本框 46"/>
          <p:cNvSpPr txBox="1"/>
          <p:nvPr/>
        </p:nvSpPr>
        <p:spPr>
          <a:xfrm>
            <a:off x="4774152" y="4044393"/>
            <a:ext cx="4493538" cy="2212809"/>
          </a:xfrm>
          <a:prstGeom prst="rect">
            <a:avLst/>
          </a:prstGeom>
          <a:noFill/>
        </p:spPr>
        <p:txBody>
          <a:bodyPr vert="eaVert"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200000"/>
              </a:lnSpc>
            </a:pPr>
            <a:r>
              <a:rPr lang="zh-CN" altLang="en-US" sz="1400" kern="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rPr>
              <a:t>点击输入本栏的具体文字，简明扼要的说明分项内容，此为概念图解，请根据您的具体内容酌情修点击输入本栏的具体文字，简明扼要的说明分项内容，此为概念图解，请根据您的具体内容酌情修点击输入本栏的具体</a:t>
            </a:r>
            <a:endParaRPr lang="zh-CN" altLang="en-US" sz="140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endParaRPr>
          </a:p>
          <a:p>
            <a:pPr algn="just">
              <a:lnSpc>
                <a:spcPct val="200000"/>
              </a:lnSpc>
            </a:pPr>
            <a:endParaRPr lang="zh-CN" altLang="en-US" sz="1400" dirty="0">
              <a:solidFill>
                <a:schemeClr val="bg1"/>
              </a:solidFill>
              <a:latin typeface="杨任东竹石体-Bold" panose="02000000000000000000" pitchFamily="2" charset="-122"/>
              <a:ea typeface="杨任东竹石体-Bold" panose="02000000000000000000" pitchFamily="2" charset="-122"/>
              <a:cs typeface="华文仿宋" panose="02010600040101010101" charset="-122"/>
            </a:endParaRPr>
          </a:p>
        </p:txBody>
      </p:sp>
      <p:pic>
        <p:nvPicPr>
          <p:cNvPr id="48" name="图片 47"/>
          <p:cNvPicPr>
            <a:picLocks noChangeAspect="1"/>
          </p:cNvPicPr>
          <p:nvPr/>
        </p:nvPicPr>
        <p:blipFill>
          <a:blip r:embed="rId3" cstate="email"/>
          <a:stretch>
            <a:fillRect/>
          </a:stretch>
        </p:blipFill>
        <p:spPr>
          <a:xfrm>
            <a:off x="5202272" y="5409447"/>
            <a:ext cx="340345" cy="350593"/>
          </a:xfrm>
          <a:prstGeom prst="rect">
            <a:avLst/>
          </a:prstGeom>
        </p:spPr>
      </p:pic>
      <p:pic>
        <p:nvPicPr>
          <p:cNvPr id="49" name="图片 48"/>
          <p:cNvPicPr>
            <a:picLocks noChangeAspect="1"/>
          </p:cNvPicPr>
          <p:nvPr/>
        </p:nvPicPr>
        <p:blipFill>
          <a:blip r:embed="rId4" cstate="email"/>
          <a:stretch>
            <a:fillRect/>
          </a:stretch>
        </p:blipFill>
        <p:spPr>
          <a:xfrm flipH="1">
            <a:off x="8923755" y="0"/>
            <a:ext cx="3268243" cy="280653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0-#ppt_w/2"/>
                                          </p:val>
                                        </p:tav>
                                        <p:tav tm="100000">
                                          <p:val>
                                            <p:strVal val="#ppt_x"/>
                                          </p:val>
                                        </p:tav>
                                      </p:tavLst>
                                    </p:anim>
                                    <p:anim calcmode="lin" valueType="num">
                                      <p:cBhvr additive="base">
                                        <p:cTn id="15" dur="500" fill="hold"/>
                                        <p:tgtEl>
                                          <p:spTgt spid="17"/>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0-#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1000"/>
                                        <p:tgtEl>
                                          <p:spTgt spid="47"/>
                                        </p:tgtEl>
                                      </p:cBhvr>
                                    </p:animEffect>
                                    <p:anim calcmode="lin" valueType="num">
                                      <p:cBhvr>
                                        <p:cTn id="27" dur="1000" fill="hold"/>
                                        <p:tgtEl>
                                          <p:spTgt spid="47"/>
                                        </p:tgtEl>
                                        <p:attrNameLst>
                                          <p:attrName>ppt_x</p:attrName>
                                        </p:attrNameLst>
                                      </p:cBhvr>
                                      <p:tavLst>
                                        <p:tav tm="0">
                                          <p:val>
                                            <p:strVal val="#ppt_x"/>
                                          </p:val>
                                        </p:tav>
                                        <p:tav tm="100000">
                                          <p:val>
                                            <p:strVal val="#ppt_x"/>
                                          </p:val>
                                        </p:tav>
                                      </p:tavLst>
                                    </p:anim>
                                    <p:anim calcmode="lin" valueType="num">
                                      <p:cBhvr>
                                        <p:cTn id="28" dur="1000" fill="hold"/>
                                        <p:tgtEl>
                                          <p:spTgt spid="4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anim calcmode="lin" valueType="num">
                                      <p:cBhvr>
                                        <p:cTn id="32" dur="1000" fill="hold"/>
                                        <p:tgtEl>
                                          <p:spTgt spid="48"/>
                                        </p:tgtEl>
                                        <p:attrNameLst>
                                          <p:attrName>ppt_x</p:attrName>
                                        </p:attrNameLst>
                                      </p:cBhvr>
                                      <p:tavLst>
                                        <p:tav tm="0">
                                          <p:val>
                                            <p:strVal val="#ppt_x"/>
                                          </p:val>
                                        </p:tav>
                                        <p:tav tm="100000">
                                          <p:val>
                                            <p:strVal val="#ppt_x"/>
                                          </p:val>
                                        </p:tav>
                                      </p:tavLst>
                                    </p:anim>
                                    <p:anim calcmode="lin" valueType="num">
                                      <p:cBhvr>
                                        <p:cTn id="33" dur="1000" fill="hold"/>
                                        <p:tgtEl>
                                          <p:spTgt spid="4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500"/>
                                  </p:stCondLst>
                                  <p:childTnLst>
                                    <p:set>
                                      <p:cBhvr>
                                        <p:cTn id="35" dur="1" fill="hold">
                                          <p:stCondLst>
                                            <p:cond delay="0"/>
                                          </p:stCondLst>
                                        </p:cTn>
                                        <p:tgtEl>
                                          <p:spTgt spid="49"/>
                                        </p:tgtEl>
                                        <p:attrNameLst>
                                          <p:attrName>style.visibility</p:attrName>
                                        </p:attrNameLst>
                                      </p:cBhvr>
                                      <p:to>
                                        <p:strVal val="visible"/>
                                      </p:to>
                                    </p:set>
                                    <p:animEffect transition="in" filter="fade">
                                      <p:cBhvr>
                                        <p:cTn id="36" dur="1000"/>
                                        <p:tgtEl>
                                          <p:spTgt spid="49"/>
                                        </p:tgtEl>
                                      </p:cBhvr>
                                    </p:animEffect>
                                    <p:anim calcmode="lin" valueType="num">
                                      <p:cBhvr>
                                        <p:cTn id="37" dur="1000" fill="hold"/>
                                        <p:tgtEl>
                                          <p:spTgt spid="49"/>
                                        </p:tgtEl>
                                        <p:attrNameLst>
                                          <p:attrName>ppt_x</p:attrName>
                                        </p:attrNameLst>
                                      </p:cBhvr>
                                      <p:tavLst>
                                        <p:tav tm="0">
                                          <p:val>
                                            <p:strVal val="#ppt_x"/>
                                          </p:val>
                                        </p:tav>
                                        <p:tav tm="100000">
                                          <p:val>
                                            <p:strVal val="#ppt_x"/>
                                          </p:val>
                                        </p:tav>
                                      </p:tavLst>
                                    </p:anim>
                                    <p:anim calcmode="lin" valueType="num">
                                      <p:cBhvr>
                                        <p:cTn id="38"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47"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好客模板www.haoke.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好客模板：www.haoke.com">
  <a:themeElements>
    <a:clrScheme name="White">
      <a:dk1>
        <a:srgbClr val="151314"/>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defRPr kumimoji="0" sz="6800" b="0" i="0" u="none" strike="noStrike" cap="none" spc="340" normalizeH="0" baseline="0">
            <a:ln>
              <a:noFill/>
            </a:ln>
            <a:solidFill>
              <a:srgbClr val="151314"/>
            </a:solidFill>
            <a:effectLst/>
            <a:uFillTx/>
            <a:latin typeface="+mn-lt"/>
            <a:ea typeface="+mn-ea"/>
            <a:cs typeface="+mn-cs"/>
            <a:sym typeface="Bodoni SvtyTwo ITC TT-Book"/>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1962</Words>
  <Application>WPS 演示</Application>
  <PresentationFormat>宽屏</PresentationFormat>
  <Paragraphs>213</Paragraphs>
  <Slides>24</Slides>
  <Notes>0</Notes>
  <HiddenSlides>0</HiddenSlides>
  <MMClips>1</MMClips>
  <ScaleCrop>false</ScaleCrop>
  <HeadingPairs>
    <vt:vector size="6" baseType="variant">
      <vt:variant>
        <vt:lpstr>已用的字体</vt:lpstr>
      </vt:variant>
      <vt:variant>
        <vt:i4>26</vt:i4>
      </vt:variant>
      <vt:variant>
        <vt:lpstr>主题</vt:lpstr>
      </vt:variant>
      <vt:variant>
        <vt:i4>2</vt:i4>
      </vt:variant>
      <vt:variant>
        <vt:lpstr>幻灯片标题</vt:lpstr>
      </vt:variant>
      <vt:variant>
        <vt:i4>24</vt:i4>
      </vt:variant>
    </vt:vector>
  </HeadingPairs>
  <TitlesOfParts>
    <vt:vector size="52" baseType="lpstr">
      <vt:lpstr>Arial</vt:lpstr>
      <vt:lpstr>宋体</vt:lpstr>
      <vt:lpstr>Wingdings</vt:lpstr>
      <vt:lpstr>Helvetica Light</vt:lpstr>
      <vt:lpstr>Bodoni SvtyTwo ITC TT-Book</vt:lpstr>
      <vt:lpstr>Hilda Sonnenschein</vt:lpstr>
      <vt:lpstr>Proxima Nova</vt:lpstr>
      <vt:lpstr>Open Sans Light</vt:lpstr>
      <vt:lpstr>Helvetica</vt:lpstr>
      <vt:lpstr>Montserrat</vt:lpstr>
      <vt:lpstr>Montserrat Light</vt:lpstr>
      <vt:lpstr>杨任东竹石体-Bold</vt:lpstr>
      <vt:lpstr>华文仿宋</vt:lpstr>
      <vt:lpstr>中山行书百年纪念版</vt:lpstr>
      <vt:lpstr>仓耳天群行楷 W01</vt:lpstr>
      <vt:lpstr>楷体_GB2312</vt:lpstr>
      <vt:lpstr>WenYue GuDianMingChaoTi (Non-Commercial Use)</vt:lpstr>
      <vt:lpstr>Hiragino Sans GB W3</vt:lpstr>
      <vt:lpstr>汉仪尚巍手书W</vt:lpstr>
      <vt:lpstr>方正清刻本悦宋简体</vt:lpstr>
      <vt:lpstr>微软雅黑</vt:lpstr>
      <vt:lpstr>等线</vt:lpstr>
      <vt:lpstr>Calibri</vt:lpstr>
      <vt:lpstr>仿宋</vt:lpstr>
      <vt:lpstr>Arial Unicode MS</vt:lpstr>
      <vt:lpstr>Bodoni SvtyTwo ITC TT-Book</vt:lpstr>
      <vt:lpstr>好客模板www.haoke.com</vt:lpstr>
      <vt:lpstr>好客模板：www.haoke.com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一颗苹果</cp:lastModifiedBy>
  <cp:revision>4</cp:revision>
  <dcterms:created xsi:type="dcterms:W3CDTF">2019-04-23T08:30:00Z</dcterms:created>
  <dcterms:modified xsi:type="dcterms:W3CDTF">2021-09-06T08:26:34Z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ICV">
    <vt:lpwstr>DE06CF82E04C4DEDBEA3669A45524931</vt:lpwstr>
  </property>
</Properties>
</file>