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088315" r:id="rId3"/>
    <p:sldId id="263" r:id="rId5"/>
    <p:sldId id="265" r:id="rId6"/>
    <p:sldId id="278" r:id="rId7"/>
    <p:sldId id="274" r:id="rId8"/>
    <p:sldId id="282" r:id="rId9"/>
    <p:sldId id="269" r:id="rId10"/>
    <p:sldId id="267" r:id="rId11"/>
    <p:sldId id="11088313" r:id="rId12"/>
    <p:sldId id="266" r:id="rId13"/>
    <p:sldId id="271" r:id="rId14"/>
    <p:sldId id="273" r:id="rId15"/>
    <p:sldId id="275" r:id="rId16"/>
    <p:sldId id="281" r:id="rId17"/>
    <p:sldId id="11088312" r:id="rId18"/>
    <p:sldId id="268" r:id="rId19"/>
    <p:sldId id="276" r:id="rId20"/>
    <p:sldId id="277" r:id="rId21"/>
    <p:sldId id="11088310" r:id="rId22"/>
    <p:sldId id="11088311" r:id="rId23"/>
    <p:sldId id="270" r:id="rId24"/>
    <p:sldId id="272" r:id="rId25"/>
    <p:sldId id="279" r:id="rId26"/>
    <p:sldId id="283" r:id="rId27"/>
    <p:sldId id="11088314" r:id="rId28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BCF"/>
    <a:srgbClr val="CB6FD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explosion val="0"/>
          <c:dPt>
            <c:idx val="0"/>
            <c:bubble3D val="0"/>
            <c:spPr>
              <a:gradFill>
                <a:gsLst>
                  <a:gs pos="6000">
                    <a:srgbClr val="CB6FDB"/>
                  </a:gs>
                  <a:gs pos="100000">
                    <a:srgbClr val="4A6BCF"/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>
                <a:gsLst>
                  <a:gs pos="6000">
                    <a:srgbClr val="CB6FDB"/>
                  </a:gs>
                  <a:gs pos="100000">
                    <a:srgbClr val="4A6BCF"/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>
                <a:gsLst>
                  <a:gs pos="6000">
                    <a:srgbClr val="CB6FDB"/>
                  </a:gs>
                  <a:gs pos="100000">
                    <a:srgbClr val="4A6BCF"/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/>
          <c:explosion val="0"/>
          <c:dPt>
            <c:idx val="0"/>
            <c:bubble3D val="0"/>
            <c:spPr>
              <a:gradFill>
                <a:gsLst>
                  <a:gs pos="6000">
                    <a:srgbClr val="CB6FDB"/>
                  </a:gs>
                  <a:gs pos="100000">
                    <a:srgbClr val="4A6BCF"/>
                  </a:gs>
                </a:gsLst>
                <a:lin ang="2700000" scaled="1"/>
              </a:gra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c:spPr>
          <c:explosion val="0"/>
          <c:dLbls>
            <c:delete val="1"/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c:spPr>
          <c:explosion val="0"/>
          <c:dLbls>
            <c:delete val="1"/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</a:gradFill>
            <a:ln w="12700" cap="flat">
              <a:noFill/>
              <a:miter lim="400000"/>
            </a:ln>
            <a:effectLst/>
          </c:spPr>
          <c:explosion val="0"/>
          <c:dLbls>
            <c:delete val="1"/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jpeg"/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12.jpeg"/><Relationship Id="rId5" Type="http://schemas.openxmlformats.org/officeDocument/2006/relationships/image" Target="../media/image14.jpeg"/><Relationship Id="rId4" Type="http://schemas.openxmlformats.org/officeDocument/2006/relationships/image" Target="../media/image10.jpeg"/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0" Type="http://schemas.openxmlformats.org/officeDocument/2006/relationships/notesSlide" Target="../notesSlides/notesSlide24.xml"/><Relationship Id="rId1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659"/>
          <a:stretch>
            <a:fillRect/>
          </a:stretch>
        </p:blipFill>
        <p:spPr>
          <a:xfrm rot="4851601">
            <a:off x="1453551" y="-774470"/>
            <a:ext cx="3181829" cy="23324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8"/>
          <a:stretch>
            <a:fillRect/>
          </a:stretch>
        </p:blipFill>
        <p:spPr>
          <a:xfrm rot="5217308">
            <a:off x="-1377468" y="-2154325"/>
            <a:ext cx="6035617" cy="54434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78"/>
          <a:stretch>
            <a:fillRect/>
          </a:stretch>
        </p:blipFill>
        <p:spPr>
          <a:xfrm rot="6920967">
            <a:off x="5328229" y="4874163"/>
            <a:ext cx="2778943" cy="29052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4" b="69953"/>
          <a:stretch>
            <a:fillRect/>
          </a:stretch>
        </p:blipFill>
        <p:spPr>
          <a:xfrm rot="5043343">
            <a:off x="8388561" y="-623277"/>
            <a:ext cx="3404039" cy="32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9275">
            <a:off x="5881392" y="-1141018"/>
            <a:ext cx="4539592" cy="4828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5888">
            <a:off x="9722334" y="4632790"/>
            <a:ext cx="4446280" cy="26281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9" b="34580"/>
          <a:stretch>
            <a:fillRect/>
          </a:stretch>
        </p:blipFill>
        <p:spPr>
          <a:xfrm rot="17765386">
            <a:off x="-2165667" y="3672924"/>
            <a:ext cx="4161473" cy="34145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1636384" y="254572"/>
            <a:ext cx="1043900" cy="11164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581345">
            <a:off x="953417" y="943898"/>
            <a:ext cx="870373" cy="930841"/>
          </a:xfrm>
          <a:prstGeom prst="rect">
            <a:avLst/>
          </a:prstGeom>
        </p:spPr>
      </p:pic>
      <p:sp>
        <p:nvSpPr>
          <p:cNvPr id="21" name="图文框 20"/>
          <p:cNvSpPr/>
          <p:nvPr/>
        </p:nvSpPr>
        <p:spPr>
          <a:xfrm>
            <a:off x="1814286" y="1697593"/>
            <a:ext cx="8563428" cy="3589237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32461" y="2248371"/>
            <a:ext cx="712707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  <a:ea typeface="+mn-ea"/>
              </a:rPr>
              <a:t>DAZZLE COLOR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  <a:ea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64114" y="3801395"/>
            <a:ext cx="5863772" cy="3016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rPr>
              <a:t>Please add content here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>
            <a:off x="3643193" y="4181760"/>
            <a:ext cx="2165981" cy="3224599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5777088" y="3579327"/>
            <a:ext cx="637824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r="39838"/>
          <a:stretch>
            <a:fillRect/>
          </a:stretch>
        </p:blipFill>
        <p:spPr>
          <a:xfrm rot="8850060">
            <a:off x="6271486" y="6239838"/>
            <a:ext cx="4018244" cy="5064785"/>
          </a:xfrm>
          <a:custGeom>
            <a:avLst/>
            <a:gdLst>
              <a:gd name="connsiteX0" fmla="*/ 4202426 w 4318640"/>
              <a:gd name="connsiteY0" fmla="*/ 5443418 h 5443418"/>
              <a:gd name="connsiteX1" fmla="*/ 4318640 w 4318640"/>
              <a:gd name="connsiteY1" fmla="*/ 5260990 h 5443418"/>
              <a:gd name="connsiteX2" fmla="*/ 4318640 w 4318640"/>
              <a:gd name="connsiteY2" fmla="*/ 5443418 h 5443418"/>
              <a:gd name="connsiteX3" fmla="*/ 0 w 4318640"/>
              <a:gd name="connsiteY3" fmla="*/ 5443418 h 5443418"/>
              <a:gd name="connsiteX4" fmla="*/ 1 w 4318640"/>
              <a:gd name="connsiteY4" fmla="*/ 0 h 5443418"/>
              <a:gd name="connsiteX5" fmla="*/ 4318640 w 4318640"/>
              <a:gd name="connsiteY5" fmla="*/ 0 h 5443418"/>
              <a:gd name="connsiteX6" fmla="*/ 4318640 w 4318640"/>
              <a:gd name="connsiteY6" fmla="*/ 4371032 h 5443418"/>
              <a:gd name="connsiteX7" fmla="*/ 3602828 w 4318640"/>
              <a:gd name="connsiteY7" fmla="*/ 3915026 h 5443418"/>
              <a:gd name="connsiteX8" fmla="*/ 2629172 w 4318640"/>
              <a:gd name="connsiteY8" fmla="*/ 5443418 h 544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640" h="5443418">
                <a:moveTo>
                  <a:pt x="4202426" y="5443418"/>
                </a:moveTo>
                <a:lnTo>
                  <a:pt x="4318640" y="5260990"/>
                </a:lnTo>
                <a:lnTo>
                  <a:pt x="4318640" y="5443418"/>
                </a:lnTo>
                <a:close/>
                <a:moveTo>
                  <a:pt x="0" y="5443418"/>
                </a:moveTo>
                <a:lnTo>
                  <a:pt x="1" y="0"/>
                </a:lnTo>
                <a:lnTo>
                  <a:pt x="4318640" y="0"/>
                </a:lnTo>
                <a:lnTo>
                  <a:pt x="4318640" y="4371032"/>
                </a:lnTo>
                <a:lnTo>
                  <a:pt x="3602828" y="3915026"/>
                </a:lnTo>
                <a:lnTo>
                  <a:pt x="2629172" y="5443418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: 形状 36"/>
          <p:cNvSpPr/>
          <p:nvPr/>
        </p:nvSpPr>
        <p:spPr>
          <a:xfrm>
            <a:off x="1231903" y="2464606"/>
            <a:ext cx="2034668" cy="1672478"/>
          </a:xfrm>
          <a:custGeom>
            <a:avLst/>
            <a:gdLst>
              <a:gd name="connsiteX0" fmla="*/ 0 w 2034668"/>
              <a:gd name="connsiteY0" fmla="*/ 0 h 1672478"/>
              <a:gd name="connsiteX1" fmla="*/ 2034668 w 2034668"/>
              <a:gd name="connsiteY1" fmla="*/ 0 h 1672478"/>
              <a:gd name="connsiteX2" fmla="*/ 2034668 w 2034668"/>
              <a:gd name="connsiteY2" fmla="*/ 1672478 h 1672478"/>
              <a:gd name="connsiteX3" fmla="*/ 0 w 2034668"/>
              <a:gd name="connsiteY3" fmla="*/ 1672478 h 16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668" h="1672478">
                <a:moveTo>
                  <a:pt x="0" y="0"/>
                </a:moveTo>
                <a:lnTo>
                  <a:pt x="2034668" y="0"/>
                </a:lnTo>
                <a:lnTo>
                  <a:pt x="2034668" y="1672478"/>
                </a:lnTo>
                <a:lnTo>
                  <a:pt x="0" y="1672478"/>
                </a:lnTo>
                <a:close/>
              </a:path>
            </a:pathLst>
          </a:custGeom>
          <a:blipFill>
            <a:blip r:embed="rId1"/>
            <a:srcRect/>
            <a:stretch>
              <a:fillRect l="-25104" r="-24779"/>
            </a:stretch>
          </a:blip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</p:txBody>
      </p:sp>
      <p:sp>
        <p:nvSpPr>
          <p:cNvPr id="38" name="任意多边形: 形状 37"/>
          <p:cNvSpPr/>
          <p:nvPr/>
        </p:nvSpPr>
        <p:spPr>
          <a:xfrm>
            <a:off x="3799511" y="2465117"/>
            <a:ext cx="2034668" cy="1672478"/>
          </a:xfrm>
          <a:custGeom>
            <a:avLst/>
            <a:gdLst>
              <a:gd name="connsiteX0" fmla="*/ 0 w 2034668"/>
              <a:gd name="connsiteY0" fmla="*/ 0 h 1672478"/>
              <a:gd name="connsiteX1" fmla="*/ 2034668 w 2034668"/>
              <a:gd name="connsiteY1" fmla="*/ 0 h 1672478"/>
              <a:gd name="connsiteX2" fmla="*/ 2034668 w 2034668"/>
              <a:gd name="connsiteY2" fmla="*/ 1672478 h 1672478"/>
              <a:gd name="connsiteX3" fmla="*/ 0 w 2034668"/>
              <a:gd name="connsiteY3" fmla="*/ 1672478 h 16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668" h="1672478">
                <a:moveTo>
                  <a:pt x="0" y="0"/>
                </a:moveTo>
                <a:lnTo>
                  <a:pt x="2034668" y="0"/>
                </a:lnTo>
                <a:lnTo>
                  <a:pt x="2034668" y="1672478"/>
                </a:lnTo>
                <a:lnTo>
                  <a:pt x="0" y="1672478"/>
                </a:lnTo>
                <a:close/>
              </a:path>
            </a:pathLst>
          </a:custGeom>
          <a:blipFill>
            <a:blip r:embed="rId2"/>
            <a:srcRect/>
            <a:stretch>
              <a:fillRect l="-25229" r="-24771"/>
            </a:stretch>
          </a:blipFill>
          <a:ln w="12700">
            <a:noFill/>
            <a:miter lim="400000"/>
          </a:ln>
        </p:spPr>
        <p:txBody>
          <a:bodyPr lIns="50800" tIns="50800" rIns="50800" bIns="50800" anchor="ctr"/>
          <a:lstStyle/>
          <a:p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</p:txBody>
      </p:sp>
      <p:sp>
        <p:nvSpPr>
          <p:cNvPr id="39" name="任意多边形: 形状 38"/>
          <p:cNvSpPr/>
          <p:nvPr/>
        </p:nvSpPr>
        <p:spPr>
          <a:xfrm>
            <a:off x="6362473" y="2464606"/>
            <a:ext cx="2034668" cy="1672478"/>
          </a:xfrm>
          <a:custGeom>
            <a:avLst/>
            <a:gdLst>
              <a:gd name="connsiteX0" fmla="*/ 0 w 2034668"/>
              <a:gd name="connsiteY0" fmla="*/ 0 h 1672478"/>
              <a:gd name="connsiteX1" fmla="*/ 2034668 w 2034668"/>
              <a:gd name="connsiteY1" fmla="*/ 0 h 1672478"/>
              <a:gd name="connsiteX2" fmla="*/ 2034668 w 2034668"/>
              <a:gd name="connsiteY2" fmla="*/ 1672478 h 1672478"/>
              <a:gd name="connsiteX3" fmla="*/ 0 w 2034668"/>
              <a:gd name="connsiteY3" fmla="*/ 1672478 h 16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668" h="1672478">
                <a:moveTo>
                  <a:pt x="0" y="0"/>
                </a:moveTo>
                <a:lnTo>
                  <a:pt x="2034668" y="0"/>
                </a:lnTo>
                <a:lnTo>
                  <a:pt x="2034668" y="1672478"/>
                </a:lnTo>
                <a:lnTo>
                  <a:pt x="0" y="1672478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15942" t="302" r="-15728" b="3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: 形状 39"/>
          <p:cNvSpPr/>
          <p:nvPr/>
        </p:nvSpPr>
        <p:spPr>
          <a:xfrm>
            <a:off x="8925433" y="2465117"/>
            <a:ext cx="2034668" cy="1672478"/>
          </a:xfrm>
          <a:custGeom>
            <a:avLst/>
            <a:gdLst>
              <a:gd name="connsiteX0" fmla="*/ 0 w 2034668"/>
              <a:gd name="connsiteY0" fmla="*/ 0 h 1672478"/>
              <a:gd name="connsiteX1" fmla="*/ 2034668 w 2034668"/>
              <a:gd name="connsiteY1" fmla="*/ 0 h 1672478"/>
              <a:gd name="connsiteX2" fmla="*/ 2034668 w 2034668"/>
              <a:gd name="connsiteY2" fmla="*/ 1672478 h 1672478"/>
              <a:gd name="connsiteX3" fmla="*/ 0 w 2034668"/>
              <a:gd name="connsiteY3" fmla="*/ 1672478 h 167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668" h="1672478">
                <a:moveTo>
                  <a:pt x="0" y="0"/>
                </a:moveTo>
                <a:lnTo>
                  <a:pt x="2034668" y="0"/>
                </a:lnTo>
                <a:lnTo>
                  <a:pt x="2034668" y="1672478"/>
                </a:lnTo>
                <a:lnTo>
                  <a:pt x="0" y="1672478"/>
                </a:lnTo>
                <a:close/>
              </a:path>
            </a:pathLst>
          </a:custGeom>
          <a:blipFill>
            <a:blip r:embed="rId4"/>
            <a:srcRect/>
            <a:stretch>
              <a:fillRect l="-25198" r="-24802"/>
            </a:stretch>
          </a:blipFill>
          <a:ln w="7600" cap="flat">
            <a:noFill/>
            <a:bevel/>
          </a:ln>
        </p:spPr>
        <p:txBody>
          <a:bodyPr wrap="square" lIns="0" tIns="0" rIns="0" bIns="0" rtlCol="0" anchor="ctr"/>
          <a:lstStyle/>
          <a:p>
            <a:pPr algn="ctr"/>
            <a:endParaRPr lang="zh-CN" altLang="en-US" sz="835">
              <a:solidFill>
                <a:srgbClr val="FFFFFF"/>
              </a:solidFill>
              <a:latin typeface="Comic Sans MS" panose="030F07020303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84325" y="3943729"/>
            <a:ext cx="1666122" cy="360000"/>
          </a:xfrm>
          <a:prstGeom prst="rect">
            <a:avLst/>
          </a:pr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</a:p>
        </p:txBody>
      </p:sp>
      <p:sp>
        <p:nvSpPr>
          <p:cNvPr id="14" name="矩形 13"/>
          <p:cNvSpPr/>
          <p:nvPr/>
        </p:nvSpPr>
        <p:spPr>
          <a:xfrm>
            <a:off x="9110248" y="3943732"/>
            <a:ext cx="1666123" cy="359998"/>
          </a:xfrm>
          <a:prstGeom prst="rect">
            <a:avLst/>
          </a:pr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</a:p>
        </p:txBody>
      </p:sp>
      <p:sp>
        <p:nvSpPr>
          <p:cNvPr id="17" name="矩形 16"/>
          <p:cNvSpPr/>
          <p:nvPr/>
        </p:nvSpPr>
        <p:spPr>
          <a:xfrm>
            <a:off x="1416717" y="3943224"/>
            <a:ext cx="1666122" cy="359998"/>
          </a:xfrm>
          <a:prstGeom prst="rect">
            <a:avLst/>
          </a:pr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</a:p>
        </p:txBody>
      </p:sp>
      <p:sp>
        <p:nvSpPr>
          <p:cNvPr id="20" name="矩形 19"/>
          <p:cNvSpPr/>
          <p:nvPr/>
        </p:nvSpPr>
        <p:spPr>
          <a:xfrm>
            <a:off x="6547287" y="3943222"/>
            <a:ext cx="1666122" cy="359996"/>
          </a:xfrm>
          <a:prstGeom prst="rect">
            <a:avLst/>
          </a:pr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</a:p>
        </p:txBody>
      </p:sp>
      <p:sp>
        <p:nvSpPr>
          <p:cNvPr id="22" name="矩形 21"/>
          <p:cNvSpPr/>
          <p:nvPr/>
        </p:nvSpPr>
        <p:spPr>
          <a:xfrm>
            <a:off x="1130573" y="3940054"/>
            <a:ext cx="2241974" cy="3270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DAZZLE COLOR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95855" y="3940054"/>
            <a:ext cx="2241974" cy="3270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DAZZLE COLOR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66776" y="3940054"/>
            <a:ext cx="2241974" cy="3270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DAZZLE COLOR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821778" y="3940054"/>
            <a:ext cx="2241974" cy="3270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DAZZLE COLOR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5" name="图文框 4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  <p:grpSp>
        <p:nvGrpSpPr>
          <p:cNvPr id="29" name="组合 26"/>
          <p:cNvGrpSpPr/>
          <p:nvPr/>
        </p:nvGrpSpPr>
        <p:grpSpPr bwMode="auto">
          <a:xfrm>
            <a:off x="1231902" y="4786310"/>
            <a:ext cx="9728193" cy="903713"/>
            <a:chOff x="3639002" y="4539852"/>
            <a:chExt cx="9728193" cy="904888"/>
          </a:xfrm>
        </p:grpSpPr>
        <p:sp>
          <p:nvSpPr>
            <p:cNvPr id="30" name="文本框 29"/>
            <p:cNvSpPr txBox="1"/>
            <p:nvPr/>
          </p:nvSpPr>
          <p:spPr>
            <a:xfrm>
              <a:off x="3639002" y="4836522"/>
              <a:ext cx="9728193" cy="231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639004" y="4539852"/>
              <a:ext cx="2851490" cy="33899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39002" y="5213299"/>
              <a:ext cx="9728193" cy="231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11" grpId="0" animBg="1"/>
      <p:bldP spid="14" grpId="0" animBg="1"/>
      <p:bldP spid="17" grpId="0" animBg="1"/>
      <p:bldP spid="20" grpId="0" animBg="1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35"/>
          <p:cNvSpPr/>
          <p:nvPr/>
        </p:nvSpPr>
        <p:spPr>
          <a:xfrm>
            <a:off x="1987550" y="2441059"/>
            <a:ext cx="2222500" cy="2772808"/>
          </a:xfrm>
          <a:custGeom>
            <a:avLst/>
            <a:gdLst>
              <a:gd name="connsiteX0" fmla="*/ 0 w 2654300"/>
              <a:gd name="connsiteY0" fmla="*/ 2493963 h 3311526"/>
              <a:gd name="connsiteX1" fmla="*/ 67207 w 2654300"/>
              <a:gd name="connsiteY1" fmla="*/ 2493963 h 3311526"/>
              <a:gd name="connsiteX2" fmla="*/ 67207 w 2654300"/>
              <a:gd name="connsiteY2" fmla="*/ 3244319 h 3311526"/>
              <a:gd name="connsiteX3" fmla="*/ 2587093 w 2654300"/>
              <a:gd name="connsiteY3" fmla="*/ 3244319 h 3311526"/>
              <a:gd name="connsiteX4" fmla="*/ 2587093 w 2654300"/>
              <a:gd name="connsiteY4" fmla="*/ 2493963 h 3311526"/>
              <a:gd name="connsiteX5" fmla="*/ 2654300 w 2654300"/>
              <a:gd name="connsiteY5" fmla="*/ 2493963 h 3311526"/>
              <a:gd name="connsiteX6" fmla="*/ 2654300 w 2654300"/>
              <a:gd name="connsiteY6" fmla="*/ 3311526 h 3311526"/>
              <a:gd name="connsiteX7" fmla="*/ 0 w 2654300"/>
              <a:gd name="connsiteY7" fmla="*/ 3311526 h 3311526"/>
              <a:gd name="connsiteX8" fmla="*/ 0 w 2654300"/>
              <a:gd name="connsiteY8" fmla="*/ 0 h 3311526"/>
              <a:gd name="connsiteX9" fmla="*/ 2654300 w 2654300"/>
              <a:gd name="connsiteY9" fmla="*/ 0 h 3311526"/>
              <a:gd name="connsiteX10" fmla="*/ 2654300 w 2654300"/>
              <a:gd name="connsiteY10" fmla="*/ 817563 h 3311526"/>
              <a:gd name="connsiteX11" fmla="*/ 2587093 w 2654300"/>
              <a:gd name="connsiteY11" fmla="*/ 817563 h 3311526"/>
              <a:gd name="connsiteX12" fmla="*/ 2587093 w 2654300"/>
              <a:gd name="connsiteY12" fmla="*/ 67207 h 3311526"/>
              <a:gd name="connsiteX13" fmla="*/ 67207 w 2654300"/>
              <a:gd name="connsiteY13" fmla="*/ 67207 h 3311526"/>
              <a:gd name="connsiteX14" fmla="*/ 67207 w 2654300"/>
              <a:gd name="connsiteY14" fmla="*/ 817563 h 3311526"/>
              <a:gd name="connsiteX15" fmla="*/ 0 w 2654300"/>
              <a:gd name="connsiteY15" fmla="*/ 817563 h 331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4300" h="3311526">
                <a:moveTo>
                  <a:pt x="0" y="2493963"/>
                </a:moveTo>
                <a:lnTo>
                  <a:pt x="67207" y="2493963"/>
                </a:lnTo>
                <a:lnTo>
                  <a:pt x="67207" y="3244319"/>
                </a:lnTo>
                <a:lnTo>
                  <a:pt x="2587093" y="3244319"/>
                </a:lnTo>
                <a:lnTo>
                  <a:pt x="2587093" y="2493963"/>
                </a:lnTo>
                <a:lnTo>
                  <a:pt x="2654300" y="2493963"/>
                </a:lnTo>
                <a:lnTo>
                  <a:pt x="2654300" y="3311526"/>
                </a:lnTo>
                <a:lnTo>
                  <a:pt x="0" y="3311526"/>
                </a:lnTo>
                <a:close/>
                <a:moveTo>
                  <a:pt x="0" y="0"/>
                </a:moveTo>
                <a:lnTo>
                  <a:pt x="2654300" y="0"/>
                </a:lnTo>
                <a:lnTo>
                  <a:pt x="2654300" y="817563"/>
                </a:lnTo>
                <a:lnTo>
                  <a:pt x="2587093" y="817563"/>
                </a:lnTo>
                <a:lnTo>
                  <a:pt x="2587093" y="67207"/>
                </a:lnTo>
                <a:lnTo>
                  <a:pt x="67207" y="67207"/>
                </a:lnTo>
                <a:lnTo>
                  <a:pt x="67207" y="817563"/>
                </a:lnTo>
                <a:lnTo>
                  <a:pt x="0" y="817563"/>
                </a:lnTo>
                <a:close/>
              </a:path>
            </a:pathLst>
          </a:cu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8"/>
          <p:cNvSpPr/>
          <p:nvPr/>
        </p:nvSpPr>
        <p:spPr>
          <a:xfrm>
            <a:off x="2806700" y="2756332"/>
            <a:ext cx="584200" cy="583337"/>
          </a:xfrm>
          <a:custGeom>
            <a:avLst/>
            <a:gdLst>
              <a:gd name="connsiteX0" fmla="*/ 414666 w 606487"/>
              <a:gd name="connsiteY0" fmla="*/ 244368 h 605592"/>
              <a:gd name="connsiteX1" fmla="*/ 440469 w 606487"/>
              <a:gd name="connsiteY1" fmla="*/ 270042 h 605592"/>
              <a:gd name="connsiteX2" fmla="*/ 440469 w 606487"/>
              <a:gd name="connsiteY2" fmla="*/ 381912 h 605592"/>
              <a:gd name="connsiteX3" fmla="*/ 414666 w 606487"/>
              <a:gd name="connsiteY3" fmla="*/ 407586 h 605592"/>
              <a:gd name="connsiteX4" fmla="*/ 388956 w 606487"/>
              <a:gd name="connsiteY4" fmla="*/ 381912 h 605592"/>
              <a:gd name="connsiteX5" fmla="*/ 388956 w 606487"/>
              <a:gd name="connsiteY5" fmla="*/ 270042 h 605592"/>
              <a:gd name="connsiteX6" fmla="*/ 414666 w 606487"/>
              <a:gd name="connsiteY6" fmla="*/ 244368 h 605592"/>
              <a:gd name="connsiteX7" fmla="*/ 302702 w 606487"/>
              <a:gd name="connsiteY7" fmla="*/ 167240 h 605592"/>
              <a:gd name="connsiteX8" fmla="*/ 328412 w 606487"/>
              <a:gd name="connsiteY8" fmla="*/ 192915 h 605592"/>
              <a:gd name="connsiteX9" fmla="*/ 328412 w 606487"/>
              <a:gd name="connsiteY9" fmla="*/ 381911 h 605592"/>
              <a:gd name="connsiteX10" fmla="*/ 302702 w 606487"/>
              <a:gd name="connsiteY10" fmla="*/ 407586 h 605592"/>
              <a:gd name="connsiteX11" fmla="*/ 276899 w 606487"/>
              <a:gd name="connsiteY11" fmla="*/ 381911 h 605592"/>
              <a:gd name="connsiteX12" fmla="*/ 276899 w 606487"/>
              <a:gd name="connsiteY12" fmla="*/ 192915 h 605592"/>
              <a:gd name="connsiteX13" fmla="*/ 302702 w 606487"/>
              <a:gd name="connsiteY13" fmla="*/ 167240 h 605592"/>
              <a:gd name="connsiteX14" fmla="*/ 190632 w 606487"/>
              <a:gd name="connsiteY14" fmla="*/ 107965 h 605592"/>
              <a:gd name="connsiteX15" fmla="*/ 216353 w 606487"/>
              <a:gd name="connsiteY15" fmla="*/ 133737 h 605592"/>
              <a:gd name="connsiteX16" fmla="*/ 216353 w 606487"/>
              <a:gd name="connsiteY16" fmla="*/ 381907 h 605592"/>
              <a:gd name="connsiteX17" fmla="*/ 190632 w 606487"/>
              <a:gd name="connsiteY17" fmla="*/ 407586 h 605592"/>
              <a:gd name="connsiteX18" fmla="*/ 164911 w 606487"/>
              <a:gd name="connsiteY18" fmla="*/ 381907 h 605592"/>
              <a:gd name="connsiteX19" fmla="*/ 164911 w 606487"/>
              <a:gd name="connsiteY19" fmla="*/ 133737 h 605592"/>
              <a:gd name="connsiteX20" fmla="*/ 190632 w 606487"/>
              <a:gd name="connsiteY20" fmla="*/ 107965 h 605592"/>
              <a:gd name="connsiteX21" fmla="*/ 86256 w 606487"/>
              <a:gd name="connsiteY21" fmla="*/ 51447 h 605592"/>
              <a:gd name="connsiteX22" fmla="*/ 86256 w 606487"/>
              <a:gd name="connsiteY22" fmla="*/ 464229 h 605592"/>
              <a:gd name="connsiteX23" fmla="*/ 517724 w 606487"/>
              <a:gd name="connsiteY23" fmla="*/ 464229 h 605592"/>
              <a:gd name="connsiteX24" fmla="*/ 517724 w 606487"/>
              <a:gd name="connsiteY24" fmla="*/ 51447 h 605592"/>
              <a:gd name="connsiteX25" fmla="*/ 25719 w 606487"/>
              <a:gd name="connsiteY25" fmla="*/ 0 h 605592"/>
              <a:gd name="connsiteX26" fmla="*/ 580861 w 606487"/>
              <a:gd name="connsiteY26" fmla="*/ 0 h 605592"/>
              <a:gd name="connsiteX27" fmla="*/ 606487 w 606487"/>
              <a:gd name="connsiteY27" fmla="*/ 25677 h 605592"/>
              <a:gd name="connsiteX28" fmla="*/ 579468 w 606487"/>
              <a:gd name="connsiteY28" fmla="*/ 51447 h 605592"/>
              <a:gd name="connsiteX29" fmla="*/ 569162 w 606487"/>
              <a:gd name="connsiteY29" fmla="*/ 51447 h 605592"/>
              <a:gd name="connsiteX30" fmla="*/ 569162 w 606487"/>
              <a:gd name="connsiteY30" fmla="*/ 488608 h 605592"/>
              <a:gd name="connsiteX31" fmla="*/ 543443 w 606487"/>
              <a:gd name="connsiteY31" fmla="*/ 514285 h 605592"/>
              <a:gd name="connsiteX32" fmla="*/ 476499 w 606487"/>
              <a:gd name="connsiteY32" fmla="*/ 514285 h 605592"/>
              <a:gd name="connsiteX33" fmla="*/ 476499 w 606487"/>
              <a:gd name="connsiteY33" fmla="*/ 579915 h 605592"/>
              <a:gd name="connsiteX34" fmla="*/ 450687 w 606487"/>
              <a:gd name="connsiteY34" fmla="*/ 605592 h 605592"/>
              <a:gd name="connsiteX35" fmla="*/ 424968 w 606487"/>
              <a:gd name="connsiteY35" fmla="*/ 579915 h 605592"/>
              <a:gd name="connsiteX36" fmla="*/ 424968 w 606487"/>
              <a:gd name="connsiteY36" fmla="*/ 514285 h 605592"/>
              <a:gd name="connsiteX37" fmla="*/ 180219 w 606487"/>
              <a:gd name="connsiteY37" fmla="*/ 514285 h 605592"/>
              <a:gd name="connsiteX38" fmla="*/ 180219 w 606487"/>
              <a:gd name="connsiteY38" fmla="*/ 579915 h 605592"/>
              <a:gd name="connsiteX39" fmla="*/ 154500 w 606487"/>
              <a:gd name="connsiteY39" fmla="*/ 605592 h 605592"/>
              <a:gd name="connsiteX40" fmla="*/ 128688 w 606487"/>
              <a:gd name="connsiteY40" fmla="*/ 579915 h 605592"/>
              <a:gd name="connsiteX41" fmla="*/ 128688 w 606487"/>
              <a:gd name="connsiteY41" fmla="*/ 514285 h 605592"/>
              <a:gd name="connsiteX42" fmla="*/ 61744 w 606487"/>
              <a:gd name="connsiteY42" fmla="*/ 514285 h 605592"/>
              <a:gd name="connsiteX43" fmla="*/ 36025 w 606487"/>
              <a:gd name="connsiteY43" fmla="*/ 488608 h 605592"/>
              <a:gd name="connsiteX44" fmla="*/ 36025 w 606487"/>
              <a:gd name="connsiteY44" fmla="*/ 51447 h 605592"/>
              <a:gd name="connsiteX45" fmla="*/ 25719 w 606487"/>
              <a:gd name="connsiteY45" fmla="*/ 51447 h 605592"/>
              <a:gd name="connsiteX46" fmla="*/ 0 w 606487"/>
              <a:gd name="connsiteY46" fmla="*/ 25677 h 605592"/>
              <a:gd name="connsiteX47" fmla="*/ 25719 w 606487"/>
              <a:gd name="connsiteY47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6487" h="605592">
                <a:moveTo>
                  <a:pt x="414666" y="244368"/>
                </a:moveTo>
                <a:cubicBezTo>
                  <a:pt x="428774" y="244368"/>
                  <a:pt x="440469" y="255954"/>
                  <a:pt x="440469" y="270042"/>
                </a:cubicBezTo>
                <a:lnTo>
                  <a:pt x="440469" y="381912"/>
                </a:lnTo>
                <a:cubicBezTo>
                  <a:pt x="439170" y="396000"/>
                  <a:pt x="428774" y="407586"/>
                  <a:pt x="414666" y="407586"/>
                </a:cubicBezTo>
                <a:cubicBezTo>
                  <a:pt x="400465" y="407586"/>
                  <a:pt x="388956" y="396000"/>
                  <a:pt x="388956" y="381912"/>
                </a:cubicBezTo>
                <a:lnTo>
                  <a:pt x="388956" y="270042"/>
                </a:lnTo>
                <a:cubicBezTo>
                  <a:pt x="388956" y="255954"/>
                  <a:pt x="400558" y="244368"/>
                  <a:pt x="414666" y="244368"/>
                </a:cubicBezTo>
                <a:close/>
                <a:moveTo>
                  <a:pt x="302702" y="167240"/>
                </a:moveTo>
                <a:cubicBezTo>
                  <a:pt x="316810" y="167240"/>
                  <a:pt x="328412" y="178826"/>
                  <a:pt x="328412" y="192915"/>
                </a:cubicBezTo>
                <a:lnTo>
                  <a:pt x="328412" y="381911"/>
                </a:lnTo>
                <a:cubicBezTo>
                  <a:pt x="328412" y="396000"/>
                  <a:pt x="316810" y="407586"/>
                  <a:pt x="302702" y="407586"/>
                </a:cubicBezTo>
                <a:cubicBezTo>
                  <a:pt x="288408" y="407586"/>
                  <a:pt x="276899" y="396000"/>
                  <a:pt x="276899" y="381911"/>
                </a:cubicBezTo>
                <a:lnTo>
                  <a:pt x="276899" y="192915"/>
                </a:lnTo>
                <a:cubicBezTo>
                  <a:pt x="276899" y="178826"/>
                  <a:pt x="288594" y="167240"/>
                  <a:pt x="302702" y="167240"/>
                </a:cubicBezTo>
                <a:close/>
                <a:moveTo>
                  <a:pt x="190632" y="107965"/>
                </a:moveTo>
                <a:cubicBezTo>
                  <a:pt x="204746" y="107965"/>
                  <a:pt x="216353" y="119646"/>
                  <a:pt x="216353" y="133737"/>
                </a:cubicBezTo>
                <a:lnTo>
                  <a:pt x="216353" y="381907"/>
                </a:lnTo>
                <a:cubicBezTo>
                  <a:pt x="216353" y="395998"/>
                  <a:pt x="204746" y="407586"/>
                  <a:pt x="190632" y="407586"/>
                </a:cubicBezTo>
                <a:cubicBezTo>
                  <a:pt x="176425" y="407586"/>
                  <a:pt x="164911" y="395998"/>
                  <a:pt x="164911" y="381907"/>
                </a:cubicBezTo>
                <a:lnTo>
                  <a:pt x="164911" y="133737"/>
                </a:lnTo>
                <a:cubicBezTo>
                  <a:pt x="164911" y="119646"/>
                  <a:pt x="176518" y="107965"/>
                  <a:pt x="190632" y="107965"/>
                </a:cubicBezTo>
                <a:close/>
                <a:moveTo>
                  <a:pt x="86256" y="51447"/>
                </a:moveTo>
                <a:lnTo>
                  <a:pt x="86256" y="464229"/>
                </a:lnTo>
                <a:lnTo>
                  <a:pt x="517724" y="464229"/>
                </a:lnTo>
                <a:lnTo>
                  <a:pt x="517724" y="51447"/>
                </a:lnTo>
                <a:close/>
                <a:moveTo>
                  <a:pt x="25719" y="0"/>
                </a:moveTo>
                <a:lnTo>
                  <a:pt x="580861" y="0"/>
                </a:lnTo>
                <a:cubicBezTo>
                  <a:pt x="594974" y="0"/>
                  <a:pt x="606580" y="11587"/>
                  <a:pt x="606487" y="25677"/>
                </a:cubicBezTo>
                <a:cubicBezTo>
                  <a:pt x="606487" y="39767"/>
                  <a:pt x="593581" y="51447"/>
                  <a:pt x="579468" y="51447"/>
                </a:cubicBezTo>
                <a:lnTo>
                  <a:pt x="569162" y="51447"/>
                </a:lnTo>
                <a:lnTo>
                  <a:pt x="569162" y="488608"/>
                </a:lnTo>
                <a:cubicBezTo>
                  <a:pt x="569162" y="503996"/>
                  <a:pt x="557556" y="514285"/>
                  <a:pt x="543443" y="514285"/>
                </a:cubicBezTo>
                <a:lnTo>
                  <a:pt x="476499" y="514285"/>
                </a:lnTo>
                <a:lnTo>
                  <a:pt x="476499" y="579915"/>
                </a:lnTo>
                <a:cubicBezTo>
                  <a:pt x="476499" y="594005"/>
                  <a:pt x="464800" y="605592"/>
                  <a:pt x="450687" y="605592"/>
                </a:cubicBezTo>
                <a:cubicBezTo>
                  <a:pt x="436574" y="605592"/>
                  <a:pt x="424968" y="594005"/>
                  <a:pt x="424968" y="579915"/>
                </a:cubicBezTo>
                <a:lnTo>
                  <a:pt x="424968" y="514285"/>
                </a:lnTo>
                <a:lnTo>
                  <a:pt x="180219" y="514285"/>
                </a:lnTo>
                <a:lnTo>
                  <a:pt x="180219" y="579915"/>
                </a:lnTo>
                <a:cubicBezTo>
                  <a:pt x="180219" y="594005"/>
                  <a:pt x="168613" y="605592"/>
                  <a:pt x="154500" y="605592"/>
                </a:cubicBezTo>
                <a:cubicBezTo>
                  <a:pt x="140387" y="605592"/>
                  <a:pt x="128688" y="594005"/>
                  <a:pt x="128688" y="579915"/>
                </a:cubicBezTo>
                <a:lnTo>
                  <a:pt x="128688" y="514285"/>
                </a:lnTo>
                <a:lnTo>
                  <a:pt x="61744" y="514285"/>
                </a:lnTo>
                <a:cubicBezTo>
                  <a:pt x="47631" y="514285"/>
                  <a:pt x="36025" y="502698"/>
                  <a:pt x="36025" y="488608"/>
                </a:cubicBezTo>
                <a:lnTo>
                  <a:pt x="36025" y="51447"/>
                </a:lnTo>
                <a:lnTo>
                  <a:pt x="25719" y="51447"/>
                </a:lnTo>
                <a:cubicBezTo>
                  <a:pt x="11606" y="51447"/>
                  <a:pt x="0" y="39767"/>
                  <a:pt x="0" y="25677"/>
                </a:cubicBezTo>
                <a:cubicBezTo>
                  <a:pt x="0" y="11587"/>
                  <a:pt x="11606" y="0"/>
                  <a:pt x="25719" y="0"/>
                </a:cubicBezTo>
                <a:close/>
              </a:path>
            </a:pathLst>
          </a:cu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2125279" y="3556003"/>
            <a:ext cx="2048642" cy="527425"/>
            <a:chOff x="4079735" y="4539852"/>
            <a:chExt cx="2048642" cy="528110"/>
          </a:xfrm>
        </p:grpSpPr>
        <p:sp>
          <p:nvSpPr>
            <p:cNvPr id="21" name="文本框 20"/>
            <p:cNvSpPr txBox="1"/>
            <p:nvPr/>
          </p:nvSpPr>
          <p:spPr>
            <a:xfrm>
              <a:off x="4079735" y="4836522"/>
              <a:ext cx="2048642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sp>
        <p:nvSpPr>
          <p:cNvPr id="9" name="任意多边形 36"/>
          <p:cNvSpPr/>
          <p:nvPr/>
        </p:nvSpPr>
        <p:spPr>
          <a:xfrm>
            <a:off x="4985735" y="2441059"/>
            <a:ext cx="2222500" cy="2772808"/>
          </a:xfrm>
          <a:custGeom>
            <a:avLst/>
            <a:gdLst>
              <a:gd name="connsiteX0" fmla="*/ 0 w 2654300"/>
              <a:gd name="connsiteY0" fmla="*/ 2493963 h 3311526"/>
              <a:gd name="connsiteX1" fmla="*/ 67207 w 2654300"/>
              <a:gd name="connsiteY1" fmla="*/ 2493963 h 3311526"/>
              <a:gd name="connsiteX2" fmla="*/ 67207 w 2654300"/>
              <a:gd name="connsiteY2" fmla="*/ 3244319 h 3311526"/>
              <a:gd name="connsiteX3" fmla="*/ 2587093 w 2654300"/>
              <a:gd name="connsiteY3" fmla="*/ 3244319 h 3311526"/>
              <a:gd name="connsiteX4" fmla="*/ 2587093 w 2654300"/>
              <a:gd name="connsiteY4" fmla="*/ 2493963 h 3311526"/>
              <a:gd name="connsiteX5" fmla="*/ 2654300 w 2654300"/>
              <a:gd name="connsiteY5" fmla="*/ 2493963 h 3311526"/>
              <a:gd name="connsiteX6" fmla="*/ 2654300 w 2654300"/>
              <a:gd name="connsiteY6" fmla="*/ 3311526 h 3311526"/>
              <a:gd name="connsiteX7" fmla="*/ 0 w 2654300"/>
              <a:gd name="connsiteY7" fmla="*/ 3311526 h 3311526"/>
              <a:gd name="connsiteX8" fmla="*/ 0 w 2654300"/>
              <a:gd name="connsiteY8" fmla="*/ 0 h 3311526"/>
              <a:gd name="connsiteX9" fmla="*/ 2654300 w 2654300"/>
              <a:gd name="connsiteY9" fmla="*/ 0 h 3311526"/>
              <a:gd name="connsiteX10" fmla="*/ 2654300 w 2654300"/>
              <a:gd name="connsiteY10" fmla="*/ 817563 h 3311526"/>
              <a:gd name="connsiteX11" fmla="*/ 2587093 w 2654300"/>
              <a:gd name="connsiteY11" fmla="*/ 817563 h 3311526"/>
              <a:gd name="connsiteX12" fmla="*/ 2587093 w 2654300"/>
              <a:gd name="connsiteY12" fmla="*/ 67207 h 3311526"/>
              <a:gd name="connsiteX13" fmla="*/ 67207 w 2654300"/>
              <a:gd name="connsiteY13" fmla="*/ 67207 h 3311526"/>
              <a:gd name="connsiteX14" fmla="*/ 67207 w 2654300"/>
              <a:gd name="connsiteY14" fmla="*/ 817563 h 3311526"/>
              <a:gd name="connsiteX15" fmla="*/ 0 w 2654300"/>
              <a:gd name="connsiteY15" fmla="*/ 817563 h 331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4300" h="3311526">
                <a:moveTo>
                  <a:pt x="0" y="2493963"/>
                </a:moveTo>
                <a:lnTo>
                  <a:pt x="67207" y="2493963"/>
                </a:lnTo>
                <a:lnTo>
                  <a:pt x="67207" y="3244319"/>
                </a:lnTo>
                <a:lnTo>
                  <a:pt x="2587093" y="3244319"/>
                </a:lnTo>
                <a:lnTo>
                  <a:pt x="2587093" y="2493963"/>
                </a:lnTo>
                <a:lnTo>
                  <a:pt x="2654300" y="2493963"/>
                </a:lnTo>
                <a:lnTo>
                  <a:pt x="2654300" y="3311526"/>
                </a:lnTo>
                <a:lnTo>
                  <a:pt x="0" y="3311526"/>
                </a:lnTo>
                <a:close/>
                <a:moveTo>
                  <a:pt x="0" y="0"/>
                </a:moveTo>
                <a:lnTo>
                  <a:pt x="2654300" y="0"/>
                </a:lnTo>
                <a:lnTo>
                  <a:pt x="2654300" y="817563"/>
                </a:lnTo>
                <a:lnTo>
                  <a:pt x="2587093" y="817563"/>
                </a:lnTo>
                <a:lnTo>
                  <a:pt x="2587093" y="67207"/>
                </a:lnTo>
                <a:lnTo>
                  <a:pt x="67207" y="67207"/>
                </a:lnTo>
                <a:lnTo>
                  <a:pt x="67207" y="817563"/>
                </a:lnTo>
                <a:lnTo>
                  <a:pt x="0" y="817563"/>
                </a:lnTo>
                <a:close/>
              </a:path>
            </a:pathLst>
          </a:cu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39"/>
          <p:cNvSpPr/>
          <p:nvPr/>
        </p:nvSpPr>
        <p:spPr>
          <a:xfrm>
            <a:off x="5804885" y="2756284"/>
            <a:ext cx="584200" cy="583432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5072664" y="3556003"/>
            <a:ext cx="2048642" cy="527425"/>
            <a:chOff x="4079735" y="4539852"/>
            <a:chExt cx="2048642" cy="528110"/>
          </a:xfrm>
        </p:grpSpPr>
        <p:sp>
          <p:nvSpPr>
            <p:cNvPr id="24" name="文本框 23"/>
            <p:cNvSpPr txBox="1"/>
            <p:nvPr/>
          </p:nvSpPr>
          <p:spPr>
            <a:xfrm>
              <a:off x="4079735" y="4836522"/>
              <a:ext cx="2048642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sp>
        <p:nvSpPr>
          <p:cNvPr id="15" name="任意多边形 37"/>
          <p:cNvSpPr/>
          <p:nvPr/>
        </p:nvSpPr>
        <p:spPr>
          <a:xfrm>
            <a:off x="7983921" y="2441059"/>
            <a:ext cx="2222500" cy="2772808"/>
          </a:xfrm>
          <a:custGeom>
            <a:avLst/>
            <a:gdLst>
              <a:gd name="connsiteX0" fmla="*/ 0 w 2654300"/>
              <a:gd name="connsiteY0" fmla="*/ 2493963 h 3311526"/>
              <a:gd name="connsiteX1" fmla="*/ 67207 w 2654300"/>
              <a:gd name="connsiteY1" fmla="*/ 2493963 h 3311526"/>
              <a:gd name="connsiteX2" fmla="*/ 67207 w 2654300"/>
              <a:gd name="connsiteY2" fmla="*/ 3244319 h 3311526"/>
              <a:gd name="connsiteX3" fmla="*/ 2587093 w 2654300"/>
              <a:gd name="connsiteY3" fmla="*/ 3244319 h 3311526"/>
              <a:gd name="connsiteX4" fmla="*/ 2587093 w 2654300"/>
              <a:gd name="connsiteY4" fmla="*/ 2493963 h 3311526"/>
              <a:gd name="connsiteX5" fmla="*/ 2654300 w 2654300"/>
              <a:gd name="connsiteY5" fmla="*/ 2493963 h 3311526"/>
              <a:gd name="connsiteX6" fmla="*/ 2654300 w 2654300"/>
              <a:gd name="connsiteY6" fmla="*/ 3311526 h 3311526"/>
              <a:gd name="connsiteX7" fmla="*/ 0 w 2654300"/>
              <a:gd name="connsiteY7" fmla="*/ 3311526 h 3311526"/>
              <a:gd name="connsiteX8" fmla="*/ 0 w 2654300"/>
              <a:gd name="connsiteY8" fmla="*/ 0 h 3311526"/>
              <a:gd name="connsiteX9" fmla="*/ 2654300 w 2654300"/>
              <a:gd name="connsiteY9" fmla="*/ 0 h 3311526"/>
              <a:gd name="connsiteX10" fmla="*/ 2654300 w 2654300"/>
              <a:gd name="connsiteY10" fmla="*/ 817563 h 3311526"/>
              <a:gd name="connsiteX11" fmla="*/ 2587093 w 2654300"/>
              <a:gd name="connsiteY11" fmla="*/ 817563 h 3311526"/>
              <a:gd name="connsiteX12" fmla="*/ 2587093 w 2654300"/>
              <a:gd name="connsiteY12" fmla="*/ 67207 h 3311526"/>
              <a:gd name="connsiteX13" fmla="*/ 67207 w 2654300"/>
              <a:gd name="connsiteY13" fmla="*/ 67207 h 3311526"/>
              <a:gd name="connsiteX14" fmla="*/ 67207 w 2654300"/>
              <a:gd name="connsiteY14" fmla="*/ 817563 h 3311526"/>
              <a:gd name="connsiteX15" fmla="*/ 0 w 2654300"/>
              <a:gd name="connsiteY15" fmla="*/ 817563 h 331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4300" h="3311526">
                <a:moveTo>
                  <a:pt x="0" y="2493963"/>
                </a:moveTo>
                <a:lnTo>
                  <a:pt x="67207" y="2493963"/>
                </a:lnTo>
                <a:lnTo>
                  <a:pt x="67207" y="3244319"/>
                </a:lnTo>
                <a:lnTo>
                  <a:pt x="2587093" y="3244319"/>
                </a:lnTo>
                <a:lnTo>
                  <a:pt x="2587093" y="2493963"/>
                </a:lnTo>
                <a:lnTo>
                  <a:pt x="2654300" y="2493963"/>
                </a:lnTo>
                <a:lnTo>
                  <a:pt x="2654300" y="3311526"/>
                </a:lnTo>
                <a:lnTo>
                  <a:pt x="0" y="3311526"/>
                </a:lnTo>
                <a:close/>
                <a:moveTo>
                  <a:pt x="0" y="0"/>
                </a:moveTo>
                <a:lnTo>
                  <a:pt x="2654300" y="0"/>
                </a:lnTo>
                <a:lnTo>
                  <a:pt x="2654300" y="817563"/>
                </a:lnTo>
                <a:lnTo>
                  <a:pt x="2587093" y="817563"/>
                </a:lnTo>
                <a:lnTo>
                  <a:pt x="2587093" y="67207"/>
                </a:lnTo>
                <a:lnTo>
                  <a:pt x="67207" y="67207"/>
                </a:lnTo>
                <a:lnTo>
                  <a:pt x="67207" y="817563"/>
                </a:lnTo>
                <a:lnTo>
                  <a:pt x="0" y="817563"/>
                </a:lnTo>
                <a:close/>
              </a:path>
            </a:pathLst>
          </a:cu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40"/>
          <p:cNvSpPr/>
          <p:nvPr/>
        </p:nvSpPr>
        <p:spPr>
          <a:xfrm>
            <a:off x="8803071" y="2756348"/>
            <a:ext cx="584200" cy="583304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535" h="606604">
                <a:moveTo>
                  <a:pt x="394900" y="353768"/>
                </a:moveTo>
                <a:cubicBezTo>
                  <a:pt x="400507" y="353768"/>
                  <a:pt x="405045" y="358301"/>
                  <a:pt x="405045" y="363900"/>
                </a:cubicBezTo>
                <a:lnTo>
                  <a:pt x="405045" y="515616"/>
                </a:lnTo>
                <a:cubicBezTo>
                  <a:pt x="405045" y="543435"/>
                  <a:pt x="382353" y="566099"/>
                  <a:pt x="354410" y="566099"/>
                </a:cubicBezTo>
                <a:lnTo>
                  <a:pt x="212649" y="566099"/>
                </a:lnTo>
                <a:cubicBezTo>
                  <a:pt x="207131" y="566099"/>
                  <a:pt x="202593" y="561566"/>
                  <a:pt x="202593" y="556056"/>
                </a:cubicBezTo>
                <a:cubicBezTo>
                  <a:pt x="202593" y="550457"/>
                  <a:pt x="207131" y="545924"/>
                  <a:pt x="212649" y="545924"/>
                </a:cubicBezTo>
                <a:lnTo>
                  <a:pt x="354410" y="545924"/>
                </a:lnTo>
                <a:cubicBezTo>
                  <a:pt x="371140" y="545924"/>
                  <a:pt x="384845" y="532325"/>
                  <a:pt x="384845" y="515616"/>
                </a:cubicBezTo>
                <a:lnTo>
                  <a:pt x="384845" y="363900"/>
                </a:lnTo>
                <a:cubicBezTo>
                  <a:pt x="384845" y="358301"/>
                  <a:pt x="389294" y="353768"/>
                  <a:pt x="394900" y="353768"/>
                </a:cubicBezTo>
                <a:close/>
                <a:moveTo>
                  <a:pt x="131640" y="262739"/>
                </a:moveTo>
                <a:cubicBezTo>
                  <a:pt x="137236" y="262739"/>
                  <a:pt x="141766" y="267271"/>
                  <a:pt x="141766" y="272870"/>
                </a:cubicBezTo>
                <a:lnTo>
                  <a:pt x="141766" y="333565"/>
                </a:lnTo>
                <a:cubicBezTo>
                  <a:pt x="141766" y="339075"/>
                  <a:pt x="137236" y="343607"/>
                  <a:pt x="131640" y="343607"/>
                </a:cubicBezTo>
                <a:cubicBezTo>
                  <a:pt x="126044" y="343607"/>
                  <a:pt x="121514" y="339075"/>
                  <a:pt x="121514" y="333565"/>
                </a:cubicBezTo>
                <a:lnTo>
                  <a:pt x="121514" y="272870"/>
                </a:lnTo>
                <a:cubicBezTo>
                  <a:pt x="121514" y="267271"/>
                  <a:pt x="126044" y="262739"/>
                  <a:pt x="131640" y="262739"/>
                </a:cubicBezTo>
                <a:close/>
                <a:moveTo>
                  <a:pt x="489057" y="194973"/>
                </a:moveTo>
                <a:cubicBezTo>
                  <a:pt x="492973" y="190974"/>
                  <a:pt x="499381" y="190974"/>
                  <a:pt x="503386" y="194973"/>
                </a:cubicBezTo>
                <a:lnTo>
                  <a:pt x="604576" y="296095"/>
                </a:lnTo>
                <a:cubicBezTo>
                  <a:pt x="605555" y="296983"/>
                  <a:pt x="606267" y="298138"/>
                  <a:pt x="606801" y="299383"/>
                </a:cubicBezTo>
                <a:cubicBezTo>
                  <a:pt x="607780" y="301871"/>
                  <a:pt x="607780" y="304625"/>
                  <a:pt x="606801" y="307113"/>
                </a:cubicBezTo>
                <a:cubicBezTo>
                  <a:pt x="606267" y="308357"/>
                  <a:pt x="605555" y="309424"/>
                  <a:pt x="604576" y="310401"/>
                </a:cubicBezTo>
                <a:lnTo>
                  <a:pt x="503386" y="411434"/>
                </a:lnTo>
                <a:cubicBezTo>
                  <a:pt x="501339" y="413478"/>
                  <a:pt x="498758" y="414455"/>
                  <a:pt x="496177" y="414455"/>
                </a:cubicBezTo>
                <a:cubicBezTo>
                  <a:pt x="493596" y="414455"/>
                  <a:pt x="491015" y="413478"/>
                  <a:pt x="489057" y="411434"/>
                </a:cubicBezTo>
                <a:cubicBezTo>
                  <a:pt x="485052" y="407524"/>
                  <a:pt x="485052" y="401126"/>
                  <a:pt x="489057" y="397217"/>
                </a:cubicBezTo>
                <a:lnTo>
                  <a:pt x="572982" y="313333"/>
                </a:lnTo>
                <a:lnTo>
                  <a:pt x="232921" y="313333"/>
                </a:lnTo>
                <a:cubicBezTo>
                  <a:pt x="227314" y="313333"/>
                  <a:pt x="222775" y="308802"/>
                  <a:pt x="222775" y="303203"/>
                </a:cubicBezTo>
                <a:cubicBezTo>
                  <a:pt x="222775" y="297605"/>
                  <a:pt x="227314" y="293074"/>
                  <a:pt x="232921" y="293074"/>
                </a:cubicBezTo>
                <a:lnTo>
                  <a:pt x="572982" y="293074"/>
                </a:lnTo>
                <a:lnTo>
                  <a:pt x="489057" y="209279"/>
                </a:lnTo>
                <a:cubicBezTo>
                  <a:pt x="485052" y="205281"/>
                  <a:pt x="485052" y="198883"/>
                  <a:pt x="489057" y="194973"/>
                </a:cubicBezTo>
                <a:close/>
                <a:moveTo>
                  <a:pt x="211398" y="40317"/>
                </a:moveTo>
                <a:lnTo>
                  <a:pt x="354409" y="40317"/>
                </a:lnTo>
                <a:cubicBezTo>
                  <a:pt x="382353" y="40317"/>
                  <a:pt x="405046" y="62981"/>
                  <a:pt x="405046" y="90889"/>
                </a:cubicBezTo>
                <a:lnTo>
                  <a:pt x="405046" y="242605"/>
                </a:lnTo>
                <a:cubicBezTo>
                  <a:pt x="405046" y="248115"/>
                  <a:pt x="400508" y="252648"/>
                  <a:pt x="394901" y="252648"/>
                </a:cubicBezTo>
                <a:cubicBezTo>
                  <a:pt x="389295" y="252648"/>
                  <a:pt x="384845" y="248115"/>
                  <a:pt x="384845" y="242605"/>
                </a:cubicBezTo>
                <a:lnTo>
                  <a:pt x="384845" y="90889"/>
                </a:lnTo>
                <a:cubicBezTo>
                  <a:pt x="384845" y="74180"/>
                  <a:pt x="371140" y="60581"/>
                  <a:pt x="354409" y="60581"/>
                </a:cubicBezTo>
                <a:lnTo>
                  <a:pt x="211398" y="60581"/>
                </a:lnTo>
                <a:cubicBezTo>
                  <a:pt x="205791" y="60581"/>
                  <a:pt x="201253" y="56048"/>
                  <a:pt x="201253" y="50449"/>
                </a:cubicBezTo>
                <a:cubicBezTo>
                  <a:pt x="201253" y="44850"/>
                  <a:pt x="205791" y="40317"/>
                  <a:pt x="211398" y="40317"/>
                </a:cubicBezTo>
                <a:close/>
                <a:moveTo>
                  <a:pt x="147115" y="20146"/>
                </a:moveTo>
                <a:cubicBezTo>
                  <a:pt x="144890" y="20146"/>
                  <a:pt x="142576" y="20590"/>
                  <a:pt x="140084" y="21568"/>
                </a:cubicBezTo>
                <a:lnTo>
                  <a:pt x="44232" y="59782"/>
                </a:lnTo>
                <a:cubicBezTo>
                  <a:pt x="24919" y="66981"/>
                  <a:pt x="20292" y="73024"/>
                  <a:pt x="20292" y="90887"/>
                </a:cubicBezTo>
                <a:lnTo>
                  <a:pt x="20292" y="515689"/>
                </a:lnTo>
                <a:cubicBezTo>
                  <a:pt x="20292" y="533464"/>
                  <a:pt x="24919" y="539596"/>
                  <a:pt x="44054" y="546616"/>
                </a:cubicBezTo>
                <a:lnTo>
                  <a:pt x="140262" y="585098"/>
                </a:lnTo>
                <a:cubicBezTo>
                  <a:pt x="142576" y="585897"/>
                  <a:pt x="144890" y="586431"/>
                  <a:pt x="147115" y="586431"/>
                </a:cubicBezTo>
                <a:cubicBezTo>
                  <a:pt x="156015" y="586431"/>
                  <a:pt x="161978" y="578254"/>
                  <a:pt x="161978" y="566257"/>
                </a:cubicBezTo>
                <a:lnTo>
                  <a:pt x="161978" y="40319"/>
                </a:lnTo>
                <a:cubicBezTo>
                  <a:pt x="161978" y="28233"/>
                  <a:pt x="156015" y="20146"/>
                  <a:pt x="147115" y="20146"/>
                </a:cubicBezTo>
                <a:close/>
                <a:moveTo>
                  <a:pt x="151669" y="315"/>
                </a:moveTo>
                <a:cubicBezTo>
                  <a:pt x="169354" y="2727"/>
                  <a:pt x="182270" y="18724"/>
                  <a:pt x="182270" y="40319"/>
                </a:cubicBezTo>
                <a:lnTo>
                  <a:pt x="182270" y="566257"/>
                </a:lnTo>
                <a:cubicBezTo>
                  <a:pt x="182270" y="589630"/>
                  <a:pt x="167496" y="606604"/>
                  <a:pt x="147115" y="606604"/>
                </a:cubicBezTo>
                <a:cubicBezTo>
                  <a:pt x="142487" y="606604"/>
                  <a:pt x="137681" y="605716"/>
                  <a:pt x="132964" y="603938"/>
                </a:cubicBezTo>
                <a:lnTo>
                  <a:pt x="36756" y="565457"/>
                </a:lnTo>
                <a:cubicBezTo>
                  <a:pt x="10057" y="555592"/>
                  <a:pt x="0" y="542084"/>
                  <a:pt x="0" y="515689"/>
                </a:cubicBezTo>
                <a:lnTo>
                  <a:pt x="0" y="90887"/>
                </a:lnTo>
                <a:cubicBezTo>
                  <a:pt x="0" y="64492"/>
                  <a:pt x="10057" y="50895"/>
                  <a:pt x="37023" y="40942"/>
                </a:cubicBezTo>
                <a:lnTo>
                  <a:pt x="132697" y="2727"/>
                </a:lnTo>
                <a:cubicBezTo>
                  <a:pt x="139350" y="217"/>
                  <a:pt x="145774" y="-489"/>
                  <a:pt x="151669" y="315"/>
                </a:cubicBezTo>
                <a:close/>
              </a:path>
            </a:pathLst>
          </a:cu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8070850" y="3556003"/>
            <a:ext cx="2048642" cy="527425"/>
            <a:chOff x="4079735" y="4539852"/>
            <a:chExt cx="2048642" cy="528110"/>
          </a:xfrm>
        </p:grpSpPr>
        <p:sp>
          <p:nvSpPr>
            <p:cNvPr id="27" name="文本框 26"/>
            <p:cNvSpPr txBox="1"/>
            <p:nvPr/>
          </p:nvSpPr>
          <p:spPr>
            <a:xfrm>
              <a:off x="4079735" y="4836522"/>
              <a:ext cx="2048642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34" name="图文框 33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884532" y="2236631"/>
            <a:ext cx="3397766" cy="3397766"/>
          </a:xfrm>
          <a:custGeom>
            <a:avLst/>
            <a:gdLst>
              <a:gd name="connsiteX0" fmla="*/ 916203 w 1832406"/>
              <a:gd name="connsiteY0" fmla="*/ 1832406 h 1832406"/>
              <a:gd name="rtl" fmla="*/ 412805 w 1832406"/>
              <a:gd name="rtt" fmla="*/ 1207193 h 1832406"/>
              <a:gd name="rtr" fmla="*/ 694005 w 1832406"/>
              <a:gd name="rtb" fmla="*/ 1350815 h 1832406"/>
            </a:gdLst>
            <a:ahLst/>
            <a:cxnLst>
              <a:cxn ang="0">
                <a:pos x="connsiteX0" y="connsiteY0"/>
              </a:cxn>
            </a:cxnLst>
            <a:rect l="rtl" t="rtt" r="rtr" b="rtb"/>
            <a:pathLst>
              <a:path w="1832406" h="1832406">
                <a:moveTo>
                  <a:pt x="916203" y="1832406"/>
                </a:moveTo>
                <a:cubicBezTo>
                  <a:pt x="410198" y="1832406"/>
                  <a:pt x="0" y="1422208"/>
                  <a:pt x="0" y="916203"/>
                </a:cubicBezTo>
                <a:lnTo>
                  <a:pt x="916203" y="916203"/>
                </a:lnTo>
                <a:lnTo>
                  <a:pt x="916203" y="1832406"/>
                </a:lnTo>
                <a:close/>
              </a:path>
            </a:pathLst>
          </a:custGeom>
          <a:gradFill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</a:gradFill>
          <a:ln w="76200" cap="flat">
            <a:solidFill>
              <a:srgbClr val="FFFFFF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2000">
                <a:solidFill>
                  <a:srgbClr val="FFFFFF"/>
                </a:solidFill>
                <a:latin typeface="Century Gothic" panose="020B0502020202020204" pitchFamily="34" charset="0"/>
              </a:rPr>
              <a:t>25%</a:t>
            </a:r>
            <a:endParaRPr sz="2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884532" y="2236631"/>
            <a:ext cx="3397766" cy="3397766"/>
          </a:xfrm>
          <a:custGeom>
            <a:avLst/>
            <a:gdLst>
              <a:gd name="connsiteX0" fmla="*/ 0 w 1832406"/>
              <a:gd name="connsiteY0" fmla="*/ 916203 h 1832406"/>
              <a:gd name="rtl" fmla="*/ 615115 w 1832406"/>
              <a:gd name="rtt" fmla="*/ 357065 h 1832406"/>
              <a:gd name="rtr" fmla="*/ 896315 w 1832406"/>
              <a:gd name="rtb" fmla="*/ 500686 h 1832406"/>
            </a:gdLst>
            <a:ahLst/>
            <a:cxnLst>
              <a:cxn ang="0">
                <a:pos x="connsiteX0" y="connsiteY0"/>
              </a:cxn>
            </a:cxnLst>
            <a:rect l="rtl" t="rtt" r="rtr" b="rtb"/>
            <a:pathLst>
              <a:path w="1832406" h="1832406">
                <a:moveTo>
                  <a:pt x="0" y="916203"/>
                </a:moveTo>
                <a:cubicBezTo>
                  <a:pt x="0" y="410198"/>
                  <a:pt x="410198" y="0"/>
                  <a:pt x="916203" y="0"/>
                </a:cubicBezTo>
                <a:cubicBezTo>
                  <a:pt x="1218310" y="0"/>
                  <a:pt x="1486267" y="146220"/>
                  <a:pt x="1653117" y="371790"/>
                </a:cubicBezTo>
                <a:lnTo>
                  <a:pt x="916203" y="916203"/>
                </a:lnTo>
                <a:lnTo>
                  <a:pt x="0" y="916203"/>
                </a:lnTo>
                <a:close/>
              </a:path>
            </a:pathLst>
          </a:custGeom>
          <a:gradFill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</a:gradFill>
          <a:ln w="76200" cap="flat">
            <a:solidFill>
              <a:schemeClr val="bg1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2000">
                <a:solidFill>
                  <a:srgbClr val="FFFFFF"/>
                </a:solidFill>
                <a:latin typeface="Century Gothic" panose="020B0502020202020204" pitchFamily="34" charset="0"/>
              </a:rPr>
              <a:t>40%</a:t>
            </a:r>
            <a:endParaRPr sz="2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884532" y="2236631"/>
            <a:ext cx="3397766" cy="3397766"/>
          </a:xfrm>
          <a:custGeom>
            <a:avLst/>
            <a:gdLst>
              <a:gd name="connsiteX0" fmla="*/ 1653122 w 1832406"/>
              <a:gd name="connsiteY0" fmla="*/ 371794 h 1832406"/>
              <a:gd name="rtl" fmla="*/ 1233678 w 1832406"/>
              <a:gd name="rtt" fmla="*/ 1075500 h 1832406"/>
              <a:gd name="rtr" fmla="*/ 1514878 w 1832406"/>
              <a:gd name="rtb" fmla="*/ 1219122 h 1832406"/>
            </a:gdLst>
            <a:ahLst/>
            <a:cxnLst>
              <a:cxn ang="0">
                <a:pos x="connsiteX0" y="connsiteY0"/>
              </a:cxn>
            </a:cxnLst>
            <a:rect l="rtl" t="rtt" r="rtr" b="rtb"/>
            <a:pathLst>
              <a:path w="1832406" h="1832406">
                <a:moveTo>
                  <a:pt x="1653122" y="371794"/>
                </a:moveTo>
                <a:cubicBezTo>
                  <a:pt x="1765801" y="523965"/>
                  <a:pt x="1832406" y="712306"/>
                  <a:pt x="1832406" y="916203"/>
                </a:cubicBezTo>
                <a:cubicBezTo>
                  <a:pt x="1832406" y="1422208"/>
                  <a:pt x="1422208" y="1832406"/>
                  <a:pt x="916203" y="1832406"/>
                </a:cubicBezTo>
                <a:lnTo>
                  <a:pt x="916203" y="916203"/>
                </a:lnTo>
                <a:lnTo>
                  <a:pt x="1653122" y="371794"/>
                </a:lnTo>
                <a:close/>
              </a:path>
            </a:pathLst>
          </a:custGeom>
          <a:gradFill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</a:gradFill>
          <a:ln w="76200" cap="flat">
            <a:solidFill>
              <a:schemeClr val="bg1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35%</a:t>
            </a:r>
            <a:endParaRPr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927678" y="2243954"/>
            <a:ext cx="59849" cy="741889"/>
          </a:xfrm>
          <a:custGeom>
            <a:avLst/>
            <a:gdLst/>
            <a:ahLst/>
            <a:cxnLst/>
            <a:rect l="0" t="0" r="0" b="0"/>
            <a:pathLst>
              <a:path w="7600" h="646186" fill="none">
                <a:moveTo>
                  <a:pt x="0" y="0"/>
                </a:moveTo>
                <a:lnTo>
                  <a:pt x="0" y="646186"/>
                </a:lnTo>
              </a:path>
            </a:pathLst>
          </a:custGeom>
          <a:solidFill>
            <a:srgbClr val="FFFFFF"/>
          </a:solidFill>
          <a:ln w="38100" cap="rnd">
            <a:solidFill>
              <a:schemeClr val="bg1">
                <a:lumMod val="75000"/>
              </a:schemeClr>
            </a:solidFill>
            <a:bevel/>
          </a:ln>
        </p:spPr>
      </p:sp>
      <p:grpSp>
        <p:nvGrpSpPr>
          <p:cNvPr id="29" name="组合 28"/>
          <p:cNvGrpSpPr/>
          <p:nvPr/>
        </p:nvGrpSpPr>
        <p:grpSpPr>
          <a:xfrm>
            <a:off x="6031773" y="2236082"/>
            <a:ext cx="4652577" cy="604116"/>
            <a:chOff x="6031773" y="2236082"/>
            <a:chExt cx="4652577" cy="604116"/>
          </a:xfrm>
        </p:grpSpPr>
        <p:sp>
          <p:nvSpPr>
            <p:cNvPr id="7" name="任意多边形 6"/>
            <p:cNvSpPr/>
            <p:nvPr/>
          </p:nvSpPr>
          <p:spPr>
            <a:xfrm>
              <a:off x="6083866" y="2253608"/>
              <a:ext cx="1824572" cy="312009"/>
            </a:xfrm>
            <a:custGeom>
              <a:avLst/>
              <a:gdLst/>
              <a:ahLst/>
              <a:cxnLst/>
              <a:rect l="l" t="t" r="r" b="b"/>
              <a:pathLst>
                <a:path w="1120255" h="201071">
                  <a:moveTo>
                    <a:pt x="0" y="0"/>
                  </a:moveTo>
                  <a:lnTo>
                    <a:pt x="1120255" y="0"/>
                  </a:lnTo>
                  <a:lnTo>
                    <a:pt x="1120255" y="201071"/>
                  </a:lnTo>
                  <a:lnTo>
                    <a:pt x="0" y="20107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 bwMode="auto">
            <a:xfrm>
              <a:off x="6120673" y="2236082"/>
              <a:ext cx="1824572" cy="33855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31773" y="2609058"/>
              <a:ext cx="4652577" cy="2311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14000"/>
                </a:lnSpc>
                <a:defRPr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en-US" altLang="zh-CN" dirty="0"/>
                <a:t>Please add content here</a:t>
              </a:r>
              <a:endParaRPr lang="en-US" altLang="zh-CN" dirty="0"/>
            </a:p>
          </p:txBody>
        </p:sp>
      </p:grpSp>
      <p:sp>
        <p:nvSpPr>
          <p:cNvPr id="13" name="任意多边形 11"/>
          <p:cNvSpPr/>
          <p:nvPr/>
        </p:nvSpPr>
        <p:spPr>
          <a:xfrm>
            <a:off x="5927678" y="3564460"/>
            <a:ext cx="59849" cy="741889"/>
          </a:xfrm>
          <a:custGeom>
            <a:avLst/>
            <a:gdLst/>
            <a:ahLst/>
            <a:cxnLst/>
            <a:rect l="0" t="0" r="0" b="0"/>
            <a:pathLst>
              <a:path w="7600" h="646186" fill="none">
                <a:moveTo>
                  <a:pt x="0" y="0"/>
                </a:moveTo>
                <a:lnTo>
                  <a:pt x="0" y="646186"/>
                </a:lnTo>
              </a:path>
            </a:pathLst>
          </a:custGeom>
          <a:solidFill>
            <a:srgbClr val="FFFFFF"/>
          </a:solidFill>
          <a:ln w="38100" cap="rnd">
            <a:solidFill>
              <a:schemeClr val="bg1">
                <a:lumMod val="75000"/>
              </a:schemeClr>
            </a:solidFill>
            <a:bevel/>
          </a:ln>
        </p:spPr>
      </p:sp>
      <p:grpSp>
        <p:nvGrpSpPr>
          <p:cNvPr id="30" name="组合 29"/>
          <p:cNvGrpSpPr/>
          <p:nvPr/>
        </p:nvGrpSpPr>
        <p:grpSpPr>
          <a:xfrm>
            <a:off x="6031774" y="3558363"/>
            <a:ext cx="4652576" cy="600436"/>
            <a:chOff x="6031774" y="3558363"/>
            <a:chExt cx="4652576" cy="600436"/>
          </a:xfrm>
        </p:grpSpPr>
        <p:sp>
          <p:nvSpPr>
            <p:cNvPr id="12" name="任意多边形 10"/>
            <p:cNvSpPr/>
            <p:nvPr/>
          </p:nvSpPr>
          <p:spPr>
            <a:xfrm>
              <a:off x="6083866" y="3574114"/>
              <a:ext cx="1824572" cy="312009"/>
            </a:xfrm>
            <a:custGeom>
              <a:avLst/>
              <a:gdLst/>
              <a:ahLst/>
              <a:cxnLst/>
              <a:rect l="l" t="t" r="r" b="b"/>
              <a:pathLst>
                <a:path w="1120255" h="201071">
                  <a:moveTo>
                    <a:pt x="0" y="0"/>
                  </a:moveTo>
                  <a:lnTo>
                    <a:pt x="1120255" y="0"/>
                  </a:lnTo>
                  <a:lnTo>
                    <a:pt x="1120255" y="201071"/>
                  </a:lnTo>
                  <a:lnTo>
                    <a:pt x="0" y="20107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 bwMode="auto">
            <a:xfrm>
              <a:off x="6120673" y="3558363"/>
              <a:ext cx="1824572" cy="33855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031774" y="3927659"/>
              <a:ext cx="4652576" cy="2311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14000"/>
                </a:lnSpc>
                <a:defRPr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en-US" altLang="zh-CN"/>
                <a:t>Please add content here</a:t>
              </a:r>
              <a:endParaRPr lang="en-US" altLang="zh-CN"/>
            </a:p>
          </p:txBody>
        </p:sp>
      </p:grpSp>
      <p:sp>
        <p:nvSpPr>
          <p:cNvPr id="18" name="任意多边形 14"/>
          <p:cNvSpPr/>
          <p:nvPr/>
        </p:nvSpPr>
        <p:spPr>
          <a:xfrm>
            <a:off x="5927678" y="4884967"/>
            <a:ext cx="59849" cy="741889"/>
          </a:xfrm>
          <a:custGeom>
            <a:avLst/>
            <a:gdLst/>
            <a:ahLst/>
            <a:cxnLst/>
            <a:rect l="0" t="0" r="0" b="0"/>
            <a:pathLst>
              <a:path w="7600" h="646186" fill="none">
                <a:moveTo>
                  <a:pt x="0" y="0"/>
                </a:moveTo>
                <a:lnTo>
                  <a:pt x="0" y="646186"/>
                </a:lnTo>
              </a:path>
            </a:pathLst>
          </a:custGeom>
          <a:solidFill>
            <a:srgbClr val="FFFFFF"/>
          </a:solidFill>
          <a:ln w="38100" cap="rnd">
            <a:solidFill>
              <a:schemeClr val="bg1">
                <a:lumMod val="75000"/>
              </a:schemeClr>
            </a:solidFill>
            <a:bevel/>
          </a:ln>
        </p:spPr>
      </p:sp>
      <p:grpSp>
        <p:nvGrpSpPr>
          <p:cNvPr id="31" name="组合 30"/>
          <p:cNvGrpSpPr/>
          <p:nvPr/>
        </p:nvGrpSpPr>
        <p:grpSpPr>
          <a:xfrm>
            <a:off x="6031774" y="4880775"/>
            <a:ext cx="4652576" cy="600436"/>
            <a:chOff x="6031774" y="4880775"/>
            <a:chExt cx="4652576" cy="600436"/>
          </a:xfrm>
        </p:grpSpPr>
        <p:sp>
          <p:nvSpPr>
            <p:cNvPr id="17" name="任意多边形 13"/>
            <p:cNvSpPr/>
            <p:nvPr/>
          </p:nvSpPr>
          <p:spPr>
            <a:xfrm>
              <a:off x="6083866" y="4894621"/>
              <a:ext cx="1824572" cy="312009"/>
            </a:xfrm>
            <a:custGeom>
              <a:avLst/>
              <a:gdLst/>
              <a:ahLst/>
              <a:cxnLst/>
              <a:rect l="l" t="t" r="r" b="b"/>
              <a:pathLst>
                <a:path w="1120255" h="201071">
                  <a:moveTo>
                    <a:pt x="0" y="0"/>
                  </a:moveTo>
                  <a:lnTo>
                    <a:pt x="1120255" y="0"/>
                  </a:lnTo>
                  <a:lnTo>
                    <a:pt x="1120255" y="201071"/>
                  </a:lnTo>
                  <a:lnTo>
                    <a:pt x="0" y="20107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 bwMode="auto">
            <a:xfrm>
              <a:off x="6120673" y="4880775"/>
              <a:ext cx="1824572" cy="33855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031774" y="5250071"/>
              <a:ext cx="4652576" cy="2311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14000"/>
                </a:lnSpc>
                <a:defRPr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algn="l"/>
              <a:r>
                <a:rPr lang="en-US" altLang="zh-CN"/>
                <a:t>Please add content here</a:t>
              </a:r>
              <a:endParaRPr lang="en-US" altLang="zh-CN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23" name="图文框 22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80065" y="2531276"/>
            <a:ext cx="258267" cy="395966"/>
            <a:chOff x="4981556" y="2316796"/>
            <a:chExt cx="275410" cy="422249"/>
          </a:xfrm>
          <a:solidFill>
            <a:srgbClr val="4A6BCF"/>
          </a:solidFill>
        </p:grpSpPr>
        <p:grpSp>
          <p:nvGrpSpPr>
            <p:cNvPr id="79" name="Variable Radian Doughnut"/>
            <p:cNvGrpSpPr/>
            <p:nvPr/>
          </p:nvGrpSpPr>
          <p:grpSpPr>
            <a:xfrm>
              <a:off x="4981268" y="2316620"/>
              <a:ext cx="275410" cy="275023"/>
              <a:chOff x="4981268" y="2316620"/>
              <a:chExt cx="275410" cy="275023"/>
            </a:xfrm>
            <a:grpFill/>
          </p:grpSpPr>
          <p:sp>
            <p:nvSpPr>
              <p:cNvPr id="84" name="任意多边形 313"/>
              <p:cNvSpPr/>
              <p:nvPr/>
            </p:nvSpPr>
            <p:spPr>
              <a:xfrm>
                <a:off x="4981268" y="2316620"/>
                <a:ext cx="275410" cy="275023"/>
              </a:xfrm>
              <a:custGeom>
                <a:avLst/>
                <a:gdLst>
                  <a:gd name="connsiteX0" fmla="*/ 137705 w 275410"/>
                  <a:gd name="connsiteY0" fmla="*/ 275023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137705" y="275023"/>
                    </a:moveTo>
                    <a:cubicBezTo>
                      <a:pt x="101039" y="275023"/>
                      <a:pt x="67720" y="260712"/>
                      <a:pt x="43113" y="237446"/>
                    </a:cubicBezTo>
                    <a:lnTo>
                      <a:pt x="61975" y="217712"/>
                    </a:lnTo>
                    <a:cubicBezTo>
                      <a:pt x="81717" y="236210"/>
                      <a:pt x="108372" y="247675"/>
                      <a:pt x="137705" y="247675"/>
                    </a:cubicBezTo>
                    <a:lnTo>
                      <a:pt x="137705" y="275023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85" name="任意多边形 314"/>
              <p:cNvSpPr/>
              <p:nvPr/>
            </p:nvSpPr>
            <p:spPr>
              <a:xfrm>
                <a:off x="4981268" y="2316620"/>
                <a:ext cx="275410" cy="275023"/>
              </a:xfrm>
              <a:custGeom>
                <a:avLst/>
                <a:gdLst>
                  <a:gd name="connsiteX0" fmla="*/ 43113 w 275410"/>
                  <a:gd name="connsiteY0" fmla="*/ 237446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43113" y="237446"/>
                    </a:moveTo>
                    <a:cubicBezTo>
                      <a:pt x="16535" y="212316"/>
                      <a:pt x="0" y="176842"/>
                      <a:pt x="0" y="137511"/>
                    </a:cubicBezTo>
                    <a:cubicBezTo>
                      <a:pt x="0" y="61566"/>
                      <a:pt x="61653" y="0"/>
                      <a:pt x="137705" y="0"/>
                    </a:cubicBezTo>
                    <a:cubicBezTo>
                      <a:pt x="213758" y="0"/>
                      <a:pt x="275410" y="61566"/>
                      <a:pt x="275410" y="137511"/>
                    </a:cubicBezTo>
                    <a:cubicBezTo>
                      <a:pt x="275410" y="213457"/>
                      <a:pt x="213758" y="275023"/>
                      <a:pt x="137705" y="275023"/>
                    </a:cubicBezTo>
                    <a:lnTo>
                      <a:pt x="137705" y="247869"/>
                    </a:lnTo>
                    <a:cubicBezTo>
                      <a:pt x="198547" y="247675"/>
                      <a:pt x="247869" y="198353"/>
                      <a:pt x="247869" y="137511"/>
                    </a:cubicBezTo>
                    <a:cubicBezTo>
                      <a:pt x="247869" y="76670"/>
                      <a:pt x="198547" y="27348"/>
                      <a:pt x="137705" y="27348"/>
                    </a:cubicBezTo>
                    <a:cubicBezTo>
                      <a:pt x="76864" y="27348"/>
                      <a:pt x="27542" y="76670"/>
                      <a:pt x="27542" y="137511"/>
                    </a:cubicBezTo>
                    <a:cubicBezTo>
                      <a:pt x="27542" y="169020"/>
                      <a:pt x="40770" y="197439"/>
                      <a:pt x="61975" y="217518"/>
                    </a:cubicBezTo>
                    <a:lnTo>
                      <a:pt x="43113" y="237446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80" name="任意多边形 315"/>
            <p:cNvSpPr/>
            <p:nvPr/>
          </p:nvSpPr>
          <p:spPr>
            <a:xfrm>
              <a:off x="5104096" y="2564899"/>
              <a:ext cx="29747" cy="151884"/>
            </a:xfrm>
            <a:custGeom>
              <a:avLst/>
              <a:gdLst/>
              <a:ahLst/>
              <a:cxnLst/>
              <a:rect l="0" t="0" r="0" b="0"/>
              <a:pathLst>
                <a:path w="29747" h="151884">
                  <a:moveTo>
                    <a:pt x="0" y="0"/>
                  </a:moveTo>
                  <a:lnTo>
                    <a:pt x="29747" y="0"/>
                  </a:lnTo>
                  <a:lnTo>
                    <a:pt x="29747" y="151884"/>
                  </a:lnTo>
                  <a:lnTo>
                    <a:pt x="0" y="1518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grpSp>
          <p:nvGrpSpPr>
            <p:cNvPr id="81" name="组合 80"/>
            <p:cNvGrpSpPr/>
            <p:nvPr/>
          </p:nvGrpSpPr>
          <p:grpSpPr>
            <a:xfrm>
              <a:off x="5031133" y="2632075"/>
              <a:ext cx="176256" cy="106970"/>
              <a:chOff x="5031133" y="2632075"/>
              <a:chExt cx="176256" cy="106970"/>
            </a:xfrm>
            <a:grpFill/>
          </p:grpSpPr>
          <p:sp>
            <p:nvSpPr>
              <p:cNvPr id="82" name="任意多边形 317"/>
              <p:cNvSpPr/>
              <p:nvPr/>
            </p:nvSpPr>
            <p:spPr>
              <a:xfrm rot="2700000" flipH="1">
                <a:off x="5138970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83" name="任意多边形 318"/>
              <p:cNvSpPr/>
              <p:nvPr/>
            </p:nvSpPr>
            <p:spPr>
              <a:xfrm rot="-2700000" flipH="1">
                <a:off x="5069824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</p:grpSp>
      <p:grpSp>
        <p:nvGrpSpPr>
          <p:cNvPr id="4" name="组合 3"/>
          <p:cNvGrpSpPr/>
          <p:nvPr/>
        </p:nvGrpSpPr>
        <p:grpSpPr>
          <a:xfrm>
            <a:off x="6810541" y="2531276"/>
            <a:ext cx="258267" cy="395966"/>
            <a:chOff x="5333968" y="2316796"/>
            <a:chExt cx="275410" cy="422249"/>
          </a:xfrm>
          <a:solidFill>
            <a:srgbClr val="4A6BCF"/>
          </a:solidFill>
        </p:grpSpPr>
        <p:grpSp>
          <p:nvGrpSpPr>
            <p:cNvPr id="72" name="Variable Radian Doughnut"/>
            <p:cNvGrpSpPr/>
            <p:nvPr/>
          </p:nvGrpSpPr>
          <p:grpSpPr>
            <a:xfrm>
              <a:off x="5333680" y="2316620"/>
              <a:ext cx="275410" cy="275023"/>
              <a:chOff x="5333680" y="2316620"/>
              <a:chExt cx="275410" cy="275023"/>
            </a:xfrm>
            <a:grpFill/>
          </p:grpSpPr>
          <p:sp>
            <p:nvSpPr>
              <p:cNvPr id="77" name="任意多边形 321"/>
              <p:cNvSpPr/>
              <p:nvPr/>
            </p:nvSpPr>
            <p:spPr>
              <a:xfrm>
                <a:off x="5333680" y="2316620"/>
                <a:ext cx="275410" cy="275023"/>
              </a:xfrm>
              <a:custGeom>
                <a:avLst/>
                <a:gdLst>
                  <a:gd name="connsiteX0" fmla="*/ 137705 w 275410"/>
                  <a:gd name="connsiteY0" fmla="*/ 275023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137705" y="275023"/>
                    </a:moveTo>
                    <a:cubicBezTo>
                      <a:pt x="101039" y="275023"/>
                      <a:pt x="67720" y="260712"/>
                      <a:pt x="43113" y="237446"/>
                    </a:cubicBezTo>
                    <a:lnTo>
                      <a:pt x="61975" y="217712"/>
                    </a:lnTo>
                    <a:cubicBezTo>
                      <a:pt x="81717" y="236210"/>
                      <a:pt x="108372" y="247675"/>
                      <a:pt x="137705" y="247675"/>
                    </a:cubicBezTo>
                    <a:lnTo>
                      <a:pt x="137705" y="275023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78" name="任意多边形 322"/>
              <p:cNvSpPr/>
              <p:nvPr/>
            </p:nvSpPr>
            <p:spPr>
              <a:xfrm>
                <a:off x="5333680" y="2316620"/>
                <a:ext cx="275410" cy="275023"/>
              </a:xfrm>
              <a:custGeom>
                <a:avLst/>
                <a:gdLst>
                  <a:gd name="connsiteX0" fmla="*/ 43113 w 275410"/>
                  <a:gd name="connsiteY0" fmla="*/ 237446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43113" y="237446"/>
                    </a:moveTo>
                    <a:cubicBezTo>
                      <a:pt x="16535" y="212316"/>
                      <a:pt x="0" y="176842"/>
                      <a:pt x="0" y="137511"/>
                    </a:cubicBezTo>
                    <a:cubicBezTo>
                      <a:pt x="0" y="61566"/>
                      <a:pt x="61653" y="0"/>
                      <a:pt x="137705" y="0"/>
                    </a:cubicBezTo>
                    <a:cubicBezTo>
                      <a:pt x="213758" y="0"/>
                      <a:pt x="275410" y="61566"/>
                      <a:pt x="275410" y="137511"/>
                    </a:cubicBezTo>
                    <a:cubicBezTo>
                      <a:pt x="275410" y="213457"/>
                      <a:pt x="213758" y="275023"/>
                      <a:pt x="137705" y="275023"/>
                    </a:cubicBezTo>
                    <a:lnTo>
                      <a:pt x="137705" y="247869"/>
                    </a:lnTo>
                    <a:cubicBezTo>
                      <a:pt x="198547" y="247675"/>
                      <a:pt x="247869" y="198353"/>
                      <a:pt x="247869" y="137511"/>
                    </a:cubicBezTo>
                    <a:cubicBezTo>
                      <a:pt x="247869" y="76670"/>
                      <a:pt x="198547" y="27348"/>
                      <a:pt x="137705" y="27348"/>
                    </a:cubicBezTo>
                    <a:cubicBezTo>
                      <a:pt x="76864" y="27348"/>
                      <a:pt x="27542" y="76670"/>
                      <a:pt x="27542" y="137511"/>
                    </a:cubicBezTo>
                    <a:cubicBezTo>
                      <a:pt x="27542" y="169020"/>
                      <a:pt x="40770" y="197439"/>
                      <a:pt x="61975" y="217518"/>
                    </a:cubicBezTo>
                    <a:lnTo>
                      <a:pt x="43113" y="237446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73" name="任意多边形 323"/>
            <p:cNvSpPr/>
            <p:nvPr/>
          </p:nvSpPr>
          <p:spPr>
            <a:xfrm>
              <a:off x="5456508" y="2564899"/>
              <a:ext cx="29747" cy="151884"/>
            </a:xfrm>
            <a:custGeom>
              <a:avLst/>
              <a:gdLst/>
              <a:ahLst/>
              <a:cxnLst/>
              <a:rect l="0" t="0" r="0" b="0"/>
              <a:pathLst>
                <a:path w="29747" h="151884">
                  <a:moveTo>
                    <a:pt x="0" y="0"/>
                  </a:moveTo>
                  <a:lnTo>
                    <a:pt x="29747" y="0"/>
                  </a:lnTo>
                  <a:lnTo>
                    <a:pt x="29747" y="151884"/>
                  </a:lnTo>
                  <a:lnTo>
                    <a:pt x="0" y="1518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grpSp>
          <p:nvGrpSpPr>
            <p:cNvPr id="74" name="组合 73"/>
            <p:cNvGrpSpPr/>
            <p:nvPr/>
          </p:nvGrpSpPr>
          <p:grpSpPr>
            <a:xfrm>
              <a:off x="5383545" y="2632075"/>
              <a:ext cx="176256" cy="106970"/>
              <a:chOff x="5383545" y="2632075"/>
              <a:chExt cx="176256" cy="106970"/>
            </a:xfrm>
            <a:grpFill/>
          </p:grpSpPr>
          <p:sp>
            <p:nvSpPr>
              <p:cNvPr id="75" name="任意多边形 325"/>
              <p:cNvSpPr/>
              <p:nvPr/>
            </p:nvSpPr>
            <p:spPr>
              <a:xfrm rot="2700000" flipH="1">
                <a:off x="5491382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76" name="任意多边形 326"/>
              <p:cNvSpPr/>
              <p:nvPr/>
            </p:nvSpPr>
            <p:spPr>
              <a:xfrm rot="-2700000" flipH="1">
                <a:off x="5422236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</p:grpSp>
      <p:grpSp>
        <p:nvGrpSpPr>
          <p:cNvPr id="5" name="组合 4"/>
          <p:cNvGrpSpPr/>
          <p:nvPr/>
        </p:nvGrpSpPr>
        <p:grpSpPr>
          <a:xfrm>
            <a:off x="7141017" y="2531276"/>
            <a:ext cx="258267" cy="395966"/>
            <a:chOff x="5686380" y="2316796"/>
            <a:chExt cx="275410" cy="422249"/>
          </a:xfrm>
          <a:solidFill>
            <a:srgbClr val="4A6BCF"/>
          </a:solidFill>
        </p:grpSpPr>
        <p:grpSp>
          <p:nvGrpSpPr>
            <p:cNvPr id="65" name="Variable Radian Doughnut"/>
            <p:cNvGrpSpPr/>
            <p:nvPr/>
          </p:nvGrpSpPr>
          <p:grpSpPr>
            <a:xfrm>
              <a:off x="5686092" y="2316620"/>
              <a:ext cx="275410" cy="275023"/>
              <a:chOff x="5686092" y="2316620"/>
              <a:chExt cx="275410" cy="275023"/>
            </a:xfrm>
            <a:grpFill/>
          </p:grpSpPr>
          <p:sp>
            <p:nvSpPr>
              <p:cNvPr id="70" name="任意多边形 329"/>
              <p:cNvSpPr/>
              <p:nvPr/>
            </p:nvSpPr>
            <p:spPr>
              <a:xfrm>
                <a:off x="5686092" y="2316620"/>
                <a:ext cx="275410" cy="275023"/>
              </a:xfrm>
              <a:custGeom>
                <a:avLst/>
                <a:gdLst>
                  <a:gd name="connsiteX0" fmla="*/ 137705 w 275410"/>
                  <a:gd name="connsiteY0" fmla="*/ 275023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137705" y="275023"/>
                    </a:moveTo>
                    <a:cubicBezTo>
                      <a:pt x="101039" y="275023"/>
                      <a:pt x="67720" y="260712"/>
                      <a:pt x="43113" y="237446"/>
                    </a:cubicBezTo>
                    <a:lnTo>
                      <a:pt x="61975" y="217712"/>
                    </a:lnTo>
                    <a:cubicBezTo>
                      <a:pt x="81717" y="236210"/>
                      <a:pt x="108372" y="247675"/>
                      <a:pt x="137705" y="247675"/>
                    </a:cubicBezTo>
                    <a:lnTo>
                      <a:pt x="137705" y="275023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71" name="任意多边形 330"/>
              <p:cNvSpPr/>
              <p:nvPr/>
            </p:nvSpPr>
            <p:spPr>
              <a:xfrm>
                <a:off x="5686092" y="2316620"/>
                <a:ext cx="275410" cy="275023"/>
              </a:xfrm>
              <a:custGeom>
                <a:avLst/>
                <a:gdLst>
                  <a:gd name="connsiteX0" fmla="*/ 43113 w 275410"/>
                  <a:gd name="connsiteY0" fmla="*/ 237446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43113" y="237446"/>
                    </a:moveTo>
                    <a:cubicBezTo>
                      <a:pt x="16535" y="212316"/>
                      <a:pt x="0" y="176842"/>
                      <a:pt x="0" y="137511"/>
                    </a:cubicBezTo>
                    <a:cubicBezTo>
                      <a:pt x="0" y="61566"/>
                      <a:pt x="61653" y="0"/>
                      <a:pt x="137705" y="0"/>
                    </a:cubicBezTo>
                    <a:cubicBezTo>
                      <a:pt x="213758" y="0"/>
                      <a:pt x="275410" y="61566"/>
                      <a:pt x="275410" y="137511"/>
                    </a:cubicBezTo>
                    <a:cubicBezTo>
                      <a:pt x="275410" y="213457"/>
                      <a:pt x="213758" y="275023"/>
                      <a:pt x="137705" y="275023"/>
                    </a:cubicBezTo>
                    <a:lnTo>
                      <a:pt x="137705" y="247869"/>
                    </a:lnTo>
                    <a:cubicBezTo>
                      <a:pt x="198547" y="247675"/>
                      <a:pt x="247869" y="198353"/>
                      <a:pt x="247869" y="137511"/>
                    </a:cubicBezTo>
                    <a:cubicBezTo>
                      <a:pt x="247869" y="76670"/>
                      <a:pt x="198547" y="27348"/>
                      <a:pt x="137705" y="27348"/>
                    </a:cubicBezTo>
                    <a:cubicBezTo>
                      <a:pt x="76864" y="27348"/>
                      <a:pt x="27542" y="76670"/>
                      <a:pt x="27542" y="137511"/>
                    </a:cubicBezTo>
                    <a:cubicBezTo>
                      <a:pt x="27542" y="169020"/>
                      <a:pt x="40770" y="197439"/>
                      <a:pt x="61975" y="217518"/>
                    </a:cubicBezTo>
                    <a:lnTo>
                      <a:pt x="43113" y="237446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66" name="任意多边形 331"/>
            <p:cNvSpPr/>
            <p:nvPr/>
          </p:nvSpPr>
          <p:spPr>
            <a:xfrm>
              <a:off x="5808920" y="2564899"/>
              <a:ext cx="29747" cy="151884"/>
            </a:xfrm>
            <a:custGeom>
              <a:avLst/>
              <a:gdLst/>
              <a:ahLst/>
              <a:cxnLst/>
              <a:rect l="0" t="0" r="0" b="0"/>
              <a:pathLst>
                <a:path w="29747" h="151884">
                  <a:moveTo>
                    <a:pt x="0" y="0"/>
                  </a:moveTo>
                  <a:lnTo>
                    <a:pt x="29747" y="0"/>
                  </a:lnTo>
                  <a:lnTo>
                    <a:pt x="29747" y="151884"/>
                  </a:lnTo>
                  <a:lnTo>
                    <a:pt x="0" y="1518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grpSp>
          <p:nvGrpSpPr>
            <p:cNvPr id="67" name="组合 66"/>
            <p:cNvGrpSpPr/>
            <p:nvPr/>
          </p:nvGrpSpPr>
          <p:grpSpPr>
            <a:xfrm>
              <a:off x="5735957" y="2632075"/>
              <a:ext cx="176256" cy="106970"/>
              <a:chOff x="5735957" y="2632075"/>
              <a:chExt cx="176256" cy="106970"/>
            </a:xfrm>
            <a:grpFill/>
          </p:grpSpPr>
          <p:sp>
            <p:nvSpPr>
              <p:cNvPr id="68" name="任意多边形 333"/>
              <p:cNvSpPr/>
              <p:nvPr/>
            </p:nvSpPr>
            <p:spPr>
              <a:xfrm rot="2700000" flipH="1">
                <a:off x="5843794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69" name="任意多边形 334"/>
              <p:cNvSpPr/>
              <p:nvPr/>
            </p:nvSpPr>
            <p:spPr>
              <a:xfrm rot="-2700000" flipH="1">
                <a:off x="5774648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</p:grpSp>
      <p:grpSp>
        <p:nvGrpSpPr>
          <p:cNvPr id="6" name="组合 5"/>
          <p:cNvGrpSpPr/>
          <p:nvPr/>
        </p:nvGrpSpPr>
        <p:grpSpPr>
          <a:xfrm>
            <a:off x="7471493" y="2531276"/>
            <a:ext cx="258267" cy="395966"/>
            <a:chOff x="6038792" y="2316796"/>
            <a:chExt cx="275410" cy="422249"/>
          </a:xfrm>
          <a:solidFill>
            <a:srgbClr val="4A6BCF"/>
          </a:solidFill>
        </p:grpSpPr>
        <p:grpSp>
          <p:nvGrpSpPr>
            <p:cNvPr id="58" name="Variable Radian Doughnut"/>
            <p:cNvGrpSpPr/>
            <p:nvPr/>
          </p:nvGrpSpPr>
          <p:grpSpPr>
            <a:xfrm>
              <a:off x="6038504" y="2316620"/>
              <a:ext cx="275410" cy="275023"/>
              <a:chOff x="6038504" y="2316620"/>
              <a:chExt cx="275410" cy="275023"/>
            </a:xfrm>
            <a:grpFill/>
          </p:grpSpPr>
          <p:sp>
            <p:nvSpPr>
              <p:cNvPr id="63" name="任意多边形 337"/>
              <p:cNvSpPr/>
              <p:nvPr/>
            </p:nvSpPr>
            <p:spPr>
              <a:xfrm>
                <a:off x="6038504" y="2316620"/>
                <a:ext cx="275410" cy="275023"/>
              </a:xfrm>
              <a:custGeom>
                <a:avLst/>
                <a:gdLst>
                  <a:gd name="connsiteX0" fmla="*/ 137705 w 275410"/>
                  <a:gd name="connsiteY0" fmla="*/ 275023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137705" y="275023"/>
                    </a:moveTo>
                    <a:cubicBezTo>
                      <a:pt x="101039" y="275023"/>
                      <a:pt x="67720" y="260712"/>
                      <a:pt x="43113" y="237446"/>
                    </a:cubicBezTo>
                    <a:lnTo>
                      <a:pt x="61975" y="217712"/>
                    </a:lnTo>
                    <a:cubicBezTo>
                      <a:pt x="81717" y="236210"/>
                      <a:pt x="108372" y="247675"/>
                      <a:pt x="137705" y="247675"/>
                    </a:cubicBezTo>
                    <a:lnTo>
                      <a:pt x="137705" y="275023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64" name="任意多边形 338"/>
              <p:cNvSpPr/>
              <p:nvPr/>
            </p:nvSpPr>
            <p:spPr>
              <a:xfrm>
                <a:off x="6038504" y="2316620"/>
                <a:ext cx="275410" cy="275023"/>
              </a:xfrm>
              <a:custGeom>
                <a:avLst/>
                <a:gdLst>
                  <a:gd name="connsiteX0" fmla="*/ 43113 w 275410"/>
                  <a:gd name="connsiteY0" fmla="*/ 237446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43113" y="237446"/>
                    </a:moveTo>
                    <a:cubicBezTo>
                      <a:pt x="16535" y="212316"/>
                      <a:pt x="0" y="176842"/>
                      <a:pt x="0" y="137511"/>
                    </a:cubicBezTo>
                    <a:cubicBezTo>
                      <a:pt x="0" y="61566"/>
                      <a:pt x="61653" y="0"/>
                      <a:pt x="137705" y="0"/>
                    </a:cubicBezTo>
                    <a:cubicBezTo>
                      <a:pt x="213758" y="0"/>
                      <a:pt x="275410" y="61566"/>
                      <a:pt x="275410" y="137511"/>
                    </a:cubicBezTo>
                    <a:cubicBezTo>
                      <a:pt x="275410" y="213457"/>
                      <a:pt x="213758" y="275023"/>
                      <a:pt x="137705" y="275023"/>
                    </a:cubicBezTo>
                    <a:lnTo>
                      <a:pt x="137705" y="247869"/>
                    </a:lnTo>
                    <a:cubicBezTo>
                      <a:pt x="198547" y="247675"/>
                      <a:pt x="247869" y="198353"/>
                      <a:pt x="247869" y="137511"/>
                    </a:cubicBezTo>
                    <a:cubicBezTo>
                      <a:pt x="247869" y="76670"/>
                      <a:pt x="198547" y="27348"/>
                      <a:pt x="137705" y="27348"/>
                    </a:cubicBezTo>
                    <a:cubicBezTo>
                      <a:pt x="76864" y="27348"/>
                      <a:pt x="27542" y="76670"/>
                      <a:pt x="27542" y="137511"/>
                    </a:cubicBezTo>
                    <a:cubicBezTo>
                      <a:pt x="27542" y="169020"/>
                      <a:pt x="40770" y="197439"/>
                      <a:pt x="61975" y="217518"/>
                    </a:cubicBezTo>
                    <a:lnTo>
                      <a:pt x="43113" y="237446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59" name="任意多边形 339"/>
            <p:cNvSpPr/>
            <p:nvPr/>
          </p:nvSpPr>
          <p:spPr>
            <a:xfrm>
              <a:off x="6161332" y="2564899"/>
              <a:ext cx="29747" cy="151884"/>
            </a:xfrm>
            <a:custGeom>
              <a:avLst/>
              <a:gdLst/>
              <a:ahLst/>
              <a:cxnLst/>
              <a:rect l="0" t="0" r="0" b="0"/>
              <a:pathLst>
                <a:path w="29747" h="151884">
                  <a:moveTo>
                    <a:pt x="0" y="0"/>
                  </a:moveTo>
                  <a:lnTo>
                    <a:pt x="29747" y="0"/>
                  </a:lnTo>
                  <a:lnTo>
                    <a:pt x="29747" y="151884"/>
                  </a:lnTo>
                  <a:lnTo>
                    <a:pt x="0" y="1518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grpSp>
          <p:nvGrpSpPr>
            <p:cNvPr id="60" name="组合 59"/>
            <p:cNvGrpSpPr/>
            <p:nvPr/>
          </p:nvGrpSpPr>
          <p:grpSpPr>
            <a:xfrm>
              <a:off x="6088369" y="2632075"/>
              <a:ext cx="176256" cy="106970"/>
              <a:chOff x="6088369" y="2632075"/>
              <a:chExt cx="176256" cy="106970"/>
            </a:xfrm>
            <a:grpFill/>
          </p:grpSpPr>
          <p:sp>
            <p:nvSpPr>
              <p:cNvPr id="61" name="任意多边形 341"/>
              <p:cNvSpPr/>
              <p:nvPr/>
            </p:nvSpPr>
            <p:spPr>
              <a:xfrm rot="2700000" flipH="1">
                <a:off x="6196206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62" name="任意多边形 342"/>
              <p:cNvSpPr/>
              <p:nvPr/>
            </p:nvSpPr>
            <p:spPr>
              <a:xfrm rot="-2700000" flipH="1">
                <a:off x="6127060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</p:grpSp>
      <p:grpSp>
        <p:nvGrpSpPr>
          <p:cNvPr id="7" name="组合 6"/>
          <p:cNvGrpSpPr/>
          <p:nvPr/>
        </p:nvGrpSpPr>
        <p:grpSpPr>
          <a:xfrm>
            <a:off x="7801969" y="2531276"/>
            <a:ext cx="258267" cy="395966"/>
            <a:chOff x="6391204" y="2316796"/>
            <a:chExt cx="275410" cy="422249"/>
          </a:xfrm>
          <a:solidFill>
            <a:srgbClr val="4A6BCF"/>
          </a:solidFill>
        </p:grpSpPr>
        <p:grpSp>
          <p:nvGrpSpPr>
            <p:cNvPr id="51" name="Variable Radian Doughnut"/>
            <p:cNvGrpSpPr/>
            <p:nvPr/>
          </p:nvGrpSpPr>
          <p:grpSpPr>
            <a:xfrm>
              <a:off x="6390916" y="2316620"/>
              <a:ext cx="275410" cy="275023"/>
              <a:chOff x="6390916" y="2316620"/>
              <a:chExt cx="275410" cy="275023"/>
            </a:xfrm>
            <a:grpFill/>
          </p:grpSpPr>
          <p:sp>
            <p:nvSpPr>
              <p:cNvPr id="56" name="任意多边形 345"/>
              <p:cNvSpPr/>
              <p:nvPr/>
            </p:nvSpPr>
            <p:spPr>
              <a:xfrm>
                <a:off x="6390916" y="2316620"/>
                <a:ext cx="275410" cy="275023"/>
              </a:xfrm>
              <a:custGeom>
                <a:avLst/>
                <a:gdLst>
                  <a:gd name="connsiteX0" fmla="*/ 137705 w 275410"/>
                  <a:gd name="connsiteY0" fmla="*/ 275023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137705" y="275023"/>
                    </a:moveTo>
                    <a:cubicBezTo>
                      <a:pt x="101039" y="275023"/>
                      <a:pt x="67720" y="260712"/>
                      <a:pt x="43113" y="237446"/>
                    </a:cubicBezTo>
                    <a:lnTo>
                      <a:pt x="61975" y="217712"/>
                    </a:lnTo>
                    <a:cubicBezTo>
                      <a:pt x="81717" y="236210"/>
                      <a:pt x="108372" y="247675"/>
                      <a:pt x="137705" y="247675"/>
                    </a:cubicBezTo>
                    <a:lnTo>
                      <a:pt x="137705" y="275023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57" name="任意多边形 346"/>
              <p:cNvSpPr/>
              <p:nvPr/>
            </p:nvSpPr>
            <p:spPr>
              <a:xfrm>
                <a:off x="6390916" y="2316620"/>
                <a:ext cx="275410" cy="275023"/>
              </a:xfrm>
              <a:custGeom>
                <a:avLst/>
                <a:gdLst>
                  <a:gd name="connsiteX0" fmla="*/ 43113 w 275410"/>
                  <a:gd name="connsiteY0" fmla="*/ 237446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43113" y="237446"/>
                    </a:moveTo>
                    <a:cubicBezTo>
                      <a:pt x="16535" y="212316"/>
                      <a:pt x="0" y="176842"/>
                      <a:pt x="0" y="137511"/>
                    </a:cubicBezTo>
                    <a:cubicBezTo>
                      <a:pt x="0" y="61566"/>
                      <a:pt x="61653" y="0"/>
                      <a:pt x="137705" y="0"/>
                    </a:cubicBezTo>
                    <a:cubicBezTo>
                      <a:pt x="213758" y="0"/>
                      <a:pt x="275410" y="61566"/>
                      <a:pt x="275410" y="137511"/>
                    </a:cubicBezTo>
                    <a:cubicBezTo>
                      <a:pt x="275410" y="213457"/>
                      <a:pt x="213758" y="275023"/>
                      <a:pt x="137705" y="275023"/>
                    </a:cubicBezTo>
                    <a:lnTo>
                      <a:pt x="137705" y="247869"/>
                    </a:lnTo>
                    <a:cubicBezTo>
                      <a:pt x="198547" y="247675"/>
                      <a:pt x="247869" y="198353"/>
                      <a:pt x="247869" y="137511"/>
                    </a:cubicBezTo>
                    <a:cubicBezTo>
                      <a:pt x="247869" y="76670"/>
                      <a:pt x="198547" y="27348"/>
                      <a:pt x="137705" y="27348"/>
                    </a:cubicBezTo>
                    <a:cubicBezTo>
                      <a:pt x="76864" y="27348"/>
                      <a:pt x="27542" y="76670"/>
                      <a:pt x="27542" y="137511"/>
                    </a:cubicBezTo>
                    <a:cubicBezTo>
                      <a:pt x="27542" y="169020"/>
                      <a:pt x="40770" y="197439"/>
                      <a:pt x="61975" y="217518"/>
                    </a:cubicBezTo>
                    <a:lnTo>
                      <a:pt x="43113" y="237446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52" name="任意多边形 347"/>
            <p:cNvSpPr/>
            <p:nvPr/>
          </p:nvSpPr>
          <p:spPr>
            <a:xfrm>
              <a:off x="6513744" y="2564899"/>
              <a:ext cx="29747" cy="151884"/>
            </a:xfrm>
            <a:custGeom>
              <a:avLst/>
              <a:gdLst/>
              <a:ahLst/>
              <a:cxnLst/>
              <a:rect l="0" t="0" r="0" b="0"/>
              <a:pathLst>
                <a:path w="29747" h="151884">
                  <a:moveTo>
                    <a:pt x="0" y="0"/>
                  </a:moveTo>
                  <a:lnTo>
                    <a:pt x="29747" y="0"/>
                  </a:lnTo>
                  <a:lnTo>
                    <a:pt x="29747" y="151884"/>
                  </a:lnTo>
                  <a:lnTo>
                    <a:pt x="0" y="1518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grpSp>
          <p:nvGrpSpPr>
            <p:cNvPr id="53" name="组合 52"/>
            <p:cNvGrpSpPr/>
            <p:nvPr/>
          </p:nvGrpSpPr>
          <p:grpSpPr>
            <a:xfrm>
              <a:off x="6440781" y="2632075"/>
              <a:ext cx="176256" cy="106970"/>
              <a:chOff x="6440781" y="2632075"/>
              <a:chExt cx="176256" cy="106970"/>
            </a:xfrm>
            <a:grpFill/>
          </p:grpSpPr>
          <p:sp>
            <p:nvSpPr>
              <p:cNvPr id="54" name="任意多边形 349"/>
              <p:cNvSpPr/>
              <p:nvPr/>
            </p:nvSpPr>
            <p:spPr>
              <a:xfrm rot="2700000" flipH="1">
                <a:off x="6548618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55" name="任意多边形 350"/>
              <p:cNvSpPr/>
              <p:nvPr/>
            </p:nvSpPr>
            <p:spPr>
              <a:xfrm rot="-2700000" flipH="1">
                <a:off x="6479472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</p:grpSp>
      <p:grpSp>
        <p:nvGrpSpPr>
          <p:cNvPr id="8" name="组合 7"/>
          <p:cNvGrpSpPr/>
          <p:nvPr/>
        </p:nvGrpSpPr>
        <p:grpSpPr>
          <a:xfrm>
            <a:off x="8132445" y="2531276"/>
            <a:ext cx="258267" cy="395966"/>
            <a:chOff x="6743616" y="2316796"/>
            <a:chExt cx="275410" cy="422249"/>
          </a:xfrm>
          <a:solidFill>
            <a:srgbClr val="4A6BCF"/>
          </a:solidFill>
        </p:grpSpPr>
        <p:grpSp>
          <p:nvGrpSpPr>
            <p:cNvPr id="44" name="Variable Radian Doughnut"/>
            <p:cNvGrpSpPr/>
            <p:nvPr/>
          </p:nvGrpSpPr>
          <p:grpSpPr>
            <a:xfrm>
              <a:off x="6743328" y="2316620"/>
              <a:ext cx="275410" cy="275023"/>
              <a:chOff x="6743328" y="2316620"/>
              <a:chExt cx="275410" cy="275023"/>
            </a:xfrm>
            <a:grpFill/>
          </p:grpSpPr>
          <p:sp>
            <p:nvSpPr>
              <p:cNvPr id="49" name="任意多边形 353"/>
              <p:cNvSpPr/>
              <p:nvPr/>
            </p:nvSpPr>
            <p:spPr>
              <a:xfrm>
                <a:off x="6743328" y="2316620"/>
                <a:ext cx="275410" cy="275023"/>
              </a:xfrm>
              <a:custGeom>
                <a:avLst/>
                <a:gdLst>
                  <a:gd name="connsiteX0" fmla="*/ 137705 w 275410"/>
                  <a:gd name="connsiteY0" fmla="*/ 275023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137705" y="275023"/>
                    </a:moveTo>
                    <a:cubicBezTo>
                      <a:pt x="101039" y="275023"/>
                      <a:pt x="67720" y="260712"/>
                      <a:pt x="43113" y="237446"/>
                    </a:cubicBezTo>
                    <a:lnTo>
                      <a:pt x="61975" y="217712"/>
                    </a:lnTo>
                    <a:cubicBezTo>
                      <a:pt x="81717" y="236210"/>
                      <a:pt x="108372" y="247675"/>
                      <a:pt x="137705" y="247675"/>
                    </a:cubicBezTo>
                    <a:lnTo>
                      <a:pt x="137705" y="275023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50" name="任意多边形 354"/>
              <p:cNvSpPr/>
              <p:nvPr/>
            </p:nvSpPr>
            <p:spPr>
              <a:xfrm>
                <a:off x="6743328" y="2316620"/>
                <a:ext cx="275410" cy="275023"/>
              </a:xfrm>
              <a:custGeom>
                <a:avLst/>
                <a:gdLst>
                  <a:gd name="connsiteX0" fmla="*/ 43113 w 275410"/>
                  <a:gd name="connsiteY0" fmla="*/ 237446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43113" y="237446"/>
                    </a:moveTo>
                    <a:cubicBezTo>
                      <a:pt x="16535" y="212316"/>
                      <a:pt x="0" y="176842"/>
                      <a:pt x="0" y="137511"/>
                    </a:cubicBezTo>
                    <a:cubicBezTo>
                      <a:pt x="0" y="61566"/>
                      <a:pt x="61653" y="0"/>
                      <a:pt x="137705" y="0"/>
                    </a:cubicBezTo>
                    <a:cubicBezTo>
                      <a:pt x="213758" y="0"/>
                      <a:pt x="275410" y="61566"/>
                      <a:pt x="275410" y="137511"/>
                    </a:cubicBezTo>
                    <a:cubicBezTo>
                      <a:pt x="275410" y="213457"/>
                      <a:pt x="213758" y="275023"/>
                      <a:pt x="137705" y="275023"/>
                    </a:cubicBezTo>
                    <a:lnTo>
                      <a:pt x="137705" y="247869"/>
                    </a:lnTo>
                    <a:cubicBezTo>
                      <a:pt x="198547" y="247675"/>
                      <a:pt x="247869" y="198353"/>
                      <a:pt x="247869" y="137511"/>
                    </a:cubicBezTo>
                    <a:cubicBezTo>
                      <a:pt x="247869" y="76670"/>
                      <a:pt x="198547" y="27348"/>
                      <a:pt x="137705" y="27348"/>
                    </a:cubicBezTo>
                    <a:cubicBezTo>
                      <a:pt x="76864" y="27348"/>
                      <a:pt x="27542" y="76670"/>
                      <a:pt x="27542" y="137511"/>
                    </a:cubicBezTo>
                    <a:cubicBezTo>
                      <a:pt x="27542" y="169020"/>
                      <a:pt x="40770" y="197439"/>
                      <a:pt x="61975" y="217518"/>
                    </a:cubicBezTo>
                    <a:lnTo>
                      <a:pt x="43113" y="237446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45" name="任意多边形 355"/>
            <p:cNvSpPr/>
            <p:nvPr/>
          </p:nvSpPr>
          <p:spPr>
            <a:xfrm>
              <a:off x="6866156" y="2564899"/>
              <a:ext cx="29747" cy="151884"/>
            </a:xfrm>
            <a:custGeom>
              <a:avLst/>
              <a:gdLst/>
              <a:ahLst/>
              <a:cxnLst/>
              <a:rect l="0" t="0" r="0" b="0"/>
              <a:pathLst>
                <a:path w="29747" h="151884">
                  <a:moveTo>
                    <a:pt x="0" y="0"/>
                  </a:moveTo>
                  <a:lnTo>
                    <a:pt x="29747" y="0"/>
                  </a:lnTo>
                  <a:lnTo>
                    <a:pt x="29747" y="151884"/>
                  </a:lnTo>
                  <a:lnTo>
                    <a:pt x="0" y="1518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grpSp>
          <p:nvGrpSpPr>
            <p:cNvPr id="46" name="组合 45"/>
            <p:cNvGrpSpPr/>
            <p:nvPr/>
          </p:nvGrpSpPr>
          <p:grpSpPr>
            <a:xfrm>
              <a:off x="6793193" y="2632075"/>
              <a:ext cx="176256" cy="106970"/>
              <a:chOff x="6793193" y="2632075"/>
              <a:chExt cx="176256" cy="106970"/>
            </a:xfrm>
            <a:grpFill/>
          </p:grpSpPr>
          <p:sp>
            <p:nvSpPr>
              <p:cNvPr id="47" name="任意多边形 357"/>
              <p:cNvSpPr/>
              <p:nvPr/>
            </p:nvSpPr>
            <p:spPr>
              <a:xfrm rot="2700000" flipH="1">
                <a:off x="6901030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48" name="任意多边形 358"/>
              <p:cNvSpPr/>
              <p:nvPr/>
            </p:nvSpPr>
            <p:spPr>
              <a:xfrm rot="-2700000" flipH="1">
                <a:off x="6831884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</p:grpSp>
      <p:grpSp>
        <p:nvGrpSpPr>
          <p:cNvPr id="9" name="组合 8"/>
          <p:cNvGrpSpPr/>
          <p:nvPr/>
        </p:nvGrpSpPr>
        <p:grpSpPr>
          <a:xfrm>
            <a:off x="8462921" y="2531276"/>
            <a:ext cx="258267" cy="395966"/>
            <a:chOff x="7096028" y="2316796"/>
            <a:chExt cx="275410" cy="422249"/>
          </a:xfrm>
        </p:grpSpPr>
        <p:grpSp>
          <p:nvGrpSpPr>
            <p:cNvPr id="37" name="Variable Radian Doughnut"/>
            <p:cNvGrpSpPr/>
            <p:nvPr/>
          </p:nvGrpSpPr>
          <p:grpSpPr>
            <a:xfrm>
              <a:off x="7095740" y="2316620"/>
              <a:ext cx="275410" cy="275023"/>
              <a:chOff x="7095740" y="2316620"/>
              <a:chExt cx="275410" cy="275023"/>
            </a:xfrm>
          </p:grpSpPr>
          <p:sp>
            <p:nvSpPr>
              <p:cNvPr id="42" name="任意多边形 361"/>
              <p:cNvSpPr/>
              <p:nvPr/>
            </p:nvSpPr>
            <p:spPr>
              <a:xfrm>
                <a:off x="7095740" y="2316620"/>
                <a:ext cx="275410" cy="275023"/>
              </a:xfrm>
              <a:custGeom>
                <a:avLst/>
                <a:gdLst>
                  <a:gd name="connsiteX0" fmla="*/ 137705 w 275410"/>
                  <a:gd name="connsiteY0" fmla="*/ 275023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137705" y="275023"/>
                    </a:moveTo>
                    <a:cubicBezTo>
                      <a:pt x="101039" y="275023"/>
                      <a:pt x="67720" y="260712"/>
                      <a:pt x="43113" y="237446"/>
                    </a:cubicBezTo>
                    <a:lnTo>
                      <a:pt x="61975" y="217712"/>
                    </a:lnTo>
                    <a:cubicBezTo>
                      <a:pt x="81717" y="236210"/>
                      <a:pt x="108372" y="247675"/>
                      <a:pt x="137705" y="247675"/>
                    </a:cubicBezTo>
                    <a:lnTo>
                      <a:pt x="137705" y="275023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  <p:sp>
            <p:nvSpPr>
              <p:cNvPr id="43" name="任意多边形 362"/>
              <p:cNvSpPr/>
              <p:nvPr/>
            </p:nvSpPr>
            <p:spPr>
              <a:xfrm>
                <a:off x="7095740" y="2316620"/>
                <a:ext cx="275410" cy="275023"/>
              </a:xfrm>
              <a:custGeom>
                <a:avLst/>
                <a:gdLst>
                  <a:gd name="connsiteX0" fmla="*/ 43113 w 275410"/>
                  <a:gd name="connsiteY0" fmla="*/ 237446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43113" y="237446"/>
                    </a:moveTo>
                    <a:cubicBezTo>
                      <a:pt x="16535" y="212316"/>
                      <a:pt x="0" y="176842"/>
                      <a:pt x="0" y="137511"/>
                    </a:cubicBezTo>
                    <a:cubicBezTo>
                      <a:pt x="0" y="61566"/>
                      <a:pt x="61653" y="0"/>
                      <a:pt x="137705" y="0"/>
                    </a:cubicBezTo>
                    <a:cubicBezTo>
                      <a:pt x="213758" y="0"/>
                      <a:pt x="275410" y="61566"/>
                      <a:pt x="275410" y="137511"/>
                    </a:cubicBezTo>
                    <a:cubicBezTo>
                      <a:pt x="275410" y="213457"/>
                      <a:pt x="213758" y="275023"/>
                      <a:pt x="137705" y="275023"/>
                    </a:cubicBezTo>
                    <a:lnTo>
                      <a:pt x="137705" y="247869"/>
                    </a:lnTo>
                    <a:cubicBezTo>
                      <a:pt x="198547" y="247675"/>
                      <a:pt x="247869" y="198353"/>
                      <a:pt x="247869" y="137511"/>
                    </a:cubicBezTo>
                    <a:cubicBezTo>
                      <a:pt x="247869" y="76670"/>
                      <a:pt x="198547" y="27348"/>
                      <a:pt x="137705" y="27348"/>
                    </a:cubicBezTo>
                    <a:cubicBezTo>
                      <a:pt x="76864" y="27348"/>
                      <a:pt x="27542" y="76670"/>
                      <a:pt x="27542" y="137511"/>
                    </a:cubicBezTo>
                    <a:cubicBezTo>
                      <a:pt x="27542" y="169020"/>
                      <a:pt x="40770" y="197439"/>
                      <a:pt x="61975" y="217518"/>
                    </a:cubicBezTo>
                    <a:lnTo>
                      <a:pt x="43113" y="237446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</p:grpSp>
        <p:sp>
          <p:nvSpPr>
            <p:cNvPr id="38" name="任意多边形 363"/>
            <p:cNvSpPr/>
            <p:nvPr/>
          </p:nvSpPr>
          <p:spPr>
            <a:xfrm>
              <a:off x="7218568" y="2564899"/>
              <a:ext cx="29747" cy="151884"/>
            </a:xfrm>
            <a:custGeom>
              <a:avLst/>
              <a:gdLst/>
              <a:ahLst/>
              <a:cxnLst/>
              <a:rect l="0" t="0" r="0" b="0"/>
              <a:pathLst>
                <a:path w="29747" h="151884">
                  <a:moveTo>
                    <a:pt x="0" y="0"/>
                  </a:moveTo>
                  <a:lnTo>
                    <a:pt x="29747" y="0"/>
                  </a:lnTo>
                  <a:lnTo>
                    <a:pt x="29747" y="151884"/>
                  </a:lnTo>
                  <a:lnTo>
                    <a:pt x="0" y="15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ECE"/>
            </a:solidFill>
            <a:ln w="7600" cap="flat">
              <a:noFill/>
              <a:bevel/>
            </a:ln>
          </p:spPr>
        </p:sp>
        <p:grpSp>
          <p:nvGrpSpPr>
            <p:cNvPr id="39" name="组合 38"/>
            <p:cNvGrpSpPr/>
            <p:nvPr/>
          </p:nvGrpSpPr>
          <p:grpSpPr>
            <a:xfrm>
              <a:off x="7145605" y="2632075"/>
              <a:ext cx="176256" cy="106970"/>
              <a:chOff x="7145605" y="2632075"/>
              <a:chExt cx="176256" cy="106970"/>
            </a:xfrm>
          </p:grpSpPr>
          <p:sp>
            <p:nvSpPr>
              <p:cNvPr id="40" name="任意多边形 365"/>
              <p:cNvSpPr/>
              <p:nvPr/>
            </p:nvSpPr>
            <p:spPr>
              <a:xfrm rot="2700000" flipH="1">
                <a:off x="7253442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  <p:sp>
            <p:nvSpPr>
              <p:cNvPr id="41" name="任意多边形 366"/>
              <p:cNvSpPr/>
              <p:nvPr/>
            </p:nvSpPr>
            <p:spPr>
              <a:xfrm rot="-2700000" flipH="1">
                <a:off x="7184296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</p:grpSp>
      </p:grpSp>
      <p:grpSp>
        <p:nvGrpSpPr>
          <p:cNvPr id="10" name="组合 9"/>
          <p:cNvGrpSpPr/>
          <p:nvPr/>
        </p:nvGrpSpPr>
        <p:grpSpPr>
          <a:xfrm>
            <a:off x="8793397" y="2531276"/>
            <a:ext cx="258267" cy="395966"/>
            <a:chOff x="7448440" y="2316796"/>
            <a:chExt cx="275410" cy="422249"/>
          </a:xfrm>
        </p:grpSpPr>
        <p:grpSp>
          <p:nvGrpSpPr>
            <p:cNvPr id="30" name="Variable Radian Doughnut"/>
            <p:cNvGrpSpPr/>
            <p:nvPr/>
          </p:nvGrpSpPr>
          <p:grpSpPr>
            <a:xfrm>
              <a:off x="7448152" y="2316620"/>
              <a:ext cx="275410" cy="275023"/>
              <a:chOff x="7448152" y="2316620"/>
              <a:chExt cx="275410" cy="275023"/>
            </a:xfrm>
          </p:grpSpPr>
          <p:sp>
            <p:nvSpPr>
              <p:cNvPr id="35" name="任意多边形 369"/>
              <p:cNvSpPr/>
              <p:nvPr/>
            </p:nvSpPr>
            <p:spPr>
              <a:xfrm>
                <a:off x="7448152" y="2316620"/>
                <a:ext cx="275410" cy="275023"/>
              </a:xfrm>
              <a:custGeom>
                <a:avLst/>
                <a:gdLst>
                  <a:gd name="connsiteX0" fmla="*/ 137705 w 275410"/>
                  <a:gd name="connsiteY0" fmla="*/ 275023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137705" y="275023"/>
                    </a:moveTo>
                    <a:cubicBezTo>
                      <a:pt x="101039" y="275023"/>
                      <a:pt x="67720" y="260712"/>
                      <a:pt x="43113" y="237446"/>
                    </a:cubicBezTo>
                    <a:lnTo>
                      <a:pt x="61975" y="217712"/>
                    </a:lnTo>
                    <a:cubicBezTo>
                      <a:pt x="81717" y="236210"/>
                      <a:pt x="108372" y="247675"/>
                      <a:pt x="137705" y="247675"/>
                    </a:cubicBezTo>
                    <a:lnTo>
                      <a:pt x="137705" y="275023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  <p:sp>
            <p:nvSpPr>
              <p:cNvPr id="36" name="任意多边形 370"/>
              <p:cNvSpPr/>
              <p:nvPr/>
            </p:nvSpPr>
            <p:spPr>
              <a:xfrm>
                <a:off x="7448152" y="2316620"/>
                <a:ext cx="275410" cy="275023"/>
              </a:xfrm>
              <a:custGeom>
                <a:avLst/>
                <a:gdLst>
                  <a:gd name="connsiteX0" fmla="*/ 43113 w 275410"/>
                  <a:gd name="connsiteY0" fmla="*/ 237446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43113" y="237446"/>
                    </a:moveTo>
                    <a:cubicBezTo>
                      <a:pt x="16535" y="212316"/>
                      <a:pt x="0" y="176842"/>
                      <a:pt x="0" y="137511"/>
                    </a:cubicBezTo>
                    <a:cubicBezTo>
                      <a:pt x="0" y="61566"/>
                      <a:pt x="61653" y="0"/>
                      <a:pt x="137705" y="0"/>
                    </a:cubicBezTo>
                    <a:cubicBezTo>
                      <a:pt x="213758" y="0"/>
                      <a:pt x="275410" y="61566"/>
                      <a:pt x="275410" y="137511"/>
                    </a:cubicBezTo>
                    <a:cubicBezTo>
                      <a:pt x="275410" y="213457"/>
                      <a:pt x="213758" y="275023"/>
                      <a:pt x="137705" y="275023"/>
                    </a:cubicBezTo>
                    <a:lnTo>
                      <a:pt x="137705" y="247869"/>
                    </a:lnTo>
                    <a:cubicBezTo>
                      <a:pt x="198547" y="247675"/>
                      <a:pt x="247869" y="198353"/>
                      <a:pt x="247869" y="137511"/>
                    </a:cubicBezTo>
                    <a:cubicBezTo>
                      <a:pt x="247869" y="76670"/>
                      <a:pt x="198547" y="27348"/>
                      <a:pt x="137705" y="27348"/>
                    </a:cubicBezTo>
                    <a:cubicBezTo>
                      <a:pt x="76864" y="27348"/>
                      <a:pt x="27542" y="76670"/>
                      <a:pt x="27542" y="137511"/>
                    </a:cubicBezTo>
                    <a:cubicBezTo>
                      <a:pt x="27542" y="169020"/>
                      <a:pt x="40770" y="197439"/>
                      <a:pt x="61975" y="217518"/>
                    </a:cubicBezTo>
                    <a:lnTo>
                      <a:pt x="43113" y="237446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</p:grpSp>
        <p:sp>
          <p:nvSpPr>
            <p:cNvPr id="31" name="任意多边形 371"/>
            <p:cNvSpPr/>
            <p:nvPr/>
          </p:nvSpPr>
          <p:spPr>
            <a:xfrm>
              <a:off x="7570980" y="2564899"/>
              <a:ext cx="29747" cy="151884"/>
            </a:xfrm>
            <a:custGeom>
              <a:avLst/>
              <a:gdLst/>
              <a:ahLst/>
              <a:cxnLst/>
              <a:rect l="0" t="0" r="0" b="0"/>
              <a:pathLst>
                <a:path w="29747" h="151884">
                  <a:moveTo>
                    <a:pt x="0" y="0"/>
                  </a:moveTo>
                  <a:lnTo>
                    <a:pt x="29747" y="0"/>
                  </a:lnTo>
                  <a:lnTo>
                    <a:pt x="29747" y="151884"/>
                  </a:lnTo>
                  <a:lnTo>
                    <a:pt x="0" y="15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ECE"/>
            </a:solidFill>
            <a:ln w="7600" cap="flat">
              <a:noFill/>
              <a:bevel/>
            </a:ln>
          </p:spPr>
        </p:sp>
        <p:grpSp>
          <p:nvGrpSpPr>
            <p:cNvPr id="32" name="组合 31"/>
            <p:cNvGrpSpPr/>
            <p:nvPr/>
          </p:nvGrpSpPr>
          <p:grpSpPr>
            <a:xfrm>
              <a:off x="7498017" y="2632075"/>
              <a:ext cx="176256" cy="106970"/>
              <a:chOff x="7498017" y="2632075"/>
              <a:chExt cx="176256" cy="106970"/>
            </a:xfrm>
          </p:grpSpPr>
          <p:sp>
            <p:nvSpPr>
              <p:cNvPr id="33" name="任意多边形 373"/>
              <p:cNvSpPr/>
              <p:nvPr/>
            </p:nvSpPr>
            <p:spPr>
              <a:xfrm rot="2700000" flipH="1">
                <a:off x="7605854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  <p:sp>
            <p:nvSpPr>
              <p:cNvPr id="34" name="任意多边形 374"/>
              <p:cNvSpPr/>
              <p:nvPr/>
            </p:nvSpPr>
            <p:spPr>
              <a:xfrm rot="-2700000" flipH="1">
                <a:off x="7536708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</p:grpSp>
      </p:grpSp>
      <p:grpSp>
        <p:nvGrpSpPr>
          <p:cNvPr id="11" name="组合 10"/>
          <p:cNvGrpSpPr/>
          <p:nvPr/>
        </p:nvGrpSpPr>
        <p:grpSpPr>
          <a:xfrm>
            <a:off x="9123930" y="2531276"/>
            <a:ext cx="258267" cy="395966"/>
            <a:chOff x="7800913" y="2316796"/>
            <a:chExt cx="275410" cy="422249"/>
          </a:xfrm>
        </p:grpSpPr>
        <p:grpSp>
          <p:nvGrpSpPr>
            <p:cNvPr id="23" name="Variable Radian Doughnut"/>
            <p:cNvGrpSpPr/>
            <p:nvPr/>
          </p:nvGrpSpPr>
          <p:grpSpPr>
            <a:xfrm>
              <a:off x="7800624" y="2316620"/>
              <a:ext cx="275410" cy="275023"/>
              <a:chOff x="7800624" y="2316620"/>
              <a:chExt cx="275410" cy="275023"/>
            </a:xfrm>
          </p:grpSpPr>
          <p:sp>
            <p:nvSpPr>
              <p:cNvPr id="28" name="任意多边形 377"/>
              <p:cNvSpPr/>
              <p:nvPr/>
            </p:nvSpPr>
            <p:spPr>
              <a:xfrm>
                <a:off x="7800624" y="2316620"/>
                <a:ext cx="275410" cy="275023"/>
              </a:xfrm>
              <a:custGeom>
                <a:avLst/>
                <a:gdLst>
                  <a:gd name="connsiteX0" fmla="*/ 137705 w 275410"/>
                  <a:gd name="connsiteY0" fmla="*/ 275023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137705" y="275023"/>
                    </a:moveTo>
                    <a:cubicBezTo>
                      <a:pt x="101039" y="275023"/>
                      <a:pt x="67720" y="260712"/>
                      <a:pt x="43113" y="237446"/>
                    </a:cubicBezTo>
                    <a:lnTo>
                      <a:pt x="61975" y="217712"/>
                    </a:lnTo>
                    <a:cubicBezTo>
                      <a:pt x="81717" y="236210"/>
                      <a:pt x="108372" y="247675"/>
                      <a:pt x="137705" y="247675"/>
                    </a:cubicBezTo>
                    <a:lnTo>
                      <a:pt x="137705" y="275023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  <p:sp>
            <p:nvSpPr>
              <p:cNvPr id="29" name="任意多边形 378"/>
              <p:cNvSpPr/>
              <p:nvPr/>
            </p:nvSpPr>
            <p:spPr>
              <a:xfrm>
                <a:off x="7800624" y="2316620"/>
                <a:ext cx="275410" cy="275023"/>
              </a:xfrm>
              <a:custGeom>
                <a:avLst/>
                <a:gdLst>
                  <a:gd name="connsiteX0" fmla="*/ 43113 w 275410"/>
                  <a:gd name="connsiteY0" fmla="*/ 237446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43113" y="237446"/>
                    </a:moveTo>
                    <a:cubicBezTo>
                      <a:pt x="16535" y="212316"/>
                      <a:pt x="0" y="176842"/>
                      <a:pt x="0" y="137511"/>
                    </a:cubicBezTo>
                    <a:cubicBezTo>
                      <a:pt x="0" y="61566"/>
                      <a:pt x="61653" y="0"/>
                      <a:pt x="137705" y="0"/>
                    </a:cubicBezTo>
                    <a:cubicBezTo>
                      <a:pt x="213758" y="0"/>
                      <a:pt x="275410" y="61566"/>
                      <a:pt x="275410" y="137511"/>
                    </a:cubicBezTo>
                    <a:cubicBezTo>
                      <a:pt x="275410" y="213457"/>
                      <a:pt x="213758" y="275023"/>
                      <a:pt x="137705" y="275023"/>
                    </a:cubicBezTo>
                    <a:lnTo>
                      <a:pt x="137705" y="247869"/>
                    </a:lnTo>
                    <a:cubicBezTo>
                      <a:pt x="198547" y="247675"/>
                      <a:pt x="247869" y="198353"/>
                      <a:pt x="247869" y="137511"/>
                    </a:cubicBezTo>
                    <a:cubicBezTo>
                      <a:pt x="247869" y="76670"/>
                      <a:pt x="198547" y="27348"/>
                      <a:pt x="137705" y="27348"/>
                    </a:cubicBezTo>
                    <a:cubicBezTo>
                      <a:pt x="76864" y="27348"/>
                      <a:pt x="27542" y="76670"/>
                      <a:pt x="27542" y="137511"/>
                    </a:cubicBezTo>
                    <a:cubicBezTo>
                      <a:pt x="27542" y="169020"/>
                      <a:pt x="40770" y="197439"/>
                      <a:pt x="61975" y="217518"/>
                    </a:cubicBezTo>
                    <a:lnTo>
                      <a:pt x="43113" y="237446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</p:grpSp>
        <p:sp>
          <p:nvSpPr>
            <p:cNvPr id="24" name="任意多边形 379"/>
            <p:cNvSpPr/>
            <p:nvPr/>
          </p:nvSpPr>
          <p:spPr>
            <a:xfrm>
              <a:off x="7923453" y="2564899"/>
              <a:ext cx="29747" cy="151884"/>
            </a:xfrm>
            <a:custGeom>
              <a:avLst/>
              <a:gdLst/>
              <a:ahLst/>
              <a:cxnLst/>
              <a:rect l="0" t="0" r="0" b="0"/>
              <a:pathLst>
                <a:path w="29747" h="151884">
                  <a:moveTo>
                    <a:pt x="0" y="0"/>
                  </a:moveTo>
                  <a:lnTo>
                    <a:pt x="29747" y="0"/>
                  </a:lnTo>
                  <a:lnTo>
                    <a:pt x="29747" y="151884"/>
                  </a:lnTo>
                  <a:lnTo>
                    <a:pt x="0" y="15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ECE"/>
            </a:solidFill>
            <a:ln w="7600" cap="flat">
              <a:noFill/>
              <a:bevel/>
            </a:ln>
          </p:spPr>
        </p:sp>
        <p:grpSp>
          <p:nvGrpSpPr>
            <p:cNvPr id="25" name="组合 24"/>
            <p:cNvGrpSpPr/>
            <p:nvPr/>
          </p:nvGrpSpPr>
          <p:grpSpPr>
            <a:xfrm>
              <a:off x="7850490" y="2632075"/>
              <a:ext cx="176256" cy="106970"/>
              <a:chOff x="7850490" y="2632075"/>
              <a:chExt cx="176256" cy="106970"/>
            </a:xfrm>
          </p:grpSpPr>
          <p:sp>
            <p:nvSpPr>
              <p:cNvPr id="26" name="任意多边形 381"/>
              <p:cNvSpPr/>
              <p:nvPr/>
            </p:nvSpPr>
            <p:spPr>
              <a:xfrm rot="2700000" flipH="1">
                <a:off x="7958327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  <p:sp>
            <p:nvSpPr>
              <p:cNvPr id="27" name="任意多边形 382"/>
              <p:cNvSpPr/>
              <p:nvPr/>
            </p:nvSpPr>
            <p:spPr>
              <a:xfrm rot="-2700000" flipH="1">
                <a:off x="7889181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</p:grpSp>
      </p:grpSp>
      <p:grpSp>
        <p:nvGrpSpPr>
          <p:cNvPr id="12" name="组合 11"/>
          <p:cNvGrpSpPr/>
          <p:nvPr/>
        </p:nvGrpSpPr>
        <p:grpSpPr>
          <a:xfrm>
            <a:off x="9454406" y="2531276"/>
            <a:ext cx="258267" cy="395966"/>
            <a:chOff x="8153325" y="2316796"/>
            <a:chExt cx="275410" cy="422249"/>
          </a:xfrm>
        </p:grpSpPr>
        <p:grpSp>
          <p:nvGrpSpPr>
            <p:cNvPr id="16" name="Variable Radian Doughnut"/>
            <p:cNvGrpSpPr/>
            <p:nvPr/>
          </p:nvGrpSpPr>
          <p:grpSpPr>
            <a:xfrm>
              <a:off x="8153037" y="2316620"/>
              <a:ext cx="275410" cy="275023"/>
              <a:chOff x="8153037" y="2316620"/>
              <a:chExt cx="275410" cy="275023"/>
            </a:xfrm>
          </p:grpSpPr>
          <p:sp>
            <p:nvSpPr>
              <p:cNvPr id="21" name="任意多边形 385"/>
              <p:cNvSpPr/>
              <p:nvPr/>
            </p:nvSpPr>
            <p:spPr>
              <a:xfrm>
                <a:off x="8153037" y="2316620"/>
                <a:ext cx="275410" cy="275023"/>
              </a:xfrm>
              <a:custGeom>
                <a:avLst/>
                <a:gdLst>
                  <a:gd name="connsiteX0" fmla="*/ 137705 w 275410"/>
                  <a:gd name="connsiteY0" fmla="*/ 275023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137705" y="275023"/>
                    </a:moveTo>
                    <a:cubicBezTo>
                      <a:pt x="101039" y="275023"/>
                      <a:pt x="67720" y="260712"/>
                      <a:pt x="43113" y="237446"/>
                    </a:cubicBezTo>
                    <a:lnTo>
                      <a:pt x="61975" y="217712"/>
                    </a:lnTo>
                    <a:cubicBezTo>
                      <a:pt x="81717" y="236210"/>
                      <a:pt x="108372" y="247675"/>
                      <a:pt x="137705" y="247675"/>
                    </a:cubicBezTo>
                    <a:lnTo>
                      <a:pt x="137705" y="275023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  <p:sp>
            <p:nvSpPr>
              <p:cNvPr id="22" name="任意多边形 386"/>
              <p:cNvSpPr/>
              <p:nvPr/>
            </p:nvSpPr>
            <p:spPr>
              <a:xfrm>
                <a:off x="8153037" y="2316620"/>
                <a:ext cx="275410" cy="275023"/>
              </a:xfrm>
              <a:custGeom>
                <a:avLst/>
                <a:gdLst>
                  <a:gd name="connsiteX0" fmla="*/ 43113 w 275410"/>
                  <a:gd name="connsiteY0" fmla="*/ 237446 h 275023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5023">
                    <a:moveTo>
                      <a:pt x="43113" y="237446"/>
                    </a:moveTo>
                    <a:cubicBezTo>
                      <a:pt x="16535" y="212316"/>
                      <a:pt x="0" y="176842"/>
                      <a:pt x="0" y="137511"/>
                    </a:cubicBezTo>
                    <a:cubicBezTo>
                      <a:pt x="0" y="61566"/>
                      <a:pt x="61653" y="0"/>
                      <a:pt x="137705" y="0"/>
                    </a:cubicBezTo>
                    <a:cubicBezTo>
                      <a:pt x="213758" y="0"/>
                      <a:pt x="275410" y="61566"/>
                      <a:pt x="275410" y="137511"/>
                    </a:cubicBezTo>
                    <a:cubicBezTo>
                      <a:pt x="275410" y="213457"/>
                      <a:pt x="213758" y="275023"/>
                      <a:pt x="137705" y="275023"/>
                    </a:cubicBezTo>
                    <a:lnTo>
                      <a:pt x="137705" y="247869"/>
                    </a:lnTo>
                    <a:cubicBezTo>
                      <a:pt x="198547" y="247675"/>
                      <a:pt x="247869" y="198353"/>
                      <a:pt x="247869" y="137511"/>
                    </a:cubicBezTo>
                    <a:cubicBezTo>
                      <a:pt x="247869" y="76670"/>
                      <a:pt x="198547" y="27348"/>
                      <a:pt x="137705" y="27348"/>
                    </a:cubicBezTo>
                    <a:cubicBezTo>
                      <a:pt x="76864" y="27348"/>
                      <a:pt x="27542" y="76670"/>
                      <a:pt x="27542" y="137511"/>
                    </a:cubicBezTo>
                    <a:cubicBezTo>
                      <a:pt x="27542" y="169020"/>
                      <a:pt x="40770" y="197439"/>
                      <a:pt x="61975" y="217518"/>
                    </a:cubicBezTo>
                    <a:lnTo>
                      <a:pt x="43113" y="237446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</p:grpSp>
        <p:sp>
          <p:nvSpPr>
            <p:cNvPr id="17" name="任意多边形 387"/>
            <p:cNvSpPr/>
            <p:nvPr/>
          </p:nvSpPr>
          <p:spPr>
            <a:xfrm>
              <a:off x="8275865" y="2564899"/>
              <a:ext cx="29747" cy="151884"/>
            </a:xfrm>
            <a:custGeom>
              <a:avLst/>
              <a:gdLst/>
              <a:ahLst/>
              <a:cxnLst/>
              <a:rect l="0" t="0" r="0" b="0"/>
              <a:pathLst>
                <a:path w="29747" h="151884">
                  <a:moveTo>
                    <a:pt x="0" y="0"/>
                  </a:moveTo>
                  <a:lnTo>
                    <a:pt x="29747" y="0"/>
                  </a:lnTo>
                  <a:lnTo>
                    <a:pt x="29747" y="151884"/>
                  </a:lnTo>
                  <a:lnTo>
                    <a:pt x="0" y="151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ECE"/>
            </a:solidFill>
            <a:ln w="7600" cap="flat">
              <a:noFill/>
              <a:bevel/>
            </a:ln>
          </p:spPr>
        </p:sp>
        <p:grpSp>
          <p:nvGrpSpPr>
            <p:cNvPr id="18" name="组合 17"/>
            <p:cNvGrpSpPr/>
            <p:nvPr/>
          </p:nvGrpSpPr>
          <p:grpSpPr>
            <a:xfrm>
              <a:off x="8202902" y="2632075"/>
              <a:ext cx="176256" cy="106970"/>
              <a:chOff x="8202902" y="2632075"/>
              <a:chExt cx="176256" cy="106970"/>
            </a:xfrm>
          </p:grpSpPr>
          <p:sp>
            <p:nvSpPr>
              <p:cNvPr id="19" name="任意多边形 389"/>
              <p:cNvSpPr/>
              <p:nvPr/>
            </p:nvSpPr>
            <p:spPr>
              <a:xfrm rot="2700000" flipH="1">
                <a:off x="8310739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  <p:sp>
            <p:nvSpPr>
              <p:cNvPr id="20" name="任意多边形 390"/>
              <p:cNvSpPr/>
              <p:nvPr/>
            </p:nvSpPr>
            <p:spPr>
              <a:xfrm rot="-2700000" flipH="1">
                <a:off x="8241593" y="2624735"/>
                <a:ext cx="29727" cy="121650"/>
              </a:xfrm>
              <a:custGeom>
                <a:avLst/>
                <a:gdLst/>
                <a:ahLst/>
                <a:cxnLst/>
                <a:rect l="0" t="0" r="0" b="0"/>
                <a:pathLst>
                  <a:path w="29727" h="121650">
                    <a:moveTo>
                      <a:pt x="0" y="0"/>
                    </a:moveTo>
                    <a:lnTo>
                      <a:pt x="29727" y="0"/>
                    </a:lnTo>
                    <a:lnTo>
                      <a:pt x="29727" y="121650"/>
                    </a:lnTo>
                    <a:lnTo>
                      <a:pt x="0" y="121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</p:grpSp>
      </p:grpSp>
      <p:sp>
        <p:nvSpPr>
          <p:cNvPr id="13" name="Text 419"/>
          <p:cNvSpPr txBox="1"/>
          <p:nvPr/>
        </p:nvSpPr>
        <p:spPr>
          <a:xfrm>
            <a:off x="7333986" y="3457219"/>
            <a:ext cx="1570776" cy="16969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60%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任意多边形 401"/>
          <p:cNvSpPr/>
          <p:nvPr/>
        </p:nvSpPr>
        <p:spPr>
          <a:xfrm rot="16200000">
            <a:off x="8024461" y="1607793"/>
            <a:ext cx="146722" cy="3235530"/>
          </a:xfrm>
          <a:custGeom>
            <a:avLst/>
            <a:gdLst/>
            <a:ahLst/>
            <a:cxnLst/>
            <a:rect l="0" t="0" r="0" b="0"/>
            <a:pathLst>
              <a:path w="156461" h="3450294">
                <a:moveTo>
                  <a:pt x="0" y="0"/>
                </a:moveTo>
                <a:lnTo>
                  <a:pt x="156461" y="0"/>
                </a:lnTo>
                <a:lnTo>
                  <a:pt x="156461" y="3450294"/>
                </a:lnTo>
                <a:lnTo>
                  <a:pt x="0" y="34502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00" cap="flat">
            <a:solidFill>
              <a:schemeClr val="bg1">
                <a:lumMod val="85000"/>
              </a:schemeClr>
            </a:solidFill>
            <a:bevel/>
          </a:ln>
        </p:spPr>
      </p:sp>
      <p:sp>
        <p:nvSpPr>
          <p:cNvPr id="15" name="任意多边形 402"/>
          <p:cNvSpPr/>
          <p:nvPr/>
        </p:nvSpPr>
        <p:spPr>
          <a:xfrm rot="16200000">
            <a:off x="7345099" y="2286246"/>
            <a:ext cx="148540" cy="1878625"/>
          </a:xfrm>
          <a:custGeom>
            <a:avLst/>
            <a:gdLst/>
            <a:ahLst/>
            <a:cxnLst/>
            <a:rect l="0" t="0" r="0" b="0"/>
            <a:pathLst>
              <a:path w="128562" h="2003322">
                <a:moveTo>
                  <a:pt x="0" y="0"/>
                </a:moveTo>
                <a:lnTo>
                  <a:pt x="128562" y="0"/>
                </a:lnTo>
                <a:lnTo>
                  <a:pt x="128562" y="2003322"/>
                </a:lnTo>
                <a:lnTo>
                  <a:pt x="0" y="2003322"/>
                </a:lnTo>
                <a:lnTo>
                  <a:pt x="0" y="0"/>
                </a:lnTo>
                <a:close/>
              </a:path>
            </a:pathLst>
          </a:custGeom>
          <a:solidFill>
            <a:srgbClr val="4A6BCF"/>
          </a:solidFill>
          <a:ln w="7600" cap="flat">
            <a:noFill/>
            <a:bevel/>
          </a:ln>
        </p:spPr>
      </p:sp>
      <p:grpSp>
        <p:nvGrpSpPr>
          <p:cNvPr id="87" name="组合 86"/>
          <p:cNvGrpSpPr/>
          <p:nvPr/>
        </p:nvGrpSpPr>
        <p:grpSpPr>
          <a:xfrm>
            <a:off x="5453850" y="4519405"/>
            <a:ext cx="258267" cy="395966"/>
            <a:chOff x="3887224" y="4436892"/>
            <a:chExt cx="275410" cy="422249"/>
          </a:xfrm>
        </p:grpSpPr>
        <p:grpSp>
          <p:nvGrpSpPr>
            <p:cNvPr id="145" name="Variable Radian Doughnut"/>
            <p:cNvGrpSpPr/>
            <p:nvPr/>
          </p:nvGrpSpPr>
          <p:grpSpPr>
            <a:xfrm>
              <a:off x="3886936" y="4436514"/>
              <a:ext cx="275410" cy="277060"/>
              <a:chOff x="3886936" y="4436514"/>
              <a:chExt cx="275410" cy="277060"/>
            </a:xfrm>
          </p:grpSpPr>
          <p:sp>
            <p:nvSpPr>
              <p:cNvPr id="148" name="任意多边形 253"/>
              <p:cNvSpPr/>
              <p:nvPr/>
            </p:nvSpPr>
            <p:spPr>
              <a:xfrm>
                <a:off x="3886936" y="4436514"/>
                <a:ext cx="275410" cy="277060"/>
              </a:xfrm>
              <a:custGeom>
                <a:avLst/>
                <a:gdLst>
                  <a:gd name="connsiteX0" fmla="*/ 137705 w 275410"/>
                  <a:gd name="connsiteY0" fmla="*/ 277060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137705" y="277060"/>
                    </a:moveTo>
                    <a:cubicBezTo>
                      <a:pt x="101221" y="277060"/>
                      <a:pt x="68051" y="262786"/>
                      <a:pt x="43113" y="239205"/>
                    </a:cubicBezTo>
                    <a:lnTo>
                      <a:pt x="62270" y="217990"/>
                    </a:lnTo>
                    <a:cubicBezTo>
                      <a:pt x="81982" y="237343"/>
                      <a:pt x="108518" y="248693"/>
                      <a:pt x="137705" y="248693"/>
                    </a:cubicBezTo>
                    <a:lnTo>
                      <a:pt x="137705" y="27706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  <p:sp>
            <p:nvSpPr>
              <p:cNvPr id="149" name="任意多边形 254"/>
              <p:cNvSpPr/>
              <p:nvPr/>
            </p:nvSpPr>
            <p:spPr>
              <a:xfrm>
                <a:off x="3886936" y="4436514"/>
                <a:ext cx="275410" cy="277060"/>
              </a:xfrm>
              <a:custGeom>
                <a:avLst/>
                <a:gdLst>
                  <a:gd name="connsiteX0" fmla="*/ 43113 w 275410"/>
                  <a:gd name="connsiteY0" fmla="*/ 239204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43113" y="239204"/>
                    </a:moveTo>
                    <a:cubicBezTo>
                      <a:pt x="16689" y="214219"/>
                      <a:pt x="0" y="178335"/>
                      <a:pt x="0" y="138530"/>
                    </a:cubicBezTo>
                    <a:cubicBezTo>
                      <a:pt x="0" y="62022"/>
                      <a:pt x="61653" y="0"/>
                      <a:pt x="137705" y="0"/>
                    </a:cubicBezTo>
                    <a:cubicBezTo>
                      <a:pt x="213758" y="0"/>
                      <a:pt x="275410" y="62022"/>
                      <a:pt x="275410" y="138530"/>
                    </a:cubicBezTo>
                    <a:cubicBezTo>
                      <a:pt x="275410" y="215038"/>
                      <a:pt x="213758" y="277060"/>
                      <a:pt x="137705" y="277060"/>
                    </a:cubicBezTo>
                    <a:lnTo>
                      <a:pt x="137705" y="247869"/>
                    </a:lnTo>
                    <a:cubicBezTo>
                      <a:pt x="198547" y="248693"/>
                      <a:pt x="247869" y="199371"/>
                      <a:pt x="247869" y="138530"/>
                    </a:cubicBezTo>
                    <a:cubicBezTo>
                      <a:pt x="247869" y="77688"/>
                      <a:pt x="198547" y="28366"/>
                      <a:pt x="137705" y="28366"/>
                    </a:cubicBezTo>
                    <a:cubicBezTo>
                      <a:pt x="76864" y="28366"/>
                      <a:pt x="27542" y="77688"/>
                      <a:pt x="27542" y="138530"/>
                    </a:cubicBezTo>
                    <a:cubicBezTo>
                      <a:pt x="27542" y="170184"/>
                      <a:pt x="40892" y="198721"/>
                      <a:pt x="62271" y="218814"/>
                    </a:cubicBezTo>
                    <a:lnTo>
                      <a:pt x="43113" y="239204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</p:grpSp>
        <p:sp>
          <p:nvSpPr>
            <p:cNvPr id="146" name="任意多边形 255"/>
            <p:cNvSpPr/>
            <p:nvPr/>
          </p:nvSpPr>
          <p:spPr>
            <a:xfrm>
              <a:off x="4009765" y="4686630"/>
              <a:ext cx="29747" cy="172510"/>
            </a:xfrm>
            <a:custGeom>
              <a:avLst/>
              <a:gdLst/>
              <a:ahLst/>
              <a:cxnLst/>
              <a:rect l="0" t="0" r="0" b="0"/>
              <a:pathLst>
                <a:path w="29747" h="172510">
                  <a:moveTo>
                    <a:pt x="0" y="0"/>
                  </a:moveTo>
                  <a:lnTo>
                    <a:pt x="29747" y="0"/>
                  </a:lnTo>
                  <a:lnTo>
                    <a:pt x="29747" y="172510"/>
                  </a:lnTo>
                  <a:lnTo>
                    <a:pt x="0" y="172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ECE"/>
            </a:solidFill>
            <a:ln w="7600" cap="flat">
              <a:noFill/>
              <a:bevel/>
            </a:ln>
          </p:spPr>
        </p:sp>
        <p:sp>
          <p:nvSpPr>
            <p:cNvPr id="147" name="任意多边形 256"/>
            <p:cNvSpPr/>
            <p:nvPr/>
          </p:nvSpPr>
          <p:spPr>
            <a:xfrm rot="-5400000">
              <a:off x="4009677" y="4691386"/>
              <a:ext cx="29928" cy="154582"/>
            </a:xfrm>
            <a:custGeom>
              <a:avLst/>
              <a:gdLst/>
              <a:ahLst/>
              <a:cxnLst/>
              <a:rect l="0" t="0" r="0" b="0"/>
              <a:pathLst>
                <a:path w="29928" h="154582">
                  <a:moveTo>
                    <a:pt x="0" y="0"/>
                  </a:moveTo>
                  <a:lnTo>
                    <a:pt x="29928" y="0"/>
                  </a:lnTo>
                  <a:lnTo>
                    <a:pt x="29928" y="154582"/>
                  </a:lnTo>
                  <a:lnTo>
                    <a:pt x="0" y="154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ECE"/>
            </a:solidFill>
            <a:ln w="7600" cap="flat">
              <a:noFill/>
              <a:bevel/>
            </a:ln>
          </p:spPr>
        </p:sp>
      </p:grpSp>
      <p:grpSp>
        <p:nvGrpSpPr>
          <p:cNvPr id="88" name="组合 87"/>
          <p:cNvGrpSpPr/>
          <p:nvPr/>
        </p:nvGrpSpPr>
        <p:grpSpPr>
          <a:xfrm>
            <a:off x="2479570" y="4519405"/>
            <a:ext cx="258267" cy="395966"/>
            <a:chOff x="715521" y="4436892"/>
            <a:chExt cx="275410" cy="422249"/>
          </a:xfrm>
          <a:solidFill>
            <a:srgbClr val="CB6FDB"/>
          </a:solidFill>
        </p:grpSpPr>
        <p:grpSp>
          <p:nvGrpSpPr>
            <p:cNvPr id="140" name="Variable Radian Doughnut"/>
            <p:cNvGrpSpPr/>
            <p:nvPr/>
          </p:nvGrpSpPr>
          <p:grpSpPr>
            <a:xfrm>
              <a:off x="715233" y="4436514"/>
              <a:ext cx="275410" cy="277060"/>
              <a:chOff x="715233" y="4436514"/>
              <a:chExt cx="275410" cy="277060"/>
            </a:xfrm>
            <a:grpFill/>
          </p:grpSpPr>
          <p:sp>
            <p:nvSpPr>
              <p:cNvPr id="143" name="任意多边形 259"/>
              <p:cNvSpPr/>
              <p:nvPr/>
            </p:nvSpPr>
            <p:spPr>
              <a:xfrm>
                <a:off x="715233" y="4436514"/>
                <a:ext cx="275410" cy="277060"/>
              </a:xfrm>
              <a:custGeom>
                <a:avLst/>
                <a:gdLst>
                  <a:gd name="connsiteX0" fmla="*/ 137705 w 275410"/>
                  <a:gd name="connsiteY0" fmla="*/ 277060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137705" y="277060"/>
                    </a:moveTo>
                    <a:cubicBezTo>
                      <a:pt x="101221" y="277060"/>
                      <a:pt x="68051" y="262786"/>
                      <a:pt x="43113" y="239205"/>
                    </a:cubicBezTo>
                    <a:lnTo>
                      <a:pt x="62270" y="217990"/>
                    </a:lnTo>
                    <a:cubicBezTo>
                      <a:pt x="81982" y="237343"/>
                      <a:pt x="108518" y="248693"/>
                      <a:pt x="137705" y="248693"/>
                    </a:cubicBezTo>
                    <a:lnTo>
                      <a:pt x="137705" y="27706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144" name="任意多边形 260"/>
              <p:cNvSpPr/>
              <p:nvPr/>
            </p:nvSpPr>
            <p:spPr>
              <a:xfrm>
                <a:off x="715233" y="4436514"/>
                <a:ext cx="275410" cy="277060"/>
              </a:xfrm>
              <a:custGeom>
                <a:avLst/>
                <a:gdLst>
                  <a:gd name="connsiteX0" fmla="*/ 43113 w 275410"/>
                  <a:gd name="connsiteY0" fmla="*/ 239204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43113" y="239204"/>
                    </a:moveTo>
                    <a:cubicBezTo>
                      <a:pt x="16689" y="214219"/>
                      <a:pt x="0" y="178335"/>
                      <a:pt x="0" y="138530"/>
                    </a:cubicBezTo>
                    <a:cubicBezTo>
                      <a:pt x="0" y="62022"/>
                      <a:pt x="61653" y="0"/>
                      <a:pt x="137705" y="0"/>
                    </a:cubicBezTo>
                    <a:cubicBezTo>
                      <a:pt x="213758" y="0"/>
                      <a:pt x="275410" y="62022"/>
                      <a:pt x="275410" y="138530"/>
                    </a:cubicBezTo>
                    <a:cubicBezTo>
                      <a:pt x="275410" y="215038"/>
                      <a:pt x="213758" y="277060"/>
                      <a:pt x="137705" y="277060"/>
                    </a:cubicBezTo>
                    <a:lnTo>
                      <a:pt x="137705" y="247869"/>
                    </a:lnTo>
                    <a:cubicBezTo>
                      <a:pt x="198547" y="248693"/>
                      <a:pt x="247869" y="199371"/>
                      <a:pt x="247869" y="138530"/>
                    </a:cubicBezTo>
                    <a:cubicBezTo>
                      <a:pt x="247869" y="77688"/>
                      <a:pt x="198547" y="28366"/>
                      <a:pt x="137705" y="28366"/>
                    </a:cubicBezTo>
                    <a:cubicBezTo>
                      <a:pt x="76864" y="28366"/>
                      <a:pt x="27542" y="77688"/>
                      <a:pt x="27542" y="138530"/>
                    </a:cubicBezTo>
                    <a:cubicBezTo>
                      <a:pt x="27542" y="170184"/>
                      <a:pt x="40892" y="198721"/>
                      <a:pt x="62271" y="218814"/>
                    </a:cubicBezTo>
                    <a:lnTo>
                      <a:pt x="43113" y="239204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141" name="任意多边形 261"/>
            <p:cNvSpPr/>
            <p:nvPr/>
          </p:nvSpPr>
          <p:spPr>
            <a:xfrm>
              <a:off x="838062" y="4686630"/>
              <a:ext cx="29747" cy="172510"/>
            </a:xfrm>
            <a:custGeom>
              <a:avLst/>
              <a:gdLst/>
              <a:ahLst/>
              <a:cxnLst/>
              <a:rect l="0" t="0" r="0" b="0"/>
              <a:pathLst>
                <a:path w="29747" h="172510">
                  <a:moveTo>
                    <a:pt x="0" y="0"/>
                  </a:moveTo>
                  <a:lnTo>
                    <a:pt x="29747" y="0"/>
                  </a:lnTo>
                  <a:lnTo>
                    <a:pt x="29747" y="172510"/>
                  </a:lnTo>
                  <a:lnTo>
                    <a:pt x="0" y="1725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sp>
          <p:nvSpPr>
            <p:cNvPr id="142" name="任意多边形 262"/>
            <p:cNvSpPr/>
            <p:nvPr/>
          </p:nvSpPr>
          <p:spPr>
            <a:xfrm rot="-5400000">
              <a:off x="837974" y="4691386"/>
              <a:ext cx="29928" cy="154582"/>
            </a:xfrm>
            <a:custGeom>
              <a:avLst/>
              <a:gdLst/>
              <a:ahLst/>
              <a:cxnLst/>
              <a:rect l="0" t="0" r="0" b="0"/>
              <a:pathLst>
                <a:path w="29928" h="154582">
                  <a:moveTo>
                    <a:pt x="0" y="0"/>
                  </a:moveTo>
                  <a:lnTo>
                    <a:pt x="29928" y="0"/>
                  </a:lnTo>
                  <a:lnTo>
                    <a:pt x="29928" y="154582"/>
                  </a:lnTo>
                  <a:lnTo>
                    <a:pt x="0" y="1545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</p:grpSp>
      <p:grpSp>
        <p:nvGrpSpPr>
          <p:cNvPr id="89" name="组合 88"/>
          <p:cNvGrpSpPr/>
          <p:nvPr/>
        </p:nvGrpSpPr>
        <p:grpSpPr>
          <a:xfrm>
            <a:off x="2810042" y="4519405"/>
            <a:ext cx="258267" cy="395966"/>
            <a:chOff x="1067928" y="4436892"/>
            <a:chExt cx="275410" cy="422249"/>
          </a:xfrm>
          <a:solidFill>
            <a:srgbClr val="CB6FDB"/>
          </a:solidFill>
        </p:grpSpPr>
        <p:grpSp>
          <p:nvGrpSpPr>
            <p:cNvPr id="135" name="Variable Radian Doughnut"/>
            <p:cNvGrpSpPr/>
            <p:nvPr/>
          </p:nvGrpSpPr>
          <p:grpSpPr>
            <a:xfrm>
              <a:off x="1067640" y="4436514"/>
              <a:ext cx="275410" cy="277060"/>
              <a:chOff x="1067640" y="4436514"/>
              <a:chExt cx="275410" cy="277060"/>
            </a:xfrm>
            <a:grpFill/>
          </p:grpSpPr>
          <p:sp>
            <p:nvSpPr>
              <p:cNvPr id="138" name="任意多边形 265"/>
              <p:cNvSpPr/>
              <p:nvPr/>
            </p:nvSpPr>
            <p:spPr>
              <a:xfrm>
                <a:off x="1067640" y="4436514"/>
                <a:ext cx="275410" cy="277060"/>
              </a:xfrm>
              <a:custGeom>
                <a:avLst/>
                <a:gdLst>
                  <a:gd name="connsiteX0" fmla="*/ 137705 w 275410"/>
                  <a:gd name="connsiteY0" fmla="*/ 277060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137705" y="277060"/>
                    </a:moveTo>
                    <a:cubicBezTo>
                      <a:pt x="101221" y="277060"/>
                      <a:pt x="68051" y="262786"/>
                      <a:pt x="43113" y="239205"/>
                    </a:cubicBezTo>
                    <a:lnTo>
                      <a:pt x="62270" y="217990"/>
                    </a:lnTo>
                    <a:cubicBezTo>
                      <a:pt x="81982" y="237343"/>
                      <a:pt x="108518" y="248693"/>
                      <a:pt x="137705" y="248693"/>
                    </a:cubicBezTo>
                    <a:lnTo>
                      <a:pt x="137705" y="27706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139" name="任意多边形 266"/>
              <p:cNvSpPr/>
              <p:nvPr/>
            </p:nvSpPr>
            <p:spPr>
              <a:xfrm>
                <a:off x="1067640" y="4436514"/>
                <a:ext cx="275410" cy="277060"/>
              </a:xfrm>
              <a:custGeom>
                <a:avLst/>
                <a:gdLst>
                  <a:gd name="connsiteX0" fmla="*/ 43113 w 275410"/>
                  <a:gd name="connsiteY0" fmla="*/ 239204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43113" y="239204"/>
                    </a:moveTo>
                    <a:cubicBezTo>
                      <a:pt x="16689" y="214219"/>
                      <a:pt x="0" y="178335"/>
                      <a:pt x="0" y="138530"/>
                    </a:cubicBezTo>
                    <a:cubicBezTo>
                      <a:pt x="0" y="62022"/>
                      <a:pt x="61653" y="0"/>
                      <a:pt x="137705" y="0"/>
                    </a:cubicBezTo>
                    <a:cubicBezTo>
                      <a:pt x="213758" y="0"/>
                      <a:pt x="275410" y="62022"/>
                      <a:pt x="275410" y="138530"/>
                    </a:cubicBezTo>
                    <a:cubicBezTo>
                      <a:pt x="275410" y="215038"/>
                      <a:pt x="213758" y="277060"/>
                      <a:pt x="137705" y="277060"/>
                    </a:cubicBezTo>
                    <a:lnTo>
                      <a:pt x="137705" y="247869"/>
                    </a:lnTo>
                    <a:cubicBezTo>
                      <a:pt x="198547" y="248693"/>
                      <a:pt x="247869" y="199371"/>
                      <a:pt x="247869" y="138530"/>
                    </a:cubicBezTo>
                    <a:cubicBezTo>
                      <a:pt x="247869" y="77688"/>
                      <a:pt x="198547" y="28366"/>
                      <a:pt x="137705" y="28366"/>
                    </a:cubicBezTo>
                    <a:cubicBezTo>
                      <a:pt x="76864" y="28366"/>
                      <a:pt x="27542" y="77688"/>
                      <a:pt x="27542" y="138530"/>
                    </a:cubicBezTo>
                    <a:cubicBezTo>
                      <a:pt x="27542" y="170184"/>
                      <a:pt x="40892" y="198721"/>
                      <a:pt x="62271" y="218814"/>
                    </a:cubicBezTo>
                    <a:lnTo>
                      <a:pt x="43113" y="239204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136" name="任意多边形 267"/>
            <p:cNvSpPr/>
            <p:nvPr/>
          </p:nvSpPr>
          <p:spPr>
            <a:xfrm>
              <a:off x="1190469" y="4686630"/>
              <a:ext cx="29747" cy="172510"/>
            </a:xfrm>
            <a:custGeom>
              <a:avLst/>
              <a:gdLst/>
              <a:ahLst/>
              <a:cxnLst/>
              <a:rect l="0" t="0" r="0" b="0"/>
              <a:pathLst>
                <a:path w="29747" h="172510">
                  <a:moveTo>
                    <a:pt x="0" y="0"/>
                  </a:moveTo>
                  <a:lnTo>
                    <a:pt x="29747" y="0"/>
                  </a:lnTo>
                  <a:lnTo>
                    <a:pt x="29747" y="172510"/>
                  </a:lnTo>
                  <a:lnTo>
                    <a:pt x="0" y="1725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sp>
          <p:nvSpPr>
            <p:cNvPr id="137" name="任意多边形 268"/>
            <p:cNvSpPr/>
            <p:nvPr/>
          </p:nvSpPr>
          <p:spPr>
            <a:xfrm rot="-5400000">
              <a:off x="1190381" y="4691386"/>
              <a:ext cx="29928" cy="154582"/>
            </a:xfrm>
            <a:custGeom>
              <a:avLst/>
              <a:gdLst/>
              <a:ahLst/>
              <a:cxnLst/>
              <a:rect l="0" t="0" r="0" b="0"/>
              <a:pathLst>
                <a:path w="29928" h="154582">
                  <a:moveTo>
                    <a:pt x="0" y="0"/>
                  </a:moveTo>
                  <a:lnTo>
                    <a:pt x="29928" y="0"/>
                  </a:lnTo>
                  <a:lnTo>
                    <a:pt x="29928" y="154582"/>
                  </a:lnTo>
                  <a:lnTo>
                    <a:pt x="0" y="1545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</p:grpSp>
      <p:grpSp>
        <p:nvGrpSpPr>
          <p:cNvPr id="90" name="组合 89"/>
          <p:cNvGrpSpPr/>
          <p:nvPr/>
        </p:nvGrpSpPr>
        <p:grpSpPr>
          <a:xfrm>
            <a:off x="3140518" y="4519405"/>
            <a:ext cx="258267" cy="395966"/>
            <a:chOff x="1420340" y="4436892"/>
            <a:chExt cx="275410" cy="422249"/>
          </a:xfrm>
          <a:solidFill>
            <a:srgbClr val="CB6FDB"/>
          </a:solidFill>
        </p:grpSpPr>
        <p:grpSp>
          <p:nvGrpSpPr>
            <p:cNvPr id="130" name="Variable Radian Doughnut"/>
            <p:cNvGrpSpPr/>
            <p:nvPr/>
          </p:nvGrpSpPr>
          <p:grpSpPr>
            <a:xfrm>
              <a:off x="1420052" y="4436514"/>
              <a:ext cx="275410" cy="277060"/>
              <a:chOff x="1420052" y="4436514"/>
              <a:chExt cx="275410" cy="277060"/>
            </a:xfrm>
            <a:grpFill/>
          </p:grpSpPr>
          <p:sp>
            <p:nvSpPr>
              <p:cNvPr id="133" name="任意多边形 271"/>
              <p:cNvSpPr/>
              <p:nvPr/>
            </p:nvSpPr>
            <p:spPr>
              <a:xfrm>
                <a:off x="1420052" y="4436514"/>
                <a:ext cx="275410" cy="277060"/>
              </a:xfrm>
              <a:custGeom>
                <a:avLst/>
                <a:gdLst>
                  <a:gd name="connsiteX0" fmla="*/ 137705 w 275410"/>
                  <a:gd name="connsiteY0" fmla="*/ 277060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137705" y="277060"/>
                    </a:moveTo>
                    <a:cubicBezTo>
                      <a:pt x="101221" y="277060"/>
                      <a:pt x="68051" y="262786"/>
                      <a:pt x="43113" y="239205"/>
                    </a:cubicBezTo>
                    <a:lnTo>
                      <a:pt x="62270" y="217990"/>
                    </a:lnTo>
                    <a:cubicBezTo>
                      <a:pt x="81982" y="237343"/>
                      <a:pt x="108518" y="248693"/>
                      <a:pt x="137705" y="248693"/>
                    </a:cubicBezTo>
                    <a:lnTo>
                      <a:pt x="137705" y="27706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134" name="任意多边形 272"/>
              <p:cNvSpPr/>
              <p:nvPr/>
            </p:nvSpPr>
            <p:spPr>
              <a:xfrm>
                <a:off x="1420052" y="4436514"/>
                <a:ext cx="275410" cy="277060"/>
              </a:xfrm>
              <a:custGeom>
                <a:avLst/>
                <a:gdLst>
                  <a:gd name="connsiteX0" fmla="*/ 43113 w 275410"/>
                  <a:gd name="connsiteY0" fmla="*/ 239204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43113" y="239204"/>
                    </a:moveTo>
                    <a:cubicBezTo>
                      <a:pt x="16689" y="214219"/>
                      <a:pt x="0" y="178335"/>
                      <a:pt x="0" y="138530"/>
                    </a:cubicBezTo>
                    <a:cubicBezTo>
                      <a:pt x="0" y="62022"/>
                      <a:pt x="61653" y="0"/>
                      <a:pt x="137705" y="0"/>
                    </a:cubicBezTo>
                    <a:cubicBezTo>
                      <a:pt x="213758" y="0"/>
                      <a:pt x="275410" y="62022"/>
                      <a:pt x="275410" y="138530"/>
                    </a:cubicBezTo>
                    <a:cubicBezTo>
                      <a:pt x="275410" y="215038"/>
                      <a:pt x="213758" y="277060"/>
                      <a:pt x="137705" y="277060"/>
                    </a:cubicBezTo>
                    <a:lnTo>
                      <a:pt x="137705" y="247869"/>
                    </a:lnTo>
                    <a:cubicBezTo>
                      <a:pt x="198547" y="248693"/>
                      <a:pt x="247869" y="199371"/>
                      <a:pt x="247869" y="138530"/>
                    </a:cubicBezTo>
                    <a:cubicBezTo>
                      <a:pt x="247869" y="77688"/>
                      <a:pt x="198547" y="28366"/>
                      <a:pt x="137705" y="28366"/>
                    </a:cubicBezTo>
                    <a:cubicBezTo>
                      <a:pt x="76864" y="28366"/>
                      <a:pt x="27542" y="77688"/>
                      <a:pt x="27542" y="138530"/>
                    </a:cubicBezTo>
                    <a:cubicBezTo>
                      <a:pt x="27542" y="170184"/>
                      <a:pt x="40892" y="198721"/>
                      <a:pt x="62271" y="218814"/>
                    </a:cubicBezTo>
                    <a:lnTo>
                      <a:pt x="43113" y="239204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131" name="任意多边形 273"/>
            <p:cNvSpPr/>
            <p:nvPr/>
          </p:nvSpPr>
          <p:spPr>
            <a:xfrm>
              <a:off x="1542881" y="4686630"/>
              <a:ext cx="29747" cy="172510"/>
            </a:xfrm>
            <a:custGeom>
              <a:avLst/>
              <a:gdLst/>
              <a:ahLst/>
              <a:cxnLst/>
              <a:rect l="0" t="0" r="0" b="0"/>
              <a:pathLst>
                <a:path w="29747" h="172510">
                  <a:moveTo>
                    <a:pt x="0" y="0"/>
                  </a:moveTo>
                  <a:lnTo>
                    <a:pt x="29747" y="0"/>
                  </a:lnTo>
                  <a:lnTo>
                    <a:pt x="29747" y="172510"/>
                  </a:lnTo>
                  <a:lnTo>
                    <a:pt x="0" y="1725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sp>
          <p:nvSpPr>
            <p:cNvPr id="132" name="任意多边形 274"/>
            <p:cNvSpPr/>
            <p:nvPr/>
          </p:nvSpPr>
          <p:spPr>
            <a:xfrm rot="-5400000">
              <a:off x="1542793" y="4691386"/>
              <a:ext cx="29928" cy="154582"/>
            </a:xfrm>
            <a:custGeom>
              <a:avLst/>
              <a:gdLst/>
              <a:ahLst/>
              <a:cxnLst/>
              <a:rect l="0" t="0" r="0" b="0"/>
              <a:pathLst>
                <a:path w="29928" h="154582">
                  <a:moveTo>
                    <a:pt x="0" y="0"/>
                  </a:moveTo>
                  <a:lnTo>
                    <a:pt x="29928" y="0"/>
                  </a:lnTo>
                  <a:lnTo>
                    <a:pt x="29928" y="154582"/>
                  </a:lnTo>
                  <a:lnTo>
                    <a:pt x="0" y="1545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</p:grpSp>
      <p:grpSp>
        <p:nvGrpSpPr>
          <p:cNvPr id="91" name="组合 90"/>
          <p:cNvGrpSpPr/>
          <p:nvPr/>
        </p:nvGrpSpPr>
        <p:grpSpPr>
          <a:xfrm>
            <a:off x="3470994" y="4519405"/>
            <a:ext cx="258267" cy="395966"/>
            <a:chOff x="1772752" y="4436892"/>
            <a:chExt cx="275410" cy="422249"/>
          </a:xfrm>
          <a:solidFill>
            <a:srgbClr val="CB6FDB"/>
          </a:solidFill>
        </p:grpSpPr>
        <p:grpSp>
          <p:nvGrpSpPr>
            <p:cNvPr id="125" name="Variable Radian Doughnut"/>
            <p:cNvGrpSpPr/>
            <p:nvPr/>
          </p:nvGrpSpPr>
          <p:grpSpPr>
            <a:xfrm>
              <a:off x="1772464" y="4436514"/>
              <a:ext cx="275410" cy="277060"/>
              <a:chOff x="1772464" y="4436514"/>
              <a:chExt cx="275410" cy="277060"/>
            </a:xfrm>
            <a:grpFill/>
          </p:grpSpPr>
          <p:sp>
            <p:nvSpPr>
              <p:cNvPr id="128" name="任意多边形 277"/>
              <p:cNvSpPr/>
              <p:nvPr/>
            </p:nvSpPr>
            <p:spPr>
              <a:xfrm>
                <a:off x="1772464" y="4436514"/>
                <a:ext cx="275410" cy="277060"/>
              </a:xfrm>
              <a:custGeom>
                <a:avLst/>
                <a:gdLst>
                  <a:gd name="connsiteX0" fmla="*/ 137705 w 275410"/>
                  <a:gd name="connsiteY0" fmla="*/ 277060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137705" y="277060"/>
                    </a:moveTo>
                    <a:cubicBezTo>
                      <a:pt x="101221" y="277060"/>
                      <a:pt x="68051" y="262786"/>
                      <a:pt x="43113" y="239205"/>
                    </a:cubicBezTo>
                    <a:lnTo>
                      <a:pt x="62270" y="217990"/>
                    </a:lnTo>
                    <a:cubicBezTo>
                      <a:pt x="81982" y="237343"/>
                      <a:pt x="108518" y="248693"/>
                      <a:pt x="137705" y="248693"/>
                    </a:cubicBezTo>
                    <a:lnTo>
                      <a:pt x="137705" y="27706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129" name="任意多边形 278"/>
              <p:cNvSpPr/>
              <p:nvPr/>
            </p:nvSpPr>
            <p:spPr>
              <a:xfrm>
                <a:off x="1772464" y="4436514"/>
                <a:ext cx="275410" cy="277060"/>
              </a:xfrm>
              <a:custGeom>
                <a:avLst/>
                <a:gdLst>
                  <a:gd name="connsiteX0" fmla="*/ 43113 w 275410"/>
                  <a:gd name="connsiteY0" fmla="*/ 239204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43113" y="239204"/>
                    </a:moveTo>
                    <a:cubicBezTo>
                      <a:pt x="16689" y="214219"/>
                      <a:pt x="0" y="178335"/>
                      <a:pt x="0" y="138530"/>
                    </a:cubicBezTo>
                    <a:cubicBezTo>
                      <a:pt x="0" y="62022"/>
                      <a:pt x="61653" y="0"/>
                      <a:pt x="137705" y="0"/>
                    </a:cubicBezTo>
                    <a:cubicBezTo>
                      <a:pt x="213758" y="0"/>
                      <a:pt x="275410" y="62022"/>
                      <a:pt x="275410" y="138530"/>
                    </a:cubicBezTo>
                    <a:cubicBezTo>
                      <a:pt x="275410" y="215038"/>
                      <a:pt x="213758" y="277060"/>
                      <a:pt x="137705" y="277060"/>
                    </a:cubicBezTo>
                    <a:lnTo>
                      <a:pt x="137705" y="247869"/>
                    </a:lnTo>
                    <a:cubicBezTo>
                      <a:pt x="198547" y="248693"/>
                      <a:pt x="247869" y="199371"/>
                      <a:pt x="247869" y="138530"/>
                    </a:cubicBezTo>
                    <a:cubicBezTo>
                      <a:pt x="247869" y="77688"/>
                      <a:pt x="198547" y="28366"/>
                      <a:pt x="137705" y="28366"/>
                    </a:cubicBezTo>
                    <a:cubicBezTo>
                      <a:pt x="76864" y="28366"/>
                      <a:pt x="27542" y="77688"/>
                      <a:pt x="27542" y="138530"/>
                    </a:cubicBezTo>
                    <a:cubicBezTo>
                      <a:pt x="27542" y="170184"/>
                      <a:pt x="40892" y="198721"/>
                      <a:pt x="62271" y="218814"/>
                    </a:cubicBezTo>
                    <a:lnTo>
                      <a:pt x="43113" y="239204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126" name="任意多边形 279"/>
            <p:cNvSpPr/>
            <p:nvPr/>
          </p:nvSpPr>
          <p:spPr>
            <a:xfrm>
              <a:off x="1895293" y="4686630"/>
              <a:ext cx="29747" cy="172510"/>
            </a:xfrm>
            <a:custGeom>
              <a:avLst/>
              <a:gdLst/>
              <a:ahLst/>
              <a:cxnLst/>
              <a:rect l="0" t="0" r="0" b="0"/>
              <a:pathLst>
                <a:path w="29747" h="172510">
                  <a:moveTo>
                    <a:pt x="0" y="0"/>
                  </a:moveTo>
                  <a:lnTo>
                    <a:pt x="29747" y="0"/>
                  </a:lnTo>
                  <a:lnTo>
                    <a:pt x="29747" y="172510"/>
                  </a:lnTo>
                  <a:lnTo>
                    <a:pt x="0" y="1725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sp>
          <p:nvSpPr>
            <p:cNvPr id="127" name="任意多边形 280"/>
            <p:cNvSpPr/>
            <p:nvPr/>
          </p:nvSpPr>
          <p:spPr>
            <a:xfrm rot="-5400000">
              <a:off x="1895205" y="4691386"/>
              <a:ext cx="29928" cy="154582"/>
            </a:xfrm>
            <a:custGeom>
              <a:avLst/>
              <a:gdLst/>
              <a:ahLst/>
              <a:cxnLst/>
              <a:rect l="0" t="0" r="0" b="0"/>
              <a:pathLst>
                <a:path w="29928" h="154582">
                  <a:moveTo>
                    <a:pt x="0" y="0"/>
                  </a:moveTo>
                  <a:lnTo>
                    <a:pt x="29928" y="0"/>
                  </a:lnTo>
                  <a:lnTo>
                    <a:pt x="29928" y="154582"/>
                  </a:lnTo>
                  <a:lnTo>
                    <a:pt x="0" y="1545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</p:grpSp>
      <p:grpSp>
        <p:nvGrpSpPr>
          <p:cNvPr id="92" name="组合 91"/>
          <p:cNvGrpSpPr/>
          <p:nvPr/>
        </p:nvGrpSpPr>
        <p:grpSpPr>
          <a:xfrm>
            <a:off x="3801470" y="4519405"/>
            <a:ext cx="258267" cy="395966"/>
            <a:chOff x="2125164" y="4436892"/>
            <a:chExt cx="275410" cy="422249"/>
          </a:xfrm>
          <a:solidFill>
            <a:srgbClr val="CB6FDB"/>
          </a:solidFill>
        </p:grpSpPr>
        <p:grpSp>
          <p:nvGrpSpPr>
            <p:cNvPr id="120" name="Variable Radian Doughnut"/>
            <p:cNvGrpSpPr/>
            <p:nvPr/>
          </p:nvGrpSpPr>
          <p:grpSpPr>
            <a:xfrm>
              <a:off x="2124876" y="4436514"/>
              <a:ext cx="275410" cy="277060"/>
              <a:chOff x="2124876" y="4436514"/>
              <a:chExt cx="275410" cy="277060"/>
            </a:xfrm>
            <a:grpFill/>
          </p:grpSpPr>
          <p:sp>
            <p:nvSpPr>
              <p:cNvPr id="123" name="任意多边形 283"/>
              <p:cNvSpPr/>
              <p:nvPr/>
            </p:nvSpPr>
            <p:spPr>
              <a:xfrm>
                <a:off x="2124876" y="4436514"/>
                <a:ext cx="275410" cy="277060"/>
              </a:xfrm>
              <a:custGeom>
                <a:avLst/>
                <a:gdLst>
                  <a:gd name="connsiteX0" fmla="*/ 137705 w 275410"/>
                  <a:gd name="connsiteY0" fmla="*/ 277060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137705" y="277060"/>
                    </a:moveTo>
                    <a:cubicBezTo>
                      <a:pt x="101221" y="277060"/>
                      <a:pt x="68051" y="262786"/>
                      <a:pt x="43113" y="239205"/>
                    </a:cubicBezTo>
                    <a:lnTo>
                      <a:pt x="62270" y="217990"/>
                    </a:lnTo>
                    <a:cubicBezTo>
                      <a:pt x="81982" y="237343"/>
                      <a:pt x="108518" y="248693"/>
                      <a:pt x="137705" y="248693"/>
                    </a:cubicBezTo>
                    <a:lnTo>
                      <a:pt x="137705" y="27706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124" name="任意多边形 284"/>
              <p:cNvSpPr/>
              <p:nvPr/>
            </p:nvSpPr>
            <p:spPr>
              <a:xfrm>
                <a:off x="2124876" y="4436514"/>
                <a:ext cx="275410" cy="277060"/>
              </a:xfrm>
              <a:custGeom>
                <a:avLst/>
                <a:gdLst>
                  <a:gd name="connsiteX0" fmla="*/ 43113 w 275410"/>
                  <a:gd name="connsiteY0" fmla="*/ 239204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43113" y="239204"/>
                    </a:moveTo>
                    <a:cubicBezTo>
                      <a:pt x="16689" y="214219"/>
                      <a:pt x="0" y="178335"/>
                      <a:pt x="0" y="138530"/>
                    </a:cubicBezTo>
                    <a:cubicBezTo>
                      <a:pt x="0" y="62022"/>
                      <a:pt x="61653" y="0"/>
                      <a:pt x="137705" y="0"/>
                    </a:cubicBezTo>
                    <a:cubicBezTo>
                      <a:pt x="213758" y="0"/>
                      <a:pt x="275410" y="62022"/>
                      <a:pt x="275410" y="138530"/>
                    </a:cubicBezTo>
                    <a:cubicBezTo>
                      <a:pt x="275410" y="215038"/>
                      <a:pt x="213758" y="277060"/>
                      <a:pt x="137705" y="277060"/>
                    </a:cubicBezTo>
                    <a:lnTo>
                      <a:pt x="137705" y="247869"/>
                    </a:lnTo>
                    <a:cubicBezTo>
                      <a:pt x="198547" y="248693"/>
                      <a:pt x="247869" y="199371"/>
                      <a:pt x="247869" y="138530"/>
                    </a:cubicBezTo>
                    <a:cubicBezTo>
                      <a:pt x="247869" y="77688"/>
                      <a:pt x="198547" y="28366"/>
                      <a:pt x="137705" y="28366"/>
                    </a:cubicBezTo>
                    <a:cubicBezTo>
                      <a:pt x="76864" y="28366"/>
                      <a:pt x="27542" y="77688"/>
                      <a:pt x="27542" y="138530"/>
                    </a:cubicBezTo>
                    <a:cubicBezTo>
                      <a:pt x="27542" y="170184"/>
                      <a:pt x="40892" y="198721"/>
                      <a:pt x="62271" y="218814"/>
                    </a:cubicBezTo>
                    <a:lnTo>
                      <a:pt x="43113" y="239204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121" name="任意多边形 285"/>
            <p:cNvSpPr/>
            <p:nvPr/>
          </p:nvSpPr>
          <p:spPr>
            <a:xfrm>
              <a:off x="2247705" y="4686630"/>
              <a:ext cx="29747" cy="172510"/>
            </a:xfrm>
            <a:custGeom>
              <a:avLst/>
              <a:gdLst/>
              <a:ahLst/>
              <a:cxnLst/>
              <a:rect l="0" t="0" r="0" b="0"/>
              <a:pathLst>
                <a:path w="29747" h="172510">
                  <a:moveTo>
                    <a:pt x="0" y="0"/>
                  </a:moveTo>
                  <a:lnTo>
                    <a:pt x="29747" y="0"/>
                  </a:lnTo>
                  <a:lnTo>
                    <a:pt x="29747" y="172510"/>
                  </a:lnTo>
                  <a:lnTo>
                    <a:pt x="0" y="1725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sp>
          <p:nvSpPr>
            <p:cNvPr id="122" name="任意多边形 286"/>
            <p:cNvSpPr/>
            <p:nvPr/>
          </p:nvSpPr>
          <p:spPr>
            <a:xfrm rot="-5400000">
              <a:off x="2247617" y="4691386"/>
              <a:ext cx="29928" cy="154582"/>
            </a:xfrm>
            <a:custGeom>
              <a:avLst/>
              <a:gdLst/>
              <a:ahLst/>
              <a:cxnLst/>
              <a:rect l="0" t="0" r="0" b="0"/>
              <a:pathLst>
                <a:path w="29928" h="154582">
                  <a:moveTo>
                    <a:pt x="0" y="0"/>
                  </a:moveTo>
                  <a:lnTo>
                    <a:pt x="29928" y="0"/>
                  </a:lnTo>
                  <a:lnTo>
                    <a:pt x="29928" y="154582"/>
                  </a:lnTo>
                  <a:lnTo>
                    <a:pt x="0" y="1545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</p:grpSp>
      <p:grpSp>
        <p:nvGrpSpPr>
          <p:cNvPr id="93" name="组合 92"/>
          <p:cNvGrpSpPr/>
          <p:nvPr/>
        </p:nvGrpSpPr>
        <p:grpSpPr>
          <a:xfrm>
            <a:off x="4131946" y="4519405"/>
            <a:ext cx="258267" cy="395966"/>
            <a:chOff x="2477576" y="4436892"/>
            <a:chExt cx="275410" cy="422249"/>
          </a:xfrm>
          <a:solidFill>
            <a:srgbClr val="CB6FDB"/>
          </a:solidFill>
        </p:grpSpPr>
        <p:grpSp>
          <p:nvGrpSpPr>
            <p:cNvPr id="115" name="Variable Radian Doughnut"/>
            <p:cNvGrpSpPr/>
            <p:nvPr/>
          </p:nvGrpSpPr>
          <p:grpSpPr>
            <a:xfrm>
              <a:off x="2477288" y="4436514"/>
              <a:ext cx="275410" cy="277060"/>
              <a:chOff x="2477288" y="4436514"/>
              <a:chExt cx="275410" cy="277060"/>
            </a:xfrm>
            <a:grpFill/>
          </p:grpSpPr>
          <p:sp>
            <p:nvSpPr>
              <p:cNvPr id="118" name="任意多边形 289"/>
              <p:cNvSpPr/>
              <p:nvPr/>
            </p:nvSpPr>
            <p:spPr>
              <a:xfrm>
                <a:off x="2477288" y="4436514"/>
                <a:ext cx="275410" cy="277060"/>
              </a:xfrm>
              <a:custGeom>
                <a:avLst/>
                <a:gdLst>
                  <a:gd name="connsiteX0" fmla="*/ 137705 w 275410"/>
                  <a:gd name="connsiteY0" fmla="*/ 277060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137705" y="277060"/>
                    </a:moveTo>
                    <a:cubicBezTo>
                      <a:pt x="101221" y="277060"/>
                      <a:pt x="68051" y="262786"/>
                      <a:pt x="43113" y="239205"/>
                    </a:cubicBezTo>
                    <a:lnTo>
                      <a:pt x="62270" y="217990"/>
                    </a:lnTo>
                    <a:cubicBezTo>
                      <a:pt x="81982" y="237343"/>
                      <a:pt x="108518" y="248693"/>
                      <a:pt x="137705" y="248693"/>
                    </a:cubicBezTo>
                    <a:lnTo>
                      <a:pt x="137705" y="27706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119" name="任意多边形 290"/>
              <p:cNvSpPr/>
              <p:nvPr/>
            </p:nvSpPr>
            <p:spPr>
              <a:xfrm>
                <a:off x="2477288" y="4436514"/>
                <a:ext cx="275410" cy="277060"/>
              </a:xfrm>
              <a:custGeom>
                <a:avLst/>
                <a:gdLst>
                  <a:gd name="connsiteX0" fmla="*/ 43113 w 275410"/>
                  <a:gd name="connsiteY0" fmla="*/ 239204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43113" y="239204"/>
                    </a:moveTo>
                    <a:cubicBezTo>
                      <a:pt x="16689" y="214219"/>
                      <a:pt x="0" y="178335"/>
                      <a:pt x="0" y="138530"/>
                    </a:cubicBezTo>
                    <a:cubicBezTo>
                      <a:pt x="0" y="62022"/>
                      <a:pt x="61653" y="0"/>
                      <a:pt x="137705" y="0"/>
                    </a:cubicBezTo>
                    <a:cubicBezTo>
                      <a:pt x="213758" y="0"/>
                      <a:pt x="275410" y="62022"/>
                      <a:pt x="275410" y="138530"/>
                    </a:cubicBezTo>
                    <a:cubicBezTo>
                      <a:pt x="275410" y="215038"/>
                      <a:pt x="213758" y="277060"/>
                      <a:pt x="137705" y="277060"/>
                    </a:cubicBezTo>
                    <a:lnTo>
                      <a:pt x="137705" y="247869"/>
                    </a:lnTo>
                    <a:cubicBezTo>
                      <a:pt x="198547" y="248693"/>
                      <a:pt x="247869" y="199371"/>
                      <a:pt x="247869" y="138530"/>
                    </a:cubicBezTo>
                    <a:cubicBezTo>
                      <a:pt x="247869" y="77688"/>
                      <a:pt x="198547" y="28366"/>
                      <a:pt x="137705" y="28366"/>
                    </a:cubicBezTo>
                    <a:cubicBezTo>
                      <a:pt x="76864" y="28366"/>
                      <a:pt x="27542" y="77688"/>
                      <a:pt x="27542" y="138530"/>
                    </a:cubicBezTo>
                    <a:cubicBezTo>
                      <a:pt x="27542" y="170184"/>
                      <a:pt x="40892" y="198721"/>
                      <a:pt x="62271" y="218814"/>
                    </a:cubicBezTo>
                    <a:lnTo>
                      <a:pt x="43113" y="239204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116" name="任意多边形 291"/>
            <p:cNvSpPr/>
            <p:nvPr/>
          </p:nvSpPr>
          <p:spPr>
            <a:xfrm>
              <a:off x="2600117" y="4686630"/>
              <a:ext cx="29747" cy="172510"/>
            </a:xfrm>
            <a:custGeom>
              <a:avLst/>
              <a:gdLst/>
              <a:ahLst/>
              <a:cxnLst/>
              <a:rect l="0" t="0" r="0" b="0"/>
              <a:pathLst>
                <a:path w="29747" h="172510">
                  <a:moveTo>
                    <a:pt x="0" y="0"/>
                  </a:moveTo>
                  <a:lnTo>
                    <a:pt x="29747" y="0"/>
                  </a:lnTo>
                  <a:lnTo>
                    <a:pt x="29747" y="172510"/>
                  </a:lnTo>
                  <a:lnTo>
                    <a:pt x="0" y="1725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sp>
          <p:nvSpPr>
            <p:cNvPr id="117" name="任意多边形 292"/>
            <p:cNvSpPr/>
            <p:nvPr/>
          </p:nvSpPr>
          <p:spPr>
            <a:xfrm rot="-5400000">
              <a:off x="2600029" y="4691386"/>
              <a:ext cx="29928" cy="154582"/>
            </a:xfrm>
            <a:custGeom>
              <a:avLst/>
              <a:gdLst/>
              <a:ahLst/>
              <a:cxnLst/>
              <a:rect l="0" t="0" r="0" b="0"/>
              <a:pathLst>
                <a:path w="29928" h="154582">
                  <a:moveTo>
                    <a:pt x="0" y="0"/>
                  </a:moveTo>
                  <a:lnTo>
                    <a:pt x="29928" y="0"/>
                  </a:lnTo>
                  <a:lnTo>
                    <a:pt x="29928" y="154582"/>
                  </a:lnTo>
                  <a:lnTo>
                    <a:pt x="0" y="1545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</p:grpSp>
      <p:grpSp>
        <p:nvGrpSpPr>
          <p:cNvPr id="94" name="组合 93"/>
          <p:cNvGrpSpPr/>
          <p:nvPr/>
        </p:nvGrpSpPr>
        <p:grpSpPr>
          <a:xfrm>
            <a:off x="4462422" y="4519405"/>
            <a:ext cx="258267" cy="395966"/>
            <a:chOff x="2829988" y="4436892"/>
            <a:chExt cx="275410" cy="422249"/>
          </a:xfrm>
          <a:solidFill>
            <a:srgbClr val="CB6FDB"/>
          </a:solidFill>
        </p:grpSpPr>
        <p:grpSp>
          <p:nvGrpSpPr>
            <p:cNvPr id="110" name="Variable Radian Doughnut"/>
            <p:cNvGrpSpPr/>
            <p:nvPr/>
          </p:nvGrpSpPr>
          <p:grpSpPr>
            <a:xfrm>
              <a:off x="2829700" y="4436514"/>
              <a:ext cx="275410" cy="277060"/>
              <a:chOff x="2829700" y="4436514"/>
              <a:chExt cx="275410" cy="277060"/>
            </a:xfrm>
            <a:grpFill/>
          </p:grpSpPr>
          <p:sp>
            <p:nvSpPr>
              <p:cNvPr id="113" name="任意多边形 295"/>
              <p:cNvSpPr/>
              <p:nvPr/>
            </p:nvSpPr>
            <p:spPr>
              <a:xfrm>
                <a:off x="2829700" y="4436514"/>
                <a:ext cx="275410" cy="277060"/>
              </a:xfrm>
              <a:custGeom>
                <a:avLst/>
                <a:gdLst>
                  <a:gd name="connsiteX0" fmla="*/ 137705 w 275410"/>
                  <a:gd name="connsiteY0" fmla="*/ 277060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137705" y="277060"/>
                    </a:moveTo>
                    <a:cubicBezTo>
                      <a:pt x="101221" y="277060"/>
                      <a:pt x="68051" y="262786"/>
                      <a:pt x="43113" y="239205"/>
                    </a:cubicBezTo>
                    <a:lnTo>
                      <a:pt x="62270" y="217990"/>
                    </a:lnTo>
                    <a:cubicBezTo>
                      <a:pt x="81982" y="237343"/>
                      <a:pt x="108518" y="248693"/>
                      <a:pt x="137705" y="248693"/>
                    </a:cubicBezTo>
                    <a:lnTo>
                      <a:pt x="137705" y="27706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114" name="任意多边形 296"/>
              <p:cNvSpPr/>
              <p:nvPr/>
            </p:nvSpPr>
            <p:spPr>
              <a:xfrm>
                <a:off x="2829700" y="4436514"/>
                <a:ext cx="275410" cy="277060"/>
              </a:xfrm>
              <a:custGeom>
                <a:avLst/>
                <a:gdLst>
                  <a:gd name="connsiteX0" fmla="*/ 43113 w 275410"/>
                  <a:gd name="connsiteY0" fmla="*/ 239204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43113" y="239204"/>
                    </a:moveTo>
                    <a:cubicBezTo>
                      <a:pt x="16689" y="214219"/>
                      <a:pt x="0" y="178335"/>
                      <a:pt x="0" y="138530"/>
                    </a:cubicBezTo>
                    <a:cubicBezTo>
                      <a:pt x="0" y="62022"/>
                      <a:pt x="61653" y="0"/>
                      <a:pt x="137705" y="0"/>
                    </a:cubicBezTo>
                    <a:cubicBezTo>
                      <a:pt x="213758" y="0"/>
                      <a:pt x="275410" y="62022"/>
                      <a:pt x="275410" y="138530"/>
                    </a:cubicBezTo>
                    <a:cubicBezTo>
                      <a:pt x="275410" y="215038"/>
                      <a:pt x="213758" y="277060"/>
                      <a:pt x="137705" y="277060"/>
                    </a:cubicBezTo>
                    <a:lnTo>
                      <a:pt x="137705" y="247869"/>
                    </a:lnTo>
                    <a:cubicBezTo>
                      <a:pt x="198547" y="248693"/>
                      <a:pt x="247869" y="199371"/>
                      <a:pt x="247869" y="138530"/>
                    </a:cubicBezTo>
                    <a:cubicBezTo>
                      <a:pt x="247869" y="77688"/>
                      <a:pt x="198547" y="28366"/>
                      <a:pt x="137705" y="28366"/>
                    </a:cubicBezTo>
                    <a:cubicBezTo>
                      <a:pt x="76864" y="28366"/>
                      <a:pt x="27542" y="77688"/>
                      <a:pt x="27542" y="138530"/>
                    </a:cubicBezTo>
                    <a:cubicBezTo>
                      <a:pt x="27542" y="170184"/>
                      <a:pt x="40892" y="198721"/>
                      <a:pt x="62271" y="218814"/>
                    </a:cubicBezTo>
                    <a:lnTo>
                      <a:pt x="43113" y="239204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111" name="任意多边形 297"/>
            <p:cNvSpPr/>
            <p:nvPr/>
          </p:nvSpPr>
          <p:spPr>
            <a:xfrm>
              <a:off x="2952529" y="4686630"/>
              <a:ext cx="29747" cy="172510"/>
            </a:xfrm>
            <a:custGeom>
              <a:avLst/>
              <a:gdLst/>
              <a:ahLst/>
              <a:cxnLst/>
              <a:rect l="0" t="0" r="0" b="0"/>
              <a:pathLst>
                <a:path w="29747" h="172510">
                  <a:moveTo>
                    <a:pt x="0" y="0"/>
                  </a:moveTo>
                  <a:lnTo>
                    <a:pt x="29747" y="0"/>
                  </a:lnTo>
                  <a:lnTo>
                    <a:pt x="29747" y="172510"/>
                  </a:lnTo>
                  <a:lnTo>
                    <a:pt x="0" y="1725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sp>
          <p:nvSpPr>
            <p:cNvPr id="112" name="任意多边形 298"/>
            <p:cNvSpPr/>
            <p:nvPr/>
          </p:nvSpPr>
          <p:spPr>
            <a:xfrm rot="-5400000">
              <a:off x="2952441" y="4691386"/>
              <a:ext cx="29928" cy="154582"/>
            </a:xfrm>
            <a:custGeom>
              <a:avLst/>
              <a:gdLst/>
              <a:ahLst/>
              <a:cxnLst/>
              <a:rect l="0" t="0" r="0" b="0"/>
              <a:pathLst>
                <a:path w="29928" h="154582">
                  <a:moveTo>
                    <a:pt x="0" y="0"/>
                  </a:moveTo>
                  <a:lnTo>
                    <a:pt x="29928" y="0"/>
                  </a:lnTo>
                  <a:lnTo>
                    <a:pt x="29928" y="154582"/>
                  </a:lnTo>
                  <a:lnTo>
                    <a:pt x="0" y="1545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</p:grpSp>
      <p:grpSp>
        <p:nvGrpSpPr>
          <p:cNvPr id="95" name="组合 94"/>
          <p:cNvGrpSpPr/>
          <p:nvPr/>
        </p:nvGrpSpPr>
        <p:grpSpPr>
          <a:xfrm>
            <a:off x="4792898" y="4519405"/>
            <a:ext cx="258267" cy="395966"/>
            <a:chOff x="3182400" y="4436892"/>
            <a:chExt cx="275410" cy="422249"/>
          </a:xfrm>
          <a:solidFill>
            <a:srgbClr val="CB6FDB"/>
          </a:solidFill>
        </p:grpSpPr>
        <p:grpSp>
          <p:nvGrpSpPr>
            <p:cNvPr id="105" name="Variable Radian Doughnut"/>
            <p:cNvGrpSpPr/>
            <p:nvPr/>
          </p:nvGrpSpPr>
          <p:grpSpPr>
            <a:xfrm>
              <a:off x="3182112" y="4436514"/>
              <a:ext cx="275410" cy="277060"/>
              <a:chOff x="3182112" y="4436514"/>
              <a:chExt cx="275410" cy="277060"/>
            </a:xfrm>
            <a:grpFill/>
          </p:grpSpPr>
          <p:sp>
            <p:nvSpPr>
              <p:cNvPr id="108" name="任意多边形 301"/>
              <p:cNvSpPr/>
              <p:nvPr/>
            </p:nvSpPr>
            <p:spPr>
              <a:xfrm>
                <a:off x="3182112" y="4436514"/>
                <a:ext cx="275410" cy="277060"/>
              </a:xfrm>
              <a:custGeom>
                <a:avLst/>
                <a:gdLst>
                  <a:gd name="connsiteX0" fmla="*/ 137705 w 275410"/>
                  <a:gd name="connsiteY0" fmla="*/ 277060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137705" y="277060"/>
                    </a:moveTo>
                    <a:cubicBezTo>
                      <a:pt x="101221" y="277060"/>
                      <a:pt x="68051" y="262786"/>
                      <a:pt x="43113" y="239205"/>
                    </a:cubicBezTo>
                    <a:lnTo>
                      <a:pt x="62270" y="217990"/>
                    </a:lnTo>
                    <a:cubicBezTo>
                      <a:pt x="81982" y="237343"/>
                      <a:pt x="108518" y="248693"/>
                      <a:pt x="137705" y="248693"/>
                    </a:cubicBezTo>
                    <a:lnTo>
                      <a:pt x="137705" y="277060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  <p:sp>
            <p:nvSpPr>
              <p:cNvPr id="109" name="任意多边形 302"/>
              <p:cNvSpPr/>
              <p:nvPr/>
            </p:nvSpPr>
            <p:spPr>
              <a:xfrm>
                <a:off x="3182112" y="4436514"/>
                <a:ext cx="275410" cy="277060"/>
              </a:xfrm>
              <a:custGeom>
                <a:avLst/>
                <a:gdLst>
                  <a:gd name="connsiteX0" fmla="*/ 43113 w 275410"/>
                  <a:gd name="connsiteY0" fmla="*/ 239204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43113" y="239204"/>
                    </a:moveTo>
                    <a:cubicBezTo>
                      <a:pt x="16689" y="214219"/>
                      <a:pt x="0" y="178335"/>
                      <a:pt x="0" y="138530"/>
                    </a:cubicBezTo>
                    <a:cubicBezTo>
                      <a:pt x="0" y="62022"/>
                      <a:pt x="61653" y="0"/>
                      <a:pt x="137705" y="0"/>
                    </a:cubicBezTo>
                    <a:cubicBezTo>
                      <a:pt x="213758" y="0"/>
                      <a:pt x="275410" y="62022"/>
                      <a:pt x="275410" y="138530"/>
                    </a:cubicBezTo>
                    <a:cubicBezTo>
                      <a:pt x="275410" y="215038"/>
                      <a:pt x="213758" y="277060"/>
                      <a:pt x="137705" y="277060"/>
                    </a:cubicBezTo>
                    <a:lnTo>
                      <a:pt x="137705" y="247869"/>
                    </a:lnTo>
                    <a:cubicBezTo>
                      <a:pt x="198547" y="248693"/>
                      <a:pt x="247869" y="199371"/>
                      <a:pt x="247869" y="138530"/>
                    </a:cubicBezTo>
                    <a:cubicBezTo>
                      <a:pt x="247869" y="77688"/>
                      <a:pt x="198547" y="28366"/>
                      <a:pt x="137705" y="28366"/>
                    </a:cubicBezTo>
                    <a:cubicBezTo>
                      <a:pt x="76864" y="28366"/>
                      <a:pt x="27542" y="77688"/>
                      <a:pt x="27542" y="138530"/>
                    </a:cubicBezTo>
                    <a:cubicBezTo>
                      <a:pt x="27542" y="170184"/>
                      <a:pt x="40892" y="198721"/>
                      <a:pt x="62271" y="218814"/>
                    </a:cubicBezTo>
                    <a:lnTo>
                      <a:pt x="43113" y="239204"/>
                    </a:lnTo>
                    <a:close/>
                  </a:path>
                </a:pathLst>
              </a:custGeom>
              <a:grpFill/>
              <a:ln w="7600" cap="flat">
                <a:noFill/>
                <a:bevel/>
              </a:ln>
            </p:spPr>
          </p:sp>
        </p:grpSp>
        <p:sp>
          <p:nvSpPr>
            <p:cNvPr id="106" name="任意多边形 303"/>
            <p:cNvSpPr/>
            <p:nvPr/>
          </p:nvSpPr>
          <p:spPr>
            <a:xfrm>
              <a:off x="3304941" y="4686630"/>
              <a:ext cx="29747" cy="172510"/>
            </a:xfrm>
            <a:custGeom>
              <a:avLst/>
              <a:gdLst/>
              <a:ahLst/>
              <a:cxnLst/>
              <a:rect l="0" t="0" r="0" b="0"/>
              <a:pathLst>
                <a:path w="29747" h="172510">
                  <a:moveTo>
                    <a:pt x="0" y="0"/>
                  </a:moveTo>
                  <a:lnTo>
                    <a:pt x="29747" y="0"/>
                  </a:lnTo>
                  <a:lnTo>
                    <a:pt x="29747" y="172510"/>
                  </a:lnTo>
                  <a:lnTo>
                    <a:pt x="0" y="1725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  <p:sp>
          <p:nvSpPr>
            <p:cNvPr id="107" name="任意多边形 304"/>
            <p:cNvSpPr/>
            <p:nvPr/>
          </p:nvSpPr>
          <p:spPr>
            <a:xfrm rot="-5400000">
              <a:off x="3304853" y="4691386"/>
              <a:ext cx="29928" cy="154582"/>
            </a:xfrm>
            <a:custGeom>
              <a:avLst/>
              <a:gdLst/>
              <a:ahLst/>
              <a:cxnLst/>
              <a:rect l="0" t="0" r="0" b="0"/>
              <a:pathLst>
                <a:path w="29928" h="154582">
                  <a:moveTo>
                    <a:pt x="0" y="0"/>
                  </a:moveTo>
                  <a:lnTo>
                    <a:pt x="29928" y="0"/>
                  </a:lnTo>
                  <a:lnTo>
                    <a:pt x="29928" y="154582"/>
                  </a:lnTo>
                  <a:lnTo>
                    <a:pt x="0" y="1545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00" cap="flat">
              <a:noFill/>
              <a:bevel/>
            </a:ln>
          </p:spPr>
        </p:sp>
      </p:grpSp>
      <p:grpSp>
        <p:nvGrpSpPr>
          <p:cNvPr id="96" name="组合 95"/>
          <p:cNvGrpSpPr/>
          <p:nvPr/>
        </p:nvGrpSpPr>
        <p:grpSpPr>
          <a:xfrm>
            <a:off x="5123374" y="4519405"/>
            <a:ext cx="258267" cy="395966"/>
            <a:chOff x="3534812" y="4436892"/>
            <a:chExt cx="275410" cy="422249"/>
          </a:xfrm>
        </p:grpSpPr>
        <p:grpSp>
          <p:nvGrpSpPr>
            <p:cNvPr id="100" name="Variable Radian Doughnut"/>
            <p:cNvGrpSpPr/>
            <p:nvPr/>
          </p:nvGrpSpPr>
          <p:grpSpPr>
            <a:xfrm>
              <a:off x="3534524" y="4436514"/>
              <a:ext cx="275410" cy="277060"/>
              <a:chOff x="3534524" y="4436514"/>
              <a:chExt cx="275410" cy="277060"/>
            </a:xfrm>
          </p:grpSpPr>
          <p:sp>
            <p:nvSpPr>
              <p:cNvPr id="103" name="任意多边形 307"/>
              <p:cNvSpPr/>
              <p:nvPr/>
            </p:nvSpPr>
            <p:spPr>
              <a:xfrm>
                <a:off x="3534524" y="4436514"/>
                <a:ext cx="275410" cy="277060"/>
              </a:xfrm>
              <a:custGeom>
                <a:avLst/>
                <a:gdLst>
                  <a:gd name="connsiteX0" fmla="*/ 137705 w 275410"/>
                  <a:gd name="connsiteY0" fmla="*/ 277060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137705" y="277060"/>
                    </a:moveTo>
                    <a:cubicBezTo>
                      <a:pt x="101221" y="277060"/>
                      <a:pt x="68051" y="262786"/>
                      <a:pt x="43113" y="239205"/>
                    </a:cubicBezTo>
                    <a:lnTo>
                      <a:pt x="62270" y="217990"/>
                    </a:lnTo>
                    <a:cubicBezTo>
                      <a:pt x="81982" y="237343"/>
                      <a:pt x="108518" y="248693"/>
                      <a:pt x="137705" y="248693"/>
                    </a:cubicBezTo>
                    <a:lnTo>
                      <a:pt x="137705" y="277060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  <p:sp>
            <p:nvSpPr>
              <p:cNvPr id="104" name="任意多边形 308"/>
              <p:cNvSpPr/>
              <p:nvPr/>
            </p:nvSpPr>
            <p:spPr>
              <a:xfrm>
                <a:off x="3534524" y="4436514"/>
                <a:ext cx="275410" cy="277060"/>
              </a:xfrm>
              <a:custGeom>
                <a:avLst/>
                <a:gdLst>
                  <a:gd name="connsiteX0" fmla="*/ 43113 w 275410"/>
                  <a:gd name="connsiteY0" fmla="*/ 239204 h 277060"/>
                </a:gdLst>
                <a:ahLst/>
                <a:cxnLst>
                  <a:cxn ang="0">
                    <a:pos x="connsiteX0" y="connsiteY0"/>
                  </a:cxn>
                </a:cxnLst>
                <a:rect l="0" t="0" r="0" b="0"/>
                <a:pathLst>
                  <a:path w="275410" h="277060">
                    <a:moveTo>
                      <a:pt x="43113" y="239204"/>
                    </a:moveTo>
                    <a:cubicBezTo>
                      <a:pt x="16689" y="214219"/>
                      <a:pt x="0" y="178335"/>
                      <a:pt x="0" y="138530"/>
                    </a:cubicBezTo>
                    <a:cubicBezTo>
                      <a:pt x="0" y="62022"/>
                      <a:pt x="61653" y="0"/>
                      <a:pt x="137705" y="0"/>
                    </a:cubicBezTo>
                    <a:cubicBezTo>
                      <a:pt x="213758" y="0"/>
                      <a:pt x="275410" y="62022"/>
                      <a:pt x="275410" y="138530"/>
                    </a:cubicBezTo>
                    <a:cubicBezTo>
                      <a:pt x="275410" y="215038"/>
                      <a:pt x="213758" y="277060"/>
                      <a:pt x="137705" y="277060"/>
                    </a:cubicBezTo>
                    <a:lnTo>
                      <a:pt x="137705" y="247869"/>
                    </a:lnTo>
                    <a:cubicBezTo>
                      <a:pt x="198547" y="248693"/>
                      <a:pt x="247869" y="199371"/>
                      <a:pt x="247869" y="138530"/>
                    </a:cubicBezTo>
                    <a:cubicBezTo>
                      <a:pt x="247869" y="77688"/>
                      <a:pt x="198547" y="28366"/>
                      <a:pt x="137705" y="28366"/>
                    </a:cubicBezTo>
                    <a:cubicBezTo>
                      <a:pt x="76864" y="28366"/>
                      <a:pt x="27542" y="77688"/>
                      <a:pt x="27542" y="138530"/>
                    </a:cubicBezTo>
                    <a:cubicBezTo>
                      <a:pt x="27542" y="170184"/>
                      <a:pt x="40892" y="198721"/>
                      <a:pt x="62271" y="218814"/>
                    </a:cubicBezTo>
                    <a:lnTo>
                      <a:pt x="43113" y="239204"/>
                    </a:lnTo>
                    <a:close/>
                  </a:path>
                </a:pathLst>
              </a:custGeom>
              <a:solidFill>
                <a:srgbClr val="CDCECE"/>
              </a:solidFill>
              <a:ln w="7600" cap="flat">
                <a:noFill/>
                <a:bevel/>
              </a:ln>
            </p:spPr>
          </p:sp>
        </p:grpSp>
        <p:sp>
          <p:nvSpPr>
            <p:cNvPr id="101" name="任意多边形 309"/>
            <p:cNvSpPr/>
            <p:nvPr/>
          </p:nvSpPr>
          <p:spPr>
            <a:xfrm>
              <a:off x="3657353" y="4686630"/>
              <a:ext cx="29747" cy="172510"/>
            </a:xfrm>
            <a:custGeom>
              <a:avLst/>
              <a:gdLst/>
              <a:ahLst/>
              <a:cxnLst/>
              <a:rect l="0" t="0" r="0" b="0"/>
              <a:pathLst>
                <a:path w="29747" h="172510">
                  <a:moveTo>
                    <a:pt x="0" y="0"/>
                  </a:moveTo>
                  <a:lnTo>
                    <a:pt x="29747" y="0"/>
                  </a:lnTo>
                  <a:lnTo>
                    <a:pt x="29747" y="172510"/>
                  </a:lnTo>
                  <a:lnTo>
                    <a:pt x="0" y="172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ECE"/>
            </a:solidFill>
            <a:ln w="7600" cap="flat">
              <a:noFill/>
              <a:bevel/>
            </a:ln>
          </p:spPr>
        </p:sp>
        <p:sp>
          <p:nvSpPr>
            <p:cNvPr id="102" name="任意多边形 310"/>
            <p:cNvSpPr/>
            <p:nvPr/>
          </p:nvSpPr>
          <p:spPr>
            <a:xfrm rot="-5400000">
              <a:off x="3657265" y="4691386"/>
              <a:ext cx="29928" cy="154582"/>
            </a:xfrm>
            <a:custGeom>
              <a:avLst/>
              <a:gdLst/>
              <a:ahLst/>
              <a:cxnLst/>
              <a:rect l="0" t="0" r="0" b="0"/>
              <a:pathLst>
                <a:path w="29928" h="154582">
                  <a:moveTo>
                    <a:pt x="0" y="0"/>
                  </a:moveTo>
                  <a:lnTo>
                    <a:pt x="29928" y="0"/>
                  </a:lnTo>
                  <a:lnTo>
                    <a:pt x="29928" y="154582"/>
                  </a:lnTo>
                  <a:lnTo>
                    <a:pt x="0" y="154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ECE"/>
            </a:solidFill>
            <a:ln w="7600" cap="flat">
              <a:noFill/>
              <a:bevel/>
            </a:ln>
          </p:spPr>
        </p:sp>
      </p:grpSp>
      <p:sp>
        <p:nvSpPr>
          <p:cNvPr id="97" name="Text 420"/>
          <p:cNvSpPr txBox="1"/>
          <p:nvPr/>
        </p:nvSpPr>
        <p:spPr>
          <a:xfrm>
            <a:off x="3403452" y="5386461"/>
            <a:ext cx="1445830" cy="3666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80%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任意多边形 404"/>
          <p:cNvSpPr/>
          <p:nvPr/>
        </p:nvSpPr>
        <p:spPr>
          <a:xfrm rot="16200000">
            <a:off x="4022396" y="3648236"/>
            <a:ext cx="146722" cy="3235530"/>
          </a:xfrm>
          <a:custGeom>
            <a:avLst/>
            <a:gdLst/>
            <a:ahLst/>
            <a:cxnLst/>
            <a:rect l="0" t="0" r="0" b="0"/>
            <a:pathLst>
              <a:path w="156461" h="3450294">
                <a:moveTo>
                  <a:pt x="0" y="0"/>
                </a:moveTo>
                <a:lnTo>
                  <a:pt x="156461" y="0"/>
                </a:lnTo>
                <a:lnTo>
                  <a:pt x="156461" y="3450294"/>
                </a:lnTo>
                <a:lnTo>
                  <a:pt x="0" y="34502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7600" cap="flat">
            <a:solidFill>
              <a:schemeClr val="bg1">
                <a:lumMod val="85000"/>
              </a:schemeClr>
            </a:solidFill>
            <a:bevel/>
          </a:ln>
        </p:spPr>
      </p:sp>
      <p:sp>
        <p:nvSpPr>
          <p:cNvPr id="99" name="任意多边形 405"/>
          <p:cNvSpPr/>
          <p:nvPr/>
        </p:nvSpPr>
        <p:spPr>
          <a:xfrm rot="16200000">
            <a:off x="3665584" y="4004138"/>
            <a:ext cx="148540" cy="2523727"/>
          </a:xfrm>
          <a:custGeom>
            <a:avLst/>
            <a:gdLst/>
            <a:ahLst/>
            <a:cxnLst/>
            <a:rect l="0" t="0" r="0" b="0"/>
            <a:pathLst>
              <a:path w="124138" h="2691244">
                <a:moveTo>
                  <a:pt x="0" y="0"/>
                </a:moveTo>
                <a:lnTo>
                  <a:pt x="124138" y="0"/>
                </a:lnTo>
                <a:lnTo>
                  <a:pt x="124138" y="2691244"/>
                </a:lnTo>
                <a:lnTo>
                  <a:pt x="0" y="2691244"/>
                </a:lnTo>
                <a:lnTo>
                  <a:pt x="0" y="0"/>
                </a:lnTo>
                <a:close/>
              </a:path>
            </a:pathLst>
          </a:custGeom>
          <a:solidFill>
            <a:srgbClr val="CB6FDB"/>
          </a:solidFill>
          <a:ln w="7600" cap="flat">
            <a:noFill/>
            <a:bevel/>
          </a:ln>
        </p:spPr>
      </p:sp>
      <p:sp>
        <p:nvSpPr>
          <p:cNvPr id="151" name="任意多边形 245"/>
          <p:cNvSpPr/>
          <p:nvPr/>
        </p:nvSpPr>
        <p:spPr>
          <a:xfrm>
            <a:off x="2095503" y="2255838"/>
            <a:ext cx="4000500" cy="1723472"/>
          </a:xfrm>
          <a:custGeom>
            <a:avLst/>
            <a:gdLst/>
            <a:ahLst/>
            <a:cxnLst/>
            <a:rect l="0" t="0" r="0" b="0"/>
            <a:pathLst>
              <a:path w="4266040" h="2079383">
                <a:moveTo>
                  <a:pt x="0" y="0"/>
                </a:moveTo>
                <a:lnTo>
                  <a:pt x="4266040" y="0"/>
                </a:lnTo>
                <a:lnTo>
                  <a:pt x="4266040" y="2079383"/>
                </a:lnTo>
                <a:lnTo>
                  <a:pt x="0" y="2079383"/>
                </a:lnTo>
                <a:lnTo>
                  <a:pt x="0" y="0"/>
                </a:lnTo>
                <a:close/>
              </a:path>
            </a:pathLst>
          </a:custGeom>
          <a:solidFill>
            <a:srgbClr val="4A6B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任意多边形 246"/>
          <p:cNvSpPr/>
          <p:nvPr/>
        </p:nvSpPr>
        <p:spPr>
          <a:xfrm>
            <a:off x="6096004" y="3997560"/>
            <a:ext cx="4000501" cy="1725423"/>
          </a:xfrm>
          <a:custGeom>
            <a:avLst/>
            <a:gdLst/>
            <a:ahLst/>
            <a:cxnLst/>
            <a:rect l="0" t="0" r="0" b="0"/>
            <a:pathLst>
              <a:path w="4266040" h="2079383">
                <a:moveTo>
                  <a:pt x="0" y="0"/>
                </a:moveTo>
                <a:lnTo>
                  <a:pt x="4266040" y="0"/>
                </a:lnTo>
                <a:lnTo>
                  <a:pt x="4266040" y="2079383"/>
                </a:lnTo>
                <a:lnTo>
                  <a:pt x="0" y="2079383"/>
                </a:lnTo>
                <a:lnTo>
                  <a:pt x="0" y="0"/>
                </a:lnTo>
                <a:close/>
              </a:path>
            </a:pathLst>
          </a:custGeom>
          <a:solidFill>
            <a:srgbClr val="CB6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1" name="图片 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163" name="图文框 162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  <p:grpSp>
        <p:nvGrpSpPr>
          <p:cNvPr id="165" name="组合 164"/>
          <p:cNvGrpSpPr/>
          <p:nvPr/>
        </p:nvGrpSpPr>
        <p:grpSpPr bwMode="auto">
          <a:xfrm>
            <a:off x="2518611" y="2624888"/>
            <a:ext cx="3193236" cy="527425"/>
            <a:chOff x="4079735" y="4539852"/>
            <a:chExt cx="3193236" cy="528110"/>
          </a:xfrm>
        </p:grpSpPr>
        <p:sp>
          <p:nvSpPr>
            <p:cNvPr id="166" name="文本框 165"/>
            <p:cNvSpPr txBox="1"/>
            <p:nvPr/>
          </p:nvSpPr>
          <p:spPr>
            <a:xfrm>
              <a:off x="4079735" y="4836522"/>
              <a:ext cx="3193236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 bwMode="auto">
          <a:xfrm>
            <a:off x="6462811" y="4347634"/>
            <a:ext cx="3193236" cy="527425"/>
            <a:chOff x="4079735" y="4539852"/>
            <a:chExt cx="3193236" cy="528110"/>
          </a:xfrm>
        </p:grpSpPr>
        <p:sp>
          <p:nvSpPr>
            <p:cNvPr id="169" name="文本框 168"/>
            <p:cNvSpPr txBox="1"/>
            <p:nvPr/>
          </p:nvSpPr>
          <p:spPr>
            <a:xfrm>
              <a:off x="4079735" y="4836522"/>
              <a:ext cx="3193236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 bwMode="auto">
          <a:xfrm>
            <a:off x="4144214" y="3539926"/>
            <a:ext cx="1624013" cy="1624013"/>
          </a:xfrm>
          <a:custGeom>
            <a:avLst/>
            <a:gdLst>
              <a:gd name="T0" fmla="*/ 814 w 1143"/>
              <a:gd name="T1" fmla="*/ 656 h 1143"/>
              <a:gd name="T2" fmla="*/ 866 w 1143"/>
              <a:gd name="T3" fmla="*/ 781 h 1143"/>
              <a:gd name="T4" fmla="*/ 969 w 1143"/>
              <a:gd name="T5" fmla="*/ 745 h 1143"/>
              <a:gd name="T6" fmla="*/ 1143 w 1143"/>
              <a:gd name="T7" fmla="*/ 572 h 1143"/>
              <a:gd name="T8" fmla="*/ 968 w 1143"/>
              <a:gd name="T9" fmla="*/ 397 h 1143"/>
              <a:gd name="T10" fmla="*/ 932 w 1143"/>
              <a:gd name="T11" fmla="*/ 294 h 1143"/>
              <a:gd name="T12" fmla="*/ 1057 w 1143"/>
              <a:gd name="T13" fmla="*/ 243 h 1143"/>
              <a:gd name="T14" fmla="*/ 896 w 1143"/>
              <a:gd name="T15" fmla="*/ 83 h 1143"/>
              <a:gd name="T16" fmla="*/ 845 w 1143"/>
              <a:gd name="T17" fmla="*/ 207 h 1143"/>
              <a:gd name="T18" fmla="*/ 743 w 1143"/>
              <a:gd name="T19" fmla="*/ 172 h 1143"/>
              <a:gd name="T20" fmla="*/ 571 w 1143"/>
              <a:gd name="T21" fmla="*/ 0 h 1143"/>
              <a:gd name="T22" fmla="*/ 0 w 1143"/>
              <a:gd name="T23" fmla="*/ 572 h 1143"/>
              <a:gd name="T24" fmla="*/ 184 w 1143"/>
              <a:gd name="T25" fmla="*/ 755 h 1143"/>
              <a:gd name="T26" fmla="*/ 227 w 1143"/>
              <a:gd name="T27" fmla="*/ 798 h 1143"/>
              <a:gd name="T28" fmla="*/ 384 w 1143"/>
              <a:gd name="T29" fmla="*/ 956 h 1143"/>
              <a:gd name="T30" fmla="*/ 396 w 1143"/>
              <a:gd name="T31" fmla="*/ 969 h 1143"/>
              <a:gd name="T32" fmla="*/ 571 w 1143"/>
              <a:gd name="T33" fmla="*/ 1143 h 1143"/>
              <a:gd name="T34" fmla="*/ 571 w 1143"/>
              <a:gd name="T35" fmla="*/ 1143 h 1143"/>
              <a:gd name="T36" fmla="*/ 745 w 1143"/>
              <a:gd name="T37" fmla="*/ 970 h 1143"/>
              <a:gd name="T38" fmla="*/ 765 w 1143"/>
              <a:gd name="T39" fmla="*/ 949 h 1143"/>
              <a:gd name="T40" fmla="*/ 764 w 1143"/>
              <a:gd name="T41" fmla="*/ 949 h 1143"/>
              <a:gd name="T42" fmla="*/ 780 w 1143"/>
              <a:gd name="T43" fmla="*/ 867 h 1143"/>
              <a:gd name="T44" fmla="*/ 655 w 1143"/>
              <a:gd name="T45" fmla="*/ 815 h 1143"/>
              <a:gd name="T46" fmla="*/ 814 w 1143"/>
              <a:gd name="T47" fmla="*/ 656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1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300"/>
                  <a:pt x="1057" y="243"/>
                </a:cubicBezTo>
                <a:cubicBezTo>
                  <a:pt x="1127" y="147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2"/>
                  <a:pt x="0" y="572"/>
                  <a:pt x="0" y="572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9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70"/>
                  <a:pt x="745" y="970"/>
                  <a:pt x="745" y="970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gradFill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3" name="Freeform 5"/>
          <p:cNvSpPr/>
          <p:nvPr/>
        </p:nvSpPr>
        <p:spPr bwMode="auto">
          <a:xfrm>
            <a:off x="6426642" y="3604221"/>
            <a:ext cx="1624013" cy="1622822"/>
          </a:xfrm>
          <a:custGeom>
            <a:avLst/>
            <a:gdLst>
              <a:gd name="T0" fmla="*/ 328 w 1143"/>
              <a:gd name="T1" fmla="*/ 487 h 1143"/>
              <a:gd name="T2" fmla="*/ 276 w 1143"/>
              <a:gd name="T3" fmla="*/ 363 h 1143"/>
              <a:gd name="T4" fmla="*/ 174 w 1143"/>
              <a:gd name="T5" fmla="*/ 398 h 1143"/>
              <a:gd name="T6" fmla="*/ 0 w 1143"/>
              <a:gd name="T7" fmla="*/ 572 h 1143"/>
              <a:gd name="T8" fmla="*/ 175 w 1143"/>
              <a:gd name="T9" fmla="*/ 746 h 1143"/>
              <a:gd name="T10" fmla="*/ 211 w 1143"/>
              <a:gd name="T11" fmla="*/ 849 h 1143"/>
              <a:gd name="T12" fmla="*/ 86 w 1143"/>
              <a:gd name="T13" fmla="*/ 900 h 1143"/>
              <a:gd name="T14" fmla="*/ 246 w 1143"/>
              <a:gd name="T15" fmla="*/ 1060 h 1143"/>
              <a:gd name="T16" fmla="*/ 298 w 1143"/>
              <a:gd name="T17" fmla="*/ 936 h 1143"/>
              <a:gd name="T18" fmla="*/ 400 w 1143"/>
              <a:gd name="T19" fmla="*/ 972 h 1143"/>
              <a:gd name="T20" fmla="*/ 572 w 1143"/>
              <a:gd name="T21" fmla="*/ 1143 h 1143"/>
              <a:gd name="T22" fmla="*/ 1143 w 1143"/>
              <a:gd name="T23" fmla="*/ 572 h 1143"/>
              <a:gd name="T24" fmla="*/ 959 w 1143"/>
              <a:gd name="T25" fmla="*/ 388 h 1143"/>
              <a:gd name="T26" fmla="*/ 916 w 1143"/>
              <a:gd name="T27" fmla="*/ 345 h 1143"/>
              <a:gd name="T28" fmla="*/ 759 w 1143"/>
              <a:gd name="T29" fmla="*/ 187 h 1143"/>
              <a:gd name="T30" fmla="*/ 746 w 1143"/>
              <a:gd name="T31" fmla="*/ 175 h 1143"/>
              <a:gd name="T32" fmla="*/ 572 w 1143"/>
              <a:gd name="T33" fmla="*/ 0 h 1143"/>
              <a:gd name="T34" fmla="*/ 572 w 1143"/>
              <a:gd name="T35" fmla="*/ 0 h 1143"/>
              <a:gd name="T36" fmla="*/ 398 w 1143"/>
              <a:gd name="T37" fmla="*/ 174 h 1143"/>
              <a:gd name="T38" fmla="*/ 378 w 1143"/>
              <a:gd name="T39" fmla="*/ 194 h 1143"/>
              <a:gd name="T40" fmla="*/ 379 w 1143"/>
              <a:gd name="T41" fmla="*/ 194 h 1143"/>
              <a:gd name="T42" fmla="*/ 363 w 1143"/>
              <a:gd name="T43" fmla="*/ 276 h 1143"/>
              <a:gd name="T44" fmla="*/ 488 w 1143"/>
              <a:gd name="T45" fmla="*/ 328 h 1143"/>
              <a:gd name="T46" fmla="*/ 328 w 1143"/>
              <a:gd name="T47" fmla="*/ 487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328" y="487"/>
                </a:moveTo>
                <a:cubicBezTo>
                  <a:pt x="272" y="446"/>
                  <a:pt x="296" y="413"/>
                  <a:pt x="276" y="363"/>
                </a:cubicBezTo>
                <a:cubicBezTo>
                  <a:pt x="266" y="336"/>
                  <a:pt x="236" y="336"/>
                  <a:pt x="174" y="398"/>
                </a:cubicBezTo>
                <a:cubicBezTo>
                  <a:pt x="0" y="572"/>
                  <a:pt x="0" y="572"/>
                  <a:pt x="0" y="572"/>
                </a:cubicBezTo>
                <a:cubicBezTo>
                  <a:pt x="175" y="746"/>
                  <a:pt x="175" y="746"/>
                  <a:pt x="175" y="746"/>
                </a:cubicBezTo>
                <a:cubicBezTo>
                  <a:pt x="238" y="809"/>
                  <a:pt x="237" y="839"/>
                  <a:pt x="211" y="849"/>
                </a:cubicBezTo>
                <a:cubicBezTo>
                  <a:pt x="160" y="868"/>
                  <a:pt x="127" y="844"/>
                  <a:pt x="86" y="900"/>
                </a:cubicBezTo>
                <a:cubicBezTo>
                  <a:pt x="16" y="997"/>
                  <a:pt x="150" y="1131"/>
                  <a:pt x="246" y="1060"/>
                </a:cubicBezTo>
                <a:cubicBezTo>
                  <a:pt x="303" y="1019"/>
                  <a:pt x="279" y="986"/>
                  <a:pt x="298" y="936"/>
                </a:cubicBezTo>
                <a:cubicBezTo>
                  <a:pt x="308" y="909"/>
                  <a:pt x="338" y="909"/>
                  <a:pt x="400" y="972"/>
                </a:cubicBezTo>
                <a:cubicBezTo>
                  <a:pt x="572" y="1143"/>
                  <a:pt x="572" y="1143"/>
                  <a:pt x="572" y="1143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59" y="388"/>
                  <a:pt x="959" y="388"/>
                  <a:pt x="959" y="388"/>
                </a:cubicBezTo>
                <a:cubicBezTo>
                  <a:pt x="916" y="345"/>
                  <a:pt x="916" y="345"/>
                  <a:pt x="916" y="345"/>
                </a:cubicBezTo>
                <a:cubicBezTo>
                  <a:pt x="759" y="187"/>
                  <a:pt x="759" y="187"/>
                  <a:pt x="759" y="187"/>
                </a:cubicBezTo>
                <a:cubicBezTo>
                  <a:pt x="755" y="183"/>
                  <a:pt x="751" y="179"/>
                  <a:pt x="746" y="175"/>
                </a:cubicBezTo>
                <a:cubicBezTo>
                  <a:pt x="572" y="0"/>
                  <a:pt x="572" y="0"/>
                  <a:pt x="572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398" y="174"/>
                  <a:pt x="398" y="174"/>
                  <a:pt x="398" y="174"/>
                </a:cubicBezTo>
                <a:cubicBezTo>
                  <a:pt x="378" y="194"/>
                  <a:pt x="378" y="194"/>
                  <a:pt x="378" y="194"/>
                </a:cubicBezTo>
                <a:cubicBezTo>
                  <a:pt x="379" y="194"/>
                  <a:pt x="379" y="194"/>
                  <a:pt x="379" y="194"/>
                </a:cubicBezTo>
                <a:cubicBezTo>
                  <a:pt x="336" y="243"/>
                  <a:pt x="339" y="267"/>
                  <a:pt x="363" y="276"/>
                </a:cubicBezTo>
                <a:cubicBezTo>
                  <a:pt x="413" y="295"/>
                  <a:pt x="446" y="272"/>
                  <a:pt x="488" y="328"/>
                </a:cubicBezTo>
                <a:cubicBezTo>
                  <a:pt x="559" y="425"/>
                  <a:pt x="425" y="558"/>
                  <a:pt x="328" y="487"/>
                </a:cubicBezTo>
                <a:close/>
              </a:path>
            </a:pathLst>
          </a:custGeom>
          <a:gradFill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sp>
        <p:nvSpPr>
          <p:cNvPr id="4" name="Freeform 6"/>
          <p:cNvSpPr/>
          <p:nvPr/>
        </p:nvSpPr>
        <p:spPr bwMode="auto">
          <a:xfrm>
            <a:off x="5331267" y="2408833"/>
            <a:ext cx="1509713" cy="1508522"/>
          </a:xfrm>
          <a:custGeom>
            <a:avLst/>
            <a:gdLst>
              <a:gd name="T0" fmla="*/ 378 w 1062"/>
              <a:gd name="T1" fmla="*/ 908 h 1062"/>
              <a:gd name="T2" fmla="*/ 335 w 1062"/>
              <a:gd name="T3" fmla="*/ 852 h 1062"/>
              <a:gd name="T4" fmla="*/ 372 w 1062"/>
              <a:gd name="T5" fmla="*/ 845 h 1062"/>
              <a:gd name="T6" fmla="*/ 470 w 1062"/>
              <a:gd name="T7" fmla="*/ 791 h 1062"/>
              <a:gd name="T8" fmla="*/ 451 w 1062"/>
              <a:gd name="T9" fmla="*/ 611 h 1062"/>
              <a:gd name="T10" fmla="*/ 271 w 1062"/>
              <a:gd name="T11" fmla="*/ 592 h 1062"/>
              <a:gd name="T12" fmla="*/ 217 w 1062"/>
              <a:gd name="T13" fmla="*/ 690 h 1062"/>
              <a:gd name="T14" fmla="*/ 210 w 1062"/>
              <a:gd name="T15" fmla="*/ 727 h 1062"/>
              <a:gd name="T16" fmla="*/ 173 w 1062"/>
              <a:gd name="T17" fmla="*/ 703 h 1062"/>
              <a:gd name="T18" fmla="*/ 164 w 1062"/>
              <a:gd name="T19" fmla="*/ 694 h 1062"/>
              <a:gd name="T20" fmla="*/ 0 w 1062"/>
              <a:gd name="T21" fmla="*/ 531 h 1062"/>
              <a:gd name="T22" fmla="*/ 155 w 1062"/>
              <a:gd name="T23" fmla="*/ 376 h 1062"/>
              <a:gd name="T24" fmla="*/ 167 w 1062"/>
              <a:gd name="T25" fmla="*/ 365 h 1062"/>
              <a:gd name="T26" fmla="*/ 167 w 1062"/>
              <a:gd name="T27" fmla="*/ 365 h 1062"/>
              <a:gd name="T28" fmla="*/ 532 w 1062"/>
              <a:gd name="T29" fmla="*/ 0 h 1062"/>
              <a:gd name="T30" fmla="*/ 1062 w 1062"/>
              <a:gd name="T31" fmla="*/ 531 h 1062"/>
              <a:gd name="T32" fmla="*/ 911 w 1062"/>
              <a:gd name="T33" fmla="*/ 682 h 1062"/>
              <a:gd name="T34" fmla="*/ 857 w 1062"/>
              <a:gd name="T35" fmla="*/ 753 h 1062"/>
              <a:gd name="T36" fmla="*/ 865 w 1062"/>
              <a:gd name="T37" fmla="*/ 819 h 1062"/>
              <a:gd name="T38" fmla="*/ 886 w 1062"/>
              <a:gd name="T39" fmla="*/ 832 h 1062"/>
              <a:gd name="T40" fmla="*/ 940 w 1062"/>
              <a:gd name="T41" fmla="*/ 843 h 1062"/>
              <a:gd name="T42" fmla="*/ 986 w 1062"/>
              <a:gd name="T43" fmla="*/ 860 h 1062"/>
              <a:gd name="T44" fmla="*/ 997 w 1062"/>
              <a:gd name="T45" fmla="*/ 873 h 1062"/>
              <a:gd name="T46" fmla="*/ 982 w 1062"/>
              <a:gd name="T47" fmla="*/ 979 h 1062"/>
              <a:gd name="T48" fmla="*/ 877 w 1062"/>
              <a:gd name="T49" fmla="*/ 993 h 1062"/>
              <a:gd name="T50" fmla="*/ 864 w 1062"/>
              <a:gd name="T51" fmla="*/ 982 h 1062"/>
              <a:gd name="T52" fmla="*/ 847 w 1062"/>
              <a:gd name="T53" fmla="*/ 936 h 1062"/>
              <a:gd name="T54" fmla="*/ 836 w 1062"/>
              <a:gd name="T55" fmla="*/ 882 h 1062"/>
              <a:gd name="T56" fmla="*/ 822 w 1062"/>
              <a:gd name="T57" fmla="*/ 861 h 1062"/>
              <a:gd name="T58" fmla="*/ 686 w 1062"/>
              <a:gd name="T59" fmla="*/ 907 h 1062"/>
              <a:gd name="T60" fmla="*/ 531 w 1062"/>
              <a:gd name="T61" fmla="*/ 1062 h 1062"/>
              <a:gd name="T62" fmla="*/ 378 w 1062"/>
              <a:gd name="T63" fmla="*/ 908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gradFill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 sz="1350"/>
          </a:p>
        </p:txBody>
      </p:sp>
      <p:cxnSp>
        <p:nvCxnSpPr>
          <p:cNvPr id="5" name="Straight Connector 4"/>
          <p:cNvCxnSpPr/>
          <p:nvPr/>
        </p:nvCxnSpPr>
        <p:spPr>
          <a:xfrm>
            <a:off x="6426642" y="3020275"/>
            <a:ext cx="66387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>
            <a:off x="7527924" y="4396712"/>
            <a:ext cx="84444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2"/>
          <p:cNvCxnSpPr/>
          <p:nvPr/>
        </p:nvCxnSpPr>
        <p:spPr>
          <a:xfrm>
            <a:off x="3870427" y="4396712"/>
            <a:ext cx="80089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18"/>
          <p:cNvSpPr/>
          <p:nvPr/>
        </p:nvSpPr>
        <p:spPr>
          <a:xfrm>
            <a:off x="5901105" y="2756872"/>
            <a:ext cx="370036" cy="358892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椭圆 19"/>
          <p:cNvSpPr/>
          <p:nvPr/>
        </p:nvSpPr>
        <p:spPr>
          <a:xfrm>
            <a:off x="4771202" y="4010208"/>
            <a:ext cx="370036" cy="341724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椭圆 20"/>
          <p:cNvSpPr/>
          <p:nvPr/>
        </p:nvSpPr>
        <p:spPr>
          <a:xfrm>
            <a:off x="7059621" y="4468603"/>
            <a:ext cx="358054" cy="370030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22" name="图文框 21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 bwMode="auto">
          <a:xfrm>
            <a:off x="7410818" y="2717072"/>
            <a:ext cx="2073249" cy="527425"/>
            <a:chOff x="3639003" y="4539852"/>
            <a:chExt cx="2073249" cy="528110"/>
          </a:xfrm>
        </p:grpSpPr>
        <p:sp>
          <p:nvSpPr>
            <p:cNvPr id="25" name="文本框 24"/>
            <p:cNvSpPr txBox="1"/>
            <p:nvPr/>
          </p:nvSpPr>
          <p:spPr>
            <a:xfrm>
              <a:off x="3639003" y="4836522"/>
              <a:ext cx="2073249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1571530" y="4134534"/>
            <a:ext cx="2054476" cy="527425"/>
            <a:chOff x="4726573" y="4539852"/>
            <a:chExt cx="2054476" cy="528110"/>
          </a:xfrm>
        </p:grpSpPr>
        <p:sp>
          <p:nvSpPr>
            <p:cNvPr id="28" name="文本框 27"/>
            <p:cNvSpPr txBox="1"/>
            <p:nvPr/>
          </p:nvSpPr>
          <p:spPr>
            <a:xfrm>
              <a:off x="4726573" y="4836522"/>
              <a:ext cx="2054475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732407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8683634" y="4134534"/>
            <a:ext cx="2073249" cy="527425"/>
            <a:chOff x="3639003" y="4539852"/>
            <a:chExt cx="2073249" cy="528110"/>
          </a:xfrm>
        </p:grpSpPr>
        <p:sp>
          <p:nvSpPr>
            <p:cNvPr id="31" name="文本框 30"/>
            <p:cNvSpPr txBox="1"/>
            <p:nvPr/>
          </p:nvSpPr>
          <p:spPr>
            <a:xfrm>
              <a:off x="3639003" y="4836522"/>
              <a:ext cx="2073249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941784" y="2030632"/>
            <a:ext cx="7147434" cy="6894062"/>
            <a:chOff x="7941784" y="2030632"/>
            <a:chExt cx="7147434" cy="689406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8"/>
            <a:stretch>
              <a:fillRect/>
            </a:stretch>
          </p:blipFill>
          <p:spPr>
            <a:xfrm rot="16382692" flipH="1">
              <a:off x="9193243" y="2326732"/>
              <a:ext cx="6035617" cy="544341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29" b="34580"/>
            <a:stretch>
              <a:fillRect/>
            </a:stretch>
          </p:blipFill>
          <p:spPr>
            <a:xfrm rot="14118585">
              <a:off x="7660872" y="5238938"/>
              <a:ext cx="3130350" cy="256852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66"/>
            <a:stretch>
              <a:fillRect/>
            </a:stretch>
          </p:blipFill>
          <p:spPr>
            <a:xfrm rot="16200000" flipH="1" flipV="1">
              <a:off x="11649851" y="5485327"/>
              <a:ext cx="2763934" cy="411480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814286" y="2272608"/>
            <a:ext cx="8563428" cy="2196672"/>
            <a:chOff x="1814286" y="1697594"/>
            <a:chExt cx="8563428" cy="2196672"/>
          </a:xfrm>
        </p:grpSpPr>
        <p:sp>
          <p:nvSpPr>
            <p:cNvPr id="9" name="图文框 8"/>
            <p:cNvSpPr/>
            <p:nvPr/>
          </p:nvSpPr>
          <p:spPr>
            <a:xfrm>
              <a:off x="1814286" y="1697594"/>
              <a:ext cx="8563428" cy="2196672"/>
            </a:xfrm>
            <a:prstGeom prst="frame">
              <a:avLst>
                <a:gd name="adj1" fmla="val 322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532461" y="2195766"/>
              <a:ext cx="7127079" cy="120032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66700" dist="38100" dir="2700000" algn="tl" rotWithShape="0">
                      <a:prstClr val="black">
                        <a:alpha val="29000"/>
                      </a:prstClr>
                    </a:outerShdw>
                  </a:effectLst>
                  <a:latin typeface="Geometr415 Blk BT" panose="020B0802020204020303" pitchFamily="34" charset="0"/>
                </a:rPr>
                <a:t>DAZZLE COLOR</a:t>
              </a:r>
              <a:endPara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486677" y="-7911"/>
            <a:ext cx="5601477" cy="5841270"/>
            <a:chOff x="-1486677" y="-7911"/>
            <a:chExt cx="5601477" cy="58412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14300" y="833644"/>
              <a:ext cx="1301084" cy="13914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8428" flipH="1" flipV="1">
              <a:off x="-1526718" y="2496357"/>
              <a:ext cx="3377043" cy="3296962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66"/>
            <a:stretch>
              <a:fillRect/>
            </a:stretch>
          </p:blipFill>
          <p:spPr>
            <a:xfrm rot="5400000" flipH="1" flipV="1">
              <a:off x="675433" y="-683344"/>
              <a:ext cx="2763934" cy="411480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5080001" y="4809849"/>
            <a:ext cx="2032000" cy="286638"/>
            <a:chOff x="3737430" y="4836823"/>
            <a:chExt cx="2675203" cy="377370"/>
          </a:xfrm>
        </p:grpSpPr>
        <p:sp>
          <p:nvSpPr>
            <p:cNvPr id="12" name="椭圆 11"/>
            <p:cNvSpPr/>
            <p:nvPr/>
          </p:nvSpPr>
          <p:spPr>
            <a:xfrm>
              <a:off x="3737430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503374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269318" y="4836823"/>
              <a:ext cx="377370" cy="37737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035263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35898" y="4879339"/>
            <a:ext cx="454382" cy="953590"/>
          </a:xfrm>
          <a:prstGeom prst="rect">
            <a:avLst/>
          </a:pr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027383" y="4618081"/>
            <a:ext cx="454382" cy="1214847"/>
          </a:xfrm>
          <a:prstGeom prst="rect">
            <a:avLst/>
          </a:pr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18869" y="5271225"/>
            <a:ext cx="454382" cy="561703"/>
          </a:xfrm>
          <a:prstGeom prst="rect">
            <a:avLst/>
          </a:pr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10354" y="4265385"/>
            <a:ext cx="454382" cy="1567544"/>
          </a:xfrm>
          <a:prstGeom prst="rect">
            <a:avLst/>
          </a:pr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101839" y="4722585"/>
            <a:ext cx="454382" cy="1110344"/>
          </a:xfrm>
          <a:prstGeom prst="rect">
            <a:avLst/>
          </a:pr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793325" y="4879339"/>
            <a:ext cx="454382" cy="953590"/>
          </a:xfrm>
          <a:prstGeom prst="rect">
            <a:avLst/>
          </a:pr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484810" y="5140596"/>
            <a:ext cx="454382" cy="692332"/>
          </a:xfrm>
          <a:prstGeom prst="rect">
            <a:avLst/>
          </a:pr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231902" y="3147786"/>
            <a:ext cx="9728198" cy="537028"/>
            <a:chOff x="874713" y="3033486"/>
            <a:chExt cx="10442575" cy="537028"/>
          </a:xfrm>
        </p:grpSpPr>
        <p:sp>
          <p:nvSpPr>
            <p:cNvPr id="13" name="矩形 12"/>
            <p:cNvSpPr/>
            <p:nvPr/>
          </p:nvSpPr>
          <p:spPr>
            <a:xfrm>
              <a:off x="874713" y="3033486"/>
              <a:ext cx="2652258" cy="537028"/>
            </a:xfrm>
            <a:prstGeom prst="rect">
              <a:avLst/>
            </a:pr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526971" y="3033486"/>
              <a:ext cx="3911146" cy="537028"/>
            </a:xfrm>
            <a:prstGeom prst="rect">
              <a:avLst/>
            </a:pr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438117" y="3033486"/>
              <a:ext cx="3879171" cy="537028"/>
            </a:xfrm>
            <a:prstGeom prst="rect">
              <a:avLst/>
            </a:pr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14968" y="311406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标题文字添加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596655" y="311406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标题文字添加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530166" y="3114068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标题文字添加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312680" y="4887947"/>
            <a:ext cx="501804" cy="3139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56%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06794" y="4621920"/>
            <a:ext cx="501804" cy="293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60%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85364" y="5280509"/>
            <a:ext cx="501804" cy="293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38%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86643" y="4275385"/>
            <a:ext cx="501804" cy="293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68%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072091" y="4739453"/>
            <a:ext cx="501804" cy="293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58%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778888" y="4882065"/>
            <a:ext cx="501804" cy="293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55%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458291" y="5140596"/>
            <a:ext cx="501804" cy="2936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49%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231902" y="1782928"/>
            <a:ext cx="9728193" cy="941803"/>
            <a:chOff x="1231902" y="1782928"/>
            <a:chExt cx="9728193" cy="941803"/>
          </a:xfrm>
        </p:grpSpPr>
        <p:sp>
          <p:nvSpPr>
            <p:cNvPr id="28" name="文本框 27"/>
            <p:cNvSpPr txBox="1"/>
            <p:nvPr/>
          </p:nvSpPr>
          <p:spPr bwMode="auto">
            <a:xfrm>
              <a:off x="1231902" y="2117304"/>
              <a:ext cx="9728193" cy="2311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 bwMode="auto">
            <a:xfrm>
              <a:off x="1231904" y="1782928"/>
              <a:ext cx="2851490" cy="33855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 bwMode="auto">
            <a:xfrm>
              <a:off x="1231902" y="2493591"/>
              <a:ext cx="9728193" cy="2311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 bwMode="auto">
          <a:xfrm>
            <a:off x="1231903" y="4739461"/>
            <a:ext cx="4843673" cy="2311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>
              <a:lnSpc>
                <a:spcPct val="114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Please add content here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 bwMode="auto">
          <a:xfrm>
            <a:off x="1231903" y="5285992"/>
            <a:ext cx="4843673" cy="2311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171450" indent="-171450">
              <a:lnSpc>
                <a:spcPct val="114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Please add content here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35" name="图文框 34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883032" y="2137164"/>
            <a:ext cx="8556368" cy="3555391"/>
            <a:chOff x="1581407" y="1753269"/>
            <a:chExt cx="9286618" cy="3858829"/>
          </a:xfrm>
        </p:grpSpPr>
        <p:grpSp>
          <p:nvGrpSpPr>
            <p:cNvPr id="2" name="组合 1"/>
            <p:cNvGrpSpPr/>
            <p:nvPr/>
          </p:nvGrpSpPr>
          <p:grpSpPr>
            <a:xfrm>
              <a:off x="1581407" y="1753269"/>
              <a:ext cx="4046325" cy="2956850"/>
              <a:chOff x="1581407" y="1753269"/>
              <a:chExt cx="4046325" cy="2956850"/>
            </a:xfrm>
          </p:grpSpPr>
          <p:sp>
            <p:nvSpPr>
              <p:cNvPr id="3" name="任意多边形 196"/>
              <p:cNvSpPr/>
              <p:nvPr/>
            </p:nvSpPr>
            <p:spPr>
              <a:xfrm>
                <a:off x="1581407" y="2075714"/>
                <a:ext cx="109621" cy="7982"/>
              </a:xfrm>
              <a:custGeom>
                <a:avLst/>
                <a:gdLst>
                  <a:gd name="rtl" fmla="*/ -3251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noFill/>
              <a:ln w="20267" cap="rnd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100</a:t>
                </a:r>
                <a:endParaRPr sz="7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4" name="任意多边形 197"/>
              <p:cNvSpPr/>
              <p:nvPr/>
            </p:nvSpPr>
            <p:spPr>
              <a:xfrm>
                <a:off x="1581407" y="2554487"/>
                <a:ext cx="109621" cy="7982"/>
              </a:xfrm>
              <a:custGeom>
                <a:avLst/>
                <a:gdLst>
                  <a:gd name="rtl" fmla="*/ -2719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noFill/>
              <a:ln w="20267" cap="rnd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80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5" name="任意多边形 198"/>
              <p:cNvSpPr/>
              <p:nvPr/>
            </p:nvSpPr>
            <p:spPr>
              <a:xfrm>
                <a:off x="1581407" y="3033260"/>
                <a:ext cx="109621" cy="7982"/>
              </a:xfrm>
              <a:custGeom>
                <a:avLst/>
                <a:gdLst>
                  <a:gd name="rtl" fmla="*/ -2719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noFill/>
              <a:ln w="20267" cap="rnd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60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6" name="任意多边形 199"/>
              <p:cNvSpPr/>
              <p:nvPr/>
            </p:nvSpPr>
            <p:spPr>
              <a:xfrm>
                <a:off x="1581407" y="3512034"/>
                <a:ext cx="109621" cy="7982"/>
              </a:xfrm>
              <a:custGeom>
                <a:avLst/>
                <a:gdLst>
                  <a:gd name="rtl" fmla="*/ -2719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noFill/>
              <a:ln w="20267" cap="rnd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40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7" name="任意多边形 200"/>
              <p:cNvSpPr/>
              <p:nvPr/>
            </p:nvSpPr>
            <p:spPr>
              <a:xfrm>
                <a:off x="1581407" y="3990807"/>
                <a:ext cx="109621" cy="7982"/>
              </a:xfrm>
              <a:custGeom>
                <a:avLst/>
                <a:gdLst>
                  <a:gd name="rtl" fmla="*/ -2719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noFill/>
              <a:ln w="20267" cap="rnd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20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8" name="任意多边形 202"/>
              <p:cNvSpPr/>
              <p:nvPr/>
            </p:nvSpPr>
            <p:spPr>
              <a:xfrm>
                <a:off x="2120731" y="2989377"/>
                <a:ext cx="385200" cy="1484195"/>
              </a:xfrm>
              <a:custGeom>
                <a:avLst/>
                <a:gdLst>
                  <a:gd name="rtl" fmla="*/ 32933 w 309067"/>
                  <a:gd name="rtt" fmla="*/ -143622 h 1335191"/>
                  <a:gd name="rtr" fmla="*/ 276133 w 309067"/>
                  <a:gd name="rtb" fmla="*/ 0 h 1335191"/>
                </a:gdLst>
                <a:ahLst/>
                <a:cxnLst/>
                <a:rect l="rtl" t="rtt" r="rtr" b="rtb"/>
                <a:pathLst>
                  <a:path w="309067" h="1335191">
                    <a:moveTo>
                      <a:pt x="0" y="0"/>
                    </a:moveTo>
                    <a:lnTo>
                      <a:pt x="309067" y="0"/>
                    </a:lnTo>
                    <a:lnTo>
                      <a:pt x="309067" y="1335191"/>
                    </a:lnTo>
                    <a:lnTo>
                      <a:pt x="0" y="1335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6FDB"/>
              </a:solidFill>
              <a:ln w="25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62</a:t>
                </a:r>
                <a:endPara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9" name="Text 149"/>
              <p:cNvSpPr txBox="1"/>
              <p:nvPr/>
            </p:nvSpPr>
            <p:spPr>
              <a:xfrm>
                <a:off x="1876621" y="4507364"/>
                <a:ext cx="893325" cy="202755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Category1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10" name="任意多边形 204"/>
              <p:cNvSpPr/>
              <p:nvPr/>
            </p:nvSpPr>
            <p:spPr>
              <a:xfrm>
                <a:off x="3064340" y="3156946"/>
                <a:ext cx="385200" cy="1316626"/>
              </a:xfrm>
              <a:custGeom>
                <a:avLst/>
                <a:gdLst>
                  <a:gd name="rtl" fmla="*/ 32933 w 309067"/>
                  <a:gd name="rtt" fmla="*/ -143622 h 1184445"/>
                  <a:gd name="rtr" fmla="*/ 276133 w 309067"/>
                  <a:gd name="rtb" fmla="*/ 0 h 1184445"/>
                </a:gdLst>
                <a:ahLst/>
                <a:cxnLst/>
                <a:rect l="rtl" t="rtt" r="rtr" b="rtb"/>
                <a:pathLst>
                  <a:path w="309067" h="1184445">
                    <a:moveTo>
                      <a:pt x="0" y="0"/>
                    </a:moveTo>
                    <a:lnTo>
                      <a:pt x="309067" y="0"/>
                    </a:lnTo>
                    <a:lnTo>
                      <a:pt x="309067" y="1184445"/>
                    </a:lnTo>
                    <a:lnTo>
                      <a:pt x="0" y="11844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6FDB"/>
              </a:solidFill>
              <a:ln w="25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55</a:t>
                </a:r>
                <a:endPara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11" name="Text 150"/>
              <p:cNvSpPr txBox="1"/>
              <p:nvPr/>
            </p:nvSpPr>
            <p:spPr>
              <a:xfrm>
                <a:off x="2820230" y="4507364"/>
                <a:ext cx="893325" cy="202755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Category2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12" name="任意多边形 206"/>
              <p:cNvSpPr/>
              <p:nvPr/>
            </p:nvSpPr>
            <p:spPr>
              <a:xfrm>
                <a:off x="4007936" y="3635719"/>
                <a:ext cx="385200" cy="837853"/>
              </a:xfrm>
              <a:custGeom>
                <a:avLst/>
                <a:gdLst>
                  <a:gd name="rtl" fmla="*/ 32933 w 309067"/>
                  <a:gd name="rtt" fmla="*/ -143622 h 753738"/>
                  <a:gd name="rtr" fmla="*/ 276133 w 309067"/>
                  <a:gd name="rtb" fmla="*/ 0 h 753738"/>
                </a:gdLst>
                <a:ahLst/>
                <a:cxnLst/>
                <a:rect l="rtl" t="rtt" r="rtr" b="rtb"/>
                <a:pathLst>
                  <a:path w="309067" h="753738">
                    <a:moveTo>
                      <a:pt x="0" y="0"/>
                    </a:moveTo>
                    <a:lnTo>
                      <a:pt x="309067" y="0"/>
                    </a:lnTo>
                    <a:lnTo>
                      <a:pt x="309067" y="753738"/>
                    </a:lnTo>
                    <a:lnTo>
                      <a:pt x="0" y="7537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6FDB"/>
              </a:solidFill>
              <a:ln w="25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35</a:t>
                </a:r>
                <a:endPara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13" name="Text 151"/>
              <p:cNvSpPr txBox="1"/>
              <p:nvPr/>
            </p:nvSpPr>
            <p:spPr>
              <a:xfrm>
                <a:off x="3763825" y="4507364"/>
                <a:ext cx="893325" cy="202755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Category3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14" name="任意多边形 208"/>
              <p:cNvSpPr/>
              <p:nvPr/>
            </p:nvSpPr>
            <p:spPr>
              <a:xfrm>
                <a:off x="4951542" y="3013311"/>
                <a:ext cx="385200" cy="1460261"/>
              </a:xfrm>
              <a:custGeom>
                <a:avLst/>
                <a:gdLst>
                  <a:gd name="rtl" fmla="*/ 32933 w 309067"/>
                  <a:gd name="rtt" fmla="*/ -143622 h 1313660"/>
                  <a:gd name="rtr" fmla="*/ 276133 w 309067"/>
                  <a:gd name="rtb" fmla="*/ 0 h 1313660"/>
                </a:gdLst>
                <a:ahLst/>
                <a:cxnLst/>
                <a:rect l="rtl" t="rtt" r="rtr" b="rtb"/>
                <a:pathLst>
                  <a:path w="309067" h="1313660">
                    <a:moveTo>
                      <a:pt x="0" y="0"/>
                    </a:moveTo>
                    <a:lnTo>
                      <a:pt x="309067" y="0"/>
                    </a:lnTo>
                    <a:lnTo>
                      <a:pt x="309067" y="1313660"/>
                    </a:lnTo>
                    <a:lnTo>
                      <a:pt x="0" y="1313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6FDB"/>
              </a:solidFill>
              <a:ln w="25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61</a:t>
                </a:r>
                <a:endPara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15" name="Text 152"/>
              <p:cNvSpPr txBox="1"/>
              <p:nvPr/>
            </p:nvSpPr>
            <p:spPr>
              <a:xfrm>
                <a:off x="4707432" y="4507364"/>
                <a:ext cx="893325" cy="202755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Category4</a:t>
                </a:r>
                <a:endParaRPr sz="7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16" name="任意多边形 209"/>
              <p:cNvSpPr/>
              <p:nvPr/>
            </p:nvSpPr>
            <p:spPr>
              <a:xfrm>
                <a:off x="1639415" y="1753269"/>
                <a:ext cx="3988317" cy="2720302"/>
              </a:xfrm>
              <a:custGeom>
                <a:avLst/>
                <a:gdLst/>
                <a:ahLst/>
                <a:cxnLst/>
                <a:rect l="0" t="0" r="0" b="0"/>
                <a:pathLst>
                  <a:path w="2612667" h="2447200" fill="none">
                    <a:moveTo>
                      <a:pt x="0" y="0"/>
                    </a:moveTo>
                    <a:lnTo>
                      <a:pt x="0" y="2447200"/>
                    </a:lnTo>
                    <a:lnTo>
                      <a:pt x="2612667" y="2447200"/>
                    </a:lnTo>
                  </a:path>
                </a:pathLst>
              </a:custGeom>
              <a:noFill/>
              <a:ln w="20267" cap="rnd">
                <a:solidFill>
                  <a:schemeClr val="bg1">
                    <a:lumMod val="85000"/>
                  </a:schemeClr>
                </a:solidFill>
                <a:bevel/>
                <a:headEnd type="arrow" w="med" len="med"/>
                <a:tailEnd type="arrow" w="med" len="med"/>
              </a:ln>
            </p:spPr>
          </p:sp>
        </p:grpSp>
        <p:grpSp>
          <p:nvGrpSpPr>
            <p:cNvPr id="17" name="组合 16"/>
            <p:cNvGrpSpPr/>
            <p:nvPr/>
          </p:nvGrpSpPr>
          <p:grpSpPr>
            <a:xfrm>
              <a:off x="6621201" y="1753269"/>
              <a:ext cx="4246824" cy="2948960"/>
              <a:chOff x="6621201" y="1753269"/>
              <a:chExt cx="4246824" cy="2948960"/>
            </a:xfrm>
          </p:grpSpPr>
          <p:sp>
            <p:nvSpPr>
              <p:cNvPr id="18" name="Text 153"/>
              <p:cNvSpPr txBox="1"/>
              <p:nvPr/>
            </p:nvSpPr>
            <p:spPr>
              <a:xfrm>
                <a:off x="8085587" y="4491025"/>
                <a:ext cx="760950" cy="211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l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Category2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19" name="Text 154"/>
              <p:cNvSpPr txBox="1"/>
              <p:nvPr/>
            </p:nvSpPr>
            <p:spPr>
              <a:xfrm>
                <a:off x="8987222" y="4491025"/>
                <a:ext cx="760950" cy="211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l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Category3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Text 155"/>
              <p:cNvSpPr txBox="1"/>
              <p:nvPr/>
            </p:nvSpPr>
            <p:spPr>
              <a:xfrm>
                <a:off x="9992156" y="4491025"/>
                <a:ext cx="760950" cy="211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l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Category4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任意多边形 211"/>
              <p:cNvSpPr/>
              <p:nvPr/>
            </p:nvSpPr>
            <p:spPr>
              <a:xfrm>
                <a:off x="6621201" y="2075714"/>
                <a:ext cx="88345" cy="7982"/>
              </a:xfrm>
              <a:custGeom>
                <a:avLst/>
                <a:gdLst>
                  <a:gd name="rtl" fmla="*/ -3251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solidFill>
                <a:srgbClr val="4864C8"/>
              </a:solidFill>
              <a:ln w="20267" cap="flat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100</a:t>
                </a:r>
                <a:endParaRPr sz="76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22" name="任意多边形 212"/>
              <p:cNvSpPr/>
              <p:nvPr/>
            </p:nvSpPr>
            <p:spPr>
              <a:xfrm>
                <a:off x="6621201" y="2554487"/>
                <a:ext cx="88345" cy="7982"/>
              </a:xfrm>
              <a:custGeom>
                <a:avLst/>
                <a:gdLst>
                  <a:gd name="rtl" fmla="*/ -2719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solidFill>
                <a:srgbClr val="4864C8"/>
              </a:solidFill>
              <a:ln w="20267" cap="flat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80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23" name="任意多边形 213"/>
              <p:cNvSpPr/>
              <p:nvPr/>
            </p:nvSpPr>
            <p:spPr>
              <a:xfrm>
                <a:off x="6621201" y="3033260"/>
                <a:ext cx="88345" cy="7982"/>
              </a:xfrm>
              <a:custGeom>
                <a:avLst/>
                <a:gdLst>
                  <a:gd name="rtl" fmla="*/ -2719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solidFill>
                <a:srgbClr val="4864C8"/>
              </a:solidFill>
              <a:ln w="20267" cap="flat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60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24" name="任意多边形 214"/>
              <p:cNvSpPr/>
              <p:nvPr/>
            </p:nvSpPr>
            <p:spPr>
              <a:xfrm>
                <a:off x="6621201" y="3512034"/>
                <a:ext cx="88345" cy="7982"/>
              </a:xfrm>
              <a:custGeom>
                <a:avLst/>
                <a:gdLst>
                  <a:gd name="rtl" fmla="*/ -2719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solidFill>
                <a:srgbClr val="4864C8"/>
              </a:solidFill>
              <a:ln w="20267" cap="flat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40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25" name="任意多边形 215"/>
              <p:cNvSpPr/>
              <p:nvPr/>
            </p:nvSpPr>
            <p:spPr>
              <a:xfrm>
                <a:off x="6621201" y="3990807"/>
                <a:ext cx="88345" cy="7982"/>
              </a:xfrm>
              <a:custGeom>
                <a:avLst/>
                <a:gdLst>
                  <a:gd name="rtl" fmla="*/ -271924 w 71811"/>
                  <a:gd name="rtt" fmla="*/ -68220 h 7181"/>
                  <a:gd name="rtr" fmla="*/ -28724 w 71811"/>
                  <a:gd name="rtb" fmla="*/ 75401 h 7181"/>
                </a:gdLst>
                <a:ahLst/>
                <a:cxnLst/>
                <a:rect l="rtl" t="rtt" r="rtr" b="rtb"/>
                <a:pathLst>
                  <a:path w="71811" h="7181" fill="none">
                    <a:moveTo>
                      <a:pt x="0" y="0"/>
                    </a:moveTo>
                    <a:lnTo>
                      <a:pt x="71811" y="0"/>
                    </a:lnTo>
                  </a:path>
                </a:pathLst>
              </a:custGeom>
              <a:solidFill>
                <a:srgbClr val="4864C8"/>
              </a:solidFill>
              <a:ln w="20267" cap="flat">
                <a:solidFill>
                  <a:schemeClr val="bg1">
                    <a:lumMod val="85000"/>
                  </a:schemeClr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20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26" name="任意多边形 216"/>
              <p:cNvSpPr/>
              <p:nvPr/>
            </p:nvSpPr>
            <p:spPr>
              <a:xfrm>
                <a:off x="7108712" y="2606355"/>
                <a:ext cx="386510" cy="1867218"/>
              </a:xfrm>
              <a:custGeom>
                <a:avLst/>
                <a:gdLst>
                  <a:gd name="rtl" fmla="*/ 35487 w 314173"/>
                  <a:gd name="rtt" fmla="*/ -143622 h 1679760"/>
                  <a:gd name="rtr" fmla="*/ 278687 w 314173"/>
                  <a:gd name="rtb" fmla="*/ 0 h 1679760"/>
                </a:gdLst>
                <a:ahLst/>
                <a:cxnLst/>
                <a:rect l="rtl" t="rtt" r="rtr" b="rtb"/>
                <a:pathLst>
                  <a:path w="314173" h="1679760">
                    <a:moveTo>
                      <a:pt x="0" y="0"/>
                    </a:moveTo>
                    <a:lnTo>
                      <a:pt x="314173" y="0"/>
                    </a:lnTo>
                    <a:lnTo>
                      <a:pt x="314173" y="1679760"/>
                    </a:lnTo>
                    <a:lnTo>
                      <a:pt x="0" y="16797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6BCF"/>
              </a:solidFill>
              <a:ln w="25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78</a:t>
                </a:r>
                <a:endPara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27" name="任意多边形 217"/>
              <p:cNvSpPr/>
              <p:nvPr/>
            </p:nvSpPr>
            <p:spPr>
              <a:xfrm>
                <a:off x="8113636" y="3396332"/>
                <a:ext cx="386510" cy="1077239"/>
              </a:xfrm>
              <a:custGeom>
                <a:avLst/>
                <a:gdLst>
                  <a:gd name="rtl" fmla="*/ 35487 w 314173"/>
                  <a:gd name="rtt" fmla="*/ -143622 h 969091"/>
                  <a:gd name="rtr" fmla="*/ 278687 w 314173"/>
                  <a:gd name="rtb" fmla="*/ 0 h 969091"/>
                </a:gdLst>
                <a:ahLst/>
                <a:cxnLst/>
                <a:rect l="rtl" t="rtt" r="rtr" b="rtb"/>
                <a:pathLst>
                  <a:path w="314173" h="969091">
                    <a:moveTo>
                      <a:pt x="0" y="0"/>
                    </a:moveTo>
                    <a:lnTo>
                      <a:pt x="314173" y="0"/>
                    </a:lnTo>
                    <a:lnTo>
                      <a:pt x="314173" y="969091"/>
                    </a:lnTo>
                    <a:lnTo>
                      <a:pt x="0" y="9690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6BCF"/>
              </a:solidFill>
              <a:ln w="25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45</a:t>
                </a:r>
                <a:endPara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28" name="任意多边形 218"/>
              <p:cNvSpPr/>
              <p:nvPr/>
            </p:nvSpPr>
            <p:spPr>
              <a:xfrm>
                <a:off x="9118570" y="3875106"/>
                <a:ext cx="386510" cy="598466"/>
              </a:xfrm>
              <a:custGeom>
                <a:avLst/>
                <a:gdLst>
                  <a:gd name="rtl" fmla="*/ 35487 w 314173"/>
                  <a:gd name="rtt" fmla="*/ -143622 h 538384"/>
                  <a:gd name="rtr" fmla="*/ 278687 w 314173"/>
                  <a:gd name="rtb" fmla="*/ 0 h 538384"/>
                </a:gdLst>
                <a:ahLst/>
                <a:cxnLst/>
                <a:rect l="rtl" t="rtt" r="rtr" b="rtb"/>
                <a:pathLst>
                  <a:path w="314173" h="538384">
                    <a:moveTo>
                      <a:pt x="0" y="0"/>
                    </a:moveTo>
                    <a:lnTo>
                      <a:pt x="314173" y="0"/>
                    </a:lnTo>
                    <a:lnTo>
                      <a:pt x="314173" y="538384"/>
                    </a:lnTo>
                    <a:lnTo>
                      <a:pt x="0" y="538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6BCF"/>
              </a:solidFill>
              <a:ln w="25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25</a:t>
                </a:r>
                <a:endPara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29" name="任意多边形 219"/>
              <p:cNvSpPr/>
              <p:nvPr/>
            </p:nvSpPr>
            <p:spPr>
              <a:xfrm>
                <a:off x="10123495" y="3635719"/>
                <a:ext cx="386510" cy="837854"/>
              </a:xfrm>
              <a:custGeom>
                <a:avLst/>
                <a:gdLst>
                  <a:gd name="rtl" fmla="*/ 35487 w 314173"/>
                  <a:gd name="rtt" fmla="*/ -143622 h 753738"/>
                  <a:gd name="rtr" fmla="*/ 278687 w 314173"/>
                  <a:gd name="rtb" fmla="*/ 0 h 753738"/>
                </a:gdLst>
                <a:ahLst/>
                <a:cxnLst/>
                <a:rect l="rtl" t="rtt" r="rtr" b="rtb"/>
                <a:pathLst>
                  <a:path w="314173" h="753738">
                    <a:moveTo>
                      <a:pt x="0" y="0"/>
                    </a:moveTo>
                    <a:lnTo>
                      <a:pt x="314173" y="0"/>
                    </a:lnTo>
                    <a:lnTo>
                      <a:pt x="314173" y="753738"/>
                    </a:lnTo>
                    <a:lnTo>
                      <a:pt x="0" y="7537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6BCF"/>
              </a:solidFill>
              <a:ln w="25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35</a:t>
                </a:r>
                <a:endPara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30" name="任意多边形 220"/>
              <p:cNvSpPr/>
              <p:nvPr/>
            </p:nvSpPr>
            <p:spPr>
              <a:xfrm>
                <a:off x="6667941" y="1753269"/>
                <a:ext cx="4200084" cy="2720302"/>
              </a:xfrm>
              <a:custGeom>
                <a:avLst/>
                <a:gdLst/>
                <a:ahLst/>
                <a:cxnLst/>
                <a:rect l="0" t="0" r="0" b="0"/>
                <a:pathLst>
                  <a:path w="3414019" h="2447200" fill="none">
                    <a:moveTo>
                      <a:pt x="0" y="0"/>
                    </a:moveTo>
                    <a:lnTo>
                      <a:pt x="0" y="2447200"/>
                    </a:lnTo>
                    <a:lnTo>
                      <a:pt x="3414019" y="2447200"/>
                    </a:lnTo>
                  </a:path>
                </a:pathLst>
              </a:custGeom>
              <a:noFill/>
              <a:ln w="20267" cap="rnd">
                <a:solidFill>
                  <a:schemeClr val="bg1">
                    <a:lumMod val="85000"/>
                  </a:schemeClr>
                </a:solidFill>
                <a:bevel/>
                <a:headEnd type="arrow" w="med" len="med"/>
                <a:tailEnd type="arrow" w="med" len="med"/>
              </a:ln>
            </p:spPr>
          </p:sp>
          <p:sp>
            <p:nvSpPr>
              <p:cNvPr id="31" name="Text 156"/>
              <p:cNvSpPr txBox="1"/>
              <p:nvPr/>
            </p:nvSpPr>
            <p:spPr>
              <a:xfrm>
                <a:off x="6977373" y="4491025"/>
                <a:ext cx="760950" cy="211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algn="l">
                  <a:lnSpc>
                    <a:spcPct val="100000"/>
                  </a:lnSpc>
                </a:pPr>
                <a:r>
                  <a:rPr sz="76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/>
                  </a:rPr>
                  <a:t>Category1</a:t>
                </a:r>
                <a:endParaRPr sz="76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110946" y="4921250"/>
              <a:ext cx="3045254" cy="625790"/>
              <a:chOff x="2110946" y="4883150"/>
              <a:chExt cx="3045254" cy="625790"/>
            </a:xfrm>
          </p:grpSpPr>
          <p:sp>
            <p:nvSpPr>
              <p:cNvPr id="33" name="圆角矩形 1"/>
              <p:cNvSpPr/>
              <p:nvPr/>
            </p:nvSpPr>
            <p:spPr>
              <a:xfrm>
                <a:off x="2821248" y="4883150"/>
                <a:ext cx="1814980" cy="360000"/>
              </a:xfrm>
              <a:prstGeom prst="roundRect">
                <a:avLst>
                  <a:gd name="adj" fmla="val 50000"/>
                </a:avLst>
              </a:prstGeom>
              <a:solidFill>
                <a:srgbClr val="CB6F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110946" y="5341739"/>
                <a:ext cx="3045254" cy="167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Please add content here</a:t>
                </a:r>
                <a:endPara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7245356" y="4921250"/>
              <a:ext cx="3045254" cy="690848"/>
              <a:chOff x="7245356" y="4883150"/>
              <a:chExt cx="3045254" cy="690848"/>
            </a:xfrm>
          </p:grpSpPr>
          <p:sp>
            <p:nvSpPr>
              <p:cNvPr id="37" name="圆角矩形 79"/>
              <p:cNvSpPr/>
              <p:nvPr/>
            </p:nvSpPr>
            <p:spPr>
              <a:xfrm>
                <a:off x="7933192" y="4883150"/>
                <a:ext cx="1814980" cy="360000"/>
              </a:xfrm>
              <a:prstGeom prst="roundRect">
                <a:avLst>
                  <a:gd name="adj" fmla="val 50000"/>
                </a:avLst>
              </a:prstGeom>
              <a:solidFill>
                <a:srgbClr val="4A6B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7245356" y="5341739"/>
                <a:ext cx="3045254" cy="232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Please add content here</a:t>
                </a:r>
                <a:endPara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sp>
        <p:nvSpPr>
          <p:cNvPr id="45" name="文本框 44"/>
          <p:cNvSpPr txBox="1"/>
          <p:nvPr/>
        </p:nvSpPr>
        <p:spPr bwMode="auto">
          <a:xfrm>
            <a:off x="2960941" y="5049168"/>
            <a:ext cx="1824572" cy="3385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rPr>
              <a:t>DAZZLE COLOR</a:t>
            </a:r>
            <a:endParaRPr lang="en-US" altLang="zh-CN" sz="16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46" name="文本框 45"/>
          <p:cNvSpPr txBox="1"/>
          <p:nvPr/>
        </p:nvSpPr>
        <p:spPr bwMode="auto">
          <a:xfrm>
            <a:off x="7670101" y="5049168"/>
            <a:ext cx="1824572" cy="3385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rPr>
              <a:t>DAZZLE COLOR</a:t>
            </a:r>
            <a:endParaRPr lang="en-US" altLang="zh-CN" sz="16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43" name="图文框 42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74316" y="2590800"/>
            <a:ext cx="4437542" cy="3120242"/>
            <a:chOff x="3896383" y="2272276"/>
            <a:chExt cx="4394898" cy="3090259"/>
          </a:xfrm>
        </p:grpSpPr>
        <p:grpSp>
          <p:nvGrpSpPr>
            <p:cNvPr id="3" name="Circle"/>
            <p:cNvGrpSpPr/>
            <p:nvPr/>
          </p:nvGrpSpPr>
          <p:grpSpPr>
            <a:xfrm>
              <a:off x="4583676" y="2272276"/>
              <a:ext cx="3024648" cy="3090259"/>
              <a:chOff x="3059676" y="2272276"/>
              <a:chExt cx="3024648" cy="3090259"/>
            </a:xfrm>
          </p:grpSpPr>
          <p:grpSp>
            <p:nvGrpSpPr>
              <p:cNvPr id="8" name="Group 129"/>
              <p:cNvGrpSpPr/>
              <p:nvPr/>
            </p:nvGrpSpPr>
            <p:grpSpPr>
              <a:xfrm>
                <a:off x="3059676" y="2272276"/>
                <a:ext cx="3024648" cy="3090259"/>
                <a:chOff x="3059676" y="2272276"/>
                <a:chExt cx="3024648" cy="3090259"/>
              </a:xfrm>
            </p:grpSpPr>
            <p:sp>
              <p:nvSpPr>
                <p:cNvPr id="48" name="ArcArrow"/>
                <p:cNvSpPr/>
                <p:nvPr/>
              </p:nvSpPr>
              <p:spPr>
                <a:xfrm>
                  <a:off x="3059676" y="2272276"/>
                  <a:ext cx="3024648" cy="30902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4648" h="3090259">
                      <a:moveTo>
                        <a:pt x="1579713" y="1535"/>
                      </a:moveTo>
                      <a:cubicBezTo>
                        <a:pt x="2361201" y="35935"/>
                        <a:pt x="2989627" y="678084"/>
                        <a:pt x="3023269" y="1479164"/>
                      </a:cubicBezTo>
                      <a:lnTo>
                        <a:pt x="2250444" y="1512902"/>
                      </a:lnTo>
                      <a:cubicBezTo>
                        <a:pt x="2233940" y="1121445"/>
                        <a:pt x="1926900" y="807788"/>
                        <a:pt x="1545248" y="791058"/>
                      </a:cubicBezTo>
                      <a:lnTo>
                        <a:pt x="1579713" y="1535"/>
                      </a:lnTo>
                      <a:close/>
                    </a:path>
                  </a:pathLst>
                </a:custGeom>
                <a:gradFill>
                  <a:gsLst>
                    <a:gs pos="6000">
                      <a:srgbClr val="CB6FDB"/>
                    </a:gs>
                    <a:gs pos="100000">
                      <a:srgbClr val="4A6BCF"/>
                    </a:gs>
                  </a:gsLst>
                  <a:lin ang="2700000" scaled="1"/>
                </a:gradFill>
                <a:ln w="7600" cap="flat">
                  <a:noFill/>
                  <a:bevel/>
                </a:ln>
              </p:spPr>
            </p:sp>
            <p:sp>
              <p:nvSpPr>
                <p:cNvPr id="49" name="Text 130"/>
                <p:cNvSpPr txBox="1"/>
                <p:nvPr/>
              </p:nvSpPr>
              <p:spPr>
                <a:xfrm rot="1580700">
                  <a:off x="5006009" y="2690724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S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0" name="Text 131"/>
                <p:cNvSpPr txBox="1"/>
                <p:nvPr/>
              </p:nvSpPr>
              <p:spPr>
                <a:xfrm rot="1859675">
                  <a:off x="5094367" y="2734998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a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1" name="Text 132"/>
                <p:cNvSpPr txBox="1"/>
                <p:nvPr/>
              </p:nvSpPr>
              <p:spPr>
                <a:xfrm rot="2173883">
                  <a:off x="5160148" y="2773310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m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2" name="Text 133"/>
                <p:cNvSpPr txBox="1"/>
                <p:nvPr/>
              </p:nvSpPr>
              <p:spPr>
                <a:xfrm rot="2499177">
                  <a:off x="5257728" y="2845929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p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3" name="Text 134"/>
                <p:cNvSpPr txBox="1"/>
                <p:nvPr/>
              </p:nvSpPr>
              <p:spPr>
                <a:xfrm rot="2679668">
                  <a:off x="5319725" y="2902009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l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4" name="Text 135"/>
                <p:cNvSpPr txBox="1"/>
                <p:nvPr/>
              </p:nvSpPr>
              <p:spPr>
                <a:xfrm rot="2860149">
                  <a:off x="5341860" y="2922902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 136"/>
                <p:cNvSpPr txBox="1"/>
                <p:nvPr/>
              </p:nvSpPr>
              <p:spPr>
                <a:xfrm rot="3052793">
                  <a:off x="5397684" y="2985136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 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6" name="Text 137"/>
                <p:cNvSpPr txBox="1"/>
                <p:nvPr/>
              </p:nvSpPr>
              <p:spPr>
                <a:xfrm rot="3257777">
                  <a:off x="5422302" y="3014150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T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7" name="Text 138"/>
                <p:cNvSpPr txBox="1"/>
                <p:nvPr/>
              </p:nvSpPr>
              <p:spPr>
                <a:xfrm rot="3535829">
                  <a:off x="5475425" y="3088331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8" name="Text 139"/>
                <p:cNvSpPr txBox="1"/>
                <p:nvPr/>
              </p:nvSpPr>
              <p:spPr>
                <a:xfrm rot="3778416">
                  <a:off x="5518351" y="3160095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x</a:t>
                  </a:r>
                  <a:endParaRPr sz="1200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9" name="Text 140"/>
                <p:cNvSpPr txBox="1"/>
                <p:nvPr/>
              </p:nvSpPr>
              <p:spPr>
                <a:xfrm rot="3948669">
                  <a:off x="5549098" y="3221200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t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9" name="Group 141"/>
              <p:cNvGrpSpPr/>
              <p:nvPr/>
            </p:nvGrpSpPr>
            <p:grpSpPr>
              <a:xfrm>
                <a:off x="3059676" y="2272276"/>
                <a:ext cx="3024648" cy="3090259"/>
                <a:chOff x="3059676" y="2272276"/>
                <a:chExt cx="3024648" cy="3090259"/>
              </a:xfrm>
            </p:grpSpPr>
            <p:sp>
              <p:nvSpPr>
                <p:cNvPr id="36" name="ArcArrow"/>
                <p:cNvSpPr/>
                <p:nvPr/>
              </p:nvSpPr>
              <p:spPr>
                <a:xfrm>
                  <a:off x="3059676" y="2272276"/>
                  <a:ext cx="3024648" cy="30902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4648" h="3090259">
                      <a:moveTo>
                        <a:pt x="3023265" y="1611101"/>
                      </a:moveTo>
                      <a:cubicBezTo>
                        <a:pt x="2989476" y="2412426"/>
                        <a:pt x="2360962" y="3054486"/>
                        <a:pt x="1579719" y="3088731"/>
                      </a:cubicBezTo>
                      <a:lnTo>
                        <a:pt x="1545247" y="2299205"/>
                      </a:lnTo>
                      <a:cubicBezTo>
                        <a:pt x="1927016" y="2282403"/>
                        <a:pt x="2234014" y="1968702"/>
                        <a:pt x="2250449" y="1577360"/>
                      </a:cubicBezTo>
                      <a:lnTo>
                        <a:pt x="3023265" y="1611101"/>
                      </a:lnTo>
                      <a:close/>
                    </a:path>
                  </a:pathLst>
                </a:custGeom>
                <a:gradFill>
                  <a:gsLst>
                    <a:gs pos="6000">
                      <a:srgbClr val="CB6FDB"/>
                    </a:gs>
                    <a:gs pos="100000">
                      <a:srgbClr val="4A6BCF"/>
                    </a:gs>
                  </a:gsLst>
                  <a:lin ang="2700000" scaled="1"/>
                </a:gradFill>
                <a:ln w="7600" cap="flat">
                  <a:noFill/>
                  <a:bevel/>
                </a:ln>
              </p:spPr>
            </p:sp>
            <p:sp>
              <p:nvSpPr>
                <p:cNvPr id="37" name="Text 142"/>
                <p:cNvSpPr txBox="1"/>
                <p:nvPr/>
              </p:nvSpPr>
              <p:spPr>
                <a:xfrm rot="6980690">
                  <a:off x="5561515" y="4114250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S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8" name="Text 143"/>
                <p:cNvSpPr txBox="1"/>
                <p:nvPr/>
              </p:nvSpPr>
              <p:spPr>
                <a:xfrm rot="7259668">
                  <a:off x="5517240" y="4202607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a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9" name="Text 144"/>
                <p:cNvSpPr txBox="1"/>
                <p:nvPr/>
              </p:nvSpPr>
              <p:spPr>
                <a:xfrm rot="7573878">
                  <a:off x="5478930" y="4268388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m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0" name="Text 145"/>
                <p:cNvSpPr txBox="1"/>
                <p:nvPr/>
              </p:nvSpPr>
              <p:spPr>
                <a:xfrm rot="7899175">
                  <a:off x="5406311" y="4365971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p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1" name="Text 146"/>
                <p:cNvSpPr txBox="1"/>
                <p:nvPr/>
              </p:nvSpPr>
              <p:spPr>
                <a:xfrm rot="8079667">
                  <a:off x="5350230" y="4427967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l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2" name="Text 147"/>
                <p:cNvSpPr txBox="1"/>
                <p:nvPr/>
              </p:nvSpPr>
              <p:spPr>
                <a:xfrm rot="8260149">
                  <a:off x="5329336" y="4450102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3" name="Text 148"/>
                <p:cNvSpPr txBox="1"/>
                <p:nvPr/>
              </p:nvSpPr>
              <p:spPr>
                <a:xfrm rot="8452794">
                  <a:off x="5267104" y="4505926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 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4" name="Text 149"/>
                <p:cNvSpPr txBox="1"/>
                <p:nvPr/>
              </p:nvSpPr>
              <p:spPr>
                <a:xfrm rot="8657778">
                  <a:off x="5238090" y="4530544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T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5" name="Text 150"/>
                <p:cNvSpPr txBox="1"/>
                <p:nvPr/>
              </p:nvSpPr>
              <p:spPr>
                <a:xfrm rot="8935832">
                  <a:off x="5163908" y="4583667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6" name="Text 151"/>
                <p:cNvSpPr txBox="1"/>
                <p:nvPr/>
              </p:nvSpPr>
              <p:spPr>
                <a:xfrm rot="9178420">
                  <a:off x="5092144" y="4626593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x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7" name="Text 152"/>
                <p:cNvSpPr txBox="1"/>
                <p:nvPr/>
              </p:nvSpPr>
              <p:spPr>
                <a:xfrm rot="9348673">
                  <a:off x="5031041" y="4657340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t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10" name="Group 153"/>
              <p:cNvGrpSpPr/>
              <p:nvPr/>
            </p:nvGrpSpPr>
            <p:grpSpPr>
              <a:xfrm>
                <a:off x="3059676" y="2272276"/>
                <a:ext cx="3024648" cy="3090259"/>
                <a:chOff x="3059676" y="2272276"/>
                <a:chExt cx="3024648" cy="3090259"/>
              </a:xfrm>
            </p:grpSpPr>
            <p:sp>
              <p:nvSpPr>
                <p:cNvPr id="24" name="ArcArrow"/>
                <p:cNvSpPr/>
                <p:nvPr/>
              </p:nvSpPr>
              <p:spPr>
                <a:xfrm>
                  <a:off x="3059676" y="2272276"/>
                  <a:ext cx="3024648" cy="30902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4648" h="3090259">
                      <a:moveTo>
                        <a:pt x="1444927" y="3088724"/>
                      </a:moveTo>
                      <a:cubicBezTo>
                        <a:pt x="663447" y="3054331"/>
                        <a:pt x="35021" y="2412182"/>
                        <a:pt x="1379" y="1611102"/>
                      </a:cubicBezTo>
                      <a:lnTo>
                        <a:pt x="774197" y="1577357"/>
                      </a:lnTo>
                      <a:cubicBezTo>
                        <a:pt x="790708" y="1968821"/>
                        <a:pt x="1097748" y="2282479"/>
                        <a:pt x="1479400" y="2299208"/>
                      </a:cubicBezTo>
                      <a:lnTo>
                        <a:pt x="1444927" y="3088724"/>
                      </a:lnTo>
                      <a:close/>
                    </a:path>
                  </a:pathLst>
                </a:custGeom>
                <a:gradFill>
                  <a:gsLst>
                    <a:gs pos="6000">
                      <a:srgbClr val="CB6FDB"/>
                    </a:gs>
                    <a:gs pos="100000">
                      <a:srgbClr val="4A6BCF"/>
                    </a:gs>
                  </a:gsLst>
                  <a:lin ang="2700000" scaled="1"/>
                </a:gradFill>
                <a:ln w="7600" cap="flat">
                  <a:noFill/>
                  <a:bevel/>
                </a:ln>
              </p:spPr>
            </p:sp>
            <p:sp>
              <p:nvSpPr>
                <p:cNvPr id="25" name="Text 154"/>
                <p:cNvSpPr txBox="1"/>
                <p:nvPr/>
              </p:nvSpPr>
              <p:spPr>
                <a:xfrm rot="12380716">
                  <a:off x="4137983" y="4669755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S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" name="Text 155"/>
                <p:cNvSpPr txBox="1"/>
                <p:nvPr/>
              </p:nvSpPr>
              <p:spPr>
                <a:xfrm rot="12659696">
                  <a:off x="4049626" y="4625479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a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" name="Text 156"/>
                <p:cNvSpPr txBox="1"/>
                <p:nvPr/>
              </p:nvSpPr>
              <p:spPr>
                <a:xfrm rot="12973907">
                  <a:off x="3983845" y="4587168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 dirty="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m</a:t>
                  </a:r>
                  <a:endParaRPr sz="1200" dirty="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" name="Text 157"/>
                <p:cNvSpPr txBox="1"/>
                <p:nvPr/>
              </p:nvSpPr>
              <p:spPr>
                <a:xfrm rot="13299204">
                  <a:off x="3886265" y="4514548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p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" name="Text 158"/>
                <p:cNvSpPr txBox="1"/>
                <p:nvPr/>
              </p:nvSpPr>
              <p:spPr>
                <a:xfrm rot="13479695">
                  <a:off x="3824269" y="4458465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l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" name="Text 159"/>
                <p:cNvSpPr txBox="1"/>
                <p:nvPr/>
              </p:nvSpPr>
              <p:spPr>
                <a:xfrm rot="13660177">
                  <a:off x="3802134" y="4437573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1" name="Text 160"/>
                <p:cNvSpPr txBox="1"/>
                <p:nvPr/>
              </p:nvSpPr>
              <p:spPr>
                <a:xfrm rot="13852821">
                  <a:off x="3746311" y="4375341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 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2" name="Text 161"/>
                <p:cNvSpPr txBox="1"/>
                <p:nvPr/>
              </p:nvSpPr>
              <p:spPr>
                <a:xfrm rot="14057805">
                  <a:off x="3721693" y="4346325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T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3" name="Text 162"/>
                <p:cNvSpPr txBox="1"/>
                <p:nvPr/>
              </p:nvSpPr>
              <p:spPr>
                <a:xfrm rot="14335858">
                  <a:off x="3668570" y="4272144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4" name="Text 163"/>
                <p:cNvSpPr txBox="1"/>
                <p:nvPr/>
              </p:nvSpPr>
              <p:spPr>
                <a:xfrm rot="14578444">
                  <a:off x="3625644" y="4200381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x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5" name="Text 164"/>
                <p:cNvSpPr txBox="1"/>
                <p:nvPr/>
              </p:nvSpPr>
              <p:spPr>
                <a:xfrm rot="14748697">
                  <a:off x="3594898" y="4139277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t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11" name="Group 165"/>
              <p:cNvGrpSpPr/>
              <p:nvPr/>
            </p:nvGrpSpPr>
            <p:grpSpPr>
              <a:xfrm>
                <a:off x="3059676" y="2272276"/>
                <a:ext cx="3024648" cy="3090259"/>
                <a:chOff x="3059676" y="2272276"/>
                <a:chExt cx="3024648" cy="3090259"/>
              </a:xfrm>
            </p:grpSpPr>
            <p:sp>
              <p:nvSpPr>
                <p:cNvPr id="12" name="ArcArrow"/>
                <p:cNvSpPr/>
                <p:nvPr/>
              </p:nvSpPr>
              <p:spPr>
                <a:xfrm>
                  <a:off x="3059676" y="2272276"/>
                  <a:ext cx="3024648" cy="30902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4648" h="3090259">
                      <a:moveTo>
                        <a:pt x="1379" y="1479158"/>
                      </a:moveTo>
                      <a:cubicBezTo>
                        <a:pt x="35172" y="677840"/>
                        <a:pt x="663686" y="35781"/>
                        <a:pt x="1444929" y="1535"/>
                      </a:cubicBezTo>
                      <a:lnTo>
                        <a:pt x="1479401" y="791054"/>
                      </a:lnTo>
                      <a:cubicBezTo>
                        <a:pt x="1097632" y="807863"/>
                        <a:pt x="790634" y="1121564"/>
                        <a:pt x="774199" y="1512906"/>
                      </a:cubicBezTo>
                      <a:lnTo>
                        <a:pt x="1379" y="1479158"/>
                      </a:lnTo>
                      <a:close/>
                    </a:path>
                  </a:pathLst>
                </a:custGeom>
                <a:gradFill>
                  <a:gsLst>
                    <a:gs pos="6000">
                      <a:srgbClr val="CB6FDB"/>
                    </a:gs>
                    <a:gs pos="100000">
                      <a:srgbClr val="4A6BCF"/>
                    </a:gs>
                  </a:gsLst>
                  <a:lin ang="2700000" scaled="1"/>
                </a:gradFill>
                <a:ln w="7600" cap="flat">
                  <a:noFill/>
                  <a:bevel/>
                </a:ln>
              </p:spPr>
            </p:sp>
            <p:sp>
              <p:nvSpPr>
                <p:cNvPr id="13" name="Text 166"/>
                <p:cNvSpPr txBox="1"/>
                <p:nvPr/>
              </p:nvSpPr>
              <p:spPr>
                <a:xfrm rot="17780722">
                  <a:off x="3582485" y="3246222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S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" name="Text 167"/>
                <p:cNvSpPr txBox="1"/>
                <p:nvPr/>
              </p:nvSpPr>
              <p:spPr>
                <a:xfrm rot="18059700">
                  <a:off x="3626762" y="3157867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a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5" name="Text 168"/>
                <p:cNvSpPr txBox="1"/>
                <p:nvPr/>
              </p:nvSpPr>
              <p:spPr>
                <a:xfrm rot="18373910">
                  <a:off x="3665072" y="3092087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m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6" name="Text 169"/>
                <p:cNvSpPr txBox="1"/>
                <p:nvPr/>
              </p:nvSpPr>
              <p:spPr>
                <a:xfrm rot="18699205">
                  <a:off x="3737692" y="2994506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p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7" name="Text 170"/>
                <p:cNvSpPr txBox="1"/>
                <p:nvPr/>
              </p:nvSpPr>
              <p:spPr>
                <a:xfrm rot="18879696">
                  <a:off x="3793773" y="2932509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l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8" name="Text 171"/>
                <p:cNvSpPr txBox="1"/>
                <p:nvPr/>
              </p:nvSpPr>
              <p:spPr>
                <a:xfrm rot="19060177">
                  <a:off x="3814668" y="2910374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" name="Text 172"/>
                <p:cNvSpPr txBox="1"/>
                <p:nvPr/>
              </p:nvSpPr>
              <p:spPr>
                <a:xfrm rot="19252821">
                  <a:off x="3876900" y="2854553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 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0" name="Text 173"/>
                <p:cNvSpPr txBox="1"/>
                <p:nvPr/>
              </p:nvSpPr>
              <p:spPr>
                <a:xfrm rot="19457804">
                  <a:off x="3905914" y="2829935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T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" name="Text 174"/>
                <p:cNvSpPr txBox="1"/>
                <p:nvPr/>
              </p:nvSpPr>
              <p:spPr>
                <a:xfrm rot="19735856">
                  <a:off x="3980097" y="2776811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e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2" name="Text 175"/>
                <p:cNvSpPr txBox="1"/>
                <p:nvPr/>
              </p:nvSpPr>
              <p:spPr>
                <a:xfrm rot="19978442">
                  <a:off x="4051861" y="2733886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x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" name="Text 176"/>
                <p:cNvSpPr txBox="1"/>
                <p:nvPr/>
              </p:nvSpPr>
              <p:spPr>
                <a:xfrm rot="20148695">
                  <a:off x="4112964" y="2703139"/>
                  <a:ext cx="0" cy="274337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r>
                    <a:rPr sz="1200">
                      <a:solidFill>
                        <a:schemeClr val="bg1"/>
                      </a:solidFill>
                      <a:latin typeface="Century Gothic" panose="020B0502020202020204" pitchFamily="34" charset="0"/>
                    </a:rPr>
                    <a:t>t</a:t>
                  </a:r>
                  <a:endParaRPr sz="1200">
                    <a:solidFill>
                      <a:schemeClr val="bg1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</p:grpSp>
        <p:sp>
          <p:nvSpPr>
            <p:cNvPr id="4" name="任意多边形 54"/>
            <p:cNvSpPr/>
            <p:nvPr/>
          </p:nvSpPr>
          <p:spPr>
            <a:xfrm flipH="1">
              <a:off x="3896383" y="2470604"/>
              <a:ext cx="1255330" cy="430710"/>
            </a:xfrm>
            <a:custGeom>
              <a:avLst/>
              <a:gdLst/>
              <a:ahLst/>
              <a:cxnLst/>
              <a:rect l="0" t="0" r="0" b="0"/>
              <a:pathLst>
                <a:path w="1255330" h="430710" fill="none">
                  <a:moveTo>
                    <a:pt x="0" y="430710"/>
                  </a:moveTo>
                  <a:lnTo>
                    <a:pt x="421565" y="0"/>
                  </a:lnTo>
                  <a:lnTo>
                    <a:pt x="1255330" y="0"/>
                  </a:lnTo>
                </a:path>
              </a:pathLst>
            </a:custGeom>
            <a:solidFill>
              <a:srgbClr val="FFFFFF"/>
            </a:solidFill>
            <a:ln w="30400" cap="flat">
              <a:solidFill>
                <a:schemeClr val="bg1">
                  <a:lumMod val="85000"/>
                </a:schemeClr>
              </a:solidFill>
              <a:bevel/>
              <a:tailEnd type="oval" w="med" len="med"/>
            </a:ln>
          </p:spPr>
        </p:sp>
        <p:sp>
          <p:nvSpPr>
            <p:cNvPr id="5" name="任意多边形 55"/>
            <p:cNvSpPr/>
            <p:nvPr/>
          </p:nvSpPr>
          <p:spPr>
            <a:xfrm flipH="1" flipV="1">
              <a:off x="3896383" y="4730836"/>
              <a:ext cx="1255330" cy="430710"/>
            </a:xfrm>
            <a:custGeom>
              <a:avLst/>
              <a:gdLst/>
              <a:ahLst/>
              <a:cxnLst/>
              <a:rect l="0" t="0" r="0" b="0"/>
              <a:pathLst>
                <a:path w="1255330" h="430710" fill="none">
                  <a:moveTo>
                    <a:pt x="0" y="430710"/>
                  </a:moveTo>
                  <a:lnTo>
                    <a:pt x="421565" y="0"/>
                  </a:lnTo>
                  <a:lnTo>
                    <a:pt x="1255330" y="0"/>
                  </a:lnTo>
                </a:path>
              </a:pathLst>
            </a:custGeom>
            <a:solidFill>
              <a:srgbClr val="FFFFFF"/>
            </a:solidFill>
            <a:ln w="30400" cap="flat">
              <a:solidFill>
                <a:schemeClr val="bg1">
                  <a:lumMod val="85000"/>
                </a:schemeClr>
              </a:solidFill>
              <a:bevel/>
              <a:tailEnd type="oval" w="med" len="med"/>
            </a:ln>
          </p:spPr>
        </p:sp>
        <p:sp>
          <p:nvSpPr>
            <p:cNvPr id="6" name="任意多边形 56"/>
            <p:cNvSpPr/>
            <p:nvPr/>
          </p:nvSpPr>
          <p:spPr>
            <a:xfrm>
              <a:off x="7035951" y="2470604"/>
              <a:ext cx="1255330" cy="430710"/>
            </a:xfrm>
            <a:custGeom>
              <a:avLst/>
              <a:gdLst/>
              <a:ahLst/>
              <a:cxnLst/>
              <a:rect l="0" t="0" r="0" b="0"/>
              <a:pathLst>
                <a:path w="1255330" h="430710" fill="none">
                  <a:moveTo>
                    <a:pt x="0" y="430710"/>
                  </a:moveTo>
                  <a:lnTo>
                    <a:pt x="421565" y="0"/>
                  </a:lnTo>
                  <a:lnTo>
                    <a:pt x="1255330" y="0"/>
                  </a:lnTo>
                </a:path>
              </a:pathLst>
            </a:custGeom>
            <a:solidFill>
              <a:srgbClr val="FFFFFF"/>
            </a:solidFill>
            <a:ln w="30400" cap="flat">
              <a:solidFill>
                <a:schemeClr val="bg1">
                  <a:lumMod val="85000"/>
                </a:schemeClr>
              </a:solidFill>
              <a:bevel/>
              <a:tailEnd type="oval" w="med" len="med"/>
            </a:ln>
          </p:spPr>
        </p:sp>
        <p:sp>
          <p:nvSpPr>
            <p:cNvPr id="7" name="任意多边形 57"/>
            <p:cNvSpPr/>
            <p:nvPr/>
          </p:nvSpPr>
          <p:spPr>
            <a:xfrm flipV="1">
              <a:off x="7035951" y="4730836"/>
              <a:ext cx="1255330" cy="430710"/>
            </a:xfrm>
            <a:custGeom>
              <a:avLst/>
              <a:gdLst/>
              <a:ahLst/>
              <a:cxnLst/>
              <a:rect l="0" t="0" r="0" b="0"/>
              <a:pathLst>
                <a:path w="1255330" h="430710" fill="none">
                  <a:moveTo>
                    <a:pt x="0" y="430710"/>
                  </a:moveTo>
                  <a:lnTo>
                    <a:pt x="421565" y="0"/>
                  </a:lnTo>
                  <a:lnTo>
                    <a:pt x="1255330" y="0"/>
                  </a:lnTo>
                </a:path>
              </a:pathLst>
            </a:custGeom>
            <a:solidFill>
              <a:srgbClr val="FFFFFF"/>
            </a:solidFill>
            <a:ln w="30400" cap="flat">
              <a:solidFill>
                <a:schemeClr val="bg1">
                  <a:lumMod val="85000"/>
                </a:schemeClr>
              </a:solidFill>
              <a:bevel/>
              <a:tailEnd type="oval" w="med" len="med"/>
            </a:ln>
          </p:spPr>
        </p: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75" name="图文框 74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 bwMode="auto">
          <a:xfrm>
            <a:off x="8566787" y="2560886"/>
            <a:ext cx="2073249" cy="527425"/>
            <a:chOff x="3639003" y="4539852"/>
            <a:chExt cx="2073249" cy="528110"/>
          </a:xfrm>
        </p:grpSpPr>
        <p:sp>
          <p:nvSpPr>
            <p:cNvPr id="78" name="文本框 77"/>
            <p:cNvSpPr txBox="1"/>
            <p:nvPr/>
          </p:nvSpPr>
          <p:spPr>
            <a:xfrm>
              <a:off x="3639003" y="4836522"/>
              <a:ext cx="2073249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1571530" y="2560886"/>
            <a:ext cx="2054476" cy="527425"/>
            <a:chOff x="4726573" y="4539852"/>
            <a:chExt cx="2054476" cy="528110"/>
          </a:xfrm>
        </p:grpSpPr>
        <p:sp>
          <p:nvSpPr>
            <p:cNvPr id="81" name="文本框 80"/>
            <p:cNvSpPr txBox="1"/>
            <p:nvPr/>
          </p:nvSpPr>
          <p:spPr>
            <a:xfrm>
              <a:off x="4726573" y="4836522"/>
              <a:ext cx="2054475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4732407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 bwMode="auto">
          <a:xfrm>
            <a:off x="8566787" y="4948096"/>
            <a:ext cx="2073249" cy="527425"/>
            <a:chOff x="3639003" y="4539852"/>
            <a:chExt cx="2073249" cy="528110"/>
          </a:xfrm>
        </p:grpSpPr>
        <p:sp>
          <p:nvSpPr>
            <p:cNvPr id="89" name="文本框 88"/>
            <p:cNvSpPr txBox="1"/>
            <p:nvPr/>
          </p:nvSpPr>
          <p:spPr>
            <a:xfrm>
              <a:off x="3639003" y="4836522"/>
              <a:ext cx="2073249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86" name="组合 85"/>
          <p:cNvGrpSpPr/>
          <p:nvPr/>
        </p:nvGrpSpPr>
        <p:grpSpPr bwMode="auto">
          <a:xfrm>
            <a:off x="1571530" y="4948096"/>
            <a:ext cx="2054476" cy="527425"/>
            <a:chOff x="4726573" y="4539852"/>
            <a:chExt cx="2054476" cy="528110"/>
          </a:xfrm>
        </p:grpSpPr>
        <p:sp>
          <p:nvSpPr>
            <p:cNvPr id="87" name="文本框 86"/>
            <p:cNvSpPr txBox="1"/>
            <p:nvPr/>
          </p:nvSpPr>
          <p:spPr>
            <a:xfrm>
              <a:off x="4726573" y="4836522"/>
              <a:ext cx="2054475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4732407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任意多边形: 形状 26"/>
          <p:cNvSpPr/>
          <p:nvPr/>
        </p:nvSpPr>
        <p:spPr>
          <a:xfrm>
            <a:off x="2615653" y="2817016"/>
            <a:ext cx="1980608" cy="1223969"/>
          </a:xfrm>
          <a:custGeom>
            <a:avLst/>
            <a:gdLst>
              <a:gd name="connsiteX0" fmla="*/ 10 w 1980608"/>
              <a:gd name="connsiteY0" fmla="*/ 0 h 1223969"/>
              <a:gd name="connsiteX1" fmla="*/ 1980608 w 1980608"/>
              <a:gd name="connsiteY1" fmla="*/ 15 h 1223969"/>
              <a:gd name="connsiteX2" fmla="*/ 1980599 w 1980608"/>
              <a:gd name="connsiteY2" fmla="*/ 1223969 h 1223969"/>
              <a:gd name="connsiteX3" fmla="*/ 0 w 1980608"/>
              <a:gd name="connsiteY3" fmla="*/ 1223954 h 122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08" h="1223969">
                <a:moveTo>
                  <a:pt x="10" y="0"/>
                </a:moveTo>
                <a:lnTo>
                  <a:pt x="1980608" y="15"/>
                </a:lnTo>
                <a:lnTo>
                  <a:pt x="1980599" y="1223969"/>
                </a:lnTo>
                <a:lnTo>
                  <a:pt x="0" y="1223954"/>
                </a:lnTo>
                <a:close/>
              </a:path>
            </a:pathLst>
          </a:custGeom>
          <a:blipFill>
            <a:blip r:embed="rId1"/>
            <a:stretch>
              <a:fillRect t="-3981" b="-3899"/>
            </a:stretch>
          </a:blipFill>
          <a:ln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7643398" y="2817017"/>
            <a:ext cx="1995903" cy="1223977"/>
          </a:xfrm>
          <a:custGeom>
            <a:avLst/>
            <a:gdLst>
              <a:gd name="connsiteX0" fmla="*/ 9 w 1995903"/>
              <a:gd name="connsiteY0" fmla="*/ 0 h 1223977"/>
              <a:gd name="connsiteX1" fmla="*/ 1995903 w 1995903"/>
              <a:gd name="connsiteY1" fmla="*/ 15 h 1223977"/>
              <a:gd name="connsiteX2" fmla="*/ 1995893 w 1995903"/>
              <a:gd name="connsiteY2" fmla="*/ 1223977 h 1223977"/>
              <a:gd name="connsiteX3" fmla="*/ 0 w 1995903"/>
              <a:gd name="connsiteY3" fmla="*/ 1223962 h 122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903" h="1223977">
                <a:moveTo>
                  <a:pt x="9" y="0"/>
                </a:moveTo>
                <a:lnTo>
                  <a:pt x="1995903" y="15"/>
                </a:lnTo>
                <a:lnTo>
                  <a:pt x="1995893" y="1223977"/>
                </a:lnTo>
                <a:lnTo>
                  <a:pt x="0" y="1223962"/>
                </a:lnTo>
                <a:close/>
              </a:path>
            </a:pathLst>
          </a:custGeom>
          <a:blipFill>
            <a:blip r:embed="rId2"/>
            <a:stretch>
              <a:fillRect t="-4402" b="-4310"/>
            </a:stretch>
          </a:blipFill>
          <a:ln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4422057" y="2386616"/>
            <a:ext cx="3393504" cy="2097107"/>
          </a:xfrm>
          <a:custGeom>
            <a:avLst/>
            <a:gdLst>
              <a:gd name="connsiteX0" fmla="*/ 16 w 3393504"/>
              <a:gd name="connsiteY0" fmla="*/ 0 h 2097107"/>
              <a:gd name="connsiteX1" fmla="*/ 3393504 w 3393504"/>
              <a:gd name="connsiteY1" fmla="*/ 26 h 2097107"/>
              <a:gd name="connsiteX2" fmla="*/ 3393488 w 3393504"/>
              <a:gd name="connsiteY2" fmla="*/ 2097107 h 2097107"/>
              <a:gd name="connsiteX3" fmla="*/ 0 w 3393504"/>
              <a:gd name="connsiteY3" fmla="*/ 2097080 h 209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504" h="2097107">
                <a:moveTo>
                  <a:pt x="16" y="0"/>
                </a:moveTo>
                <a:lnTo>
                  <a:pt x="3393504" y="26"/>
                </a:lnTo>
                <a:lnTo>
                  <a:pt x="3393488" y="2097107"/>
                </a:lnTo>
                <a:lnTo>
                  <a:pt x="0" y="2097080"/>
                </a:lnTo>
                <a:close/>
              </a:path>
            </a:pathLst>
          </a:custGeom>
          <a:blipFill>
            <a:blip r:embed="rId3"/>
            <a:stretch>
              <a:fillRect t="-10747" b="-10617"/>
            </a:stretch>
          </a:blipFill>
          <a:ln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377839" y="4926823"/>
            <a:ext cx="5436322" cy="565526"/>
            <a:chOff x="1231902" y="2683128"/>
            <a:chExt cx="5436322" cy="565526"/>
          </a:xfrm>
        </p:grpSpPr>
        <p:sp>
          <p:nvSpPr>
            <p:cNvPr id="20" name="文本框 19"/>
            <p:cNvSpPr txBox="1"/>
            <p:nvPr/>
          </p:nvSpPr>
          <p:spPr bwMode="auto">
            <a:xfrm>
              <a:off x="1231902" y="3017514"/>
              <a:ext cx="5436322" cy="2311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 bwMode="auto">
            <a:xfrm>
              <a:off x="2524318" y="2683128"/>
              <a:ext cx="2851490" cy="33855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684">
            <a:off x="2935708" y="-962140"/>
            <a:ext cx="10212692" cy="99705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9" b="34580"/>
          <a:stretch>
            <a:fillRect/>
          </a:stretch>
        </p:blipFill>
        <p:spPr>
          <a:xfrm rot="5400000">
            <a:off x="-461147" y="5631451"/>
            <a:ext cx="2989671" cy="24530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31850">
            <a:off x="9069078" y="424875"/>
            <a:ext cx="1501286" cy="1605586"/>
          </a:xfrm>
          <a:prstGeom prst="rect">
            <a:avLst/>
          </a:prstGeom>
          <a:effectLst>
            <a:outerShdw blurRad="330200" sx="102000" sy="102000" algn="ctr" rotWithShape="0">
              <a:prstClr val="black">
                <a:alpha val="24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 rot="5400000">
            <a:off x="-227451" y="2942233"/>
            <a:ext cx="5028720" cy="1382178"/>
            <a:chOff x="2423643" y="1697593"/>
            <a:chExt cx="7344713" cy="2018745"/>
          </a:xfrm>
        </p:grpSpPr>
        <p:sp>
          <p:nvSpPr>
            <p:cNvPr id="5" name="图文框 4"/>
            <p:cNvSpPr/>
            <p:nvPr/>
          </p:nvSpPr>
          <p:spPr>
            <a:xfrm>
              <a:off x="2423643" y="1697593"/>
              <a:ext cx="7344713" cy="2018745"/>
            </a:xfrm>
            <a:prstGeom prst="frame">
              <a:avLst>
                <a:gd name="adj1" fmla="val 322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18484" y="1830395"/>
              <a:ext cx="6755035" cy="175314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66700" dist="38100" dir="2700000" algn="tl" rotWithShape="0">
                      <a:prstClr val="black">
                        <a:alpha val="29000"/>
                      </a:prstClr>
                    </a:outerShdw>
                  </a:effectLst>
                  <a:latin typeface="Geometr415 Blk BT" panose="020B0802020204020303" pitchFamily="34" charset="0"/>
                  <a:ea typeface="+mn-ea"/>
                </a:rPr>
                <a:t>CONTENT</a:t>
              </a:r>
              <a:endParaRPr lang="zh-CN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  <a:ea typeface="+mn-ea"/>
              </a:endParaRPr>
            </a:p>
          </p:txBody>
        </p:sp>
      </p:grpSp>
      <p:grpSp>
        <p:nvGrpSpPr>
          <p:cNvPr id="8" name="组合 26"/>
          <p:cNvGrpSpPr/>
          <p:nvPr/>
        </p:nvGrpSpPr>
        <p:grpSpPr bwMode="auto">
          <a:xfrm>
            <a:off x="5165822" y="1443324"/>
            <a:ext cx="3438525" cy="627242"/>
            <a:chOff x="3639003" y="4457708"/>
            <a:chExt cx="3438525" cy="628058"/>
          </a:xfrm>
        </p:grpSpPr>
        <p:sp>
          <p:nvSpPr>
            <p:cNvPr id="9" name="文本框 8"/>
            <p:cNvSpPr txBox="1"/>
            <p:nvPr/>
          </p:nvSpPr>
          <p:spPr>
            <a:xfrm>
              <a:off x="3639003" y="4836522"/>
              <a:ext cx="3438525" cy="24924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Please add content here</a:t>
              </a:r>
              <a:endParaRPr lang="en-US" altLang="zh-CN" sz="9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39004" y="4457708"/>
              <a:ext cx="2851490" cy="46226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01.DAZZLE COLOR</a:t>
              </a:r>
              <a:endPara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11" name="组合 29"/>
          <p:cNvGrpSpPr/>
          <p:nvPr/>
        </p:nvGrpSpPr>
        <p:grpSpPr bwMode="auto">
          <a:xfrm>
            <a:off x="5165822" y="2561262"/>
            <a:ext cx="3438525" cy="628220"/>
            <a:chOff x="3639003" y="4457708"/>
            <a:chExt cx="3438525" cy="627415"/>
          </a:xfrm>
        </p:grpSpPr>
        <p:sp>
          <p:nvSpPr>
            <p:cNvPr id="12" name="文本框 11"/>
            <p:cNvSpPr txBox="1"/>
            <p:nvPr/>
          </p:nvSpPr>
          <p:spPr>
            <a:xfrm>
              <a:off x="3639003" y="4836522"/>
              <a:ext cx="3438525" cy="24860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Please add content here</a:t>
              </a:r>
              <a:endParaRPr lang="en-US" altLang="zh-CN" sz="90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39004" y="4457708"/>
              <a:ext cx="2851490" cy="46107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02.DAZZLE COLOR</a:t>
              </a:r>
              <a:endPara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14" name="组合 32"/>
          <p:cNvGrpSpPr/>
          <p:nvPr/>
        </p:nvGrpSpPr>
        <p:grpSpPr bwMode="auto">
          <a:xfrm>
            <a:off x="5165822" y="3680788"/>
            <a:ext cx="3438525" cy="628220"/>
            <a:chOff x="3639003" y="4457708"/>
            <a:chExt cx="3438525" cy="627415"/>
          </a:xfrm>
        </p:grpSpPr>
        <p:sp>
          <p:nvSpPr>
            <p:cNvPr id="15" name="文本框 14"/>
            <p:cNvSpPr txBox="1"/>
            <p:nvPr/>
          </p:nvSpPr>
          <p:spPr>
            <a:xfrm>
              <a:off x="3639003" y="4836522"/>
              <a:ext cx="3438525" cy="24860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Please add content here</a:t>
              </a:r>
              <a:endParaRPr lang="en-US" altLang="zh-CN" sz="90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39004" y="4457708"/>
              <a:ext cx="2851490" cy="46107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03.DAZZLE COLOR</a:t>
              </a:r>
              <a:endPara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17" name="组合 35"/>
          <p:cNvGrpSpPr/>
          <p:nvPr/>
        </p:nvGrpSpPr>
        <p:grpSpPr bwMode="auto">
          <a:xfrm>
            <a:off x="5165822" y="4800315"/>
            <a:ext cx="3438525" cy="627242"/>
            <a:chOff x="3639003" y="4457708"/>
            <a:chExt cx="3438525" cy="628058"/>
          </a:xfrm>
        </p:grpSpPr>
        <p:sp>
          <p:nvSpPr>
            <p:cNvPr id="18" name="文本框 17"/>
            <p:cNvSpPr txBox="1"/>
            <p:nvPr/>
          </p:nvSpPr>
          <p:spPr>
            <a:xfrm>
              <a:off x="3639003" y="4836522"/>
              <a:ext cx="3438525" cy="24924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Please add content here</a:t>
              </a:r>
              <a:endParaRPr lang="en-US" altLang="zh-CN" sz="90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39004" y="4457708"/>
              <a:ext cx="2851490" cy="46226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rPr>
                <a:t>04.DAZZLE COLOR</a:t>
              </a:r>
              <a:endPara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16200000" flipV="1">
            <a:off x="413535" y="-572334"/>
            <a:ext cx="2309675" cy="3438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941784" y="2030632"/>
            <a:ext cx="7147434" cy="6894062"/>
            <a:chOff x="7941784" y="2030632"/>
            <a:chExt cx="7147434" cy="689406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8"/>
            <a:stretch>
              <a:fillRect/>
            </a:stretch>
          </p:blipFill>
          <p:spPr>
            <a:xfrm rot="16382692" flipH="1">
              <a:off x="9193243" y="2326732"/>
              <a:ext cx="6035617" cy="544341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29" b="34580"/>
            <a:stretch>
              <a:fillRect/>
            </a:stretch>
          </p:blipFill>
          <p:spPr>
            <a:xfrm rot="14118585">
              <a:off x="7660872" y="5238938"/>
              <a:ext cx="3130350" cy="256852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66"/>
            <a:stretch>
              <a:fillRect/>
            </a:stretch>
          </p:blipFill>
          <p:spPr>
            <a:xfrm rot="16200000" flipH="1" flipV="1">
              <a:off x="11649851" y="5485327"/>
              <a:ext cx="2763934" cy="411480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814286" y="2272608"/>
            <a:ext cx="8563428" cy="2196672"/>
            <a:chOff x="1814286" y="1697594"/>
            <a:chExt cx="8563428" cy="2196672"/>
          </a:xfrm>
        </p:grpSpPr>
        <p:sp>
          <p:nvSpPr>
            <p:cNvPr id="9" name="图文框 8"/>
            <p:cNvSpPr/>
            <p:nvPr/>
          </p:nvSpPr>
          <p:spPr>
            <a:xfrm>
              <a:off x="1814286" y="1697594"/>
              <a:ext cx="8563428" cy="2196672"/>
            </a:xfrm>
            <a:prstGeom prst="frame">
              <a:avLst>
                <a:gd name="adj1" fmla="val 322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532461" y="2195766"/>
              <a:ext cx="7127079" cy="120032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66700" dist="38100" dir="2700000" algn="tl" rotWithShape="0">
                      <a:prstClr val="black">
                        <a:alpha val="29000"/>
                      </a:prstClr>
                    </a:outerShdw>
                  </a:effectLst>
                  <a:latin typeface="Geometr415 Blk BT" panose="020B0802020204020303" pitchFamily="34" charset="0"/>
                </a:rPr>
                <a:t>DAZZLE COLOR</a:t>
              </a:r>
              <a:endPara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486677" y="-7911"/>
            <a:ext cx="5601477" cy="5841270"/>
            <a:chOff x="-1486677" y="-7911"/>
            <a:chExt cx="5601477" cy="58412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14300" y="833644"/>
              <a:ext cx="1301084" cy="13914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8428" flipH="1" flipV="1">
              <a:off x="-1526718" y="2496357"/>
              <a:ext cx="3377043" cy="3296962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66"/>
            <a:stretch>
              <a:fillRect/>
            </a:stretch>
          </p:blipFill>
          <p:spPr>
            <a:xfrm rot="5400000" flipH="1" flipV="1">
              <a:off x="675433" y="-683344"/>
              <a:ext cx="2763934" cy="411480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5080001" y="4809849"/>
            <a:ext cx="2032000" cy="286638"/>
            <a:chOff x="3737430" y="4836823"/>
            <a:chExt cx="2675203" cy="377370"/>
          </a:xfrm>
        </p:grpSpPr>
        <p:sp>
          <p:nvSpPr>
            <p:cNvPr id="12" name="椭圆 11"/>
            <p:cNvSpPr/>
            <p:nvPr/>
          </p:nvSpPr>
          <p:spPr>
            <a:xfrm>
              <a:off x="3737430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503374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269318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035263" y="4836823"/>
              <a:ext cx="377370" cy="37737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4281713" y="2266375"/>
            <a:ext cx="3628574" cy="3296024"/>
            <a:chOff x="4281713" y="2266375"/>
            <a:chExt cx="3628574" cy="3296024"/>
          </a:xfrm>
        </p:grpSpPr>
        <p:sp>
          <p:nvSpPr>
            <p:cNvPr id="3" name="Freeform: Shape 41"/>
            <p:cNvSpPr/>
            <p:nvPr/>
          </p:nvSpPr>
          <p:spPr bwMode="auto">
            <a:xfrm>
              <a:off x="4886138" y="2266375"/>
              <a:ext cx="1116245" cy="1523508"/>
            </a:xfrm>
            <a:custGeom>
              <a:avLst/>
              <a:gdLst>
                <a:gd name="T0" fmla="*/ 2230 w 2390"/>
                <a:gd name="T1" fmla="*/ 595 h 3262"/>
                <a:gd name="T2" fmla="*/ 2164 w 2390"/>
                <a:gd name="T3" fmla="*/ 493 h 3262"/>
                <a:gd name="T4" fmla="*/ 2090 w 2390"/>
                <a:gd name="T5" fmla="*/ 399 h 3262"/>
                <a:gd name="T6" fmla="*/ 2006 w 2390"/>
                <a:gd name="T7" fmla="*/ 316 h 3262"/>
                <a:gd name="T8" fmla="*/ 1916 w 2390"/>
                <a:gd name="T9" fmla="*/ 241 h 3262"/>
                <a:gd name="T10" fmla="*/ 1820 w 2390"/>
                <a:gd name="T11" fmla="*/ 175 h 3262"/>
                <a:gd name="T12" fmla="*/ 1720 w 2390"/>
                <a:gd name="T13" fmla="*/ 120 h 3262"/>
                <a:gd name="T14" fmla="*/ 1614 w 2390"/>
                <a:gd name="T15" fmla="*/ 74 h 3262"/>
                <a:gd name="T16" fmla="*/ 1504 w 2390"/>
                <a:gd name="T17" fmla="*/ 40 h 3262"/>
                <a:gd name="T18" fmla="*/ 1393 w 2390"/>
                <a:gd name="T19" fmla="*/ 15 h 3262"/>
                <a:gd name="T20" fmla="*/ 1279 w 2390"/>
                <a:gd name="T21" fmla="*/ 1 h 3262"/>
                <a:gd name="T22" fmla="*/ 1164 w 2390"/>
                <a:gd name="T23" fmla="*/ 0 h 3262"/>
                <a:gd name="T24" fmla="*/ 1048 w 2390"/>
                <a:gd name="T25" fmla="*/ 8 h 3262"/>
                <a:gd name="T26" fmla="*/ 933 w 2390"/>
                <a:gd name="T27" fmla="*/ 28 h 3262"/>
                <a:gd name="T28" fmla="*/ 818 w 2390"/>
                <a:gd name="T29" fmla="*/ 59 h 3262"/>
                <a:gd name="T30" fmla="*/ 707 w 2390"/>
                <a:gd name="T31" fmla="*/ 104 h 3262"/>
                <a:gd name="T32" fmla="*/ 598 w 2390"/>
                <a:gd name="T33" fmla="*/ 159 h 3262"/>
                <a:gd name="T34" fmla="*/ 546 w 2390"/>
                <a:gd name="T35" fmla="*/ 191 h 3262"/>
                <a:gd name="T36" fmla="*/ 448 w 2390"/>
                <a:gd name="T37" fmla="*/ 262 h 3262"/>
                <a:gd name="T38" fmla="*/ 358 w 2390"/>
                <a:gd name="T39" fmla="*/ 340 h 3262"/>
                <a:gd name="T40" fmla="*/ 278 w 2390"/>
                <a:gd name="T41" fmla="*/ 427 h 3262"/>
                <a:gd name="T42" fmla="*/ 209 w 2390"/>
                <a:gd name="T43" fmla="*/ 521 h 3262"/>
                <a:gd name="T44" fmla="*/ 148 w 2390"/>
                <a:gd name="T45" fmla="*/ 618 h 3262"/>
                <a:gd name="T46" fmla="*/ 97 w 2390"/>
                <a:gd name="T47" fmla="*/ 722 h 3262"/>
                <a:gd name="T48" fmla="*/ 58 w 2390"/>
                <a:gd name="T49" fmla="*/ 830 h 3262"/>
                <a:gd name="T50" fmla="*/ 28 w 2390"/>
                <a:gd name="T51" fmla="*/ 939 h 3262"/>
                <a:gd name="T52" fmla="*/ 9 w 2390"/>
                <a:gd name="T53" fmla="*/ 1054 h 3262"/>
                <a:gd name="T54" fmla="*/ 0 w 2390"/>
                <a:gd name="T55" fmla="*/ 1168 h 3262"/>
                <a:gd name="T56" fmla="*/ 4 w 2390"/>
                <a:gd name="T57" fmla="*/ 1283 h 3262"/>
                <a:gd name="T58" fmla="*/ 18 w 2390"/>
                <a:gd name="T59" fmla="*/ 1399 h 3262"/>
                <a:gd name="T60" fmla="*/ 44 w 2390"/>
                <a:gd name="T61" fmla="*/ 1514 h 3262"/>
                <a:gd name="T62" fmla="*/ 82 w 2390"/>
                <a:gd name="T63" fmla="*/ 1627 h 3262"/>
                <a:gd name="T64" fmla="*/ 132 w 2390"/>
                <a:gd name="T65" fmla="*/ 1736 h 3262"/>
                <a:gd name="T66" fmla="*/ 162 w 2390"/>
                <a:gd name="T67" fmla="*/ 1790 h 3262"/>
                <a:gd name="T68" fmla="*/ 205 w 2390"/>
                <a:gd name="T69" fmla="*/ 1859 h 3262"/>
                <a:gd name="T70" fmla="*/ 252 w 2390"/>
                <a:gd name="T71" fmla="*/ 1925 h 3262"/>
                <a:gd name="T72" fmla="*/ 302 w 2390"/>
                <a:gd name="T73" fmla="*/ 1988 h 3262"/>
                <a:gd name="T74" fmla="*/ 358 w 2390"/>
                <a:gd name="T75" fmla="*/ 2045 h 3262"/>
                <a:gd name="T76" fmla="*/ 415 w 2390"/>
                <a:gd name="T77" fmla="*/ 2097 h 3262"/>
                <a:gd name="T78" fmla="*/ 476 w 2390"/>
                <a:gd name="T79" fmla="*/ 2147 h 3262"/>
                <a:gd name="T80" fmla="*/ 540 w 2390"/>
                <a:gd name="T81" fmla="*/ 2191 h 3262"/>
                <a:gd name="T82" fmla="*/ 606 w 2390"/>
                <a:gd name="T83" fmla="*/ 2232 h 3262"/>
                <a:gd name="T84" fmla="*/ 2390 w 2390"/>
                <a:gd name="T85" fmla="*/ 3262 h 3262"/>
                <a:gd name="T86" fmla="*/ 2390 w 2390"/>
                <a:gd name="T87" fmla="*/ 1201 h 3262"/>
                <a:gd name="T88" fmla="*/ 2390 w 2390"/>
                <a:gd name="T89" fmla="*/ 1163 h 3262"/>
                <a:gd name="T90" fmla="*/ 2387 w 2390"/>
                <a:gd name="T91" fmla="*/ 1087 h 3262"/>
                <a:gd name="T92" fmla="*/ 2376 w 2390"/>
                <a:gd name="T93" fmla="*/ 1008 h 3262"/>
                <a:gd name="T94" fmla="*/ 2362 w 2390"/>
                <a:gd name="T95" fmla="*/ 932 h 3262"/>
                <a:gd name="T96" fmla="*/ 2341 w 2390"/>
                <a:gd name="T97" fmla="*/ 856 h 3262"/>
                <a:gd name="T98" fmla="*/ 2317 w 2390"/>
                <a:gd name="T99" fmla="*/ 779 h 3262"/>
                <a:gd name="T100" fmla="*/ 2286 w 2390"/>
                <a:gd name="T101" fmla="*/ 705 h 3262"/>
                <a:gd name="T102" fmla="*/ 2251 w 2390"/>
                <a:gd name="T103" fmla="*/ 632 h 3262"/>
                <a:gd name="T104" fmla="*/ 2230 w 2390"/>
                <a:gd name="T105" fmla="*/ 595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2230" y="595"/>
                  </a:moveTo>
                  <a:lnTo>
                    <a:pt x="2230" y="595"/>
                  </a:lnTo>
                  <a:lnTo>
                    <a:pt x="2199" y="543"/>
                  </a:lnTo>
                  <a:lnTo>
                    <a:pt x="2164" y="493"/>
                  </a:lnTo>
                  <a:lnTo>
                    <a:pt x="2128" y="446"/>
                  </a:lnTo>
                  <a:lnTo>
                    <a:pt x="2090" y="399"/>
                  </a:lnTo>
                  <a:lnTo>
                    <a:pt x="2048" y="356"/>
                  </a:lnTo>
                  <a:lnTo>
                    <a:pt x="2006" y="316"/>
                  </a:lnTo>
                  <a:lnTo>
                    <a:pt x="1963" y="276"/>
                  </a:lnTo>
                  <a:lnTo>
                    <a:pt x="1916" y="241"/>
                  </a:lnTo>
                  <a:lnTo>
                    <a:pt x="1869" y="206"/>
                  </a:lnTo>
                  <a:lnTo>
                    <a:pt x="1820" y="175"/>
                  </a:lnTo>
                  <a:lnTo>
                    <a:pt x="1770" y="146"/>
                  </a:lnTo>
                  <a:lnTo>
                    <a:pt x="1720" y="120"/>
                  </a:lnTo>
                  <a:lnTo>
                    <a:pt x="1668" y="95"/>
                  </a:lnTo>
                  <a:lnTo>
                    <a:pt x="1614" y="74"/>
                  </a:lnTo>
                  <a:lnTo>
                    <a:pt x="1560" y="55"/>
                  </a:lnTo>
                  <a:lnTo>
                    <a:pt x="1504" y="40"/>
                  </a:lnTo>
                  <a:lnTo>
                    <a:pt x="1449" y="26"/>
                  </a:lnTo>
                  <a:lnTo>
                    <a:pt x="1393" y="15"/>
                  </a:lnTo>
                  <a:lnTo>
                    <a:pt x="1336" y="7"/>
                  </a:lnTo>
                  <a:lnTo>
                    <a:pt x="1279" y="1"/>
                  </a:lnTo>
                  <a:lnTo>
                    <a:pt x="1221" y="0"/>
                  </a:lnTo>
                  <a:lnTo>
                    <a:pt x="1164" y="0"/>
                  </a:lnTo>
                  <a:lnTo>
                    <a:pt x="1107" y="1"/>
                  </a:lnTo>
                  <a:lnTo>
                    <a:pt x="1048" y="8"/>
                  </a:lnTo>
                  <a:lnTo>
                    <a:pt x="990" y="17"/>
                  </a:lnTo>
                  <a:lnTo>
                    <a:pt x="933" y="28"/>
                  </a:lnTo>
                  <a:lnTo>
                    <a:pt x="876" y="41"/>
                  </a:lnTo>
                  <a:lnTo>
                    <a:pt x="818" y="59"/>
                  </a:lnTo>
                  <a:lnTo>
                    <a:pt x="763" y="80"/>
                  </a:lnTo>
                  <a:lnTo>
                    <a:pt x="707" y="104"/>
                  </a:lnTo>
                  <a:lnTo>
                    <a:pt x="652" y="130"/>
                  </a:lnTo>
                  <a:lnTo>
                    <a:pt x="598" y="159"/>
                  </a:lnTo>
                  <a:lnTo>
                    <a:pt x="598" y="159"/>
                  </a:lnTo>
                  <a:lnTo>
                    <a:pt x="546" y="191"/>
                  </a:lnTo>
                  <a:lnTo>
                    <a:pt x="495" y="225"/>
                  </a:lnTo>
                  <a:lnTo>
                    <a:pt x="448" y="262"/>
                  </a:lnTo>
                  <a:lnTo>
                    <a:pt x="401" y="300"/>
                  </a:lnTo>
                  <a:lnTo>
                    <a:pt x="358" y="340"/>
                  </a:lnTo>
                  <a:lnTo>
                    <a:pt x="318" y="383"/>
                  </a:lnTo>
                  <a:lnTo>
                    <a:pt x="278" y="427"/>
                  </a:lnTo>
                  <a:lnTo>
                    <a:pt x="242" y="472"/>
                  </a:lnTo>
                  <a:lnTo>
                    <a:pt x="209" y="521"/>
                  </a:lnTo>
                  <a:lnTo>
                    <a:pt x="177" y="567"/>
                  </a:lnTo>
                  <a:lnTo>
                    <a:pt x="148" y="618"/>
                  </a:lnTo>
                  <a:lnTo>
                    <a:pt x="122" y="670"/>
                  </a:lnTo>
                  <a:lnTo>
                    <a:pt x="97" y="722"/>
                  </a:lnTo>
                  <a:lnTo>
                    <a:pt x="77" y="774"/>
                  </a:lnTo>
                  <a:lnTo>
                    <a:pt x="58" y="830"/>
                  </a:lnTo>
                  <a:lnTo>
                    <a:pt x="42" y="883"/>
                  </a:lnTo>
                  <a:lnTo>
                    <a:pt x="28" y="939"/>
                  </a:lnTo>
                  <a:lnTo>
                    <a:pt x="18" y="996"/>
                  </a:lnTo>
                  <a:lnTo>
                    <a:pt x="9" y="1054"/>
                  </a:lnTo>
                  <a:lnTo>
                    <a:pt x="4" y="1111"/>
                  </a:lnTo>
                  <a:lnTo>
                    <a:pt x="0" y="1168"/>
                  </a:lnTo>
                  <a:lnTo>
                    <a:pt x="2" y="1225"/>
                  </a:lnTo>
                  <a:lnTo>
                    <a:pt x="4" y="1283"/>
                  </a:lnTo>
                  <a:lnTo>
                    <a:pt x="11" y="1340"/>
                  </a:lnTo>
                  <a:lnTo>
                    <a:pt x="18" y="1399"/>
                  </a:lnTo>
                  <a:lnTo>
                    <a:pt x="30" y="1456"/>
                  </a:lnTo>
                  <a:lnTo>
                    <a:pt x="44" y="1514"/>
                  </a:lnTo>
                  <a:lnTo>
                    <a:pt x="61" y="1569"/>
                  </a:lnTo>
                  <a:lnTo>
                    <a:pt x="82" y="1627"/>
                  </a:lnTo>
                  <a:lnTo>
                    <a:pt x="106" y="1682"/>
                  </a:lnTo>
                  <a:lnTo>
                    <a:pt x="132" y="1736"/>
                  </a:lnTo>
                  <a:lnTo>
                    <a:pt x="162" y="1790"/>
                  </a:lnTo>
                  <a:lnTo>
                    <a:pt x="162" y="1790"/>
                  </a:lnTo>
                  <a:lnTo>
                    <a:pt x="183" y="1826"/>
                  </a:lnTo>
                  <a:lnTo>
                    <a:pt x="205" y="1859"/>
                  </a:lnTo>
                  <a:lnTo>
                    <a:pt x="228" y="1894"/>
                  </a:lnTo>
                  <a:lnTo>
                    <a:pt x="252" y="1925"/>
                  </a:lnTo>
                  <a:lnTo>
                    <a:pt x="276" y="1956"/>
                  </a:lnTo>
                  <a:lnTo>
                    <a:pt x="302" y="1988"/>
                  </a:lnTo>
                  <a:lnTo>
                    <a:pt x="330" y="2017"/>
                  </a:lnTo>
                  <a:lnTo>
                    <a:pt x="358" y="2045"/>
                  </a:lnTo>
                  <a:lnTo>
                    <a:pt x="386" y="2071"/>
                  </a:lnTo>
                  <a:lnTo>
                    <a:pt x="415" y="2097"/>
                  </a:lnTo>
                  <a:lnTo>
                    <a:pt x="445" y="2123"/>
                  </a:lnTo>
                  <a:lnTo>
                    <a:pt x="476" y="2147"/>
                  </a:lnTo>
                  <a:lnTo>
                    <a:pt x="507" y="2170"/>
                  </a:lnTo>
                  <a:lnTo>
                    <a:pt x="540" y="2191"/>
                  </a:lnTo>
                  <a:lnTo>
                    <a:pt x="572" y="2212"/>
                  </a:lnTo>
                  <a:lnTo>
                    <a:pt x="606" y="2232"/>
                  </a:lnTo>
                  <a:lnTo>
                    <a:pt x="606" y="2232"/>
                  </a:lnTo>
                  <a:lnTo>
                    <a:pt x="2390" y="3262"/>
                  </a:lnTo>
                  <a:lnTo>
                    <a:pt x="2390" y="1201"/>
                  </a:lnTo>
                  <a:lnTo>
                    <a:pt x="2390" y="1201"/>
                  </a:lnTo>
                  <a:lnTo>
                    <a:pt x="2390" y="1201"/>
                  </a:lnTo>
                  <a:lnTo>
                    <a:pt x="2390" y="1163"/>
                  </a:lnTo>
                  <a:lnTo>
                    <a:pt x="2388" y="1125"/>
                  </a:lnTo>
                  <a:lnTo>
                    <a:pt x="2387" y="1087"/>
                  </a:lnTo>
                  <a:lnTo>
                    <a:pt x="2381" y="1047"/>
                  </a:lnTo>
                  <a:lnTo>
                    <a:pt x="2376" y="1008"/>
                  </a:lnTo>
                  <a:lnTo>
                    <a:pt x="2369" y="970"/>
                  </a:lnTo>
                  <a:lnTo>
                    <a:pt x="2362" y="932"/>
                  </a:lnTo>
                  <a:lnTo>
                    <a:pt x="2352" y="894"/>
                  </a:lnTo>
                  <a:lnTo>
                    <a:pt x="2341" y="856"/>
                  </a:lnTo>
                  <a:lnTo>
                    <a:pt x="2329" y="817"/>
                  </a:lnTo>
                  <a:lnTo>
                    <a:pt x="2317" y="779"/>
                  </a:lnTo>
                  <a:lnTo>
                    <a:pt x="2302" y="743"/>
                  </a:lnTo>
                  <a:lnTo>
                    <a:pt x="2286" y="705"/>
                  </a:lnTo>
                  <a:lnTo>
                    <a:pt x="2269" y="668"/>
                  </a:lnTo>
                  <a:lnTo>
                    <a:pt x="2251" y="632"/>
                  </a:lnTo>
                  <a:lnTo>
                    <a:pt x="2230" y="595"/>
                  </a:lnTo>
                  <a:lnTo>
                    <a:pt x="2230" y="59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  <a:alpha val="3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4" name="Oval 42"/>
            <p:cNvSpPr/>
            <p:nvPr/>
          </p:nvSpPr>
          <p:spPr>
            <a:xfrm>
              <a:off x="5066266" y="2412301"/>
              <a:ext cx="755986" cy="755987"/>
            </a:xfrm>
            <a:prstGeom prst="ellipse">
              <a:avLst/>
            </a:pr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5" name="TextBox 43"/>
            <p:cNvSpPr txBox="1"/>
            <p:nvPr/>
          </p:nvSpPr>
          <p:spPr bwMode="auto">
            <a:xfrm>
              <a:off x="5182459" y="2545116"/>
              <a:ext cx="523601" cy="47226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en-US" altLang="ko-KR" sz="2400" dirty="0">
                  <a:solidFill>
                    <a:schemeClr val="bg1"/>
                  </a:solidFill>
                  <a:effectLst/>
                </a:rPr>
                <a:t>01</a:t>
              </a:r>
              <a:endParaRPr lang="en-US" altLang="ko-KR" sz="24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" name="Freeform: Shape 38"/>
            <p:cNvSpPr/>
            <p:nvPr/>
          </p:nvSpPr>
          <p:spPr bwMode="auto">
            <a:xfrm>
              <a:off x="6189619" y="2266375"/>
              <a:ext cx="1116245" cy="1523508"/>
            </a:xfrm>
            <a:custGeom>
              <a:avLst/>
              <a:gdLst>
                <a:gd name="T0" fmla="*/ 2230 w 2390"/>
                <a:gd name="T1" fmla="*/ 1790 h 3262"/>
                <a:gd name="T2" fmla="*/ 2286 w 2390"/>
                <a:gd name="T3" fmla="*/ 1682 h 3262"/>
                <a:gd name="T4" fmla="*/ 2329 w 2390"/>
                <a:gd name="T5" fmla="*/ 1569 h 3262"/>
                <a:gd name="T6" fmla="*/ 2362 w 2390"/>
                <a:gd name="T7" fmla="*/ 1456 h 3262"/>
                <a:gd name="T8" fmla="*/ 2381 w 2390"/>
                <a:gd name="T9" fmla="*/ 1340 h 3262"/>
                <a:gd name="T10" fmla="*/ 2390 w 2390"/>
                <a:gd name="T11" fmla="*/ 1225 h 3262"/>
                <a:gd name="T12" fmla="*/ 2388 w 2390"/>
                <a:gd name="T13" fmla="*/ 1111 h 3262"/>
                <a:gd name="T14" fmla="*/ 2374 w 2390"/>
                <a:gd name="T15" fmla="*/ 996 h 3262"/>
                <a:gd name="T16" fmla="*/ 2350 w 2390"/>
                <a:gd name="T17" fmla="*/ 883 h 3262"/>
                <a:gd name="T18" fmla="*/ 2315 w 2390"/>
                <a:gd name="T19" fmla="*/ 774 h 3262"/>
                <a:gd name="T20" fmla="*/ 2270 w 2390"/>
                <a:gd name="T21" fmla="*/ 670 h 3262"/>
                <a:gd name="T22" fmla="*/ 2215 w 2390"/>
                <a:gd name="T23" fmla="*/ 567 h 3262"/>
                <a:gd name="T24" fmla="*/ 2149 w 2390"/>
                <a:gd name="T25" fmla="*/ 472 h 3262"/>
                <a:gd name="T26" fmla="*/ 2074 w 2390"/>
                <a:gd name="T27" fmla="*/ 383 h 3262"/>
                <a:gd name="T28" fmla="*/ 1989 w 2390"/>
                <a:gd name="T29" fmla="*/ 300 h 3262"/>
                <a:gd name="T30" fmla="*/ 1895 w 2390"/>
                <a:gd name="T31" fmla="*/ 225 h 3262"/>
                <a:gd name="T32" fmla="*/ 1793 w 2390"/>
                <a:gd name="T33" fmla="*/ 159 h 3262"/>
                <a:gd name="T34" fmla="*/ 1739 w 2390"/>
                <a:gd name="T35" fmla="*/ 130 h 3262"/>
                <a:gd name="T36" fmla="*/ 1629 w 2390"/>
                <a:gd name="T37" fmla="*/ 80 h 3262"/>
                <a:gd name="T38" fmla="*/ 1516 w 2390"/>
                <a:gd name="T39" fmla="*/ 41 h 3262"/>
                <a:gd name="T40" fmla="*/ 1402 w 2390"/>
                <a:gd name="T41" fmla="*/ 17 h 3262"/>
                <a:gd name="T42" fmla="*/ 1285 w 2390"/>
                <a:gd name="T43" fmla="*/ 1 h 3262"/>
                <a:gd name="T44" fmla="*/ 1171 w 2390"/>
                <a:gd name="T45" fmla="*/ 0 h 3262"/>
                <a:gd name="T46" fmla="*/ 1054 w 2390"/>
                <a:gd name="T47" fmla="*/ 7 h 3262"/>
                <a:gd name="T48" fmla="*/ 942 w 2390"/>
                <a:gd name="T49" fmla="*/ 26 h 3262"/>
                <a:gd name="T50" fmla="*/ 832 w 2390"/>
                <a:gd name="T51" fmla="*/ 55 h 3262"/>
                <a:gd name="T52" fmla="*/ 724 w 2390"/>
                <a:gd name="T53" fmla="*/ 95 h 3262"/>
                <a:gd name="T54" fmla="*/ 620 w 2390"/>
                <a:gd name="T55" fmla="*/ 146 h 3262"/>
                <a:gd name="T56" fmla="*/ 521 w 2390"/>
                <a:gd name="T57" fmla="*/ 206 h 3262"/>
                <a:gd name="T58" fmla="*/ 429 w 2390"/>
                <a:gd name="T59" fmla="*/ 276 h 3262"/>
                <a:gd name="T60" fmla="*/ 342 w 2390"/>
                <a:gd name="T61" fmla="*/ 356 h 3262"/>
                <a:gd name="T62" fmla="*/ 264 w 2390"/>
                <a:gd name="T63" fmla="*/ 446 h 3262"/>
                <a:gd name="T64" fmla="*/ 193 w 2390"/>
                <a:gd name="T65" fmla="*/ 543 h 3262"/>
                <a:gd name="T66" fmla="*/ 162 w 2390"/>
                <a:gd name="T67" fmla="*/ 595 h 3262"/>
                <a:gd name="T68" fmla="*/ 122 w 2390"/>
                <a:gd name="T69" fmla="*/ 668 h 3262"/>
                <a:gd name="T70" fmla="*/ 89 w 2390"/>
                <a:gd name="T71" fmla="*/ 743 h 3262"/>
                <a:gd name="T72" fmla="*/ 61 w 2390"/>
                <a:gd name="T73" fmla="*/ 817 h 3262"/>
                <a:gd name="T74" fmla="*/ 38 w 2390"/>
                <a:gd name="T75" fmla="*/ 894 h 3262"/>
                <a:gd name="T76" fmla="*/ 21 w 2390"/>
                <a:gd name="T77" fmla="*/ 970 h 3262"/>
                <a:gd name="T78" fmla="*/ 9 w 2390"/>
                <a:gd name="T79" fmla="*/ 1047 h 3262"/>
                <a:gd name="T80" fmla="*/ 2 w 2390"/>
                <a:gd name="T81" fmla="*/ 1125 h 3262"/>
                <a:gd name="T82" fmla="*/ 0 w 2390"/>
                <a:gd name="T83" fmla="*/ 1201 h 3262"/>
                <a:gd name="T84" fmla="*/ 0 w 2390"/>
                <a:gd name="T85" fmla="*/ 3262 h 3262"/>
                <a:gd name="T86" fmla="*/ 1786 w 2390"/>
                <a:gd name="T87" fmla="*/ 2232 h 3262"/>
                <a:gd name="T88" fmla="*/ 1819 w 2390"/>
                <a:gd name="T89" fmla="*/ 2212 h 3262"/>
                <a:gd name="T90" fmla="*/ 1883 w 2390"/>
                <a:gd name="T91" fmla="*/ 2170 h 3262"/>
                <a:gd name="T92" fmla="*/ 1945 w 2390"/>
                <a:gd name="T93" fmla="*/ 2123 h 3262"/>
                <a:gd name="T94" fmla="*/ 2004 w 2390"/>
                <a:gd name="T95" fmla="*/ 2071 h 3262"/>
                <a:gd name="T96" fmla="*/ 2062 w 2390"/>
                <a:gd name="T97" fmla="*/ 2017 h 3262"/>
                <a:gd name="T98" fmla="*/ 2114 w 2390"/>
                <a:gd name="T99" fmla="*/ 1956 h 3262"/>
                <a:gd name="T100" fmla="*/ 2164 w 2390"/>
                <a:gd name="T101" fmla="*/ 1894 h 3262"/>
                <a:gd name="T102" fmla="*/ 2209 w 2390"/>
                <a:gd name="T103" fmla="*/ 1826 h 3262"/>
                <a:gd name="T104" fmla="*/ 2230 w 2390"/>
                <a:gd name="T105" fmla="*/ 1790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2230" y="1790"/>
                  </a:moveTo>
                  <a:lnTo>
                    <a:pt x="2230" y="1790"/>
                  </a:lnTo>
                  <a:lnTo>
                    <a:pt x="2260" y="1736"/>
                  </a:lnTo>
                  <a:lnTo>
                    <a:pt x="2286" y="1682"/>
                  </a:lnTo>
                  <a:lnTo>
                    <a:pt x="2310" y="1627"/>
                  </a:lnTo>
                  <a:lnTo>
                    <a:pt x="2329" y="1569"/>
                  </a:lnTo>
                  <a:lnTo>
                    <a:pt x="2347" y="1514"/>
                  </a:lnTo>
                  <a:lnTo>
                    <a:pt x="2362" y="1456"/>
                  </a:lnTo>
                  <a:lnTo>
                    <a:pt x="2373" y="1399"/>
                  </a:lnTo>
                  <a:lnTo>
                    <a:pt x="2381" y="1340"/>
                  </a:lnTo>
                  <a:lnTo>
                    <a:pt x="2387" y="1283"/>
                  </a:lnTo>
                  <a:lnTo>
                    <a:pt x="2390" y="1225"/>
                  </a:lnTo>
                  <a:lnTo>
                    <a:pt x="2390" y="1168"/>
                  </a:lnTo>
                  <a:lnTo>
                    <a:pt x="2388" y="1111"/>
                  </a:lnTo>
                  <a:lnTo>
                    <a:pt x="2381" y="1054"/>
                  </a:lnTo>
                  <a:lnTo>
                    <a:pt x="2374" y="996"/>
                  </a:lnTo>
                  <a:lnTo>
                    <a:pt x="2364" y="939"/>
                  </a:lnTo>
                  <a:lnTo>
                    <a:pt x="2350" y="883"/>
                  </a:lnTo>
                  <a:lnTo>
                    <a:pt x="2333" y="830"/>
                  </a:lnTo>
                  <a:lnTo>
                    <a:pt x="2315" y="774"/>
                  </a:lnTo>
                  <a:lnTo>
                    <a:pt x="2293" y="722"/>
                  </a:lnTo>
                  <a:lnTo>
                    <a:pt x="2270" y="670"/>
                  </a:lnTo>
                  <a:lnTo>
                    <a:pt x="2242" y="618"/>
                  </a:lnTo>
                  <a:lnTo>
                    <a:pt x="2215" y="567"/>
                  </a:lnTo>
                  <a:lnTo>
                    <a:pt x="2183" y="521"/>
                  </a:lnTo>
                  <a:lnTo>
                    <a:pt x="2149" y="472"/>
                  </a:lnTo>
                  <a:lnTo>
                    <a:pt x="2112" y="427"/>
                  </a:lnTo>
                  <a:lnTo>
                    <a:pt x="2074" y="383"/>
                  </a:lnTo>
                  <a:lnTo>
                    <a:pt x="2032" y="340"/>
                  </a:lnTo>
                  <a:lnTo>
                    <a:pt x="1989" y="300"/>
                  </a:lnTo>
                  <a:lnTo>
                    <a:pt x="1944" y="262"/>
                  </a:lnTo>
                  <a:lnTo>
                    <a:pt x="1895" y="225"/>
                  </a:lnTo>
                  <a:lnTo>
                    <a:pt x="1846" y="191"/>
                  </a:lnTo>
                  <a:lnTo>
                    <a:pt x="1793" y="159"/>
                  </a:lnTo>
                  <a:lnTo>
                    <a:pt x="1793" y="159"/>
                  </a:lnTo>
                  <a:lnTo>
                    <a:pt x="1739" y="130"/>
                  </a:lnTo>
                  <a:lnTo>
                    <a:pt x="1685" y="104"/>
                  </a:lnTo>
                  <a:lnTo>
                    <a:pt x="1629" y="80"/>
                  </a:lnTo>
                  <a:lnTo>
                    <a:pt x="1572" y="59"/>
                  </a:lnTo>
                  <a:lnTo>
                    <a:pt x="1516" y="41"/>
                  </a:lnTo>
                  <a:lnTo>
                    <a:pt x="1459" y="28"/>
                  </a:lnTo>
                  <a:lnTo>
                    <a:pt x="1402" y="17"/>
                  </a:lnTo>
                  <a:lnTo>
                    <a:pt x="1343" y="8"/>
                  </a:lnTo>
                  <a:lnTo>
                    <a:pt x="1285" y="1"/>
                  </a:lnTo>
                  <a:lnTo>
                    <a:pt x="1228" y="0"/>
                  </a:lnTo>
                  <a:lnTo>
                    <a:pt x="1171" y="0"/>
                  </a:lnTo>
                  <a:lnTo>
                    <a:pt x="1112" y="1"/>
                  </a:lnTo>
                  <a:lnTo>
                    <a:pt x="1054" y="7"/>
                  </a:lnTo>
                  <a:lnTo>
                    <a:pt x="999" y="15"/>
                  </a:lnTo>
                  <a:lnTo>
                    <a:pt x="942" y="26"/>
                  </a:lnTo>
                  <a:lnTo>
                    <a:pt x="886" y="40"/>
                  </a:lnTo>
                  <a:lnTo>
                    <a:pt x="832" y="55"/>
                  </a:lnTo>
                  <a:lnTo>
                    <a:pt x="777" y="74"/>
                  </a:lnTo>
                  <a:lnTo>
                    <a:pt x="724" y="95"/>
                  </a:lnTo>
                  <a:lnTo>
                    <a:pt x="672" y="120"/>
                  </a:lnTo>
                  <a:lnTo>
                    <a:pt x="620" y="146"/>
                  </a:lnTo>
                  <a:lnTo>
                    <a:pt x="570" y="175"/>
                  </a:lnTo>
                  <a:lnTo>
                    <a:pt x="521" y="206"/>
                  </a:lnTo>
                  <a:lnTo>
                    <a:pt x="474" y="241"/>
                  </a:lnTo>
                  <a:lnTo>
                    <a:pt x="429" y="276"/>
                  </a:lnTo>
                  <a:lnTo>
                    <a:pt x="386" y="316"/>
                  </a:lnTo>
                  <a:lnTo>
                    <a:pt x="342" y="356"/>
                  </a:lnTo>
                  <a:lnTo>
                    <a:pt x="302" y="399"/>
                  </a:lnTo>
                  <a:lnTo>
                    <a:pt x="264" y="446"/>
                  </a:lnTo>
                  <a:lnTo>
                    <a:pt x="228" y="493"/>
                  </a:lnTo>
                  <a:lnTo>
                    <a:pt x="193" y="543"/>
                  </a:lnTo>
                  <a:lnTo>
                    <a:pt x="162" y="595"/>
                  </a:lnTo>
                  <a:lnTo>
                    <a:pt x="162" y="595"/>
                  </a:lnTo>
                  <a:lnTo>
                    <a:pt x="141" y="632"/>
                  </a:lnTo>
                  <a:lnTo>
                    <a:pt x="122" y="668"/>
                  </a:lnTo>
                  <a:lnTo>
                    <a:pt x="104" y="705"/>
                  </a:lnTo>
                  <a:lnTo>
                    <a:pt x="89" y="743"/>
                  </a:lnTo>
                  <a:lnTo>
                    <a:pt x="75" y="779"/>
                  </a:lnTo>
                  <a:lnTo>
                    <a:pt x="61" y="817"/>
                  </a:lnTo>
                  <a:lnTo>
                    <a:pt x="49" y="856"/>
                  </a:lnTo>
                  <a:lnTo>
                    <a:pt x="38" y="894"/>
                  </a:lnTo>
                  <a:lnTo>
                    <a:pt x="30" y="932"/>
                  </a:lnTo>
                  <a:lnTo>
                    <a:pt x="21" y="970"/>
                  </a:lnTo>
                  <a:lnTo>
                    <a:pt x="14" y="1008"/>
                  </a:lnTo>
                  <a:lnTo>
                    <a:pt x="9" y="1047"/>
                  </a:lnTo>
                  <a:lnTo>
                    <a:pt x="5" y="1087"/>
                  </a:lnTo>
                  <a:lnTo>
                    <a:pt x="2" y="1125"/>
                  </a:lnTo>
                  <a:lnTo>
                    <a:pt x="0" y="1163"/>
                  </a:lnTo>
                  <a:lnTo>
                    <a:pt x="0" y="1201"/>
                  </a:lnTo>
                  <a:lnTo>
                    <a:pt x="0" y="1201"/>
                  </a:lnTo>
                  <a:lnTo>
                    <a:pt x="0" y="3262"/>
                  </a:lnTo>
                  <a:lnTo>
                    <a:pt x="1786" y="2232"/>
                  </a:lnTo>
                  <a:lnTo>
                    <a:pt x="1786" y="2232"/>
                  </a:lnTo>
                  <a:lnTo>
                    <a:pt x="1786" y="2232"/>
                  </a:lnTo>
                  <a:lnTo>
                    <a:pt x="1819" y="2212"/>
                  </a:lnTo>
                  <a:lnTo>
                    <a:pt x="1852" y="2191"/>
                  </a:lnTo>
                  <a:lnTo>
                    <a:pt x="1883" y="2170"/>
                  </a:lnTo>
                  <a:lnTo>
                    <a:pt x="1916" y="2147"/>
                  </a:lnTo>
                  <a:lnTo>
                    <a:pt x="1945" y="2123"/>
                  </a:lnTo>
                  <a:lnTo>
                    <a:pt x="1977" y="2097"/>
                  </a:lnTo>
                  <a:lnTo>
                    <a:pt x="2004" y="2071"/>
                  </a:lnTo>
                  <a:lnTo>
                    <a:pt x="2034" y="2045"/>
                  </a:lnTo>
                  <a:lnTo>
                    <a:pt x="2062" y="2017"/>
                  </a:lnTo>
                  <a:lnTo>
                    <a:pt x="2088" y="1988"/>
                  </a:lnTo>
                  <a:lnTo>
                    <a:pt x="2114" y="1956"/>
                  </a:lnTo>
                  <a:lnTo>
                    <a:pt x="2140" y="1925"/>
                  </a:lnTo>
                  <a:lnTo>
                    <a:pt x="2164" y="1894"/>
                  </a:lnTo>
                  <a:lnTo>
                    <a:pt x="2187" y="1859"/>
                  </a:lnTo>
                  <a:lnTo>
                    <a:pt x="2209" y="1826"/>
                  </a:lnTo>
                  <a:lnTo>
                    <a:pt x="2230" y="1790"/>
                  </a:lnTo>
                  <a:lnTo>
                    <a:pt x="2230" y="179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  <a:alpha val="3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7" name="Oval 39"/>
            <p:cNvSpPr/>
            <p:nvPr/>
          </p:nvSpPr>
          <p:spPr>
            <a:xfrm>
              <a:off x="6381073" y="2412301"/>
              <a:ext cx="755986" cy="755987"/>
            </a:xfrm>
            <a:prstGeom prst="ellipse">
              <a:avLst/>
            </a:pr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8" name="TextBox 40"/>
            <p:cNvSpPr txBox="1"/>
            <p:nvPr/>
          </p:nvSpPr>
          <p:spPr bwMode="auto">
            <a:xfrm>
              <a:off x="6497266" y="2545116"/>
              <a:ext cx="523601" cy="47226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en-US" altLang="ko-KR" sz="2400">
                  <a:solidFill>
                    <a:schemeClr val="bg1"/>
                  </a:solidFill>
                  <a:effectLst/>
                </a:rPr>
                <a:t>02</a:t>
              </a:r>
              <a:endParaRPr lang="en-US" altLang="ko-KR" sz="240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9" name="Freeform: Shape 35"/>
            <p:cNvSpPr/>
            <p:nvPr/>
          </p:nvSpPr>
          <p:spPr bwMode="auto">
            <a:xfrm>
              <a:off x="4886138" y="4038891"/>
              <a:ext cx="1116245" cy="1523508"/>
            </a:xfrm>
            <a:custGeom>
              <a:avLst/>
              <a:gdLst>
                <a:gd name="T0" fmla="*/ 162 w 2390"/>
                <a:gd name="T1" fmla="*/ 1472 h 3262"/>
                <a:gd name="T2" fmla="*/ 106 w 2390"/>
                <a:gd name="T3" fmla="*/ 1580 h 3262"/>
                <a:gd name="T4" fmla="*/ 61 w 2390"/>
                <a:gd name="T5" fmla="*/ 1693 h 3262"/>
                <a:gd name="T6" fmla="*/ 30 w 2390"/>
                <a:gd name="T7" fmla="*/ 1806 h 3262"/>
                <a:gd name="T8" fmla="*/ 11 w 2390"/>
                <a:gd name="T9" fmla="*/ 1922 h 3262"/>
                <a:gd name="T10" fmla="*/ 2 w 2390"/>
                <a:gd name="T11" fmla="*/ 2037 h 3262"/>
                <a:gd name="T12" fmla="*/ 4 w 2390"/>
                <a:gd name="T13" fmla="*/ 2153 h 3262"/>
                <a:gd name="T14" fmla="*/ 18 w 2390"/>
                <a:gd name="T15" fmla="*/ 2266 h 3262"/>
                <a:gd name="T16" fmla="*/ 42 w 2390"/>
                <a:gd name="T17" fmla="*/ 2379 h 3262"/>
                <a:gd name="T18" fmla="*/ 77 w 2390"/>
                <a:gd name="T19" fmla="*/ 2488 h 3262"/>
                <a:gd name="T20" fmla="*/ 122 w 2390"/>
                <a:gd name="T21" fmla="*/ 2592 h 3262"/>
                <a:gd name="T22" fmla="*/ 177 w 2390"/>
                <a:gd name="T23" fmla="*/ 2695 h 3262"/>
                <a:gd name="T24" fmla="*/ 242 w 2390"/>
                <a:gd name="T25" fmla="*/ 2790 h 3262"/>
                <a:gd name="T26" fmla="*/ 318 w 2390"/>
                <a:gd name="T27" fmla="*/ 2879 h 3262"/>
                <a:gd name="T28" fmla="*/ 401 w 2390"/>
                <a:gd name="T29" fmla="*/ 2962 h 3262"/>
                <a:gd name="T30" fmla="*/ 495 w 2390"/>
                <a:gd name="T31" fmla="*/ 3037 h 3262"/>
                <a:gd name="T32" fmla="*/ 598 w 2390"/>
                <a:gd name="T33" fmla="*/ 3103 h 3262"/>
                <a:gd name="T34" fmla="*/ 652 w 2390"/>
                <a:gd name="T35" fmla="*/ 3132 h 3262"/>
                <a:gd name="T36" fmla="*/ 763 w 2390"/>
                <a:gd name="T37" fmla="*/ 3182 h 3262"/>
                <a:gd name="T38" fmla="*/ 876 w 2390"/>
                <a:gd name="T39" fmla="*/ 3221 h 3262"/>
                <a:gd name="T40" fmla="*/ 990 w 2390"/>
                <a:gd name="T41" fmla="*/ 3245 h 3262"/>
                <a:gd name="T42" fmla="*/ 1107 w 2390"/>
                <a:gd name="T43" fmla="*/ 3261 h 3262"/>
                <a:gd name="T44" fmla="*/ 1221 w 2390"/>
                <a:gd name="T45" fmla="*/ 3262 h 3262"/>
                <a:gd name="T46" fmla="*/ 1336 w 2390"/>
                <a:gd name="T47" fmla="*/ 3255 h 3262"/>
                <a:gd name="T48" fmla="*/ 1449 w 2390"/>
                <a:gd name="T49" fmla="*/ 3236 h 3262"/>
                <a:gd name="T50" fmla="*/ 1560 w 2390"/>
                <a:gd name="T51" fmla="*/ 3207 h 3262"/>
                <a:gd name="T52" fmla="*/ 1668 w 2390"/>
                <a:gd name="T53" fmla="*/ 3167 h 3262"/>
                <a:gd name="T54" fmla="*/ 1770 w 2390"/>
                <a:gd name="T55" fmla="*/ 3116 h 3262"/>
                <a:gd name="T56" fmla="*/ 1869 w 2390"/>
                <a:gd name="T57" fmla="*/ 3056 h 3262"/>
                <a:gd name="T58" fmla="*/ 1963 w 2390"/>
                <a:gd name="T59" fmla="*/ 2986 h 3262"/>
                <a:gd name="T60" fmla="*/ 2048 w 2390"/>
                <a:gd name="T61" fmla="*/ 2906 h 3262"/>
                <a:gd name="T62" fmla="*/ 2128 w 2390"/>
                <a:gd name="T63" fmla="*/ 2816 h 3262"/>
                <a:gd name="T64" fmla="*/ 2199 w 2390"/>
                <a:gd name="T65" fmla="*/ 2719 h 3262"/>
                <a:gd name="T66" fmla="*/ 2230 w 2390"/>
                <a:gd name="T67" fmla="*/ 2667 h 3262"/>
                <a:gd name="T68" fmla="*/ 2269 w 2390"/>
                <a:gd name="T69" fmla="*/ 2594 h 3262"/>
                <a:gd name="T70" fmla="*/ 2302 w 2390"/>
                <a:gd name="T71" fmla="*/ 2519 h 3262"/>
                <a:gd name="T72" fmla="*/ 2329 w 2390"/>
                <a:gd name="T73" fmla="*/ 2445 h 3262"/>
                <a:gd name="T74" fmla="*/ 2352 w 2390"/>
                <a:gd name="T75" fmla="*/ 2368 h 3262"/>
                <a:gd name="T76" fmla="*/ 2369 w 2390"/>
                <a:gd name="T77" fmla="*/ 2292 h 3262"/>
                <a:gd name="T78" fmla="*/ 2381 w 2390"/>
                <a:gd name="T79" fmla="*/ 2215 h 3262"/>
                <a:gd name="T80" fmla="*/ 2388 w 2390"/>
                <a:gd name="T81" fmla="*/ 2137 h 3262"/>
                <a:gd name="T82" fmla="*/ 2390 w 2390"/>
                <a:gd name="T83" fmla="*/ 2061 h 3262"/>
                <a:gd name="T84" fmla="*/ 2390 w 2390"/>
                <a:gd name="T85" fmla="*/ 0 h 3262"/>
                <a:gd name="T86" fmla="*/ 606 w 2390"/>
                <a:gd name="T87" fmla="*/ 1030 h 3262"/>
                <a:gd name="T88" fmla="*/ 572 w 2390"/>
                <a:gd name="T89" fmla="*/ 1050 h 3262"/>
                <a:gd name="T90" fmla="*/ 507 w 2390"/>
                <a:gd name="T91" fmla="*/ 1092 h 3262"/>
                <a:gd name="T92" fmla="*/ 445 w 2390"/>
                <a:gd name="T93" fmla="*/ 1139 h 3262"/>
                <a:gd name="T94" fmla="*/ 386 w 2390"/>
                <a:gd name="T95" fmla="*/ 1191 h 3262"/>
                <a:gd name="T96" fmla="*/ 330 w 2390"/>
                <a:gd name="T97" fmla="*/ 1245 h 3262"/>
                <a:gd name="T98" fmla="*/ 276 w 2390"/>
                <a:gd name="T99" fmla="*/ 1306 h 3262"/>
                <a:gd name="T100" fmla="*/ 228 w 2390"/>
                <a:gd name="T101" fmla="*/ 1368 h 3262"/>
                <a:gd name="T102" fmla="*/ 183 w 2390"/>
                <a:gd name="T103" fmla="*/ 1436 h 3262"/>
                <a:gd name="T104" fmla="*/ 162 w 2390"/>
                <a:gd name="T105" fmla="*/ 1472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162" y="1472"/>
                  </a:moveTo>
                  <a:lnTo>
                    <a:pt x="162" y="1472"/>
                  </a:lnTo>
                  <a:lnTo>
                    <a:pt x="132" y="1526"/>
                  </a:lnTo>
                  <a:lnTo>
                    <a:pt x="106" y="1580"/>
                  </a:lnTo>
                  <a:lnTo>
                    <a:pt x="82" y="1635"/>
                  </a:lnTo>
                  <a:lnTo>
                    <a:pt x="61" y="1693"/>
                  </a:lnTo>
                  <a:lnTo>
                    <a:pt x="44" y="1748"/>
                  </a:lnTo>
                  <a:lnTo>
                    <a:pt x="30" y="1806"/>
                  </a:lnTo>
                  <a:lnTo>
                    <a:pt x="18" y="1863"/>
                  </a:lnTo>
                  <a:lnTo>
                    <a:pt x="11" y="1922"/>
                  </a:lnTo>
                  <a:lnTo>
                    <a:pt x="4" y="1979"/>
                  </a:lnTo>
                  <a:lnTo>
                    <a:pt x="2" y="2037"/>
                  </a:lnTo>
                  <a:lnTo>
                    <a:pt x="0" y="2094"/>
                  </a:lnTo>
                  <a:lnTo>
                    <a:pt x="4" y="2153"/>
                  </a:lnTo>
                  <a:lnTo>
                    <a:pt x="9" y="2208"/>
                  </a:lnTo>
                  <a:lnTo>
                    <a:pt x="18" y="2266"/>
                  </a:lnTo>
                  <a:lnTo>
                    <a:pt x="28" y="2323"/>
                  </a:lnTo>
                  <a:lnTo>
                    <a:pt x="42" y="2379"/>
                  </a:lnTo>
                  <a:lnTo>
                    <a:pt x="58" y="2432"/>
                  </a:lnTo>
                  <a:lnTo>
                    <a:pt x="77" y="2488"/>
                  </a:lnTo>
                  <a:lnTo>
                    <a:pt x="97" y="2540"/>
                  </a:lnTo>
                  <a:lnTo>
                    <a:pt x="122" y="2592"/>
                  </a:lnTo>
                  <a:lnTo>
                    <a:pt x="148" y="2644"/>
                  </a:lnTo>
                  <a:lnTo>
                    <a:pt x="177" y="2695"/>
                  </a:lnTo>
                  <a:lnTo>
                    <a:pt x="209" y="2741"/>
                  </a:lnTo>
                  <a:lnTo>
                    <a:pt x="242" y="2790"/>
                  </a:lnTo>
                  <a:lnTo>
                    <a:pt x="278" y="2835"/>
                  </a:lnTo>
                  <a:lnTo>
                    <a:pt x="318" y="2879"/>
                  </a:lnTo>
                  <a:lnTo>
                    <a:pt x="358" y="2922"/>
                  </a:lnTo>
                  <a:lnTo>
                    <a:pt x="401" y="2962"/>
                  </a:lnTo>
                  <a:lnTo>
                    <a:pt x="448" y="3000"/>
                  </a:lnTo>
                  <a:lnTo>
                    <a:pt x="495" y="3037"/>
                  </a:lnTo>
                  <a:lnTo>
                    <a:pt x="546" y="3071"/>
                  </a:lnTo>
                  <a:lnTo>
                    <a:pt x="598" y="3103"/>
                  </a:lnTo>
                  <a:lnTo>
                    <a:pt x="598" y="3103"/>
                  </a:lnTo>
                  <a:lnTo>
                    <a:pt x="652" y="3132"/>
                  </a:lnTo>
                  <a:lnTo>
                    <a:pt x="707" y="3158"/>
                  </a:lnTo>
                  <a:lnTo>
                    <a:pt x="763" y="3182"/>
                  </a:lnTo>
                  <a:lnTo>
                    <a:pt x="818" y="3203"/>
                  </a:lnTo>
                  <a:lnTo>
                    <a:pt x="876" y="3221"/>
                  </a:lnTo>
                  <a:lnTo>
                    <a:pt x="933" y="3234"/>
                  </a:lnTo>
                  <a:lnTo>
                    <a:pt x="990" y="3245"/>
                  </a:lnTo>
                  <a:lnTo>
                    <a:pt x="1048" y="3254"/>
                  </a:lnTo>
                  <a:lnTo>
                    <a:pt x="1107" y="3261"/>
                  </a:lnTo>
                  <a:lnTo>
                    <a:pt x="1164" y="3262"/>
                  </a:lnTo>
                  <a:lnTo>
                    <a:pt x="1221" y="3262"/>
                  </a:lnTo>
                  <a:lnTo>
                    <a:pt x="1279" y="3261"/>
                  </a:lnTo>
                  <a:lnTo>
                    <a:pt x="1336" y="3255"/>
                  </a:lnTo>
                  <a:lnTo>
                    <a:pt x="1393" y="3247"/>
                  </a:lnTo>
                  <a:lnTo>
                    <a:pt x="1449" y="3236"/>
                  </a:lnTo>
                  <a:lnTo>
                    <a:pt x="1504" y="3222"/>
                  </a:lnTo>
                  <a:lnTo>
                    <a:pt x="1560" y="3207"/>
                  </a:lnTo>
                  <a:lnTo>
                    <a:pt x="1614" y="3188"/>
                  </a:lnTo>
                  <a:lnTo>
                    <a:pt x="1668" y="3167"/>
                  </a:lnTo>
                  <a:lnTo>
                    <a:pt x="1720" y="3142"/>
                  </a:lnTo>
                  <a:lnTo>
                    <a:pt x="1770" y="3116"/>
                  </a:lnTo>
                  <a:lnTo>
                    <a:pt x="1820" y="3087"/>
                  </a:lnTo>
                  <a:lnTo>
                    <a:pt x="1869" y="3056"/>
                  </a:lnTo>
                  <a:lnTo>
                    <a:pt x="1916" y="3021"/>
                  </a:lnTo>
                  <a:lnTo>
                    <a:pt x="1963" y="2986"/>
                  </a:lnTo>
                  <a:lnTo>
                    <a:pt x="2006" y="2946"/>
                  </a:lnTo>
                  <a:lnTo>
                    <a:pt x="2048" y="2906"/>
                  </a:lnTo>
                  <a:lnTo>
                    <a:pt x="2090" y="2863"/>
                  </a:lnTo>
                  <a:lnTo>
                    <a:pt x="2128" y="2816"/>
                  </a:lnTo>
                  <a:lnTo>
                    <a:pt x="2164" y="2769"/>
                  </a:lnTo>
                  <a:lnTo>
                    <a:pt x="2199" y="2719"/>
                  </a:lnTo>
                  <a:lnTo>
                    <a:pt x="2230" y="2667"/>
                  </a:lnTo>
                  <a:lnTo>
                    <a:pt x="2230" y="2667"/>
                  </a:lnTo>
                  <a:lnTo>
                    <a:pt x="2251" y="2630"/>
                  </a:lnTo>
                  <a:lnTo>
                    <a:pt x="2269" y="2594"/>
                  </a:lnTo>
                  <a:lnTo>
                    <a:pt x="2286" y="2557"/>
                  </a:lnTo>
                  <a:lnTo>
                    <a:pt x="2302" y="2519"/>
                  </a:lnTo>
                  <a:lnTo>
                    <a:pt x="2317" y="2483"/>
                  </a:lnTo>
                  <a:lnTo>
                    <a:pt x="2329" y="2445"/>
                  </a:lnTo>
                  <a:lnTo>
                    <a:pt x="2341" y="2406"/>
                  </a:lnTo>
                  <a:lnTo>
                    <a:pt x="2352" y="2368"/>
                  </a:lnTo>
                  <a:lnTo>
                    <a:pt x="2362" y="2330"/>
                  </a:lnTo>
                  <a:lnTo>
                    <a:pt x="2369" y="2292"/>
                  </a:lnTo>
                  <a:lnTo>
                    <a:pt x="2376" y="2254"/>
                  </a:lnTo>
                  <a:lnTo>
                    <a:pt x="2381" y="2215"/>
                  </a:lnTo>
                  <a:lnTo>
                    <a:pt x="2387" y="2177"/>
                  </a:lnTo>
                  <a:lnTo>
                    <a:pt x="2388" y="2137"/>
                  </a:lnTo>
                  <a:lnTo>
                    <a:pt x="2390" y="2099"/>
                  </a:lnTo>
                  <a:lnTo>
                    <a:pt x="2390" y="2061"/>
                  </a:lnTo>
                  <a:lnTo>
                    <a:pt x="2390" y="2061"/>
                  </a:lnTo>
                  <a:lnTo>
                    <a:pt x="2390" y="0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606" y="1030"/>
                  </a:lnTo>
                  <a:lnTo>
                    <a:pt x="572" y="1050"/>
                  </a:lnTo>
                  <a:lnTo>
                    <a:pt x="540" y="1071"/>
                  </a:lnTo>
                  <a:lnTo>
                    <a:pt x="507" y="1092"/>
                  </a:lnTo>
                  <a:lnTo>
                    <a:pt x="476" y="1115"/>
                  </a:lnTo>
                  <a:lnTo>
                    <a:pt x="445" y="1139"/>
                  </a:lnTo>
                  <a:lnTo>
                    <a:pt x="415" y="1165"/>
                  </a:lnTo>
                  <a:lnTo>
                    <a:pt x="386" y="1191"/>
                  </a:lnTo>
                  <a:lnTo>
                    <a:pt x="358" y="1217"/>
                  </a:lnTo>
                  <a:lnTo>
                    <a:pt x="330" y="1245"/>
                  </a:lnTo>
                  <a:lnTo>
                    <a:pt x="302" y="1274"/>
                  </a:lnTo>
                  <a:lnTo>
                    <a:pt x="276" y="1306"/>
                  </a:lnTo>
                  <a:lnTo>
                    <a:pt x="252" y="1337"/>
                  </a:lnTo>
                  <a:lnTo>
                    <a:pt x="228" y="1368"/>
                  </a:lnTo>
                  <a:lnTo>
                    <a:pt x="205" y="1403"/>
                  </a:lnTo>
                  <a:lnTo>
                    <a:pt x="183" y="1436"/>
                  </a:lnTo>
                  <a:lnTo>
                    <a:pt x="162" y="1472"/>
                  </a:lnTo>
                  <a:lnTo>
                    <a:pt x="162" y="147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  <a:alpha val="3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10" name="Oval 36"/>
            <p:cNvSpPr/>
            <p:nvPr/>
          </p:nvSpPr>
          <p:spPr>
            <a:xfrm>
              <a:off x="5066266" y="4637924"/>
              <a:ext cx="755986" cy="755987"/>
            </a:xfrm>
            <a:prstGeom prst="ellipse">
              <a:avLst/>
            </a:pr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11" name="TextBox 37"/>
            <p:cNvSpPr txBox="1"/>
            <p:nvPr/>
          </p:nvSpPr>
          <p:spPr bwMode="auto">
            <a:xfrm>
              <a:off x="5182459" y="4770739"/>
              <a:ext cx="523601" cy="47226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en-US" altLang="ko-KR" sz="2400">
                  <a:solidFill>
                    <a:schemeClr val="bg1"/>
                  </a:solidFill>
                  <a:effectLst/>
                </a:rPr>
                <a:t>05</a:t>
              </a:r>
              <a:endParaRPr lang="en-US" altLang="ko-KR" sz="240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2" name="Freeform: Shape 32"/>
            <p:cNvSpPr/>
            <p:nvPr/>
          </p:nvSpPr>
          <p:spPr bwMode="auto">
            <a:xfrm>
              <a:off x="6189619" y="4038891"/>
              <a:ext cx="1116245" cy="1523508"/>
            </a:xfrm>
            <a:custGeom>
              <a:avLst/>
              <a:gdLst>
                <a:gd name="T0" fmla="*/ 162 w 2390"/>
                <a:gd name="T1" fmla="*/ 2667 h 3262"/>
                <a:gd name="T2" fmla="*/ 228 w 2390"/>
                <a:gd name="T3" fmla="*/ 2769 h 3262"/>
                <a:gd name="T4" fmla="*/ 302 w 2390"/>
                <a:gd name="T5" fmla="*/ 2863 h 3262"/>
                <a:gd name="T6" fmla="*/ 386 w 2390"/>
                <a:gd name="T7" fmla="*/ 2946 h 3262"/>
                <a:gd name="T8" fmla="*/ 474 w 2390"/>
                <a:gd name="T9" fmla="*/ 3021 h 3262"/>
                <a:gd name="T10" fmla="*/ 570 w 2390"/>
                <a:gd name="T11" fmla="*/ 3087 h 3262"/>
                <a:gd name="T12" fmla="*/ 672 w 2390"/>
                <a:gd name="T13" fmla="*/ 3142 h 3262"/>
                <a:gd name="T14" fmla="*/ 777 w 2390"/>
                <a:gd name="T15" fmla="*/ 3188 h 3262"/>
                <a:gd name="T16" fmla="*/ 886 w 2390"/>
                <a:gd name="T17" fmla="*/ 3222 h 3262"/>
                <a:gd name="T18" fmla="*/ 999 w 2390"/>
                <a:gd name="T19" fmla="*/ 3247 h 3262"/>
                <a:gd name="T20" fmla="*/ 1112 w 2390"/>
                <a:gd name="T21" fmla="*/ 3261 h 3262"/>
                <a:gd name="T22" fmla="*/ 1228 w 2390"/>
                <a:gd name="T23" fmla="*/ 3262 h 3262"/>
                <a:gd name="T24" fmla="*/ 1343 w 2390"/>
                <a:gd name="T25" fmla="*/ 3254 h 3262"/>
                <a:gd name="T26" fmla="*/ 1459 w 2390"/>
                <a:gd name="T27" fmla="*/ 3234 h 3262"/>
                <a:gd name="T28" fmla="*/ 1572 w 2390"/>
                <a:gd name="T29" fmla="*/ 3203 h 3262"/>
                <a:gd name="T30" fmla="*/ 1685 w 2390"/>
                <a:gd name="T31" fmla="*/ 3158 h 3262"/>
                <a:gd name="T32" fmla="*/ 1793 w 2390"/>
                <a:gd name="T33" fmla="*/ 3103 h 3262"/>
                <a:gd name="T34" fmla="*/ 1846 w 2390"/>
                <a:gd name="T35" fmla="*/ 3071 h 3262"/>
                <a:gd name="T36" fmla="*/ 1944 w 2390"/>
                <a:gd name="T37" fmla="*/ 3000 h 3262"/>
                <a:gd name="T38" fmla="*/ 2032 w 2390"/>
                <a:gd name="T39" fmla="*/ 2922 h 3262"/>
                <a:gd name="T40" fmla="*/ 2112 w 2390"/>
                <a:gd name="T41" fmla="*/ 2835 h 3262"/>
                <a:gd name="T42" fmla="*/ 2183 w 2390"/>
                <a:gd name="T43" fmla="*/ 2741 h 3262"/>
                <a:gd name="T44" fmla="*/ 2242 w 2390"/>
                <a:gd name="T45" fmla="*/ 2644 h 3262"/>
                <a:gd name="T46" fmla="*/ 2293 w 2390"/>
                <a:gd name="T47" fmla="*/ 2540 h 3262"/>
                <a:gd name="T48" fmla="*/ 2333 w 2390"/>
                <a:gd name="T49" fmla="*/ 2432 h 3262"/>
                <a:gd name="T50" fmla="*/ 2364 w 2390"/>
                <a:gd name="T51" fmla="*/ 2323 h 3262"/>
                <a:gd name="T52" fmla="*/ 2381 w 2390"/>
                <a:gd name="T53" fmla="*/ 2208 h 3262"/>
                <a:gd name="T54" fmla="*/ 2390 w 2390"/>
                <a:gd name="T55" fmla="*/ 2094 h 3262"/>
                <a:gd name="T56" fmla="*/ 2387 w 2390"/>
                <a:gd name="T57" fmla="*/ 1979 h 3262"/>
                <a:gd name="T58" fmla="*/ 2373 w 2390"/>
                <a:gd name="T59" fmla="*/ 1863 h 3262"/>
                <a:gd name="T60" fmla="*/ 2347 w 2390"/>
                <a:gd name="T61" fmla="*/ 1748 h 3262"/>
                <a:gd name="T62" fmla="*/ 2310 w 2390"/>
                <a:gd name="T63" fmla="*/ 1635 h 3262"/>
                <a:gd name="T64" fmla="*/ 2260 w 2390"/>
                <a:gd name="T65" fmla="*/ 1526 h 3262"/>
                <a:gd name="T66" fmla="*/ 2230 w 2390"/>
                <a:gd name="T67" fmla="*/ 1472 h 3262"/>
                <a:gd name="T68" fmla="*/ 2187 w 2390"/>
                <a:gd name="T69" fmla="*/ 1403 h 3262"/>
                <a:gd name="T70" fmla="*/ 2140 w 2390"/>
                <a:gd name="T71" fmla="*/ 1337 h 3262"/>
                <a:gd name="T72" fmla="*/ 2088 w 2390"/>
                <a:gd name="T73" fmla="*/ 1274 h 3262"/>
                <a:gd name="T74" fmla="*/ 2034 w 2390"/>
                <a:gd name="T75" fmla="*/ 1217 h 3262"/>
                <a:gd name="T76" fmla="*/ 1977 w 2390"/>
                <a:gd name="T77" fmla="*/ 1165 h 3262"/>
                <a:gd name="T78" fmla="*/ 1916 w 2390"/>
                <a:gd name="T79" fmla="*/ 1115 h 3262"/>
                <a:gd name="T80" fmla="*/ 1852 w 2390"/>
                <a:gd name="T81" fmla="*/ 1071 h 3262"/>
                <a:gd name="T82" fmla="*/ 1786 w 2390"/>
                <a:gd name="T83" fmla="*/ 1030 h 3262"/>
                <a:gd name="T84" fmla="*/ 0 w 2390"/>
                <a:gd name="T85" fmla="*/ 0 h 3262"/>
                <a:gd name="T86" fmla="*/ 0 w 2390"/>
                <a:gd name="T87" fmla="*/ 2061 h 3262"/>
                <a:gd name="T88" fmla="*/ 0 w 2390"/>
                <a:gd name="T89" fmla="*/ 2099 h 3262"/>
                <a:gd name="T90" fmla="*/ 5 w 2390"/>
                <a:gd name="T91" fmla="*/ 2177 h 3262"/>
                <a:gd name="T92" fmla="*/ 14 w 2390"/>
                <a:gd name="T93" fmla="*/ 2254 h 3262"/>
                <a:gd name="T94" fmla="*/ 30 w 2390"/>
                <a:gd name="T95" fmla="*/ 2330 h 3262"/>
                <a:gd name="T96" fmla="*/ 49 w 2390"/>
                <a:gd name="T97" fmla="*/ 2406 h 3262"/>
                <a:gd name="T98" fmla="*/ 75 w 2390"/>
                <a:gd name="T99" fmla="*/ 2483 h 3262"/>
                <a:gd name="T100" fmla="*/ 104 w 2390"/>
                <a:gd name="T101" fmla="*/ 2557 h 3262"/>
                <a:gd name="T102" fmla="*/ 141 w 2390"/>
                <a:gd name="T103" fmla="*/ 2630 h 3262"/>
                <a:gd name="T104" fmla="*/ 162 w 2390"/>
                <a:gd name="T105" fmla="*/ 266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90" h="3262">
                  <a:moveTo>
                    <a:pt x="162" y="2667"/>
                  </a:moveTo>
                  <a:lnTo>
                    <a:pt x="162" y="2667"/>
                  </a:lnTo>
                  <a:lnTo>
                    <a:pt x="193" y="2719"/>
                  </a:lnTo>
                  <a:lnTo>
                    <a:pt x="228" y="2769"/>
                  </a:lnTo>
                  <a:lnTo>
                    <a:pt x="264" y="2816"/>
                  </a:lnTo>
                  <a:lnTo>
                    <a:pt x="302" y="2863"/>
                  </a:lnTo>
                  <a:lnTo>
                    <a:pt x="342" y="2906"/>
                  </a:lnTo>
                  <a:lnTo>
                    <a:pt x="386" y="2946"/>
                  </a:lnTo>
                  <a:lnTo>
                    <a:pt x="429" y="2986"/>
                  </a:lnTo>
                  <a:lnTo>
                    <a:pt x="474" y="3021"/>
                  </a:lnTo>
                  <a:lnTo>
                    <a:pt x="521" y="3056"/>
                  </a:lnTo>
                  <a:lnTo>
                    <a:pt x="570" y="3087"/>
                  </a:lnTo>
                  <a:lnTo>
                    <a:pt x="620" y="3116"/>
                  </a:lnTo>
                  <a:lnTo>
                    <a:pt x="672" y="3142"/>
                  </a:lnTo>
                  <a:lnTo>
                    <a:pt x="724" y="3167"/>
                  </a:lnTo>
                  <a:lnTo>
                    <a:pt x="777" y="3188"/>
                  </a:lnTo>
                  <a:lnTo>
                    <a:pt x="832" y="3207"/>
                  </a:lnTo>
                  <a:lnTo>
                    <a:pt x="886" y="3222"/>
                  </a:lnTo>
                  <a:lnTo>
                    <a:pt x="942" y="3236"/>
                  </a:lnTo>
                  <a:lnTo>
                    <a:pt x="999" y="3247"/>
                  </a:lnTo>
                  <a:lnTo>
                    <a:pt x="1054" y="3255"/>
                  </a:lnTo>
                  <a:lnTo>
                    <a:pt x="1112" y="3261"/>
                  </a:lnTo>
                  <a:lnTo>
                    <a:pt x="1171" y="3262"/>
                  </a:lnTo>
                  <a:lnTo>
                    <a:pt x="1228" y="3262"/>
                  </a:lnTo>
                  <a:lnTo>
                    <a:pt x="1285" y="3261"/>
                  </a:lnTo>
                  <a:lnTo>
                    <a:pt x="1343" y="3254"/>
                  </a:lnTo>
                  <a:lnTo>
                    <a:pt x="1402" y="3245"/>
                  </a:lnTo>
                  <a:lnTo>
                    <a:pt x="1459" y="3234"/>
                  </a:lnTo>
                  <a:lnTo>
                    <a:pt x="1516" y="3221"/>
                  </a:lnTo>
                  <a:lnTo>
                    <a:pt x="1572" y="3203"/>
                  </a:lnTo>
                  <a:lnTo>
                    <a:pt x="1629" y="3182"/>
                  </a:lnTo>
                  <a:lnTo>
                    <a:pt x="1685" y="3158"/>
                  </a:lnTo>
                  <a:lnTo>
                    <a:pt x="1739" y="3132"/>
                  </a:lnTo>
                  <a:lnTo>
                    <a:pt x="1793" y="3103"/>
                  </a:lnTo>
                  <a:lnTo>
                    <a:pt x="1793" y="3103"/>
                  </a:lnTo>
                  <a:lnTo>
                    <a:pt x="1846" y="3071"/>
                  </a:lnTo>
                  <a:lnTo>
                    <a:pt x="1895" y="3037"/>
                  </a:lnTo>
                  <a:lnTo>
                    <a:pt x="1944" y="3000"/>
                  </a:lnTo>
                  <a:lnTo>
                    <a:pt x="1989" y="2962"/>
                  </a:lnTo>
                  <a:lnTo>
                    <a:pt x="2032" y="2922"/>
                  </a:lnTo>
                  <a:lnTo>
                    <a:pt x="2074" y="2879"/>
                  </a:lnTo>
                  <a:lnTo>
                    <a:pt x="2112" y="2835"/>
                  </a:lnTo>
                  <a:lnTo>
                    <a:pt x="2149" y="2790"/>
                  </a:lnTo>
                  <a:lnTo>
                    <a:pt x="2183" y="2741"/>
                  </a:lnTo>
                  <a:lnTo>
                    <a:pt x="2215" y="2695"/>
                  </a:lnTo>
                  <a:lnTo>
                    <a:pt x="2242" y="2644"/>
                  </a:lnTo>
                  <a:lnTo>
                    <a:pt x="2270" y="2592"/>
                  </a:lnTo>
                  <a:lnTo>
                    <a:pt x="2293" y="2540"/>
                  </a:lnTo>
                  <a:lnTo>
                    <a:pt x="2315" y="2488"/>
                  </a:lnTo>
                  <a:lnTo>
                    <a:pt x="2333" y="2432"/>
                  </a:lnTo>
                  <a:lnTo>
                    <a:pt x="2350" y="2379"/>
                  </a:lnTo>
                  <a:lnTo>
                    <a:pt x="2364" y="2323"/>
                  </a:lnTo>
                  <a:lnTo>
                    <a:pt x="2374" y="2266"/>
                  </a:lnTo>
                  <a:lnTo>
                    <a:pt x="2381" y="2208"/>
                  </a:lnTo>
                  <a:lnTo>
                    <a:pt x="2388" y="2153"/>
                  </a:lnTo>
                  <a:lnTo>
                    <a:pt x="2390" y="2094"/>
                  </a:lnTo>
                  <a:lnTo>
                    <a:pt x="2390" y="2037"/>
                  </a:lnTo>
                  <a:lnTo>
                    <a:pt x="2387" y="1979"/>
                  </a:lnTo>
                  <a:lnTo>
                    <a:pt x="2381" y="1922"/>
                  </a:lnTo>
                  <a:lnTo>
                    <a:pt x="2373" y="1863"/>
                  </a:lnTo>
                  <a:lnTo>
                    <a:pt x="2362" y="1806"/>
                  </a:lnTo>
                  <a:lnTo>
                    <a:pt x="2347" y="1748"/>
                  </a:lnTo>
                  <a:lnTo>
                    <a:pt x="2329" y="1693"/>
                  </a:lnTo>
                  <a:lnTo>
                    <a:pt x="2310" y="1635"/>
                  </a:lnTo>
                  <a:lnTo>
                    <a:pt x="2286" y="1580"/>
                  </a:lnTo>
                  <a:lnTo>
                    <a:pt x="2260" y="1526"/>
                  </a:lnTo>
                  <a:lnTo>
                    <a:pt x="2230" y="1472"/>
                  </a:lnTo>
                  <a:lnTo>
                    <a:pt x="2230" y="1472"/>
                  </a:lnTo>
                  <a:lnTo>
                    <a:pt x="2209" y="1436"/>
                  </a:lnTo>
                  <a:lnTo>
                    <a:pt x="2187" y="1403"/>
                  </a:lnTo>
                  <a:lnTo>
                    <a:pt x="2164" y="1368"/>
                  </a:lnTo>
                  <a:lnTo>
                    <a:pt x="2140" y="1337"/>
                  </a:lnTo>
                  <a:lnTo>
                    <a:pt x="2114" y="1306"/>
                  </a:lnTo>
                  <a:lnTo>
                    <a:pt x="2088" y="1274"/>
                  </a:lnTo>
                  <a:lnTo>
                    <a:pt x="2062" y="1245"/>
                  </a:lnTo>
                  <a:lnTo>
                    <a:pt x="2034" y="1217"/>
                  </a:lnTo>
                  <a:lnTo>
                    <a:pt x="2004" y="1191"/>
                  </a:lnTo>
                  <a:lnTo>
                    <a:pt x="1977" y="1165"/>
                  </a:lnTo>
                  <a:lnTo>
                    <a:pt x="1945" y="1139"/>
                  </a:lnTo>
                  <a:lnTo>
                    <a:pt x="1916" y="1115"/>
                  </a:lnTo>
                  <a:lnTo>
                    <a:pt x="1883" y="1092"/>
                  </a:lnTo>
                  <a:lnTo>
                    <a:pt x="1852" y="1071"/>
                  </a:lnTo>
                  <a:lnTo>
                    <a:pt x="1819" y="1050"/>
                  </a:lnTo>
                  <a:lnTo>
                    <a:pt x="1786" y="1030"/>
                  </a:lnTo>
                  <a:lnTo>
                    <a:pt x="1786" y="1030"/>
                  </a:lnTo>
                  <a:lnTo>
                    <a:pt x="0" y="0"/>
                  </a:lnTo>
                  <a:lnTo>
                    <a:pt x="0" y="2061"/>
                  </a:lnTo>
                  <a:lnTo>
                    <a:pt x="0" y="2061"/>
                  </a:lnTo>
                  <a:lnTo>
                    <a:pt x="0" y="2061"/>
                  </a:lnTo>
                  <a:lnTo>
                    <a:pt x="0" y="2099"/>
                  </a:lnTo>
                  <a:lnTo>
                    <a:pt x="2" y="2137"/>
                  </a:lnTo>
                  <a:lnTo>
                    <a:pt x="5" y="2177"/>
                  </a:lnTo>
                  <a:lnTo>
                    <a:pt x="9" y="2215"/>
                  </a:lnTo>
                  <a:lnTo>
                    <a:pt x="14" y="2254"/>
                  </a:lnTo>
                  <a:lnTo>
                    <a:pt x="21" y="2292"/>
                  </a:lnTo>
                  <a:lnTo>
                    <a:pt x="30" y="2330"/>
                  </a:lnTo>
                  <a:lnTo>
                    <a:pt x="38" y="2368"/>
                  </a:lnTo>
                  <a:lnTo>
                    <a:pt x="49" y="2406"/>
                  </a:lnTo>
                  <a:lnTo>
                    <a:pt x="61" y="2445"/>
                  </a:lnTo>
                  <a:lnTo>
                    <a:pt x="75" y="2483"/>
                  </a:lnTo>
                  <a:lnTo>
                    <a:pt x="89" y="2519"/>
                  </a:lnTo>
                  <a:lnTo>
                    <a:pt x="104" y="2557"/>
                  </a:lnTo>
                  <a:lnTo>
                    <a:pt x="122" y="2594"/>
                  </a:lnTo>
                  <a:lnTo>
                    <a:pt x="141" y="2630"/>
                  </a:lnTo>
                  <a:lnTo>
                    <a:pt x="162" y="2667"/>
                  </a:lnTo>
                  <a:lnTo>
                    <a:pt x="162" y="266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  <a:alpha val="3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13" name="Oval 33"/>
            <p:cNvSpPr/>
            <p:nvPr/>
          </p:nvSpPr>
          <p:spPr>
            <a:xfrm>
              <a:off x="6381073" y="4637924"/>
              <a:ext cx="755986" cy="755987"/>
            </a:xfrm>
            <a:prstGeom prst="ellipse">
              <a:avLst/>
            </a:pr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14" name="TextBox 34"/>
            <p:cNvSpPr txBox="1"/>
            <p:nvPr/>
          </p:nvSpPr>
          <p:spPr bwMode="auto">
            <a:xfrm>
              <a:off x="6497266" y="4770739"/>
              <a:ext cx="523601" cy="47226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en-US" altLang="ko-KR" sz="2400">
                  <a:solidFill>
                    <a:schemeClr val="bg1"/>
                  </a:solidFill>
                  <a:effectLst/>
                </a:rPr>
                <a:t>04</a:t>
              </a:r>
              <a:endParaRPr lang="en-US" altLang="ko-KR" sz="240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5" name="Freeform: Shape 29"/>
            <p:cNvSpPr/>
            <p:nvPr/>
          </p:nvSpPr>
          <p:spPr bwMode="auto">
            <a:xfrm>
              <a:off x="6236390" y="3360005"/>
              <a:ext cx="1673897" cy="1115309"/>
            </a:xfrm>
            <a:custGeom>
              <a:avLst/>
              <a:gdLst>
                <a:gd name="T0" fmla="*/ 2390 w 3585"/>
                <a:gd name="T1" fmla="*/ 2388 h 2388"/>
                <a:gd name="T2" fmla="*/ 2513 w 3585"/>
                <a:gd name="T3" fmla="*/ 2382 h 2388"/>
                <a:gd name="T4" fmla="*/ 2631 w 3585"/>
                <a:gd name="T5" fmla="*/ 2364 h 2388"/>
                <a:gd name="T6" fmla="*/ 2746 w 3585"/>
                <a:gd name="T7" fmla="*/ 2335 h 2388"/>
                <a:gd name="T8" fmla="*/ 2856 w 3585"/>
                <a:gd name="T9" fmla="*/ 2295 h 2388"/>
                <a:gd name="T10" fmla="*/ 2960 w 3585"/>
                <a:gd name="T11" fmla="*/ 2244 h 2388"/>
                <a:gd name="T12" fmla="*/ 3059 w 3585"/>
                <a:gd name="T13" fmla="*/ 2184 h 2388"/>
                <a:gd name="T14" fmla="*/ 3151 w 3585"/>
                <a:gd name="T15" fmla="*/ 2116 h 2388"/>
                <a:gd name="T16" fmla="*/ 3236 w 3585"/>
                <a:gd name="T17" fmla="*/ 2038 h 2388"/>
                <a:gd name="T18" fmla="*/ 3312 w 3585"/>
                <a:gd name="T19" fmla="*/ 1954 h 2388"/>
                <a:gd name="T20" fmla="*/ 3382 w 3585"/>
                <a:gd name="T21" fmla="*/ 1862 h 2388"/>
                <a:gd name="T22" fmla="*/ 3441 w 3585"/>
                <a:gd name="T23" fmla="*/ 1763 h 2388"/>
                <a:gd name="T24" fmla="*/ 3491 w 3585"/>
                <a:gd name="T25" fmla="*/ 1659 h 2388"/>
                <a:gd name="T26" fmla="*/ 3531 w 3585"/>
                <a:gd name="T27" fmla="*/ 1550 h 2388"/>
                <a:gd name="T28" fmla="*/ 3561 w 3585"/>
                <a:gd name="T29" fmla="*/ 1435 h 2388"/>
                <a:gd name="T30" fmla="*/ 3580 w 3585"/>
                <a:gd name="T31" fmla="*/ 1316 h 2388"/>
                <a:gd name="T32" fmla="*/ 3585 w 3585"/>
                <a:gd name="T33" fmla="*/ 1194 h 2388"/>
                <a:gd name="T34" fmla="*/ 3583 w 3585"/>
                <a:gd name="T35" fmla="*/ 1133 h 2388"/>
                <a:gd name="T36" fmla="*/ 3571 w 3585"/>
                <a:gd name="T37" fmla="*/ 1012 h 2388"/>
                <a:gd name="T38" fmla="*/ 3547 w 3585"/>
                <a:gd name="T39" fmla="*/ 895 h 2388"/>
                <a:gd name="T40" fmla="*/ 3512 w 3585"/>
                <a:gd name="T41" fmla="*/ 783 h 2388"/>
                <a:gd name="T42" fmla="*/ 3467 w 3585"/>
                <a:gd name="T43" fmla="*/ 677 h 2388"/>
                <a:gd name="T44" fmla="*/ 3413 w 3585"/>
                <a:gd name="T45" fmla="*/ 574 h 2388"/>
                <a:gd name="T46" fmla="*/ 3347 w 3585"/>
                <a:gd name="T47" fmla="*/ 479 h 2388"/>
                <a:gd name="T48" fmla="*/ 3274 w 3585"/>
                <a:gd name="T49" fmla="*/ 390 h 2388"/>
                <a:gd name="T50" fmla="*/ 3194 w 3585"/>
                <a:gd name="T51" fmla="*/ 310 h 2388"/>
                <a:gd name="T52" fmla="*/ 3106 w 3585"/>
                <a:gd name="T53" fmla="*/ 237 h 2388"/>
                <a:gd name="T54" fmla="*/ 3010 w 3585"/>
                <a:gd name="T55" fmla="*/ 173 h 2388"/>
                <a:gd name="T56" fmla="*/ 2909 w 3585"/>
                <a:gd name="T57" fmla="*/ 118 h 2388"/>
                <a:gd name="T58" fmla="*/ 2802 w 3585"/>
                <a:gd name="T59" fmla="*/ 72 h 2388"/>
                <a:gd name="T60" fmla="*/ 2689 w 3585"/>
                <a:gd name="T61" fmla="*/ 38 h 2388"/>
                <a:gd name="T62" fmla="*/ 2572 w 3585"/>
                <a:gd name="T63" fmla="*/ 13 h 2388"/>
                <a:gd name="T64" fmla="*/ 2453 w 3585"/>
                <a:gd name="T65" fmla="*/ 1 h 2388"/>
                <a:gd name="T66" fmla="*/ 2390 w 3585"/>
                <a:gd name="T67" fmla="*/ 0 h 2388"/>
                <a:gd name="T68" fmla="*/ 2308 w 3585"/>
                <a:gd name="T69" fmla="*/ 3 h 2388"/>
                <a:gd name="T70" fmla="*/ 2229 w 3585"/>
                <a:gd name="T71" fmla="*/ 10 h 2388"/>
                <a:gd name="T72" fmla="*/ 2149 w 3585"/>
                <a:gd name="T73" fmla="*/ 24 h 2388"/>
                <a:gd name="T74" fmla="*/ 2072 w 3585"/>
                <a:gd name="T75" fmla="*/ 43 h 2388"/>
                <a:gd name="T76" fmla="*/ 1998 w 3585"/>
                <a:gd name="T77" fmla="*/ 65 h 2388"/>
                <a:gd name="T78" fmla="*/ 1925 w 3585"/>
                <a:gd name="T79" fmla="*/ 95 h 2388"/>
                <a:gd name="T80" fmla="*/ 1853 w 3585"/>
                <a:gd name="T81" fmla="*/ 126 h 2388"/>
                <a:gd name="T82" fmla="*/ 1786 w 3585"/>
                <a:gd name="T83" fmla="*/ 164 h 2388"/>
                <a:gd name="T84" fmla="*/ 0 w 3585"/>
                <a:gd name="T85" fmla="*/ 1194 h 2388"/>
                <a:gd name="T86" fmla="*/ 1786 w 3585"/>
                <a:gd name="T87" fmla="*/ 2224 h 2388"/>
                <a:gd name="T88" fmla="*/ 1819 w 3585"/>
                <a:gd name="T89" fmla="*/ 2243 h 2388"/>
                <a:gd name="T90" fmla="*/ 1888 w 3585"/>
                <a:gd name="T91" fmla="*/ 2277 h 2388"/>
                <a:gd name="T92" fmla="*/ 1959 w 3585"/>
                <a:gd name="T93" fmla="*/ 2309 h 2388"/>
                <a:gd name="T94" fmla="*/ 2034 w 3585"/>
                <a:gd name="T95" fmla="*/ 2335 h 2388"/>
                <a:gd name="T96" fmla="*/ 2110 w 3585"/>
                <a:gd name="T97" fmla="*/ 2355 h 2388"/>
                <a:gd name="T98" fmla="*/ 2189 w 3585"/>
                <a:gd name="T99" fmla="*/ 2371 h 2388"/>
                <a:gd name="T100" fmla="*/ 2268 w 3585"/>
                <a:gd name="T101" fmla="*/ 2382 h 2388"/>
                <a:gd name="T102" fmla="*/ 2350 w 3585"/>
                <a:gd name="T103" fmla="*/ 2387 h 2388"/>
                <a:gd name="T104" fmla="*/ 2390 w 3585"/>
                <a:gd name="T105" fmla="*/ 2388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5" h="2388">
                  <a:moveTo>
                    <a:pt x="2390" y="2388"/>
                  </a:moveTo>
                  <a:lnTo>
                    <a:pt x="2390" y="2388"/>
                  </a:lnTo>
                  <a:lnTo>
                    <a:pt x="2453" y="2387"/>
                  </a:lnTo>
                  <a:lnTo>
                    <a:pt x="2513" y="2382"/>
                  </a:lnTo>
                  <a:lnTo>
                    <a:pt x="2572" y="2375"/>
                  </a:lnTo>
                  <a:lnTo>
                    <a:pt x="2631" y="2364"/>
                  </a:lnTo>
                  <a:lnTo>
                    <a:pt x="2689" y="2350"/>
                  </a:lnTo>
                  <a:lnTo>
                    <a:pt x="2746" y="2335"/>
                  </a:lnTo>
                  <a:lnTo>
                    <a:pt x="2802" y="2316"/>
                  </a:lnTo>
                  <a:lnTo>
                    <a:pt x="2856" y="2295"/>
                  </a:lnTo>
                  <a:lnTo>
                    <a:pt x="2909" y="2270"/>
                  </a:lnTo>
                  <a:lnTo>
                    <a:pt x="2960" y="2244"/>
                  </a:lnTo>
                  <a:lnTo>
                    <a:pt x="3010" y="2215"/>
                  </a:lnTo>
                  <a:lnTo>
                    <a:pt x="3059" y="2184"/>
                  </a:lnTo>
                  <a:lnTo>
                    <a:pt x="3106" y="2151"/>
                  </a:lnTo>
                  <a:lnTo>
                    <a:pt x="3151" y="2116"/>
                  </a:lnTo>
                  <a:lnTo>
                    <a:pt x="3194" y="2078"/>
                  </a:lnTo>
                  <a:lnTo>
                    <a:pt x="3236" y="2038"/>
                  </a:lnTo>
                  <a:lnTo>
                    <a:pt x="3274" y="1998"/>
                  </a:lnTo>
                  <a:lnTo>
                    <a:pt x="3312" y="1954"/>
                  </a:lnTo>
                  <a:lnTo>
                    <a:pt x="3347" y="1909"/>
                  </a:lnTo>
                  <a:lnTo>
                    <a:pt x="3382" y="1862"/>
                  </a:lnTo>
                  <a:lnTo>
                    <a:pt x="3413" y="1814"/>
                  </a:lnTo>
                  <a:lnTo>
                    <a:pt x="3441" y="1763"/>
                  </a:lnTo>
                  <a:lnTo>
                    <a:pt x="3467" y="1711"/>
                  </a:lnTo>
                  <a:lnTo>
                    <a:pt x="3491" y="1659"/>
                  </a:lnTo>
                  <a:lnTo>
                    <a:pt x="3512" y="1605"/>
                  </a:lnTo>
                  <a:lnTo>
                    <a:pt x="3531" y="1550"/>
                  </a:lnTo>
                  <a:lnTo>
                    <a:pt x="3547" y="1493"/>
                  </a:lnTo>
                  <a:lnTo>
                    <a:pt x="3561" y="1435"/>
                  </a:lnTo>
                  <a:lnTo>
                    <a:pt x="3571" y="1376"/>
                  </a:lnTo>
                  <a:lnTo>
                    <a:pt x="3580" y="1316"/>
                  </a:lnTo>
                  <a:lnTo>
                    <a:pt x="3583" y="1255"/>
                  </a:lnTo>
                  <a:lnTo>
                    <a:pt x="3585" y="1194"/>
                  </a:lnTo>
                  <a:lnTo>
                    <a:pt x="3585" y="1194"/>
                  </a:lnTo>
                  <a:lnTo>
                    <a:pt x="3583" y="1133"/>
                  </a:lnTo>
                  <a:lnTo>
                    <a:pt x="3580" y="1072"/>
                  </a:lnTo>
                  <a:lnTo>
                    <a:pt x="3571" y="1012"/>
                  </a:lnTo>
                  <a:lnTo>
                    <a:pt x="3561" y="953"/>
                  </a:lnTo>
                  <a:lnTo>
                    <a:pt x="3547" y="895"/>
                  </a:lnTo>
                  <a:lnTo>
                    <a:pt x="3531" y="838"/>
                  </a:lnTo>
                  <a:lnTo>
                    <a:pt x="3512" y="783"/>
                  </a:lnTo>
                  <a:lnTo>
                    <a:pt x="3491" y="729"/>
                  </a:lnTo>
                  <a:lnTo>
                    <a:pt x="3467" y="677"/>
                  </a:lnTo>
                  <a:lnTo>
                    <a:pt x="3441" y="625"/>
                  </a:lnTo>
                  <a:lnTo>
                    <a:pt x="3413" y="574"/>
                  </a:lnTo>
                  <a:lnTo>
                    <a:pt x="3382" y="526"/>
                  </a:lnTo>
                  <a:lnTo>
                    <a:pt x="3347" y="479"/>
                  </a:lnTo>
                  <a:lnTo>
                    <a:pt x="3312" y="434"/>
                  </a:lnTo>
                  <a:lnTo>
                    <a:pt x="3274" y="390"/>
                  </a:lnTo>
                  <a:lnTo>
                    <a:pt x="3236" y="350"/>
                  </a:lnTo>
                  <a:lnTo>
                    <a:pt x="3194" y="310"/>
                  </a:lnTo>
                  <a:lnTo>
                    <a:pt x="3151" y="272"/>
                  </a:lnTo>
                  <a:lnTo>
                    <a:pt x="3106" y="237"/>
                  </a:lnTo>
                  <a:lnTo>
                    <a:pt x="3059" y="204"/>
                  </a:lnTo>
                  <a:lnTo>
                    <a:pt x="3010" y="173"/>
                  </a:lnTo>
                  <a:lnTo>
                    <a:pt x="2960" y="144"/>
                  </a:lnTo>
                  <a:lnTo>
                    <a:pt x="2909" y="118"/>
                  </a:lnTo>
                  <a:lnTo>
                    <a:pt x="2856" y="93"/>
                  </a:lnTo>
                  <a:lnTo>
                    <a:pt x="2802" y="72"/>
                  </a:lnTo>
                  <a:lnTo>
                    <a:pt x="2746" y="53"/>
                  </a:lnTo>
                  <a:lnTo>
                    <a:pt x="2689" y="38"/>
                  </a:lnTo>
                  <a:lnTo>
                    <a:pt x="2631" y="24"/>
                  </a:lnTo>
                  <a:lnTo>
                    <a:pt x="2572" y="13"/>
                  </a:lnTo>
                  <a:lnTo>
                    <a:pt x="2513" y="6"/>
                  </a:lnTo>
                  <a:lnTo>
                    <a:pt x="2453" y="1"/>
                  </a:lnTo>
                  <a:lnTo>
                    <a:pt x="2390" y="0"/>
                  </a:lnTo>
                  <a:lnTo>
                    <a:pt x="2390" y="0"/>
                  </a:lnTo>
                  <a:lnTo>
                    <a:pt x="2350" y="0"/>
                  </a:lnTo>
                  <a:lnTo>
                    <a:pt x="2308" y="3"/>
                  </a:lnTo>
                  <a:lnTo>
                    <a:pt x="2268" y="6"/>
                  </a:lnTo>
                  <a:lnTo>
                    <a:pt x="2229" y="10"/>
                  </a:lnTo>
                  <a:lnTo>
                    <a:pt x="2189" y="17"/>
                  </a:lnTo>
                  <a:lnTo>
                    <a:pt x="2149" y="24"/>
                  </a:lnTo>
                  <a:lnTo>
                    <a:pt x="2110" y="33"/>
                  </a:lnTo>
                  <a:lnTo>
                    <a:pt x="2072" y="43"/>
                  </a:lnTo>
                  <a:lnTo>
                    <a:pt x="2034" y="53"/>
                  </a:lnTo>
                  <a:lnTo>
                    <a:pt x="1998" y="65"/>
                  </a:lnTo>
                  <a:lnTo>
                    <a:pt x="1959" y="79"/>
                  </a:lnTo>
                  <a:lnTo>
                    <a:pt x="1925" y="95"/>
                  </a:lnTo>
                  <a:lnTo>
                    <a:pt x="1888" y="111"/>
                  </a:lnTo>
                  <a:lnTo>
                    <a:pt x="1853" y="126"/>
                  </a:lnTo>
                  <a:lnTo>
                    <a:pt x="1819" y="145"/>
                  </a:lnTo>
                  <a:lnTo>
                    <a:pt x="1786" y="164"/>
                  </a:lnTo>
                  <a:lnTo>
                    <a:pt x="1786" y="164"/>
                  </a:lnTo>
                  <a:lnTo>
                    <a:pt x="0" y="1194"/>
                  </a:lnTo>
                  <a:lnTo>
                    <a:pt x="1786" y="2224"/>
                  </a:lnTo>
                  <a:lnTo>
                    <a:pt x="1786" y="2224"/>
                  </a:lnTo>
                  <a:lnTo>
                    <a:pt x="1786" y="2224"/>
                  </a:lnTo>
                  <a:lnTo>
                    <a:pt x="1819" y="2243"/>
                  </a:lnTo>
                  <a:lnTo>
                    <a:pt x="1853" y="2262"/>
                  </a:lnTo>
                  <a:lnTo>
                    <a:pt x="1888" y="2277"/>
                  </a:lnTo>
                  <a:lnTo>
                    <a:pt x="1925" y="2293"/>
                  </a:lnTo>
                  <a:lnTo>
                    <a:pt x="1959" y="2309"/>
                  </a:lnTo>
                  <a:lnTo>
                    <a:pt x="1998" y="2323"/>
                  </a:lnTo>
                  <a:lnTo>
                    <a:pt x="2034" y="2335"/>
                  </a:lnTo>
                  <a:lnTo>
                    <a:pt x="2072" y="2345"/>
                  </a:lnTo>
                  <a:lnTo>
                    <a:pt x="2110" y="2355"/>
                  </a:lnTo>
                  <a:lnTo>
                    <a:pt x="2149" y="2364"/>
                  </a:lnTo>
                  <a:lnTo>
                    <a:pt x="2189" y="2371"/>
                  </a:lnTo>
                  <a:lnTo>
                    <a:pt x="2229" y="2378"/>
                  </a:lnTo>
                  <a:lnTo>
                    <a:pt x="2268" y="2382"/>
                  </a:lnTo>
                  <a:lnTo>
                    <a:pt x="2308" y="2385"/>
                  </a:lnTo>
                  <a:lnTo>
                    <a:pt x="2350" y="2387"/>
                  </a:lnTo>
                  <a:lnTo>
                    <a:pt x="2390" y="2388"/>
                  </a:lnTo>
                  <a:lnTo>
                    <a:pt x="2390" y="238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  <a:alpha val="3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16" name="Oval 30"/>
            <p:cNvSpPr/>
            <p:nvPr/>
          </p:nvSpPr>
          <p:spPr>
            <a:xfrm>
              <a:off x="6976041" y="3539666"/>
              <a:ext cx="755986" cy="755987"/>
            </a:xfrm>
            <a:prstGeom prst="ellipse">
              <a:avLst/>
            </a:pr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17" name="TextBox 31"/>
            <p:cNvSpPr txBox="1"/>
            <p:nvPr/>
          </p:nvSpPr>
          <p:spPr bwMode="auto">
            <a:xfrm>
              <a:off x="7092234" y="3672481"/>
              <a:ext cx="523601" cy="47226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en-US" altLang="ko-KR" sz="2400">
                  <a:solidFill>
                    <a:schemeClr val="bg1"/>
                  </a:solidFill>
                  <a:effectLst/>
                </a:rPr>
                <a:t>03</a:t>
              </a:r>
              <a:endParaRPr lang="en-US" altLang="ko-KR" sz="240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8" name="Freeform: Shape 26"/>
            <p:cNvSpPr/>
            <p:nvPr/>
          </p:nvSpPr>
          <p:spPr bwMode="auto">
            <a:xfrm>
              <a:off x="4281713" y="3360005"/>
              <a:ext cx="1673897" cy="1115309"/>
            </a:xfrm>
            <a:custGeom>
              <a:avLst/>
              <a:gdLst>
                <a:gd name="T0" fmla="*/ 1193 w 3583"/>
                <a:gd name="T1" fmla="*/ 0 h 2388"/>
                <a:gd name="T2" fmla="*/ 1072 w 3583"/>
                <a:gd name="T3" fmla="*/ 6 h 2388"/>
                <a:gd name="T4" fmla="*/ 954 w 3583"/>
                <a:gd name="T5" fmla="*/ 24 h 2388"/>
                <a:gd name="T6" fmla="*/ 839 w 3583"/>
                <a:gd name="T7" fmla="*/ 53 h 2388"/>
                <a:gd name="T8" fmla="*/ 729 w 3583"/>
                <a:gd name="T9" fmla="*/ 93 h 2388"/>
                <a:gd name="T10" fmla="*/ 624 w 3583"/>
                <a:gd name="T11" fmla="*/ 144 h 2388"/>
                <a:gd name="T12" fmla="*/ 526 w 3583"/>
                <a:gd name="T13" fmla="*/ 204 h 2388"/>
                <a:gd name="T14" fmla="*/ 434 w 3583"/>
                <a:gd name="T15" fmla="*/ 272 h 2388"/>
                <a:gd name="T16" fmla="*/ 349 w 3583"/>
                <a:gd name="T17" fmla="*/ 350 h 2388"/>
                <a:gd name="T18" fmla="*/ 273 w 3583"/>
                <a:gd name="T19" fmla="*/ 434 h 2388"/>
                <a:gd name="T20" fmla="*/ 203 w 3583"/>
                <a:gd name="T21" fmla="*/ 526 h 2388"/>
                <a:gd name="T22" fmla="*/ 144 w 3583"/>
                <a:gd name="T23" fmla="*/ 625 h 2388"/>
                <a:gd name="T24" fmla="*/ 94 w 3583"/>
                <a:gd name="T25" fmla="*/ 729 h 2388"/>
                <a:gd name="T26" fmla="*/ 52 w 3583"/>
                <a:gd name="T27" fmla="*/ 838 h 2388"/>
                <a:gd name="T28" fmla="*/ 23 w 3583"/>
                <a:gd name="T29" fmla="*/ 953 h 2388"/>
                <a:gd name="T30" fmla="*/ 5 w 3583"/>
                <a:gd name="T31" fmla="*/ 1072 h 2388"/>
                <a:gd name="T32" fmla="*/ 0 w 3583"/>
                <a:gd name="T33" fmla="*/ 1194 h 2388"/>
                <a:gd name="T34" fmla="*/ 0 w 3583"/>
                <a:gd name="T35" fmla="*/ 1255 h 2388"/>
                <a:gd name="T36" fmla="*/ 12 w 3583"/>
                <a:gd name="T37" fmla="*/ 1376 h 2388"/>
                <a:gd name="T38" fmla="*/ 36 w 3583"/>
                <a:gd name="T39" fmla="*/ 1493 h 2388"/>
                <a:gd name="T40" fmla="*/ 71 w 3583"/>
                <a:gd name="T41" fmla="*/ 1605 h 2388"/>
                <a:gd name="T42" fmla="*/ 116 w 3583"/>
                <a:gd name="T43" fmla="*/ 1711 h 2388"/>
                <a:gd name="T44" fmla="*/ 172 w 3583"/>
                <a:gd name="T45" fmla="*/ 1814 h 2388"/>
                <a:gd name="T46" fmla="*/ 236 w 3583"/>
                <a:gd name="T47" fmla="*/ 1909 h 2388"/>
                <a:gd name="T48" fmla="*/ 309 w 3583"/>
                <a:gd name="T49" fmla="*/ 1998 h 2388"/>
                <a:gd name="T50" fmla="*/ 391 w 3583"/>
                <a:gd name="T51" fmla="*/ 2078 h 2388"/>
                <a:gd name="T52" fmla="*/ 479 w 3583"/>
                <a:gd name="T53" fmla="*/ 2151 h 2388"/>
                <a:gd name="T54" fmla="*/ 575 w 3583"/>
                <a:gd name="T55" fmla="*/ 2215 h 2388"/>
                <a:gd name="T56" fmla="*/ 676 w 3583"/>
                <a:gd name="T57" fmla="*/ 2270 h 2388"/>
                <a:gd name="T58" fmla="*/ 783 w 3583"/>
                <a:gd name="T59" fmla="*/ 2316 h 2388"/>
                <a:gd name="T60" fmla="*/ 894 w 3583"/>
                <a:gd name="T61" fmla="*/ 2350 h 2388"/>
                <a:gd name="T62" fmla="*/ 1013 w 3583"/>
                <a:gd name="T63" fmla="*/ 2375 h 2388"/>
                <a:gd name="T64" fmla="*/ 1132 w 3583"/>
                <a:gd name="T65" fmla="*/ 2387 h 2388"/>
                <a:gd name="T66" fmla="*/ 1193 w 3583"/>
                <a:gd name="T67" fmla="*/ 2388 h 2388"/>
                <a:gd name="T68" fmla="*/ 1277 w 3583"/>
                <a:gd name="T69" fmla="*/ 2385 h 2388"/>
                <a:gd name="T70" fmla="*/ 1356 w 3583"/>
                <a:gd name="T71" fmla="*/ 2378 h 2388"/>
                <a:gd name="T72" fmla="*/ 1435 w 3583"/>
                <a:gd name="T73" fmla="*/ 2364 h 2388"/>
                <a:gd name="T74" fmla="*/ 1513 w 3583"/>
                <a:gd name="T75" fmla="*/ 2345 h 2388"/>
                <a:gd name="T76" fmla="*/ 1587 w 3583"/>
                <a:gd name="T77" fmla="*/ 2323 h 2388"/>
                <a:gd name="T78" fmla="*/ 1660 w 3583"/>
                <a:gd name="T79" fmla="*/ 2293 h 2388"/>
                <a:gd name="T80" fmla="*/ 1732 w 3583"/>
                <a:gd name="T81" fmla="*/ 2262 h 2388"/>
                <a:gd name="T82" fmla="*/ 1799 w 3583"/>
                <a:gd name="T83" fmla="*/ 2224 h 2388"/>
                <a:gd name="T84" fmla="*/ 3583 w 3583"/>
                <a:gd name="T85" fmla="*/ 1194 h 2388"/>
                <a:gd name="T86" fmla="*/ 1799 w 3583"/>
                <a:gd name="T87" fmla="*/ 164 h 2388"/>
                <a:gd name="T88" fmla="*/ 1765 w 3583"/>
                <a:gd name="T89" fmla="*/ 145 h 2388"/>
                <a:gd name="T90" fmla="*/ 1695 w 3583"/>
                <a:gd name="T91" fmla="*/ 111 h 2388"/>
                <a:gd name="T92" fmla="*/ 1624 w 3583"/>
                <a:gd name="T93" fmla="*/ 79 h 2388"/>
                <a:gd name="T94" fmla="*/ 1551 w 3583"/>
                <a:gd name="T95" fmla="*/ 53 h 2388"/>
                <a:gd name="T96" fmla="*/ 1475 w 3583"/>
                <a:gd name="T97" fmla="*/ 33 h 2388"/>
                <a:gd name="T98" fmla="*/ 1396 w 3583"/>
                <a:gd name="T99" fmla="*/ 17 h 2388"/>
                <a:gd name="T100" fmla="*/ 1317 w 3583"/>
                <a:gd name="T101" fmla="*/ 6 h 2388"/>
                <a:gd name="T102" fmla="*/ 1235 w 3583"/>
                <a:gd name="T103" fmla="*/ 0 h 2388"/>
                <a:gd name="T104" fmla="*/ 1193 w 3583"/>
                <a:gd name="T105" fmla="*/ 0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83" h="2388">
                  <a:moveTo>
                    <a:pt x="1193" y="0"/>
                  </a:moveTo>
                  <a:lnTo>
                    <a:pt x="1193" y="0"/>
                  </a:lnTo>
                  <a:lnTo>
                    <a:pt x="1132" y="1"/>
                  </a:lnTo>
                  <a:lnTo>
                    <a:pt x="1072" y="6"/>
                  </a:lnTo>
                  <a:lnTo>
                    <a:pt x="1013" y="13"/>
                  </a:lnTo>
                  <a:lnTo>
                    <a:pt x="954" y="24"/>
                  </a:lnTo>
                  <a:lnTo>
                    <a:pt x="894" y="38"/>
                  </a:lnTo>
                  <a:lnTo>
                    <a:pt x="839" y="53"/>
                  </a:lnTo>
                  <a:lnTo>
                    <a:pt x="783" y="72"/>
                  </a:lnTo>
                  <a:lnTo>
                    <a:pt x="729" y="93"/>
                  </a:lnTo>
                  <a:lnTo>
                    <a:pt x="676" y="118"/>
                  </a:lnTo>
                  <a:lnTo>
                    <a:pt x="624" y="144"/>
                  </a:lnTo>
                  <a:lnTo>
                    <a:pt x="575" y="173"/>
                  </a:lnTo>
                  <a:lnTo>
                    <a:pt x="526" y="204"/>
                  </a:lnTo>
                  <a:lnTo>
                    <a:pt x="479" y="237"/>
                  </a:lnTo>
                  <a:lnTo>
                    <a:pt x="434" y="272"/>
                  </a:lnTo>
                  <a:lnTo>
                    <a:pt x="391" y="310"/>
                  </a:lnTo>
                  <a:lnTo>
                    <a:pt x="349" y="350"/>
                  </a:lnTo>
                  <a:lnTo>
                    <a:pt x="309" y="390"/>
                  </a:lnTo>
                  <a:lnTo>
                    <a:pt x="273" y="434"/>
                  </a:lnTo>
                  <a:lnTo>
                    <a:pt x="236" y="479"/>
                  </a:lnTo>
                  <a:lnTo>
                    <a:pt x="203" y="526"/>
                  </a:lnTo>
                  <a:lnTo>
                    <a:pt x="172" y="574"/>
                  </a:lnTo>
                  <a:lnTo>
                    <a:pt x="144" y="625"/>
                  </a:lnTo>
                  <a:lnTo>
                    <a:pt x="116" y="677"/>
                  </a:lnTo>
                  <a:lnTo>
                    <a:pt x="94" y="729"/>
                  </a:lnTo>
                  <a:lnTo>
                    <a:pt x="71" y="783"/>
                  </a:lnTo>
                  <a:lnTo>
                    <a:pt x="52" y="838"/>
                  </a:lnTo>
                  <a:lnTo>
                    <a:pt x="36" y="895"/>
                  </a:lnTo>
                  <a:lnTo>
                    <a:pt x="23" y="953"/>
                  </a:lnTo>
                  <a:lnTo>
                    <a:pt x="12" y="1012"/>
                  </a:lnTo>
                  <a:lnTo>
                    <a:pt x="5" y="1072"/>
                  </a:lnTo>
                  <a:lnTo>
                    <a:pt x="0" y="1133"/>
                  </a:lnTo>
                  <a:lnTo>
                    <a:pt x="0" y="1194"/>
                  </a:lnTo>
                  <a:lnTo>
                    <a:pt x="0" y="1194"/>
                  </a:lnTo>
                  <a:lnTo>
                    <a:pt x="0" y="1255"/>
                  </a:lnTo>
                  <a:lnTo>
                    <a:pt x="5" y="1316"/>
                  </a:lnTo>
                  <a:lnTo>
                    <a:pt x="12" y="1376"/>
                  </a:lnTo>
                  <a:lnTo>
                    <a:pt x="23" y="1435"/>
                  </a:lnTo>
                  <a:lnTo>
                    <a:pt x="36" y="1493"/>
                  </a:lnTo>
                  <a:lnTo>
                    <a:pt x="52" y="1550"/>
                  </a:lnTo>
                  <a:lnTo>
                    <a:pt x="71" y="1605"/>
                  </a:lnTo>
                  <a:lnTo>
                    <a:pt x="94" y="1659"/>
                  </a:lnTo>
                  <a:lnTo>
                    <a:pt x="116" y="1711"/>
                  </a:lnTo>
                  <a:lnTo>
                    <a:pt x="144" y="1763"/>
                  </a:lnTo>
                  <a:lnTo>
                    <a:pt x="172" y="1814"/>
                  </a:lnTo>
                  <a:lnTo>
                    <a:pt x="203" y="1862"/>
                  </a:lnTo>
                  <a:lnTo>
                    <a:pt x="236" y="1909"/>
                  </a:lnTo>
                  <a:lnTo>
                    <a:pt x="273" y="1954"/>
                  </a:lnTo>
                  <a:lnTo>
                    <a:pt x="309" y="1998"/>
                  </a:lnTo>
                  <a:lnTo>
                    <a:pt x="349" y="2038"/>
                  </a:lnTo>
                  <a:lnTo>
                    <a:pt x="391" y="2078"/>
                  </a:lnTo>
                  <a:lnTo>
                    <a:pt x="434" y="2116"/>
                  </a:lnTo>
                  <a:lnTo>
                    <a:pt x="479" y="2151"/>
                  </a:lnTo>
                  <a:lnTo>
                    <a:pt x="526" y="2184"/>
                  </a:lnTo>
                  <a:lnTo>
                    <a:pt x="575" y="2215"/>
                  </a:lnTo>
                  <a:lnTo>
                    <a:pt x="624" y="2244"/>
                  </a:lnTo>
                  <a:lnTo>
                    <a:pt x="676" y="2270"/>
                  </a:lnTo>
                  <a:lnTo>
                    <a:pt x="729" y="2295"/>
                  </a:lnTo>
                  <a:lnTo>
                    <a:pt x="783" y="2316"/>
                  </a:lnTo>
                  <a:lnTo>
                    <a:pt x="839" y="2335"/>
                  </a:lnTo>
                  <a:lnTo>
                    <a:pt x="894" y="2350"/>
                  </a:lnTo>
                  <a:lnTo>
                    <a:pt x="954" y="2364"/>
                  </a:lnTo>
                  <a:lnTo>
                    <a:pt x="1013" y="2375"/>
                  </a:lnTo>
                  <a:lnTo>
                    <a:pt x="1072" y="2382"/>
                  </a:lnTo>
                  <a:lnTo>
                    <a:pt x="1132" y="2387"/>
                  </a:lnTo>
                  <a:lnTo>
                    <a:pt x="1193" y="2388"/>
                  </a:lnTo>
                  <a:lnTo>
                    <a:pt x="1193" y="2388"/>
                  </a:lnTo>
                  <a:lnTo>
                    <a:pt x="1235" y="2387"/>
                  </a:lnTo>
                  <a:lnTo>
                    <a:pt x="1277" y="2385"/>
                  </a:lnTo>
                  <a:lnTo>
                    <a:pt x="1317" y="2382"/>
                  </a:lnTo>
                  <a:lnTo>
                    <a:pt x="1356" y="2378"/>
                  </a:lnTo>
                  <a:lnTo>
                    <a:pt x="1396" y="2371"/>
                  </a:lnTo>
                  <a:lnTo>
                    <a:pt x="1435" y="2364"/>
                  </a:lnTo>
                  <a:lnTo>
                    <a:pt x="1475" y="2355"/>
                  </a:lnTo>
                  <a:lnTo>
                    <a:pt x="1513" y="2345"/>
                  </a:lnTo>
                  <a:lnTo>
                    <a:pt x="1551" y="2335"/>
                  </a:lnTo>
                  <a:lnTo>
                    <a:pt x="1587" y="2323"/>
                  </a:lnTo>
                  <a:lnTo>
                    <a:pt x="1624" y="2309"/>
                  </a:lnTo>
                  <a:lnTo>
                    <a:pt x="1660" y="2293"/>
                  </a:lnTo>
                  <a:lnTo>
                    <a:pt x="1695" y="2277"/>
                  </a:lnTo>
                  <a:lnTo>
                    <a:pt x="1732" y="2262"/>
                  </a:lnTo>
                  <a:lnTo>
                    <a:pt x="1765" y="2243"/>
                  </a:lnTo>
                  <a:lnTo>
                    <a:pt x="1799" y="2224"/>
                  </a:lnTo>
                  <a:lnTo>
                    <a:pt x="1799" y="2224"/>
                  </a:lnTo>
                  <a:lnTo>
                    <a:pt x="3583" y="1194"/>
                  </a:lnTo>
                  <a:lnTo>
                    <a:pt x="1799" y="164"/>
                  </a:lnTo>
                  <a:lnTo>
                    <a:pt x="1799" y="164"/>
                  </a:lnTo>
                  <a:lnTo>
                    <a:pt x="1799" y="164"/>
                  </a:lnTo>
                  <a:lnTo>
                    <a:pt x="1765" y="145"/>
                  </a:lnTo>
                  <a:lnTo>
                    <a:pt x="1732" y="126"/>
                  </a:lnTo>
                  <a:lnTo>
                    <a:pt x="1695" y="111"/>
                  </a:lnTo>
                  <a:lnTo>
                    <a:pt x="1660" y="95"/>
                  </a:lnTo>
                  <a:lnTo>
                    <a:pt x="1624" y="79"/>
                  </a:lnTo>
                  <a:lnTo>
                    <a:pt x="1587" y="65"/>
                  </a:lnTo>
                  <a:lnTo>
                    <a:pt x="1551" y="53"/>
                  </a:lnTo>
                  <a:lnTo>
                    <a:pt x="1513" y="43"/>
                  </a:lnTo>
                  <a:lnTo>
                    <a:pt x="1475" y="33"/>
                  </a:lnTo>
                  <a:lnTo>
                    <a:pt x="1435" y="24"/>
                  </a:lnTo>
                  <a:lnTo>
                    <a:pt x="1396" y="17"/>
                  </a:lnTo>
                  <a:lnTo>
                    <a:pt x="1356" y="10"/>
                  </a:lnTo>
                  <a:lnTo>
                    <a:pt x="1317" y="6"/>
                  </a:lnTo>
                  <a:lnTo>
                    <a:pt x="1277" y="3"/>
                  </a:lnTo>
                  <a:lnTo>
                    <a:pt x="1235" y="0"/>
                  </a:lnTo>
                  <a:lnTo>
                    <a:pt x="1193" y="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  <a:alpha val="35000"/>
                </a:schemeClr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19" name="Oval 27"/>
            <p:cNvSpPr/>
            <p:nvPr/>
          </p:nvSpPr>
          <p:spPr>
            <a:xfrm>
              <a:off x="4449261" y="3539666"/>
              <a:ext cx="755986" cy="755987"/>
            </a:xfrm>
            <a:prstGeom prst="ellipse">
              <a:avLst/>
            </a:pr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20" name="TextBox 28"/>
            <p:cNvSpPr txBox="1"/>
            <p:nvPr/>
          </p:nvSpPr>
          <p:spPr bwMode="auto">
            <a:xfrm>
              <a:off x="4565453" y="3672481"/>
              <a:ext cx="523601" cy="47226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en-US" altLang="ko-KR" sz="2400">
                  <a:solidFill>
                    <a:schemeClr val="bg1"/>
                  </a:solidFill>
                  <a:effectLst/>
                </a:rPr>
                <a:t>06</a:t>
              </a:r>
              <a:endParaRPr lang="en-US" altLang="ko-KR" sz="240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8144295" y="2307255"/>
            <a:ext cx="2930106" cy="527424"/>
            <a:chOff x="3639003" y="4539852"/>
            <a:chExt cx="2930106" cy="528110"/>
          </a:xfrm>
        </p:grpSpPr>
        <p:sp>
          <p:nvSpPr>
            <p:cNvPr id="22" name="文本框 21"/>
            <p:cNvSpPr txBox="1"/>
            <p:nvPr/>
          </p:nvSpPr>
          <p:spPr>
            <a:xfrm>
              <a:off x="3639003" y="4836522"/>
              <a:ext cx="2930106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1117600" y="2307255"/>
            <a:ext cx="2905498" cy="527424"/>
            <a:chOff x="3875551" y="4539852"/>
            <a:chExt cx="2905498" cy="528110"/>
          </a:xfrm>
        </p:grpSpPr>
        <p:sp>
          <p:nvSpPr>
            <p:cNvPr id="25" name="文本框 24"/>
            <p:cNvSpPr txBox="1"/>
            <p:nvPr/>
          </p:nvSpPr>
          <p:spPr>
            <a:xfrm>
              <a:off x="3875551" y="4836522"/>
              <a:ext cx="2905498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32407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8144295" y="3603376"/>
            <a:ext cx="2930106" cy="527424"/>
            <a:chOff x="3639003" y="4539852"/>
            <a:chExt cx="2930106" cy="528110"/>
          </a:xfrm>
        </p:grpSpPr>
        <p:sp>
          <p:nvSpPr>
            <p:cNvPr id="33" name="文本框 32"/>
            <p:cNvSpPr txBox="1"/>
            <p:nvPr/>
          </p:nvSpPr>
          <p:spPr>
            <a:xfrm>
              <a:off x="3639003" y="4836522"/>
              <a:ext cx="2930106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1117600" y="3603376"/>
            <a:ext cx="2905498" cy="527424"/>
            <a:chOff x="3875551" y="4539852"/>
            <a:chExt cx="2905498" cy="528110"/>
          </a:xfrm>
        </p:grpSpPr>
        <p:sp>
          <p:nvSpPr>
            <p:cNvPr id="31" name="文本框 30"/>
            <p:cNvSpPr txBox="1"/>
            <p:nvPr/>
          </p:nvSpPr>
          <p:spPr>
            <a:xfrm>
              <a:off x="3875551" y="4836522"/>
              <a:ext cx="2905498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732407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8144295" y="4899496"/>
            <a:ext cx="2930106" cy="527424"/>
            <a:chOff x="3639003" y="4539852"/>
            <a:chExt cx="2930106" cy="528110"/>
          </a:xfrm>
        </p:grpSpPr>
        <p:sp>
          <p:nvSpPr>
            <p:cNvPr id="40" name="文本框 39"/>
            <p:cNvSpPr txBox="1"/>
            <p:nvPr/>
          </p:nvSpPr>
          <p:spPr>
            <a:xfrm>
              <a:off x="3639003" y="4836522"/>
              <a:ext cx="2930106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1117600" y="4899496"/>
            <a:ext cx="2905498" cy="527424"/>
            <a:chOff x="3875551" y="4539852"/>
            <a:chExt cx="2905498" cy="528110"/>
          </a:xfrm>
        </p:grpSpPr>
        <p:sp>
          <p:nvSpPr>
            <p:cNvPr id="38" name="文本框 37"/>
            <p:cNvSpPr txBox="1"/>
            <p:nvPr/>
          </p:nvSpPr>
          <p:spPr>
            <a:xfrm>
              <a:off x="3875551" y="4836522"/>
              <a:ext cx="2905498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732407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44" name="图文框 43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3"/>
          <p:cNvSpPr/>
          <p:nvPr/>
        </p:nvSpPr>
        <p:spPr>
          <a:xfrm rot="2609495" flipH="1">
            <a:off x="1972579" y="2362093"/>
            <a:ext cx="1861756" cy="1831978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blipFill dpi="0" rotWithShape="0">
            <a:blip r:embed="rId1"/>
            <a:srcRect/>
            <a:stretch>
              <a:fillRect l="-15942" t="302" r="-15728" b="3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6"/>
          <p:cNvSpPr/>
          <p:nvPr/>
        </p:nvSpPr>
        <p:spPr>
          <a:xfrm rot="2609495" flipH="1">
            <a:off x="8438548" y="2362093"/>
            <a:ext cx="1861756" cy="1831978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blipFill>
            <a:blip r:embed="rId2"/>
            <a:srcRect/>
            <a:stretch>
              <a:fillRect l="-25160" r="-248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9"/>
          <p:cNvSpPr/>
          <p:nvPr/>
        </p:nvSpPr>
        <p:spPr>
          <a:xfrm rot="2609495" flipH="1">
            <a:off x="5205563" y="2362092"/>
            <a:ext cx="1861756" cy="1831978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blipFill>
            <a:blip r:embed="rId3"/>
            <a:srcRect/>
            <a:stretch>
              <a:fillRect l="-25098" r="-249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16" name="图文框 15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 bwMode="auto">
          <a:xfrm>
            <a:off x="1879136" y="4635509"/>
            <a:ext cx="2048642" cy="527425"/>
            <a:chOff x="4079735" y="4539852"/>
            <a:chExt cx="2048642" cy="528110"/>
          </a:xfrm>
        </p:grpSpPr>
        <p:sp>
          <p:nvSpPr>
            <p:cNvPr id="19" name="文本框 18"/>
            <p:cNvSpPr txBox="1"/>
            <p:nvPr/>
          </p:nvSpPr>
          <p:spPr>
            <a:xfrm>
              <a:off x="4079735" y="4836522"/>
              <a:ext cx="2048642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5071679" y="4635509"/>
            <a:ext cx="2048642" cy="527425"/>
            <a:chOff x="4079735" y="4539852"/>
            <a:chExt cx="2048642" cy="528110"/>
          </a:xfrm>
        </p:grpSpPr>
        <p:sp>
          <p:nvSpPr>
            <p:cNvPr id="22" name="文本框 21"/>
            <p:cNvSpPr txBox="1"/>
            <p:nvPr/>
          </p:nvSpPr>
          <p:spPr>
            <a:xfrm>
              <a:off x="4079735" y="4836522"/>
              <a:ext cx="2048642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8345105" y="4635509"/>
            <a:ext cx="2048642" cy="527425"/>
            <a:chOff x="4079735" y="4539852"/>
            <a:chExt cx="2048642" cy="528110"/>
          </a:xfrm>
        </p:grpSpPr>
        <p:sp>
          <p:nvSpPr>
            <p:cNvPr id="25" name="文本框 24"/>
            <p:cNvSpPr txBox="1"/>
            <p:nvPr/>
          </p:nvSpPr>
          <p:spPr>
            <a:xfrm>
              <a:off x="4079735" y="4836522"/>
              <a:ext cx="2048642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23" name="图文框 22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 bwMode="auto">
          <a:xfrm>
            <a:off x="8135520" y="2748159"/>
            <a:ext cx="2073249" cy="527425"/>
            <a:chOff x="3639003" y="4539852"/>
            <a:chExt cx="2073249" cy="528110"/>
          </a:xfrm>
        </p:grpSpPr>
        <p:sp>
          <p:nvSpPr>
            <p:cNvPr id="26" name="文本框 25"/>
            <p:cNvSpPr txBox="1"/>
            <p:nvPr/>
          </p:nvSpPr>
          <p:spPr>
            <a:xfrm>
              <a:off x="3639003" y="4836522"/>
              <a:ext cx="2073249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2006723" y="4554259"/>
            <a:ext cx="2054476" cy="527425"/>
            <a:chOff x="4726573" y="4539852"/>
            <a:chExt cx="2054476" cy="528110"/>
          </a:xfrm>
        </p:grpSpPr>
        <p:sp>
          <p:nvSpPr>
            <p:cNvPr id="29" name="文本框 28"/>
            <p:cNvSpPr txBox="1"/>
            <p:nvPr/>
          </p:nvSpPr>
          <p:spPr>
            <a:xfrm>
              <a:off x="4726573" y="4836522"/>
              <a:ext cx="2054475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732407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275260" y="2217738"/>
            <a:ext cx="5646198" cy="3716562"/>
            <a:chOff x="3275260" y="2217738"/>
            <a:chExt cx="5646198" cy="3716562"/>
          </a:xfrm>
        </p:grpSpPr>
        <p:grpSp>
          <p:nvGrpSpPr>
            <p:cNvPr id="20" name="组合 19"/>
            <p:cNvGrpSpPr/>
            <p:nvPr/>
          </p:nvGrpSpPr>
          <p:grpSpPr>
            <a:xfrm>
              <a:off x="3275260" y="2217738"/>
              <a:ext cx="5646198" cy="3716562"/>
              <a:chOff x="2873155" y="1726015"/>
              <a:chExt cx="6445670" cy="4242808"/>
            </a:xfrm>
          </p:grpSpPr>
          <p:sp>
            <p:nvSpPr>
              <p:cNvPr id="2" name="任意多边形 1"/>
              <p:cNvSpPr/>
              <p:nvPr/>
            </p:nvSpPr>
            <p:spPr>
              <a:xfrm>
                <a:off x="6180059" y="1935382"/>
                <a:ext cx="1828528" cy="1828528"/>
              </a:xfrm>
              <a:custGeom>
                <a:avLst/>
                <a:gdLst/>
                <a:ahLst/>
                <a:cxnLst/>
                <a:rect l="l" t="t" r="r" b="b"/>
                <a:pathLst>
                  <a:path w="1666019" h="1666019">
                    <a:moveTo>
                      <a:pt x="1666019" y="573688"/>
                    </a:moveTo>
                    <a:lnTo>
                      <a:pt x="1666019" y="1090539"/>
                    </a:lnTo>
                    <a:cubicBezTo>
                      <a:pt x="1666019" y="1407718"/>
                      <a:pt x="1409496" y="1666019"/>
                      <a:pt x="1092333" y="1666019"/>
                    </a:cubicBezTo>
                    <a:lnTo>
                      <a:pt x="0" y="1666019"/>
                    </a:lnTo>
                    <a:lnTo>
                      <a:pt x="0" y="573688"/>
                    </a:lnTo>
                    <a:cubicBezTo>
                      <a:pt x="0" y="256522"/>
                      <a:pt x="258313" y="0"/>
                      <a:pt x="575477" y="0"/>
                    </a:cubicBezTo>
                    <a:lnTo>
                      <a:pt x="1092333" y="0"/>
                    </a:lnTo>
                    <a:cubicBezTo>
                      <a:pt x="1409496" y="0"/>
                      <a:pt x="1666019" y="256522"/>
                      <a:pt x="1666019" y="573688"/>
                    </a:cubicBezTo>
                    <a:close/>
                  </a:path>
                </a:pathLst>
              </a:custGeom>
              <a:blipFill>
                <a:blip r:embed="rId3"/>
                <a:srcRect/>
                <a:stretch>
                  <a:fillRect l="-16795" r="-16538"/>
                </a:stretch>
              </a:blip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835" dirty="0">
                  <a:solidFill>
                    <a:srgbClr val="FFFFFF"/>
                  </a:solidFill>
                  <a:latin typeface="Comic Sans MS" panose="030F0702030302020204"/>
                </a:endParaRPr>
              </a:p>
            </p:txBody>
          </p:sp>
          <p:sp>
            <p:nvSpPr>
              <p:cNvPr id="3" name="任意多边形 2"/>
              <p:cNvSpPr/>
              <p:nvPr/>
            </p:nvSpPr>
            <p:spPr>
              <a:xfrm>
                <a:off x="4181184" y="3934257"/>
                <a:ext cx="1828528" cy="1828528"/>
              </a:xfrm>
              <a:custGeom>
                <a:avLst/>
                <a:gdLst/>
                <a:ahLst/>
                <a:cxnLst/>
                <a:rect l="l" t="t" r="r" b="b"/>
                <a:pathLst>
                  <a:path w="1666019" h="1666019">
                    <a:moveTo>
                      <a:pt x="573688" y="1666019"/>
                    </a:moveTo>
                    <a:lnTo>
                      <a:pt x="1090539" y="1666019"/>
                    </a:lnTo>
                    <a:cubicBezTo>
                      <a:pt x="1407718" y="1666019"/>
                      <a:pt x="1666019" y="1409496"/>
                      <a:pt x="1666019" y="1092333"/>
                    </a:cubicBezTo>
                    <a:lnTo>
                      <a:pt x="1666019" y="0"/>
                    </a:lnTo>
                    <a:lnTo>
                      <a:pt x="573688" y="0"/>
                    </a:lnTo>
                    <a:cubicBezTo>
                      <a:pt x="256522" y="0"/>
                      <a:pt x="0" y="258313"/>
                      <a:pt x="0" y="575477"/>
                    </a:cubicBezTo>
                    <a:lnTo>
                      <a:pt x="0" y="1092333"/>
                    </a:lnTo>
                    <a:cubicBezTo>
                      <a:pt x="0" y="1409496"/>
                      <a:pt x="256522" y="1666019"/>
                      <a:pt x="573688" y="1666019"/>
                    </a:cubicBezTo>
                    <a:close/>
                  </a:path>
                </a:pathLst>
              </a:custGeom>
              <a:blipFill>
                <a:blip r:embed="rId4"/>
                <a:srcRect/>
                <a:stretch>
                  <a:fillRect l="-25198" r="-24802"/>
                </a:stretch>
              </a:blip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835" dirty="0">
                  <a:solidFill>
                    <a:srgbClr val="FFFFFF"/>
                  </a:solidFill>
                  <a:latin typeface="Comic Sans MS" panose="030F0702030302020204"/>
                </a:endParaRPr>
              </a:p>
            </p:txBody>
          </p:sp>
          <p:sp>
            <p:nvSpPr>
              <p:cNvPr id="11" name="任意多边形 5"/>
              <p:cNvSpPr/>
              <p:nvPr/>
            </p:nvSpPr>
            <p:spPr>
              <a:xfrm flipH="1" flipV="1">
                <a:off x="2873155" y="1726015"/>
                <a:ext cx="3222798" cy="2121467"/>
              </a:xfrm>
              <a:custGeom>
                <a:avLst/>
                <a:gdLst/>
                <a:ahLst/>
                <a:cxnLst/>
                <a:rect l="0" t="0" r="0" b="0"/>
                <a:pathLst>
                  <a:path w="2936374" h="1932923">
                    <a:moveTo>
                      <a:pt x="940249" y="0"/>
                    </a:moveTo>
                    <a:lnTo>
                      <a:pt x="1995790" y="0"/>
                    </a:lnTo>
                    <a:cubicBezTo>
                      <a:pt x="2515258" y="0"/>
                      <a:pt x="2936374" y="420970"/>
                      <a:pt x="2936374" y="940264"/>
                    </a:cubicBezTo>
                    <a:lnTo>
                      <a:pt x="2936374" y="992499"/>
                    </a:lnTo>
                    <a:cubicBezTo>
                      <a:pt x="2936374" y="1511792"/>
                      <a:pt x="2515258" y="1932923"/>
                      <a:pt x="1995790" y="1932923"/>
                    </a:cubicBezTo>
                    <a:lnTo>
                      <a:pt x="940249" y="1932923"/>
                    </a:lnTo>
                    <a:cubicBezTo>
                      <a:pt x="420785" y="1932923"/>
                      <a:pt x="0" y="1511792"/>
                      <a:pt x="0" y="992499"/>
                    </a:cubicBezTo>
                    <a:lnTo>
                      <a:pt x="0" y="0"/>
                    </a:lnTo>
                    <a:lnTo>
                      <a:pt x="940249" y="0"/>
                    </a:lnTo>
                    <a:close/>
                  </a:path>
                </a:pathLst>
              </a:custGeom>
              <a:gradFill>
                <a:gsLst>
                  <a:gs pos="6000">
                    <a:srgbClr val="CB6FDB"/>
                  </a:gs>
                  <a:gs pos="100000">
                    <a:srgbClr val="4A6BCF"/>
                  </a:gs>
                </a:gsLst>
                <a:lin ang="2700000" scaled="1"/>
              </a:gradFill>
              <a:ln w="7600" cap="flat">
                <a:noFill/>
                <a:bevel/>
              </a:ln>
            </p:spPr>
          </p:sp>
          <p:sp>
            <p:nvSpPr>
              <p:cNvPr id="16" name="任意多边形 3"/>
              <p:cNvSpPr/>
              <p:nvPr/>
            </p:nvSpPr>
            <p:spPr>
              <a:xfrm>
                <a:off x="6096027" y="3847356"/>
                <a:ext cx="3222798" cy="2121467"/>
              </a:xfrm>
              <a:custGeom>
                <a:avLst/>
                <a:gdLst/>
                <a:ahLst/>
                <a:cxnLst/>
                <a:rect l="l" t="t" r="r" b="b"/>
                <a:pathLst>
                  <a:path w="2936374" h="1932923">
                    <a:moveTo>
                      <a:pt x="940249" y="0"/>
                    </a:moveTo>
                    <a:lnTo>
                      <a:pt x="1995790" y="0"/>
                    </a:lnTo>
                    <a:cubicBezTo>
                      <a:pt x="2515258" y="0"/>
                      <a:pt x="2936374" y="420970"/>
                      <a:pt x="2936374" y="940264"/>
                    </a:cubicBezTo>
                    <a:lnTo>
                      <a:pt x="2936374" y="992499"/>
                    </a:lnTo>
                    <a:cubicBezTo>
                      <a:pt x="2936374" y="1511792"/>
                      <a:pt x="2515258" y="1932923"/>
                      <a:pt x="1995790" y="1932923"/>
                    </a:cubicBezTo>
                    <a:lnTo>
                      <a:pt x="940249" y="1932923"/>
                    </a:lnTo>
                    <a:cubicBezTo>
                      <a:pt x="420785" y="1932923"/>
                      <a:pt x="0" y="1511792"/>
                      <a:pt x="0" y="992499"/>
                    </a:cubicBezTo>
                    <a:lnTo>
                      <a:pt x="0" y="0"/>
                    </a:lnTo>
                    <a:lnTo>
                      <a:pt x="940249" y="0"/>
                    </a:lnTo>
                    <a:close/>
                  </a:path>
                </a:pathLst>
              </a:custGeom>
              <a:gradFill>
                <a:gsLst>
                  <a:gs pos="6000">
                    <a:srgbClr val="CB6FDB"/>
                  </a:gs>
                  <a:gs pos="100000">
                    <a:srgbClr val="4A6BCF"/>
                  </a:gs>
                </a:gsLst>
                <a:lin ang="2700000" scaled="1"/>
              </a:gradFill>
              <a:ln w="7600" cap="flat">
                <a:noFill/>
                <a:bevel/>
              </a:ln>
            </p:spPr>
            <p:txBody>
              <a:bodyPr wrap="square" lIns="0" tIns="0" rIns="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835" dirty="0">
                  <a:solidFill>
                    <a:srgbClr val="FFFFFF"/>
                  </a:solidFill>
                  <a:latin typeface="Comic Sans MS" panose="030F0702030302020204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 bwMode="auto">
            <a:xfrm>
              <a:off x="3745342" y="2748159"/>
              <a:ext cx="2073249" cy="527425"/>
              <a:chOff x="3639003" y="4539852"/>
              <a:chExt cx="2073249" cy="528110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3639003" y="4836522"/>
                <a:ext cx="2073249" cy="231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  <a:defRPr/>
                </a:pPr>
                <a:r>
                  <a:rPr lang="en-US" altLang="zh-CN" sz="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Please add content here</a:t>
                </a:r>
                <a:endPara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639003" y="4539852"/>
                <a:ext cx="2048642" cy="338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DAZZLE COLOR</a:t>
                </a:r>
                <a:endParaRPr lang="en-US" altLang="zh-CN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 bwMode="auto">
            <a:xfrm>
              <a:off x="6482686" y="4554259"/>
              <a:ext cx="2054476" cy="449171"/>
              <a:chOff x="4726573" y="4539852"/>
              <a:chExt cx="2054476" cy="449755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4726573" y="4836522"/>
                <a:ext cx="2054475" cy="153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  <a:defRPr/>
                </a:pPr>
                <a:r>
                  <a:rPr lang="en-US" altLang="zh-CN" sz="80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Please add content here</a:t>
                </a:r>
                <a:endParaRPr lang="en-US" altLang="zh-CN" sz="80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732407" y="4539852"/>
                <a:ext cx="2048642" cy="338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</a:rPr>
                  <a:t>DAZZLE COLOR</a:t>
                </a:r>
                <a:endParaRPr lang="en-US" altLang="zh-CN" sz="1600" b="1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309345" y="2084319"/>
            <a:ext cx="3434855" cy="3848169"/>
            <a:chOff x="1489640" y="2504179"/>
            <a:chExt cx="7874708" cy="8822267"/>
          </a:xfrm>
        </p:grpSpPr>
        <p:graphicFrame>
          <p:nvGraphicFramePr>
            <p:cNvPr id="20" name="Chart 1170"/>
            <p:cNvGraphicFramePr/>
            <p:nvPr/>
          </p:nvGraphicFramePr>
          <p:xfrm>
            <a:off x="5426240" y="7388338"/>
            <a:ext cx="3938108" cy="39381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21" name="Shape 1171"/>
            <p:cNvSpPr/>
            <p:nvPr/>
          </p:nvSpPr>
          <p:spPr>
            <a:xfrm>
              <a:off x="5808289" y="7770389"/>
              <a:ext cx="3174006" cy="3174006"/>
            </a:xfrm>
            <a:prstGeom prst="ellipse">
              <a:avLst/>
            </a:prstGeom>
            <a:blipFill>
              <a:blip r:embed="rId4"/>
              <a:srcRect/>
              <a:stretch>
                <a:fillRect l="-25229" r="-24771"/>
              </a:stretch>
            </a:blip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 cap="none">
                  <a:solidFill>
                    <a:srgbClr val="222328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22" name="Chart 1173"/>
            <p:cNvGraphicFramePr/>
            <p:nvPr/>
          </p:nvGraphicFramePr>
          <p:xfrm>
            <a:off x="4215306" y="2504179"/>
            <a:ext cx="4381643" cy="43816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Shape 1174"/>
            <p:cNvSpPr/>
            <p:nvPr/>
          </p:nvSpPr>
          <p:spPr>
            <a:xfrm>
              <a:off x="4597356" y="2886230"/>
              <a:ext cx="3617541" cy="3617541"/>
            </a:xfrm>
            <a:prstGeom prst="ellipse">
              <a:avLst/>
            </a:prstGeom>
            <a:blipFill>
              <a:blip r:embed="rId5"/>
              <a:srcRect/>
              <a:stretch>
                <a:fillRect l="-39202" r="-38576"/>
              </a:stretch>
            </a:blip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 cap="none">
                  <a:solidFill>
                    <a:srgbClr val="222328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aphicFrame>
          <p:nvGraphicFramePr>
            <p:cNvPr id="24" name="Chart 1176"/>
            <p:cNvGraphicFramePr/>
            <p:nvPr/>
          </p:nvGraphicFramePr>
          <p:xfrm>
            <a:off x="1489640" y="5282749"/>
            <a:ext cx="5255431" cy="52554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Shape 1177"/>
            <p:cNvSpPr/>
            <p:nvPr/>
          </p:nvSpPr>
          <p:spPr>
            <a:xfrm>
              <a:off x="1871691" y="5664801"/>
              <a:ext cx="4491329" cy="4491329"/>
            </a:xfrm>
            <a:prstGeom prst="ellipse">
              <a:avLst/>
            </a:prstGeom>
            <a:blipFill>
              <a:blip r:embed="rId6"/>
              <a:srcRect/>
              <a:stretch>
                <a:fillRect l="-25104" r="-24779"/>
              </a:stretch>
            </a:blip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3200" cap="none">
                  <a:solidFill>
                    <a:srgbClr val="222328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29" name="图文框 28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270002" y="2434995"/>
            <a:ext cx="5436322" cy="565526"/>
            <a:chOff x="1231902" y="2683128"/>
            <a:chExt cx="5436322" cy="565526"/>
          </a:xfrm>
        </p:grpSpPr>
        <p:sp>
          <p:nvSpPr>
            <p:cNvPr id="31" name="文本框 30"/>
            <p:cNvSpPr txBox="1"/>
            <p:nvPr/>
          </p:nvSpPr>
          <p:spPr bwMode="auto">
            <a:xfrm>
              <a:off x="1231902" y="3017514"/>
              <a:ext cx="5436322" cy="2311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 bwMode="auto">
            <a:xfrm>
              <a:off x="1231904" y="2683128"/>
              <a:ext cx="2851490" cy="33855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70002" y="3589080"/>
            <a:ext cx="5436322" cy="562986"/>
            <a:chOff x="1231902" y="2683128"/>
            <a:chExt cx="5436322" cy="562986"/>
          </a:xfrm>
        </p:grpSpPr>
        <p:sp>
          <p:nvSpPr>
            <p:cNvPr id="35" name="文本框 34"/>
            <p:cNvSpPr txBox="1"/>
            <p:nvPr/>
          </p:nvSpPr>
          <p:spPr bwMode="auto">
            <a:xfrm>
              <a:off x="1231902" y="3014974"/>
              <a:ext cx="5436322" cy="2311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 bwMode="auto">
            <a:xfrm>
              <a:off x="1231904" y="2683128"/>
              <a:ext cx="2851490" cy="33855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70002" y="4743166"/>
            <a:ext cx="5436322" cy="565526"/>
            <a:chOff x="1231902" y="2683128"/>
            <a:chExt cx="5436322" cy="565526"/>
          </a:xfrm>
        </p:grpSpPr>
        <p:sp>
          <p:nvSpPr>
            <p:cNvPr id="38" name="文本框 37"/>
            <p:cNvSpPr txBox="1"/>
            <p:nvPr/>
          </p:nvSpPr>
          <p:spPr bwMode="auto">
            <a:xfrm>
              <a:off x="1231902" y="3017514"/>
              <a:ext cx="5436322" cy="2311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 bwMode="auto">
            <a:xfrm>
              <a:off x="1231904" y="2683128"/>
              <a:ext cx="2851490" cy="33855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659"/>
          <a:stretch>
            <a:fillRect/>
          </a:stretch>
        </p:blipFill>
        <p:spPr>
          <a:xfrm rot="4851601">
            <a:off x="1453551" y="-774470"/>
            <a:ext cx="3181829" cy="23324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8"/>
          <a:stretch>
            <a:fillRect/>
          </a:stretch>
        </p:blipFill>
        <p:spPr>
          <a:xfrm rot="5217308">
            <a:off x="-1377468" y="-2154325"/>
            <a:ext cx="6035617" cy="54434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78"/>
          <a:stretch>
            <a:fillRect/>
          </a:stretch>
        </p:blipFill>
        <p:spPr>
          <a:xfrm rot="6920967">
            <a:off x="5328229" y="4874163"/>
            <a:ext cx="2778943" cy="29052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4" b="69953"/>
          <a:stretch>
            <a:fillRect/>
          </a:stretch>
        </p:blipFill>
        <p:spPr>
          <a:xfrm rot="5043343">
            <a:off x="8388561" y="-623277"/>
            <a:ext cx="3404039" cy="32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9275">
            <a:off x="5881392" y="-1141018"/>
            <a:ext cx="4539592" cy="4828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5888">
            <a:off x="9722334" y="4632790"/>
            <a:ext cx="4446280" cy="26281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9" b="34580"/>
          <a:stretch>
            <a:fillRect/>
          </a:stretch>
        </p:blipFill>
        <p:spPr>
          <a:xfrm rot="17765386">
            <a:off x="-2165667" y="3672924"/>
            <a:ext cx="4161473" cy="34145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1636384" y="254572"/>
            <a:ext cx="1043900" cy="11164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581345">
            <a:off x="953417" y="943898"/>
            <a:ext cx="870373" cy="930841"/>
          </a:xfrm>
          <a:prstGeom prst="rect">
            <a:avLst/>
          </a:prstGeom>
        </p:spPr>
      </p:pic>
      <p:sp>
        <p:nvSpPr>
          <p:cNvPr id="21" name="图文框 20"/>
          <p:cNvSpPr/>
          <p:nvPr/>
        </p:nvSpPr>
        <p:spPr>
          <a:xfrm>
            <a:off x="1814286" y="1697593"/>
            <a:ext cx="8563428" cy="3589237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65517" y="2248371"/>
            <a:ext cx="566097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  <a:ea typeface="+mn-ea"/>
              </a:rPr>
              <a:t>THANK YOU</a:t>
            </a:r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  <a:ea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64749" y="3832510"/>
            <a:ext cx="5863772" cy="3016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rPr>
              <a:t>Please add content here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>
            <a:off x="3626683" y="4162710"/>
            <a:ext cx="2165981" cy="3224599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5777088" y="3579327"/>
            <a:ext cx="637824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r="39838"/>
          <a:stretch>
            <a:fillRect/>
          </a:stretch>
        </p:blipFill>
        <p:spPr>
          <a:xfrm rot="8850060">
            <a:off x="6271486" y="6239838"/>
            <a:ext cx="4018244" cy="5064785"/>
          </a:xfrm>
          <a:custGeom>
            <a:avLst/>
            <a:gdLst>
              <a:gd name="connsiteX0" fmla="*/ 4202426 w 4318640"/>
              <a:gd name="connsiteY0" fmla="*/ 5443418 h 5443418"/>
              <a:gd name="connsiteX1" fmla="*/ 4318640 w 4318640"/>
              <a:gd name="connsiteY1" fmla="*/ 5260990 h 5443418"/>
              <a:gd name="connsiteX2" fmla="*/ 4318640 w 4318640"/>
              <a:gd name="connsiteY2" fmla="*/ 5443418 h 5443418"/>
              <a:gd name="connsiteX3" fmla="*/ 0 w 4318640"/>
              <a:gd name="connsiteY3" fmla="*/ 5443418 h 5443418"/>
              <a:gd name="connsiteX4" fmla="*/ 1 w 4318640"/>
              <a:gd name="connsiteY4" fmla="*/ 0 h 5443418"/>
              <a:gd name="connsiteX5" fmla="*/ 4318640 w 4318640"/>
              <a:gd name="connsiteY5" fmla="*/ 0 h 5443418"/>
              <a:gd name="connsiteX6" fmla="*/ 4318640 w 4318640"/>
              <a:gd name="connsiteY6" fmla="*/ 4371032 h 5443418"/>
              <a:gd name="connsiteX7" fmla="*/ 3602828 w 4318640"/>
              <a:gd name="connsiteY7" fmla="*/ 3915026 h 5443418"/>
              <a:gd name="connsiteX8" fmla="*/ 2629172 w 4318640"/>
              <a:gd name="connsiteY8" fmla="*/ 5443418 h 544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8640" h="5443418">
                <a:moveTo>
                  <a:pt x="4202426" y="5443418"/>
                </a:moveTo>
                <a:lnTo>
                  <a:pt x="4318640" y="5260990"/>
                </a:lnTo>
                <a:lnTo>
                  <a:pt x="4318640" y="5443418"/>
                </a:lnTo>
                <a:close/>
                <a:moveTo>
                  <a:pt x="0" y="5443418"/>
                </a:moveTo>
                <a:lnTo>
                  <a:pt x="1" y="0"/>
                </a:lnTo>
                <a:lnTo>
                  <a:pt x="4318640" y="0"/>
                </a:lnTo>
                <a:lnTo>
                  <a:pt x="4318640" y="4371032"/>
                </a:lnTo>
                <a:lnTo>
                  <a:pt x="3602828" y="3915026"/>
                </a:lnTo>
                <a:lnTo>
                  <a:pt x="2629172" y="5443418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941784" y="2030632"/>
            <a:ext cx="7147434" cy="6894062"/>
            <a:chOff x="7941784" y="2030632"/>
            <a:chExt cx="7147434" cy="689406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8"/>
            <a:stretch>
              <a:fillRect/>
            </a:stretch>
          </p:blipFill>
          <p:spPr>
            <a:xfrm rot="16382692" flipH="1">
              <a:off x="9193243" y="2326732"/>
              <a:ext cx="6035617" cy="544341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29" b="34580"/>
            <a:stretch>
              <a:fillRect/>
            </a:stretch>
          </p:blipFill>
          <p:spPr>
            <a:xfrm rot="14118585">
              <a:off x="7660872" y="5238938"/>
              <a:ext cx="3130350" cy="256852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66"/>
            <a:stretch>
              <a:fillRect/>
            </a:stretch>
          </p:blipFill>
          <p:spPr>
            <a:xfrm rot="16200000" flipH="1" flipV="1">
              <a:off x="11649851" y="5485327"/>
              <a:ext cx="2763934" cy="411480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814286" y="2272608"/>
            <a:ext cx="8563428" cy="2196672"/>
            <a:chOff x="1814286" y="1697594"/>
            <a:chExt cx="8563428" cy="2196672"/>
          </a:xfrm>
        </p:grpSpPr>
        <p:sp>
          <p:nvSpPr>
            <p:cNvPr id="9" name="图文框 8"/>
            <p:cNvSpPr/>
            <p:nvPr/>
          </p:nvSpPr>
          <p:spPr>
            <a:xfrm>
              <a:off x="1814286" y="1697594"/>
              <a:ext cx="8563428" cy="2196672"/>
            </a:xfrm>
            <a:prstGeom prst="frame">
              <a:avLst>
                <a:gd name="adj1" fmla="val 322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532461" y="2195766"/>
              <a:ext cx="7127079" cy="120032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66700" dist="38100" dir="2700000" algn="tl" rotWithShape="0">
                      <a:prstClr val="black">
                        <a:alpha val="29000"/>
                      </a:prstClr>
                    </a:outerShdw>
                  </a:effectLst>
                  <a:latin typeface="Geometr415 Blk BT" panose="020B0802020204020303" pitchFamily="34" charset="0"/>
                </a:rPr>
                <a:t>DAZZLE COLOR</a:t>
              </a:r>
              <a:endPara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486677" y="-7911"/>
            <a:ext cx="5601477" cy="5841270"/>
            <a:chOff x="-1486677" y="-7911"/>
            <a:chExt cx="5601477" cy="58412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14300" y="833644"/>
              <a:ext cx="1301084" cy="13914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8428" flipH="1" flipV="1">
              <a:off x="-1526718" y="2496357"/>
              <a:ext cx="3377043" cy="3296962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66"/>
            <a:stretch>
              <a:fillRect/>
            </a:stretch>
          </p:blipFill>
          <p:spPr>
            <a:xfrm rot="5400000" flipH="1" flipV="1">
              <a:off x="675433" y="-683344"/>
              <a:ext cx="2763934" cy="411480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5080001" y="4809849"/>
            <a:ext cx="2032000" cy="286638"/>
            <a:chOff x="3737430" y="4836823"/>
            <a:chExt cx="2675203" cy="377370"/>
          </a:xfrm>
        </p:grpSpPr>
        <p:sp>
          <p:nvSpPr>
            <p:cNvPr id="12" name="椭圆 11"/>
            <p:cNvSpPr/>
            <p:nvPr/>
          </p:nvSpPr>
          <p:spPr>
            <a:xfrm>
              <a:off x="3737430" y="4836823"/>
              <a:ext cx="377370" cy="37737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503374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269318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035263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397001" y="2098424"/>
            <a:ext cx="9398000" cy="3441289"/>
            <a:chOff x="874713" y="1676400"/>
            <a:chExt cx="10442575" cy="3823784"/>
          </a:xfrm>
        </p:grpSpPr>
        <p:grpSp>
          <p:nvGrpSpPr>
            <p:cNvPr id="2" name="组合 1"/>
            <p:cNvGrpSpPr/>
            <p:nvPr/>
          </p:nvGrpSpPr>
          <p:grpSpPr>
            <a:xfrm>
              <a:off x="1702569" y="4660900"/>
              <a:ext cx="2513063" cy="771660"/>
              <a:chOff x="1702569" y="4660900"/>
              <a:chExt cx="2513063" cy="771660"/>
            </a:xfrm>
          </p:grpSpPr>
          <p:sp>
            <p:nvSpPr>
              <p:cNvPr id="3" name="圆角矩形 4"/>
              <p:cNvSpPr/>
              <p:nvPr/>
            </p:nvSpPr>
            <p:spPr>
              <a:xfrm>
                <a:off x="1930400" y="4660900"/>
                <a:ext cx="2057400" cy="4668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6000">
                    <a:srgbClr val="CB6FDB"/>
                  </a:gs>
                  <a:gs pos="100000">
                    <a:srgbClr val="4A6BC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702569" y="5243353"/>
                <a:ext cx="2513063" cy="189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Please add content here</a:t>
                </a:r>
                <a:endPara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839469" y="4660900"/>
              <a:ext cx="2513063" cy="771660"/>
              <a:chOff x="4839469" y="4660900"/>
              <a:chExt cx="2513063" cy="771660"/>
            </a:xfrm>
          </p:grpSpPr>
          <p:sp>
            <p:nvSpPr>
              <p:cNvPr id="7" name="圆角矩形 7"/>
              <p:cNvSpPr/>
              <p:nvPr/>
            </p:nvSpPr>
            <p:spPr>
              <a:xfrm>
                <a:off x="5067300" y="4660900"/>
                <a:ext cx="2057400" cy="4668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6000">
                    <a:srgbClr val="CB6FDB"/>
                  </a:gs>
                  <a:gs pos="100000">
                    <a:srgbClr val="4A6BC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839469" y="5243353"/>
                <a:ext cx="2513063" cy="189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Please add content here</a:t>
                </a:r>
                <a:endPara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976369" y="4660900"/>
              <a:ext cx="2513063" cy="839284"/>
              <a:chOff x="7976369" y="4660900"/>
              <a:chExt cx="2513063" cy="839284"/>
            </a:xfrm>
          </p:grpSpPr>
          <p:sp>
            <p:nvSpPr>
              <p:cNvPr id="11" name="圆角矩形 8"/>
              <p:cNvSpPr/>
              <p:nvPr/>
            </p:nvSpPr>
            <p:spPr>
              <a:xfrm>
                <a:off x="8204200" y="4660900"/>
                <a:ext cx="2057400" cy="46688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6000">
                    <a:srgbClr val="CB6FDB"/>
                  </a:gs>
                  <a:gs pos="100000">
                    <a:srgbClr val="4A6BC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976369" y="5243353"/>
                <a:ext cx="2513063" cy="256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Please add content here</a:t>
                </a:r>
                <a:endPara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74713" y="1676400"/>
              <a:ext cx="10442575" cy="2641600"/>
              <a:chOff x="874713" y="1676400"/>
              <a:chExt cx="10442575" cy="264160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874713" y="1676400"/>
                <a:ext cx="10442575" cy="2641600"/>
              </a:xfrm>
              <a:prstGeom prst="rect">
                <a:avLst/>
              </a:prstGeom>
              <a:blipFill>
                <a:blip r:embed="rId1"/>
                <a:srcRect/>
                <a:stretch>
                  <a:fillRect t="-82208" b="-81334"/>
                </a:stretch>
              </a:blipFill>
              <a:ln w="7600" cap="flat">
                <a:noFill/>
                <a:beve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835" dirty="0">
                  <a:solidFill>
                    <a:srgbClr val="FFFFFF"/>
                  </a:solidFill>
                  <a:latin typeface="Comic Sans MS" panose="030F0702030302020204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874713" y="1676400"/>
                <a:ext cx="2160588" cy="2641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3"/>
              <p:cNvSpPr/>
              <p:nvPr/>
            </p:nvSpPr>
            <p:spPr>
              <a:xfrm>
                <a:off x="1571965" y="2650609"/>
                <a:ext cx="766084" cy="693183"/>
              </a:xfrm>
              <a:custGeom>
                <a:avLst/>
                <a:gdLst>
                  <a:gd name="connsiteX0" fmla="*/ 407586 w 606580"/>
                  <a:gd name="connsiteY0" fmla="*/ 252695 h 548858"/>
                  <a:gd name="connsiteX1" fmla="*/ 502285 w 606580"/>
                  <a:gd name="connsiteY1" fmla="*/ 252695 h 548858"/>
                  <a:gd name="connsiteX2" fmla="*/ 502285 w 606580"/>
                  <a:gd name="connsiteY2" fmla="*/ 346759 h 548858"/>
                  <a:gd name="connsiteX3" fmla="*/ 407586 w 606580"/>
                  <a:gd name="connsiteY3" fmla="*/ 346759 h 548858"/>
                  <a:gd name="connsiteX4" fmla="*/ 104296 w 606580"/>
                  <a:gd name="connsiteY4" fmla="*/ 205698 h 548858"/>
                  <a:gd name="connsiteX5" fmla="*/ 199065 w 606580"/>
                  <a:gd name="connsiteY5" fmla="*/ 205698 h 548858"/>
                  <a:gd name="connsiteX6" fmla="*/ 199065 w 606580"/>
                  <a:gd name="connsiteY6" fmla="*/ 346758 h 548858"/>
                  <a:gd name="connsiteX7" fmla="*/ 104296 w 606580"/>
                  <a:gd name="connsiteY7" fmla="*/ 346758 h 548858"/>
                  <a:gd name="connsiteX8" fmla="*/ 255870 w 606580"/>
                  <a:gd name="connsiteY8" fmla="*/ 96040 h 548858"/>
                  <a:gd name="connsiteX9" fmla="*/ 350710 w 606580"/>
                  <a:gd name="connsiteY9" fmla="*/ 96040 h 548858"/>
                  <a:gd name="connsiteX10" fmla="*/ 350710 w 606580"/>
                  <a:gd name="connsiteY10" fmla="*/ 346759 h 548858"/>
                  <a:gd name="connsiteX11" fmla="*/ 255870 w 606580"/>
                  <a:gd name="connsiteY11" fmla="*/ 346759 h 548858"/>
                  <a:gd name="connsiteX12" fmla="*/ 37882 w 606580"/>
                  <a:gd name="connsiteY12" fmla="*/ 37913 h 548858"/>
                  <a:gd name="connsiteX13" fmla="*/ 37882 w 606580"/>
                  <a:gd name="connsiteY13" fmla="*/ 405363 h 548858"/>
                  <a:gd name="connsiteX14" fmla="*/ 568698 w 606580"/>
                  <a:gd name="connsiteY14" fmla="*/ 405363 h 548858"/>
                  <a:gd name="connsiteX15" fmla="*/ 568698 w 606580"/>
                  <a:gd name="connsiteY15" fmla="*/ 37913 h 548858"/>
                  <a:gd name="connsiteX16" fmla="*/ 18941 w 606580"/>
                  <a:gd name="connsiteY16" fmla="*/ 0 h 548858"/>
                  <a:gd name="connsiteX17" fmla="*/ 587639 w 606580"/>
                  <a:gd name="connsiteY17" fmla="*/ 0 h 548858"/>
                  <a:gd name="connsiteX18" fmla="*/ 606580 w 606580"/>
                  <a:gd name="connsiteY18" fmla="*/ 18910 h 548858"/>
                  <a:gd name="connsiteX19" fmla="*/ 606580 w 606580"/>
                  <a:gd name="connsiteY19" fmla="*/ 424274 h 548858"/>
                  <a:gd name="connsiteX20" fmla="*/ 587639 w 606580"/>
                  <a:gd name="connsiteY20" fmla="*/ 443184 h 548858"/>
                  <a:gd name="connsiteX21" fmla="*/ 322278 w 606580"/>
                  <a:gd name="connsiteY21" fmla="*/ 443184 h 548858"/>
                  <a:gd name="connsiteX22" fmla="*/ 322278 w 606580"/>
                  <a:gd name="connsiteY22" fmla="*/ 511038 h 548858"/>
                  <a:gd name="connsiteX23" fmla="*/ 450223 w 606580"/>
                  <a:gd name="connsiteY23" fmla="*/ 511038 h 548858"/>
                  <a:gd name="connsiteX24" fmla="*/ 450223 w 606580"/>
                  <a:gd name="connsiteY24" fmla="*/ 548858 h 548858"/>
                  <a:gd name="connsiteX25" fmla="*/ 156357 w 606580"/>
                  <a:gd name="connsiteY25" fmla="*/ 548858 h 548858"/>
                  <a:gd name="connsiteX26" fmla="*/ 156357 w 606580"/>
                  <a:gd name="connsiteY26" fmla="*/ 511038 h 548858"/>
                  <a:gd name="connsiteX27" fmla="*/ 284302 w 606580"/>
                  <a:gd name="connsiteY27" fmla="*/ 511038 h 548858"/>
                  <a:gd name="connsiteX28" fmla="*/ 284302 w 606580"/>
                  <a:gd name="connsiteY28" fmla="*/ 443184 h 548858"/>
                  <a:gd name="connsiteX29" fmla="*/ 18941 w 606580"/>
                  <a:gd name="connsiteY29" fmla="*/ 443184 h 548858"/>
                  <a:gd name="connsiteX30" fmla="*/ 0 w 606580"/>
                  <a:gd name="connsiteY30" fmla="*/ 424274 h 548858"/>
                  <a:gd name="connsiteX31" fmla="*/ 0 w 606580"/>
                  <a:gd name="connsiteY31" fmla="*/ 18910 h 548858"/>
                  <a:gd name="connsiteX32" fmla="*/ 18941 w 606580"/>
                  <a:gd name="connsiteY32" fmla="*/ 0 h 54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06580" h="548858">
                    <a:moveTo>
                      <a:pt x="407586" y="252695"/>
                    </a:moveTo>
                    <a:lnTo>
                      <a:pt x="502285" y="252695"/>
                    </a:lnTo>
                    <a:lnTo>
                      <a:pt x="502285" y="346759"/>
                    </a:lnTo>
                    <a:lnTo>
                      <a:pt x="407586" y="346759"/>
                    </a:lnTo>
                    <a:close/>
                    <a:moveTo>
                      <a:pt x="104296" y="205698"/>
                    </a:moveTo>
                    <a:lnTo>
                      <a:pt x="199065" y="205698"/>
                    </a:lnTo>
                    <a:lnTo>
                      <a:pt x="199065" y="346758"/>
                    </a:lnTo>
                    <a:lnTo>
                      <a:pt x="104296" y="346758"/>
                    </a:lnTo>
                    <a:close/>
                    <a:moveTo>
                      <a:pt x="255870" y="96040"/>
                    </a:moveTo>
                    <a:lnTo>
                      <a:pt x="350710" y="96040"/>
                    </a:lnTo>
                    <a:lnTo>
                      <a:pt x="350710" y="346759"/>
                    </a:lnTo>
                    <a:lnTo>
                      <a:pt x="255870" y="346759"/>
                    </a:lnTo>
                    <a:close/>
                    <a:moveTo>
                      <a:pt x="37882" y="37913"/>
                    </a:moveTo>
                    <a:lnTo>
                      <a:pt x="37882" y="405363"/>
                    </a:lnTo>
                    <a:lnTo>
                      <a:pt x="568698" y="405363"/>
                    </a:lnTo>
                    <a:lnTo>
                      <a:pt x="568698" y="37913"/>
                    </a:lnTo>
                    <a:close/>
                    <a:moveTo>
                      <a:pt x="18941" y="0"/>
                    </a:moveTo>
                    <a:lnTo>
                      <a:pt x="587639" y="0"/>
                    </a:lnTo>
                    <a:cubicBezTo>
                      <a:pt x="598038" y="0"/>
                      <a:pt x="606580" y="8528"/>
                      <a:pt x="606580" y="18910"/>
                    </a:cubicBezTo>
                    <a:lnTo>
                      <a:pt x="606580" y="424274"/>
                    </a:lnTo>
                    <a:cubicBezTo>
                      <a:pt x="606580" y="434656"/>
                      <a:pt x="598038" y="443184"/>
                      <a:pt x="587639" y="443184"/>
                    </a:cubicBezTo>
                    <a:lnTo>
                      <a:pt x="322278" y="443184"/>
                    </a:lnTo>
                    <a:lnTo>
                      <a:pt x="322278" y="511038"/>
                    </a:lnTo>
                    <a:lnTo>
                      <a:pt x="450223" y="511038"/>
                    </a:lnTo>
                    <a:lnTo>
                      <a:pt x="450223" y="548858"/>
                    </a:lnTo>
                    <a:lnTo>
                      <a:pt x="156357" y="548858"/>
                    </a:lnTo>
                    <a:lnTo>
                      <a:pt x="156357" y="511038"/>
                    </a:lnTo>
                    <a:lnTo>
                      <a:pt x="284302" y="511038"/>
                    </a:lnTo>
                    <a:lnTo>
                      <a:pt x="284302" y="443184"/>
                    </a:lnTo>
                    <a:lnTo>
                      <a:pt x="18941" y="443184"/>
                    </a:lnTo>
                    <a:cubicBezTo>
                      <a:pt x="8542" y="443184"/>
                      <a:pt x="0" y="434656"/>
                      <a:pt x="0" y="424274"/>
                    </a:cubicBezTo>
                    <a:lnTo>
                      <a:pt x="0" y="18910"/>
                    </a:lnTo>
                    <a:cubicBezTo>
                      <a:pt x="0" y="8528"/>
                      <a:pt x="8542" y="0"/>
                      <a:pt x="189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23" name="文本框 22"/>
          <p:cNvSpPr txBox="1"/>
          <p:nvPr/>
        </p:nvSpPr>
        <p:spPr bwMode="auto">
          <a:xfrm>
            <a:off x="2248564" y="4825194"/>
            <a:ext cx="2048642" cy="3385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rPr>
              <a:t>DAZZLE COLOR</a:t>
            </a:r>
            <a:endParaRPr lang="en-US" altLang="zh-CN" sz="16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5071679" y="4825194"/>
            <a:ext cx="2048642" cy="3385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rPr>
              <a:t>DAZZLE COLOR</a:t>
            </a:r>
            <a:endParaRPr lang="en-US" altLang="zh-CN" sz="16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25" name="文本框 24"/>
          <p:cNvSpPr txBox="1"/>
          <p:nvPr/>
        </p:nvSpPr>
        <p:spPr bwMode="auto">
          <a:xfrm>
            <a:off x="7894793" y="4825194"/>
            <a:ext cx="2048642" cy="3385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</a:rPr>
              <a:t>DAZZLE COLOR</a:t>
            </a:r>
            <a:endParaRPr lang="en-US" altLang="zh-CN" sz="16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21" name="图文框 20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"/>
          <p:cNvSpPr/>
          <p:nvPr/>
        </p:nvSpPr>
        <p:spPr>
          <a:xfrm>
            <a:off x="1964852" y="3142024"/>
            <a:ext cx="1624875" cy="812436"/>
          </a:xfrm>
          <a:custGeom>
            <a:avLst/>
            <a:gdLst/>
            <a:ahLst/>
            <a:cxnLst/>
            <a:rect l="l" t="t" r="r" b="b"/>
            <a:pathLst>
              <a:path w="1245480" h="622739">
                <a:moveTo>
                  <a:pt x="0" y="622739"/>
                </a:moveTo>
                <a:cubicBezTo>
                  <a:pt x="0" y="278810"/>
                  <a:pt x="278811" y="0"/>
                  <a:pt x="622740" y="0"/>
                </a:cubicBezTo>
                <a:cubicBezTo>
                  <a:pt x="966667" y="0"/>
                  <a:pt x="1245480" y="278810"/>
                  <a:pt x="1245480" y="622739"/>
                </a:cubicBezTo>
                <a:cubicBezTo>
                  <a:pt x="1245480" y="622739"/>
                  <a:pt x="0" y="622739"/>
                  <a:pt x="0" y="622739"/>
                </a:cubicBezTo>
                <a:close/>
              </a:path>
            </a:pathLst>
          </a:cu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 flipV="1">
            <a:off x="3616896" y="3954466"/>
            <a:ext cx="1624875" cy="812436"/>
          </a:xfrm>
          <a:custGeom>
            <a:avLst/>
            <a:gdLst/>
            <a:ahLst/>
            <a:cxnLst/>
            <a:rect l="0" t="0" r="0" b="0"/>
            <a:pathLst>
              <a:path w="1245480" h="622739">
                <a:moveTo>
                  <a:pt x="0" y="622739"/>
                </a:moveTo>
                <a:cubicBezTo>
                  <a:pt x="0" y="278810"/>
                  <a:pt x="278811" y="0"/>
                  <a:pt x="622740" y="0"/>
                </a:cubicBezTo>
                <a:cubicBezTo>
                  <a:pt x="966667" y="0"/>
                  <a:pt x="1245480" y="278810"/>
                  <a:pt x="1245480" y="622739"/>
                </a:cubicBezTo>
                <a:cubicBezTo>
                  <a:pt x="1245480" y="622739"/>
                  <a:pt x="0" y="622739"/>
                  <a:pt x="0" y="622739"/>
                </a:cubicBezTo>
                <a:close/>
              </a:path>
            </a:pathLst>
          </a:cu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任意多边形 5"/>
          <p:cNvSpPr/>
          <p:nvPr/>
        </p:nvSpPr>
        <p:spPr>
          <a:xfrm>
            <a:off x="5281739" y="3142024"/>
            <a:ext cx="1624875" cy="812436"/>
          </a:xfrm>
          <a:custGeom>
            <a:avLst/>
            <a:gdLst/>
            <a:ahLst/>
            <a:cxnLst/>
            <a:rect l="l" t="t" r="r" b="b"/>
            <a:pathLst>
              <a:path w="1245480" h="622739">
                <a:moveTo>
                  <a:pt x="0" y="622739"/>
                </a:moveTo>
                <a:cubicBezTo>
                  <a:pt x="0" y="278810"/>
                  <a:pt x="278811" y="0"/>
                  <a:pt x="622740" y="0"/>
                </a:cubicBezTo>
                <a:cubicBezTo>
                  <a:pt x="966667" y="0"/>
                  <a:pt x="1245480" y="278810"/>
                  <a:pt x="1245480" y="622739"/>
                </a:cubicBezTo>
                <a:cubicBezTo>
                  <a:pt x="1245480" y="622739"/>
                  <a:pt x="0" y="622739"/>
                  <a:pt x="0" y="622739"/>
                </a:cubicBezTo>
                <a:close/>
              </a:path>
            </a:pathLst>
          </a:cu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6" name="任意多边形 7"/>
          <p:cNvSpPr/>
          <p:nvPr/>
        </p:nvSpPr>
        <p:spPr>
          <a:xfrm flipV="1">
            <a:off x="6940187" y="3954466"/>
            <a:ext cx="1624875" cy="812436"/>
          </a:xfrm>
          <a:custGeom>
            <a:avLst/>
            <a:gdLst/>
            <a:ahLst/>
            <a:cxnLst/>
            <a:rect l="0" t="0" r="0" b="0"/>
            <a:pathLst>
              <a:path w="1245480" h="622739">
                <a:moveTo>
                  <a:pt x="0" y="622739"/>
                </a:moveTo>
                <a:cubicBezTo>
                  <a:pt x="0" y="278810"/>
                  <a:pt x="278811" y="0"/>
                  <a:pt x="622740" y="0"/>
                </a:cubicBezTo>
                <a:cubicBezTo>
                  <a:pt x="966667" y="0"/>
                  <a:pt x="1245480" y="278810"/>
                  <a:pt x="1245480" y="622739"/>
                </a:cubicBezTo>
                <a:cubicBezTo>
                  <a:pt x="1245480" y="622739"/>
                  <a:pt x="0" y="622739"/>
                  <a:pt x="0" y="622739"/>
                </a:cubicBezTo>
                <a:close/>
              </a:path>
            </a:pathLst>
          </a:cu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任意多边形 9"/>
          <p:cNvSpPr/>
          <p:nvPr/>
        </p:nvSpPr>
        <p:spPr>
          <a:xfrm>
            <a:off x="8598625" y="3142024"/>
            <a:ext cx="1624875" cy="812436"/>
          </a:xfrm>
          <a:custGeom>
            <a:avLst/>
            <a:gdLst/>
            <a:ahLst/>
            <a:cxnLst/>
            <a:rect l="l" t="t" r="r" b="b"/>
            <a:pathLst>
              <a:path w="1245480" h="622739">
                <a:moveTo>
                  <a:pt x="0" y="622739"/>
                </a:moveTo>
                <a:cubicBezTo>
                  <a:pt x="0" y="278810"/>
                  <a:pt x="278811" y="0"/>
                  <a:pt x="622740" y="0"/>
                </a:cubicBezTo>
                <a:cubicBezTo>
                  <a:pt x="966667" y="0"/>
                  <a:pt x="1245480" y="278810"/>
                  <a:pt x="1245480" y="622739"/>
                </a:cubicBezTo>
                <a:cubicBezTo>
                  <a:pt x="1245480" y="622739"/>
                  <a:pt x="0" y="622739"/>
                  <a:pt x="0" y="622739"/>
                </a:cubicBezTo>
                <a:close/>
              </a:path>
            </a:pathLst>
          </a:custGeom>
          <a:gradFill flip="none" rotWithShape="1">
            <a:gsLst>
              <a:gs pos="6000">
                <a:srgbClr val="CB6FDB"/>
              </a:gs>
              <a:gs pos="100000">
                <a:srgbClr val="4A6BC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dirty="0">
              <a:solidFill>
                <a:schemeClr val="lt1"/>
              </a:solidFill>
            </a:endParaRPr>
          </a:p>
        </p:txBody>
      </p:sp>
      <p:sp>
        <p:nvSpPr>
          <p:cNvPr id="23" name="椭圆 26"/>
          <p:cNvSpPr/>
          <p:nvPr/>
        </p:nvSpPr>
        <p:spPr>
          <a:xfrm>
            <a:off x="2593989" y="3392825"/>
            <a:ext cx="366600" cy="401976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椭圆 27"/>
          <p:cNvSpPr/>
          <p:nvPr/>
        </p:nvSpPr>
        <p:spPr>
          <a:xfrm>
            <a:off x="5885985" y="3411951"/>
            <a:ext cx="401976" cy="363724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椭圆 28"/>
          <p:cNvSpPr/>
          <p:nvPr/>
        </p:nvSpPr>
        <p:spPr>
          <a:xfrm>
            <a:off x="9216582" y="3392825"/>
            <a:ext cx="388960" cy="401976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椭圆 29"/>
          <p:cNvSpPr/>
          <p:nvPr/>
        </p:nvSpPr>
        <p:spPr>
          <a:xfrm>
            <a:off x="4246033" y="4136701"/>
            <a:ext cx="366600" cy="401976"/>
          </a:xfrm>
          <a:custGeom>
            <a:avLst/>
            <a:gdLst>
              <a:gd name="connsiteX0" fmla="*/ 257952 w 552598"/>
              <a:gd name="connsiteY0" fmla="*/ 238897 h 605921"/>
              <a:gd name="connsiteX1" fmla="*/ 252845 w 552598"/>
              <a:gd name="connsiteY1" fmla="*/ 243996 h 605921"/>
              <a:gd name="connsiteX2" fmla="*/ 252845 w 552598"/>
              <a:gd name="connsiteY2" fmla="*/ 308986 h 605921"/>
              <a:gd name="connsiteX3" fmla="*/ 228056 w 552598"/>
              <a:gd name="connsiteY3" fmla="*/ 308986 h 605921"/>
              <a:gd name="connsiteX4" fmla="*/ 225642 w 552598"/>
              <a:gd name="connsiteY4" fmla="*/ 314085 h 605921"/>
              <a:gd name="connsiteX5" fmla="*/ 273271 w 552598"/>
              <a:gd name="connsiteY5" fmla="*/ 372123 h 605921"/>
              <a:gd name="connsiteX6" fmla="*/ 279306 w 552598"/>
              <a:gd name="connsiteY6" fmla="*/ 372123 h 605921"/>
              <a:gd name="connsiteX7" fmla="*/ 327027 w 552598"/>
              <a:gd name="connsiteY7" fmla="*/ 314085 h 605921"/>
              <a:gd name="connsiteX8" fmla="*/ 324520 w 552598"/>
              <a:gd name="connsiteY8" fmla="*/ 308986 h 605921"/>
              <a:gd name="connsiteX9" fmla="*/ 299731 w 552598"/>
              <a:gd name="connsiteY9" fmla="*/ 308986 h 605921"/>
              <a:gd name="connsiteX10" fmla="*/ 299731 w 552598"/>
              <a:gd name="connsiteY10" fmla="*/ 243996 h 605921"/>
              <a:gd name="connsiteX11" fmla="*/ 294718 w 552598"/>
              <a:gd name="connsiteY11" fmla="*/ 238897 h 605921"/>
              <a:gd name="connsiteX12" fmla="*/ 260737 w 552598"/>
              <a:gd name="connsiteY12" fmla="*/ 130146 h 605921"/>
              <a:gd name="connsiteX13" fmla="*/ 291932 w 552598"/>
              <a:gd name="connsiteY13" fmla="*/ 130146 h 605921"/>
              <a:gd name="connsiteX14" fmla="*/ 303445 w 552598"/>
              <a:gd name="connsiteY14" fmla="*/ 141642 h 605921"/>
              <a:gd name="connsiteX15" fmla="*/ 303445 w 552598"/>
              <a:gd name="connsiteY15" fmla="*/ 167602 h 605921"/>
              <a:gd name="connsiteX16" fmla="*/ 353580 w 552598"/>
              <a:gd name="connsiteY16" fmla="*/ 188369 h 605921"/>
              <a:gd name="connsiteX17" fmla="*/ 371963 w 552598"/>
              <a:gd name="connsiteY17" fmla="*/ 170012 h 605921"/>
              <a:gd name="connsiteX18" fmla="*/ 388118 w 552598"/>
              <a:gd name="connsiteY18" fmla="*/ 170012 h 605921"/>
              <a:gd name="connsiteX19" fmla="*/ 410215 w 552598"/>
              <a:gd name="connsiteY19" fmla="*/ 192077 h 605921"/>
              <a:gd name="connsiteX20" fmla="*/ 410215 w 552598"/>
              <a:gd name="connsiteY20" fmla="*/ 208209 h 605921"/>
              <a:gd name="connsiteX21" fmla="*/ 391832 w 552598"/>
              <a:gd name="connsiteY21" fmla="*/ 226566 h 605921"/>
              <a:gd name="connsiteX22" fmla="*/ 412628 w 552598"/>
              <a:gd name="connsiteY22" fmla="*/ 276630 h 605921"/>
              <a:gd name="connsiteX23" fmla="*/ 438625 w 552598"/>
              <a:gd name="connsiteY23" fmla="*/ 276630 h 605921"/>
              <a:gd name="connsiteX24" fmla="*/ 450137 w 552598"/>
              <a:gd name="connsiteY24" fmla="*/ 288126 h 605921"/>
              <a:gd name="connsiteX25" fmla="*/ 450137 w 552598"/>
              <a:gd name="connsiteY25" fmla="*/ 319277 h 605921"/>
              <a:gd name="connsiteX26" fmla="*/ 438625 w 552598"/>
              <a:gd name="connsiteY26" fmla="*/ 330773 h 605921"/>
              <a:gd name="connsiteX27" fmla="*/ 412628 w 552598"/>
              <a:gd name="connsiteY27" fmla="*/ 330773 h 605921"/>
              <a:gd name="connsiteX28" fmla="*/ 391832 w 552598"/>
              <a:gd name="connsiteY28" fmla="*/ 380838 h 605921"/>
              <a:gd name="connsiteX29" fmla="*/ 410215 w 552598"/>
              <a:gd name="connsiteY29" fmla="*/ 399102 h 605921"/>
              <a:gd name="connsiteX30" fmla="*/ 410215 w 552598"/>
              <a:gd name="connsiteY30" fmla="*/ 415326 h 605921"/>
              <a:gd name="connsiteX31" fmla="*/ 388118 w 552598"/>
              <a:gd name="connsiteY31" fmla="*/ 437299 h 605921"/>
              <a:gd name="connsiteX32" fmla="*/ 371963 w 552598"/>
              <a:gd name="connsiteY32" fmla="*/ 437299 h 605921"/>
              <a:gd name="connsiteX33" fmla="*/ 353580 w 552598"/>
              <a:gd name="connsiteY33" fmla="*/ 419035 h 605921"/>
              <a:gd name="connsiteX34" fmla="*/ 303445 w 552598"/>
              <a:gd name="connsiteY34" fmla="*/ 439802 h 605921"/>
              <a:gd name="connsiteX35" fmla="*/ 303445 w 552598"/>
              <a:gd name="connsiteY35" fmla="*/ 465761 h 605921"/>
              <a:gd name="connsiteX36" fmla="*/ 291932 w 552598"/>
              <a:gd name="connsiteY36" fmla="*/ 477257 h 605921"/>
              <a:gd name="connsiteX37" fmla="*/ 260737 w 552598"/>
              <a:gd name="connsiteY37" fmla="*/ 477257 h 605921"/>
              <a:gd name="connsiteX38" fmla="*/ 249224 w 552598"/>
              <a:gd name="connsiteY38" fmla="*/ 465761 h 605921"/>
              <a:gd name="connsiteX39" fmla="*/ 249224 w 552598"/>
              <a:gd name="connsiteY39" fmla="*/ 439802 h 605921"/>
              <a:gd name="connsiteX40" fmla="*/ 199089 w 552598"/>
              <a:gd name="connsiteY40" fmla="*/ 419035 h 605921"/>
              <a:gd name="connsiteX41" fmla="*/ 180799 w 552598"/>
              <a:gd name="connsiteY41" fmla="*/ 437299 h 605921"/>
              <a:gd name="connsiteX42" fmla="*/ 164551 w 552598"/>
              <a:gd name="connsiteY42" fmla="*/ 437299 h 605921"/>
              <a:gd name="connsiteX43" fmla="*/ 142547 w 552598"/>
              <a:gd name="connsiteY43" fmla="*/ 415326 h 605921"/>
              <a:gd name="connsiteX44" fmla="*/ 142547 w 552598"/>
              <a:gd name="connsiteY44" fmla="*/ 399102 h 605921"/>
              <a:gd name="connsiteX45" fmla="*/ 160837 w 552598"/>
              <a:gd name="connsiteY45" fmla="*/ 380838 h 605921"/>
              <a:gd name="connsiteX46" fmla="*/ 140041 w 552598"/>
              <a:gd name="connsiteY46" fmla="*/ 330773 h 605921"/>
              <a:gd name="connsiteX47" fmla="*/ 114044 w 552598"/>
              <a:gd name="connsiteY47" fmla="*/ 330773 h 605921"/>
              <a:gd name="connsiteX48" fmla="*/ 102532 w 552598"/>
              <a:gd name="connsiteY48" fmla="*/ 319277 h 605921"/>
              <a:gd name="connsiteX49" fmla="*/ 102532 w 552598"/>
              <a:gd name="connsiteY49" fmla="*/ 288126 h 605921"/>
              <a:gd name="connsiteX50" fmla="*/ 114044 w 552598"/>
              <a:gd name="connsiteY50" fmla="*/ 276630 h 605921"/>
              <a:gd name="connsiteX51" fmla="*/ 140041 w 552598"/>
              <a:gd name="connsiteY51" fmla="*/ 276630 h 605921"/>
              <a:gd name="connsiteX52" fmla="*/ 160837 w 552598"/>
              <a:gd name="connsiteY52" fmla="*/ 226566 h 605921"/>
              <a:gd name="connsiteX53" fmla="*/ 142547 w 552598"/>
              <a:gd name="connsiteY53" fmla="*/ 208209 h 605921"/>
              <a:gd name="connsiteX54" fmla="*/ 142547 w 552598"/>
              <a:gd name="connsiteY54" fmla="*/ 192077 h 605921"/>
              <a:gd name="connsiteX55" fmla="*/ 164551 w 552598"/>
              <a:gd name="connsiteY55" fmla="*/ 170012 h 605921"/>
              <a:gd name="connsiteX56" fmla="*/ 180799 w 552598"/>
              <a:gd name="connsiteY56" fmla="*/ 170012 h 605921"/>
              <a:gd name="connsiteX57" fmla="*/ 199089 w 552598"/>
              <a:gd name="connsiteY57" fmla="*/ 188369 h 605921"/>
              <a:gd name="connsiteX58" fmla="*/ 249224 w 552598"/>
              <a:gd name="connsiteY58" fmla="*/ 167602 h 605921"/>
              <a:gd name="connsiteX59" fmla="*/ 249224 w 552598"/>
              <a:gd name="connsiteY59" fmla="*/ 141642 h 605921"/>
              <a:gd name="connsiteX60" fmla="*/ 260737 w 552598"/>
              <a:gd name="connsiteY60" fmla="*/ 130146 h 605921"/>
              <a:gd name="connsiteX61" fmla="*/ 438507 w 552598"/>
              <a:gd name="connsiteY61" fmla="*/ 79551 h 605921"/>
              <a:gd name="connsiteX62" fmla="*/ 552598 w 552598"/>
              <a:gd name="connsiteY62" fmla="*/ 302952 h 605921"/>
              <a:gd name="connsiteX63" fmla="*/ 276329 w 552598"/>
              <a:gd name="connsiteY63" fmla="*/ 578821 h 605921"/>
              <a:gd name="connsiteX64" fmla="*/ 276329 w 552598"/>
              <a:gd name="connsiteY64" fmla="*/ 602737 h 605921"/>
              <a:gd name="connsiteX65" fmla="*/ 271316 w 552598"/>
              <a:gd name="connsiteY65" fmla="*/ 605332 h 605921"/>
              <a:gd name="connsiteX66" fmla="*/ 206426 w 552598"/>
              <a:gd name="connsiteY66" fmla="*/ 560837 h 605921"/>
              <a:gd name="connsiteX67" fmla="*/ 206426 w 552598"/>
              <a:gd name="connsiteY67" fmla="*/ 555553 h 605921"/>
              <a:gd name="connsiteX68" fmla="*/ 271316 w 552598"/>
              <a:gd name="connsiteY68" fmla="*/ 511059 h 605921"/>
              <a:gd name="connsiteX69" fmla="*/ 276329 w 552598"/>
              <a:gd name="connsiteY69" fmla="*/ 513654 h 605921"/>
              <a:gd name="connsiteX70" fmla="*/ 276329 w 552598"/>
              <a:gd name="connsiteY70" fmla="*/ 537663 h 605921"/>
              <a:gd name="connsiteX71" fmla="*/ 511381 w 552598"/>
              <a:gd name="connsiteY71" fmla="*/ 302952 h 605921"/>
              <a:gd name="connsiteX72" fmla="*/ 414278 w 552598"/>
              <a:gd name="connsiteY72" fmla="*/ 112830 h 605921"/>
              <a:gd name="connsiteX73" fmla="*/ 281414 w 552598"/>
              <a:gd name="connsiteY73" fmla="*/ 589 h 605921"/>
              <a:gd name="connsiteX74" fmla="*/ 346313 w 552598"/>
              <a:gd name="connsiteY74" fmla="*/ 45086 h 605921"/>
              <a:gd name="connsiteX75" fmla="*/ 346313 w 552598"/>
              <a:gd name="connsiteY75" fmla="*/ 50277 h 605921"/>
              <a:gd name="connsiteX76" fmla="*/ 281414 w 552598"/>
              <a:gd name="connsiteY76" fmla="*/ 94775 h 605921"/>
              <a:gd name="connsiteX77" fmla="*/ 276308 w 552598"/>
              <a:gd name="connsiteY77" fmla="*/ 92179 h 605921"/>
              <a:gd name="connsiteX78" fmla="*/ 276308 w 552598"/>
              <a:gd name="connsiteY78" fmla="*/ 68262 h 605921"/>
              <a:gd name="connsiteX79" fmla="*/ 41223 w 552598"/>
              <a:gd name="connsiteY79" fmla="*/ 303077 h 605921"/>
              <a:gd name="connsiteX80" fmla="*/ 138432 w 552598"/>
              <a:gd name="connsiteY80" fmla="*/ 493302 h 605921"/>
              <a:gd name="connsiteX81" fmla="*/ 114200 w 552598"/>
              <a:gd name="connsiteY81" fmla="*/ 526582 h 605921"/>
              <a:gd name="connsiteX82" fmla="*/ 0 w 552598"/>
              <a:gd name="connsiteY82" fmla="*/ 303077 h 605921"/>
              <a:gd name="connsiteX83" fmla="*/ 276308 w 552598"/>
              <a:gd name="connsiteY83" fmla="*/ 27195 h 605921"/>
              <a:gd name="connsiteX84" fmla="*/ 276308 w 552598"/>
              <a:gd name="connsiteY84" fmla="*/ 3185 h 605921"/>
              <a:gd name="connsiteX85" fmla="*/ 281414 w 552598"/>
              <a:gd name="connsiteY85" fmla="*/ 589 h 60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52598" h="605921">
                <a:moveTo>
                  <a:pt x="257952" y="238897"/>
                </a:moveTo>
                <a:cubicBezTo>
                  <a:pt x="255074" y="238897"/>
                  <a:pt x="252845" y="241122"/>
                  <a:pt x="252845" y="243996"/>
                </a:cubicBezTo>
                <a:lnTo>
                  <a:pt x="252845" y="308986"/>
                </a:lnTo>
                <a:lnTo>
                  <a:pt x="228056" y="308986"/>
                </a:lnTo>
                <a:cubicBezTo>
                  <a:pt x="225364" y="308986"/>
                  <a:pt x="223878" y="311953"/>
                  <a:pt x="225642" y="314085"/>
                </a:cubicBezTo>
                <a:lnTo>
                  <a:pt x="273271" y="372123"/>
                </a:lnTo>
                <a:cubicBezTo>
                  <a:pt x="274849" y="373977"/>
                  <a:pt x="277727" y="373977"/>
                  <a:pt x="279306" y="372123"/>
                </a:cubicBezTo>
                <a:lnTo>
                  <a:pt x="327027" y="314085"/>
                </a:lnTo>
                <a:cubicBezTo>
                  <a:pt x="328605" y="311953"/>
                  <a:pt x="327213" y="308894"/>
                  <a:pt x="324520" y="308986"/>
                </a:cubicBezTo>
                <a:lnTo>
                  <a:pt x="299731" y="308986"/>
                </a:lnTo>
                <a:lnTo>
                  <a:pt x="299731" y="243996"/>
                </a:lnTo>
                <a:cubicBezTo>
                  <a:pt x="299731" y="241122"/>
                  <a:pt x="297503" y="238897"/>
                  <a:pt x="294718" y="238897"/>
                </a:cubicBezTo>
                <a:close/>
                <a:moveTo>
                  <a:pt x="260737" y="130146"/>
                </a:moveTo>
                <a:lnTo>
                  <a:pt x="291932" y="130146"/>
                </a:lnTo>
                <a:cubicBezTo>
                  <a:pt x="298431" y="130146"/>
                  <a:pt x="303445" y="135338"/>
                  <a:pt x="303445" y="141642"/>
                </a:cubicBezTo>
                <a:lnTo>
                  <a:pt x="303445" y="167602"/>
                </a:lnTo>
                <a:cubicBezTo>
                  <a:pt x="321642" y="171125"/>
                  <a:pt x="338632" y="178356"/>
                  <a:pt x="353580" y="188369"/>
                </a:cubicBezTo>
                <a:lnTo>
                  <a:pt x="371963" y="170012"/>
                </a:lnTo>
                <a:cubicBezTo>
                  <a:pt x="376420" y="165562"/>
                  <a:pt x="383661" y="165562"/>
                  <a:pt x="388118" y="170012"/>
                </a:cubicBezTo>
                <a:lnTo>
                  <a:pt x="410215" y="192077"/>
                </a:lnTo>
                <a:cubicBezTo>
                  <a:pt x="414671" y="196528"/>
                  <a:pt x="414671" y="203759"/>
                  <a:pt x="410215" y="208209"/>
                </a:cubicBezTo>
                <a:lnTo>
                  <a:pt x="391832" y="226566"/>
                </a:lnTo>
                <a:cubicBezTo>
                  <a:pt x="401859" y="241400"/>
                  <a:pt x="409100" y="258459"/>
                  <a:pt x="412628" y="276630"/>
                </a:cubicBezTo>
                <a:lnTo>
                  <a:pt x="438625" y="276630"/>
                </a:lnTo>
                <a:cubicBezTo>
                  <a:pt x="445124" y="276630"/>
                  <a:pt x="450137" y="281822"/>
                  <a:pt x="450137" y="288126"/>
                </a:cubicBezTo>
                <a:lnTo>
                  <a:pt x="450137" y="319277"/>
                </a:lnTo>
                <a:cubicBezTo>
                  <a:pt x="450137" y="325674"/>
                  <a:pt x="444938" y="330773"/>
                  <a:pt x="438625" y="330773"/>
                </a:cubicBezTo>
                <a:lnTo>
                  <a:pt x="412628" y="330773"/>
                </a:lnTo>
                <a:cubicBezTo>
                  <a:pt x="409100" y="348945"/>
                  <a:pt x="401859" y="365818"/>
                  <a:pt x="391832" y="380838"/>
                </a:cubicBezTo>
                <a:lnTo>
                  <a:pt x="410215" y="399102"/>
                </a:lnTo>
                <a:cubicBezTo>
                  <a:pt x="414671" y="403552"/>
                  <a:pt x="414671" y="410876"/>
                  <a:pt x="410215" y="415326"/>
                </a:cubicBezTo>
                <a:lnTo>
                  <a:pt x="388118" y="437299"/>
                </a:lnTo>
                <a:cubicBezTo>
                  <a:pt x="383661" y="441749"/>
                  <a:pt x="376420" y="441749"/>
                  <a:pt x="371963" y="437299"/>
                </a:cubicBezTo>
                <a:lnTo>
                  <a:pt x="353580" y="419035"/>
                </a:lnTo>
                <a:cubicBezTo>
                  <a:pt x="338725" y="429047"/>
                  <a:pt x="321642" y="436186"/>
                  <a:pt x="303445" y="439802"/>
                </a:cubicBezTo>
                <a:lnTo>
                  <a:pt x="303445" y="465761"/>
                </a:lnTo>
                <a:cubicBezTo>
                  <a:pt x="303445" y="472158"/>
                  <a:pt x="298246" y="477257"/>
                  <a:pt x="291932" y="477257"/>
                </a:cubicBezTo>
                <a:lnTo>
                  <a:pt x="260737" y="477257"/>
                </a:lnTo>
                <a:cubicBezTo>
                  <a:pt x="254331" y="477257"/>
                  <a:pt x="249224" y="472065"/>
                  <a:pt x="249224" y="465761"/>
                </a:cubicBezTo>
                <a:lnTo>
                  <a:pt x="249224" y="439802"/>
                </a:lnTo>
                <a:cubicBezTo>
                  <a:pt x="231027" y="436186"/>
                  <a:pt x="214130" y="429047"/>
                  <a:pt x="199089" y="419035"/>
                </a:cubicBezTo>
                <a:lnTo>
                  <a:pt x="180799" y="437299"/>
                </a:lnTo>
                <a:cubicBezTo>
                  <a:pt x="176342" y="441749"/>
                  <a:pt x="169008" y="441749"/>
                  <a:pt x="164551" y="437299"/>
                </a:cubicBezTo>
                <a:lnTo>
                  <a:pt x="142547" y="415326"/>
                </a:lnTo>
                <a:cubicBezTo>
                  <a:pt x="138091" y="410876"/>
                  <a:pt x="138091" y="403552"/>
                  <a:pt x="142547" y="399102"/>
                </a:cubicBezTo>
                <a:lnTo>
                  <a:pt x="160837" y="380838"/>
                </a:lnTo>
                <a:cubicBezTo>
                  <a:pt x="150810" y="366004"/>
                  <a:pt x="143661" y="348945"/>
                  <a:pt x="140041" y="330773"/>
                </a:cubicBezTo>
                <a:lnTo>
                  <a:pt x="114044" y="330773"/>
                </a:lnTo>
                <a:cubicBezTo>
                  <a:pt x="107638" y="330773"/>
                  <a:pt x="102532" y="325582"/>
                  <a:pt x="102532" y="319277"/>
                </a:cubicBezTo>
                <a:lnTo>
                  <a:pt x="102532" y="288126"/>
                </a:lnTo>
                <a:cubicBezTo>
                  <a:pt x="102532" y="281636"/>
                  <a:pt x="107731" y="276630"/>
                  <a:pt x="114044" y="276630"/>
                </a:cubicBezTo>
                <a:lnTo>
                  <a:pt x="140041" y="276630"/>
                </a:lnTo>
                <a:cubicBezTo>
                  <a:pt x="143661" y="258459"/>
                  <a:pt x="150810" y="241492"/>
                  <a:pt x="160837" y="226566"/>
                </a:cubicBezTo>
                <a:lnTo>
                  <a:pt x="142547" y="208209"/>
                </a:lnTo>
                <a:cubicBezTo>
                  <a:pt x="138091" y="203759"/>
                  <a:pt x="138091" y="196528"/>
                  <a:pt x="142547" y="192077"/>
                </a:cubicBezTo>
                <a:lnTo>
                  <a:pt x="164551" y="170012"/>
                </a:lnTo>
                <a:cubicBezTo>
                  <a:pt x="169008" y="165562"/>
                  <a:pt x="176342" y="165562"/>
                  <a:pt x="180799" y="170012"/>
                </a:cubicBezTo>
                <a:lnTo>
                  <a:pt x="199089" y="188369"/>
                </a:lnTo>
                <a:cubicBezTo>
                  <a:pt x="213944" y="178356"/>
                  <a:pt x="231027" y="171125"/>
                  <a:pt x="249224" y="167602"/>
                </a:cubicBezTo>
                <a:lnTo>
                  <a:pt x="249224" y="141642"/>
                </a:lnTo>
                <a:cubicBezTo>
                  <a:pt x="249224" y="135153"/>
                  <a:pt x="254424" y="130146"/>
                  <a:pt x="260737" y="130146"/>
                </a:cubicBezTo>
                <a:close/>
                <a:moveTo>
                  <a:pt x="438507" y="79551"/>
                </a:moveTo>
                <a:cubicBezTo>
                  <a:pt x="510081" y="131462"/>
                  <a:pt x="552598" y="214890"/>
                  <a:pt x="552598" y="302952"/>
                </a:cubicBezTo>
                <a:cubicBezTo>
                  <a:pt x="552598" y="455069"/>
                  <a:pt x="428760" y="578821"/>
                  <a:pt x="276329" y="578821"/>
                </a:cubicBezTo>
                <a:lnTo>
                  <a:pt x="276329" y="602737"/>
                </a:lnTo>
                <a:cubicBezTo>
                  <a:pt x="276329" y="605332"/>
                  <a:pt x="273358" y="606815"/>
                  <a:pt x="271316" y="605332"/>
                </a:cubicBezTo>
                <a:lnTo>
                  <a:pt x="206426" y="560837"/>
                </a:lnTo>
                <a:cubicBezTo>
                  <a:pt x="204569" y="559539"/>
                  <a:pt x="204569" y="556759"/>
                  <a:pt x="206426" y="555553"/>
                </a:cubicBezTo>
                <a:lnTo>
                  <a:pt x="271316" y="511059"/>
                </a:lnTo>
                <a:cubicBezTo>
                  <a:pt x="273544" y="509575"/>
                  <a:pt x="276329" y="511059"/>
                  <a:pt x="276329" y="513654"/>
                </a:cubicBezTo>
                <a:lnTo>
                  <a:pt x="276329" y="537663"/>
                </a:lnTo>
                <a:cubicBezTo>
                  <a:pt x="405923" y="537663"/>
                  <a:pt x="511381" y="432358"/>
                  <a:pt x="511381" y="302952"/>
                </a:cubicBezTo>
                <a:cubicBezTo>
                  <a:pt x="511381" y="228053"/>
                  <a:pt x="475176" y="156954"/>
                  <a:pt x="414278" y="112830"/>
                </a:cubicBezTo>
                <a:close/>
                <a:moveTo>
                  <a:pt x="281414" y="589"/>
                </a:moveTo>
                <a:lnTo>
                  <a:pt x="346313" y="45086"/>
                </a:lnTo>
                <a:cubicBezTo>
                  <a:pt x="348170" y="46384"/>
                  <a:pt x="348170" y="49072"/>
                  <a:pt x="346313" y="50277"/>
                </a:cubicBezTo>
                <a:lnTo>
                  <a:pt x="281414" y="94775"/>
                </a:lnTo>
                <a:cubicBezTo>
                  <a:pt x="279186" y="96258"/>
                  <a:pt x="276308" y="94775"/>
                  <a:pt x="276308" y="92179"/>
                </a:cubicBezTo>
                <a:lnTo>
                  <a:pt x="276308" y="68262"/>
                </a:lnTo>
                <a:cubicBezTo>
                  <a:pt x="146695" y="68262"/>
                  <a:pt x="41223" y="173665"/>
                  <a:pt x="41223" y="303077"/>
                </a:cubicBezTo>
                <a:cubicBezTo>
                  <a:pt x="41223" y="377980"/>
                  <a:pt x="77526" y="449176"/>
                  <a:pt x="138432" y="493302"/>
                </a:cubicBezTo>
                <a:lnTo>
                  <a:pt x="114200" y="526582"/>
                </a:lnTo>
                <a:cubicBezTo>
                  <a:pt x="42709" y="474762"/>
                  <a:pt x="0" y="391237"/>
                  <a:pt x="0" y="303077"/>
                </a:cubicBezTo>
                <a:cubicBezTo>
                  <a:pt x="0" y="150953"/>
                  <a:pt x="123948" y="27195"/>
                  <a:pt x="276308" y="27195"/>
                </a:cubicBezTo>
                <a:lnTo>
                  <a:pt x="276308" y="3185"/>
                </a:lnTo>
                <a:cubicBezTo>
                  <a:pt x="276308" y="589"/>
                  <a:pt x="279279" y="-894"/>
                  <a:pt x="281414" y="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椭圆 30"/>
          <p:cNvSpPr/>
          <p:nvPr/>
        </p:nvSpPr>
        <p:spPr>
          <a:xfrm>
            <a:off x="7585333" y="4136701"/>
            <a:ext cx="334575" cy="401976"/>
          </a:xfrm>
          <a:custGeom>
            <a:avLst/>
            <a:gdLst>
              <a:gd name="connsiteX0" fmla="*/ 166861 w 505460"/>
              <a:gd name="connsiteY0" fmla="*/ 355015 h 607286"/>
              <a:gd name="connsiteX1" fmla="*/ 421301 w 505460"/>
              <a:gd name="connsiteY1" fmla="*/ 355015 h 607286"/>
              <a:gd name="connsiteX2" fmla="*/ 438634 w 505460"/>
              <a:gd name="connsiteY2" fmla="*/ 372303 h 607286"/>
              <a:gd name="connsiteX3" fmla="*/ 421301 w 505460"/>
              <a:gd name="connsiteY3" fmla="*/ 389592 h 607286"/>
              <a:gd name="connsiteX4" fmla="*/ 166861 w 505460"/>
              <a:gd name="connsiteY4" fmla="*/ 389592 h 607286"/>
              <a:gd name="connsiteX5" fmla="*/ 149528 w 505460"/>
              <a:gd name="connsiteY5" fmla="*/ 372303 h 607286"/>
              <a:gd name="connsiteX6" fmla="*/ 166861 w 505460"/>
              <a:gd name="connsiteY6" fmla="*/ 355015 h 607286"/>
              <a:gd name="connsiteX7" fmla="*/ 166861 w 505460"/>
              <a:gd name="connsiteY7" fmla="*/ 272524 h 607286"/>
              <a:gd name="connsiteX8" fmla="*/ 421301 w 505460"/>
              <a:gd name="connsiteY8" fmla="*/ 272524 h 607286"/>
              <a:gd name="connsiteX9" fmla="*/ 438634 w 505460"/>
              <a:gd name="connsiteY9" fmla="*/ 289813 h 607286"/>
              <a:gd name="connsiteX10" fmla="*/ 421301 w 505460"/>
              <a:gd name="connsiteY10" fmla="*/ 307101 h 607286"/>
              <a:gd name="connsiteX11" fmla="*/ 166861 w 505460"/>
              <a:gd name="connsiteY11" fmla="*/ 307101 h 607286"/>
              <a:gd name="connsiteX12" fmla="*/ 149528 w 505460"/>
              <a:gd name="connsiteY12" fmla="*/ 289813 h 607286"/>
              <a:gd name="connsiteX13" fmla="*/ 166861 w 505460"/>
              <a:gd name="connsiteY13" fmla="*/ 272524 h 607286"/>
              <a:gd name="connsiteX14" fmla="*/ 166861 w 505460"/>
              <a:gd name="connsiteY14" fmla="*/ 190033 h 607286"/>
              <a:gd name="connsiteX15" fmla="*/ 421301 w 505460"/>
              <a:gd name="connsiteY15" fmla="*/ 190033 h 607286"/>
              <a:gd name="connsiteX16" fmla="*/ 438634 w 505460"/>
              <a:gd name="connsiteY16" fmla="*/ 207439 h 607286"/>
              <a:gd name="connsiteX17" fmla="*/ 421301 w 505460"/>
              <a:gd name="connsiteY17" fmla="*/ 224751 h 607286"/>
              <a:gd name="connsiteX18" fmla="*/ 166861 w 505460"/>
              <a:gd name="connsiteY18" fmla="*/ 224751 h 607286"/>
              <a:gd name="connsiteX19" fmla="*/ 149528 w 505460"/>
              <a:gd name="connsiteY19" fmla="*/ 207439 h 607286"/>
              <a:gd name="connsiteX20" fmla="*/ 166861 w 505460"/>
              <a:gd name="connsiteY20" fmla="*/ 190033 h 607286"/>
              <a:gd name="connsiteX21" fmla="*/ 166861 w 505460"/>
              <a:gd name="connsiteY21" fmla="*/ 107612 h 607286"/>
              <a:gd name="connsiteX22" fmla="*/ 421301 w 505460"/>
              <a:gd name="connsiteY22" fmla="*/ 107612 h 607286"/>
              <a:gd name="connsiteX23" fmla="*/ 438634 w 505460"/>
              <a:gd name="connsiteY23" fmla="*/ 124901 h 607286"/>
              <a:gd name="connsiteX24" fmla="*/ 421301 w 505460"/>
              <a:gd name="connsiteY24" fmla="*/ 142189 h 607286"/>
              <a:gd name="connsiteX25" fmla="*/ 166861 w 505460"/>
              <a:gd name="connsiteY25" fmla="*/ 142189 h 607286"/>
              <a:gd name="connsiteX26" fmla="*/ 149528 w 505460"/>
              <a:gd name="connsiteY26" fmla="*/ 124901 h 607286"/>
              <a:gd name="connsiteX27" fmla="*/ 166861 w 505460"/>
              <a:gd name="connsiteY27" fmla="*/ 107612 h 607286"/>
              <a:gd name="connsiteX28" fmla="*/ 43330 w 505460"/>
              <a:gd name="connsiteY28" fmla="*/ 105635 h 607286"/>
              <a:gd name="connsiteX29" fmla="*/ 34664 w 505460"/>
              <a:gd name="connsiteY29" fmla="*/ 114289 h 607286"/>
              <a:gd name="connsiteX30" fmla="*/ 34664 w 505460"/>
              <a:gd name="connsiteY30" fmla="*/ 563922 h 607286"/>
              <a:gd name="connsiteX31" fmla="*/ 43330 w 505460"/>
              <a:gd name="connsiteY31" fmla="*/ 572576 h 607286"/>
              <a:gd name="connsiteX32" fmla="*/ 379237 w 505460"/>
              <a:gd name="connsiteY32" fmla="*/ 572576 h 607286"/>
              <a:gd name="connsiteX33" fmla="*/ 387903 w 505460"/>
              <a:gd name="connsiteY33" fmla="*/ 563922 h 607286"/>
              <a:gd name="connsiteX34" fmla="*/ 387903 w 505460"/>
              <a:gd name="connsiteY34" fmla="*/ 536267 h 607286"/>
              <a:gd name="connsiteX35" fmla="*/ 126223 w 505460"/>
              <a:gd name="connsiteY35" fmla="*/ 536267 h 607286"/>
              <a:gd name="connsiteX36" fmla="*/ 82799 w 505460"/>
              <a:gd name="connsiteY36" fmla="*/ 492997 h 607286"/>
              <a:gd name="connsiteX37" fmla="*/ 82799 w 505460"/>
              <a:gd name="connsiteY37" fmla="*/ 105635 h 607286"/>
              <a:gd name="connsiteX38" fmla="*/ 126223 w 505460"/>
              <a:gd name="connsiteY38" fmla="*/ 34616 h 607286"/>
              <a:gd name="connsiteX39" fmla="*/ 117557 w 505460"/>
              <a:gd name="connsiteY39" fmla="*/ 43270 h 607286"/>
              <a:gd name="connsiteX40" fmla="*/ 117557 w 505460"/>
              <a:gd name="connsiteY40" fmla="*/ 492997 h 607286"/>
              <a:gd name="connsiteX41" fmla="*/ 126223 w 505460"/>
              <a:gd name="connsiteY41" fmla="*/ 501651 h 607286"/>
              <a:gd name="connsiteX42" fmla="*/ 462130 w 505460"/>
              <a:gd name="connsiteY42" fmla="*/ 501651 h 607286"/>
              <a:gd name="connsiteX43" fmla="*/ 470796 w 505460"/>
              <a:gd name="connsiteY43" fmla="*/ 492997 h 607286"/>
              <a:gd name="connsiteX44" fmla="*/ 470796 w 505460"/>
              <a:gd name="connsiteY44" fmla="*/ 43270 h 607286"/>
              <a:gd name="connsiteX45" fmla="*/ 462130 w 505460"/>
              <a:gd name="connsiteY45" fmla="*/ 34616 h 607286"/>
              <a:gd name="connsiteX46" fmla="*/ 126223 w 505460"/>
              <a:gd name="connsiteY46" fmla="*/ 0 h 607286"/>
              <a:gd name="connsiteX47" fmla="*/ 462130 w 505460"/>
              <a:gd name="connsiteY47" fmla="*/ 0 h 607286"/>
              <a:gd name="connsiteX48" fmla="*/ 505460 w 505460"/>
              <a:gd name="connsiteY48" fmla="*/ 43270 h 607286"/>
              <a:gd name="connsiteX49" fmla="*/ 505460 w 505460"/>
              <a:gd name="connsiteY49" fmla="*/ 492997 h 607286"/>
              <a:gd name="connsiteX50" fmla="*/ 462130 w 505460"/>
              <a:gd name="connsiteY50" fmla="*/ 536267 h 607286"/>
              <a:gd name="connsiteX51" fmla="*/ 422661 w 505460"/>
              <a:gd name="connsiteY51" fmla="*/ 536267 h 607286"/>
              <a:gd name="connsiteX52" fmla="*/ 422661 w 505460"/>
              <a:gd name="connsiteY52" fmla="*/ 563922 h 607286"/>
              <a:gd name="connsiteX53" fmla="*/ 379237 w 505460"/>
              <a:gd name="connsiteY53" fmla="*/ 607286 h 607286"/>
              <a:gd name="connsiteX54" fmla="*/ 43330 w 505460"/>
              <a:gd name="connsiteY54" fmla="*/ 607286 h 607286"/>
              <a:gd name="connsiteX55" fmla="*/ 0 w 505460"/>
              <a:gd name="connsiteY55" fmla="*/ 563922 h 607286"/>
              <a:gd name="connsiteX56" fmla="*/ 0 w 505460"/>
              <a:gd name="connsiteY56" fmla="*/ 114289 h 607286"/>
              <a:gd name="connsiteX57" fmla="*/ 43330 w 505460"/>
              <a:gd name="connsiteY57" fmla="*/ 70925 h 607286"/>
              <a:gd name="connsiteX58" fmla="*/ 82799 w 505460"/>
              <a:gd name="connsiteY58" fmla="*/ 70925 h 607286"/>
              <a:gd name="connsiteX59" fmla="*/ 82799 w 505460"/>
              <a:gd name="connsiteY59" fmla="*/ 43270 h 607286"/>
              <a:gd name="connsiteX60" fmla="*/ 126223 w 505460"/>
              <a:gd name="connsiteY60" fmla="*/ 0 h 607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5460" h="607286">
                <a:moveTo>
                  <a:pt x="166861" y="355015"/>
                </a:moveTo>
                <a:lnTo>
                  <a:pt x="421301" y="355015"/>
                </a:lnTo>
                <a:cubicBezTo>
                  <a:pt x="430910" y="355015"/>
                  <a:pt x="438634" y="362720"/>
                  <a:pt x="438634" y="372303"/>
                </a:cubicBezTo>
                <a:cubicBezTo>
                  <a:pt x="438634" y="381793"/>
                  <a:pt x="430910" y="389592"/>
                  <a:pt x="421301" y="389592"/>
                </a:cubicBezTo>
                <a:lnTo>
                  <a:pt x="166861" y="389592"/>
                </a:lnTo>
                <a:cubicBezTo>
                  <a:pt x="157253" y="389592"/>
                  <a:pt x="149528" y="381887"/>
                  <a:pt x="149528" y="372303"/>
                </a:cubicBezTo>
                <a:cubicBezTo>
                  <a:pt x="149528" y="362720"/>
                  <a:pt x="157253" y="355015"/>
                  <a:pt x="166861" y="355015"/>
                </a:cubicBezTo>
                <a:close/>
                <a:moveTo>
                  <a:pt x="166861" y="272524"/>
                </a:moveTo>
                <a:lnTo>
                  <a:pt x="421301" y="272524"/>
                </a:lnTo>
                <a:cubicBezTo>
                  <a:pt x="430910" y="272524"/>
                  <a:pt x="438634" y="280229"/>
                  <a:pt x="438634" y="289813"/>
                </a:cubicBezTo>
                <a:cubicBezTo>
                  <a:pt x="438634" y="299396"/>
                  <a:pt x="430910" y="307101"/>
                  <a:pt x="421301" y="307101"/>
                </a:cubicBezTo>
                <a:lnTo>
                  <a:pt x="166861" y="307101"/>
                </a:lnTo>
                <a:cubicBezTo>
                  <a:pt x="157253" y="307101"/>
                  <a:pt x="149528" y="299396"/>
                  <a:pt x="149528" y="289813"/>
                </a:cubicBezTo>
                <a:cubicBezTo>
                  <a:pt x="149528" y="280229"/>
                  <a:pt x="157253" y="272524"/>
                  <a:pt x="166861" y="272524"/>
                </a:cubicBezTo>
                <a:close/>
                <a:moveTo>
                  <a:pt x="166861" y="190033"/>
                </a:moveTo>
                <a:lnTo>
                  <a:pt x="421301" y="190033"/>
                </a:lnTo>
                <a:cubicBezTo>
                  <a:pt x="430910" y="190033"/>
                  <a:pt x="438634" y="197842"/>
                  <a:pt x="438634" y="207439"/>
                </a:cubicBezTo>
                <a:cubicBezTo>
                  <a:pt x="438634" y="216942"/>
                  <a:pt x="430910" y="224751"/>
                  <a:pt x="421301" y="224751"/>
                </a:cubicBezTo>
                <a:lnTo>
                  <a:pt x="166861" y="224751"/>
                </a:lnTo>
                <a:cubicBezTo>
                  <a:pt x="157253" y="224751"/>
                  <a:pt x="149528" y="216942"/>
                  <a:pt x="149528" y="207439"/>
                </a:cubicBezTo>
                <a:cubicBezTo>
                  <a:pt x="149528" y="197842"/>
                  <a:pt x="157253" y="190033"/>
                  <a:pt x="166861" y="190033"/>
                </a:cubicBezTo>
                <a:close/>
                <a:moveTo>
                  <a:pt x="166861" y="107612"/>
                </a:moveTo>
                <a:lnTo>
                  <a:pt x="421301" y="107612"/>
                </a:lnTo>
                <a:cubicBezTo>
                  <a:pt x="430910" y="107612"/>
                  <a:pt x="438634" y="115317"/>
                  <a:pt x="438634" y="124901"/>
                </a:cubicBezTo>
                <a:cubicBezTo>
                  <a:pt x="438634" y="134484"/>
                  <a:pt x="430910" y="142189"/>
                  <a:pt x="421301" y="142189"/>
                </a:cubicBezTo>
                <a:lnTo>
                  <a:pt x="166861" y="142189"/>
                </a:lnTo>
                <a:cubicBezTo>
                  <a:pt x="157253" y="142189"/>
                  <a:pt x="149528" y="134484"/>
                  <a:pt x="149528" y="124901"/>
                </a:cubicBezTo>
                <a:cubicBezTo>
                  <a:pt x="149528" y="115317"/>
                  <a:pt x="157253" y="107612"/>
                  <a:pt x="166861" y="107612"/>
                </a:cubicBezTo>
                <a:close/>
                <a:moveTo>
                  <a:pt x="43330" y="105635"/>
                </a:moveTo>
                <a:cubicBezTo>
                  <a:pt x="38526" y="105635"/>
                  <a:pt x="34664" y="109492"/>
                  <a:pt x="34664" y="114289"/>
                </a:cubicBezTo>
                <a:lnTo>
                  <a:pt x="34664" y="563922"/>
                </a:lnTo>
                <a:cubicBezTo>
                  <a:pt x="34664" y="568719"/>
                  <a:pt x="38526" y="572576"/>
                  <a:pt x="43330" y="572576"/>
                </a:cubicBezTo>
                <a:lnTo>
                  <a:pt x="379237" y="572576"/>
                </a:lnTo>
                <a:cubicBezTo>
                  <a:pt x="384041" y="572576"/>
                  <a:pt x="387903" y="568719"/>
                  <a:pt x="387903" y="563922"/>
                </a:cubicBezTo>
                <a:lnTo>
                  <a:pt x="387903" y="536267"/>
                </a:lnTo>
                <a:lnTo>
                  <a:pt x="126223" y="536267"/>
                </a:lnTo>
                <a:cubicBezTo>
                  <a:pt x="102297" y="536267"/>
                  <a:pt x="82799" y="516889"/>
                  <a:pt x="82799" y="492997"/>
                </a:cubicBezTo>
                <a:lnTo>
                  <a:pt x="82799" y="105635"/>
                </a:lnTo>
                <a:close/>
                <a:moveTo>
                  <a:pt x="126223" y="34616"/>
                </a:moveTo>
                <a:cubicBezTo>
                  <a:pt x="121419" y="34616"/>
                  <a:pt x="117557" y="38567"/>
                  <a:pt x="117557" y="43270"/>
                </a:cubicBezTo>
                <a:lnTo>
                  <a:pt x="117557" y="492997"/>
                </a:lnTo>
                <a:cubicBezTo>
                  <a:pt x="117557" y="497794"/>
                  <a:pt x="121419" y="501651"/>
                  <a:pt x="126223" y="501651"/>
                </a:cubicBezTo>
                <a:lnTo>
                  <a:pt x="462130" y="501651"/>
                </a:lnTo>
                <a:cubicBezTo>
                  <a:pt x="466840" y="501651"/>
                  <a:pt x="470796" y="497794"/>
                  <a:pt x="470796" y="492997"/>
                </a:cubicBezTo>
                <a:lnTo>
                  <a:pt x="470796" y="43270"/>
                </a:lnTo>
                <a:cubicBezTo>
                  <a:pt x="470796" y="38567"/>
                  <a:pt x="466840" y="34616"/>
                  <a:pt x="462130" y="34616"/>
                </a:cubicBezTo>
                <a:close/>
                <a:moveTo>
                  <a:pt x="126223" y="0"/>
                </a:moveTo>
                <a:lnTo>
                  <a:pt x="462130" y="0"/>
                </a:lnTo>
                <a:cubicBezTo>
                  <a:pt x="485961" y="0"/>
                  <a:pt x="505460" y="19472"/>
                  <a:pt x="505460" y="43270"/>
                </a:cubicBezTo>
                <a:lnTo>
                  <a:pt x="505460" y="492997"/>
                </a:lnTo>
                <a:cubicBezTo>
                  <a:pt x="505460" y="516889"/>
                  <a:pt x="485961" y="536267"/>
                  <a:pt x="462130" y="536267"/>
                </a:cubicBezTo>
                <a:lnTo>
                  <a:pt x="422661" y="536267"/>
                </a:lnTo>
                <a:lnTo>
                  <a:pt x="422661" y="563922"/>
                </a:lnTo>
                <a:cubicBezTo>
                  <a:pt x="422661" y="587815"/>
                  <a:pt x="403163" y="607286"/>
                  <a:pt x="379237" y="607286"/>
                </a:cubicBezTo>
                <a:lnTo>
                  <a:pt x="43330" y="607286"/>
                </a:lnTo>
                <a:cubicBezTo>
                  <a:pt x="19404" y="607286"/>
                  <a:pt x="0" y="587815"/>
                  <a:pt x="0" y="563922"/>
                </a:cubicBezTo>
                <a:lnTo>
                  <a:pt x="0" y="114289"/>
                </a:lnTo>
                <a:cubicBezTo>
                  <a:pt x="0" y="90397"/>
                  <a:pt x="19404" y="70925"/>
                  <a:pt x="43330" y="70925"/>
                </a:cubicBezTo>
                <a:lnTo>
                  <a:pt x="82799" y="70925"/>
                </a:lnTo>
                <a:lnTo>
                  <a:pt x="82799" y="43270"/>
                </a:lnTo>
                <a:cubicBezTo>
                  <a:pt x="82799" y="19472"/>
                  <a:pt x="102297" y="0"/>
                  <a:pt x="1262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30" name="图文框 29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 bwMode="auto">
          <a:xfrm>
            <a:off x="1743367" y="4341633"/>
            <a:ext cx="2048642" cy="527425"/>
            <a:chOff x="4079735" y="4539852"/>
            <a:chExt cx="2048642" cy="528110"/>
          </a:xfrm>
        </p:grpSpPr>
        <p:sp>
          <p:nvSpPr>
            <p:cNvPr id="34" name="文本框 33"/>
            <p:cNvSpPr txBox="1"/>
            <p:nvPr/>
          </p:nvSpPr>
          <p:spPr>
            <a:xfrm>
              <a:off x="4079735" y="4836522"/>
              <a:ext cx="2048642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5071679" y="4341633"/>
            <a:ext cx="2048642" cy="527425"/>
            <a:chOff x="4079735" y="4539852"/>
            <a:chExt cx="2048642" cy="528110"/>
          </a:xfrm>
        </p:grpSpPr>
        <p:sp>
          <p:nvSpPr>
            <p:cNvPr id="37" name="文本框 36"/>
            <p:cNvSpPr txBox="1"/>
            <p:nvPr/>
          </p:nvSpPr>
          <p:spPr>
            <a:xfrm>
              <a:off x="4079735" y="4836522"/>
              <a:ext cx="2048642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8386741" y="4341633"/>
            <a:ext cx="2048642" cy="527425"/>
            <a:chOff x="4079735" y="4539852"/>
            <a:chExt cx="2048642" cy="528110"/>
          </a:xfrm>
        </p:grpSpPr>
        <p:sp>
          <p:nvSpPr>
            <p:cNvPr id="40" name="文本框 39"/>
            <p:cNvSpPr txBox="1"/>
            <p:nvPr/>
          </p:nvSpPr>
          <p:spPr>
            <a:xfrm>
              <a:off x="4079735" y="4836522"/>
              <a:ext cx="2048642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3405012" y="2390337"/>
            <a:ext cx="2048642" cy="527425"/>
            <a:chOff x="4079735" y="4539852"/>
            <a:chExt cx="2048642" cy="528110"/>
          </a:xfrm>
        </p:grpSpPr>
        <p:sp>
          <p:nvSpPr>
            <p:cNvPr id="43" name="文本框 42"/>
            <p:cNvSpPr txBox="1"/>
            <p:nvPr/>
          </p:nvSpPr>
          <p:spPr>
            <a:xfrm>
              <a:off x="4079735" y="4836522"/>
              <a:ext cx="2048642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6728299" y="2390337"/>
            <a:ext cx="2048642" cy="527425"/>
            <a:chOff x="4079735" y="4539852"/>
            <a:chExt cx="2048642" cy="528110"/>
          </a:xfrm>
        </p:grpSpPr>
        <p:sp>
          <p:nvSpPr>
            <p:cNvPr id="46" name="文本框 45"/>
            <p:cNvSpPr txBox="1"/>
            <p:nvPr/>
          </p:nvSpPr>
          <p:spPr>
            <a:xfrm>
              <a:off x="4079735" y="4836522"/>
              <a:ext cx="2048642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079735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573915" y="2408271"/>
            <a:ext cx="5795506" cy="3256024"/>
            <a:chOff x="1099563" y="2037210"/>
            <a:chExt cx="6664329" cy="3744146"/>
          </a:xfrm>
        </p:grpSpPr>
        <p:sp>
          <p:nvSpPr>
            <p:cNvPr id="2" name="菱形 1"/>
            <p:cNvSpPr/>
            <p:nvPr/>
          </p:nvSpPr>
          <p:spPr>
            <a:xfrm>
              <a:off x="1099563" y="2037210"/>
              <a:ext cx="3744149" cy="3744146"/>
            </a:xfrm>
            <a:prstGeom prst="diamond">
              <a:avLst/>
            </a:prstGeom>
            <a:blipFill>
              <a:blip r:embed="rId1"/>
              <a:srcRect/>
              <a:stretch>
                <a:fillRect l="-25098" r="-2490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4"/>
            <p:cNvSpPr/>
            <p:nvPr/>
          </p:nvSpPr>
          <p:spPr>
            <a:xfrm>
              <a:off x="4019744" y="2037210"/>
              <a:ext cx="3744148" cy="3744146"/>
            </a:xfrm>
            <a:custGeom>
              <a:avLst/>
              <a:gdLst>
                <a:gd name="connsiteX0" fmla="*/ 1872074 w 3744148"/>
                <a:gd name="connsiteY0" fmla="*/ 273460 h 3744146"/>
                <a:gd name="connsiteX1" fmla="*/ 273460 w 3744148"/>
                <a:gd name="connsiteY1" fmla="*/ 1872073 h 3744146"/>
                <a:gd name="connsiteX2" fmla="*/ 1872074 w 3744148"/>
                <a:gd name="connsiteY2" fmla="*/ 3470686 h 3744146"/>
                <a:gd name="connsiteX3" fmla="*/ 3470688 w 3744148"/>
                <a:gd name="connsiteY3" fmla="*/ 1872073 h 3744146"/>
                <a:gd name="connsiteX4" fmla="*/ 1872074 w 3744148"/>
                <a:gd name="connsiteY4" fmla="*/ 0 h 3744146"/>
                <a:gd name="connsiteX5" fmla="*/ 3744148 w 3744148"/>
                <a:gd name="connsiteY5" fmla="*/ 1872073 h 3744146"/>
                <a:gd name="connsiteX6" fmla="*/ 1872074 w 3744148"/>
                <a:gd name="connsiteY6" fmla="*/ 3744146 h 3744146"/>
                <a:gd name="connsiteX7" fmla="*/ 0 w 3744148"/>
                <a:gd name="connsiteY7" fmla="*/ 1872073 h 37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4148" h="3744146">
                  <a:moveTo>
                    <a:pt x="1872074" y="273460"/>
                  </a:moveTo>
                  <a:lnTo>
                    <a:pt x="273460" y="1872073"/>
                  </a:lnTo>
                  <a:lnTo>
                    <a:pt x="1872074" y="3470686"/>
                  </a:lnTo>
                  <a:lnTo>
                    <a:pt x="3470688" y="1872073"/>
                  </a:lnTo>
                  <a:close/>
                  <a:moveTo>
                    <a:pt x="1872074" y="0"/>
                  </a:moveTo>
                  <a:lnTo>
                    <a:pt x="3744148" y="1872073"/>
                  </a:lnTo>
                  <a:lnTo>
                    <a:pt x="1872074" y="3744146"/>
                  </a:lnTo>
                  <a:lnTo>
                    <a:pt x="0" y="1872073"/>
                  </a:lnTo>
                  <a:close/>
                </a:path>
              </a:pathLst>
            </a:custGeom>
            <a:gradFill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菱形 3"/>
            <p:cNvSpPr/>
            <p:nvPr/>
          </p:nvSpPr>
          <p:spPr>
            <a:xfrm>
              <a:off x="4750404" y="2767870"/>
              <a:ext cx="2282828" cy="2282826"/>
            </a:xfrm>
            <a:prstGeom prst="diamond">
              <a:avLst/>
            </a:prstGeom>
            <a:blipFill>
              <a:blip r:embed="rId2"/>
              <a:srcRect/>
              <a:stretch>
                <a:fillRect l="-25160" r="-2484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6"/>
            <p:cNvSpPr/>
            <p:nvPr/>
          </p:nvSpPr>
          <p:spPr>
            <a:xfrm>
              <a:off x="1544473" y="2482120"/>
              <a:ext cx="2854328" cy="2854326"/>
            </a:xfrm>
            <a:custGeom>
              <a:avLst/>
              <a:gdLst>
                <a:gd name="connsiteX0" fmla="*/ 1872074 w 3744148"/>
                <a:gd name="connsiteY0" fmla="*/ 273460 h 3744146"/>
                <a:gd name="connsiteX1" fmla="*/ 273460 w 3744148"/>
                <a:gd name="connsiteY1" fmla="*/ 1872073 h 3744146"/>
                <a:gd name="connsiteX2" fmla="*/ 1872074 w 3744148"/>
                <a:gd name="connsiteY2" fmla="*/ 3470686 h 3744146"/>
                <a:gd name="connsiteX3" fmla="*/ 3470688 w 3744148"/>
                <a:gd name="connsiteY3" fmla="*/ 1872073 h 3744146"/>
                <a:gd name="connsiteX4" fmla="*/ 1872074 w 3744148"/>
                <a:gd name="connsiteY4" fmla="*/ 0 h 3744146"/>
                <a:gd name="connsiteX5" fmla="*/ 3744148 w 3744148"/>
                <a:gd name="connsiteY5" fmla="*/ 1872073 h 3744146"/>
                <a:gd name="connsiteX6" fmla="*/ 1872074 w 3744148"/>
                <a:gd name="connsiteY6" fmla="*/ 3744146 h 3744146"/>
                <a:gd name="connsiteX7" fmla="*/ 0 w 3744148"/>
                <a:gd name="connsiteY7" fmla="*/ 1872073 h 37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44148" h="3744146">
                  <a:moveTo>
                    <a:pt x="1872074" y="273460"/>
                  </a:moveTo>
                  <a:lnTo>
                    <a:pt x="273460" y="1872073"/>
                  </a:lnTo>
                  <a:lnTo>
                    <a:pt x="1872074" y="3470686"/>
                  </a:lnTo>
                  <a:lnTo>
                    <a:pt x="3470688" y="1872073"/>
                  </a:lnTo>
                  <a:close/>
                  <a:moveTo>
                    <a:pt x="1872074" y="0"/>
                  </a:moveTo>
                  <a:lnTo>
                    <a:pt x="3744148" y="1872073"/>
                  </a:lnTo>
                  <a:lnTo>
                    <a:pt x="1872074" y="3744146"/>
                  </a:lnTo>
                  <a:lnTo>
                    <a:pt x="0" y="1872073"/>
                  </a:lnTo>
                  <a:close/>
                </a:path>
              </a:pathLst>
            </a:custGeom>
            <a:gradFill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 bwMode="auto">
          <a:xfrm>
            <a:off x="7769543" y="2593665"/>
            <a:ext cx="3066413" cy="527424"/>
            <a:chOff x="3639003" y="4539852"/>
            <a:chExt cx="3066413" cy="528110"/>
          </a:xfrm>
        </p:grpSpPr>
        <p:sp>
          <p:nvSpPr>
            <p:cNvPr id="21" name="文本框 20"/>
            <p:cNvSpPr txBox="1"/>
            <p:nvPr/>
          </p:nvSpPr>
          <p:spPr>
            <a:xfrm>
              <a:off x="3639003" y="4836522"/>
              <a:ext cx="3066413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7769543" y="3710521"/>
            <a:ext cx="3066413" cy="527424"/>
            <a:chOff x="3639003" y="4539852"/>
            <a:chExt cx="3066413" cy="528110"/>
          </a:xfrm>
        </p:grpSpPr>
        <p:sp>
          <p:nvSpPr>
            <p:cNvPr id="27" name="文本框 26"/>
            <p:cNvSpPr txBox="1"/>
            <p:nvPr/>
          </p:nvSpPr>
          <p:spPr>
            <a:xfrm>
              <a:off x="3639003" y="4836522"/>
              <a:ext cx="3066413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7769543" y="4827377"/>
            <a:ext cx="3066413" cy="527424"/>
            <a:chOff x="3639003" y="4539852"/>
            <a:chExt cx="3066413" cy="528110"/>
          </a:xfrm>
        </p:grpSpPr>
        <p:sp>
          <p:nvSpPr>
            <p:cNvPr id="30" name="文本框 29"/>
            <p:cNvSpPr txBox="1"/>
            <p:nvPr/>
          </p:nvSpPr>
          <p:spPr>
            <a:xfrm>
              <a:off x="3639003" y="4836522"/>
              <a:ext cx="3066413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824396" y="2463800"/>
            <a:ext cx="2543208" cy="3411895"/>
            <a:chOff x="4824396" y="2463800"/>
            <a:chExt cx="2543208" cy="3411895"/>
          </a:xfrm>
        </p:grpSpPr>
        <p:sp>
          <p:nvSpPr>
            <p:cNvPr id="3" name="Freeform: Shape 1"/>
            <p:cNvSpPr/>
            <p:nvPr/>
          </p:nvSpPr>
          <p:spPr>
            <a:xfrm rot="14400000" flipH="1">
              <a:off x="6095741" y="4666298"/>
              <a:ext cx="1289338" cy="1129456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4" name="Freeform: Shape 2"/>
            <p:cNvSpPr/>
            <p:nvPr/>
          </p:nvSpPr>
          <p:spPr>
            <a:xfrm rot="900000">
              <a:off x="6078266" y="3410261"/>
              <a:ext cx="1289338" cy="112945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5" name="Freeform: Shape 3"/>
            <p:cNvSpPr/>
            <p:nvPr/>
          </p:nvSpPr>
          <p:spPr>
            <a:xfrm rot="14400000" flipH="1">
              <a:off x="4844610" y="3721311"/>
              <a:ext cx="1289338" cy="1129456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6" name="Freeform: Shape 4"/>
            <p:cNvSpPr/>
            <p:nvPr/>
          </p:nvSpPr>
          <p:spPr>
            <a:xfrm rot="900000">
              <a:off x="4824396" y="2463800"/>
              <a:ext cx="1289338" cy="1129457"/>
            </a:xfrm>
            <a:custGeom>
              <a:avLst/>
              <a:gdLst/>
              <a:ahLst/>
              <a:cxnLst/>
              <a:rect l="l" t="t" r="r" b="b"/>
              <a:pathLst>
                <a:path w="1902750" h="1666803">
                  <a:moveTo>
                    <a:pt x="0" y="0"/>
                  </a:moveTo>
                  <a:cubicBezTo>
                    <a:pt x="435283" y="-435283"/>
                    <a:pt x="1141015" y="-435283"/>
                    <a:pt x="1576298" y="0"/>
                  </a:cubicBezTo>
                  <a:cubicBezTo>
                    <a:pt x="2011020" y="434721"/>
                    <a:pt x="2011581" y="1139195"/>
                    <a:pt x="1577897" y="1574529"/>
                  </a:cubicBezTo>
                  <a:lnTo>
                    <a:pt x="1670171" y="1666803"/>
                  </a:lnTo>
                  <a:lnTo>
                    <a:pt x="1310131" y="1666803"/>
                  </a:lnTo>
                  <a:lnTo>
                    <a:pt x="1310131" y="1306763"/>
                  </a:lnTo>
                  <a:lnTo>
                    <a:pt x="1411850" y="1408482"/>
                  </a:lnTo>
                  <a:cubicBezTo>
                    <a:pt x="1753828" y="1064853"/>
                    <a:pt x="1753267" y="509063"/>
                    <a:pt x="1410251" y="166047"/>
                  </a:cubicBezTo>
                  <a:cubicBezTo>
                    <a:pt x="1066674" y="-177531"/>
                    <a:pt x="509625" y="-177531"/>
                    <a:pt x="166047" y="166047"/>
                  </a:cubicBezTo>
                  <a:cubicBezTo>
                    <a:pt x="-177530" y="509624"/>
                    <a:pt x="-177530" y="1066673"/>
                    <a:pt x="166047" y="1410251"/>
                  </a:cubicBezTo>
                  <a:lnTo>
                    <a:pt x="0" y="1576298"/>
                  </a:lnTo>
                  <a:cubicBezTo>
                    <a:pt x="-435283" y="1141015"/>
                    <a:pt x="-435283" y="43528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</a:p>
          </p:txBody>
        </p:sp>
        <p:sp>
          <p:nvSpPr>
            <p:cNvPr id="7" name="Freeform: Shape 30"/>
            <p:cNvSpPr/>
            <p:nvPr/>
          </p:nvSpPr>
          <p:spPr bwMode="auto">
            <a:xfrm>
              <a:off x="6352596" y="4837950"/>
              <a:ext cx="577506" cy="5775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" name="Freeform: Shape 31"/>
            <p:cNvSpPr/>
            <p:nvPr/>
          </p:nvSpPr>
          <p:spPr bwMode="auto">
            <a:xfrm>
              <a:off x="5106166" y="3891888"/>
              <a:ext cx="577506" cy="5775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" name="Freeform: Shape 32"/>
            <p:cNvSpPr/>
            <p:nvPr/>
          </p:nvSpPr>
          <p:spPr bwMode="auto">
            <a:xfrm>
              <a:off x="5094244" y="2616402"/>
              <a:ext cx="577506" cy="57750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" name="Freeform: Shape 33"/>
            <p:cNvSpPr/>
            <p:nvPr/>
          </p:nvSpPr>
          <p:spPr bwMode="auto">
            <a:xfrm>
              <a:off x="6338898" y="3567887"/>
              <a:ext cx="577506" cy="57750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adFill flip="none" rotWithShape="1">
              <a:gsLst>
                <a:gs pos="6000">
                  <a:srgbClr val="CB6FDB"/>
                </a:gs>
                <a:gs pos="100000">
                  <a:srgbClr val="4A6BC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13" name="图文框 12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 bwMode="auto">
          <a:xfrm>
            <a:off x="6627651" y="1949392"/>
            <a:ext cx="3142047" cy="527424"/>
            <a:chOff x="3639002" y="4539852"/>
            <a:chExt cx="3142047" cy="528110"/>
          </a:xfrm>
        </p:grpSpPr>
        <p:sp>
          <p:nvSpPr>
            <p:cNvPr id="16" name="文本框 15"/>
            <p:cNvSpPr txBox="1"/>
            <p:nvPr/>
          </p:nvSpPr>
          <p:spPr>
            <a:xfrm>
              <a:off x="3639002" y="4836522"/>
              <a:ext cx="3142047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7788275" y="3412354"/>
            <a:ext cx="3142047" cy="527424"/>
            <a:chOff x="3639002" y="4539852"/>
            <a:chExt cx="3142047" cy="528110"/>
          </a:xfrm>
        </p:grpSpPr>
        <p:sp>
          <p:nvSpPr>
            <p:cNvPr id="19" name="文本框 18"/>
            <p:cNvSpPr txBox="1"/>
            <p:nvPr/>
          </p:nvSpPr>
          <p:spPr>
            <a:xfrm>
              <a:off x="3639002" y="4836522"/>
              <a:ext cx="3142047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39003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194076" y="4094668"/>
            <a:ext cx="3142047" cy="527424"/>
            <a:chOff x="3639002" y="4539852"/>
            <a:chExt cx="3142047" cy="528110"/>
          </a:xfrm>
        </p:grpSpPr>
        <p:sp>
          <p:nvSpPr>
            <p:cNvPr id="22" name="文本框 21"/>
            <p:cNvSpPr txBox="1"/>
            <p:nvPr/>
          </p:nvSpPr>
          <p:spPr>
            <a:xfrm>
              <a:off x="3639002" y="4836522"/>
              <a:ext cx="3142047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732407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2302457" y="5378059"/>
            <a:ext cx="3142047" cy="527424"/>
            <a:chOff x="3639002" y="4539852"/>
            <a:chExt cx="3142047" cy="528110"/>
          </a:xfrm>
        </p:grpSpPr>
        <p:sp>
          <p:nvSpPr>
            <p:cNvPr id="25" name="文本框 24"/>
            <p:cNvSpPr txBox="1"/>
            <p:nvPr/>
          </p:nvSpPr>
          <p:spPr>
            <a:xfrm>
              <a:off x="3639002" y="4836522"/>
              <a:ext cx="3142047" cy="23144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732407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42"/>
          <p:cNvGraphicFramePr/>
          <p:nvPr/>
        </p:nvGraphicFramePr>
        <p:xfrm>
          <a:off x="1294999" y="2125960"/>
          <a:ext cx="2166525" cy="205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TextBox 144"/>
          <p:cNvSpPr txBox="1"/>
          <p:nvPr/>
        </p:nvSpPr>
        <p:spPr>
          <a:xfrm>
            <a:off x="1848448" y="2808747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75%</a:t>
            </a:r>
            <a:endParaRPr lang="id-ID" sz="3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145"/>
          <p:cNvGrpSpPr/>
          <p:nvPr/>
        </p:nvGrpSpPr>
        <p:grpSpPr>
          <a:xfrm>
            <a:off x="1475976" y="4127553"/>
            <a:ext cx="1804570" cy="604487"/>
            <a:chOff x="1196731" y="4609707"/>
            <a:chExt cx="1913642" cy="641023"/>
          </a:xfrm>
        </p:grpSpPr>
        <p:sp>
          <p:nvSpPr>
            <p:cNvPr id="5" name="TextBox 146"/>
            <p:cNvSpPr txBox="1"/>
            <p:nvPr/>
          </p:nvSpPr>
          <p:spPr>
            <a:xfrm>
              <a:off x="1560121" y="4609707"/>
              <a:ext cx="1186864" cy="4895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89,750</a:t>
              </a:r>
              <a:endParaRPr lang="id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6" name="Straight Connector 147"/>
            <p:cNvCxnSpPr/>
            <p:nvPr/>
          </p:nvCxnSpPr>
          <p:spPr>
            <a:xfrm>
              <a:off x="1196731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Chart 149"/>
          <p:cNvGraphicFramePr/>
          <p:nvPr/>
        </p:nvGraphicFramePr>
        <p:xfrm>
          <a:off x="3773973" y="2125960"/>
          <a:ext cx="2166525" cy="205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51"/>
          <p:cNvSpPr txBox="1"/>
          <p:nvPr/>
        </p:nvSpPr>
        <p:spPr>
          <a:xfrm>
            <a:off x="4329688" y="2797485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90%</a:t>
            </a:r>
            <a:endParaRPr lang="id-ID" sz="3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152"/>
          <p:cNvGrpSpPr/>
          <p:nvPr/>
        </p:nvGrpSpPr>
        <p:grpSpPr>
          <a:xfrm>
            <a:off x="3954951" y="4127553"/>
            <a:ext cx="1804570" cy="604487"/>
            <a:chOff x="3825540" y="4609707"/>
            <a:chExt cx="1913642" cy="641023"/>
          </a:xfrm>
        </p:grpSpPr>
        <p:sp>
          <p:nvSpPr>
            <p:cNvPr id="11" name="TextBox 153"/>
            <p:cNvSpPr txBox="1"/>
            <p:nvPr/>
          </p:nvSpPr>
          <p:spPr>
            <a:xfrm>
              <a:off x="4098834" y="4609707"/>
              <a:ext cx="1367053" cy="4895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120,890</a:t>
              </a:r>
              <a:endParaRPr lang="id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" name="Straight Connector 154"/>
            <p:cNvCxnSpPr/>
            <p:nvPr/>
          </p:nvCxnSpPr>
          <p:spPr>
            <a:xfrm>
              <a:off x="3825540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Chart 156"/>
          <p:cNvGraphicFramePr/>
          <p:nvPr/>
        </p:nvGraphicFramePr>
        <p:xfrm>
          <a:off x="6251502" y="2125960"/>
          <a:ext cx="2166525" cy="205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58"/>
          <p:cNvSpPr txBox="1"/>
          <p:nvPr/>
        </p:nvSpPr>
        <p:spPr>
          <a:xfrm>
            <a:off x="6807217" y="2797484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15%</a:t>
            </a:r>
            <a:endParaRPr lang="id-ID" sz="3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159"/>
          <p:cNvGrpSpPr/>
          <p:nvPr/>
        </p:nvGrpSpPr>
        <p:grpSpPr>
          <a:xfrm>
            <a:off x="6432481" y="4127553"/>
            <a:ext cx="1804570" cy="604487"/>
            <a:chOff x="6452818" y="4609707"/>
            <a:chExt cx="1913642" cy="641023"/>
          </a:xfrm>
        </p:grpSpPr>
        <p:sp>
          <p:nvSpPr>
            <p:cNvPr id="17" name="TextBox 160"/>
            <p:cNvSpPr txBox="1"/>
            <p:nvPr/>
          </p:nvSpPr>
          <p:spPr>
            <a:xfrm>
              <a:off x="6906301" y="4609707"/>
              <a:ext cx="1006676" cy="4895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2,508</a:t>
              </a:r>
              <a:endParaRPr lang="id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8" name="Straight Connector 161"/>
            <p:cNvCxnSpPr/>
            <p:nvPr/>
          </p:nvCxnSpPr>
          <p:spPr>
            <a:xfrm>
              <a:off x="6452818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Chart 240"/>
          <p:cNvGraphicFramePr/>
          <p:nvPr/>
        </p:nvGraphicFramePr>
        <p:xfrm>
          <a:off x="8730476" y="2125960"/>
          <a:ext cx="2166525" cy="205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302"/>
          <p:cNvSpPr txBox="1"/>
          <p:nvPr/>
        </p:nvSpPr>
        <p:spPr>
          <a:xfrm>
            <a:off x="9328287" y="2808747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69%</a:t>
            </a:r>
            <a:endParaRPr lang="id-ID" sz="3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oup 303"/>
          <p:cNvGrpSpPr/>
          <p:nvPr/>
        </p:nvGrpSpPr>
        <p:grpSpPr>
          <a:xfrm>
            <a:off x="8911453" y="4127553"/>
            <a:ext cx="1804570" cy="604487"/>
            <a:chOff x="9081627" y="4609707"/>
            <a:chExt cx="1913642" cy="641023"/>
          </a:xfrm>
        </p:grpSpPr>
        <p:sp>
          <p:nvSpPr>
            <p:cNvPr id="23" name="TextBox 304"/>
            <p:cNvSpPr txBox="1"/>
            <p:nvPr/>
          </p:nvSpPr>
          <p:spPr>
            <a:xfrm>
              <a:off x="9445018" y="4609707"/>
              <a:ext cx="1186864" cy="48956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id-ID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75,600</a:t>
              </a:r>
              <a:endParaRPr lang="id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4" name="Straight Connector 305"/>
            <p:cNvCxnSpPr/>
            <p:nvPr/>
          </p:nvCxnSpPr>
          <p:spPr>
            <a:xfrm>
              <a:off x="9081627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 bwMode="auto">
          <a:xfrm>
            <a:off x="1351674" y="4853363"/>
            <a:ext cx="2048644" cy="527425"/>
            <a:chOff x="3639003" y="4539852"/>
            <a:chExt cx="2048644" cy="528111"/>
          </a:xfrm>
        </p:grpSpPr>
        <p:sp>
          <p:nvSpPr>
            <p:cNvPr id="28" name="文本框 27"/>
            <p:cNvSpPr txBox="1"/>
            <p:nvPr/>
          </p:nvSpPr>
          <p:spPr>
            <a:xfrm>
              <a:off x="3639003" y="4836522"/>
              <a:ext cx="2048644" cy="231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39004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3834587" y="4853363"/>
            <a:ext cx="2048644" cy="527425"/>
            <a:chOff x="3639003" y="4539852"/>
            <a:chExt cx="2048644" cy="528111"/>
          </a:xfrm>
        </p:grpSpPr>
        <p:sp>
          <p:nvSpPr>
            <p:cNvPr id="32" name="文本框 31"/>
            <p:cNvSpPr txBox="1"/>
            <p:nvPr/>
          </p:nvSpPr>
          <p:spPr>
            <a:xfrm>
              <a:off x="3639003" y="4836522"/>
              <a:ext cx="2048644" cy="231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639004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6310442" y="4853363"/>
            <a:ext cx="2048644" cy="527425"/>
            <a:chOff x="3639003" y="4539852"/>
            <a:chExt cx="2048644" cy="528111"/>
          </a:xfrm>
        </p:grpSpPr>
        <p:sp>
          <p:nvSpPr>
            <p:cNvPr id="35" name="文本框 34"/>
            <p:cNvSpPr txBox="1"/>
            <p:nvPr/>
          </p:nvSpPr>
          <p:spPr>
            <a:xfrm>
              <a:off x="3639003" y="4836522"/>
              <a:ext cx="2048644" cy="231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639004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8791681" y="4853363"/>
            <a:ext cx="2048644" cy="527425"/>
            <a:chOff x="3639003" y="4539852"/>
            <a:chExt cx="2048644" cy="528111"/>
          </a:xfrm>
        </p:grpSpPr>
        <p:sp>
          <p:nvSpPr>
            <p:cNvPr id="38" name="文本框 37"/>
            <p:cNvSpPr txBox="1"/>
            <p:nvPr/>
          </p:nvSpPr>
          <p:spPr>
            <a:xfrm>
              <a:off x="3639003" y="4836522"/>
              <a:ext cx="2048644" cy="231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80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Please add content here</a:t>
              </a:r>
              <a:endParaRPr lang="en-US" altLang="zh-CN" sz="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39004" y="4539852"/>
              <a:ext cx="2048642" cy="33899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</a:rPr>
                <a:t>DAZZLE COLOR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71230">
            <a:off x="-429180" y="369860"/>
            <a:ext cx="858360" cy="917994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968623" y="534627"/>
            <a:ext cx="365503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rPr>
              <a:t>DAZZLE COLOR</a:t>
            </a:r>
            <a:endParaRPr lang="en-US" altLang="zh-CN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66700" dist="38100" dir="2700000" algn="tl" rotWithShape="0">
                  <a:prstClr val="black">
                    <a:alpha val="29000"/>
                  </a:prstClr>
                </a:outerShdw>
              </a:effectLst>
              <a:latin typeface="Geometr415 Blk BT" panose="020B0802020204020303" pitchFamily="34" charset="0"/>
            </a:endParaRPr>
          </a:p>
        </p:txBody>
      </p:sp>
      <p:sp>
        <p:nvSpPr>
          <p:cNvPr id="42" name="图文框 41"/>
          <p:cNvSpPr/>
          <p:nvPr/>
        </p:nvSpPr>
        <p:spPr>
          <a:xfrm>
            <a:off x="1794470" y="496214"/>
            <a:ext cx="3947923" cy="726310"/>
          </a:xfrm>
          <a:prstGeom prst="frame">
            <a:avLst>
              <a:gd name="adj1" fmla="val 322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6"/>
          <a:stretch>
            <a:fillRect/>
          </a:stretch>
        </p:blipFill>
        <p:spPr>
          <a:xfrm rot="5400000" flipH="1" flipV="1">
            <a:off x="314718" y="-314718"/>
            <a:ext cx="1287854" cy="191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Graphic spid="8" grpId="0">
        <p:bldAsOne/>
      </p:bldGraphic>
      <p:bldP spid="9" grpId="0"/>
      <p:bldGraphic spid="14" grpId="0">
        <p:bldAsOne/>
      </p:bldGraphic>
      <p:bldP spid="15" grpId="0"/>
      <p:bldGraphic spid="20" grpId="0">
        <p:bldAsOne/>
      </p:bldGraphic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941784" y="2030632"/>
            <a:ext cx="7147434" cy="6894062"/>
            <a:chOff x="7941784" y="2030632"/>
            <a:chExt cx="7147434" cy="689406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8"/>
            <a:stretch>
              <a:fillRect/>
            </a:stretch>
          </p:blipFill>
          <p:spPr>
            <a:xfrm rot="16382692" flipH="1">
              <a:off x="9193243" y="2326732"/>
              <a:ext cx="6035617" cy="544341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29" b="34580"/>
            <a:stretch>
              <a:fillRect/>
            </a:stretch>
          </p:blipFill>
          <p:spPr>
            <a:xfrm rot="14118585">
              <a:off x="7660872" y="5238938"/>
              <a:ext cx="3130350" cy="256852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66"/>
            <a:stretch>
              <a:fillRect/>
            </a:stretch>
          </p:blipFill>
          <p:spPr>
            <a:xfrm rot="16200000" flipH="1" flipV="1">
              <a:off x="11649851" y="5485327"/>
              <a:ext cx="2763934" cy="411480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814286" y="2272608"/>
            <a:ext cx="8563428" cy="2196672"/>
            <a:chOff x="1814286" y="1697594"/>
            <a:chExt cx="8563428" cy="2196672"/>
          </a:xfrm>
        </p:grpSpPr>
        <p:sp>
          <p:nvSpPr>
            <p:cNvPr id="9" name="图文框 8"/>
            <p:cNvSpPr/>
            <p:nvPr/>
          </p:nvSpPr>
          <p:spPr>
            <a:xfrm>
              <a:off x="1814286" y="1697594"/>
              <a:ext cx="8563428" cy="2196672"/>
            </a:xfrm>
            <a:prstGeom prst="frame">
              <a:avLst>
                <a:gd name="adj1" fmla="val 322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532461" y="2195766"/>
              <a:ext cx="7127079" cy="1200329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66700" dist="38100" dir="2700000" algn="tl" rotWithShape="0">
                      <a:prstClr val="black">
                        <a:alpha val="29000"/>
                      </a:prstClr>
                    </a:outerShdw>
                  </a:effectLst>
                  <a:latin typeface="Geometr415 Blk BT" panose="020B0802020204020303" pitchFamily="34" charset="0"/>
                </a:rPr>
                <a:t>DAZZLE COLOR</a:t>
              </a:r>
              <a:endParaRPr lang="en-US" altLang="zh-CN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66700" dist="38100" dir="2700000" algn="tl" rotWithShape="0">
                    <a:prstClr val="black">
                      <a:alpha val="29000"/>
                    </a:prstClr>
                  </a:outerShdw>
                </a:effectLst>
                <a:latin typeface="Geometr415 Blk BT" panose="020B0802020204020303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486677" y="-7911"/>
            <a:ext cx="5601477" cy="5841270"/>
            <a:chOff x="-1486677" y="-7911"/>
            <a:chExt cx="5601477" cy="584127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14300" y="833644"/>
              <a:ext cx="1301084" cy="13914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8428" flipH="1" flipV="1">
              <a:off x="-1526718" y="2496357"/>
              <a:ext cx="3377043" cy="3296962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066"/>
            <a:stretch>
              <a:fillRect/>
            </a:stretch>
          </p:blipFill>
          <p:spPr>
            <a:xfrm rot="5400000" flipH="1" flipV="1">
              <a:off x="675433" y="-683344"/>
              <a:ext cx="2763934" cy="411480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5080001" y="4809849"/>
            <a:ext cx="2032000" cy="286638"/>
            <a:chOff x="3737430" y="4836823"/>
            <a:chExt cx="2675203" cy="377370"/>
          </a:xfrm>
        </p:grpSpPr>
        <p:sp>
          <p:nvSpPr>
            <p:cNvPr id="12" name="椭圆 11"/>
            <p:cNvSpPr/>
            <p:nvPr/>
          </p:nvSpPr>
          <p:spPr>
            <a:xfrm>
              <a:off x="3737430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503374" y="4836823"/>
              <a:ext cx="377370" cy="37737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269318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3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035263" y="4836823"/>
              <a:ext cx="377370" cy="377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4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主题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2828</Words>
  <Application>WPS 演示</Application>
  <PresentationFormat>宽屏</PresentationFormat>
  <Paragraphs>536</Paragraphs>
  <Slides>25</Slides>
  <Notes>26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Geometr415 Blk BT</vt:lpstr>
      <vt:lpstr>Yu Gothic UI Semibold</vt:lpstr>
      <vt:lpstr>Century Gothic</vt:lpstr>
      <vt:lpstr>Comic Sans MS</vt:lpstr>
      <vt:lpstr>Helvetica Light</vt:lpstr>
      <vt:lpstr>Arial Unicode MS</vt:lpstr>
      <vt:lpstr>等线</vt:lpstr>
      <vt:lpstr>Arial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一颗苹果</cp:lastModifiedBy>
  <cp:revision>68</cp:revision>
  <dcterms:created xsi:type="dcterms:W3CDTF">2017-08-18T03:02:00Z</dcterms:created>
  <dcterms:modified xsi:type="dcterms:W3CDTF">2021-09-10T08:41:48Z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E28444AF0E334D29A698587885147393</vt:lpwstr>
  </property>
</Properties>
</file>