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9"/>
  </p:handoutMasterIdLst>
  <p:sldIdLst>
    <p:sldId id="317" r:id="rId3"/>
    <p:sldId id="341" r:id="rId5"/>
    <p:sldId id="322" r:id="rId6"/>
    <p:sldId id="330" r:id="rId7"/>
    <p:sldId id="325" r:id="rId8"/>
    <p:sldId id="326" r:id="rId9"/>
    <p:sldId id="329" r:id="rId10"/>
    <p:sldId id="321" r:id="rId11"/>
    <p:sldId id="340" r:id="rId12"/>
    <p:sldId id="332" r:id="rId13"/>
    <p:sldId id="323" r:id="rId14"/>
    <p:sldId id="328" r:id="rId15"/>
    <p:sldId id="331" r:id="rId16"/>
    <p:sldId id="320" r:id="rId17"/>
    <p:sldId id="333" r:id="rId18"/>
    <p:sldId id="324" r:id="rId19"/>
    <p:sldId id="336" r:id="rId20"/>
    <p:sldId id="335" r:id="rId21"/>
    <p:sldId id="319" r:id="rId22"/>
    <p:sldId id="292" r:id="rId23"/>
    <p:sldId id="334" r:id="rId24"/>
    <p:sldId id="338" r:id="rId25"/>
    <p:sldId id="327" r:id="rId26"/>
    <p:sldId id="339" r:id="rId27"/>
    <p:sldId id="318" r:id="rId28"/>
  </p:sldIdLst>
  <p:sldSz cx="9144000" cy="5143500" type="screen16x9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F02"/>
    <a:srgbClr val="34425B"/>
    <a:srgbClr val="A2B0CA"/>
    <a:srgbClr val="508CC2"/>
    <a:srgbClr val="2E75B5"/>
    <a:srgbClr val="0069B8"/>
    <a:srgbClr val="005697"/>
    <a:srgbClr val="005DA2"/>
    <a:srgbClr val="7F7F7F"/>
    <a:srgbClr val="77A9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5" autoAdjust="0"/>
    <p:restoredTop sz="94660" autoAdjust="0"/>
  </p:normalViewPr>
  <p:slideViewPr>
    <p:cSldViewPr>
      <p:cViewPr varScale="1">
        <p:scale>
          <a:sx n="113" d="100"/>
          <a:sy n="113" d="100"/>
        </p:scale>
        <p:origin x="480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gs" Target="tags/tag3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 userDrawn="1">
            <p:custDataLst>
              <p:tags r:id="rId2"/>
            </p:custDataLst>
          </p:nvPr>
        </p:nvSpPr>
        <p:spPr>
          <a:xfrm>
            <a:off x="521636" y="555120"/>
            <a:ext cx="8623953" cy="22253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032" tIns="33516" rIns="67032" bIns="3351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 userDrawn="1">
            <p:custDataLst>
              <p:tags r:id="rId3"/>
            </p:custDataLst>
          </p:nvPr>
        </p:nvSpPr>
        <p:spPr>
          <a:xfrm>
            <a:off x="2" y="195486"/>
            <a:ext cx="410536" cy="381886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rgbClr val="0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032" tIns="33516" rIns="67032" bIns="3351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4.jpeg"/><Relationship Id="rId16" Type="http://schemas.microsoft.com/office/2007/relationships/hdphoto" Target="../media/image3.wdp"/><Relationship Id="rId15" Type="http://schemas.openxmlformats.org/officeDocument/2006/relationships/image" Target="../media/image2.png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588" cy="514508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324"/>
            <a:ext cx="9126521" cy="51351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7092280" y="4609693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部门：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   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429592" y="2216285"/>
            <a:ext cx="50024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经典圆体简" panose="02010609000101010101" pitchFamily="49" charset="-122"/>
                <a:ea typeface="经典圆体简" panose="02010609000101010101" pitchFamily="49" charset="-122"/>
                <a:cs typeface="经典圆体简" panose="02010609000101010101" pitchFamily="49" charset="-122"/>
                <a:sym typeface="微软雅黑" panose="020B0503020204020204" pitchFamily="34" charset="-122"/>
              </a:rPr>
              <a:t>  工作总结学术报告</a:t>
            </a:r>
            <a:r>
              <a:rPr lang="en-US" altLang="zh-CN" sz="3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经典圆体简" panose="02010609000101010101" pitchFamily="49" charset="-122"/>
                <a:ea typeface="经典圆体简" panose="02010609000101010101" pitchFamily="49" charset="-122"/>
                <a:cs typeface="经典圆体简" panose="02010609000101010101" pitchFamily="49" charset="-122"/>
                <a:sym typeface="微软雅黑" panose="020B0503020204020204" pitchFamily="34" charset="-122"/>
              </a:rPr>
              <a:t>PPT</a:t>
            </a:r>
            <a:endParaRPr lang="zh-CN" altLang="en-US" sz="3200" spc="300" dirty="0">
              <a:solidFill>
                <a:schemeClr val="tx1">
                  <a:lumMod val="75000"/>
                  <a:lumOff val="25000"/>
                </a:schemeClr>
              </a:solidFill>
              <a:latin typeface="经典圆体简" panose="02010609000101010101" pitchFamily="49" charset="-122"/>
              <a:ea typeface="经典圆体简" panose="02010609000101010101" pitchFamily="49" charset="-122"/>
              <a:cs typeface="经典圆体简" panose="02010609000101010101" pitchFamily="49" charset="-122"/>
              <a:sym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07904" y="2798807"/>
            <a:ext cx="388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年终总结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】【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新年计划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】【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述职报告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】【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等腰三角形 4"/>
          <p:cNvSpPr/>
          <p:nvPr/>
        </p:nvSpPr>
        <p:spPr>
          <a:xfrm flipV="1">
            <a:off x="-1476672" y="-7898"/>
            <a:ext cx="5817940" cy="3299727"/>
          </a:xfrm>
          <a:prstGeom prst="triangle">
            <a:avLst/>
          </a:prstGeom>
          <a:blipFill dpi="0" rotWithShape="0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9000" b="-7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0" y="-7898"/>
            <a:ext cx="4572000" cy="515139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172938" y="-7898"/>
            <a:ext cx="4572000" cy="515139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345876" y="-7898"/>
            <a:ext cx="4572000" cy="515139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等腰三角形 35"/>
          <p:cNvSpPr/>
          <p:nvPr/>
        </p:nvSpPr>
        <p:spPr>
          <a:xfrm>
            <a:off x="5283994" y="2935307"/>
            <a:ext cx="5817940" cy="3299727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3746002" y="1451483"/>
            <a:ext cx="5002462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经典圆体简" panose="02010609000101010101" pitchFamily="49" charset="-122"/>
                <a:ea typeface="经典圆体简" panose="02010609000101010101" pitchFamily="49" charset="-122"/>
                <a:cs typeface="经典圆体简" panose="02010609000101010101" pitchFamily="49" charset="-122"/>
                <a:sym typeface="微软雅黑" panose="020B0503020204020204" pitchFamily="34" charset="-122"/>
              </a:rPr>
              <a:t>20XX</a:t>
            </a:r>
            <a:endParaRPr lang="zh-CN" altLang="en-US" sz="6000" spc="300" dirty="0">
              <a:solidFill>
                <a:schemeClr val="tx1">
                  <a:lumMod val="75000"/>
                  <a:lumOff val="25000"/>
                </a:schemeClr>
              </a:solidFill>
              <a:latin typeface="经典圆体简" panose="02010609000101010101" pitchFamily="49" charset="-122"/>
              <a:ea typeface="经典圆体简" panose="02010609000101010101" pitchFamily="49" charset="-122"/>
              <a:cs typeface="经典圆体简" panose="02010609000101010101" pitchFamily="49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900" decel="100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  <p:bldP spid="25" grpId="0"/>
          <p:bldP spid="27" grpId="0"/>
          <p:bldP spid="5" grpId="0" animBg="1"/>
          <p:bldP spid="36" grpId="0" animBg="1"/>
          <p:bldP spid="3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900" decel="100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  <p:bldP spid="25" grpId="0"/>
          <p:bldP spid="27" grpId="0"/>
          <p:bldP spid="5" grpId="0" animBg="1"/>
          <p:bldP spid="36" grpId="0" animBg="1"/>
          <p:bldP spid="37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2772365" y="1203501"/>
            <a:ext cx="3599270" cy="3039134"/>
            <a:chOff x="2772365" y="1203501"/>
            <a:chExt cx="3599270" cy="3039134"/>
          </a:xfrm>
        </p:grpSpPr>
        <p:sp>
          <p:nvSpPr>
            <p:cNvPr id="5" name="Freeform: Shape 4"/>
            <p:cNvSpPr/>
            <p:nvPr/>
          </p:nvSpPr>
          <p:spPr>
            <a:xfrm>
              <a:off x="4718179" y="1397865"/>
              <a:ext cx="1241681" cy="1148916"/>
            </a:xfrm>
            <a:custGeom>
              <a:avLst/>
              <a:gdLst>
                <a:gd name="connsiteX0" fmla="*/ 0 w 1689100"/>
                <a:gd name="connsiteY0" fmla="*/ 844550 h 1689100"/>
                <a:gd name="connsiteX1" fmla="*/ 844550 w 1689100"/>
                <a:gd name="connsiteY1" fmla="*/ 0 h 1689100"/>
                <a:gd name="connsiteX2" fmla="*/ 1689100 w 1689100"/>
                <a:gd name="connsiteY2" fmla="*/ 844550 h 1689100"/>
                <a:gd name="connsiteX3" fmla="*/ 844550 w 1689100"/>
                <a:gd name="connsiteY3" fmla="*/ 1689100 h 1689100"/>
                <a:gd name="connsiteX4" fmla="*/ 0 w 1689100"/>
                <a:gd name="connsiteY4" fmla="*/ 844550 h 1689100"/>
                <a:gd name="connsiteX0-1" fmla="*/ 0 w 1435100"/>
                <a:gd name="connsiteY0-2" fmla="*/ 1062633 h 1695414"/>
                <a:gd name="connsiteX1-3" fmla="*/ 590550 w 1435100"/>
                <a:gd name="connsiteY1-4" fmla="*/ 2183 h 1695414"/>
                <a:gd name="connsiteX2-5" fmla="*/ 1435100 w 1435100"/>
                <a:gd name="connsiteY2-6" fmla="*/ 846733 h 1695414"/>
                <a:gd name="connsiteX3-7" fmla="*/ 590550 w 1435100"/>
                <a:gd name="connsiteY3-8" fmla="*/ 1691283 h 1695414"/>
                <a:gd name="connsiteX4-9" fmla="*/ 0 w 1435100"/>
                <a:gd name="connsiteY4-10" fmla="*/ 1062633 h 1695414"/>
                <a:gd name="connsiteX0-11" fmla="*/ 243226 w 1678326"/>
                <a:gd name="connsiteY0-12" fmla="*/ 1062633 h 1592646"/>
                <a:gd name="connsiteX1-13" fmla="*/ 833776 w 1678326"/>
                <a:gd name="connsiteY1-14" fmla="*/ 2183 h 1592646"/>
                <a:gd name="connsiteX2-15" fmla="*/ 1678326 w 1678326"/>
                <a:gd name="connsiteY2-16" fmla="*/ 846733 h 1592646"/>
                <a:gd name="connsiteX3-17" fmla="*/ 97176 w 1678326"/>
                <a:gd name="connsiteY3-18" fmla="*/ 1589683 h 1592646"/>
                <a:gd name="connsiteX4-19" fmla="*/ 243226 w 1678326"/>
                <a:gd name="connsiteY4-20" fmla="*/ 1062633 h 1592646"/>
                <a:gd name="connsiteX0-21" fmla="*/ 259992 w 1923692"/>
                <a:gd name="connsiteY0-22" fmla="*/ 1219559 h 1779324"/>
                <a:gd name="connsiteX1-23" fmla="*/ 850542 w 1923692"/>
                <a:gd name="connsiteY1-24" fmla="*/ 159109 h 1779324"/>
                <a:gd name="connsiteX2-25" fmla="*/ 1923692 w 1923692"/>
                <a:gd name="connsiteY2-26" fmla="*/ 305159 h 1779324"/>
                <a:gd name="connsiteX3-27" fmla="*/ 113942 w 1923692"/>
                <a:gd name="connsiteY3-28" fmla="*/ 1746609 h 1779324"/>
                <a:gd name="connsiteX4-29" fmla="*/ 259992 w 1923692"/>
                <a:gd name="connsiteY4-30" fmla="*/ 1219559 h 1779324"/>
                <a:gd name="connsiteX0-31" fmla="*/ 252123 w 1915823"/>
                <a:gd name="connsiteY0-32" fmla="*/ 1393561 h 1956003"/>
                <a:gd name="connsiteX1-33" fmla="*/ 575973 w 1915823"/>
                <a:gd name="connsiteY1-34" fmla="*/ 66411 h 1956003"/>
                <a:gd name="connsiteX2-35" fmla="*/ 1915823 w 1915823"/>
                <a:gd name="connsiteY2-36" fmla="*/ 479161 h 1956003"/>
                <a:gd name="connsiteX3-37" fmla="*/ 106073 w 1915823"/>
                <a:gd name="connsiteY3-38" fmla="*/ 1920611 h 1956003"/>
                <a:gd name="connsiteX4-39" fmla="*/ 252123 w 1915823"/>
                <a:gd name="connsiteY4-40" fmla="*/ 1393561 h 1956003"/>
                <a:gd name="connsiteX0-41" fmla="*/ 839211 w 1829811"/>
                <a:gd name="connsiteY0-42" fmla="*/ 876094 h 1890449"/>
                <a:gd name="connsiteX1-43" fmla="*/ 489961 w 1829811"/>
                <a:gd name="connsiteY1-44" fmla="*/ 31544 h 1890449"/>
                <a:gd name="connsiteX2-45" fmla="*/ 1829811 w 1829811"/>
                <a:gd name="connsiteY2-46" fmla="*/ 444294 h 1890449"/>
                <a:gd name="connsiteX3-47" fmla="*/ 20061 w 1829811"/>
                <a:gd name="connsiteY3-48" fmla="*/ 1885744 h 1890449"/>
                <a:gd name="connsiteX4-49" fmla="*/ 839211 w 1829811"/>
                <a:gd name="connsiteY4-50" fmla="*/ 876094 h 1890449"/>
                <a:gd name="connsiteX0-51" fmla="*/ 838738 w 1829338"/>
                <a:gd name="connsiteY0-52" fmla="*/ 678614 h 1692670"/>
                <a:gd name="connsiteX1-53" fmla="*/ 337088 w 1829338"/>
                <a:gd name="connsiteY1-54" fmla="*/ 176964 h 1692670"/>
                <a:gd name="connsiteX2-55" fmla="*/ 1829338 w 1829338"/>
                <a:gd name="connsiteY2-56" fmla="*/ 246814 h 1692670"/>
                <a:gd name="connsiteX3-57" fmla="*/ 19588 w 1829338"/>
                <a:gd name="connsiteY3-58" fmla="*/ 1688264 h 1692670"/>
                <a:gd name="connsiteX4-59" fmla="*/ 838738 w 1829338"/>
                <a:gd name="connsiteY4-60" fmla="*/ 678614 h 169267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29338" h="1692670">
                  <a:moveTo>
                    <a:pt x="838738" y="678614"/>
                  </a:moveTo>
                  <a:cubicBezTo>
                    <a:pt x="891655" y="426731"/>
                    <a:pt x="171988" y="248931"/>
                    <a:pt x="337088" y="176964"/>
                  </a:cubicBezTo>
                  <a:cubicBezTo>
                    <a:pt x="502188" y="104997"/>
                    <a:pt x="1829338" y="-219618"/>
                    <a:pt x="1829338" y="246814"/>
                  </a:cubicBezTo>
                  <a:cubicBezTo>
                    <a:pt x="1829338" y="713246"/>
                    <a:pt x="184688" y="1616297"/>
                    <a:pt x="19588" y="1688264"/>
                  </a:cubicBezTo>
                  <a:cubicBezTo>
                    <a:pt x="-145512" y="1760231"/>
                    <a:pt x="785821" y="930497"/>
                    <a:pt x="838738" y="6786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6" name="Freeform: Shape 5"/>
            <p:cNvSpPr/>
            <p:nvPr/>
          </p:nvSpPr>
          <p:spPr>
            <a:xfrm flipH="1">
              <a:off x="3192577" y="1397865"/>
              <a:ext cx="1241681" cy="1148916"/>
            </a:xfrm>
            <a:custGeom>
              <a:avLst/>
              <a:gdLst>
                <a:gd name="connsiteX0" fmla="*/ 0 w 1689100"/>
                <a:gd name="connsiteY0" fmla="*/ 844550 h 1689100"/>
                <a:gd name="connsiteX1" fmla="*/ 844550 w 1689100"/>
                <a:gd name="connsiteY1" fmla="*/ 0 h 1689100"/>
                <a:gd name="connsiteX2" fmla="*/ 1689100 w 1689100"/>
                <a:gd name="connsiteY2" fmla="*/ 844550 h 1689100"/>
                <a:gd name="connsiteX3" fmla="*/ 844550 w 1689100"/>
                <a:gd name="connsiteY3" fmla="*/ 1689100 h 1689100"/>
                <a:gd name="connsiteX4" fmla="*/ 0 w 1689100"/>
                <a:gd name="connsiteY4" fmla="*/ 844550 h 1689100"/>
                <a:gd name="connsiteX0-1" fmla="*/ 0 w 1435100"/>
                <a:gd name="connsiteY0-2" fmla="*/ 1062633 h 1695414"/>
                <a:gd name="connsiteX1-3" fmla="*/ 590550 w 1435100"/>
                <a:gd name="connsiteY1-4" fmla="*/ 2183 h 1695414"/>
                <a:gd name="connsiteX2-5" fmla="*/ 1435100 w 1435100"/>
                <a:gd name="connsiteY2-6" fmla="*/ 846733 h 1695414"/>
                <a:gd name="connsiteX3-7" fmla="*/ 590550 w 1435100"/>
                <a:gd name="connsiteY3-8" fmla="*/ 1691283 h 1695414"/>
                <a:gd name="connsiteX4-9" fmla="*/ 0 w 1435100"/>
                <a:gd name="connsiteY4-10" fmla="*/ 1062633 h 1695414"/>
                <a:gd name="connsiteX0-11" fmla="*/ 243226 w 1678326"/>
                <a:gd name="connsiteY0-12" fmla="*/ 1062633 h 1592646"/>
                <a:gd name="connsiteX1-13" fmla="*/ 833776 w 1678326"/>
                <a:gd name="connsiteY1-14" fmla="*/ 2183 h 1592646"/>
                <a:gd name="connsiteX2-15" fmla="*/ 1678326 w 1678326"/>
                <a:gd name="connsiteY2-16" fmla="*/ 846733 h 1592646"/>
                <a:gd name="connsiteX3-17" fmla="*/ 97176 w 1678326"/>
                <a:gd name="connsiteY3-18" fmla="*/ 1589683 h 1592646"/>
                <a:gd name="connsiteX4-19" fmla="*/ 243226 w 1678326"/>
                <a:gd name="connsiteY4-20" fmla="*/ 1062633 h 1592646"/>
                <a:gd name="connsiteX0-21" fmla="*/ 259992 w 1923692"/>
                <a:gd name="connsiteY0-22" fmla="*/ 1219559 h 1779324"/>
                <a:gd name="connsiteX1-23" fmla="*/ 850542 w 1923692"/>
                <a:gd name="connsiteY1-24" fmla="*/ 159109 h 1779324"/>
                <a:gd name="connsiteX2-25" fmla="*/ 1923692 w 1923692"/>
                <a:gd name="connsiteY2-26" fmla="*/ 305159 h 1779324"/>
                <a:gd name="connsiteX3-27" fmla="*/ 113942 w 1923692"/>
                <a:gd name="connsiteY3-28" fmla="*/ 1746609 h 1779324"/>
                <a:gd name="connsiteX4-29" fmla="*/ 259992 w 1923692"/>
                <a:gd name="connsiteY4-30" fmla="*/ 1219559 h 1779324"/>
                <a:gd name="connsiteX0-31" fmla="*/ 252123 w 1915823"/>
                <a:gd name="connsiteY0-32" fmla="*/ 1393561 h 1956003"/>
                <a:gd name="connsiteX1-33" fmla="*/ 575973 w 1915823"/>
                <a:gd name="connsiteY1-34" fmla="*/ 66411 h 1956003"/>
                <a:gd name="connsiteX2-35" fmla="*/ 1915823 w 1915823"/>
                <a:gd name="connsiteY2-36" fmla="*/ 479161 h 1956003"/>
                <a:gd name="connsiteX3-37" fmla="*/ 106073 w 1915823"/>
                <a:gd name="connsiteY3-38" fmla="*/ 1920611 h 1956003"/>
                <a:gd name="connsiteX4-39" fmla="*/ 252123 w 1915823"/>
                <a:gd name="connsiteY4-40" fmla="*/ 1393561 h 1956003"/>
                <a:gd name="connsiteX0-41" fmla="*/ 839211 w 1829811"/>
                <a:gd name="connsiteY0-42" fmla="*/ 876094 h 1890449"/>
                <a:gd name="connsiteX1-43" fmla="*/ 489961 w 1829811"/>
                <a:gd name="connsiteY1-44" fmla="*/ 31544 h 1890449"/>
                <a:gd name="connsiteX2-45" fmla="*/ 1829811 w 1829811"/>
                <a:gd name="connsiteY2-46" fmla="*/ 444294 h 1890449"/>
                <a:gd name="connsiteX3-47" fmla="*/ 20061 w 1829811"/>
                <a:gd name="connsiteY3-48" fmla="*/ 1885744 h 1890449"/>
                <a:gd name="connsiteX4-49" fmla="*/ 839211 w 1829811"/>
                <a:gd name="connsiteY4-50" fmla="*/ 876094 h 1890449"/>
                <a:gd name="connsiteX0-51" fmla="*/ 838738 w 1829338"/>
                <a:gd name="connsiteY0-52" fmla="*/ 678614 h 1692670"/>
                <a:gd name="connsiteX1-53" fmla="*/ 337088 w 1829338"/>
                <a:gd name="connsiteY1-54" fmla="*/ 176964 h 1692670"/>
                <a:gd name="connsiteX2-55" fmla="*/ 1829338 w 1829338"/>
                <a:gd name="connsiteY2-56" fmla="*/ 246814 h 1692670"/>
                <a:gd name="connsiteX3-57" fmla="*/ 19588 w 1829338"/>
                <a:gd name="connsiteY3-58" fmla="*/ 1688264 h 1692670"/>
                <a:gd name="connsiteX4-59" fmla="*/ 838738 w 1829338"/>
                <a:gd name="connsiteY4-60" fmla="*/ 678614 h 169267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29338" h="1692670">
                  <a:moveTo>
                    <a:pt x="838738" y="678614"/>
                  </a:moveTo>
                  <a:cubicBezTo>
                    <a:pt x="891655" y="426731"/>
                    <a:pt x="171988" y="248931"/>
                    <a:pt x="337088" y="176964"/>
                  </a:cubicBezTo>
                  <a:cubicBezTo>
                    <a:pt x="502188" y="104997"/>
                    <a:pt x="1829338" y="-219618"/>
                    <a:pt x="1829338" y="246814"/>
                  </a:cubicBezTo>
                  <a:cubicBezTo>
                    <a:pt x="1829338" y="713246"/>
                    <a:pt x="184688" y="1616297"/>
                    <a:pt x="19588" y="1688264"/>
                  </a:cubicBezTo>
                  <a:cubicBezTo>
                    <a:pt x="-145512" y="1760231"/>
                    <a:pt x="785821" y="930497"/>
                    <a:pt x="838738" y="6786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7" name="Freeform: Shape 6"/>
            <p:cNvSpPr/>
            <p:nvPr/>
          </p:nvSpPr>
          <p:spPr>
            <a:xfrm flipV="1">
              <a:off x="4718179" y="2972947"/>
              <a:ext cx="1241681" cy="1148916"/>
            </a:xfrm>
            <a:custGeom>
              <a:avLst/>
              <a:gdLst>
                <a:gd name="connsiteX0" fmla="*/ 0 w 1689100"/>
                <a:gd name="connsiteY0" fmla="*/ 844550 h 1689100"/>
                <a:gd name="connsiteX1" fmla="*/ 844550 w 1689100"/>
                <a:gd name="connsiteY1" fmla="*/ 0 h 1689100"/>
                <a:gd name="connsiteX2" fmla="*/ 1689100 w 1689100"/>
                <a:gd name="connsiteY2" fmla="*/ 844550 h 1689100"/>
                <a:gd name="connsiteX3" fmla="*/ 844550 w 1689100"/>
                <a:gd name="connsiteY3" fmla="*/ 1689100 h 1689100"/>
                <a:gd name="connsiteX4" fmla="*/ 0 w 1689100"/>
                <a:gd name="connsiteY4" fmla="*/ 844550 h 1689100"/>
                <a:gd name="connsiteX0-1" fmla="*/ 0 w 1435100"/>
                <a:gd name="connsiteY0-2" fmla="*/ 1062633 h 1695414"/>
                <a:gd name="connsiteX1-3" fmla="*/ 590550 w 1435100"/>
                <a:gd name="connsiteY1-4" fmla="*/ 2183 h 1695414"/>
                <a:gd name="connsiteX2-5" fmla="*/ 1435100 w 1435100"/>
                <a:gd name="connsiteY2-6" fmla="*/ 846733 h 1695414"/>
                <a:gd name="connsiteX3-7" fmla="*/ 590550 w 1435100"/>
                <a:gd name="connsiteY3-8" fmla="*/ 1691283 h 1695414"/>
                <a:gd name="connsiteX4-9" fmla="*/ 0 w 1435100"/>
                <a:gd name="connsiteY4-10" fmla="*/ 1062633 h 1695414"/>
                <a:gd name="connsiteX0-11" fmla="*/ 243226 w 1678326"/>
                <a:gd name="connsiteY0-12" fmla="*/ 1062633 h 1592646"/>
                <a:gd name="connsiteX1-13" fmla="*/ 833776 w 1678326"/>
                <a:gd name="connsiteY1-14" fmla="*/ 2183 h 1592646"/>
                <a:gd name="connsiteX2-15" fmla="*/ 1678326 w 1678326"/>
                <a:gd name="connsiteY2-16" fmla="*/ 846733 h 1592646"/>
                <a:gd name="connsiteX3-17" fmla="*/ 97176 w 1678326"/>
                <a:gd name="connsiteY3-18" fmla="*/ 1589683 h 1592646"/>
                <a:gd name="connsiteX4-19" fmla="*/ 243226 w 1678326"/>
                <a:gd name="connsiteY4-20" fmla="*/ 1062633 h 1592646"/>
                <a:gd name="connsiteX0-21" fmla="*/ 259992 w 1923692"/>
                <a:gd name="connsiteY0-22" fmla="*/ 1219559 h 1779324"/>
                <a:gd name="connsiteX1-23" fmla="*/ 850542 w 1923692"/>
                <a:gd name="connsiteY1-24" fmla="*/ 159109 h 1779324"/>
                <a:gd name="connsiteX2-25" fmla="*/ 1923692 w 1923692"/>
                <a:gd name="connsiteY2-26" fmla="*/ 305159 h 1779324"/>
                <a:gd name="connsiteX3-27" fmla="*/ 113942 w 1923692"/>
                <a:gd name="connsiteY3-28" fmla="*/ 1746609 h 1779324"/>
                <a:gd name="connsiteX4-29" fmla="*/ 259992 w 1923692"/>
                <a:gd name="connsiteY4-30" fmla="*/ 1219559 h 1779324"/>
                <a:gd name="connsiteX0-31" fmla="*/ 252123 w 1915823"/>
                <a:gd name="connsiteY0-32" fmla="*/ 1393561 h 1956003"/>
                <a:gd name="connsiteX1-33" fmla="*/ 575973 w 1915823"/>
                <a:gd name="connsiteY1-34" fmla="*/ 66411 h 1956003"/>
                <a:gd name="connsiteX2-35" fmla="*/ 1915823 w 1915823"/>
                <a:gd name="connsiteY2-36" fmla="*/ 479161 h 1956003"/>
                <a:gd name="connsiteX3-37" fmla="*/ 106073 w 1915823"/>
                <a:gd name="connsiteY3-38" fmla="*/ 1920611 h 1956003"/>
                <a:gd name="connsiteX4-39" fmla="*/ 252123 w 1915823"/>
                <a:gd name="connsiteY4-40" fmla="*/ 1393561 h 1956003"/>
                <a:gd name="connsiteX0-41" fmla="*/ 839211 w 1829811"/>
                <a:gd name="connsiteY0-42" fmla="*/ 876094 h 1890449"/>
                <a:gd name="connsiteX1-43" fmla="*/ 489961 w 1829811"/>
                <a:gd name="connsiteY1-44" fmla="*/ 31544 h 1890449"/>
                <a:gd name="connsiteX2-45" fmla="*/ 1829811 w 1829811"/>
                <a:gd name="connsiteY2-46" fmla="*/ 444294 h 1890449"/>
                <a:gd name="connsiteX3-47" fmla="*/ 20061 w 1829811"/>
                <a:gd name="connsiteY3-48" fmla="*/ 1885744 h 1890449"/>
                <a:gd name="connsiteX4-49" fmla="*/ 839211 w 1829811"/>
                <a:gd name="connsiteY4-50" fmla="*/ 876094 h 1890449"/>
                <a:gd name="connsiteX0-51" fmla="*/ 838738 w 1829338"/>
                <a:gd name="connsiteY0-52" fmla="*/ 678614 h 1692670"/>
                <a:gd name="connsiteX1-53" fmla="*/ 337088 w 1829338"/>
                <a:gd name="connsiteY1-54" fmla="*/ 176964 h 1692670"/>
                <a:gd name="connsiteX2-55" fmla="*/ 1829338 w 1829338"/>
                <a:gd name="connsiteY2-56" fmla="*/ 246814 h 1692670"/>
                <a:gd name="connsiteX3-57" fmla="*/ 19588 w 1829338"/>
                <a:gd name="connsiteY3-58" fmla="*/ 1688264 h 1692670"/>
                <a:gd name="connsiteX4-59" fmla="*/ 838738 w 1829338"/>
                <a:gd name="connsiteY4-60" fmla="*/ 678614 h 169267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29338" h="1692670">
                  <a:moveTo>
                    <a:pt x="838738" y="678614"/>
                  </a:moveTo>
                  <a:cubicBezTo>
                    <a:pt x="891655" y="426731"/>
                    <a:pt x="171988" y="248931"/>
                    <a:pt x="337088" y="176964"/>
                  </a:cubicBezTo>
                  <a:cubicBezTo>
                    <a:pt x="502188" y="104997"/>
                    <a:pt x="1829338" y="-219618"/>
                    <a:pt x="1829338" y="246814"/>
                  </a:cubicBezTo>
                  <a:cubicBezTo>
                    <a:pt x="1829338" y="713246"/>
                    <a:pt x="184688" y="1616297"/>
                    <a:pt x="19588" y="1688264"/>
                  </a:cubicBezTo>
                  <a:cubicBezTo>
                    <a:pt x="-145512" y="1760231"/>
                    <a:pt x="785821" y="930497"/>
                    <a:pt x="838738" y="6786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8" name="Freeform: Shape 7"/>
            <p:cNvSpPr/>
            <p:nvPr/>
          </p:nvSpPr>
          <p:spPr>
            <a:xfrm flipH="1" flipV="1">
              <a:off x="3192577" y="2972947"/>
              <a:ext cx="1241681" cy="1148916"/>
            </a:xfrm>
            <a:custGeom>
              <a:avLst/>
              <a:gdLst>
                <a:gd name="connsiteX0" fmla="*/ 0 w 1689100"/>
                <a:gd name="connsiteY0" fmla="*/ 844550 h 1689100"/>
                <a:gd name="connsiteX1" fmla="*/ 844550 w 1689100"/>
                <a:gd name="connsiteY1" fmla="*/ 0 h 1689100"/>
                <a:gd name="connsiteX2" fmla="*/ 1689100 w 1689100"/>
                <a:gd name="connsiteY2" fmla="*/ 844550 h 1689100"/>
                <a:gd name="connsiteX3" fmla="*/ 844550 w 1689100"/>
                <a:gd name="connsiteY3" fmla="*/ 1689100 h 1689100"/>
                <a:gd name="connsiteX4" fmla="*/ 0 w 1689100"/>
                <a:gd name="connsiteY4" fmla="*/ 844550 h 1689100"/>
                <a:gd name="connsiteX0-1" fmla="*/ 0 w 1435100"/>
                <a:gd name="connsiteY0-2" fmla="*/ 1062633 h 1695414"/>
                <a:gd name="connsiteX1-3" fmla="*/ 590550 w 1435100"/>
                <a:gd name="connsiteY1-4" fmla="*/ 2183 h 1695414"/>
                <a:gd name="connsiteX2-5" fmla="*/ 1435100 w 1435100"/>
                <a:gd name="connsiteY2-6" fmla="*/ 846733 h 1695414"/>
                <a:gd name="connsiteX3-7" fmla="*/ 590550 w 1435100"/>
                <a:gd name="connsiteY3-8" fmla="*/ 1691283 h 1695414"/>
                <a:gd name="connsiteX4-9" fmla="*/ 0 w 1435100"/>
                <a:gd name="connsiteY4-10" fmla="*/ 1062633 h 1695414"/>
                <a:gd name="connsiteX0-11" fmla="*/ 243226 w 1678326"/>
                <a:gd name="connsiteY0-12" fmla="*/ 1062633 h 1592646"/>
                <a:gd name="connsiteX1-13" fmla="*/ 833776 w 1678326"/>
                <a:gd name="connsiteY1-14" fmla="*/ 2183 h 1592646"/>
                <a:gd name="connsiteX2-15" fmla="*/ 1678326 w 1678326"/>
                <a:gd name="connsiteY2-16" fmla="*/ 846733 h 1592646"/>
                <a:gd name="connsiteX3-17" fmla="*/ 97176 w 1678326"/>
                <a:gd name="connsiteY3-18" fmla="*/ 1589683 h 1592646"/>
                <a:gd name="connsiteX4-19" fmla="*/ 243226 w 1678326"/>
                <a:gd name="connsiteY4-20" fmla="*/ 1062633 h 1592646"/>
                <a:gd name="connsiteX0-21" fmla="*/ 259992 w 1923692"/>
                <a:gd name="connsiteY0-22" fmla="*/ 1219559 h 1779324"/>
                <a:gd name="connsiteX1-23" fmla="*/ 850542 w 1923692"/>
                <a:gd name="connsiteY1-24" fmla="*/ 159109 h 1779324"/>
                <a:gd name="connsiteX2-25" fmla="*/ 1923692 w 1923692"/>
                <a:gd name="connsiteY2-26" fmla="*/ 305159 h 1779324"/>
                <a:gd name="connsiteX3-27" fmla="*/ 113942 w 1923692"/>
                <a:gd name="connsiteY3-28" fmla="*/ 1746609 h 1779324"/>
                <a:gd name="connsiteX4-29" fmla="*/ 259992 w 1923692"/>
                <a:gd name="connsiteY4-30" fmla="*/ 1219559 h 1779324"/>
                <a:gd name="connsiteX0-31" fmla="*/ 252123 w 1915823"/>
                <a:gd name="connsiteY0-32" fmla="*/ 1393561 h 1956003"/>
                <a:gd name="connsiteX1-33" fmla="*/ 575973 w 1915823"/>
                <a:gd name="connsiteY1-34" fmla="*/ 66411 h 1956003"/>
                <a:gd name="connsiteX2-35" fmla="*/ 1915823 w 1915823"/>
                <a:gd name="connsiteY2-36" fmla="*/ 479161 h 1956003"/>
                <a:gd name="connsiteX3-37" fmla="*/ 106073 w 1915823"/>
                <a:gd name="connsiteY3-38" fmla="*/ 1920611 h 1956003"/>
                <a:gd name="connsiteX4-39" fmla="*/ 252123 w 1915823"/>
                <a:gd name="connsiteY4-40" fmla="*/ 1393561 h 1956003"/>
                <a:gd name="connsiteX0-41" fmla="*/ 839211 w 1829811"/>
                <a:gd name="connsiteY0-42" fmla="*/ 876094 h 1890449"/>
                <a:gd name="connsiteX1-43" fmla="*/ 489961 w 1829811"/>
                <a:gd name="connsiteY1-44" fmla="*/ 31544 h 1890449"/>
                <a:gd name="connsiteX2-45" fmla="*/ 1829811 w 1829811"/>
                <a:gd name="connsiteY2-46" fmla="*/ 444294 h 1890449"/>
                <a:gd name="connsiteX3-47" fmla="*/ 20061 w 1829811"/>
                <a:gd name="connsiteY3-48" fmla="*/ 1885744 h 1890449"/>
                <a:gd name="connsiteX4-49" fmla="*/ 839211 w 1829811"/>
                <a:gd name="connsiteY4-50" fmla="*/ 876094 h 1890449"/>
                <a:gd name="connsiteX0-51" fmla="*/ 838738 w 1829338"/>
                <a:gd name="connsiteY0-52" fmla="*/ 678614 h 1692670"/>
                <a:gd name="connsiteX1-53" fmla="*/ 337088 w 1829338"/>
                <a:gd name="connsiteY1-54" fmla="*/ 176964 h 1692670"/>
                <a:gd name="connsiteX2-55" fmla="*/ 1829338 w 1829338"/>
                <a:gd name="connsiteY2-56" fmla="*/ 246814 h 1692670"/>
                <a:gd name="connsiteX3-57" fmla="*/ 19588 w 1829338"/>
                <a:gd name="connsiteY3-58" fmla="*/ 1688264 h 1692670"/>
                <a:gd name="connsiteX4-59" fmla="*/ 838738 w 1829338"/>
                <a:gd name="connsiteY4-60" fmla="*/ 678614 h 169267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29338" h="1692670">
                  <a:moveTo>
                    <a:pt x="838738" y="678614"/>
                  </a:moveTo>
                  <a:cubicBezTo>
                    <a:pt x="891655" y="426731"/>
                    <a:pt x="171988" y="248931"/>
                    <a:pt x="337088" y="176964"/>
                  </a:cubicBezTo>
                  <a:cubicBezTo>
                    <a:pt x="502188" y="104997"/>
                    <a:pt x="1829338" y="-219618"/>
                    <a:pt x="1829338" y="246814"/>
                  </a:cubicBezTo>
                  <a:cubicBezTo>
                    <a:pt x="1829338" y="713246"/>
                    <a:pt x="184688" y="1616297"/>
                    <a:pt x="19588" y="1688264"/>
                  </a:cubicBezTo>
                  <a:cubicBezTo>
                    <a:pt x="-145512" y="1760231"/>
                    <a:pt x="785821" y="930497"/>
                    <a:pt x="838738" y="6786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9" name="Oval 8"/>
            <p:cNvSpPr/>
            <p:nvPr/>
          </p:nvSpPr>
          <p:spPr>
            <a:xfrm>
              <a:off x="2772365" y="1203501"/>
              <a:ext cx="556505" cy="556503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0" name="Oval 9"/>
            <p:cNvSpPr/>
            <p:nvPr/>
          </p:nvSpPr>
          <p:spPr>
            <a:xfrm>
              <a:off x="2772365" y="3686132"/>
              <a:ext cx="556505" cy="556503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1" name="Oval 10"/>
            <p:cNvSpPr/>
            <p:nvPr/>
          </p:nvSpPr>
          <p:spPr>
            <a:xfrm>
              <a:off x="5815130" y="1203501"/>
              <a:ext cx="556505" cy="556503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2" name="Oval 11"/>
            <p:cNvSpPr/>
            <p:nvPr/>
          </p:nvSpPr>
          <p:spPr>
            <a:xfrm>
              <a:off x="5815130" y="3686132"/>
              <a:ext cx="556505" cy="55650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13" name="Group 15"/>
          <p:cNvGrpSpPr/>
          <p:nvPr/>
        </p:nvGrpSpPr>
        <p:grpSpPr>
          <a:xfrm>
            <a:off x="6597225" y="1203501"/>
            <a:ext cx="2304415" cy="899795"/>
            <a:chOff x="8796300" y="1604668"/>
            <a:chExt cx="3072554" cy="1199727"/>
          </a:xfrm>
        </p:grpSpPr>
        <p:sp>
          <p:nvSpPr>
            <p:cNvPr id="23" name="TextBox 13"/>
            <p:cNvSpPr txBox="1"/>
            <p:nvPr/>
          </p:nvSpPr>
          <p:spPr>
            <a:xfrm>
              <a:off x="8796300" y="1604668"/>
              <a:ext cx="2612987" cy="376993"/>
            </a:xfrm>
            <a:prstGeom prst="rect">
              <a:avLst/>
            </a:prstGeom>
          </p:spPr>
          <p:txBody>
            <a:bodyPr vert="horz" wrap="none" lIns="0" tIns="0" rIns="0" bIns="0" anchor="ctr">
              <a:normAutofit/>
            </a:bodyPr>
            <a:lstStyle/>
            <a:p>
              <a:r>
                <a:rPr lang="zh-CN" altLang="en-US" sz="1600" b="1">
                  <a:solidFill>
                    <a:schemeClr val="accent2"/>
                  </a:solidFill>
                </a:rPr>
                <a:t>标题文本预设</a:t>
              </a:r>
              <a:endParaRPr lang="zh-CN" altLang="en-US" sz="1600" b="1">
                <a:solidFill>
                  <a:schemeClr val="accent2"/>
                </a:solidFill>
              </a:endParaRPr>
            </a:p>
          </p:txBody>
        </p:sp>
        <p:sp>
          <p:nvSpPr>
            <p:cNvPr id="24" name="TextBox 14"/>
            <p:cNvSpPr txBox="1"/>
            <p:nvPr/>
          </p:nvSpPr>
          <p:spPr>
            <a:xfrm>
              <a:off x="8796300" y="1981435"/>
              <a:ext cx="3072554" cy="822960"/>
            </a:xfrm>
            <a:prstGeom prst="rect">
              <a:avLst/>
            </a:prstGeom>
          </p:spPr>
          <p:txBody>
            <a:bodyPr vert="horz" wrap="square" lIns="0" tIns="0" rIns="0" bIns="0" anchor="t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/>
                <a:t>此部分内容作为文字排版占位显示</a:t>
              </a:r>
              <a:br>
                <a:rPr lang="zh-CN" altLang="en-US" sz="1200"/>
              </a:br>
              <a:r>
                <a:rPr lang="zh-CN" altLang="en-US" sz="1200"/>
                <a:t>（建议使用主题字体）</a:t>
              </a:r>
              <a:endParaRPr lang="zh-CN" altLang="en-US" sz="1200"/>
            </a:p>
          </p:txBody>
        </p:sp>
      </p:grpSp>
      <p:grpSp>
        <p:nvGrpSpPr>
          <p:cNvPr id="14" name="Group 12"/>
          <p:cNvGrpSpPr/>
          <p:nvPr/>
        </p:nvGrpSpPr>
        <p:grpSpPr>
          <a:xfrm>
            <a:off x="395509" y="3236340"/>
            <a:ext cx="2306320" cy="899795"/>
            <a:chOff x="527346" y="4315120"/>
            <a:chExt cx="3075094" cy="1199727"/>
          </a:xfrm>
        </p:grpSpPr>
        <p:sp>
          <p:nvSpPr>
            <p:cNvPr id="21" name="TextBox 16"/>
            <p:cNvSpPr txBox="1"/>
            <p:nvPr/>
          </p:nvSpPr>
          <p:spPr>
            <a:xfrm>
              <a:off x="803359" y="4315120"/>
              <a:ext cx="2612987" cy="376993"/>
            </a:xfrm>
            <a:prstGeom prst="rect">
              <a:avLst/>
            </a:prstGeom>
          </p:spPr>
          <p:txBody>
            <a:bodyPr vert="horz" wrap="none" lIns="0" tIns="0" rIns="0" bIns="0" anchor="ctr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3"/>
                  </a:solidFill>
                </a:rPr>
                <a:t>标题文本预设</a:t>
              </a:r>
              <a:endParaRPr lang="zh-CN" altLang="en-US" sz="1600" b="1">
                <a:solidFill>
                  <a:schemeClr val="accent3"/>
                </a:solidFill>
              </a:endParaRPr>
            </a:p>
          </p:txBody>
        </p:sp>
        <p:sp>
          <p:nvSpPr>
            <p:cNvPr id="22" name="TextBox 17"/>
            <p:cNvSpPr txBox="1"/>
            <p:nvPr/>
          </p:nvSpPr>
          <p:spPr>
            <a:xfrm>
              <a:off x="527346" y="4691887"/>
              <a:ext cx="3075094" cy="822960"/>
            </a:xfrm>
            <a:prstGeom prst="rect">
              <a:avLst/>
            </a:prstGeom>
          </p:spPr>
          <p:txBody>
            <a:bodyPr vert="horz" wrap="square" lIns="0" tIns="0" rIns="0" bIns="0" anchor="t" anchorCtr="0">
              <a:normAutofit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/>
                <a:t>此部分内容作为文字排版占位显示</a:t>
              </a:r>
              <a:br>
                <a:rPr lang="zh-CN" altLang="en-US" sz="1200"/>
              </a:br>
              <a:r>
                <a:rPr lang="zh-CN" altLang="en-US" sz="1200"/>
                <a:t>（建议使用主题字体）</a:t>
              </a:r>
              <a:endParaRPr lang="zh-CN" altLang="en-US" sz="1200"/>
            </a:p>
          </p:txBody>
        </p:sp>
      </p:grpSp>
      <p:grpSp>
        <p:nvGrpSpPr>
          <p:cNvPr id="15" name="Group 1"/>
          <p:cNvGrpSpPr/>
          <p:nvPr/>
        </p:nvGrpSpPr>
        <p:grpSpPr>
          <a:xfrm>
            <a:off x="251364" y="1203501"/>
            <a:ext cx="2496185" cy="899795"/>
            <a:chOff x="335152" y="1604668"/>
            <a:chExt cx="3328247" cy="1199727"/>
          </a:xfrm>
        </p:grpSpPr>
        <p:sp>
          <p:nvSpPr>
            <p:cNvPr id="19" name="TextBox 19"/>
            <p:cNvSpPr txBox="1"/>
            <p:nvPr/>
          </p:nvSpPr>
          <p:spPr>
            <a:xfrm>
              <a:off x="803359" y="1604668"/>
              <a:ext cx="2612987" cy="376993"/>
            </a:xfrm>
            <a:prstGeom prst="rect">
              <a:avLst/>
            </a:prstGeom>
          </p:spPr>
          <p:txBody>
            <a:bodyPr vert="horz" wrap="none" lIns="0" tIns="0" rIns="0" bIns="0" anchor="ctr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1"/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1"/>
                </a:solidFill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35152" y="1981435"/>
              <a:ext cx="3328247" cy="822960"/>
            </a:xfrm>
            <a:prstGeom prst="rect">
              <a:avLst/>
            </a:prstGeom>
          </p:spPr>
          <p:txBody>
            <a:bodyPr vert="horz" wrap="square" lIns="0" tIns="0" rIns="0" bIns="0" anchor="t" anchorCtr="0">
              <a:normAutofit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/>
                <a:t>此部分内容作为文字排版占位显示</a:t>
              </a:r>
              <a:br>
                <a:rPr lang="zh-CN" altLang="en-US" sz="1200" dirty="0"/>
              </a:br>
              <a:r>
                <a:rPr lang="zh-CN" altLang="en-US" sz="1200" dirty="0"/>
                <a:t>（建议使用主题字体）</a:t>
              </a:r>
              <a:endParaRPr lang="zh-CN" altLang="en-US" sz="1200" dirty="0"/>
            </a:p>
          </p:txBody>
        </p:sp>
      </p:grpSp>
      <p:grpSp>
        <p:nvGrpSpPr>
          <p:cNvPr id="16" name="Group 18"/>
          <p:cNvGrpSpPr/>
          <p:nvPr/>
        </p:nvGrpSpPr>
        <p:grpSpPr>
          <a:xfrm>
            <a:off x="6597225" y="3236340"/>
            <a:ext cx="2404110" cy="899795"/>
            <a:chOff x="8796300" y="4315120"/>
            <a:chExt cx="3205480" cy="1199727"/>
          </a:xfrm>
        </p:grpSpPr>
        <p:sp>
          <p:nvSpPr>
            <p:cNvPr id="17" name="TextBox 22"/>
            <p:cNvSpPr txBox="1"/>
            <p:nvPr/>
          </p:nvSpPr>
          <p:spPr>
            <a:xfrm>
              <a:off x="8796300" y="4315120"/>
              <a:ext cx="2612987" cy="376993"/>
            </a:xfrm>
            <a:prstGeom prst="rect">
              <a:avLst/>
            </a:prstGeom>
          </p:spPr>
          <p:txBody>
            <a:bodyPr vert="horz" wrap="none" lIns="0" tIns="0" rIns="0" bIns="0" anchor="ctr">
              <a:normAutofit/>
            </a:bodyPr>
            <a:lstStyle/>
            <a:p>
              <a:r>
                <a:rPr lang="zh-CN" altLang="en-US" sz="1600" b="1">
                  <a:solidFill>
                    <a:schemeClr val="accent4"/>
                  </a:solidFill>
                </a:rPr>
                <a:t>标题文本预设</a:t>
              </a:r>
              <a:endParaRPr lang="zh-CN" altLang="en-US" sz="1600" b="1">
                <a:solidFill>
                  <a:schemeClr val="accent4"/>
                </a:solidFill>
              </a:endParaRPr>
            </a:p>
          </p:txBody>
        </p:sp>
        <p:sp>
          <p:nvSpPr>
            <p:cNvPr id="18" name="TextBox 23"/>
            <p:cNvSpPr txBox="1"/>
            <p:nvPr/>
          </p:nvSpPr>
          <p:spPr>
            <a:xfrm>
              <a:off x="8796300" y="4691887"/>
              <a:ext cx="3205480" cy="822960"/>
            </a:xfrm>
            <a:prstGeom prst="rect">
              <a:avLst/>
            </a:prstGeom>
          </p:spPr>
          <p:txBody>
            <a:bodyPr vert="horz" wrap="square" lIns="0" tIns="0" rIns="0" bIns="0" anchor="t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/>
                <a:t>此部分内容作为文字排版占位显示</a:t>
              </a:r>
              <a:br>
                <a:rPr lang="zh-CN" altLang="en-US" sz="1200"/>
              </a:br>
              <a:r>
                <a:rPr lang="zh-CN" altLang="en-US" sz="1200"/>
                <a:t>（建议使用主题字体）</a:t>
              </a:r>
              <a:endParaRPr lang="zh-CN" altLang="en-US" sz="1200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788350" y="1953276"/>
            <a:ext cx="1575738" cy="1575738"/>
            <a:chOff x="3788350" y="1953276"/>
            <a:chExt cx="1575738" cy="1575738"/>
          </a:xfrm>
        </p:grpSpPr>
        <p:sp>
          <p:nvSpPr>
            <p:cNvPr id="25" name="椭圆 24"/>
            <p:cNvSpPr/>
            <p:nvPr/>
          </p:nvSpPr>
          <p:spPr>
            <a:xfrm>
              <a:off x="3788350" y="1953276"/>
              <a:ext cx="1575738" cy="15757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TextBox 19"/>
            <p:cNvSpPr txBox="1"/>
            <p:nvPr/>
          </p:nvSpPr>
          <p:spPr>
            <a:xfrm>
              <a:off x="4211960" y="2355726"/>
              <a:ext cx="845913" cy="761013"/>
            </a:xfrm>
            <a:prstGeom prst="rect">
              <a:avLst/>
            </a:prstGeom>
          </p:spPr>
          <p:txBody>
            <a:bodyPr vert="horz" wrap="none" lIns="0" tIns="0" rIns="0" bIns="0" anchor="ctr">
              <a:normAutofit/>
            </a:bodyPr>
            <a:lstStyle/>
            <a:p>
              <a:pPr algn="r"/>
              <a:r>
                <a:rPr lang="zh-CN" altLang="en-US" sz="3600" b="1" dirty="0">
                  <a:solidFill>
                    <a:schemeClr val="bg1"/>
                  </a:solidFill>
                </a:rPr>
                <a:t>标题</a:t>
              </a:r>
              <a:endParaRPr lang="zh-CN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Title 1"/>
          <p:cNvSpPr txBox="1"/>
          <p:nvPr/>
        </p:nvSpPr>
        <p:spPr>
          <a:xfrm>
            <a:off x="323528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六边形 20"/>
          <p:cNvSpPr/>
          <p:nvPr/>
        </p:nvSpPr>
        <p:spPr>
          <a:xfrm>
            <a:off x="3843555" y="1677327"/>
            <a:ext cx="1249567" cy="1077213"/>
          </a:xfrm>
          <a:prstGeom prst="hexagon">
            <a:avLst/>
          </a:prstGeom>
          <a:solidFill>
            <a:srgbClr val="344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</a:rPr>
              <a:t>标题文本预设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22" name="六边形 21"/>
          <p:cNvSpPr/>
          <p:nvPr/>
        </p:nvSpPr>
        <p:spPr>
          <a:xfrm>
            <a:off x="3843554" y="2884054"/>
            <a:ext cx="1249567" cy="1077213"/>
          </a:xfrm>
          <a:prstGeom prst="hexagon">
            <a:avLst/>
          </a:prstGeom>
          <a:solidFill>
            <a:srgbClr val="344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标题文本</a:t>
            </a:r>
            <a:br>
              <a:rPr lang="zh-CN" altLang="en-US" b="1" dirty="0">
                <a:solidFill>
                  <a:schemeClr val="bg1"/>
                </a:solidFill>
              </a:rPr>
            </a:br>
            <a:r>
              <a:rPr lang="zh-CN" altLang="en-US" b="1" dirty="0">
                <a:solidFill>
                  <a:schemeClr val="bg1"/>
                </a:solidFill>
              </a:rPr>
              <a:t>预设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822525" y="1522117"/>
            <a:ext cx="3164125" cy="1916619"/>
            <a:chOff x="822525" y="1522117"/>
            <a:chExt cx="3164125" cy="1916619"/>
          </a:xfrm>
        </p:grpSpPr>
        <p:sp>
          <p:nvSpPr>
            <p:cNvPr id="23" name="六边形 22"/>
            <p:cNvSpPr/>
            <p:nvPr/>
          </p:nvSpPr>
          <p:spPr>
            <a:xfrm>
              <a:off x="2549547" y="2199856"/>
              <a:ext cx="1437103" cy="1238880"/>
            </a:xfrm>
            <a:prstGeom prst="hexagon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 anchorCtr="1">
              <a:normAutofit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tx1"/>
                  </a:solidFill>
                </a:rPr>
                <a:t>此部分内容作为文字排版占位显示</a:t>
              </a:r>
              <a:br>
                <a:rPr lang="zh-CN" altLang="en-US" sz="1000" dirty="0">
                  <a:solidFill>
                    <a:schemeClr val="tx1"/>
                  </a:solidFill>
                </a:rPr>
              </a:br>
              <a:r>
                <a:rPr lang="zh-CN" altLang="en-US" sz="1000" dirty="0">
                  <a:solidFill>
                    <a:schemeClr val="tx1"/>
                  </a:solidFill>
                </a:rPr>
                <a:t>（建议使用主题字体）</a:t>
              </a:r>
              <a:endParaRPr lang="zh-CN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4" name="六边形 23"/>
            <p:cNvSpPr/>
            <p:nvPr/>
          </p:nvSpPr>
          <p:spPr>
            <a:xfrm>
              <a:off x="1744720" y="1522117"/>
              <a:ext cx="804827" cy="693816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100" b="1">
                  <a:solidFill>
                    <a:schemeClr val="accent6"/>
                  </a:solidFill>
                </a:rPr>
                <a:t>关键词</a:t>
              </a:r>
              <a:endParaRPr lang="zh-CN" altLang="en-US" sz="1100" b="1">
                <a:solidFill>
                  <a:schemeClr val="accent6"/>
                </a:solidFill>
              </a:endParaRPr>
            </a:p>
          </p:txBody>
        </p:sp>
        <p:sp>
          <p:nvSpPr>
            <p:cNvPr id="25" name="六边形 24"/>
            <p:cNvSpPr/>
            <p:nvPr/>
          </p:nvSpPr>
          <p:spPr>
            <a:xfrm>
              <a:off x="822525" y="2507734"/>
              <a:ext cx="804827" cy="693816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100" b="1">
                  <a:solidFill>
                    <a:schemeClr val="accent6"/>
                  </a:solidFill>
                </a:rPr>
                <a:t>关键词</a:t>
              </a:r>
              <a:endParaRPr lang="zh-CN" altLang="en-US" sz="1100" b="1">
                <a:solidFill>
                  <a:schemeClr val="accent6"/>
                </a:solidFill>
              </a:endParaRPr>
            </a:p>
          </p:txBody>
        </p:sp>
        <p:cxnSp>
          <p:nvCxnSpPr>
            <p:cNvPr id="7" name="直接连接符 6"/>
            <p:cNvCxnSpPr>
              <a:stCxn id="25" idx="5"/>
              <a:endCxn id="24" idx="3"/>
            </p:cNvCxnSpPr>
            <p:nvPr/>
          </p:nvCxnSpPr>
          <p:spPr>
            <a:xfrm flipV="1">
              <a:off x="1453898" y="1869025"/>
              <a:ext cx="290822" cy="63870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" name="直接连接符 7"/>
            <p:cNvCxnSpPr>
              <a:stCxn id="24" idx="0"/>
              <a:endCxn id="23" idx="4"/>
            </p:cNvCxnSpPr>
            <p:nvPr/>
          </p:nvCxnSpPr>
          <p:spPr>
            <a:xfrm>
              <a:off x="2549547" y="1869025"/>
              <a:ext cx="309720" cy="330831"/>
            </a:xfrm>
            <a:prstGeom prst="lin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2" name="组合 31"/>
          <p:cNvGrpSpPr/>
          <p:nvPr/>
        </p:nvGrpSpPr>
        <p:grpSpPr>
          <a:xfrm>
            <a:off x="4950026" y="1100012"/>
            <a:ext cx="2728303" cy="3477096"/>
            <a:chOff x="4950026" y="1100012"/>
            <a:chExt cx="2728303" cy="3477096"/>
          </a:xfrm>
        </p:grpSpPr>
        <p:sp>
          <p:nvSpPr>
            <p:cNvPr id="20" name="六边形 19"/>
            <p:cNvSpPr/>
            <p:nvPr/>
          </p:nvSpPr>
          <p:spPr>
            <a:xfrm>
              <a:off x="4950026" y="2199856"/>
              <a:ext cx="1437103" cy="1238880"/>
            </a:xfrm>
            <a:prstGeom prst="hexagon">
              <a:avLst/>
            </a:prstGeom>
            <a:solidFill>
              <a:schemeClr val="bg1"/>
            </a:solidFill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 anchorCtr="1">
              <a:normAutofit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>
                  <a:solidFill>
                    <a:schemeClr val="tx1"/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tx1"/>
                  </a:solidFill>
                </a:rPr>
              </a:br>
              <a:r>
                <a:rPr lang="zh-CN" altLang="en-US" sz="1000">
                  <a:solidFill>
                    <a:schemeClr val="tx1"/>
                  </a:solidFill>
                </a:rPr>
                <a:t>（建议使用主题字体）</a:t>
              </a:r>
              <a:endParaRPr lang="zh-CN" altLang="en-US" sz="1000">
                <a:solidFill>
                  <a:schemeClr val="tx1"/>
                </a:solidFill>
              </a:endParaRPr>
            </a:p>
          </p:txBody>
        </p:sp>
        <p:cxnSp>
          <p:nvCxnSpPr>
            <p:cNvPr id="9" name="直接连接符 8"/>
            <p:cNvCxnSpPr>
              <a:stCxn id="20" idx="0"/>
              <a:endCxn id="15" idx="3"/>
            </p:cNvCxnSpPr>
            <p:nvPr/>
          </p:nvCxnSpPr>
          <p:spPr>
            <a:xfrm>
              <a:off x="6387129" y="2819297"/>
              <a:ext cx="486374" cy="0"/>
            </a:xfrm>
            <a:prstGeom prst="line">
              <a:avLst/>
            </a:prstGeom>
            <a:solidFill>
              <a:schemeClr val="bg1"/>
            </a:solidFill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0" name="组合 9"/>
            <p:cNvGrpSpPr/>
            <p:nvPr/>
          </p:nvGrpSpPr>
          <p:grpSpPr>
            <a:xfrm>
              <a:off x="6102390" y="1100012"/>
              <a:ext cx="1575939" cy="3477096"/>
              <a:chOff x="8136520" y="976943"/>
              <a:chExt cx="2101252" cy="4636127"/>
            </a:xfrm>
          </p:grpSpPr>
          <p:sp>
            <p:nvSpPr>
              <p:cNvPr id="15" name="六边形 14"/>
              <p:cNvSpPr/>
              <p:nvPr/>
            </p:nvSpPr>
            <p:spPr>
              <a:xfrm>
                <a:off x="9164669" y="2806778"/>
                <a:ext cx="1073103" cy="925088"/>
              </a:xfrm>
              <a:prstGeom prst="hexagon">
                <a:avLst/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 anchorCtr="1">
                <a:normAutofit/>
              </a:bodyPr>
              <a:lstStyle/>
              <a:p>
                <a:pPr algn="ctr"/>
                <a:r>
                  <a:rPr lang="zh-CN" altLang="en-US" sz="1100" b="1" dirty="0">
                    <a:solidFill>
                      <a:schemeClr val="accent6"/>
                    </a:solidFill>
                  </a:rPr>
                  <a:t>关键词</a:t>
                </a:r>
                <a:endParaRPr lang="zh-CN" altLang="en-US" sz="1100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6" name="六边形 15"/>
              <p:cNvSpPr/>
              <p:nvPr/>
            </p:nvSpPr>
            <p:spPr>
              <a:xfrm>
                <a:off x="8136520" y="976943"/>
                <a:ext cx="1073102" cy="925088"/>
              </a:xfrm>
              <a:prstGeom prst="hexagon">
                <a:avLst/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 anchorCtr="1">
                <a:normAutofit/>
              </a:bodyPr>
              <a:lstStyle/>
              <a:p>
                <a:pPr algn="ctr"/>
                <a:r>
                  <a:rPr lang="zh-CN" altLang="en-US" sz="1100" b="1">
                    <a:solidFill>
                      <a:schemeClr val="accent6"/>
                    </a:solidFill>
                  </a:rPr>
                  <a:t>关键词</a:t>
                </a:r>
                <a:endParaRPr lang="zh-CN" altLang="en-US" sz="1100" b="1">
                  <a:solidFill>
                    <a:schemeClr val="accent6"/>
                  </a:solidFill>
                </a:endParaRPr>
              </a:p>
            </p:txBody>
          </p:sp>
          <p:cxnSp>
            <p:nvCxnSpPr>
              <p:cNvPr id="17" name="直接连接符 16"/>
              <p:cNvCxnSpPr>
                <a:stCxn id="16" idx="1"/>
                <a:endCxn id="15" idx="4"/>
              </p:cNvCxnSpPr>
              <p:nvPr/>
            </p:nvCxnSpPr>
            <p:spPr>
              <a:xfrm>
                <a:off x="8978351" y="1902031"/>
                <a:ext cx="417591" cy="904747"/>
              </a:xfrm>
              <a:prstGeom prst="line">
                <a:avLst/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" name="直接连接符 17"/>
              <p:cNvCxnSpPr>
                <a:stCxn id="19" idx="5"/>
                <a:endCxn id="15" idx="2"/>
              </p:cNvCxnSpPr>
              <p:nvPr/>
            </p:nvCxnSpPr>
            <p:spPr>
              <a:xfrm flipV="1">
                <a:off x="8990669" y="3731866"/>
                <a:ext cx="405272" cy="956116"/>
              </a:xfrm>
              <a:prstGeom prst="line">
                <a:avLst/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六边形 18"/>
              <p:cNvSpPr/>
              <p:nvPr/>
            </p:nvSpPr>
            <p:spPr>
              <a:xfrm>
                <a:off x="8148839" y="4687982"/>
                <a:ext cx="1073103" cy="925088"/>
              </a:xfrm>
              <a:prstGeom prst="hexagon">
                <a:avLst/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 anchorCtr="1">
                <a:normAutofit/>
              </a:bodyPr>
              <a:lstStyle/>
              <a:p>
                <a:pPr algn="ctr"/>
                <a:r>
                  <a:rPr lang="zh-CN" altLang="en-US" sz="1100" b="1">
                    <a:solidFill>
                      <a:schemeClr val="accent6"/>
                    </a:solidFill>
                  </a:rPr>
                  <a:t>关键词</a:t>
                </a:r>
                <a:endParaRPr lang="zh-CN" altLang="en-US" sz="1100" b="1">
                  <a:solidFill>
                    <a:schemeClr val="accent6"/>
                  </a:solidFill>
                </a:endParaRPr>
              </a:p>
            </p:txBody>
          </p:sp>
        </p:grpSp>
      </p:grpSp>
      <p:sp>
        <p:nvSpPr>
          <p:cNvPr id="26" name="Title 1"/>
          <p:cNvSpPr txBox="1"/>
          <p:nvPr/>
        </p:nvSpPr>
        <p:spPr>
          <a:xfrm>
            <a:off x="323528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2892574" y="1239156"/>
            <a:ext cx="2769244" cy="386054"/>
          </a:xfrm>
          <a:prstGeom prst="rect">
            <a:avLst/>
          </a:prstGeom>
          <a:noFill/>
        </p:spPr>
        <p:txBody>
          <a:bodyPr wrap="none" tIns="72000" bIns="72000">
            <a:normAutofit fontScale="77500" lnSpcReduction="20000"/>
          </a:bodyPr>
          <a:lstStyle/>
          <a:p>
            <a:r>
              <a:rPr lang="zh-CN" altLang="en-US" sz="2400" b="1"/>
              <a:t>标题文本预设</a:t>
            </a:r>
            <a:endParaRPr lang="zh-CN" altLang="en-US" sz="2400" b="1"/>
          </a:p>
        </p:txBody>
      </p:sp>
      <p:sp>
        <p:nvSpPr>
          <p:cNvPr id="5" name="TextBox 9"/>
          <p:cNvSpPr txBox="1"/>
          <p:nvPr/>
        </p:nvSpPr>
        <p:spPr>
          <a:xfrm>
            <a:off x="4518191" y="1165285"/>
            <a:ext cx="2769244" cy="580254"/>
          </a:xfrm>
          <a:prstGeom prst="rect">
            <a:avLst/>
          </a:prstGeom>
          <a:noFill/>
        </p:spPr>
        <p:txBody>
          <a:bodyPr wrap="square" tIns="72000" bIns="72000"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dk1">
                    <a:lumMod val="100000"/>
                  </a:schemeClr>
                </a:solidFill>
              </a:rPr>
              <a:t>此部分内容作为文字排版占位显示（建议使用主题字体）</a:t>
            </a:r>
            <a:br>
              <a:rPr lang="zh-CN" altLang="en-US" sz="1000" dirty="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00" dirty="0">
                <a:solidFill>
                  <a:schemeClr val="dk1">
                    <a:lumMod val="100000"/>
                  </a:schemeClr>
                </a:solidFill>
              </a:rPr>
              <a:t>如需更改请在（设置形状格式）菜单下（文本选项）中调整</a:t>
            </a:r>
            <a:endParaRPr lang="zh-CN" altLang="en-US" sz="1000" dirty="0">
              <a:solidFill>
                <a:schemeClr val="dk1">
                  <a:lumMod val="100000"/>
                </a:schemeClr>
              </a:solidFill>
            </a:endParaRPr>
          </a:p>
        </p:txBody>
      </p:sp>
      <p:grpSp>
        <p:nvGrpSpPr>
          <p:cNvPr id="6" name="Group 13"/>
          <p:cNvGrpSpPr/>
          <p:nvPr/>
        </p:nvGrpSpPr>
        <p:grpSpPr>
          <a:xfrm>
            <a:off x="916325" y="1374397"/>
            <a:ext cx="1663968" cy="3213577"/>
            <a:chOff x="-3768725" y="1125538"/>
            <a:chExt cx="2517775" cy="4862513"/>
          </a:xfrm>
        </p:grpSpPr>
        <p:sp>
          <p:nvSpPr>
            <p:cNvPr id="13" name="Freeform: Shape 15"/>
            <p:cNvSpPr/>
            <p:nvPr/>
          </p:nvSpPr>
          <p:spPr bwMode="auto">
            <a:xfrm>
              <a:off x="-3741738" y="1125538"/>
              <a:ext cx="2478087" cy="4862513"/>
            </a:xfrm>
            <a:custGeom>
              <a:avLst/>
              <a:gdLst>
                <a:gd name="T0" fmla="*/ 1393 w 1393"/>
                <a:gd name="T1" fmla="*/ 2559 h 2739"/>
                <a:gd name="T2" fmla="*/ 1213 w 1393"/>
                <a:gd name="T3" fmla="*/ 2739 h 2739"/>
                <a:gd name="T4" fmla="*/ 180 w 1393"/>
                <a:gd name="T5" fmla="*/ 2739 h 2739"/>
                <a:gd name="T6" fmla="*/ 0 w 1393"/>
                <a:gd name="T7" fmla="*/ 2559 h 2739"/>
                <a:gd name="T8" fmla="*/ 0 w 1393"/>
                <a:gd name="T9" fmla="*/ 180 h 2739"/>
                <a:gd name="T10" fmla="*/ 180 w 1393"/>
                <a:gd name="T11" fmla="*/ 0 h 2739"/>
                <a:gd name="T12" fmla="*/ 1213 w 1393"/>
                <a:gd name="T13" fmla="*/ 0 h 2739"/>
                <a:gd name="T14" fmla="*/ 1393 w 1393"/>
                <a:gd name="T15" fmla="*/ 180 h 2739"/>
                <a:gd name="T16" fmla="*/ 1393 w 1393"/>
                <a:gd name="T17" fmla="*/ 2559 h 2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3" h="2739">
                  <a:moveTo>
                    <a:pt x="1393" y="2559"/>
                  </a:moveTo>
                  <a:cubicBezTo>
                    <a:pt x="1393" y="2658"/>
                    <a:pt x="1312" y="2739"/>
                    <a:pt x="1213" y="2739"/>
                  </a:cubicBezTo>
                  <a:cubicBezTo>
                    <a:pt x="180" y="2739"/>
                    <a:pt x="180" y="2739"/>
                    <a:pt x="180" y="2739"/>
                  </a:cubicBezTo>
                  <a:cubicBezTo>
                    <a:pt x="81" y="2739"/>
                    <a:pt x="0" y="2658"/>
                    <a:pt x="0" y="2559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81"/>
                    <a:pt x="81" y="0"/>
                    <a:pt x="180" y="0"/>
                  </a:cubicBezTo>
                  <a:cubicBezTo>
                    <a:pt x="1213" y="0"/>
                    <a:pt x="1213" y="0"/>
                    <a:pt x="1213" y="0"/>
                  </a:cubicBezTo>
                  <a:cubicBezTo>
                    <a:pt x="1312" y="0"/>
                    <a:pt x="1393" y="81"/>
                    <a:pt x="1393" y="180"/>
                  </a:cubicBezTo>
                  <a:cubicBezTo>
                    <a:pt x="1393" y="2559"/>
                    <a:pt x="1393" y="2559"/>
                    <a:pt x="1393" y="2559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Freeform: Shape 16"/>
            <p:cNvSpPr/>
            <p:nvPr/>
          </p:nvSpPr>
          <p:spPr bwMode="auto">
            <a:xfrm>
              <a:off x="-3713163" y="1141413"/>
              <a:ext cx="2430462" cy="4830763"/>
            </a:xfrm>
            <a:custGeom>
              <a:avLst/>
              <a:gdLst>
                <a:gd name="T0" fmla="*/ 1366 w 1366"/>
                <a:gd name="T1" fmla="*/ 2542 h 2721"/>
                <a:gd name="T2" fmla="*/ 1189 w 1366"/>
                <a:gd name="T3" fmla="*/ 2721 h 2721"/>
                <a:gd name="T4" fmla="*/ 176 w 1366"/>
                <a:gd name="T5" fmla="*/ 2721 h 2721"/>
                <a:gd name="T6" fmla="*/ 0 w 1366"/>
                <a:gd name="T7" fmla="*/ 2542 h 2721"/>
                <a:gd name="T8" fmla="*/ 0 w 1366"/>
                <a:gd name="T9" fmla="*/ 179 h 2721"/>
                <a:gd name="T10" fmla="*/ 176 w 1366"/>
                <a:gd name="T11" fmla="*/ 0 h 2721"/>
                <a:gd name="T12" fmla="*/ 1189 w 1366"/>
                <a:gd name="T13" fmla="*/ 0 h 2721"/>
                <a:gd name="T14" fmla="*/ 1366 w 1366"/>
                <a:gd name="T15" fmla="*/ 179 h 2721"/>
                <a:gd name="T16" fmla="*/ 1366 w 1366"/>
                <a:gd name="T17" fmla="*/ 2542 h 2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6" h="2721">
                  <a:moveTo>
                    <a:pt x="1366" y="2542"/>
                  </a:moveTo>
                  <a:cubicBezTo>
                    <a:pt x="1366" y="2641"/>
                    <a:pt x="1287" y="2721"/>
                    <a:pt x="1189" y="2721"/>
                  </a:cubicBezTo>
                  <a:cubicBezTo>
                    <a:pt x="176" y="2721"/>
                    <a:pt x="176" y="2721"/>
                    <a:pt x="176" y="2721"/>
                  </a:cubicBezTo>
                  <a:cubicBezTo>
                    <a:pt x="79" y="2721"/>
                    <a:pt x="0" y="2641"/>
                    <a:pt x="0" y="2542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80"/>
                    <a:pt x="79" y="0"/>
                    <a:pt x="176" y="0"/>
                  </a:cubicBezTo>
                  <a:cubicBezTo>
                    <a:pt x="1189" y="0"/>
                    <a:pt x="1189" y="0"/>
                    <a:pt x="1189" y="0"/>
                  </a:cubicBezTo>
                  <a:cubicBezTo>
                    <a:pt x="1287" y="0"/>
                    <a:pt x="1366" y="80"/>
                    <a:pt x="1366" y="179"/>
                  </a:cubicBezTo>
                  <a:cubicBezTo>
                    <a:pt x="1366" y="2542"/>
                    <a:pt x="1366" y="2542"/>
                    <a:pt x="1366" y="2542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Oval 17"/>
            <p:cNvSpPr/>
            <p:nvPr/>
          </p:nvSpPr>
          <p:spPr bwMode="auto">
            <a:xfrm>
              <a:off x="-2693988" y="5486400"/>
              <a:ext cx="403225" cy="40163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Oval 18"/>
            <p:cNvSpPr/>
            <p:nvPr/>
          </p:nvSpPr>
          <p:spPr bwMode="auto">
            <a:xfrm>
              <a:off x="-2673350" y="5507038"/>
              <a:ext cx="361950" cy="3603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Freeform: Shape 19"/>
            <p:cNvSpPr/>
            <p:nvPr/>
          </p:nvSpPr>
          <p:spPr bwMode="auto">
            <a:xfrm>
              <a:off x="-2520950" y="1254125"/>
              <a:ext cx="47625" cy="46038"/>
            </a:xfrm>
            <a:custGeom>
              <a:avLst/>
              <a:gdLst>
                <a:gd name="T0" fmla="*/ 13 w 27"/>
                <a:gd name="T1" fmla="*/ 0 h 26"/>
                <a:gd name="T2" fmla="*/ 0 w 27"/>
                <a:gd name="T3" fmla="*/ 13 h 26"/>
                <a:gd name="T4" fmla="*/ 13 w 27"/>
                <a:gd name="T5" fmla="*/ 26 h 26"/>
                <a:gd name="T6" fmla="*/ 25 w 27"/>
                <a:gd name="T7" fmla="*/ 13 h 26"/>
                <a:gd name="T8" fmla="*/ 27 w 27"/>
                <a:gd name="T9" fmla="*/ 13 h 26"/>
                <a:gd name="T10" fmla="*/ 27 w 27"/>
                <a:gd name="T11" fmla="*/ 13 h 26"/>
                <a:gd name="T12" fmla="*/ 25 w 27"/>
                <a:gd name="T13" fmla="*/ 13 h 26"/>
                <a:gd name="T14" fmla="*/ 13 w 27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5" y="20"/>
                    <a:pt x="25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6"/>
                    <a:pt x="20" y="0"/>
                    <a:pt x="13" y="0"/>
                  </a:cubicBezTo>
                </a:path>
              </a:pathLst>
            </a:custGeom>
            <a:solidFill>
              <a:srgbClr val="9F9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Freeform: Shape 20"/>
            <p:cNvSpPr/>
            <p:nvPr/>
          </p:nvSpPr>
          <p:spPr bwMode="auto">
            <a:xfrm>
              <a:off x="-2528888" y="1246188"/>
              <a:ext cx="58737" cy="60325"/>
            </a:xfrm>
            <a:custGeom>
              <a:avLst/>
              <a:gdLst>
                <a:gd name="T0" fmla="*/ 33 w 33"/>
                <a:gd name="T1" fmla="*/ 17 h 34"/>
                <a:gd name="T2" fmla="*/ 33 w 33"/>
                <a:gd name="T3" fmla="*/ 17 h 34"/>
                <a:gd name="T4" fmla="*/ 33 w 33"/>
                <a:gd name="T5" fmla="*/ 17 h 34"/>
                <a:gd name="T6" fmla="*/ 17 w 33"/>
                <a:gd name="T7" fmla="*/ 0 h 34"/>
                <a:gd name="T8" fmla="*/ 0 w 33"/>
                <a:gd name="T9" fmla="*/ 17 h 34"/>
                <a:gd name="T10" fmla="*/ 17 w 33"/>
                <a:gd name="T11" fmla="*/ 34 h 34"/>
                <a:gd name="T12" fmla="*/ 33 w 33"/>
                <a:gd name="T13" fmla="*/ 17 h 34"/>
                <a:gd name="T14" fmla="*/ 31 w 33"/>
                <a:gd name="T15" fmla="*/ 17 h 34"/>
                <a:gd name="T16" fmla="*/ 29 w 33"/>
                <a:gd name="T17" fmla="*/ 17 h 34"/>
                <a:gd name="T18" fmla="*/ 17 w 33"/>
                <a:gd name="T19" fmla="*/ 30 h 34"/>
                <a:gd name="T20" fmla="*/ 4 w 33"/>
                <a:gd name="T21" fmla="*/ 17 h 34"/>
                <a:gd name="T22" fmla="*/ 17 w 33"/>
                <a:gd name="T23" fmla="*/ 4 h 34"/>
                <a:gd name="T24" fmla="*/ 29 w 33"/>
                <a:gd name="T25" fmla="*/ 17 h 34"/>
                <a:gd name="T26" fmla="*/ 31 w 33"/>
                <a:gd name="T27" fmla="*/ 17 h 34"/>
                <a:gd name="T28" fmla="*/ 33 w 33"/>
                <a:gd name="T29" fmla="*/ 17 h 34"/>
                <a:gd name="T30" fmla="*/ 33 w 33"/>
                <a:gd name="T31" fmla="*/ 17 h 34"/>
                <a:gd name="T32" fmla="*/ 17 w 33"/>
                <a:gd name="T3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4">
                  <a:moveTo>
                    <a:pt x="33" y="17"/>
                  </a:move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moveTo>
                    <a:pt x="17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7" y="34"/>
                  </a:cubicBezTo>
                  <a:cubicBezTo>
                    <a:pt x="26" y="34"/>
                    <a:pt x="33" y="26"/>
                    <a:pt x="33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24"/>
                    <a:pt x="24" y="30"/>
                    <a:pt x="17" y="30"/>
                  </a:cubicBezTo>
                  <a:cubicBezTo>
                    <a:pt x="10" y="30"/>
                    <a:pt x="4" y="24"/>
                    <a:pt x="4" y="17"/>
                  </a:cubicBezTo>
                  <a:cubicBezTo>
                    <a:pt x="4" y="10"/>
                    <a:pt x="10" y="4"/>
                    <a:pt x="17" y="4"/>
                  </a:cubicBezTo>
                  <a:cubicBezTo>
                    <a:pt x="24" y="4"/>
                    <a:pt x="29" y="10"/>
                    <a:pt x="29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8"/>
                    <a:pt x="26" y="0"/>
                    <a:pt x="1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Freeform: Shape 21"/>
            <p:cNvSpPr/>
            <p:nvPr/>
          </p:nvSpPr>
          <p:spPr bwMode="auto">
            <a:xfrm>
              <a:off x="-2930525" y="1395413"/>
              <a:ext cx="77787" cy="74613"/>
            </a:xfrm>
            <a:custGeom>
              <a:avLst/>
              <a:gdLst>
                <a:gd name="T0" fmla="*/ 21 w 44"/>
                <a:gd name="T1" fmla="*/ 0 h 42"/>
                <a:gd name="T2" fmla="*/ 6 w 44"/>
                <a:gd name="T3" fmla="*/ 6 h 42"/>
                <a:gd name="T4" fmla="*/ 0 w 44"/>
                <a:gd name="T5" fmla="*/ 21 h 42"/>
                <a:gd name="T6" fmla="*/ 6 w 44"/>
                <a:gd name="T7" fmla="*/ 36 h 42"/>
                <a:gd name="T8" fmla="*/ 21 w 44"/>
                <a:gd name="T9" fmla="*/ 42 h 42"/>
                <a:gd name="T10" fmla="*/ 36 w 44"/>
                <a:gd name="T11" fmla="*/ 36 h 42"/>
                <a:gd name="T12" fmla="*/ 42 w 44"/>
                <a:gd name="T13" fmla="*/ 21 h 42"/>
                <a:gd name="T14" fmla="*/ 44 w 44"/>
                <a:gd name="T15" fmla="*/ 21 h 42"/>
                <a:gd name="T16" fmla="*/ 44 w 44"/>
                <a:gd name="T17" fmla="*/ 21 h 42"/>
                <a:gd name="T18" fmla="*/ 42 w 44"/>
                <a:gd name="T19" fmla="*/ 21 h 42"/>
                <a:gd name="T20" fmla="*/ 36 w 44"/>
                <a:gd name="T21" fmla="*/ 6 h 42"/>
                <a:gd name="T22" fmla="*/ 21 w 44"/>
                <a:gd name="T2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42">
                  <a:moveTo>
                    <a:pt x="21" y="0"/>
                  </a:moveTo>
                  <a:cubicBezTo>
                    <a:pt x="15" y="0"/>
                    <a:pt x="10" y="3"/>
                    <a:pt x="6" y="6"/>
                  </a:cubicBezTo>
                  <a:cubicBezTo>
                    <a:pt x="3" y="10"/>
                    <a:pt x="0" y="15"/>
                    <a:pt x="0" y="21"/>
                  </a:cubicBezTo>
                  <a:cubicBezTo>
                    <a:pt x="0" y="27"/>
                    <a:pt x="3" y="32"/>
                    <a:pt x="6" y="36"/>
                  </a:cubicBezTo>
                  <a:cubicBezTo>
                    <a:pt x="10" y="39"/>
                    <a:pt x="15" y="42"/>
                    <a:pt x="21" y="42"/>
                  </a:cubicBezTo>
                  <a:cubicBezTo>
                    <a:pt x="27" y="42"/>
                    <a:pt x="32" y="39"/>
                    <a:pt x="36" y="36"/>
                  </a:cubicBezTo>
                  <a:cubicBezTo>
                    <a:pt x="39" y="32"/>
                    <a:pt x="42" y="27"/>
                    <a:pt x="42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15"/>
                    <a:pt x="39" y="10"/>
                    <a:pt x="36" y="6"/>
                  </a:cubicBezTo>
                  <a:cubicBezTo>
                    <a:pt x="32" y="3"/>
                    <a:pt x="27" y="0"/>
                    <a:pt x="21" y="0"/>
                  </a:cubicBezTo>
                </a:path>
              </a:pathLst>
            </a:custGeom>
            <a:solidFill>
              <a:srgbClr val="9F9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Freeform: Shape 22"/>
            <p:cNvSpPr/>
            <p:nvPr/>
          </p:nvSpPr>
          <p:spPr bwMode="auto">
            <a:xfrm>
              <a:off x="-2938463" y="1389063"/>
              <a:ext cx="88900" cy="88900"/>
            </a:xfrm>
            <a:custGeom>
              <a:avLst/>
              <a:gdLst>
                <a:gd name="T0" fmla="*/ 50 w 50"/>
                <a:gd name="T1" fmla="*/ 25 h 50"/>
                <a:gd name="T2" fmla="*/ 50 w 50"/>
                <a:gd name="T3" fmla="*/ 25 h 50"/>
                <a:gd name="T4" fmla="*/ 50 w 50"/>
                <a:gd name="T5" fmla="*/ 25 h 50"/>
                <a:gd name="T6" fmla="*/ 25 w 50"/>
                <a:gd name="T7" fmla="*/ 0 h 50"/>
                <a:gd name="T8" fmla="*/ 0 w 50"/>
                <a:gd name="T9" fmla="*/ 25 h 50"/>
                <a:gd name="T10" fmla="*/ 25 w 50"/>
                <a:gd name="T11" fmla="*/ 50 h 50"/>
                <a:gd name="T12" fmla="*/ 50 w 50"/>
                <a:gd name="T13" fmla="*/ 25 h 50"/>
                <a:gd name="T14" fmla="*/ 48 w 50"/>
                <a:gd name="T15" fmla="*/ 25 h 50"/>
                <a:gd name="T16" fmla="*/ 46 w 50"/>
                <a:gd name="T17" fmla="*/ 25 h 50"/>
                <a:gd name="T18" fmla="*/ 40 w 50"/>
                <a:gd name="T19" fmla="*/ 40 h 50"/>
                <a:gd name="T20" fmla="*/ 25 w 50"/>
                <a:gd name="T21" fmla="*/ 46 h 50"/>
                <a:gd name="T22" fmla="*/ 10 w 50"/>
                <a:gd name="T23" fmla="*/ 40 h 50"/>
                <a:gd name="T24" fmla="*/ 4 w 50"/>
                <a:gd name="T25" fmla="*/ 25 h 50"/>
                <a:gd name="T26" fmla="*/ 10 w 50"/>
                <a:gd name="T27" fmla="*/ 10 h 50"/>
                <a:gd name="T28" fmla="*/ 25 w 50"/>
                <a:gd name="T29" fmla="*/ 4 h 50"/>
                <a:gd name="T30" fmla="*/ 40 w 50"/>
                <a:gd name="T31" fmla="*/ 10 h 50"/>
                <a:gd name="T32" fmla="*/ 46 w 50"/>
                <a:gd name="T33" fmla="*/ 25 h 50"/>
                <a:gd name="T34" fmla="*/ 48 w 50"/>
                <a:gd name="T35" fmla="*/ 25 h 50"/>
                <a:gd name="T36" fmla="*/ 50 w 50"/>
                <a:gd name="T37" fmla="*/ 25 h 50"/>
                <a:gd name="T38" fmla="*/ 50 w 50"/>
                <a:gd name="T39" fmla="*/ 25 h 50"/>
                <a:gd name="T40" fmla="*/ 25 w 50"/>
                <a:gd name="T4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50">
                  <a:moveTo>
                    <a:pt x="50" y="25"/>
                  </a:move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0"/>
                    <a:pt x="25" y="50"/>
                  </a:cubicBezTo>
                  <a:cubicBezTo>
                    <a:pt x="39" y="50"/>
                    <a:pt x="50" y="39"/>
                    <a:pt x="50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31"/>
                    <a:pt x="43" y="36"/>
                    <a:pt x="40" y="40"/>
                  </a:cubicBezTo>
                  <a:cubicBezTo>
                    <a:pt x="36" y="43"/>
                    <a:pt x="31" y="46"/>
                    <a:pt x="25" y="46"/>
                  </a:cubicBezTo>
                  <a:cubicBezTo>
                    <a:pt x="19" y="46"/>
                    <a:pt x="14" y="43"/>
                    <a:pt x="10" y="40"/>
                  </a:cubicBezTo>
                  <a:cubicBezTo>
                    <a:pt x="7" y="36"/>
                    <a:pt x="4" y="31"/>
                    <a:pt x="4" y="25"/>
                  </a:cubicBezTo>
                  <a:cubicBezTo>
                    <a:pt x="4" y="19"/>
                    <a:pt x="7" y="14"/>
                    <a:pt x="10" y="10"/>
                  </a:cubicBezTo>
                  <a:cubicBezTo>
                    <a:pt x="14" y="7"/>
                    <a:pt x="19" y="4"/>
                    <a:pt x="25" y="4"/>
                  </a:cubicBezTo>
                  <a:cubicBezTo>
                    <a:pt x="31" y="4"/>
                    <a:pt x="36" y="7"/>
                    <a:pt x="40" y="10"/>
                  </a:cubicBezTo>
                  <a:cubicBezTo>
                    <a:pt x="43" y="14"/>
                    <a:pt x="46" y="19"/>
                    <a:pt x="46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Freeform: Shape 23"/>
            <p:cNvSpPr/>
            <p:nvPr/>
          </p:nvSpPr>
          <p:spPr bwMode="auto">
            <a:xfrm>
              <a:off x="-2695575" y="1419225"/>
              <a:ext cx="393700" cy="39688"/>
            </a:xfrm>
            <a:custGeom>
              <a:avLst/>
              <a:gdLst>
                <a:gd name="T0" fmla="*/ 210 w 221"/>
                <a:gd name="T1" fmla="*/ 0 h 23"/>
                <a:gd name="T2" fmla="*/ 11 w 221"/>
                <a:gd name="T3" fmla="*/ 0 h 23"/>
                <a:gd name="T4" fmla="*/ 0 w 221"/>
                <a:gd name="T5" fmla="*/ 11 h 23"/>
                <a:gd name="T6" fmla="*/ 11 w 221"/>
                <a:gd name="T7" fmla="*/ 23 h 23"/>
                <a:gd name="T8" fmla="*/ 210 w 221"/>
                <a:gd name="T9" fmla="*/ 23 h 23"/>
                <a:gd name="T10" fmla="*/ 221 w 221"/>
                <a:gd name="T11" fmla="*/ 11 h 23"/>
                <a:gd name="T12" fmla="*/ 210 w 221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23">
                  <a:moveTo>
                    <a:pt x="21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210" y="23"/>
                    <a:pt x="210" y="23"/>
                    <a:pt x="210" y="23"/>
                  </a:cubicBezTo>
                  <a:cubicBezTo>
                    <a:pt x="216" y="23"/>
                    <a:pt x="221" y="18"/>
                    <a:pt x="221" y="11"/>
                  </a:cubicBezTo>
                  <a:cubicBezTo>
                    <a:pt x="221" y="5"/>
                    <a:pt x="216" y="0"/>
                    <a:pt x="210" y="0"/>
                  </a:cubicBezTo>
                </a:path>
              </a:pathLst>
            </a:custGeom>
            <a:solidFill>
              <a:srgbClr val="9F9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Rectangle 24"/>
            <p:cNvSpPr/>
            <p:nvPr/>
          </p:nvSpPr>
          <p:spPr bwMode="auto">
            <a:xfrm>
              <a:off x="-3605213" y="1709738"/>
              <a:ext cx="2209800" cy="3695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Freeform: Shape 25"/>
            <p:cNvSpPr/>
            <p:nvPr/>
          </p:nvSpPr>
          <p:spPr bwMode="auto">
            <a:xfrm>
              <a:off x="-3611563" y="1703388"/>
              <a:ext cx="2224087" cy="3709988"/>
            </a:xfrm>
            <a:custGeom>
              <a:avLst/>
              <a:gdLst>
                <a:gd name="T0" fmla="*/ 1396 w 1401"/>
                <a:gd name="T1" fmla="*/ 2332 h 2337"/>
                <a:gd name="T2" fmla="*/ 1396 w 1401"/>
                <a:gd name="T3" fmla="*/ 2328 h 2337"/>
                <a:gd name="T4" fmla="*/ 9 w 1401"/>
                <a:gd name="T5" fmla="*/ 2328 h 2337"/>
                <a:gd name="T6" fmla="*/ 9 w 1401"/>
                <a:gd name="T7" fmla="*/ 8 h 2337"/>
                <a:gd name="T8" fmla="*/ 1392 w 1401"/>
                <a:gd name="T9" fmla="*/ 8 h 2337"/>
                <a:gd name="T10" fmla="*/ 1392 w 1401"/>
                <a:gd name="T11" fmla="*/ 2332 h 2337"/>
                <a:gd name="T12" fmla="*/ 1396 w 1401"/>
                <a:gd name="T13" fmla="*/ 2332 h 2337"/>
                <a:gd name="T14" fmla="*/ 1396 w 1401"/>
                <a:gd name="T15" fmla="*/ 2328 h 2337"/>
                <a:gd name="T16" fmla="*/ 1396 w 1401"/>
                <a:gd name="T17" fmla="*/ 2332 h 2337"/>
                <a:gd name="T18" fmla="*/ 1401 w 1401"/>
                <a:gd name="T19" fmla="*/ 2332 h 2337"/>
                <a:gd name="T20" fmla="*/ 1401 w 1401"/>
                <a:gd name="T21" fmla="*/ 0 h 2337"/>
                <a:gd name="T22" fmla="*/ 0 w 1401"/>
                <a:gd name="T23" fmla="*/ 0 h 2337"/>
                <a:gd name="T24" fmla="*/ 0 w 1401"/>
                <a:gd name="T25" fmla="*/ 2337 h 2337"/>
                <a:gd name="T26" fmla="*/ 1401 w 1401"/>
                <a:gd name="T27" fmla="*/ 2337 h 2337"/>
                <a:gd name="T28" fmla="*/ 1401 w 1401"/>
                <a:gd name="T29" fmla="*/ 2332 h 2337"/>
                <a:gd name="T30" fmla="*/ 1396 w 1401"/>
                <a:gd name="T31" fmla="*/ 2332 h 2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01" h="2337">
                  <a:moveTo>
                    <a:pt x="1396" y="2332"/>
                  </a:moveTo>
                  <a:lnTo>
                    <a:pt x="1396" y="2328"/>
                  </a:lnTo>
                  <a:lnTo>
                    <a:pt x="9" y="2328"/>
                  </a:lnTo>
                  <a:lnTo>
                    <a:pt x="9" y="8"/>
                  </a:lnTo>
                  <a:lnTo>
                    <a:pt x="1392" y="8"/>
                  </a:lnTo>
                  <a:lnTo>
                    <a:pt x="1392" y="2332"/>
                  </a:lnTo>
                  <a:lnTo>
                    <a:pt x="1396" y="2332"/>
                  </a:lnTo>
                  <a:lnTo>
                    <a:pt x="1396" y="2328"/>
                  </a:lnTo>
                  <a:lnTo>
                    <a:pt x="1396" y="2332"/>
                  </a:lnTo>
                  <a:lnTo>
                    <a:pt x="1401" y="2332"/>
                  </a:lnTo>
                  <a:lnTo>
                    <a:pt x="1401" y="0"/>
                  </a:lnTo>
                  <a:lnTo>
                    <a:pt x="0" y="0"/>
                  </a:lnTo>
                  <a:lnTo>
                    <a:pt x="0" y="2337"/>
                  </a:lnTo>
                  <a:lnTo>
                    <a:pt x="1401" y="2337"/>
                  </a:lnTo>
                  <a:lnTo>
                    <a:pt x="1401" y="2332"/>
                  </a:lnTo>
                  <a:lnTo>
                    <a:pt x="1396" y="23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Freeform: Shape 26"/>
            <p:cNvSpPr/>
            <p:nvPr/>
          </p:nvSpPr>
          <p:spPr bwMode="auto">
            <a:xfrm>
              <a:off x="-3768725" y="1736725"/>
              <a:ext cx="31750" cy="215900"/>
            </a:xfrm>
            <a:custGeom>
              <a:avLst/>
              <a:gdLst>
                <a:gd name="T0" fmla="*/ 18 w 18"/>
                <a:gd name="T1" fmla="*/ 113 h 122"/>
                <a:gd name="T2" fmla="*/ 9 w 18"/>
                <a:gd name="T3" fmla="*/ 122 h 122"/>
                <a:gd name="T4" fmla="*/ 0 w 18"/>
                <a:gd name="T5" fmla="*/ 113 h 122"/>
                <a:gd name="T6" fmla="*/ 0 w 18"/>
                <a:gd name="T7" fmla="*/ 9 h 122"/>
                <a:gd name="T8" fmla="*/ 9 w 18"/>
                <a:gd name="T9" fmla="*/ 0 h 122"/>
                <a:gd name="T10" fmla="*/ 18 w 18"/>
                <a:gd name="T11" fmla="*/ 9 h 122"/>
                <a:gd name="T12" fmla="*/ 18 w 18"/>
                <a:gd name="T13" fmla="*/ 11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22">
                  <a:moveTo>
                    <a:pt x="18" y="113"/>
                  </a:moveTo>
                  <a:cubicBezTo>
                    <a:pt x="18" y="118"/>
                    <a:pt x="14" y="122"/>
                    <a:pt x="9" y="122"/>
                  </a:cubicBezTo>
                  <a:cubicBezTo>
                    <a:pt x="4" y="122"/>
                    <a:pt x="0" y="118"/>
                    <a:pt x="0" y="11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lnTo>
                    <a:pt x="18" y="11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Freeform: Shape 27"/>
            <p:cNvSpPr/>
            <p:nvPr/>
          </p:nvSpPr>
          <p:spPr bwMode="auto">
            <a:xfrm>
              <a:off x="-3768725" y="2147888"/>
              <a:ext cx="31750" cy="363538"/>
            </a:xfrm>
            <a:custGeom>
              <a:avLst/>
              <a:gdLst>
                <a:gd name="T0" fmla="*/ 18 w 18"/>
                <a:gd name="T1" fmla="*/ 190 h 205"/>
                <a:gd name="T2" fmla="*/ 9 w 18"/>
                <a:gd name="T3" fmla="*/ 205 h 205"/>
                <a:gd name="T4" fmla="*/ 0 w 18"/>
                <a:gd name="T5" fmla="*/ 190 h 205"/>
                <a:gd name="T6" fmla="*/ 0 w 18"/>
                <a:gd name="T7" fmla="*/ 15 h 205"/>
                <a:gd name="T8" fmla="*/ 9 w 18"/>
                <a:gd name="T9" fmla="*/ 0 h 205"/>
                <a:gd name="T10" fmla="*/ 18 w 18"/>
                <a:gd name="T11" fmla="*/ 15 h 205"/>
                <a:gd name="T12" fmla="*/ 18 w 18"/>
                <a:gd name="T13" fmla="*/ 19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05">
                  <a:moveTo>
                    <a:pt x="18" y="190"/>
                  </a:moveTo>
                  <a:cubicBezTo>
                    <a:pt x="18" y="198"/>
                    <a:pt x="14" y="205"/>
                    <a:pt x="9" y="205"/>
                  </a:cubicBezTo>
                  <a:cubicBezTo>
                    <a:pt x="4" y="205"/>
                    <a:pt x="0" y="198"/>
                    <a:pt x="0" y="19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4" y="0"/>
                    <a:pt x="9" y="0"/>
                  </a:cubicBezTo>
                  <a:cubicBezTo>
                    <a:pt x="14" y="0"/>
                    <a:pt x="18" y="7"/>
                    <a:pt x="18" y="15"/>
                  </a:cubicBezTo>
                  <a:lnTo>
                    <a:pt x="18" y="19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Freeform: Shape 28"/>
            <p:cNvSpPr/>
            <p:nvPr/>
          </p:nvSpPr>
          <p:spPr bwMode="auto">
            <a:xfrm>
              <a:off x="-3768725" y="2609850"/>
              <a:ext cx="31750" cy="363538"/>
            </a:xfrm>
            <a:custGeom>
              <a:avLst/>
              <a:gdLst>
                <a:gd name="T0" fmla="*/ 18 w 18"/>
                <a:gd name="T1" fmla="*/ 190 h 205"/>
                <a:gd name="T2" fmla="*/ 9 w 18"/>
                <a:gd name="T3" fmla="*/ 205 h 205"/>
                <a:gd name="T4" fmla="*/ 0 w 18"/>
                <a:gd name="T5" fmla="*/ 190 h 205"/>
                <a:gd name="T6" fmla="*/ 0 w 18"/>
                <a:gd name="T7" fmla="*/ 15 h 205"/>
                <a:gd name="T8" fmla="*/ 9 w 18"/>
                <a:gd name="T9" fmla="*/ 0 h 205"/>
                <a:gd name="T10" fmla="*/ 18 w 18"/>
                <a:gd name="T11" fmla="*/ 15 h 205"/>
                <a:gd name="T12" fmla="*/ 18 w 18"/>
                <a:gd name="T13" fmla="*/ 19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05">
                  <a:moveTo>
                    <a:pt x="18" y="190"/>
                  </a:moveTo>
                  <a:cubicBezTo>
                    <a:pt x="18" y="198"/>
                    <a:pt x="14" y="205"/>
                    <a:pt x="9" y="205"/>
                  </a:cubicBezTo>
                  <a:cubicBezTo>
                    <a:pt x="4" y="205"/>
                    <a:pt x="0" y="198"/>
                    <a:pt x="0" y="19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4" y="0"/>
                    <a:pt x="9" y="0"/>
                  </a:cubicBezTo>
                  <a:cubicBezTo>
                    <a:pt x="14" y="0"/>
                    <a:pt x="18" y="7"/>
                    <a:pt x="18" y="15"/>
                  </a:cubicBezTo>
                  <a:lnTo>
                    <a:pt x="18" y="19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Freeform: Shape 29"/>
            <p:cNvSpPr/>
            <p:nvPr/>
          </p:nvSpPr>
          <p:spPr bwMode="auto">
            <a:xfrm>
              <a:off x="-1282700" y="2147888"/>
              <a:ext cx="31750" cy="363538"/>
            </a:xfrm>
            <a:custGeom>
              <a:avLst/>
              <a:gdLst>
                <a:gd name="T0" fmla="*/ 18 w 18"/>
                <a:gd name="T1" fmla="*/ 190 h 205"/>
                <a:gd name="T2" fmla="*/ 9 w 18"/>
                <a:gd name="T3" fmla="*/ 205 h 205"/>
                <a:gd name="T4" fmla="*/ 0 w 18"/>
                <a:gd name="T5" fmla="*/ 190 h 205"/>
                <a:gd name="T6" fmla="*/ 0 w 18"/>
                <a:gd name="T7" fmla="*/ 15 h 205"/>
                <a:gd name="T8" fmla="*/ 9 w 18"/>
                <a:gd name="T9" fmla="*/ 0 h 205"/>
                <a:gd name="T10" fmla="*/ 18 w 18"/>
                <a:gd name="T11" fmla="*/ 15 h 205"/>
                <a:gd name="T12" fmla="*/ 18 w 18"/>
                <a:gd name="T13" fmla="*/ 19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05">
                  <a:moveTo>
                    <a:pt x="18" y="190"/>
                  </a:moveTo>
                  <a:cubicBezTo>
                    <a:pt x="18" y="198"/>
                    <a:pt x="14" y="205"/>
                    <a:pt x="9" y="205"/>
                  </a:cubicBezTo>
                  <a:cubicBezTo>
                    <a:pt x="4" y="205"/>
                    <a:pt x="0" y="198"/>
                    <a:pt x="0" y="19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4" y="0"/>
                    <a:pt x="9" y="0"/>
                  </a:cubicBezTo>
                  <a:cubicBezTo>
                    <a:pt x="14" y="0"/>
                    <a:pt x="18" y="7"/>
                    <a:pt x="18" y="15"/>
                  </a:cubicBezTo>
                  <a:lnTo>
                    <a:pt x="18" y="19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7" name="Rectangle 1"/>
          <p:cNvSpPr/>
          <p:nvPr/>
        </p:nvSpPr>
        <p:spPr>
          <a:xfrm>
            <a:off x="1028727" y="1760488"/>
            <a:ext cx="1456092" cy="2440343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500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grpSp>
        <p:nvGrpSpPr>
          <p:cNvPr id="8" name="Group 30"/>
          <p:cNvGrpSpPr/>
          <p:nvPr/>
        </p:nvGrpSpPr>
        <p:grpSpPr>
          <a:xfrm>
            <a:off x="584986" y="1167785"/>
            <a:ext cx="868574" cy="868574"/>
            <a:chOff x="779979" y="1268760"/>
            <a:chExt cx="1158099" cy="1158099"/>
          </a:xfrm>
        </p:grpSpPr>
        <p:sp>
          <p:nvSpPr>
            <p:cNvPr id="11" name="Oval 4"/>
            <p:cNvSpPr>
              <a:spLocks noChangeAspect="1"/>
            </p:cNvSpPr>
            <p:nvPr/>
          </p:nvSpPr>
          <p:spPr>
            <a:xfrm>
              <a:off x="779979" y="1268760"/>
              <a:ext cx="1158099" cy="1158099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2" name="Freeform: Shape 5"/>
            <p:cNvSpPr/>
            <p:nvPr/>
          </p:nvSpPr>
          <p:spPr bwMode="auto">
            <a:xfrm>
              <a:off x="1166447" y="1691187"/>
              <a:ext cx="385164" cy="312234"/>
            </a:xfrm>
            <a:custGeom>
              <a:avLst/>
              <a:gdLst>
                <a:gd name="T0" fmla="*/ 68 w 186"/>
                <a:gd name="T1" fmla="*/ 84 h 151"/>
                <a:gd name="T2" fmla="*/ 118 w 186"/>
                <a:gd name="T3" fmla="*/ 84 h 151"/>
                <a:gd name="T4" fmla="*/ 93 w 186"/>
                <a:gd name="T5" fmla="*/ 101 h 151"/>
                <a:gd name="T6" fmla="*/ 93 w 186"/>
                <a:gd name="T7" fmla="*/ 67 h 151"/>
                <a:gd name="T8" fmla="*/ 93 w 186"/>
                <a:gd name="T9" fmla="*/ 101 h 151"/>
                <a:gd name="T10" fmla="*/ 114 w 186"/>
                <a:gd name="T11" fmla="*/ 25 h 151"/>
                <a:gd name="T12" fmla="*/ 114 w 186"/>
                <a:gd name="T13" fmla="*/ 16 h 151"/>
                <a:gd name="T14" fmla="*/ 68 w 186"/>
                <a:gd name="T15" fmla="*/ 21 h 151"/>
                <a:gd name="T16" fmla="*/ 156 w 186"/>
                <a:gd name="T17" fmla="*/ 33 h 151"/>
                <a:gd name="T18" fmla="*/ 156 w 186"/>
                <a:gd name="T19" fmla="*/ 59 h 151"/>
                <a:gd name="T20" fmla="*/ 156 w 186"/>
                <a:gd name="T21" fmla="*/ 33 h 151"/>
                <a:gd name="T22" fmla="*/ 152 w 186"/>
                <a:gd name="T23" fmla="*/ 46 h 151"/>
                <a:gd name="T24" fmla="*/ 160 w 186"/>
                <a:gd name="T25" fmla="*/ 46 h 151"/>
                <a:gd name="T26" fmla="*/ 169 w 186"/>
                <a:gd name="T27" fmla="*/ 16 h 151"/>
                <a:gd name="T28" fmla="*/ 122 w 186"/>
                <a:gd name="T29" fmla="*/ 0 h 151"/>
                <a:gd name="T30" fmla="*/ 63 w 186"/>
                <a:gd name="T31" fmla="*/ 0 h 151"/>
                <a:gd name="T32" fmla="*/ 17 w 186"/>
                <a:gd name="T33" fmla="*/ 16 h 151"/>
                <a:gd name="T34" fmla="*/ 0 w 186"/>
                <a:gd name="T35" fmla="*/ 135 h 151"/>
                <a:gd name="T36" fmla="*/ 169 w 186"/>
                <a:gd name="T37" fmla="*/ 151 h 151"/>
                <a:gd name="T38" fmla="*/ 186 w 186"/>
                <a:gd name="T39" fmla="*/ 33 h 151"/>
                <a:gd name="T40" fmla="*/ 177 w 186"/>
                <a:gd name="T41" fmla="*/ 101 h 151"/>
                <a:gd name="T42" fmla="*/ 137 w 186"/>
                <a:gd name="T43" fmla="*/ 109 h 151"/>
                <a:gd name="T44" fmla="*/ 177 w 186"/>
                <a:gd name="T45" fmla="*/ 135 h 151"/>
                <a:gd name="T46" fmla="*/ 17 w 186"/>
                <a:gd name="T47" fmla="*/ 143 h 151"/>
                <a:gd name="T48" fmla="*/ 9 w 186"/>
                <a:gd name="T49" fmla="*/ 109 h 151"/>
                <a:gd name="T50" fmla="*/ 45 w 186"/>
                <a:gd name="T51" fmla="*/ 101 h 151"/>
                <a:gd name="T52" fmla="*/ 9 w 186"/>
                <a:gd name="T53" fmla="*/ 33 h 151"/>
                <a:gd name="T54" fmla="*/ 34 w 186"/>
                <a:gd name="T55" fmla="*/ 25 h 151"/>
                <a:gd name="T56" fmla="*/ 93 w 186"/>
                <a:gd name="T57" fmla="*/ 8 h 151"/>
                <a:gd name="T58" fmla="*/ 152 w 186"/>
                <a:gd name="T59" fmla="*/ 25 h 151"/>
                <a:gd name="T60" fmla="*/ 177 w 186"/>
                <a:gd name="T61" fmla="*/ 33 h 151"/>
                <a:gd name="T62" fmla="*/ 156 w 186"/>
                <a:gd name="T63" fmla="*/ 67 h 151"/>
                <a:gd name="T64" fmla="*/ 156 w 186"/>
                <a:gd name="T65" fmla="*/ 75 h 151"/>
                <a:gd name="T66" fmla="*/ 156 w 186"/>
                <a:gd name="T67" fmla="*/ 67 h 151"/>
                <a:gd name="T68" fmla="*/ 51 w 186"/>
                <a:gd name="T69" fmla="*/ 84 h 151"/>
                <a:gd name="T70" fmla="*/ 135 w 186"/>
                <a:gd name="T71" fmla="*/ 84 h 151"/>
                <a:gd name="T72" fmla="*/ 93 w 186"/>
                <a:gd name="T73" fmla="*/ 118 h 151"/>
                <a:gd name="T74" fmla="*/ 93 w 186"/>
                <a:gd name="T75" fmla="*/ 50 h 151"/>
                <a:gd name="T76" fmla="*/ 93 w 186"/>
                <a:gd name="T77" fmla="*/ 11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6" h="151">
                  <a:moveTo>
                    <a:pt x="93" y="59"/>
                  </a:moveTo>
                  <a:cubicBezTo>
                    <a:pt x="79" y="59"/>
                    <a:pt x="68" y="70"/>
                    <a:pt x="68" y="84"/>
                  </a:cubicBezTo>
                  <a:cubicBezTo>
                    <a:pt x="68" y="98"/>
                    <a:pt x="79" y="109"/>
                    <a:pt x="93" y="109"/>
                  </a:cubicBezTo>
                  <a:cubicBezTo>
                    <a:pt x="107" y="109"/>
                    <a:pt x="118" y="98"/>
                    <a:pt x="118" y="84"/>
                  </a:cubicBezTo>
                  <a:cubicBezTo>
                    <a:pt x="118" y="70"/>
                    <a:pt x="107" y="59"/>
                    <a:pt x="93" y="59"/>
                  </a:cubicBezTo>
                  <a:close/>
                  <a:moveTo>
                    <a:pt x="93" y="101"/>
                  </a:moveTo>
                  <a:cubicBezTo>
                    <a:pt x="84" y="101"/>
                    <a:pt x="76" y="93"/>
                    <a:pt x="76" y="84"/>
                  </a:cubicBezTo>
                  <a:cubicBezTo>
                    <a:pt x="76" y="75"/>
                    <a:pt x="84" y="67"/>
                    <a:pt x="93" y="67"/>
                  </a:cubicBezTo>
                  <a:cubicBezTo>
                    <a:pt x="102" y="67"/>
                    <a:pt x="110" y="75"/>
                    <a:pt x="110" y="84"/>
                  </a:cubicBezTo>
                  <a:cubicBezTo>
                    <a:pt x="110" y="93"/>
                    <a:pt x="102" y="101"/>
                    <a:pt x="93" y="101"/>
                  </a:cubicBezTo>
                  <a:close/>
                  <a:moveTo>
                    <a:pt x="72" y="25"/>
                  </a:moveTo>
                  <a:cubicBezTo>
                    <a:pt x="114" y="25"/>
                    <a:pt x="114" y="25"/>
                    <a:pt x="114" y="25"/>
                  </a:cubicBezTo>
                  <a:cubicBezTo>
                    <a:pt x="116" y="25"/>
                    <a:pt x="118" y="23"/>
                    <a:pt x="118" y="21"/>
                  </a:cubicBezTo>
                  <a:cubicBezTo>
                    <a:pt x="118" y="18"/>
                    <a:pt x="116" y="16"/>
                    <a:pt x="114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0" y="16"/>
                    <a:pt x="68" y="18"/>
                    <a:pt x="68" y="21"/>
                  </a:cubicBezTo>
                  <a:cubicBezTo>
                    <a:pt x="68" y="23"/>
                    <a:pt x="70" y="25"/>
                    <a:pt x="72" y="25"/>
                  </a:cubicBezTo>
                  <a:close/>
                  <a:moveTo>
                    <a:pt x="156" y="33"/>
                  </a:moveTo>
                  <a:cubicBezTo>
                    <a:pt x="149" y="33"/>
                    <a:pt x="144" y="39"/>
                    <a:pt x="144" y="46"/>
                  </a:cubicBezTo>
                  <a:cubicBezTo>
                    <a:pt x="144" y="53"/>
                    <a:pt x="149" y="59"/>
                    <a:pt x="156" y="59"/>
                  </a:cubicBezTo>
                  <a:cubicBezTo>
                    <a:pt x="163" y="59"/>
                    <a:pt x="169" y="53"/>
                    <a:pt x="169" y="46"/>
                  </a:cubicBezTo>
                  <a:cubicBezTo>
                    <a:pt x="169" y="39"/>
                    <a:pt x="163" y="33"/>
                    <a:pt x="156" y="33"/>
                  </a:cubicBezTo>
                  <a:close/>
                  <a:moveTo>
                    <a:pt x="156" y="50"/>
                  </a:moveTo>
                  <a:cubicBezTo>
                    <a:pt x="154" y="50"/>
                    <a:pt x="152" y="48"/>
                    <a:pt x="152" y="46"/>
                  </a:cubicBezTo>
                  <a:cubicBezTo>
                    <a:pt x="152" y="44"/>
                    <a:pt x="154" y="42"/>
                    <a:pt x="156" y="42"/>
                  </a:cubicBezTo>
                  <a:cubicBezTo>
                    <a:pt x="159" y="42"/>
                    <a:pt x="160" y="44"/>
                    <a:pt x="160" y="46"/>
                  </a:cubicBezTo>
                  <a:cubicBezTo>
                    <a:pt x="160" y="48"/>
                    <a:pt x="159" y="50"/>
                    <a:pt x="156" y="50"/>
                  </a:cubicBezTo>
                  <a:close/>
                  <a:moveTo>
                    <a:pt x="169" y="16"/>
                  </a:moveTo>
                  <a:cubicBezTo>
                    <a:pt x="152" y="16"/>
                    <a:pt x="152" y="16"/>
                    <a:pt x="152" y="16"/>
                  </a:cubicBezTo>
                  <a:cubicBezTo>
                    <a:pt x="139" y="16"/>
                    <a:pt x="139" y="0"/>
                    <a:pt x="122" y="0"/>
                  </a:cubicBezTo>
                  <a:cubicBezTo>
                    <a:pt x="106" y="0"/>
                    <a:pt x="93" y="0"/>
                    <a:pt x="93" y="0"/>
                  </a:cubicBezTo>
                  <a:cubicBezTo>
                    <a:pt x="93" y="0"/>
                    <a:pt x="80" y="0"/>
                    <a:pt x="63" y="0"/>
                  </a:cubicBezTo>
                  <a:cubicBezTo>
                    <a:pt x="47" y="0"/>
                    <a:pt x="47" y="16"/>
                    <a:pt x="34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8" y="16"/>
                    <a:pt x="0" y="24"/>
                    <a:pt x="0" y="33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44"/>
                    <a:pt x="8" y="151"/>
                    <a:pt x="17" y="151"/>
                  </a:cubicBezTo>
                  <a:cubicBezTo>
                    <a:pt x="169" y="151"/>
                    <a:pt x="169" y="151"/>
                    <a:pt x="169" y="151"/>
                  </a:cubicBezTo>
                  <a:cubicBezTo>
                    <a:pt x="178" y="151"/>
                    <a:pt x="186" y="144"/>
                    <a:pt x="186" y="135"/>
                  </a:cubicBezTo>
                  <a:cubicBezTo>
                    <a:pt x="186" y="33"/>
                    <a:pt x="186" y="33"/>
                    <a:pt x="186" y="33"/>
                  </a:cubicBezTo>
                  <a:cubicBezTo>
                    <a:pt x="186" y="24"/>
                    <a:pt x="178" y="16"/>
                    <a:pt x="169" y="16"/>
                  </a:cubicBezTo>
                  <a:close/>
                  <a:moveTo>
                    <a:pt x="177" y="101"/>
                  </a:moveTo>
                  <a:cubicBezTo>
                    <a:pt x="141" y="101"/>
                    <a:pt x="141" y="101"/>
                    <a:pt x="141" y="101"/>
                  </a:cubicBezTo>
                  <a:cubicBezTo>
                    <a:pt x="140" y="104"/>
                    <a:pt x="138" y="107"/>
                    <a:pt x="137" y="109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77" y="135"/>
                    <a:pt x="177" y="135"/>
                    <a:pt x="177" y="135"/>
                  </a:cubicBezTo>
                  <a:cubicBezTo>
                    <a:pt x="177" y="139"/>
                    <a:pt x="174" y="143"/>
                    <a:pt x="169" y="143"/>
                  </a:cubicBezTo>
                  <a:cubicBezTo>
                    <a:pt x="17" y="143"/>
                    <a:pt x="17" y="143"/>
                    <a:pt x="17" y="143"/>
                  </a:cubicBezTo>
                  <a:cubicBezTo>
                    <a:pt x="12" y="143"/>
                    <a:pt x="9" y="139"/>
                    <a:pt x="9" y="135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49" y="109"/>
                    <a:pt x="49" y="109"/>
                    <a:pt x="49" y="109"/>
                  </a:cubicBezTo>
                  <a:cubicBezTo>
                    <a:pt x="48" y="107"/>
                    <a:pt x="46" y="104"/>
                    <a:pt x="45" y="101"/>
                  </a:cubicBezTo>
                  <a:cubicBezTo>
                    <a:pt x="9" y="101"/>
                    <a:pt x="9" y="101"/>
                    <a:pt x="9" y="101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29"/>
                    <a:pt x="12" y="25"/>
                    <a:pt x="17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1" y="25"/>
                    <a:pt x="51" y="8"/>
                    <a:pt x="63" y="8"/>
                  </a:cubicBezTo>
                  <a:cubicBezTo>
                    <a:pt x="72" y="8"/>
                    <a:pt x="93" y="8"/>
                    <a:pt x="93" y="8"/>
                  </a:cubicBezTo>
                  <a:cubicBezTo>
                    <a:pt x="93" y="8"/>
                    <a:pt x="114" y="8"/>
                    <a:pt x="122" y="8"/>
                  </a:cubicBezTo>
                  <a:cubicBezTo>
                    <a:pt x="135" y="8"/>
                    <a:pt x="135" y="25"/>
                    <a:pt x="152" y="25"/>
                  </a:cubicBezTo>
                  <a:cubicBezTo>
                    <a:pt x="169" y="25"/>
                    <a:pt x="169" y="25"/>
                    <a:pt x="169" y="25"/>
                  </a:cubicBezTo>
                  <a:cubicBezTo>
                    <a:pt x="174" y="25"/>
                    <a:pt x="177" y="29"/>
                    <a:pt x="177" y="33"/>
                  </a:cubicBezTo>
                  <a:lnTo>
                    <a:pt x="177" y="101"/>
                  </a:lnTo>
                  <a:close/>
                  <a:moveTo>
                    <a:pt x="156" y="67"/>
                  </a:moveTo>
                  <a:cubicBezTo>
                    <a:pt x="154" y="67"/>
                    <a:pt x="152" y="69"/>
                    <a:pt x="152" y="71"/>
                  </a:cubicBezTo>
                  <a:cubicBezTo>
                    <a:pt x="152" y="74"/>
                    <a:pt x="154" y="75"/>
                    <a:pt x="156" y="75"/>
                  </a:cubicBezTo>
                  <a:cubicBezTo>
                    <a:pt x="159" y="75"/>
                    <a:pt x="160" y="74"/>
                    <a:pt x="160" y="71"/>
                  </a:cubicBezTo>
                  <a:cubicBezTo>
                    <a:pt x="160" y="69"/>
                    <a:pt x="159" y="67"/>
                    <a:pt x="156" y="67"/>
                  </a:cubicBezTo>
                  <a:close/>
                  <a:moveTo>
                    <a:pt x="93" y="42"/>
                  </a:moveTo>
                  <a:cubicBezTo>
                    <a:pt x="70" y="42"/>
                    <a:pt x="51" y="61"/>
                    <a:pt x="51" y="84"/>
                  </a:cubicBezTo>
                  <a:cubicBezTo>
                    <a:pt x="51" y="107"/>
                    <a:pt x="70" y="126"/>
                    <a:pt x="93" y="126"/>
                  </a:cubicBezTo>
                  <a:cubicBezTo>
                    <a:pt x="116" y="126"/>
                    <a:pt x="135" y="107"/>
                    <a:pt x="135" y="84"/>
                  </a:cubicBezTo>
                  <a:cubicBezTo>
                    <a:pt x="135" y="61"/>
                    <a:pt x="116" y="42"/>
                    <a:pt x="93" y="42"/>
                  </a:cubicBezTo>
                  <a:close/>
                  <a:moveTo>
                    <a:pt x="93" y="118"/>
                  </a:moveTo>
                  <a:cubicBezTo>
                    <a:pt x="74" y="118"/>
                    <a:pt x="59" y="103"/>
                    <a:pt x="59" y="84"/>
                  </a:cubicBezTo>
                  <a:cubicBezTo>
                    <a:pt x="59" y="65"/>
                    <a:pt x="74" y="50"/>
                    <a:pt x="93" y="50"/>
                  </a:cubicBezTo>
                  <a:cubicBezTo>
                    <a:pt x="112" y="50"/>
                    <a:pt x="127" y="65"/>
                    <a:pt x="127" y="84"/>
                  </a:cubicBezTo>
                  <a:cubicBezTo>
                    <a:pt x="127" y="103"/>
                    <a:pt x="112" y="118"/>
                    <a:pt x="93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9" name="Rectangle 2"/>
          <p:cNvSpPr/>
          <p:nvPr/>
        </p:nvSpPr>
        <p:spPr>
          <a:xfrm>
            <a:off x="2707060" y="1756288"/>
            <a:ext cx="1352375" cy="2416305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0" name="Rectangle 3"/>
          <p:cNvSpPr/>
          <p:nvPr/>
        </p:nvSpPr>
        <p:spPr>
          <a:xfrm>
            <a:off x="4182004" y="1756288"/>
            <a:ext cx="1352375" cy="241630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28" name="Rectangle 2"/>
          <p:cNvSpPr/>
          <p:nvPr/>
        </p:nvSpPr>
        <p:spPr>
          <a:xfrm>
            <a:off x="5691245" y="1756288"/>
            <a:ext cx="1352375" cy="2416305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29" name="Rectangle 3"/>
          <p:cNvSpPr/>
          <p:nvPr/>
        </p:nvSpPr>
        <p:spPr>
          <a:xfrm>
            <a:off x="7166189" y="1756288"/>
            <a:ext cx="1352375" cy="241630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30" name="矩形 29"/>
          <p:cNvSpPr/>
          <p:nvPr/>
        </p:nvSpPr>
        <p:spPr>
          <a:xfrm>
            <a:off x="8641133" y="1756288"/>
            <a:ext cx="755403" cy="2416305"/>
          </a:xfrm>
          <a:prstGeom prst="rect">
            <a:avLst/>
          </a:prstGeom>
          <a:solidFill>
            <a:srgbClr val="0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Title 1"/>
          <p:cNvSpPr txBox="1"/>
          <p:nvPr/>
        </p:nvSpPr>
        <p:spPr>
          <a:xfrm>
            <a:off x="323528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9" grpId="0" animBg="1"/>
      <p:bldP spid="10" grpId="0" animBg="1"/>
      <p:bldP spid="28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/>
          <p:cNvGrpSpPr/>
          <p:nvPr/>
        </p:nvGrpSpPr>
        <p:grpSpPr>
          <a:xfrm>
            <a:off x="329434" y="1523090"/>
            <a:ext cx="1728788" cy="1168003"/>
            <a:chOff x="329434" y="1523090"/>
            <a:chExt cx="1728788" cy="1168003"/>
          </a:xfrm>
        </p:grpSpPr>
        <p:sp>
          <p:nvSpPr>
            <p:cNvPr id="26" name="任意多边形: 形状 25"/>
            <p:cNvSpPr/>
            <p:nvPr/>
          </p:nvSpPr>
          <p:spPr bwMode="auto">
            <a:xfrm>
              <a:off x="329434" y="1523090"/>
              <a:ext cx="1728788" cy="1168003"/>
            </a:xfrm>
            <a:custGeom>
              <a:avLst/>
              <a:gdLst>
                <a:gd name="T0" fmla="*/ 583 w 698"/>
                <a:gd name="T1" fmla="*/ 31 h 472"/>
                <a:gd name="T2" fmla="*/ 577 w 698"/>
                <a:gd name="T3" fmla="*/ 137 h 472"/>
                <a:gd name="T4" fmla="*/ 618 w 698"/>
                <a:gd name="T5" fmla="*/ 209 h 472"/>
                <a:gd name="T6" fmla="*/ 660 w 698"/>
                <a:gd name="T7" fmla="*/ 189 h 472"/>
                <a:gd name="T8" fmla="*/ 698 w 698"/>
                <a:gd name="T9" fmla="*/ 241 h 472"/>
                <a:gd name="T10" fmla="*/ 657 w 698"/>
                <a:gd name="T11" fmla="*/ 307 h 472"/>
                <a:gd name="T12" fmla="*/ 601 w 698"/>
                <a:gd name="T13" fmla="*/ 283 h 472"/>
                <a:gd name="T14" fmla="*/ 571 w 698"/>
                <a:gd name="T15" fmla="*/ 361 h 472"/>
                <a:gd name="T16" fmla="*/ 581 w 698"/>
                <a:gd name="T17" fmla="*/ 453 h 472"/>
                <a:gd name="T18" fmla="*/ 415 w 698"/>
                <a:gd name="T19" fmla="*/ 463 h 472"/>
                <a:gd name="T20" fmla="*/ 380 w 698"/>
                <a:gd name="T21" fmla="*/ 434 h 472"/>
                <a:gd name="T22" fmla="*/ 401 w 698"/>
                <a:gd name="T23" fmla="*/ 374 h 472"/>
                <a:gd name="T24" fmla="*/ 345 w 698"/>
                <a:gd name="T25" fmla="*/ 342 h 472"/>
                <a:gd name="T26" fmla="*/ 279 w 698"/>
                <a:gd name="T27" fmla="*/ 389 h 472"/>
                <a:gd name="T28" fmla="*/ 293 w 698"/>
                <a:gd name="T29" fmla="*/ 440 h 472"/>
                <a:gd name="T30" fmla="*/ 219 w 698"/>
                <a:gd name="T31" fmla="*/ 468 h 472"/>
                <a:gd name="T32" fmla="*/ 101 w 698"/>
                <a:gd name="T33" fmla="*/ 451 h 472"/>
                <a:gd name="T34" fmla="*/ 121 w 698"/>
                <a:gd name="T35" fmla="*/ 326 h 472"/>
                <a:gd name="T36" fmla="*/ 99 w 698"/>
                <a:gd name="T37" fmla="*/ 274 h 472"/>
                <a:gd name="T38" fmla="*/ 72 w 698"/>
                <a:gd name="T39" fmla="*/ 279 h 472"/>
                <a:gd name="T40" fmla="*/ 41 w 698"/>
                <a:gd name="T41" fmla="*/ 284 h 472"/>
                <a:gd name="T42" fmla="*/ 1 w 698"/>
                <a:gd name="T43" fmla="*/ 233 h 472"/>
                <a:gd name="T44" fmla="*/ 39 w 698"/>
                <a:gd name="T45" fmla="*/ 188 h 472"/>
                <a:gd name="T46" fmla="*/ 99 w 698"/>
                <a:gd name="T47" fmla="*/ 204 h 472"/>
                <a:gd name="T48" fmla="*/ 122 w 698"/>
                <a:gd name="T49" fmla="*/ 116 h 472"/>
                <a:gd name="T50" fmla="*/ 105 w 698"/>
                <a:gd name="T51" fmla="*/ 25 h 472"/>
                <a:gd name="T52" fmla="*/ 305 w 698"/>
                <a:gd name="T53" fmla="*/ 28 h 472"/>
                <a:gd name="T54" fmla="*/ 306 w 698"/>
                <a:gd name="T55" fmla="*/ 63 h 472"/>
                <a:gd name="T56" fmla="*/ 288 w 698"/>
                <a:gd name="T57" fmla="*/ 97 h 472"/>
                <a:gd name="T58" fmla="*/ 353 w 698"/>
                <a:gd name="T59" fmla="*/ 141 h 472"/>
                <a:gd name="T60" fmla="*/ 408 w 698"/>
                <a:gd name="T61" fmla="*/ 100 h 472"/>
                <a:gd name="T62" fmla="*/ 377 w 698"/>
                <a:gd name="T63" fmla="*/ 36 h 472"/>
                <a:gd name="T64" fmla="*/ 479 w 698"/>
                <a:gd name="T65" fmla="*/ 21 h 472"/>
                <a:gd name="T66" fmla="*/ 583 w 698"/>
                <a:gd name="T67" fmla="*/ 31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8" h="472">
                  <a:moveTo>
                    <a:pt x="583" y="31"/>
                  </a:moveTo>
                  <a:cubicBezTo>
                    <a:pt x="583" y="31"/>
                    <a:pt x="576" y="103"/>
                    <a:pt x="577" y="137"/>
                  </a:cubicBezTo>
                  <a:cubicBezTo>
                    <a:pt x="577" y="171"/>
                    <a:pt x="586" y="216"/>
                    <a:pt x="618" y="209"/>
                  </a:cubicBezTo>
                  <a:cubicBezTo>
                    <a:pt x="640" y="205"/>
                    <a:pt x="636" y="188"/>
                    <a:pt x="660" y="189"/>
                  </a:cubicBezTo>
                  <a:cubicBezTo>
                    <a:pt x="682" y="190"/>
                    <a:pt x="698" y="224"/>
                    <a:pt x="698" y="241"/>
                  </a:cubicBezTo>
                  <a:cubicBezTo>
                    <a:pt x="698" y="282"/>
                    <a:pt x="679" y="308"/>
                    <a:pt x="657" y="307"/>
                  </a:cubicBezTo>
                  <a:cubicBezTo>
                    <a:pt x="634" y="306"/>
                    <a:pt x="625" y="283"/>
                    <a:pt x="601" y="283"/>
                  </a:cubicBezTo>
                  <a:cubicBezTo>
                    <a:pt x="577" y="283"/>
                    <a:pt x="570" y="304"/>
                    <a:pt x="571" y="361"/>
                  </a:cubicBezTo>
                  <a:cubicBezTo>
                    <a:pt x="573" y="419"/>
                    <a:pt x="581" y="453"/>
                    <a:pt x="581" y="453"/>
                  </a:cubicBezTo>
                  <a:cubicBezTo>
                    <a:pt x="581" y="453"/>
                    <a:pt x="464" y="472"/>
                    <a:pt x="415" y="463"/>
                  </a:cubicBezTo>
                  <a:cubicBezTo>
                    <a:pt x="387" y="457"/>
                    <a:pt x="381" y="449"/>
                    <a:pt x="380" y="434"/>
                  </a:cubicBezTo>
                  <a:cubicBezTo>
                    <a:pt x="379" y="419"/>
                    <a:pt x="409" y="399"/>
                    <a:pt x="401" y="374"/>
                  </a:cubicBezTo>
                  <a:cubicBezTo>
                    <a:pt x="396" y="358"/>
                    <a:pt x="382" y="345"/>
                    <a:pt x="345" y="342"/>
                  </a:cubicBezTo>
                  <a:cubicBezTo>
                    <a:pt x="313" y="339"/>
                    <a:pt x="276" y="366"/>
                    <a:pt x="279" y="389"/>
                  </a:cubicBezTo>
                  <a:cubicBezTo>
                    <a:pt x="281" y="418"/>
                    <a:pt x="300" y="426"/>
                    <a:pt x="293" y="440"/>
                  </a:cubicBezTo>
                  <a:cubicBezTo>
                    <a:pt x="286" y="455"/>
                    <a:pt x="255" y="468"/>
                    <a:pt x="219" y="468"/>
                  </a:cubicBezTo>
                  <a:cubicBezTo>
                    <a:pt x="164" y="469"/>
                    <a:pt x="101" y="451"/>
                    <a:pt x="101" y="451"/>
                  </a:cubicBezTo>
                  <a:cubicBezTo>
                    <a:pt x="101" y="451"/>
                    <a:pt x="117" y="370"/>
                    <a:pt x="121" y="326"/>
                  </a:cubicBezTo>
                  <a:cubicBezTo>
                    <a:pt x="123" y="288"/>
                    <a:pt x="109" y="277"/>
                    <a:pt x="99" y="274"/>
                  </a:cubicBezTo>
                  <a:cubicBezTo>
                    <a:pt x="94" y="273"/>
                    <a:pt x="84" y="276"/>
                    <a:pt x="72" y="279"/>
                  </a:cubicBezTo>
                  <a:cubicBezTo>
                    <a:pt x="61" y="282"/>
                    <a:pt x="50" y="285"/>
                    <a:pt x="41" y="284"/>
                  </a:cubicBezTo>
                  <a:cubicBezTo>
                    <a:pt x="23" y="283"/>
                    <a:pt x="0" y="267"/>
                    <a:pt x="1" y="233"/>
                  </a:cubicBezTo>
                  <a:cubicBezTo>
                    <a:pt x="2" y="211"/>
                    <a:pt x="15" y="187"/>
                    <a:pt x="39" y="188"/>
                  </a:cubicBezTo>
                  <a:cubicBezTo>
                    <a:pt x="72" y="188"/>
                    <a:pt x="81" y="203"/>
                    <a:pt x="99" y="204"/>
                  </a:cubicBezTo>
                  <a:cubicBezTo>
                    <a:pt x="113" y="204"/>
                    <a:pt x="120" y="161"/>
                    <a:pt x="122" y="116"/>
                  </a:cubicBezTo>
                  <a:cubicBezTo>
                    <a:pt x="123" y="72"/>
                    <a:pt x="105" y="25"/>
                    <a:pt x="105" y="25"/>
                  </a:cubicBezTo>
                  <a:cubicBezTo>
                    <a:pt x="105" y="25"/>
                    <a:pt x="257" y="0"/>
                    <a:pt x="305" y="28"/>
                  </a:cubicBezTo>
                  <a:cubicBezTo>
                    <a:pt x="326" y="40"/>
                    <a:pt x="314" y="56"/>
                    <a:pt x="306" y="63"/>
                  </a:cubicBezTo>
                  <a:cubicBezTo>
                    <a:pt x="296" y="71"/>
                    <a:pt x="286" y="83"/>
                    <a:pt x="288" y="97"/>
                  </a:cubicBezTo>
                  <a:cubicBezTo>
                    <a:pt x="291" y="117"/>
                    <a:pt x="328" y="141"/>
                    <a:pt x="353" y="141"/>
                  </a:cubicBezTo>
                  <a:cubicBezTo>
                    <a:pt x="383" y="141"/>
                    <a:pt x="408" y="115"/>
                    <a:pt x="408" y="100"/>
                  </a:cubicBezTo>
                  <a:cubicBezTo>
                    <a:pt x="408" y="61"/>
                    <a:pt x="373" y="62"/>
                    <a:pt x="377" y="36"/>
                  </a:cubicBezTo>
                  <a:cubicBezTo>
                    <a:pt x="382" y="11"/>
                    <a:pt x="433" y="16"/>
                    <a:pt x="479" y="21"/>
                  </a:cubicBezTo>
                  <a:cubicBezTo>
                    <a:pt x="532" y="27"/>
                    <a:pt x="583" y="31"/>
                    <a:pt x="583" y="31"/>
                  </a:cubicBezTo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任意多边形: 形状 27"/>
            <p:cNvSpPr/>
            <p:nvPr/>
          </p:nvSpPr>
          <p:spPr bwMode="auto">
            <a:xfrm>
              <a:off x="1023876" y="2011203"/>
              <a:ext cx="310139" cy="191776"/>
            </a:xfrm>
            <a:custGeom>
              <a:avLst/>
              <a:gdLst>
                <a:gd name="connsiteX0" fmla="*/ 255482 w 328613"/>
                <a:gd name="connsiteY0" fmla="*/ 58737 h 203200"/>
                <a:gd name="connsiteX1" fmla="*/ 265113 w 328613"/>
                <a:gd name="connsiteY1" fmla="*/ 67627 h 203200"/>
                <a:gd name="connsiteX2" fmla="*/ 255482 w 328613"/>
                <a:gd name="connsiteY2" fmla="*/ 77787 h 203200"/>
                <a:gd name="connsiteX3" fmla="*/ 244475 w 328613"/>
                <a:gd name="connsiteY3" fmla="*/ 67627 h 203200"/>
                <a:gd name="connsiteX4" fmla="*/ 245851 w 328613"/>
                <a:gd name="connsiteY4" fmla="*/ 63817 h 203200"/>
                <a:gd name="connsiteX5" fmla="*/ 249979 w 328613"/>
                <a:gd name="connsiteY5" fmla="*/ 66357 h 203200"/>
                <a:gd name="connsiteX6" fmla="*/ 255482 w 328613"/>
                <a:gd name="connsiteY6" fmla="*/ 61277 h 203200"/>
                <a:gd name="connsiteX7" fmla="*/ 255482 w 328613"/>
                <a:gd name="connsiteY7" fmla="*/ 58737 h 203200"/>
                <a:gd name="connsiteX8" fmla="*/ 253207 w 328613"/>
                <a:gd name="connsiteY8" fmla="*/ 49212 h 203200"/>
                <a:gd name="connsiteX9" fmla="*/ 234950 w 328613"/>
                <a:gd name="connsiteY9" fmla="*/ 68262 h 203200"/>
                <a:gd name="connsiteX10" fmla="*/ 253207 w 328613"/>
                <a:gd name="connsiteY10" fmla="*/ 87312 h 203200"/>
                <a:gd name="connsiteX11" fmla="*/ 271464 w 328613"/>
                <a:gd name="connsiteY11" fmla="*/ 68262 h 203200"/>
                <a:gd name="connsiteX12" fmla="*/ 253207 w 328613"/>
                <a:gd name="connsiteY12" fmla="*/ 49212 h 203200"/>
                <a:gd name="connsiteX13" fmla="*/ 109104 w 328613"/>
                <a:gd name="connsiteY13" fmla="*/ 0 h 203200"/>
                <a:gd name="connsiteX14" fmla="*/ 158461 w 328613"/>
                <a:gd name="connsiteY14" fmla="*/ 73773 h 203200"/>
                <a:gd name="connsiteX15" fmla="*/ 227301 w 328613"/>
                <a:gd name="connsiteY15" fmla="*/ 12943 h 203200"/>
                <a:gd name="connsiteX16" fmla="*/ 293544 w 328613"/>
                <a:gd name="connsiteY16" fmla="*/ 62125 h 203200"/>
                <a:gd name="connsiteX17" fmla="*/ 328613 w 328613"/>
                <a:gd name="connsiteY17" fmla="*/ 71185 h 203200"/>
                <a:gd name="connsiteX18" fmla="*/ 297440 w 328613"/>
                <a:gd name="connsiteY18" fmla="*/ 103541 h 203200"/>
                <a:gd name="connsiteX19" fmla="*/ 296142 w 328613"/>
                <a:gd name="connsiteY19" fmla="*/ 108719 h 203200"/>
                <a:gd name="connsiteX20" fmla="*/ 180542 w 328613"/>
                <a:gd name="connsiteY20" fmla="*/ 203200 h 203200"/>
                <a:gd name="connsiteX21" fmla="*/ 127289 w 328613"/>
                <a:gd name="connsiteY21" fmla="*/ 190257 h 203200"/>
                <a:gd name="connsiteX22" fmla="*/ 0 w 328613"/>
                <a:gd name="connsiteY22" fmla="*/ 86716 h 203200"/>
                <a:gd name="connsiteX23" fmla="*/ 87024 w 328613"/>
                <a:gd name="connsiteY23" fmla="*/ 107424 h 203200"/>
                <a:gd name="connsiteX24" fmla="*/ 109104 w 328613"/>
                <a:gd name="connsiteY24" fmla="*/ 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8613" h="203200">
                  <a:moveTo>
                    <a:pt x="255482" y="58737"/>
                  </a:moveTo>
                  <a:cubicBezTo>
                    <a:pt x="260986" y="58737"/>
                    <a:pt x="265113" y="62547"/>
                    <a:pt x="265113" y="67627"/>
                  </a:cubicBezTo>
                  <a:cubicBezTo>
                    <a:pt x="265113" y="72707"/>
                    <a:pt x="260986" y="77787"/>
                    <a:pt x="255482" y="77787"/>
                  </a:cubicBezTo>
                  <a:cubicBezTo>
                    <a:pt x="249979" y="77787"/>
                    <a:pt x="244475" y="72707"/>
                    <a:pt x="244475" y="67627"/>
                  </a:cubicBezTo>
                  <a:cubicBezTo>
                    <a:pt x="244475" y="66357"/>
                    <a:pt x="245851" y="65087"/>
                    <a:pt x="245851" y="63817"/>
                  </a:cubicBezTo>
                  <a:cubicBezTo>
                    <a:pt x="247227" y="65087"/>
                    <a:pt x="248603" y="66357"/>
                    <a:pt x="249979" y="66357"/>
                  </a:cubicBezTo>
                  <a:cubicBezTo>
                    <a:pt x="252730" y="66357"/>
                    <a:pt x="255482" y="63817"/>
                    <a:pt x="255482" y="61277"/>
                  </a:cubicBezTo>
                  <a:cubicBezTo>
                    <a:pt x="255482" y="60007"/>
                    <a:pt x="255482" y="60007"/>
                    <a:pt x="255482" y="58737"/>
                  </a:cubicBezTo>
                  <a:close/>
                  <a:moveTo>
                    <a:pt x="253207" y="49212"/>
                  </a:moveTo>
                  <a:cubicBezTo>
                    <a:pt x="243124" y="49212"/>
                    <a:pt x="234950" y="57741"/>
                    <a:pt x="234950" y="68262"/>
                  </a:cubicBezTo>
                  <a:cubicBezTo>
                    <a:pt x="234950" y="78783"/>
                    <a:pt x="243124" y="87312"/>
                    <a:pt x="253207" y="87312"/>
                  </a:cubicBezTo>
                  <a:cubicBezTo>
                    <a:pt x="263290" y="87312"/>
                    <a:pt x="271464" y="78783"/>
                    <a:pt x="271464" y="68262"/>
                  </a:cubicBezTo>
                  <a:cubicBezTo>
                    <a:pt x="271464" y="57741"/>
                    <a:pt x="263290" y="49212"/>
                    <a:pt x="253207" y="49212"/>
                  </a:cubicBezTo>
                  <a:close/>
                  <a:moveTo>
                    <a:pt x="109104" y="0"/>
                  </a:moveTo>
                  <a:cubicBezTo>
                    <a:pt x="125990" y="45299"/>
                    <a:pt x="141576" y="72479"/>
                    <a:pt x="158461" y="73773"/>
                  </a:cubicBezTo>
                  <a:cubicBezTo>
                    <a:pt x="162358" y="40122"/>
                    <a:pt x="190933" y="12943"/>
                    <a:pt x="227301" y="12943"/>
                  </a:cubicBezTo>
                  <a:cubicBezTo>
                    <a:pt x="258474" y="12943"/>
                    <a:pt x="284452" y="33651"/>
                    <a:pt x="293544" y="62125"/>
                  </a:cubicBezTo>
                  <a:cubicBezTo>
                    <a:pt x="293544" y="62125"/>
                    <a:pt x="293544" y="62125"/>
                    <a:pt x="328613" y="71185"/>
                  </a:cubicBezTo>
                  <a:cubicBezTo>
                    <a:pt x="328613" y="71185"/>
                    <a:pt x="298739" y="100953"/>
                    <a:pt x="297440" y="103541"/>
                  </a:cubicBezTo>
                  <a:cubicBezTo>
                    <a:pt x="297440" y="104836"/>
                    <a:pt x="297440" y="106130"/>
                    <a:pt x="296142" y="108719"/>
                  </a:cubicBezTo>
                  <a:cubicBezTo>
                    <a:pt x="296142" y="170843"/>
                    <a:pt x="242888" y="203200"/>
                    <a:pt x="180542" y="203200"/>
                  </a:cubicBezTo>
                  <a:cubicBezTo>
                    <a:pt x="161059" y="203200"/>
                    <a:pt x="142875" y="198023"/>
                    <a:pt x="127289" y="190257"/>
                  </a:cubicBezTo>
                  <a:cubicBezTo>
                    <a:pt x="79231" y="179903"/>
                    <a:pt x="33770" y="161783"/>
                    <a:pt x="0" y="86716"/>
                  </a:cubicBezTo>
                  <a:cubicBezTo>
                    <a:pt x="19483" y="97070"/>
                    <a:pt x="63644" y="110013"/>
                    <a:pt x="87024" y="107424"/>
                  </a:cubicBezTo>
                  <a:cubicBezTo>
                    <a:pt x="75334" y="90599"/>
                    <a:pt x="72736" y="42711"/>
                    <a:pt x="109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1748659" y="1352830"/>
            <a:ext cx="1253729" cy="1538287"/>
            <a:chOff x="1748659" y="1352830"/>
            <a:chExt cx="1253729" cy="1538287"/>
          </a:xfrm>
        </p:grpSpPr>
        <p:sp>
          <p:nvSpPr>
            <p:cNvPr id="27" name="任意多边形: 形状 26"/>
            <p:cNvSpPr/>
            <p:nvPr/>
          </p:nvSpPr>
          <p:spPr bwMode="auto">
            <a:xfrm>
              <a:off x="1748659" y="1352830"/>
              <a:ext cx="1253729" cy="1538287"/>
            </a:xfrm>
            <a:custGeom>
              <a:avLst/>
              <a:gdLst>
                <a:gd name="T0" fmla="*/ 486 w 506"/>
                <a:gd name="T1" fmla="*/ 107 h 622"/>
                <a:gd name="T2" fmla="*/ 369 w 506"/>
                <a:gd name="T3" fmla="*/ 120 h 622"/>
                <a:gd name="T4" fmla="*/ 282 w 506"/>
                <a:gd name="T5" fmla="*/ 90 h 622"/>
                <a:gd name="T6" fmla="*/ 293 w 506"/>
                <a:gd name="T7" fmla="*/ 38 h 622"/>
                <a:gd name="T8" fmla="*/ 246 w 506"/>
                <a:gd name="T9" fmla="*/ 1 h 622"/>
                <a:gd name="T10" fmla="*/ 202 w 506"/>
                <a:gd name="T11" fmla="*/ 45 h 622"/>
                <a:gd name="T12" fmla="*/ 212 w 506"/>
                <a:gd name="T13" fmla="*/ 102 h 622"/>
                <a:gd name="T14" fmla="*/ 113 w 506"/>
                <a:gd name="T15" fmla="*/ 117 h 622"/>
                <a:gd name="T16" fmla="*/ 13 w 506"/>
                <a:gd name="T17" fmla="*/ 102 h 622"/>
                <a:gd name="T18" fmla="*/ 6 w 506"/>
                <a:gd name="T19" fmla="*/ 198 h 622"/>
                <a:gd name="T20" fmla="*/ 15 w 506"/>
                <a:gd name="T21" fmla="*/ 253 h 622"/>
                <a:gd name="T22" fmla="*/ 44 w 506"/>
                <a:gd name="T23" fmla="*/ 275 h 622"/>
                <a:gd name="T24" fmla="*/ 86 w 506"/>
                <a:gd name="T25" fmla="*/ 253 h 622"/>
                <a:gd name="T26" fmla="*/ 128 w 506"/>
                <a:gd name="T27" fmla="*/ 313 h 622"/>
                <a:gd name="T28" fmla="*/ 87 w 506"/>
                <a:gd name="T29" fmla="*/ 379 h 622"/>
                <a:gd name="T30" fmla="*/ 27 w 506"/>
                <a:gd name="T31" fmla="*/ 354 h 622"/>
                <a:gd name="T32" fmla="*/ 1 w 506"/>
                <a:gd name="T33" fmla="*/ 404 h 622"/>
                <a:gd name="T34" fmla="*/ 5 w 506"/>
                <a:gd name="T35" fmla="*/ 485 h 622"/>
                <a:gd name="T36" fmla="*/ 10 w 506"/>
                <a:gd name="T37" fmla="*/ 520 h 622"/>
                <a:gd name="T38" fmla="*/ 117 w 506"/>
                <a:gd name="T39" fmla="*/ 500 h 622"/>
                <a:gd name="T40" fmla="*/ 213 w 506"/>
                <a:gd name="T41" fmla="*/ 514 h 622"/>
                <a:gd name="T42" fmla="*/ 196 w 506"/>
                <a:gd name="T43" fmla="*/ 583 h 622"/>
                <a:gd name="T44" fmla="*/ 241 w 506"/>
                <a:gd name="T45" fmla="*/ 620 h 622"/>
                <a:gd name="T46" fmla="*/ 292 w 506"/>
                <a:gd name="T47" fmla="*/ 598 h 622"/>
                <a:gd name="T48" fmla="*/ 281 w 506"/>
                <a:gd name="T49" fmla="*/ 517 h 622"/>
                <a:gd name="T50" fmla="*/ 359 w 506"/>
                <a:gd name="T51" fmla="*/ 498 h 622"/>
                <a:gd name="T52" fmla="*/ 481 w 506"/>
                <a:gd name="T53" fmla="*/ 530 h 622"/>
                <a:gd name="T54" fmla="*/ 498 w 506"/>
                <a:gd name="T55" fmla="*/ 441 h 622"/>
                <a:gd name="T56" fmla="*/ 478 w 506"/>
                <a:gd name="T57" fmla="*/ 358 h 622"/>
                <a:gd name="T58" fmla="*/ 426 w 506"/>
                <a:gd name="T59" fmla="*/ 369 h 622"/>
                <a:gd name="T60" fmla="*/ 381 w 506"/>
                <a:gd name="T61" fmla="*/ 312 h 622"/>
                <a:gd name="T62" fmla="*/ 422 w 506"/>
                <a:gd name="T63" fmla="*/ 264 h 622"/>
                <a:gd name="T64" fmla="*/ 483 w 506"/>
                <a:gd name="T65" fmla="*/ 280 h 622"/>
                <a:gd name="T66" fmla="*/ 501 w 506"/>
                <a:gd name="T67" fmla="*/ 197 h 622"/>
                <a:gd name="T68" fmla="*/ 486 w 506"/>
                <a:gd name="T69" fmla="*/ 107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06" h="622">
                  <a:moveTo>
                    <a:pt x="486" y="107"/>
                  </a:moveTo>
                  <a:cubicBezTo>
                    <a:pt x="486" y="107"/>
                    <a:pt x="418" y="119"/>
                    <a:pt x="369" y="120"/>
                  </a:cubicBezTo>
                  <a:cubicBezTo>
                    <a:pt x="320" y="121"/>
                    <a:pt x="281" y="117"/>
                    <a:pt x="282" y="90"/>
                  </a:cubicBezTo>
                  <a:cubicBezTo>
                    <a:pt x="282" y="62"/>
                    <a:pt x="297" y="64"/>
                    <a:pt x="293" y="38"/>
                  </a:cubicBezTo>
                  <a:cubicBezTo>
                    <a:pt x="289" y="11"/>
                    <a:pt x="274" y="0"/>
                    <a:pt x="246" y="1"/>
                  </a:cubicBezTo>
                  <a:cubicBezTo>
                    <a:pt x="218" y="1"/>
                    <a:pt x="202" y="23"/>
                    <a:pt x="202" y="45"/>
                  </a:cubicBezTo>
                  <a:cubicBezTo>
                    <a:pt x="202" y="67"/>
                    <a:pt x="220" y="86"/>
                    <a:pt x="212" y="102"/>
                  </a:cubicBezTo>
                  <a:cubicBezTo>
                    <a:pt x="203" y="118"/>
                    <a:pt x="160" y="122"/>
                    <a:pt x="113" y="117"/>
                  </a:cubicBezTo>
                  <a:cubicBezTo>
                    <a:pt x="68" y="113"/>
                    <a:pt x="13" y="102"/>
                    <a:pt x="13" y="102"/>
                  </a:cubicBezTo>
                  <a:cubicBezTo>
                    <a:pt x="13" y="102"/>
                    <a:pt x="6" y="177"/>
                    <a:pt x="6" y="198"/>
                  </a:cubicBezTo>
                  <a:cubicBezTo>
                    <a:pt x="7" y="220"/>
                    <a:pt x="10" y="244"/>
                    <a:pt x="15" y="253"/>
                  </a:cubicBezTo>
                  <a:cubicBezTo>
                    <a:pt x="19" y="262"/>
                    <a:pt x="27" y="279"/>
                    <a:pt x="44" y="275"/>
                  </a:cubicBezTo>
                  <a:cubicBezTo>
                    <a:pt x="60" y="271"/>
                    <a:pt x="69" y="250"/>
                    <a:pt x="86" y="253"/>
                  </a:cubicBezTo>
                  <a:cubicBezTo>
                    <a:pt x="102" y="256"/>
                    <a:pt x="130" y="279"/>
                    <a:pt x="128" y="313"/>
                  </a:cubicBezTo>
                  <a:cubicBezTo>
                    <a:pt x="125" y="348"/>
                    <a:pt x="111" y="381"/>
                    <a:pt x="87" y="379"/>
                  </a:cubicBezTo>
                  <a:cubicBezTo>
                    <a:pt x="62" y="377"/>
                    <a:pt x="47" y="356"/>
                    <a:pt x="27" y="354"/>
                  </a:cubicBezTo>
                  <a:cubicBezTo>
                    <a:pt x="6" y="352"/>
                    <a:pt x="0" y="386"/>
                    <a:pt x="1" y="404"/>
                  </a:cubicBezTo>
                  <a:cubicBezTo>
                    <a:pt x="2" y="423"/>
                    <a:pt x="2" y="465"/>
                    <a:pt x="5" y="485"/>
                  </a:cubicBezTo>
                  <a:cubicBezTo>
                    <a:pt x="8" y="505"/>
                    <a:pt x="10" y="520"/>
                    <a:pt x="10" y="520"/>
                  </a:cubicBezTo>
                  <a:cubicBezTo>
                    <a:pt x="10" y="520"/>
                    <a:pt x="48" y="508"/>
                    <a:pt x="117" y="500"/>
                  </a:cubicBezTo>
                  <a:cubicBezTo>
                    <a:pt x="169" y="494"/>
                    <a:pt x="211" y="495"/>
                    <a:pt x="213" y="514"/>
                  </a:cubicBezTo>
                  <a:cubicBezTo>
                    <a:pt x="214" y="534"/>
                    <a:pt x="192" y="561"/>
                    <a:pt x="196" y="583"/>
                  </a:cubicBezTo>
                  <a:cubicBezTo>
                    <a:pt x="199" y="606"/>
                    <a:pt x="219" y="617"/>
                    <a:pt x="241" y="620"/>
                  </a:cubicBezTo>
                  <a:cubicBezTo>
                    <a:pt x="254" y="622"/>
                    <a:pt x="279" y="621"/>
                    <a:pt x="292" y="598"/>
                  </a:cubicBezTo>
                  <a:cubicBezTo>
                    <a:pt x="305" y="576"/>
                    <a:pt x="298" y="553"/>
                    <a:pt x="281" y="517"/>
                  </a:cubicBezTo>
                  <a:cubicBezTo>
                    <a:pt x="273" y="501"/>
                    <a:pt x="309" y="490"/>
                    <a:pt x="359" y="498"/>
                  </a:cubicBezTo>
                  <a:cubicBezTo>
                    <a:pt x="379" y="501"/>
                    <a:pt x="481" y="530"/>
                    <a:pt x="481" y="530"/>
                  </a:cubicBezTo>
                  <a:cubicBezTo>
                    <a:pt x="481" y="530"/>
                    <a:pt x="492" y="485"/>
                    <a:pt x="498" y="441"/>
                  </a:cubicBezTo>
                  <a:cubicBezTo>
                    <a:pt x="506" y="385"/>
                    <a:pt x="498" y="356"/>
                    <a:pt x="478" y="358"/>
                  </a:cubicBezTo>
                  <a:cubicBezTo>
                    <a:pt x="467" y="359"/>
                    <a:pt x="449" y="370"/>
                    <a:pt x="426" y="369"/>
                  </a:cubicBezTo>
                  <a:cubicBezTo>
                    <a:pt x="403" y="368"/>
                    <a:pt x="379" y="349"/>
                    <a:pt x="381" y="312"/>
                  </a:cubicBezTo>
                  <a:cubicBezTo>
                    <a:pt x="384" y="283"/>
                    <a:pt x="399" y="263"/>
                    <a:pt x="422" y="264"/>
                  </a:cubicBezTo>
                  <a:cubicBezTo>
                    <a:pt x="444" y="266"/>
                    <a:pt x="468" y="280"/>
                    <a:pt x="483" y="280"/>
                  </a:cubicBezTo>
                  <a:cubicBezTo>
                    <a:pt x="493" y="281"/>
                    <a:pt x="501" y="218"/>
                    <a:pt x="501" y="197"/>
                  </a:cubicBezTo>
                  <a:cubicBezTo>
                    <a:pt x="502" y="155"/>
                    <a:pt x="486" y="107"/>
                    <a:pt x="486" y="107"/>
                  </a:cubicBezTo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" name="任意多边形: 形状 28"/>
            <p:cNvSpPr/>
            <p:nvPr/>
          </p:nvSpPr>
          <p:spPr bwMode="auto">
            <a:xfrm>
              <a:off x="2281764" y="1997331"/>
              <a:ext cx="223238" cy="302863"/>
            </a:xfrm>
            <a:custGeom>
              <a:avLst/>
              <a:gdLst>
                <a:gd name="connsiteX0" fmla="*/ 53518 w 249238"/>
                <a:gd name="connsiteY0" fmla="*/ 225425 h 338138"/>
                <a:gd name="connsiteX1" fmla="*/ 12700 w 249238"/>
                <a:gd name="connsiteY1" fmla="*/ 271484 h 338138"/>
                <a:gd name="connsiteX2" fmla="*/ 12700 w 249238"/>
                <a:gd name="connsiteY2" fmla="*/ 325438 h 338138"/>
                <a:gd name="connsiteX3" fmla="*/ 23234 w 249238"/>
                <a:gd name="connsiteY3" fmla="*/ 325438 h 338138"/>
                <a:gd name="connsiteX4" fmla="*/ 23234 w 249238"/>
                <a:gd name="connsiteY4" fmla="*/ 289907 h 338138"/>
                <a:gd name="connsiteX5" fmla="*/ 54834 w 249238"/>
                <a:gd name="connsiteY5" fmla="*/ 258324 h 338138"/>
                <a:gd name="connsiteX6" fmla="*/ 85118 w 249238"/>
                <a:gd name="connsiteY6" fmla="*/ 289907 h 338138"/>
                <a:gd name="connsiteX7" fmla="*/ 85118 w 249238"/>
                <a:gd name="connsiteY7" fmla="*/ 325438 h 338138"/>
                <a:gd name="connsiteX8" fmla="*/ 96968 w 249238"/>
                <a:gd name="connsiteY8" fmla="*/ 325438 h 338138"/>
                <a:gd name="connsiteX9" fmla="*/ 96968 w 249238"/>
                <a:gd name="connsiteY9" fmla="*/ 270168 h 338138"/>
                <a:gd name="connsiteX10" fmla="*/ 124619 w 249238"/>
                <a:gd name="connsiteY10" fmla="*/ 241217 h 338138"/>
                <a:gd name="connsiteX11" fmla="*/ 152270 w 249238"/>
                <a:gd name="connsiteY11" fmla="*/ 270168 h 338138"/>
                <a:gd name="connsiteX12" fmla="*/ 152270 w 249238"/>
                <a:gd name="connsiteY12" fmla="*/ 325438 h 338138"/>
                <a:gd name="connsiteX13" fmla="*/ 164120 w 249238"/>
                <a:gd name="connsiteY13" fmla="*/ 325438 h 338138"/>
                <a:gd name="connsiteX14" fmla="*/ 164120 w 249238"/>
                <a:gd name="connsiteY14" fmla="*/ 289907 h 338138"/>
                <a:gd name="connsiteX15" fmla="*/ 194404 w 249238"/>
                <a:gd name="connsiteY15" fmla="*/ 258324 h 338138"/>
                <a:gd name="connsiteX16" fmla="*/ 226004 w 249238"/>
                <a:gd name="connsiteY16" fmla="*/ 289907 h 338138"/>
                <a:gd name="connsiteX17" fmla="*/ 226004 w 249238"/>
                <a:gd name="connsiteY17" fmla="*/ 325438 h 338138"/>
                <a:gd name="connsiteX18" fmla="*/ 236538 w 249238"/>
                <a:gd name="connsiteY18" fmla="*/ 325438 h 338138"/>
                <a:gd name="connsiteX19" fmla="*/ 236538 w 249238"/>
                <a:gd name="connsiteY19" fmla="*/ 271484 h 338138"/>
                <a:gd name="connsiteX20" fmla="*/ 195721 w 249238"/>
                <a:gd name="connsiteY20" fmla="*/ 225425 h 338138"/>
                <a:gd name="connsiteX21" fmla="*/ 53518 w 249238"/>
                <a:gd name="connsiteY21" fmla="*/ 225425 h 338138"/>
                <a:gd name="connsiteX22" fmla="*/ 57150 w 249238"/>
                <a:gd name="connsiteY22" fmla="*/ 168275 h 338138"/>
                <a:gd name="connsiteX23" fmla="*/ 57150 w 249238"/>
                <a:gd name="connsiteY23" fmla="*/ 214313 h 338138"/>
                <a:gd name="connsiteX24" fmla="*/ 74348 w 249238"/>
                <a:gd name="connsiteY24" fmla="*/ 214313 h 338138"/>
                <a:gd name="connsiteX25" fmla="*/ 74348 w 249238"/>
                <a:gd name="connsiteY25" fmla="*/ 196710 h 338138"/>
                <a:gd name="connsiteX26" fmla="*/ 96838 w 249238"/>
                <a:gd name="connsiteY26" fmla="*/ 173691 h 338138"/>
                <a:gd name="connsiteX27" fmla="*/ 119327 w 249238"/>
                <a:gd name="connsiteY27" fmla="*/ 196710 h 338138"/>
                <a:gd name="connsiteX28" fmla="*/ 119327 w 249238"/>
                <a:gd name="connsiteY28" fmla="*/ 214313 h 338138"/>
                <a:gd name="connsiteX29" fmla="*/ 129911 w 249238"/>
                <a:gd name="connsiteY29" fmla="*/ 214313 h 338138"/>
                <a:gd name="connsiteX30" fmla="*/ 129911 w 249238"/>
                <a:gd name="connsiteY30" fmla="*/ 196710 h 338138"/>
                <a:gd name="connsiteX31" fmla="*/ 152400 w 249238"/>
                <a:gd name="connsiteY31" fmla="*/ 173691 h 338138"/>
                <a:gd name="connsiteX32" fmla="*/ 174890 w 249238"/>
                <a:gd name="connsiteY32" fmla="*/ 196710 h 338138"/>
                <a:gd name="connsiteX33" fmla="*/ 174890 w 249238"/>
                <a:gd name="connsiteY33" fmla="*/ 214313 h 338138"/>
                <a:gd name="connsiteX34" fmla="*/ 192088 w 249238"/>
                <a:gd name="connsiteY34" fmla="*/ 214313 h 338138"/>
                <a:gd name="connsiteX35" fmla="*/ 192088 w 249238"/>
                <a:gd name="connsiteY35" fmla="*/ 168275 h 338138"/>
                <a:gd name="connsiteX36" fmla="*/ 124619 w 249238"/>
                <a:gd name="connsiteY36" fmla="*/ 0 h 338138"/>
                <a:gd name="connsiteX37" fmla="*/ 129922 w 249238"/>
                <a:gd name="connsiteY37" fmla="*/ 5283 h 338138"/>
                <a:gd name="connsiteX38" fmla="*/ 129922 w 249238"/>
                <a:gd name="connsiteY38" fmla="*/ 22454 h 338138"/>
                <a:gd name="connsiteX39" fmla="*/ 147157 w 249238"/>
                <a:gd name="connsiteY39" fmla="*/ 22454 h 338138"/>
                <a:gd name="connsiteX40" fmla="*/ 152459 w 249238"/>
                <a:gd name="connsiteY40" fmla="*/ 27738 h 338138"/>
                <a:gd name="connsiteX41" fmla="*/ 147157 w 249238"/>
                <a:gd name="connsiteY41" fmla="*/ 34342 h 338138"/>
                <a:gd name="connsiteX42" fmla="*/ 129922 w 249238"/>
                <a:gd name="connsiteY42" fmla="*/ 34342 h 338138"/>
                <a:gd name="connsiteX43" fmla="*/ 129922 w 249238"/>
                <a:gd name="connsiteY43" fmla="*/ 48871 h 338138"/>
                <a:gd name="connsiteX44" fmla="*/ 156437 w 249238"/>
                <a:gd name="connsiteY44" fmla="*/ 85855 h 338138"/>
                <a:gd name="connsiteX45" fmla="*/ 159088 w 249238"/>
                <a:gd name="connsiteY45" fmla="*/ 89818 h 338138"/>
                <a:gd name="connsiteX46" fmla="*/ 152459 w 249238"/>
                <a:gd name="connsiteY46" fmla="*/ 96422 h 338138"/>
                <a:gd name="connsiteX47" fmla="*/ 152459 w 249238"/>
                <a:gd name="connsiteY47" fmla="*/ 118876 h 338138"/>
                <a:gd name="connsiteX48" fmla="*/ 159088 w 249238"/>
                <a:gd name="connsiteY48" fmla="*/ 118876 h 338138"/>
                <a:gd name="connsiteX49" fmla="*/ 161740 w 249238"/>
                <a:gd name="connsiteY49" fmla="*/ 120197 h 338138"/>
                <a:gd name="connsiteX50" fmla="*/ 206815 w 249238"/>
                <a:gd name="connsiteY50" fmla="*/ 158502 h 338138"/>
                <a:gd name="connsiteX51" fmla="*/ 209466 w 249238"/>
                <a:gd name="connsiteY51" fmla="*/ 163785 h 338138"/>
                <a:gd name="connsiteX52" fmla="*/ 204163 w 249238"/>
                <a:gd name="connsiteY52" fmla="*/ 169069 h 338138"/>
                <a:gd name="connsiteX53" fmla="*/ 204163 w 249238"/>
                <a:gd name="connsiteY53" fmla="*/ 217940 h 338138"/>
                <a:gd name="connsiteX54" fmla="*/ 247912 w 249238"/>
                <a:gd name="connsiteY54" fmla="*/ 266812 h 338138"/>
                <a:gd name="connsiteX55" fmla="*/ 249238 w 249238"/>
                <a:gd name="connsiteY55" fmla="*/ 270775 h 338138"/>
                <a:gd name="connsiteX56" fmla="*/ 249238 w 249238"/>
                <a:gd name="connsiteY56" fmla="*/ 332855 h 338138"/>
                <a:gd name="connsiteX57" fmla="*/ 243935 w 249238"/>
                <a:gd name="connsiteY57" fmla="*/ 338138 h 338138"/>
                <a:gd name="connsiteX58" fmla="*/ 5303 w 249238"/>
                <a:gd name="connsiteY58" fmla="*/ 338138 h 338138"/>
                <a:gd name="connsiteX59" fmla="*/ 0 w 249238"/>
                <a:gd name="connsiteY59" fmla="*/ 332855 h 338138"/>
                <a:gd name="connsiteX60" fmla="*/ 0 w 249238"/>
                <a:gd name="connsiteY60" fmla="*/ 270775 h 338138"/>
                <a:gd name="connsiteX61" fmla="*/ 1326 w 249238"/>
                <a:gd name="connsiteY61" fmla="*/ 266812 h 338138"/>
                <a:gd name="connsiteX62" fmla="*/ 45075 w 249238"/>
                <a:gd name="connsiteY62" fmla="*/ 217940 h 338138"/>
                <a:gd name="connsiteX63" fmla="*/ 45075 w 249238"/>
                <a:gd name="connsiteY63" fmla="*/ 169069 h 338138"/>
                <a:gd name="connsiteX64" fmla="*/ 39772 w 249238"/>
                <a:gd name="connsiteY64" fmla="*/ 165106 h 338138"/>
                <a:gd name="connsiteX65" fmla="*/ 41098 w 249238"/>
                <a:gd name="connsiteY65" fmla="*/ 159823 h 338138"/>
                <a:gd name="connsiteX66" fmla="*/ 87498 w 249238"/>
                <a:gd name="connsiteY66" fmla="*/ 120197 h 338138"/>
                <a:gd name="connsiteX67" fmla="*/ 90150 w 249238"/>
                <a:gd name="connsiteY67" fmla="*/ 118876 h 338138"/>
                <a:gd name="connsiteX68" fmla="*/ 96779 w 249238"/>
                <a:gd name="connsiteY68" fmla="*/ 118876 h 338138"/>
                <a:gd name="connsiteX69" fmla="*/ 96779 w 249238"/>
                <a:gd name="connsiteY69" fmla="*/ 96422 h 338138"/>
                <a:gd name="connsiteX70" fmla="*/ 91476 w 249238"/>
                <a:gd name="connsiteY70" fmla="*/ 92459 h 338138"/>
                <a:gd name="connsiteX71" fmla="*/ 91476 w 249238"/>
                <a:gd name="connsiteY71" fmla="*/ 87176 h 338138"/>
                <a:gd name="connsiteX72" fmla="*/ 119316 w 249238"/>
                <a:gd name="connsiteY72" fmla="*/ 48871 h 338138"/>
                <a:gd name="connsiteX73" fmla="*/ 119316 w 249238"/>
                <a:gd name="connsiteY73" fmla="*/ 34342 h 338138"/>
                <a:gd name="connsiteX74" fmla="*/ 102082 w 249238"/>
                <a:gd name="connsiteY74" fmla="*/ 34342 h 338138"/>
                <a:gd name="connsiteX75" fmla="*/ 96779 w 249238"/>
                <a:gd name="connsiteY75" fmla="*/ 27738 h 338138"/>
                <a:gd name="connsiteX76" fmla="*/ 102082 w 249238"/>
                <a:gd name="connsiteY76" fmla="*/ 22454 h 338138"/>
                <a:gd name="connsiteX77" fmla="*/ 119316 w 249238"/>
                <a:gd name="connsiteY77" fmla="*/ 22454 h 338138"/>
                <a:gd name="connsiteX78" fmla="*/ 119316 w 249238"/>
                <a:gd name="connsiteY78" fmla="*/ 5283 h 338138"/>
                <a:gd name="connsiteX79" fmla="*/ 124619 w 249238"/>
                <a:gd name="connsiteY79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249238" h="338138">
                  <a:moveTo>
                    <a:pt x="53518" y="225425"/>
                  </a:moveTo>
                  <a:cubicBezTo>
                    <a:pt x="53518" y="225425"/>
                    <a:pt x="53518" y="225425"/>
                    <a:pt x="12700" y="271484"/>
                  </a:cubicBezTo>
                  <a:cubicBezTo>
                    <a:pt x="12700" y="271484"/>
                    <a:pt x="12700" y="271484"/>
                    <a:pt x="12700" y="325438"/>
                  </a:cubicBezTo>
                  <a:cubicBezTo>
                    <a:pt x="12700" y="325438"/>
                    <a:pt x="12700" y="325438"/>
                    <a:pt x="23234" y="325438"/>
                  </a:cubicBezTo>
                  <a:cubicBezTo>
                    <a:pt x="23234" y="325438"/>
                    <a:pt x="23234" y="325438"/>
                    <a:pt x="23234" y="289907"/>
                  </a:cubicBezTo>
                  <a:cubicBezTo>
                    <a:pt x="23234" y="272800"/>
                    <a:pt x="37717" y="258324"/>
                    <a:pt x="54834" y="258324"/>
                  </a:cubicBezTo>
                  <a:cubicBezTo>
                    <a:pt x="71951" y="258324"/>
                    <a:pt x="85118" y="272800"/>
                    <a:pt x="85118" y="289907"/>
                  </a:cubicBezTo>
                  <a:cubicBezTo>
                    <a:pt x="85118" y="289907"/>
                    <a:pt x="85118" y="289907"/>
                    <a:pt x="85118" y="325438"/>
                  </a:cubicBezTo>
                  <a:cubicBezTo>
                    <a:pt x="85118" y="325438"/>
                    <a:pt x="85118" y="325438"/>
                    <a:pt x="96968" y="325438"/>
                  </a:cubicBezTo>
                  <a:cubicBezTo>
                    <a:pt x="96968" y="325438"/>
                    <a:pt x="96968" y="325438"/>
                    <a:pt x="96968" y="270168"/>
                  </a:cubicBezTo>
                  <a:cubicBezTo>
                    <a:pt x="96968" y="254376"/>
                    <a:pt x="108819" y="241217"/>
                    <a:pt x="124619" y="241217"/>
                  </a:cubicBezTo>
                  <a:cubicBezTo>
                    <a:pt x="140419" y="241217"/>
                    <a:pt x="152270" y="254376"/>
                    <a:pt x="152270" y="270168"/>
                  </a:cubicBezTo>
                  <a:cubicBezTo>
                    <a:pt x="152270" y="270168"/>
                    <a:pt x="152270" y="270168"/>
                    <a:pt x="152270" y="325438"/>
                  </a:cubicBezTo>
                  <a:cubicBezTo>
                    <a:pt x="152270" y="325438"/>
                    <a:pt x="152270" y="325438"/>
                    <a:pt x="164120" y="325438"/>
                  </a:cubicBezTo>
                  <a:cubicBezTo>
                    <a:pt x="164120" y="325438"/>
                    <a:pt x="164120" y="325438"/>
                    <a:pt x="164120" y="289907"/>
                  </a:cubicBezTo>
                  <a:cubicBezTo>
                    <a:pt x="164120" y="272800"/>
                    <a:pt x="177287" y="258324"/>
                    <a:pt x="194404" y="258324"/>
                  </a:cubicBezTo>
                  <a:cubicBezTo>
                    <a:pt x="211521" y="258324"/>
                    <a:pt x="226004" y="272800"/>
                    <a:pt x="226004" y="289907"/>
                  </a:cubicBezTo>
                  <a:cubicBezTo>
                    <a:pt x="226004" y="289907"/>
                    <a:pt x="226004" y="289907"/>
                    <a:pt x="226004" y="325438"/>
                  </a:cubicBezTo>
                  <a:cubicBezTo>
                    <a:pt x="226004" y="325438"/>
                    <a:pt x="226004" y="325438"/>
                    <a:pt x="236538" y="325438"/>
                  </a:cubicBezTo>
                  <a:lnTo>
                    <a:pt x="236538" y="271484"/>
                  </a:lnTo>
                  <a:cubicBezTo>
                    <a:pt x="236538" y="271484"/>
                    <a:pt x="236538" y="271484"/>
                    <a:pt x="195721" y="225425"/>
                  </a:cubicBezTo>
                  <a:cubicBezTo>
                    <a:pt x="195721" y="225425"/>
                    <a:pt x="195721" y="225425"/>
                    <a:pt x="53518" y="225425"/>
                  </a:cubicBezTo>
                  <a:close/>
                  <a:moveTo>
                    <a:pt x="57150" y="168275"/>
                  </a:moveTo>
                  <a:cubicBezTo>
                    <a:pt x="57150" y="168275"/>
                    <a:pt x="57150" y="168275"/>
                    <a:pt x="57150" y="214313"/>
                  </a:cubicBezTo>
                  <a:cubicBezTo>
                    <a:pt x="57150" y="214313"/>
                    <a:pt x="57150" y="214313"/>
                    <a:pt x="74348" y="214313"/>
                  </a:cubicBezTo>
                  <a:cubicBezTo>
                    <a:pt x="74348" y="214313"/>
                    <a:pt x="74348" y="214313"/>
                    <a:pt x="74348" y="196710"/>
                  </a:cubicBezTo>
                  <a:cubicBezTo>
                    <a:pt x="74348" y="184523"/>
                    <a:pt x="83608" y="173691"/>
                    <a:pt x="96838" y="173691"/>
                  </a:cubicBezTo>
                  <a:cubicBezTo>
                    <a:pt x="108744" y="173691"/>
                    <a:pt x="119327" y="184523"/>
                    <a:pt x="119327" y="196710"/>
                  </a:cubicBezTo>
                  <a:cubicBezTo>
                    <a:pt x="119327" y="196710"/>
                    <a:pt x="119327" y="196710"/>
                    <a:pt x="119327" y="214313"/>
                  </a:cubicBezTo>
                  <a:cubicBezTo>
                    <a:pt x="119327" y="214313"/>
                    <a:pt x="119327" y="214313"/>
                    <a:pt x="129911" y="214313"/>
                  </a:cubicBezTo>
                  <a:cubicBezTo>
                    <a:pt x="129911" y="214313"/>
                    <a:pt x="129911" y="214313"/>
                    <a:pt x="129911" y="196710"/>
                  </a:cubicBezTo>
                  <a:cubicBezTo>
                    <a:pt x="129911" y="184523"/>
                    <a:pt x="140494" y="173691"/>
                    <a:pt x="152400" y="173691"/>
                  </a:cubicBezTo>
                  <a:cubicBezTo>
                    <a:pt x="165630" y="173691"/>
                    <a:pt x="174890" y="184523"/>
                    <a:pt x="174890" y="196710"/>
                  </a:cubicBezTo>
                  <a:cubicBezTo>
                    <a:pt x="174890" y="196710"/>
                    <a:pt x="174890" y="196710"/>
                    <a:pt x="174890" y="214313"/>
                  </a:cubicBezTo>
                  <a:cubicBezTo>
                    <a:pt x="174890" y="214313"/>
                    <a:pt x="174890" y="214313"/>
                    <a:pt x="192088" y="214313"/>
                  </a:cubicBezTo>
                  <a:cubicBezTo>
                    <a:pt x="192088" y="214313"/>
                    <a:pt x="192088" y="214313"/>
                    <a:pt x="192088" y="168275"/>
                  </a:cubicBezTo>
                  <a:close/>
                  <a:moveTo>
                    <a:pt x="124619" y="0"/>
                  </a:moveTo>
                  <a:cubicBezTo>
                    <a:pt x="127271" y="0"/>
                    <a:pt x="129922" y="2641"/>
                    <a:pt x="129922" y="5283"/>
                  </a:cubicBezTo>
                  <a:cubicBezTo>
                    <a:pt x="129922" y="5283"/>
                    <a:pt x="129922" y="5283"/>
                    <a:pt x="129922" y="22454"/>
                  </a:cubicBezTo>
                  <a:cubicBezTo>
                    <a:pt x="129922" y="22454"/>
                    <a:pt x="129922" y="22454"/>
                    <a:pt x="147157" y="22454"/>
                  </a:cubicBezTo>
                  <a:cubicBezTo>
                    <a:pt x="149808" y="22454"/>
                    <a:pt x="152459" y="25096"/>
                    <a:pt x="152459" y="27738"/>
                  </a:cubicBezTo>
                  <a:cubicBezTo>
                    <a:pt x="152459" y="31700"/>
                    <a:pt x="149808" y="34342"/>
                    <a:pt x="147157" y="34342"/>
                  </a:cubicBezTo>
                  <a:cubicBezTo>
                    <a:pt x="147157" y="34342"/>
                    <a:pt x="147157" y="34342"/>
                    <a:pt x="129922" y="34342"/>
                  </a:cubicBezTo>
                  <a:cubicBezTo>
                    <a:pt x="129922" y="34342"/>
                    <a:pt x="129922" y="34342"/>
                    <a:pt x="129922" y="48871"/>
                  </a:cubicBezTo>
                  <a:cubicBezTo>
                    <a:pt x="129922" y="48871"/>
                    <a:pt x="129922" y="48871"/>
                    <a:pt x="156437" y="85855"/>
                  </a:cubicBezTo>
                  <a:cubicBezTo>
                    <a:pt x="157762" y="87176"/>
                    <a:pt x="159088" y="88497"/>
                    <a:pt x="159088" y="89818"/>
                  </a:cubicBezTo>
                  <a:cubicBezTo>
                    <a:pt x="159088" y="93780"/>
                    <a:pt x="156437" y="96422"/>
                    <a:pt x="152459" y="96422"/>
                  </a:cubicBezTo>
                  <a:cubicBezTo>
                    <a:pt x="152459" y="96422"/>
                    <a:pt x="152459" y="96422"/>
                    <a:pt x="152459" y="118876"/>
                  </a:cubicBezTo>
                  <a:cubicBezTo>
                    <a:pt x="152459" y="118876"/>
                    <a:pt x="152459" y="118876"/>
                    <a:pt x="159088" y="118876"/>
                  </a:cubicBezTo>
                  <a:cubicBezTo>
                    <a:pt x="160414" y="118876"/>
                    <a:pt x="161740" y="118876"/>
                    <a:pt x="161740" y="120197"/>
                  </a:cubicBezTo>
                  <a:cubicBezTo>
                    <a:pt x="161740" y="120197"/>
                    <a:pt x="161740" y="120197"/>
                    <a:pt x="206815" y="158502"/>
                  </a:cubicBezTo>
                  <a:cubicBezTo>
                    <a:pt x="208140" y="159823"/>
                    <a:pt x="209466" y="161144"/>
                    <a:pt x="209466" y="163785"/>
                  </a:cubicBezTo>
                  <a:cubicBezTo>
                    <a:pt x="209466" y="166427"/>
                    <a:pt x="206815" y="169069"/>
                    <a:pt x="204163" y="169069"/>
                  </a:cubicBezTo>
                  <a:cubicBezTo>
                    <a:pt x="204163" y="169069"/>
                    <a:pt x="204163" y="169069"/>
                    <a:pt x="204163" y="217940"/>
                  </a:cubicBezTo>
                  <a:cubicBezTo>
                    <a:pt x="204163" y="217940"/>
                    <a:pt x="204163" y="217940"/>
                    <a:pt x="247912" y="266812"/>
                  </a:cubicBezTo>
                  <a:cubicBezTo>
                    <a:pt x="247912" y="268133"/>
                    <a:pt x="249238" y="269454"/>
                    <a:pt x="249238" y="270775"/>
                  </a:cubicBezTo>
                  <a:cubicBezTo>
                    <a:pt x="249238" y="270775"/>
                    <a:pt x="249238" y="270775"/>
                    <a:pt x="249238" y="332855"/>
                  </a:cubicBezTo>
                  <a:cubicBezTo>
                    <a:pt x="249238" y="335497"/>
                    <a:pt x="246587" y="338138"/>
                    <a:pt x="243935" y="338138"/>
                  </a:cubicBezTo>
                  <a:cubicBezTo>
                    <a:pt x="243935" y="338138"/>
                    <a:pt x="243935" y="338138"/>
                    <a:pt x="5303" y="338138"/>
                  </a:cubicBezTo>
                  <a:cubicBezTo>
                    <a:pt x="2651" y="338138"/>
                    <a:pt x="0" y="335497"/>
                    <a:pt x="0" y="332855"/>
                  </a:cubicBezTo>
                  <a:cubicBezTo>
                    <a:pt x="0" y="332855"/>
                    <a:pt x="0" y="332855"/>
                    <a:pt x="0" y="270775"/>
                  </a:cubicBezTo>
                  <a:cubicBezTo>
                    <a:pt x="0" y="269454"/>
                    <a:pt x="1326" y="268133"/>
                    <a:pt x="1326" y="266812"/>
                  </a:cubicBezTo>
                  <a:cubicBezTo>
                    <a:pt x="1326" y="266812"/>
                    <a:pt x="1326" y="266812"/>
                    <a:pt x="45075" y="217940"/>
                  </a:cubicBezTo>
                  <a:cubicBezTo>
                    <a:pt x="45075" y="217940"/>
                    <a:pt x="45075" y="217940"/>
                    <a:pt x="45075" y="169069"/>
                  </a:cubicBezTo>
                  <a:cubicBezTo>
                    <a:pt x="42424" y="169069"/>
                    <a:pt x="41098" y="167748"/>
                    <a:pt x="39772" y="165106"/>
                  </a:cubicBezTo>
                  <a:cubicBezTo>
                    <a:pt x="39772" y="163785"/>
                    <a:pt x="39772" y="161144"/>
                    <a:pt x="41098" y="159823"/>
                  </a:cubicBezTo>
                  <a:cubicBezTo>
                    <a:pt x="41098" y="159823"/>
                    <a:pt x="41098" y="159823"/>
                    <a:pt x="87498" y="120197"/>
                  </a:cubicBezTo>
                  <a:cubicBezTo>
                    <a:pt x="87498" y="118876"/>
                    <a:pt x="88824" y="118876"/>
                    <a:pt x="90150" y="118876"/>
                  </a:cubicBezTo>
                  <a:cubicBezTo>
                    <a:pt x="90150" y="118876"/>
                    <a:pt x="90150" y="118876"/>
                    <a:pt x="96779" y="118876"/>
                  </a:cubicBezTo>
                  <a:cubicBezTo>
                    <a:pt x="96779" y="118876"/>
                    <a:pt x="96779" y="118876"/>
                    <a:pt x="96779" y="96422"/>
                  </a:cubicBezTo>
                  <a:cubicBezTo>
                    <a:pt x="94127" y="96422"/>
                    <a:pt x="92801" y="95101"/>
                    <a:pt x="91476" y="92459"/>
                  </a:cubicBezTo>
                  <a:cubicBezTo>
                    <a:pt x="90150" y="91139"/>
                    <a:pt x="90150" y="88497"/>
                    <a:pt x="91476" y="87176"/>
                  </a:cubicBezTo>
                  <a:cubicBezTo>
                    <a:pt x="91476" y="87176"/>
                    <a:pt x="91476" y="87176"/>
                    <a:pt x="119316" y="48871"/>
                  </a:cubicBezTo>
                  <a:cubicBezTo>
                    <a:pt x="119316" y="48871"/>
                    <a:pt x="119316" y="48871"/>
                    <a:pt x="119316" y="34342"/>
                  </a:cubicBezTo>
                  <a:cubicBezTo>
                    <a:pt x="119316" y="34342"/>
                    <a:pt x="119316" y="34342"/>
                    <a:pt x="102082" y="34342"/>
                  </a:cubicBezTo>
                  <a:cubicBezTo>
                    <a:pt x="99430" y="34342"/>
                    <a:pt x="96779" y="31700"/>
                    <a:pt x="96779" y="27738"/>
                  </a:cubicBezTo>
                  <a:cubicBezTo>
                    <a:pt x="96779" y="25096"/>
                    <a:pt x="99430" y="22454"/>
                    <a:pt x="102082" y="22454"/>
                  </a:cubicBezTo>
                  <a:cubicBezTo>
                    <a:pt x="102082" y="22454"/>
                    <a:pt x="102082" y="22454"/>
                    <a:pt x="119316" y="22454"/>
                  </a:cubicBezTo>
                  <a:cubicBezTo>
                    <a:pt x="119316" y="22454"/>
                    <a:pt x="119316" y="22454"/>
                    <a:pt x="119316" y="5283"/>
                  </a:cubicBezTo>
                  <a:cubicBezTo>
                    <a:pt x="119316" y="2641"/>
                    <a:pt x="121968" y="0"/>
                    <a:pt x="1246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1486722" y="2562505"/>
            <a:ext cx="1728788" cy="1137047"/>
            <a:chOff x="1486722" y="2562505"/>
            <a:chExt cx="1728788" cy="1137047"/>
          </a:xfrm>
        </p:grpSpPr>
        <p:sp>
          <p:nvSpPr>
            <p:cNvPr id="24" name="任意多边形: 形状 23"/>
            <p:cNvSpPr/>
            <p:nvPr/>
          </p:nvSpPr>
          <p:spPr bwMode="auto">
            <a:xfrm>
              <a:off x="1486722" y="2562505"/>
              <a:ext cx="1728788" cy="1137047"/>
            </a:xfrm>
            <a:custGeom>
              <a:avLst/>
              <a:gdLst>
                <a:gd name="T0" fmla="*/ 586 w 698"/>
                <a:gd name="T1" fmla="*/ 44 h 460"/>
                <a:gd name="T2" fmla="*/ 577 w 698"/>
                <a:gd name="T3" fmla="*/ 125 h 460"/>
                <a:gd name="T4" fmla="*/ 618 w 698"/>
                <a:gd name="T5" fmla="*/ 197 h 460"/>
                <a:gd name="T6" fmla="*/ 660 w 698"/>
                <a:gd name="T7" fmla="*/ 177 h 460"/>
                <a:gd name="T8" fmla="*/ 698 w 698"/>
                <a:gd name="T9" fmla="*/ 229 h 460"/>
                <a:gd name="T10" fmla="*/ 657 w 698"/>
                <a:gd name="T11" fmla="*/ 295 h 460"/>
                <a:gd name="T12" fmla="*/ 601 w 698"/>
                <a:gd name="T13" fmla="*/ 271 h 460"/>
                <a:gd name="T14" fmla="*/ 571 w 698"/>
                <a:gd name="T15" fmla="*/ 349 h 460"/>
                <a:gd name="T16" fmla="*/ 581 w 698"/>
                <a:gd name="T17" fmla="*/ 441 h 460"/>
                <a:gd name="T18" fmla="*/ 415 w 698"/>
                <a:gd name="T19" fmla="*/ 451 h 460"/>
                <a:gd name="T20" fmla="*/ 380 w 698"/>
                <a:gd name="T21" fmla="*/ 422 h 460"/>
                <a:gd name="T22" fmla="*/ 391 w 698"/>
                <a:gd name="T23" fmla="*/ 365 h 460"/>
                <a:gd name="T24" fmla="*/ 346 w 698"/>
                <a:gd name="T25" fmla="*/ 334 h 460"/>
                <a:gd name="T26" fmla="*/ 296 w 698"/>
                <a:gd name="T27" fmla="*/ 371 h 460"/>
                <a:gd name="T28" fmla="*/ 305 w 698"/>
                <a:gd name="T29" fmla="*/ 438 h 460"/>
                <a:gd name="T30" fmla="*/ 213 w 698"/>
                <a:gd name="T31" fmla="*/ 450 h 460"/>
                <a:gd name="T32" fmla="*/ 110 w 698"/>
                <a:gd name="T33" fmla="*/ 434 h 460"/>
                <a:gd name="T34" fmla="*/ 121 w 698"/>
                <a:gd name="T35" fmla="*/ 314 h 460"/>
                <a:gd name="T36" fmla="*/ 99 w 698"/>
                <a:gd name="T37" fmla="*/ 262 h 460"/>
                <a:gd name="T38" fmla="*/ 72 w 698"/>
                <a:gd name="T39" fmla="*/ 267 h 460"/>
                <a:gd name="T40" fmla="*/ 41 w 698"/>
                <a:gd name="T41" fmla="*/ 272 h 460"/>
                <a:gd name="T42" fmla="*/ 1 w 698"/>
                <a:gd name="T43" fmla="*/ 221 h 460"/>
                <a:gd name="T44" fmla="*/ 39 w 698"/>
                <a:gd name="T45" fmla="*/ 176 h 460"/>
                <a:gd name="T46" fmla="*/ 99 w 698"/>
                <a:gd name="T47" fmla="*/ 192 h 460"/>
                <a:gd name="T48" fmla="*/ 122 w 698"/>
                <a:gd name="T49" fmla="*/ 104 h 460"/>
                <a:gd name="T50" fmla="*/ 118 w 698"/>
                <a:gd name="T51" fmla="*/ 33 h 460"/>
                <a:gd name="T52" fmla="*/ 305 w 698"/>
                <a:gd name="T53" fmla="*/ 16 h 460"/>
                <a:gd name="T54" fmla="*/ 307 w 698"/>
                <a:gd name="T55" fmla="*/ 55 h 460"/>
                <a:gd name="T56" fmla="*/ 300 w 698"/>
                <a:gd name="T57" fmla="*/ 101 h 460"/>
                <a:gd name="T58" fmla="*/ 357 w 698"/>
                <a:gd name="T59" fmla="*/ 135 h 460"/>
                <a:gd name="T60" fmla="*/ 407 w 698"/>
                <a:gd name="T61" fmla="*/ 94 h 460"/>
                <a:gd name="T62" fmla="*/ 392 w 698"/>
                <a:gd name="T63" fmla="*/ 24 h 460"/>
                <a:gd name="T64" fmla="*/ 483 w 698"/>
                <a:gd name="T65" fmla="*/ 16 h 460"/>
                <a:gd name="T66" fmla="*/ 586 w 698"/>
                <a:gd name="T67" fmla="*/ 44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8" h="460">
                  <a:moveTo>
                    <a:pt x="586" y="44"/>
                  </a:moveTo>
                  <a:cubicBezTo>
                    <a:pt x="586" y="44"/>
                    <a:pt x="576" y="91"/>
                    <a:pt x="577" y="125"/>
                  </a:cubicBezTo>
                  <a:cubicBezTo>
                    <a:pt x="577" y="159"/>
                    <a:pt x="586" y="204"/>
                    <a:pt x="618" y="197"/>
                  </a:cubicBezTo>
                  <a:cubicBezTo>
                    <a:pt x="641" y="192"/>
                    <a:pt x="637" y="176"/>
                    <a:pt x="660" y="177"/>
                  </a:cubicBezTo>
                  <a:cubicBezTo>
                    <a:pt x="683" y="178"/>
                    <a:pt x="698" y="212"/>
                    <a:pt x="698" y="229"/>
                  </a:cubicBezTo>
                  <a:cubicBezTo>
                    <a:pt x="698" y="270"/>
                    <a:pt x="679" y="296"/>
                    <a:pt x="657" y="295"/>
                  </a:cubicBezTo>
                  <a:cubicBezTo>
                    <a:pt x="634" y="294"/>
                    <a:pt x="625" y="271"/>
                    <a:pt x="601" y="271"/>
                  </a:cubicBezTo>
                  <a:cubicBezTo>
                    <a:pt x="577" y="271"/>
                    <a:pt x="570" y="292"/>
                    <a:pt x="571" y="349"/>
                  </a:cubicBezTo>
                  <a:cubicBezTo>
                    <a:pt x="573" y="407"/>
                    <a:pt x="581" y="441"/>
                    <a:pt x="581" y="441"/>
                  </a:cubicBezTo>
                  <a:cubicBezTo>
                    <a:pt x="581" y="441"/>
                    <a:pt x="464" y="460"/>
                    <a:pt x="415" y="451"/>
                  </a:cubicBezTo>
                  <a:cubicBezTo>
                    <a:pt x="387" y="445"/>
                    <a:pt x="381" y="437"/>
                    <a:pt x="380" y="422"/>
                  </a:cubicBezTo>
                  <a:cubicBezTo>
                    <a:pt x="379" y="407"/>
                    <a:pt x="399" y="391"/>
                    <a:pt x="391" y="365"/>
                  </a:cubicBezTo>
                  <a:cubicBezTo>
                    <a:pt x="386" y="350"/>
                    <a:pt x="372" y="335"/>
                    <a:pt x="346" y="334"/>
                  </a:cubicBezTo>
                  <a:cubicBezTo>
                    <a:pt x="319" y="332"/>
                    <a:pt x="296" y="348"/>
                    <a:pt x="296" y="371"/>
                  </a:cubicBezTo>
                  <a:cubicBezTo>
                    <a:pt x="294" y="411"/>
                    <a:pt x="311" y="424"/>
                    <a:pt x="305" y="438"/>
                  </a:cubicBezTo>
                  <a:cubicBezTo>
                    <a:pt x="298" y="452"/>
                    <a:pt x="277" y="454"/>
                    <a:pt x="213" y="450"/>
                  </a:cubicBezTo>
                  <a:cubicBezTo>
                    <a:pt x="137" y="446"/>
                    <a:pt x="110" y="434"/>
                    <a:pt x="110" y="434"/>
                  </a:cubicBezTo>
                  <a:cubicBezTo>
                    <a:pt x="110" y="434"/>
                    <a:pt x="117" y="358"/>
                    <a:pt x="121" y="314"/>
                  </a:cubicBezTo>
                  <a:cubicBezTo>
                    <a:pt x="124" y="276"/>
                    <a:pt x="109" y="265"/>
                    <a:pt x="99" y="262"/>
                  </a:cubicBezTo>
                  <a:cubicBezTo>
                    <a:pt x="94" y="261"/>
                    <a:pt x="84" y="264"/>
                    <a:pt x="72" y="267"/>
                  </a:cubicBezTo>
                  <a:cubicBezTo>
                    <a:pt x="62" y="270"/>
                    <a:pt x="50" y="273"/>
                    <a:pt x="41" y="272"/>
                  </a:cubicBezTo>
                  <a:cubicBezTo>
                    <a:pt x="23" y="271"/>
                    <a:pt x="0" y="255"/>
                    <a:pt x="1" y="221"/>
                  </a:cubicBezTo>
                  <a:cubicBezTo>
                    <a:pt x="2" y="199"/>
                    <a:pt x="15" y="175"/>
                    <a:pt x="39" y="176"/>
                  </a:cubicBezTo>
                  <a:cubicBezTo>
                    <a:pt x="72" y="176"/>
                    <a:pt x="81" y="191"/>
                    <a:pt x="99" y="192"/>
                  </a:cubicBezTo>
                  <a:cubicBezTo>
                    <a:pt x="113" y="192"/>
                    <a:pt x="121" y="149"/>
                    <a:pt x="122" y="104"/>
                  </a:cubicBezTo>
                  <a:cubicBezTo>
                    <a:pt x="123" y="60"/>
                    <a:pt x="118" y="33"/>
                    <a:pt x="118" y="33"/>
                  </a:cubicBezTo>
                  <a:cubicBezTo>
                    <a:pt x="118" y="33"/>
                    <a:pt x="279" y="0"/>
                    <a:pt x="305" y="16"/>
                  </a:cubicBezTo>
                  <a:cubicBezTo>
                    <a:pt x="326" y="28"/>
                    <a:pt x="312" y="43"/>
                    <a:pt x="307" y="55"/>
                  </a:cubicBezTo>
                  <a:cubicBezTo>
                    <a:pt x="299" y="73"/>
                    <a:pt x="295" y="88"/>
                    <a:pt x="300" y="101"/>
                  </a:cubicBezTo>
                  <a:cubicBezTo>
                    <a:pt x="307" y="123"/>
                    <a:pt x="332" y="135"/>
                    <a:pt x="357" y="135"/>
                  </a:cubicBezTo>
                  <a:cubicBezTo>
                    <a:pt x="388" y="135"/>
                    <a:pt x="405" y="114"/>
                    <a:pt x="407" y="94"/>
                  </a:cubicBezTo>
                  <a:cubicBezTo>
                    <a:pt x="409" y="50"/>
                    <a:pt x="392" y="38"/>
                    <a:pt x="392" y="24"/>
                  </a:cubicBezTo>
                  <a:cubicBezTo>
                    <a:pt x="392" y="4"/>
                    <a:pt x="440" y="8"/>
                    <a:pt x="483" y="16"/>
                  </a:cubicBezTo>
                  <a:cubicBezTo>
                    <a:pt x="516" y="22"/>
                    <a:pt x="586" y="44"/>
                    <a:pt x="586" y="44"/>
                  </a:cubicBezTo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任意多边形: 形状 29"/>
            <p:cNvSpPr/>
            <p:nvPr/>
          </p:nvSpPr>
          <p:spPr bwMode="auto">
            <a:xfrm>
              <a:off x="2186215" y="2963747"/>
              <a:ext cx="327420" cy="327420"/>
            </a:xfrm>
            <a:custGeom>
              <a:avLst/>
              <a:gdLst>
                <a:gd name="connsiteX0" fmla="*/ 163513 w 334963"/>
                <a:gd name="connsiteY0" fmla="*/ 311150 h 334963"/>
                <a:gd name="connsiteX1" fmla="*/ 167481 w 334963"/>
                <a:gd name="connsiteY1" fmla="*/ 311150 h 334963"/>
                <a:gd name="connsiteX2" fmla="*/ 171450 w 334963"/>
                <a:gd name="connsiteY2" fmla="*/ 311150 h 334963"/>
                <a:gd name="connsiteX3" fmla="*/ 156898 w 334963"/>
                <a:gd name="connsiteY3" fmla="*/ 332317 h 334963"/>
                <a:gd name="connsiteX4" fmla="*/ 155575 w 334963"/>
                <a:gd name="connsiteY4" fmla="*/ 334963 h 334963"/>
                <a:gd name="connsiteX5" fmla="*/ 147637 w 334963"/>
                <a:gd name="connsiteY5" fmla="*/ 333640 h 334963"/>
                <a:gd name="connsiteX6" fmla="*/ 163513 w 334963"/>
                <a:gd name="connsiteY6" fmla="*/ 311150 h 334963"/>
                <a:gd name="connsiteX7" fmla="*/ 192088 w 334963"/>
                <a:gd name="connsiteY7" fmla="*/ 309562 h 334963"/>
                <a:gd name="connsiteX8" fmla="*/ 175895 w 334963"/>
                <a:gd name="connsiteY8" fmla="*/ 332289 h 334963"/>
                <a:gd name="connsiteX9" fmla="*/ 174546 w 334963"/>
                <a:gd name="connsiteY9" fmla="*/ 334962 h 334963"/>
                <a:gd name="connsiteX10" fmla="*/ 167799 w 334963"/>
                <a:gd name="connsiteY10" fmla="*/ 334962 h 334963"/>
                <a:gd name="connsiteX11" fmla="*/ 165100 w 334963"/>
                <a:gd name="connsiteY11" fmla="*/ 334962 h 334963"/>
                <a:gd name="connsiteX12" fmla="*/ 182642 w 334963"/>
                <a:gd name="connsiteY12" fmla="*/ 310899 h 334963"/>
                <a:gd name="connsiteX13" fmla="*/ 192088 w 334963"/>
                <a:gd name="connsiteY13" fmla="*/ 309562 h 334963"/>
                <a:gd name="connsiteX14" fmla="*/ 146984 w 334963"/>
                <a:gd name="connsiteY14" fmla="*/ 309562 h 334963"/>
                <a:gd name="connsiteX15" fmla="*/ 153988 w 334963"/>
                <a:gd name="connsiteY15" fmla="*/ 310870 h 334963"/>
                <a:gd name="connsiteX16" fmla="*/ 138580 w 334963"/>
                <a:gd name="connsiteY16" fmla="*/ 331787 h 334963"/>
                <a:gd name="connsiteX17" fmla="*/ 130175 w 334963"/>
                <a:gd name="connsiteY17" fmla="*/ 330480 h 334963"/>
                <a:gd name="connsiteX18" fmla="*/ 131167 w 334963"/>
                <a:gd name="connsiteY18" fmla="*/ 307975 h 334963"/>
                <a:gd name="connsiteX19" fmla="*/ 138112 w 334963"/>
                <a:gd name="connsiteY19" fmla="*/ 309265 h 334963"/>
                <a:gd name="connsiteX20" fmla="*/ 122832 w 334963"/>
                <a:gd name="connsiteY20" fmla="*/ 328613 h 334963"/>
                <a:gd name="connsiteX21" fmla="*/ 115887 w 334963"/>
                <a:gd name="connsiteY21" fmla="*/ 327323 h 334963"/>
                <a:gd name="connsiteX22" fmla="*/ 214313 w 334963"/>
                <a:gd name="connsiteY22" fmla="*/ 304800 h 334963"/>
                <a:gd name="connsiteX23" fmla="*/ 194642 w 334963"/>
                <a:gd name="connsiteY23" fmla="*/ 332076 h 334963"/>
                <a:gd name="connsiteX24" fmla="*/ 193330 w 334963"/>
                <a:gd name="connsiteY24" fmla="*/ 332076 h 334963"/>
                <a:gd name="connsiteX25" fmla="*/ 184150 w 334963"/>
                <a:gd name="connsiteY25" fmla="*/ 333375 h 334963"/>
                <a:gd name="connsiteX26" fmla="*/ 203822 w 334963"/>
                <a:gd name="connsiteY26" fmla="*/ 307397 h 334963"/>
                <a:gd name="connsiteX27" fmla="*/ 214313 w 334963"/>
                <a:gd name="connsiteY27" fmla="*/ 304800 h 334963"/>
                <a:gd name="connsiteX28" fmla="*/ 115358 w 334963"/>
                <a:gd name="connsiteY28" fmla="*/ 301625 h 334963"/>
                <a:gd name="connsiteX29" fmla="*/ 122238 w 334963"/>
                <a:gd name="connsiteY29" fmla="*/ 304239 h 334963"/>
                <a:gd name="connsiteX30" fmla="*/ 108479 w 334963"/>
                <a:gd name="connsiteY30" fmla="*/ 323850 h 334963"/>
                <a:gd name="connsiteX31" fmla="*/ 101600 w 334963"/>
                <a:gd name="connsiteY31" fmla="*/ 321236 h 334963"/>
                <a:gd name="connsiteX32" fmla="*/ 115358 w 334963"/>
                <a:gd name="connsiteY32" fmla="*/ 301625 h 334963"/>
                <a:gd name="connsiteX33" fmla="*/ 167482 w 334963"/>
                <a:gd name="connsiteY33" fmla="*/ 109537 h 334963"/>
                <a:gd name="connsiteX34" fmla="*/ 167482 w 334963"/>
                <a:gd name="connsiteY34" fmla="*/ 139754 h 334963"/>
                <a:gd name="connsiteX35" fmla="*/ 187141 w 334963"/>
                <a:gd name="connsiteY35" fmla="*/ 147637 h 334963"/>
                <a:gd name="connsiteX36" fmla="*/ 200247 w 334963"/>
                <a:gd name="connsiteY36" fmla="*/ 134499 h 334963"/>
                <a:gd name="connsiteX37" fmla="*/ 213353 w 334963"/>
                <a:gd name="connsiteY37" fmla="*/ 167344 h 334963"/>
                <a:gd name="connsiteX38" fmla="*/ 200247 w 334963"/>
                <a:gd name="connsiteY38" fmla="*/ 201502 h 334963"/>
                <a:gd name="connsiteX39" fmla="*/ 185830 w 334963"/>
                <a:gd name="connsiteY39" fmla="*/ 187051 h 334963"/>
                <a:gd name="connsiteX40" fmla="*/ 167482 w 334963"/>
                <a:gd name="connsiteY40" fmla="*/ 193620 h 334963"/>
                <a:gd name="connsiteX41" fmla="*/ 139959 w 334963"/>
                <a:gd name="connsiteY41" fmla="*/ 166030 h 334963"/>
                <a:gd name="connsiteX42" fmla="*/ 111125 w 334963"/>
                <a:gd name="connsiteY42" fmla="*/ 166030 h 334963"/>
                <a:gd name="connsiteX43" fmla="*/ 167482 w 334963"/>
                <a:gd name="connsiteY43" fmla="*/ 223837 h 334963"/>
                <a:gd name="connsiteX44" fmla="*/ 223838 w 334963"/>
                <a:gd name="connsiteY44" fmla="*/ 166030 h 334963"/>
                <a:gd name="connsiteX45" fmla="*/ 167482 w 334963"/>
                <a:gd name="connsiteY45" fmla="*/ 109537 h 334963"/>
                <a:gd name="connsiteX46" fmla="*/ 167728 w 334963"/>
                <a:gd name="connsiteY46" fmla="*/ 87312 h 334963"/>
                <a:gd name="connsiteX47" fmla="*/ 167728 w 334963"/>
                <a:gd name="connsiteY47" fmla="*/ 92576 h 334963"/>
                <a:gd name="connsiteX48" fmla="*/ 241300 w 334963"/>
                <a:gd name="connsiteY48" fmla="*/ 166280 h 334963"/>
                <a:gd name="connsiteX49" fmla="*/ 167728 w 334963"/>
                <a:gd name="connsiteY49" fmla="*/ 241300 h 334963"/>
                <a:gd name="connsiteX50" fmla="*/ 92841 w 334963"/>
                <a:gd name="connsiteY50" fmla="*/ 166280 h 334963"/>
                <a:gd name="connsiteX51" fmla="*/ 88900 w 334963"/>
                <a:gd name="connsiteY51" fmla="*/ 166280 h 334963"/>
                <a:gd name="connsiteX52" fmla="*/ 167728 w 334963"/>
                <a:gd name="connsiteY52" fmla="*/ 87312 h 334963"/>
                <a:gd name="connsiteX53" fmla="*/ 168275 w 334963"/>
                <a:gd name="connsiteY53" fmla="*/ 71437 h 334963"/>
                <a:gd name="connsiteX54" fmla="*/ 263525 w 334963"/>
                <a:gd name="connsiteY54" fmla="*/ 166030 h 334963"/>
                <a:gd name="connsiteX55" fmla="*/ 168275 w 334963"/>
                <a:gd name="connsiteY55" fmla="*/ 261937 h 334963"/>
                <a:gd name="connsiteX56" fmla="*/ 168275 w 334963"/>
                <a:gd name="connsiteY56" fmla="*/ 256682 h 334963"/>
                <a:gd name="connsiteX57" fmla="*/ 258234 w 334963"/>
                <a:gd name="connsiteY57" fmla="*/ 166030 h 334963"/>
                <a:gd name="connsiteX58" fmla="*/ 168275 w 334963"/>
                <a:gd name="connsiteY58" fmla="*/ 76692 h 334963"/>
                <a:gd name="connsiteX59" fmla="*/ 168275 w 334963"/>
                <a:gd name="connsiteY59" fmla="*/ 71437 h 334963"/>
                <a:gd name="connsiteX60" fmla="*/ 170114 w 334963"/>
                <a:gd name="connsiteY60" fmla="*/ 61912 h 334963"/>
                <a:gd name="connsiteX61" fmla="*/ 164849 w 334963"/>
                <a:gd name="connsiteY61" fmla="*/ 64548 h 334963"/>
                <a:gd name="connsiteX62" fmla="*/ 114832 w 334963"/>
                <a:gd name="connsiteY62" fmla="*/ 80363 h 334963"/>
                <a:gd name="connsiteX63" fmla="*/ 109568 w 334963"/>
                <a:gd name="connsiteY63" fmla="*/ 81681 h 334963"/>
                <a:gd name="connsiteX64" fmla="*/ 108251 w 334963"/>
                <a:gd name="connsiteY64" fmla="*/ 80363 h 334963"/>
                <a:gd name="connsiteX65" fmla="*/ 79294 w 334963"/>
                <a:gd name="connsiteY65" fmla="*/ 110675 h 334963"/>
                <a:gd name="connsiteX66" fmla="*/ 77978 w 334963"/>
                <a:gd name="connsiteY66" fmla="*/ 117265 h 334963"/>
                <a:gd name="connsiteX67" fmla="*/ 66132 w 334963"/>
                <a:gd name="connsiteY67" fmla="*/ 166028 h 334963"/>
                <a:gd name="connsiteX68" fmla="*/ 66132 w 334963"/>
                <a:gd name="connsiteY68" fmla="*/ 168664 h 334963"/>
                <a:gd name="connsiteX69" fmla="*/ 63500 w 334963"/>
                <a:gd name="connsiteY69" fmla="*/ 175253 h 334963"/>
                <a:gd name="connsiteX70" fmla="*/ 75346 w 334963"/>
                <a:gd name="connsiteY70" fmla="*/ 214791 h 334963"/>
                <a:gd name="connsiteX71" fmla="*/ 80611 w 334963"/>
                <a:gd name="connsiteY71" fmla="*/ 218745 h 334963"/>
                <a:gd name="connsiteX72" fmla="*/ 117465 w 334963"/>
                <a:gd name="connsiteY72" fmla="*/ 255647 h 334963"/>
                <a:gd name="connsiteX73" fmla="*/ 121413 w 334963"/>
                <a:gd name="connsiteY73" fmla="*/ 260918 h 334963"/>
                <a:gd name="connsiteX74" fmla="*/ 162217 w 334963"/>
                <a:gd name="connsiteY74" fmla="*/ 271462 h 334963"/>
                <a:gd name="connsiteX75" fmla="*/ 168798 w 334963"/>
                <a:gd name="connsiteY75" fmla="*/ 268826 h 334963"/>
                <a:gd name="connsiteX76" fmla="*/ 218814 w 334963"/>
                <a:gd name="connsiteY76" fmla="*/ 254329 h 334963"/>
                <a:gd name="connsiteX77" fmla="*/ 225395 w 334963"/>
                <a:gd name="connsiteY77" fmla="*/ 253011 h 334963"/>
                <a:gd name="connsiteX78" fmla="*/ 254352 w 334963"/>
                <a:gd name="connsiteY78" fmla="*/ 224016 h 334963"/>
                <a:gd name="connsiteX79" fmla="*/ 255669 w 334963"/>
                <a:gd name="connsiteY79" fmla="*/ 217427 h 334963"/>
                <a:gd name="connsiteX80" fmla="*/ 268831 w 334963"/>
                <a:gd name="connsiteY80" fmla="*/ 166028 h 334963"/>
                <a:gd name="connsiteX81" fmla="*/ 271463 w 334963"/>
                <a:gd name="connsiteY81" fmla="*/ 160756 h 334963"/>
                <a:gd name="connsiteX82" fmla="*/ 170114 w 334963"/>
                <a:gd name="connsiteY82" fmla="*/ 61912 h 334963"/>
                <a:gd name="connsiteX83" fmla="*/ 163539 w 334963"/>
                <a:gd name="connsiteY83" fmla="*/ 47625 h 334963"/>
                <a:gd name="connsiteX84" fmla="*/ 170109 w 334963"/>
                <a:gd name="connsiteY84" fmla="*/ 51572 h 334963"/>
                <a:gd name="connsiteX85" fmla="*/ 283122 w 334963"/>
                <a:gd name="connsiteY85" fmla="*/ 159451 h 334963"/>
                <a:gd name="connsiteX86" fmla="*/ 285750 w 334963"/>
                <a:gd name="connsiteY86" fmla="*/ 166029 h 334963"/>
                <a:gd name="connsiteX87" fmla="*/ 269981 w 334963"/>
                <a:gd name="connsiteY87" fmla="*/ 225232 h 334963"/>
                <a:gd name="connsiteX88" fmla="*/ 264725 w 334963"/>
                <a:gd name="connsiteY88" fmla="*/ 229179 h 334963"/>
                <a:gd name="connsiteX89" fmla="*/ 231872 w 334963"/>
                <a:gd name="connsiteY89" fmla="*/ 263384 h 334963"/>
                <a:gd name="connsiteX90" fmla="*/ 227930 w 334963"/>
                <a:gd name="connsiteY90" fmla="*/ 268647 h 334963"/>
                <a:gd name="connsiteX91" fmla="*/ 168795 w 334963"/>
                <a:gd name="connsiteY91" fmla="*/ 285750 h 334963"/>
                <a:gd name="connsiteX92" fmla="*/ 162225 w 334963"/>
                <a:gd name="connsiteY92" fmla="*/ 281803 h 334963"/>
                <a:gd name="connsiteX93" fmla="*/ 116231 w 334963"/>
                <a:gd name="connsiteY93" fmla="*/ 271278 h 334963"/>
                <a:gd name="connsiteX94" fmla="*/ 113603 w 334963"/>
                <a:gd name="connsiteY94" fmla="*/ 271278 h 334963"/>
                <a:gd name="connsiteX95" fmla="*/ 109660 w 334963"/>
                <a:gd name="connsiteY95" fmla="*/ 269962 h 334963"/>
                <a:gd name="connsiteX96" fmla="*/ 66295 w 334963"/>
                <a:gd name="connsiteY96" fmla="*/ 227863 h 334963"/>
                <a:gd name="connsiteX97" fmla="*/ 64981 w 334963"/>
                <a:gd name="connsiteY97" fmla="*/ 219969 h 334963"/>
                <a:gd name="connsiteX98" fmla="*/ 51840 w 334963"/>
                <a:gd name="connsiteY98" fmla="*/ 175239 h 334963"/>
                <a:gd name="connsiteX99" fmla="*/ 49212 w 334963"/>
                <a:gd name="connsiteY99" fmla="*/ 168661 h 334963"/>
                <a:gd name="connsiteX100" fmla="*/ 49212 w 334963"/>
                <a:gd name="connsiteY100" fmla="*/ 166029 h 334963"/>
                <a:gd name="connsiteX101" fmla="*/ 63667 w 334963"/>
                <a:gd name="connsiteY101" fmla="*/ 109458 h 334963"/>
                <a:gd name="connsiteX102" fmla="*/ 68923 w 334963"/>
                <a:gd name="connsiteY102" fmla="*/ 105511 h 334963"/>
                <a:gd name="connsiteX103" fmla="*/ 101776 w 334963"/>
                <a:gd name="connsiteY103" fmla="*/ 71306 h 334963"/>
                <a:gd name="connsiteX104" fmla="*/ 105718 w 334963"/>
                <a:gd name="connsiteY104" fmla="*/ 64728 h 334963"/>
                <a:gd name="connsiteX105" fmla="*/ 163539 w 334963"/>
                <a:gd name="connsiteY105" fmla="*/ 47625 h 334963"/>
                <a:gd name="connsiteX106" fmla="*/ 167482 w 334963"/>
                <a:gd name="connsiteY106" fmla="*/ 0 h 334963"/>
                <a:gd name="connsiteX107" fmla="*/ 334963 w 334963"/>
                <a:gd name="connsiteY107" fmla="*/ 167210 h 334963"/>
                <a:gd name="connsiteX108" fmla="*/ 276938 w 334963"/>
                <a:gd name="connsiteY108" fmla="*/ 294922 h 334963"/>
                <a:gd name="connsiteX109" fmla="*/ 274301 w 334963"/>
                <a:gd name="connsiteY109" fmla="*/ 296239 h 334963"/>
                <a:gd name="connsiteX110" fmla="*/ 272982 w 334963"/>
                <a:gd name="connsiteY110" fmla="*/ 298872 h 334963"/>
                <a:gd name="connsiteX111" fmla="*/ 255838 w 334963"/>
                <a:gd name="connsiteY111" fmla="*/ 310722 h 334963"/>
                <a:gd name="connsiteX112" fmla="*/ 261113 w 334963"/>
                <a:gd name="connsiteY112" fmla="*/ 302822 h 334963"/>
                <a:gd name="connsiteX113" fmla="*/ 261113 w 334963"/>
                <a:gd name="connsiteY113" fmla="*/ 296239 h 334963"/>
                <a:gd name="connsiteX114" fmla="*/ 255838 w 334963"/>
                <a:gd name="connsiteY114" fmla="*/ 296239 h 334963"/>
                <a:gd name="connsiteX115" fmla="*/ 240013 w 334963"/>
                <a:gd name="connsiteY115" fmla="*/ 319939 h 334963"/>
                <a:gd name="connsiteX116" fmla="*/ 228144 w 334963"/>
                <a:gd name="connsiteY116" fmla="*/ 323889 h 334963"/>
                <a:gd name="connsiteX117" fmla="*/ 242651 w 334963"/>
                <a:gd name="connsiteY117" fmla="*/ 302822 h 334963"/>
                <a:gd name="connsiteX118" fmla="*/ 242651 w 334963"/>
                <a:gd name="connsiteY118" fmla="*/ 296239 h 334963"/>
                <a:gd name="connsiteX119" fmla="*/ 237376 w 334963"/>
                <a:gd name="connsiteY119" fmla="*/ 296239 h 334963"/>
                <a:gd name="connsiteX120" fmla="*/ 214957 w 334963"/>
                <a:gd name="connsiteY120" fmla="*/ 329155 h 334963"/>
                <a:gd name="connsiteX121" fmla="*/ 204407 w 334963"/>
                <a:gd name="connsiteY121" fmla="*/ 331788 h 334963"/>
                <a:gd name="connsiteX122" fmla="*/ 224188 w 334963"/>
                <a:gd name="connsiteY122" fmla="*/ 302822 h 334963"/>
                <a:gd name="connsiteX123" fmla="*/ 225507 w 334963"/>
                <a:gd name="connsiteY123" fmla="*/ 300189 h 334963"/>
                <a:gd name="connsiteX124" fmla="*/ 312544 w 334963"/>
                <a:gd name="connsiteY124" fmla="*/ 167210 h 334963"/>
                <a:gd name="connsiteX125" fmla="*/ 167482 w 334963"/>
                <a:gd name="connsiteY125" fmla="*/ 22382 h 334963"/>
                <a:gd name="connsiteX126" fmla="*/ 22419 w 334963"/>
                <a:gd name="connsiteY126" fmla="*/ 167210 h 334963"/>
                <a:gd name="connsiteX127" fmla="*/ 108137 w 334963"/>
                <a:gd name="connsiteY127" fmla="*/ 300189 h 334963"/>
                <a:gd name="connsiteX128" fmla="*/ 93631 w 334963"/>
                <a:gd name="connsiteY128" fmla="*/ 318622 h 334963"/>
                <a:gd name="connsiteX129" fmla="*/ 88356 w 334963"/>
                <a:gd name="connsiteY129" fmla="*/ 315989 h 334963"/>
                <a:gd name="connsiteX130" fmla="*/ 96269 w 334963"/>
                <a:gd name="connsiteY130" fmla="*/ 302822 h 334963"/>
                <a:gd name="connsiteX131" fmla="*/ 96269 w 334963"/>
                <a:gd name="connsiteY131" fmla="*/ 296239 h 334963"/>
                <a:gd name="connsiteX132" fmla="*/ 90994 w 334963"/>
                <a:gd name="connsiteY132" fmla="*/ 296239 h 334963"/>
                <a:gd name="connsiteX133" fmla="*/ 80444 w 334963"/>
                <a:gd name="connsiteY133" fmla="*/ 312039 h 334963"/>
                <a:gd name="connsiteX134" fmla="*/ 75169 w 334963"/>
                <a:gd name="connsiteY134" fmla="*/ 308089 h 334963"/>
                <a:gd name="connsiteX135" fmla="*/ 79125 w 334963"/>
                <a:gd name="connsiteY135" fmla="*/ 302822 h 334963"/>
                <a:gd name="connsiteX136" fmla="*/ 77806 w 334963"/>
                <a:gd name="connsiteY136" fmla="*/ 296239 h 334963"/>
                <a:gd name="connsiteX137" fmla="*/ 73850 w 334963"/>
                <a:gd name="connsiteY137" fmla="*/ 296239 h 334963"/>
                <a:gd name="connsiteX138" fmla="*/ 68575 w 334963"/>
                <a:gd name="connsiteY138" fmla="*/ 302822 h 334963"/>
                <a:gd name="connsiteX139" fmla="*/ 60662 w 334963"/>
                <a:gd name="connsiteY139" fmla="*/ 297556 h 334963"/>
                <a:gd name="connsiteX140" fmla="*/ 60662 w 334963"/>
                <a:gd name="connsiteY140" fmla="*/ 296239 h 334963"/>
                <a:gd name="connsiteX141" fmla="*/ 58025 w 334963"/>
                <a:gd name="connsiteY141" fmla="*/ 294922 h 334963"/>
                <a:gd name="connsiteX142" fmla="*/ 0 w 334963"/>
                <a:gd name="connsiteY142" fmla="*/ 167210 h 334963"/>
                <a:gd name="connsiteX143" fmla="*/ 167482 w 334963"/>
                <a:gd name="connsiteY143" fmla="*/ 0 h 334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334963" h="334963">
                  <a:moveTo>
                    <a:pt x="163513" y="311150"/>
                  </a:moveTo>
                  <a:cubicBezTo>
                    <a:pt x="164836" y="311150"/>
                    <a:pt x="166158" y="311150"/>
                    <a:pt x="167481" y="311150"/>
                  </a:cubicBezTo>
                  <a:cubicBezTo>
                    <a:pt x="168804" y="311150"/>
                    <a:pt x="170127" y="311150"/>
                    <a:pt x="171450" y="311150"/>
                  </a:cubicBezTo>
                  <a:cubicBezTo>
                    <a:pt x="171450" y="311150"/>
                    <a:pt x="171450" y="311150"/>
                    <a:pt x="156898" y="332317"/>
                  </a:cubicBezTo>
                  <a:cubicBezTo>
                    <a:pt x="155575" y="332317"/>
                    <a:pt x="155575" y="333640"/>
                    <a:pt x="155575" y="334963"/>
                  </a:cubicBezTo>
                  <a:cubicBezTo>
                    <a:pt x="152929" y="333640"/>
                    <a:pt x="150283" y="333640"/>
                    <a:pt x="147637" y="333640"/>
                  </a:cubicBezTo>
                  <a:cubicBezTo>
                    <a:pt x="147637" y="333640"/>
                    <a:pt x="147637" y="333640"/>
                    <a:pt x="163513" y="311150"/>
                  </a:cubicBezTo>
                  <a:close/>
                  <a:moveTo>
                    <a:pt x="192088" y="309562"/>
                  </a:moveTo>
                  <a:cubicBezTo>
                    <a:pt x="192088" y="309562"/>
                    <a:pt x="192088" y="309562"/>
                    <a:pt x="175895" y="332289"/>
                  </a:cubicBezTo>
                  <a:cubicBezTo>
                    <a:pt x="174546" y="332289"/>
                    <a:pt x="174546" y="333625"/>
                    <a:pt x="174546" y="334962"/>
                  </a:cubicBezTo>
                  <a:cubicBezTo>
                    <a:pt x="171847" y="334962"/>
                    <a:pt x="170498" y="334962"/>
                    <a:pt x="167799" y="334962"/>
                  </a:cubicBezTo>
                  <a:cubicBezTo>
                    <a:pt x="166450" y="334962"/>
                    <a:pt x="166450" y="334962"/>
                    <a:pt x="165100" y="334962"/>
                  </a:cubicBezTo>
                  <a:cubicBezTo>
                    <a:pt x="165100" y="334962"/>
                    <a:pt x="165100" y="334962"/>
                    <a:pt x="182642" y="310899"/>
                  </a:cubicBezTo>
                  <a:cubicBezTo>
                    <a:pt x="185341" y="310899"/>
                    <a:pt x="188040" y="309562"/>
                    <a:pt x="192088" y="309562"/>
                  </a:cubicBezTo>
                  <a:close/>
                  <a:moveTo>
                    <a:pt x="146984" y="309562"/>
                  </a:moveTo>
                  <a:cubicBezTo>
                    <a:pt x="148385" y="310870"/>
                    <a:pt x="151187" y="310870"/>
                    <a:pt x="153988" y="310870"/>
                  </a:cubicBezTo>
                  <a:cubicBezTo>
                    <a:pt x="153988" y="310870"/>
                    <a:pt x="153988" y="310870"/>
                    <a:pt x="138580" y="331787"/>
                  </a:cubicBezTo>
                  <a:cubicBezTo>
                    <a:pt x="135778" y="331787"/>
                    <a:pt x="132977" y="330480"/>
                    <a:pt x="130175" y="330480"/>
                  </a:cubicBezTo>
                  <a:close/>
                  <a:moveTo>
                    <a:pt x="131167" y="307975"/>
                  </a:moveTo>
                  <a:cubicBezTo>
                    <a:pt x="132556" y="307975"/>
                    <a:pt x="135334" y="309265"/>
                    <a:pt x="138112" y="309265"/>
                  </a:cubicBezTo>
                  <a:cubicBezTo>
                    <a:pt x="138112" y="309265"/>
                    <a:pt x="138112" y="309265"/>
                    <a:pt x="122832" y="328613"/>
                  </a:cubicBezTo>
                  <a:cubicBezTo>
                    <a:pt x="120054" y="328613"/>
                    <a:pt x="118665" y="327323"/>
                    <a:pt x="115887" y="327323"/>
                  </a:cubicBezTo>
                  <a:close/>
                  <a:moveTo>
                    <a:pt x="214313" y="304800"/>
                  </a:moveTo>
                  <a:cubicBezTo>
                    <a:pt x="214313" y="304800"/>
                    <a:pt x="214313" y="304800"/>
                    <a:pt x="194642" y="332076"/>
                  </a:cubicBezTo>
                  <a:cubicBezTo>
                    <a:pt x="193330" y="332076"/>
                    <a:pt x="193330" y="332076"/>
                    <a:pt x="193330" y="332076"/>
                  </a:cubicBezTo>
                  <a:cubicBezTo>
                    <a:pt x="190707" y="333375"/>
                    <a:pt x="188085" y="333375"/>
                    <a:pt x="184150" y="333375"/>
                  </a:cubicBezTo>
                  <a:cubicBezTo>
                    <a:pt x="184150" y="333375"/>
                    <a:pt x="184150" y="333375"/>
                    <a:pt x="203822" y="307397"/>
                  </a:cubicBezTo>
                  <a:cubicBezTo>
                    <a:pt x="206445" y="307397"/>
                    <a:pt x="210379" y="306099"/>
                    <a:pt x="214313" y="304800"/>
                  </a:cubicBezTo>
                  <a:close/>
                  <a:moveTo>
                    <a:pt x="115358" y="301625"/>
                  </a:moveTo>
                  <a:cubicBezTo>
                    <a:pt x="118110" y="302932"/>
                    <a:pt x="120862" y="302932"/>
                    <a:pt x="122238" y="304239"/>
                  </a:cubicBezTo>
                  <a:cubicBezTo>
                    <a:pt x="122238" y="304239"/>
                    <a:pt x="122238" y="304239"/>
                    <a:pt x="108479" y="323850"/>
                  </a:cubicBezTo>
                  <a:cubicBezTo>
                    <a:pt x="105727" y="322543"/>
                    <a:pt x="102976" y="321236"/>
                    <a:pt x="101600" y="321236"/>
                  </a:cubicBezTo>
                  <a:cubicBezTo>
                    <a:pt x="101600" y="321236"/>
                    <a:pt x="101600" y="321236"/>
                    <a:pt x="115358" y="301625"/>
                  </a:cubicBezTo>
                  <a:close/>
                  <a:moveTo>
                    <a:pt x="167482" y="109537"/>
                  </a:moveTo>
                  <a:cubicBezTo>
                    <a:pt x="167482" y="109537"/>
                    <a:pt x="167482" y="109537"/>
                    <a:pt x="167482" y="139754"/>
                  </a:cubicBezTo>
                  <a:cubicBezTo>
                    <a:pt x="175345" y="139754"/>
                    <a:pt x="181899" y="142382"/>
                    <a:pt x="187141" y="147637"/>
                  </a:cubicBezTo>
                  <a:cubicBezTo>
                    <a:pt x="187141" y="147637"/>
                    <a:pt x="187141" y="147637"/>
                    <a:pt x="200247" y="134499"/>
                  </a:cubicBezTo>
                  <a:cubicBezTo>
                    <a:pt x="209421" y="143695"/>
                    <a:pt x="213353" y="155520"/>
                    <a:pt x="213353" y="167344"/>
                  </a:cubicBezTo>
                  <a:cubicBezTo>
                    <a:pt x="213353" y="179168"/>
                    <a:pt x="209421" y="192306"/>
                    <a:pt x="200247" y="201502"/>
                  </a:cubicBezTo>
                  <a:cubicBezTo>
                    <a:pt x="200247" y="201502"/>
                    <a:pt x="200247" y="201502"/>
                    <a:pt x="185830" y="187051"/>
                  </a:cubicBezTo>
                  <a:cubicBezTo>
                    <a:pt x="180588" y="190992"/>
                    <a:pt x="174035" y="193620"/>
                    <a:pt x="167482" y="193620"/>
                  </a:cubicBezTo>
                  <a:cubicBezTo>
                    <a:pt x="153065" y="193620"/>
                    <a:pt x="139959" y="181795"/>
                    <a:pt x="139959" y="166030"/>
                  </a:cubicBezTo>
                  <a:lnTo>
                    <a:pt x="111125" y="166030"/>
                  </a:lnTo>
                  <a:cubicBezTo>
                    <a:pt x="111125" y="197561"/>
                    <a:pt x="136027" y="223837"/>
                    <a:pt x="167482" y="223837"/>
                  </a:cubicBezTo>
                  <a:cubicBezTo>
                    <a:pt x="198937" y="223837"/>
                    <a:pt x="223838" y="197561"/>
                    <a:pt x="223838" y="166030"/>
                  </a:cubicBezTo>
                  <a:cubicBezTo>
                    <a:pt x="223838" y="135813"/>
                    <a:pt x="198937" y="109537"/>
                    <a:pt x="167482" y="109537"/>
                  </a:cubicBezTo>
                  <a:close/>
                  <a:moveTo>
                    <a:pt x="167728" y="87312"/>
                  </a:moveTo>
                  <a:cubicBezTo>
                    <a:pt x="167728" y="87312"/>
                    <a:pt x="167728" y="87312"/>
                    <a:pt x="167728" y="92576"/>
                  </a:cubicBezTo>
                  <a:cubicBezTo>
                    <a:pt x="208455" y="92576"/>
                    <a:pt x="241300" y="125480"/>
                    <a:pt x="241300" y="166280"/>
                  </a:cubicBezTo>
                  <a:cubicBezTo>
                    <a:pt x="241300" y="208396"/>
                    <a:pt x="208455" y="241300"/>
                    <a:pt x="167728" y="241300"/>
                  </a:cubicBezTo>
                  <a:cubicBezTo>
                    <a:pt x="127000" y="241300"/>
                    <a:pt x="92841" y="208396"/>
                    <a:pt x="92841" y="166280"/>
                  </a:cubicBezTo>
                  <a:cubicBezTo>
                    <a:pt x="92841" y="166280"/>
                    <a:pt x="92841" y="166280"/>
                    <a:pt x="88900" y="166280"/>
                  </a:cubicBezTo>
                  <a:cubicBezTo>
                    <a:pt x="88900" y="122847"/>
                    <a:pt x="124372" y="87312"/>
                    <a:pt x="167728" y="87312"/>
                  </a:cubicBezTo>
                  <a:close/>
                  <a:moveTo>
                    <a:pt x="168275" y="71437"/>
                  </a:moveTo>
                  <a:cubicBezTo>
                    <a:pt x="221192" y="71437"/>
                    <a:pt x="263525" y="114792"/>
                    <a:pt x="263525" y="166030"/>
                  </a:cubicBezTo>
                  <a:cubicBezTo>
                    <a:pt x="263525" y="218582"/>
                    <a:pt x="221192" y="261937"/>
                    <a:pt x="168275" y="261937"/>
                  </a:cubicBezTo>
                  <a:cubicBezTo>
                    <a:pt x="168275" y="261937"/>
                    <a:pt x="168275" y="261937"/>
                    <a:pt x="168275" y="256682"/>
                  </a:cubicBezTo>
                  <a:cubicBezTo>
                    <a:pt x="218546" y="256682"/>
                    <a:pt x="258234" y="215954"/>
                    <a:pt x="258234" y="166030"/>
                  </a:cubicBezTo>
                  <a:cubicBezTo>
                    <a:pt x="258234" y="117420"/>
                    <a:pt x="218546" y="76692"/>
                    <a:pt x="168275" y="76692"/>
                  </a:cubicBezTo>
                  <a:cubicBezTo>
                    <a:pt x="168275" y="76692"/>
                    <a:pt x="168275" y="76692"/>
                    <a:pt x="168275" y="71437"/>
                  </a:cubicBezTo>
                  <a:close/>
                  <a:moveTo>
                    <a:pt x="170114" y="61912"/>
                  </a:moveTo>
                  <a:cubicBezTo>
                    <a:pt x="168798" y="63230"/>
                    <a:pt x="167482" y="64548"/>
                    <a:pt x="164849" y="64548"/>
                  </a:cubicBezTo>
                  <a:cubicBezTo>
                    <a:pt x="146422" y="65866"/>
                    <a:pt x="129311" y="71137"/>
                    <a:pt x="114832" y="80363"/>
                  </a:cubicBezTo>
                  <a:cubicBezTo>
                    <a:pt x="113516" y="80363"/>
                    <a:pt x="110884" y="81681"/>
                    <a:pt x="109568" y="81681"/>
                  </a:cubicBezTo>
                  <a:cubicBezTo>
                    <a:pt x="109568" y="81681"/>
                    <a:pt x="108251" y="81681"/>
                    <a:pt x="108251" y="80363"/>
                  </a:cubicBezTo>
                  <a:cubicBezTo>
                    <a:pt x="96405" y="89588"/>
                    <a:pt x="87192" y="98814"/>
                    <a:pt x="79294" y="110675"/>
                  </a:cubicBezTo>
                  <a:cubicBezTo>
                    <a:pt x="79294" y="113311"/>
                    <a:pt x="79294" y="115947"/>
                    <a:pt x="77978" y="117265"/>
                  </a:cubicBezTo>
                  <a:cubicBezTo>
                    <a:pt x="70081" y="133080"/>
                    <a:pt x="66132" y="148895"/>
                    <a:pt x="66132" y="166028"/>
                  </a:cubicBezTo>
                  <a:cubicBezTo>
                    <a:pt x="66132" y="166028"/>
                    <a:pt x="66132" y="166028"/>
                    <a:pt x="66132" y="168664"/>
                  </a:cubicBezTo>
                  <a:cubicBezTo>
                    <a:pt x="66132" y="171299"/>
                    <a:pt x="64816" y="172617"/>
                    <a:pt x="63500" y="175253"/>
                  </a:cubicBezTo>
                  <a:cubicBezTo>
                    <a:pt x="64816" y="189750"/>
                    <a:pt x="68765" y="202930"/>
                    <a:pt x="75346" y="214791"/>
                  </a:cubicBezTo>
                  <a:cubicBezTo>
                    <a:pt x="76662" y="216109"/>
                    <a:pt x="79294" y="217427"/>
                    <a:pt x="80611" y="218745"/>
                  </a:cubicBezTo>
                  <a:cubicBezTo>
                    <a:pt x="89824" y="234560"/>
                    <a:pt x="102986" y="246421"/>
                    <a:pt x="117465" y="255647"/>
                  </a:cubicBezTo>
                  <a:cubicBezTo>
                    <a:pt x="120097" y="256965"/>
                    <a:pt x="121413" y="258283"/>
                    <a:pt x="121413" y="260918"/>
                  </a:cubicBezTo>
                  <a:cubicBezTo>
                    <a:pt x="134576" y="266190"/>
                    <a:pt x="147738" y="270144"/>
                    <a:pt x="162217" y="271462"/>
                  </a:cubicBezTo>
                  <a:cubicBezTo>
                    <a:pt x="163533" y="268826"/>
                    <a:pt x="166166" y="268826"/>
                    <a:pt x="168798" y="268826"/>
                  </a:cubicBezTo>
                  <a:cubicBezTo>
                    <a:pt x="185909" y="267508"/>
                    <a:pt x="203020" y="263554"/>
                    <a:pt x="218814" y="254329"/>
                  </a:cubicBezTo>
                  <a:cubicBezTo>
                    <a:pt x="221447" y="253011"/>
                    <a:pt x="222763" y="253011"/>
                    <a:pt x="225395" y="253011"/>
                  </a:cubicBezTo>
                  <a:cubicBezTo>
                    <a:pt x="237241" y="245103"/>
                    <a:pt x="246455" y="235878"/>
                    <a:pt x="254352" y="224016"/>
                  </a:cubicBezTo>
                  <a:cubicBezTo>
                    <a:pt x="254352" y="221381"/>
                    <a:pt x="254352" y="218745"/>
                    <a:pt x="255669" y="217427"/>
                  </a:cubicBezTo>
                  <a:cubicBezTo>
                    <a:pt x="264882" y="201612"/>
                    <a:pt x="268831" y="184479"/>
                    <a:pt x="268831" y="166028"/>
                  </a:cubicBezTo>
                  <a:cubicBezTo>
                    <a:pt x="268831" y="164710"/>
                    <a:pt x="270147" y="162074"/>
                    <a:pt x="271463" y="160756"/>
                  </a:cubicBezTo>
                  <a:cubicBezTo>
                    <a:pt x="268831" y="106721"/>
                    <a:pt x="224079" y="63230"/>
                    <a:pt x="170114" y="61912"/>
                  </a:cubicBezTo>
                  <a:close/>
                  <a:moveTo>
                    <a:pt x="163539" y="47625"/>
                  </a:moveTo>
                  <a:cubicBezTo>
                    <a:pt x="166167" y="47625"/>
                    <a:pt x="168795" y="48940"/>
                    <a:pt x="170109" y="51572"/>
                  </a:cubicBezTo>
                  <a:cubicBezTo>
                    <a:pt x="230558" y="52887"/>
                    <a:pt x="279180" y="100249"/>
                    <a:pt x="283122" y="159451"/>
                  </a:cubicBezTo>
                  <a:cubicBezTo>
                    <a:pt x="284436" y="162083"/>
                    <a:pt x="285750" y="163398"/>
                    <a:pt x="285750" y="166029"/>
                  </a:cubicBezTo>
                  <a:cubicBezTo>
                    <a:pt x="285750" y="187079"/>
                    <a:pt x="280494" y="208129"/>
                    <a:pt x="269981" y="225232"/>
                  </a:cubicBezTo>
                  <a:cubicBezTo>
                    <a:pt x="268667" y="227863"/>
                    <a:pt x="267353" y="229179"/>
                    <a:pt x="264725" y="229179"/>
                  </a:cubicBezTo>
                  <a:cubicBezTo>
                    <a:pt x="255526" y="242335"/>
                    <a:pt x="245013" y="254175"/>
                    <a:pt x="231872" y="263384"/>
                  </a:cubicBezTo>
                  <a:cubicBezTo>
                    <a:pt x="230558" y="266016"/>
                    <a:pt x="229244" y="267331"/>
                    <a:pt x="227930" y="268647"/>
                  </a:cubicBezTo>
                  <a:cubicBezTo>
                    <a:pt x="209532" y="279172"/>
                    <a:pt x="189821" y="285750"/>
                    <a:pt x="168795" y="285750"/>
                  </a:cubicBezTo>
                  <a:cubicBezTo>
                    <a:pt x="166167" y="285750"/>
                    <a:pt x="163539" y="284434"/>
                    <a:pt x="162225" y="281803"/>
                  </a:cubicBezTo>
                  <a:cubicBezTo>
                    <a:pt x="146456" y="281803"/>
                    <a:pt x="130686" y="277856"/>
                    <a:pt x="116231" y="271278"/>
                  </a:cubicBezTo>
                  <a:cubicBezTo>
                    <a:pt x="116231" y="271278"/>
                    <a:pt x="114917" y="271278"/>
                    <a:pt x="113603" y="271278"/>
                  </a:cubicBezTo>
                  <a:cubicBezTo>
                    <a:pt x="112289" y="271278"/>
                    <a:pt x="110974" y="271278"/>
                    <a:pt x="109660" y="269962"/>
                  </a:cubicBezTo>
                  <a:cubicBezTo>
                    <a:pt x="91263" y="259438"/>
                    <a:pt x="76808" y="244966"/>
                    <a:pt x="66295" y="227863"/>
                  </a:cubicBezTo>
                  <a:cubicBezTo>
                    <a:pt x="64981" y="225232"/>
                    <a:pt x="63667" y="222601"/>
                    <a:pt x="64981" y="219969"/>
                  </a:cubicBezTo>
                  <a:cubicBezTo>
                    <a:pt x="58410" y="206813"/>
                    <a:pt x="53154" y="191026"/>
                    <a:pt x="51840" y="175239"/>
                  </a:cubicBezTo>
                  <a:cubicBezTo>
                    <a:pt x="50526" y="173923"/>
                    <a:pt x="49212" y="171292"/>
                    <a:pt x="49212" y="168661"/>
                  </a:cubicBezTo>
                  <a:cubicBezTo>
                    <a:pt x="49212" y="168661"/>
                    <a:pt x="49212" y="168661"/>
                    <a:pt x="49212" y="166029"/>
                  </a:cubicBezTo>
                  <a:cubicBezTo>
                    <a:pt x="49212" y="146295"/>
                    <a:pt x="54468" y="126561"/>
                    <a:pt x="63667" y="109458"/>
                  </a:cubicBezTo>
                  <a:cubicBezTo>
                    <a:pt x="64981" y="106827"/>
                    <a:pt x="67609" y="105511"/>
                    <a:pt x="68923" y="105511"/>
                  </a:cubicBezTo>
                  <a:cubicBezTo>
                    <a:pt x="78122" y="92355"/>
                    <a:pt x="88635" y="80515"/>
                    <a:pt x="101776" y="71306"/>
                  </a:cubicBezTo>
                  <a:cubicBezTo>
                    <a:pt x="101776" y="68674"/>
                    <a:pt x="103090" y="67359"/>
                    <a:pt x="105718" y="64728"/>
                  </a:cubicBezTo>
                  <a:cubicBezTo>
                    <a:pt x="122801" y="54203"/>
                    <a:pt x="143827" y="48940"/>
                    <a:pt x="163539" y="47625"/>
                  </a:cubicBezTo>
                  <a:close/>
                  <a:moveTo>
                    <a:pt x="167482" y="0"/>
                  </a:moveTo>
                  <a:cubicBezTo>
                    <a:pt x="259794" y="0"/>
                    <a:pt x="334963" y="75047"/>
                    <a:pt x="334963" y="167210"/>
                  </a:cubicBezTo>
                  <a:cubicBezTo>
                    <a:pt x="334963" y="218559"/>
                    <a:pt x="312544" y="264640"/>
                    <a:pt x="276938" y="294922"/>
                  </a:cubicBezTo>
                  <a:cubicBezTo>
                    <a:pt x="275619" y="294922"/>
                    <a:pt x="275619" y="294922"/>
                    <a:pt x="274301" y="296239"/>
                  </a:cubicBezTo>
                  <a:cubicBezTo>
                    <a:pt x="274301" y="296239"/>
                    <a:pt x="274301" y="296239"/>
                    <a:pt x="272982" y="298872"/>
                  </a:cubicBezTo>
                  <a:cubicBezTo>
                    <a:pt x="267707" y="302822"/>
                    <a:pt x="262432" y="306772"/>
                    <a:pt x="255838" y="310722"/>
                  </a:cubicBezTo>
                  <a:cubicBezTo>
                    <a:pt x="255838" y="310722"/>
                    <a:pt x="255838" y="310722"/>
                    <a:pt x="261113" y="302822"/>
                  </a:cubicBezTo>
                  <a:cubicBezTo>
                    <a:pt x="262432" y="301506"/>
                    <a:pt x="262432" y="297556"/>
                    <a:pt x="261113" y="296239"/>
                  </a:cubicBezTo>
                  <a:cubicBezTo>
                    <a:pt x="259794" y="294922"/>
                    <a:pt x="257157" y="294922"/>
                    <a:pt x="255838" y="296239"/>
                  </a:cubicBezTo>
                  <a:cubicBezTo>
                    <a:pt x="255838" y="296239"/>
                    <a:pt x="255838" y="296239"/>
                    <a:pt x="240013" y="319939"/>
                  </a:cubicBezTo>
                  <a:cubicBezTo>
                    <a:pt x="236057" y="321255"/>
                    <a:pt x="232101" y="322572"/>
                    <a:pt x="228144" y="323889"/>
                  </a:cubicBezTo>
                  <a:cubicBezTo>
                    <a:pt x="228144" y="323889"/>
                    <a:pt x="228144" y="323889"/>
                    <a:pt x="242651" y="302822"/>
                  </a:cubicBezTo>
                  <a:cubicBezTo>
                    <a:pt x="243969" y="301506"/>
                    <a:pt x="243969" y="297556"/>
                    <a:pt x="242651" y="296239"/>
                  </a:cubicBezTo>
                  <a:cubicBezTo>
                    <a:pt x="241332" y="294922"/>
                    <a:pt x="238694" y="294922"/>
                    <a:pt x="237376" y="296239"/>
                  </a:cubicBezTo>
                  <a:cubicBezTo>
                    <a:pt x="237376" y="296239"/>
                    <a:pt x="237376" y="296239"/>
                    <a:pt x="214957" y="329155"/>
                  </a:cubicBezTo>
                  <a:cubicBezTo>
                    <a:pt x="211001" y="330472"/>
                    <a:pt x="207044" y="330472"/>
                    <a:pt x="204407" y="331788"/>
                  </a:cubicBezTo>
                  <a:cubicBezTo>
                    <a:pt x="204407" y="331788"/>
                    <a:pt x="204407" y="331788"/>
                    <a:pt x="224188" y="302822"/>
                  </a:cubicBezTo>
                  <a:cubicBezTo>
                    <a:pt x="225507" y="302822"/>
                    <a:pt x="225507" y="301506"/>
                    <a:pt x="225507" y="300189"/>
                  </a:cubicBezTo>
                  <a:cubicBezTo>
                    <a:pt x="276938" y="277806"/>
                    <a:pt x="312544" y="226458"/>
                    <a:pt x="312544" y="167210"/>
                  </a:cubicBezTo>
                  <a:cubicBezTo>
                    <a:pt x="312544" y="88213"/>
                    <a:pt x="247926" y="22382"/>
                    <a:pt x="167482" y="22382"/>
                  </a:cubicBezTo>
                  <a:cubicBezTo>
                    <a:pt x="87037" y="22382"/>
                    <a:pt x="22419" y="88213"/>
                    <a:pt x="22419" y="167210"/>
                  </a:cubicBezTo>
                  <a:cubicBezTo>
                    <a:pt x="22419" y="226458"/>
                    <a:pt x="56706" y="276490"/>
                    <a:pt x="108137" y="300189"/>
                  </a:cubicBezTo>
                  <a:cubicBezTo>
                    <a:pt x="108137" y="300189"/>
                    <a:pt x="108137" y="300189"/>
                    <a:pt x="93631" y="318622"/>
                  </a:cubicBezTo>
                  <a:cubicBezTo>
                    <a:pt x="92312" y="317305"/>
                    <a:pt x="89675" y="315989"/>
                    <a:pt x="88356" y="315989"/>
                  </a:cubicBezTo>
                  <a:cubicBezTo>
                    <a:pt x="88356" y="315989"/>
                    <a:pt x="88356" y="315989"/>
                    <a:pt x="96269" y="302822"/>
                  </a:cubicBezTo>
                  <a:cubicBezTo>
                    <a:pt x="97587" y="301506"/>
                    <a:pt x="97587" y="297556"/>
                    <a:pt x="96269" y="296239"/>
                  </a:cubicBezTo>
                  <a:cubicBezTo>
                    <a:pt x="94950" y="294922"/>
                    <a:pt x="92312" y="294922"/>
                    <a:pt x="90994" y="296239"/>
                  </a:cubicBezTo>
                  <a:cubicBezTo>
                    <a:pt x="90994" y="296239"/>
                    <a:pt x="90994" y="296239"/>
                    <a:pt x="80444" y="312039"/>
                  </a:cubicBezTo>
                  <a:cubicBezTo>
                    <a:pt x="79125" y="310722"/>
                    <a:pt x="76487" y="309405"/>
                    <a:pt x="75169" y="308089"/>
                  </a:cubicBezTo>
                  <a:cubicBezTo>
                    <a:pt x="75169" y="308089"/>
                    <a:pt x="75169" y="308089"/>
                    <a:pt x="79125" y="302822"/>
                  </a:cubicBezTo>
                  <a:cubicBezTo>
                    <a:pt x="80444" y="301506"/>
                    <a:pt x="79125" y="297556"/>
                    <a:pt x="77806" y="296239"/>
                  </a:cubicBezTo>
                  <a:cubicBezTo>
                    <a:pt x="76487" y="294922"/>
                    <a:pt x="75169" y="294922"/>
                    <a:pt x="73850" y="296239"/>
                  </a:cubicBezTo>
                  <a:cubicBezTo>
                    <a:pt x="73850" y="296239"/>
                    <a:pt x="73850" y="296239"/>
                    <a:pt x="68575" y="302822"/>
                  </a:cubicBezTo>
                  <a:cubicBezTo>
                    <a:pt x="65937" y="301506"/>
                    <a:pt x="63300" y="298872"/>
                    <a:pt x="60662" y="297556"/>
                  </a:cubicBezTo>
                  <a:cubicBezTo>
                    <a:pt x="60662" y="296239"/>
                    <a:pt x="60662" y="296239"/>
                    <a:pt x="60662" y="296239"/>
                  </a:cubicBezTo>
                  <a:cubicBezTo>
                    <a:pt x="59344" y="294922"/>
                    <a:pt x="59344" y="294922"/>
                    <a:pt x="58025" y="294922"/>
                  </a:cubicBezTo>
                  <a:cubicBezTo>
                    <a:pt x="22419" y="264640"/>
                    <a:pt x="0" y="218559"/>
                    <a:pt x="0" y="167210"/>
                  </a:cubicBezTo>
                  <a:cubicBezTo>
                    <a:pt x="0" y="75047"/>
                    <a:pt x="75169" y="0"/>
                    <a:pt x="1674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31" name="任意多边形: 形状 30"/>
          <p:cNvSpPr/>
          <p:nvPr/>
        </p:nvSpPr>
        <p:spPr bwMode="auto">
          <a:xfrm>
            <a:off x="2155853" y="3162580"/>
            <a:ext cx="2381" cy="13097"/>
          </a:xfrm>
          <a:custGeom>
            <a:avLst/>
            <a:gdLst>
              <a:gd name="T0" fmla="*/ 1 w 1"/>
              <a:gd name="T1" fmla="*/ 5 h 5"/>
              <a:gd name="T2" fmla="*/ 1 w 1"/>
              <a:gd name="T3" fmla="*/ 5 h 5"/>
              <a:gd name="T4" fmla="*/ 1 w 1"/>
              <a:gd name="T5" fmla="*/ 5 h 5"/>
              <a:gd name="T6" fmla="*/ 1 w 1"/>
              <a:gd name="T7" fmla="*/ 4 h 5"/>
              <a:gd name="T8" fmla="*/ 1 w 1"/>
              <a:gd name="T9" fmla="*/ 4 h 5"/>
              <a:gd name="T10" fmla="*/ 1 w 1"/>
              <a:gd name="T11" fmla="*/ 4 h 5"/>
              <a:gd name="T12" fmla="*/ 1 w 1"/>
              <a:gd name="T13" fmla="*/ 4 h 5"/>
              <a:gd name="T14" fmla="*/ 1 w 1"/>
              <a:gd name="T15" fmla="*/ 4 h 5"/>
              <a:gd name="T16" fmla="*/ 1 w 1"/>
              <a:gd name="T17" fmla="*/ 4 h 5"/>
              <a:gd name="T18" fmla="*/ 1 w 1"/>
              <a:gd name="T19" fmla="*/ 3 h 5"/>
              <a:gd name="T20" fmla="*/ 1 w 1"/>
              <a:gd name="T21" fmla="*/ 4 h 5"/>
              <a:gd name="T22" fmla="*/ 1 w 1"/>
              <a:gd name="T23" fmla="*/ 3 h 5"/>
              <a:gd name="T24" fmla="*/ 1 w 1"/>
              <a:gd name="T25" fmla="*/ 3 h 5"/>
              <a:gd name="T26" fmla="*/ 1 w 1"/>
              <a:gd name="T27" fmla="*/ 3 h 5"/>
              <a:gd name="T28" fmla="*/ 1 w 1"/>
              <a:gd name="T29" fmla="*/ 3 h 5"/>
              <a:gd name="T30" fmla="*/ 0 w 1"/>
              <a:gd name="T31" fmla="*/ 2 h 5"/>
              <a:gd name="T32" fmla="*/ 1 w 1"/>
              <a:gd name="T33" fmla="*/ 3 h 5"/>
              <a:gd name="T34" fmla="*/ 0 w 1"/>
              <a:gd name="T35" fmla="*/ 2 h 5"/>
              <a:gd name="T36" fmla="*/ 0 w 1"/>
              <a:gd name="T37" fmla="*/ 1 h 5"/>
              <a:gd name="T38" fmla="*/ 0 w 1"/>
              <a:gd name="T39" fmla="*/ 2 h 5"/>
              <a:gd name="T40" fmla="*/ 0 w 1"/>
              <a:gd name="T41" fmla="*/ 1 h 5"/>
              <a:gd name="T42" fmla="*/ 0 w 1"/>
              <a:gd name="T43" fmla="*/ 1 h 5"/>
              <a:gd name="T44" fmla="*/ 0 w 1"/>
              <a:gd name="T45" fmla="*/ 1 h 5"/>
              <a:gd name="T46" fmla="*/ 0 w 1"/>
              <a:gd name="T47" fmla="*/ 1 h 5"/>
              <a:gd name="T48" fmla="*/ 0 w 1"/>
              <a:gd name="T49" fmla="*/ 1 h 5"/>
              <a:gd name="T50" fmla="*/ 0 w 1"/>
              <a:gd name="T51" fmla="*/ 1 h 5"/>
              <a:gd name="T52" fmla="*/ 0 w 1"/>
              <a:gd name="T53" fmla="*/ 1 h 5"/>
              <a:gd name="T54" fmla="*/ 0 w 1"/>
              <a:gd name="T55" fmla="*/ 0 h 5"/>
              <a:gd name="T56" fmla="*/ 0 w 1"/>
              <a:gd name="T57" fmla="*/ 0 h 5"/>
              <a:gd name="T58" fmla="*/ 0 w 1"/>
              <a:gd name="T5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" h="5"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3"/>
                </a:moveTo>
                <a:cubicBezTo>
                  <a:pt x="1" y="3"/>
                  <a:pt x="1" y="3"/>
                  <a:pt x="1" y="4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0" y="2"/>
                </a:moveTo>
                <a:cubicBezTo>
                  <a:pt x="0" y="2"/>
                  <a:pt x="0" y="3"/>
                  <a:pt x="1" y="3"/>
                </a:cubicBezTo>
                <a:cubicBezTo>
                  <a:pt x="0" y="3"/>
                  <a:pt x="0" y="2"/>
                  <a:pt x="0" y="2"/>
                </a:cubicBezTo>
                <a:moveTo>
                  <a:pt x="0" y="1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0A5A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grpSp>
        <p:nvGrpSpPr>
          <p:cNvPr id="62" name="组合 61"/>
          <p:cNvGrpSpPr/>
          <p:nvPr/>
        </p:nvGrpSpPr>
        <p:grpSpPr>
          <a:xfrm>
            <a:off x="537794" y="2381530"/>
            <a:ext cx="1245394" cy="1526381"/>
            <a:chOff x="537794" y="2381530"/>
            <a:chExt cx="1245394" cy="1526381"/>
          </a:xfrm>
        </p:grpSpPr>
        <p:sp>
          <p:nvSpPr>
            <p:cNvPr id="25" name="任意多边形: 形状 24"/>
            <p:cNvSpPr/>
            <p:nvPr/>
          </p:nvSpPr>
          <p:spPr bwMode="auto">
            <a:xfrm>
              <a:off x="537794" y="2381530"/>
              <a:ext cx="1245394" cy="1526381"/>
            </a:xfrm>
            <a:custGeom>
              <a:avLst/>
              <a:gdLst>
                <a:gd name="T0" fmla="*/ 496 w 503"/>
                <a:gd name="T1" fmla="*/ 109 h 617"/>
                <a:gd name="T2" fmla="*/ 377 w 503"/>
                <a:gd name="T3" fmla="*/ 122 h 617"/>
                <a:gd name="T4" fmla="*/ 292 w 503"/>
                <a:gd name="T5" fmla="*/ 90 h 617"/>
                <a:gd name="T6" fmla="*/ 314 w 503"/>
                <a:gd name="T7" fmla="*/ 36 h 617"/>
                <a:gd name="T8" fmla="*/ 254 w 503"/>
                <a:gd name="T9" fmla="*/ 0 h 617"/>
                <a:gd name="T10" fmla="*/ 199 w 503"/>
                <a:gd name="T11" fmla="*/ 42 h 617"/>
                <a:gd name="T12" fmla="*/ 213 w 503"/>
                <a:gd name="T13" fmla="*/ 97 h 617"/>
                <a:gd name="T14" fmla="*/ 117 w 503"/>
                <a:gd name="T15" fmla="*/ 123 h 617"/>
                <a:gd name="T16" fmla="*/ 15 w 503"/>
                <a:gd name="T17" fmla="*/ 106 h 617"/>
                <a:gd name="T18" fmla="*/ 6 w 503"/>
                <a:gd name="T19" fmla="*/ 178 h 617"/>
                <a:gd name="T20" fmla="*/ 14 w 503"/>
                <a:gd name="T21" fmla="*/ 233 h 617"/>
                <a:gd name="T22" fmla="*/ 44 w 503"/>
                <a:gd name="T23" fmla="*/ 255 h 617"/>
                <a:gd name="T24" fmla="*/ 86 w 503"/>
                <a:gd name="T25" fmla="*/ 233 h 617"/>
                <a:gd name="T26" fmla="*/ 128 w 503"/>
                <a:gd name="T27" fmla="*/ 293 h 617"/>
                <a:gd name="T28" fmla="*/ 87 w 503"/>
                <a:gd name="T29" fmla="*/ 359 h 617"/>
                <a:gd name="T30" fmla="*/ 27 w 503"/>
                <a:gd name="T31" fmla="*/ 334 h 617"/>
                <a:gd name="T32" fmla="*/ 1 w 503"/>
                <a:gd name="T33" fmla="*/ 384 h 617"/>
                <a:gd name="T34" fmla="*/ 5 w 503"/>
                <a:gd name="T35" fmla="*/ 465 h 617"/>
                <a:gd name="T36" fmla="*/ 10 w 503"/>
                <a:gd name="T37" fmla="*/ 500 h 617"/>
                <a:gd name="T38" fmla="*/ 143 w 503"/>
                <a:gd name="T39" fmla="*/ 490 h 617"/>
                <a:gd name="T40" fmla="*/ 225 w 503"/>
                <a:gd name="T41" fmla="*/ 522 h 617"/>
                <a:gd name="T42" fmla="*/ 196 w 503"/>
                <a:gd name="T43" fmla="*/ 573 h 617"/>
                <a:gd name="T44" fmla="*/ 256 w 503"/>
                <a:gd name="T45" fmla="*/ 617 h 617"/>
                <a:gd name="T46" fmla="*/ 313 w 503"/>
                <a:gd name="T47" fmla="*/ 575 h 617"/>
                <a:gd name="T48" fmla="*/ 281 w 503"/>
                <a:gd name="T49" fmla="*/ 520 h 617"/>
                <a:gd name="T50" fmla="*/ 318 w 503"/>
                <a:gd name="T51" fmla="*/ 491 h 617"/>
                <a:gd name="T52" fmla="*/ 489 w 503"/>
                <a:gd name="T53" fmla="*/ 506 h 617"/>
                <a:gd name="T54" fmla="*/ 498 w 503"/>
                <a:gd name="T55" fmla="*/ 421 h 617"/>
                <a:gd name="T56" fmla="*/ 478 w 503"/>
                <a:gd name="T57" fmla="*/ 338 h 617"/>
                <a:gd name="T58" fmla="*/ 426 w 503"/>
                <a:gd name="T59" fmla="*/ 349 h 617"/>
                <a:gd name="T60" fmla="*/ 381 w 503"/>
                <a:gd name="T61" fmla="*/ 292 h 617"/>
                <a:gd name="T62" fmla="*/ 422 w 503"/>
                <a:gd name="T63" fmla="*/ 244 h 617"/>
                <a:gd name="T64" fmla="*/ 483 w 503"/>
                <a:gd name="T65" fmla="*/ 260 h 617"/>
                <a:gd name="T66" fmla="*/ 501 w 503"/>
                <a:gd name="T67" fmla="*/ 177 h 617"/>
                <a:gd name="T68" fmla="*/ 496 w 503"/>
                <a:gd name="T69" fmla="*/ 109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03" h="617">
                  <a:moveTo>
                    <a:pt x="496" y="109"/>
                  </a:moveTo>
                  <a:cubicBezTo>
                    <a:pt x="496" y="109"/>
                    <a:pt x="434" y="122"/>
                    <a:pt x="377" y="122"/>
                  </a:cubicBezTo>
                  <a:cubicBezTo>
                    <a:pt x="329" y="121"/>
                    <a:pt x="292" y="118"/>
                    <a:pt x="292" y="90"/>
                  </a:cubicBezTo>
                  <a:cubicBezTo>
                    <a:pt x="293" y="62"/>
                    <a:pt x="317" y="62"/>
                    <a:pt x="314" y="36"/>
                  </a:cubicBezTo>
                  <a:cubicBezTo>
                    <a:pt x="310" y="9"/>
                    <a:pt x="283" y="0"/>
                    <a:pt x="254" y="0"/>
                  </a:cubicBezTo>
                  <a:cubicBezTo>
                    <a:pt x="226" y="1"/>
                    <a:pt x="199" y="19"/>
                    <a:pt x="199" y="42"/>
                  </a:cubicBezTo>
                  <a:cubicBezTo>
                    <a:pt x="199" y="64"/>
                    <a:pt x="221" y="81"/>
                    <a:pt x="213" y="97"/>
                  </a:cubicBezTo>
                  <a:cubicBezTo>
                    <a:pt x="204" y="113"/>
                    <a:pt x="165" y="126"/>
                    <a:pt x="117" y="123"/>
                  </a:cubicBezTo>
                  <a:cubicBezTo>
                    <a:pt x="71" y="120"/>
                    <a:pt x="15" y="106"/>
                    <a:pt x="15" y="106"/>
                  </a:cubicBezTo>
                  <a:cubicBezTo>
                    <a:pt x="15" y="106"/>
                    <a:pt x="6" y="157"/>
                    <a:pt x="6" y="178"/>
                  </a:cubicBezTo>
                  <a:cubicBezTo>
                    <a:pt x="7" y="200"/>
                    <a:pt x="10" y="224"/>
                    <a:pt x="14" y="233"/>
                  </a:cubicBezTo>
                  <a:cubicBezTo>
                    <a:pt x="19" y="242"/>
                    <a:pt x="27" y="259"/>
                    <a:pt x="44" y="255"/>
                  </a:cubicBezTo>
                  <a:cubicBezTo>
                    <a:pt x="60" y="251"/>
                    <a:pt x="69" y="230"/>
                    <a:pt x="86" y="233"/>
                  </a:cubicBezTo>
                  <a:cubicBezTo>
                    <a:pt x="102" y="236"/>
                    <a:pt x="130" y="259"/>
                    <a:pt x="128" y="293"/>
                  </a:cubicBezTo>
                  <a:cubicBezTo>
                    <a:pt x="125" y="328"/>
                    <a:pt x="111" y="361"/>
                    <a:pt x="87" y="359"/>
                  </a:cubicBezTo>
                  <a:cubicBezTo>
                    <a:pt x="62" y="357"/>
                    <a:pt x="47" y="336"/>
                    <a:pt x="27" y="334"/>
                  </a:cubicBezTo>
                  <a:cubicBezTo>
                    <a:pt x="6" y="332"/>
                    <a:pt x="0" y="366"/>
                    <a:pt x="1" y="384"/>
                  </a:cubicBezTo>
                  <a:cubicBezTo>
                    <a:pt x="2" y="403"/>
                    <a:pt x="2" y="445"/>
                    <a:pt x="5" y="465"/>
                  </a:cubicBezTo>
                  <a:cubicBezTo>
                    <a:pt x="8" y="485"/>
                    <a:pt x="10" y="500"/>
                    <a:pt x="10" y="500"/>
                  </a:cubicBezTo>
                  <a:cubicBezTo>
                    <a:pt x="10" y="500"/>
                    <a:pt x="90" y="489"/>
                    <a:pt x="143" y="490"/>
                  </a:cubicBezTo>
                  <a:cubicBezTo>
                    <a:pt x="195" y="491"/>
                    <a:pt x="223" y="502"/>
                    <a:pt x="225" y="522"/>
                  </a:cubicBezTo>
                  <a:cubicBezTo>
                    <a:pt x="226" y="542"/>
                    <a:pt x="193" y="550"/>
                    <a:pt x="196" y="573"/>
                  </a:cubicBezTo>
                  <a:cubicBezTo>
                    <a:pt x="199" y="596"/>
                    <a:pt x="234" y="617"/>
                    <a:pt x="256" y="617"/>
                  </a:cubicBezTo>
                  <a:cubicBezTo>
                    <a:pt x="279" y="616"/>
                    <a:pt x="313" y="602"/>
                    <a:pt x="313" y="575"/>
                  </a:cubicBezTo>
                  <a:cubicBezTo>
                    <a:pt x="312" y="548"/>
                    <a:pt x="282" y="537"/>
                    <a:pt x="281" y="520"/>
                  </a:cubicBezTo>
                  <a:cubicBezTo>
                    <a:pt x="279" y="504"/>
                    <a:pt x="298" y="491"/>
                    <a:pt x="318" y="491"/>
                  </a:cubicBezTo>
                  <a:cubicBezTo>
                    <a:pt x="337" y="491"/>
                    <a:pt x="489" y="506"/>
                    <a:pt x="489" y="506"/>
                  </a:cubicBezTo>
                  <a:cubicBezTo>
                    <a:pt x="489" y="506"/>
                    <a:pt x="494" y="464"/>
                    <a:pt x="498" y="421"/>
                  </a:cubicBezTo>
                  <a:cubicBezTo>
                    <a:pt x="503" y="364"/>
                    <a:pt x="498" y="336"/>
                    <a:pt x="478" y="338"/>
                  </a:cubicBezTo>
                  <a:cubicBezTo>
                    <a:pt x="467" y="339"/>
                    <a:pt x="449" y="350"/>
                    <a:pt x="426" y="349"/>
                  </a:cubicBezTo>
                  <a:cubicBezTo>
                    <a:pt x="403" y="348"/>
                    <a:pt x="378" y="329"/>
                    <a:pt x="381" y="292"/>
                  </a:cubicBezTo>
                  <a:cubicBezTo>
                    <a:pt x="384" y="263"/>
                    <a:pt x="399" y="243"/>
                    <a:pt x="422" y="244"/>
                  </a:cubicBezTo>
                  <a:cubicBezTo>
                    <a:pt x="444" y="246"/>
                    <a:pt x="468" y="260"/>
                    <a:pt x="483" y="260"/>
                  </a:cubicBezTo>
                  <a:cubicBezTo>
                    <a:pt x="493" y="261"/>
                    <a:pt x="501" y="198"/>
                    <a:pt x="501" y="177"/>
                  </a:cubicBezTo>
                  <a:cubicBezTo>
                    <a:pt x="501" y="135"/>
                    <a:pt x="496" y="109"/>
                    <a:pt x="496" y="109"/>
                  </a:cubicBezTo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2" name="任意多边形: 形状 31"/>
            <p:cNvSpPr/>
            <p:nvPr/>
          </p:nvSpPr>
          <p:spPr bwMode="auto">
            <a:xfrm>
              <a:off x="1023876" y="2973116"/>
              <a:ext cx="310140" cy="308683"/>
            </a:xfrm>
            <a:custGeom>
              <a:avLst/>
              <a:gdLst>
                <a:gd name="connsiteX0" fmla="*/ 210684 w 338138"/>
                <a:gd name="connsiteY0" fmla="*/ 177800 h 336550"/>
                <a:gd name="connsiteX1" fmla="*/ 207963 w 338138"/>
                <a:gd name="connsiteY1" fmla="*/ 181928 h 336550"/>
                <a:gd name="connsiteX2" fmla="*/ 207963 w 338138"/>
                <a:gd name="connsiteY2" fmla="*/ 195686 h 336550"/>
                <a:gd name="connsiteX3" fmla="*/ 210684 w 338138"/>
                <a:gd name="connsiteY3" fmla="*/ 198438 h 336550"/>
                <a:gd name="connsiteX4" fmla="*/ 243342 w 338138"/>
                <a:gd name="connsiteY4" fmla="*/ 198438 h 336550"/>
                <a:gd name="connsiteX5" fmla="*/ 246063 w 338138"/>
                <a:gd name="connsiteY5" fmla="*/ 195686 h 336550"/>
                <a:gd name="connsiteX6" fmla="*/ 246063 w 338138"/>
                <a:gd name="connsiteY6" fmla="*/ 181928 h 336550"/>
                <a:gd name="connsiteX7" fmla="*/ 243342 w 338138"/>
                <a:gd name="connsiteY7" fmla="*/ 177800 h 336550"/>
                <a:gd name="connsiteX8" fmla="*/ 210684 w 338138"/>
                <a:gd name="connsiteY8" fmla="*/ 177800 h 336550"/>
                <a:gd name="connsiteX9" fmla="*/ 94796 w 338138"/>
                <a:gd name="connsiteY9" fmla="*/ 177800 h 336550"/>
                <a:gd name="connsiteX10" fmla="*/ 92075 w 338138"/>
                <a:gd name="connsiteY10" fmla="*/ 181928 h 336550"/>
                <a:gd name="connsiteX11" fmla="*/ 92075 w 338138"/>
                <a:gd name="connsiteY11" fmla="*/ 195686 h 336550"/>
                <a:gd name="connsiteX12" fmla="*/ 94796 w 338138"/>
                <a:gd name="connsiteY12" fmla="*/ 198438 h 336550"/>
                <a:gd name="connsiteX13" fmla="*/ 127454 w 338138"/>
                <a:gd name="connsiteY13" fmla="*/ 198438 h 336550"/>
                <a:gd name="connsiteX14" fmla="*/ 130175 w 338138"/>
                <a:gd name="connsiteY14" fmla="*/ 195686 h 336550"/>
                <a:gd name="connsiteX15" fmla="*/ 130175 w 338138"/>
                <a:gd name="connsiteY15" fmla="*/ 181928 h 336550"/>
                <a:gd name="connsiteX16" fmla="*/ 127454 w 338138"/>
                <a:gd name="connsiteY16" fmla="*/ 177800 h 336550"/>
                <a:gd name="connsiteX17" fmla="*/ 94796 w 338138"/>
                <a:gd name="connsiteY17" fmla="*/ 177800 h 336550"/>
                <a:gd name="connsiteX18" fmla="*/ 120651 w 338138"/>
                <a:gd name="connsiteY18" fmla="*/ 107950 h 336550"/>
                <a:gd name="connsiteX19" fmla="*/ 106363 w 338138"/>
                <a:gd name="connsiteY19" fmla="*/ 144463 h 336550"/>
                <a:gd name="connsiteX20" fmla="*/ 231776 w 338138"/>
                <a:gd name="connsiteY20" fmla="*/ 144463 h 336550"/>
                <a:gd name="connsiteX21" fmla="*/ 217488 w 338138"/>
                <a:gd name="connsiteY21" fmla="*/ 107950 h 336550"/>
                <a:gd name="connsiteX22" fmla="*/ 117596 w 338138"/>
                <a:gd name="connsiteY22" fmla="*/ 88900 h 336550"/>
                <a:gd name="connsiteX23" fmla="*/ 220543 w 338138"/>
                <a:gd name="connsiteY23" fmla="*/ 88900 h 336550"/>
                <a:gd name="connsiteX24" fmla="*/ 240341 w 338138"/>
                <a:gd name="connsiteY24" fmla="*/ 102065 h 336550"/>
                <a:gd name="connsiteX25" fmla="*/ 256179 w 338138"/>
                <a:gd name="connsiteY25" fmla="*/ 138925 h 336550"/>
                <a:gd name="connsiteX26" fmla="*/ 258819 w 338138"/>
                <a:gd name="connsiteY26" fmla="*/ 133660 h 336550"/>
                <a:gd name="connsiteX27" fmla="*/ 261459 w 338138"/>
                <a:gd name="connsiteY27" fmla="*/ 131027 h 336550"/>
                <a:gd name="connsiteX28" fmla="*/ 279936 w 338138"/>
                <a:gd name="connsiteY28" fmla="*/ 131027 h 336550"/>
                <a:gd name="connsiteX29" fmla="*/ 282576 w 338138"/>
                <a:gd name="connsiteY29" fmla="*/ 134976 h 336550"/>
                <a:gd name="connsiteX30" fmla="*/ 282576 w 338138"/>
                <a:gd name="connsiteY30" fmla="*/ 149457 h 336550"/>
                <a:gd name="connsiteX31" fmla="*/ 279936 w 338138"/>
                <a:gd name="connsiteY31" fmla="*/ 152090 h 336550"/>
                <a:gd name="connsiteX32" fmla="*/ 262778 w 338138"/>
                <a:gd name="connsiteY32" fmla="*/ 152090 h 336550"/>
                <a:gd name="connsiteX33" fmla="*/ 270697 w 338138"/>
                <a:gd name="connsiteY33" fmla="*/ 169204 h 336550"/>
                <a:gd name="connsiteX34" fmla="*/ 273337 w 338138"/>
                <a:gd name="connsiteY34" fmla="*/ 178420 h 336550"/>
                <a:gd name="connsiteX35" fmla="*/ 273337 w 338138"/>
                <a:gd name="connsiteY35" fmla="*/ 211331 h 336550"/>
                <a:gd name="connsiteX36" fmla="*/ 257499 w 338138"/>
                <a:gd name="connsiteY36" fmla="*/ 231078 h 336550"/>
                <a:gd name="connsiteX37" fmla="*/ 257499 w 338138"/>
                <a:gd name="connsiteY37" fmla="*/ 244243 h 336550"/>
                <a:gd name="connsiteX38" fmla="*/ 250900 w 338138"/>
                <a:gd name="connsiteY38" fmla="*/ 250825 h 336550"/>
                <a:gd name="connsiteX39" fmla="*/ 229782 w 338138"/>
                <a:gd name="connsiteY39" fmla="*/ 250825 h 336550"/>
                <a:gd name="connsiteX40" fmla="*/ 223183 w 338138"/>
                <a:gd name="connsiteY40" fmla="*/ 244243 h 336550"/>
                <a:gd name="connsiteX41" fmla="*/ 223183 w 338138"/>
                <a:gd name="connsiteY41" fmla="*/ 232395 h 336550"/>
                <a:gd name="connsiteX42" fmla="*/ 114956 w 338138"/>
                <a:gd name="connsiteY42" fmla="*/ 232395 h 336550"/>
                <a:gd name="connsiteX43" fmla="*/ 114956 w 338138"/>
                <a:gd name="connsiteY43" fmla="*/ 244243 h 336550"/>
                <a:gd name="connsiteX44" fmla="*/ 108357 w 338138"/>
                <a:gd name="connsiteY44" fmla="*/ 250825 h 336550"/>
                <a:gd name="connsiteX45" fmla="*/ 87239 w 338138"/>
                <a:gd name="connsiteY45" fmla="*/ 250825 h 336550"/>
                <a:gd name="connsiteX46" fmla="*/ 80640 w 338138"/>
                <a:gd name="connsiteY46" fmla="*/ 244243 h 336550"/>
                <a:gd name="connsiteX47" fmla="*/ 80640 w 338138"/>
                <a:gd name="connsiteY47" fmla="*/ 231078 h 336550"/>
                <a:gd name="connsiteX48" fmla="*/ 64802 w 338138"/>
                <a:gd name="connsiteY48" fmla="*/ 211331 h 336550"/>
                <a:gd name="connsiteX49" fmla="*/ 64802 w 338138"/>
                <a:gd name="connsiteY49" fmla="*/ 178420 h 336550"/>
                <a:gd name="connsiteX50" fmla="*/ 67442 w 338138"/>
                <a:gd name="connsiteY50" fmla="*/ 169204 h 336550"/>
                <a:gd name="connsiteX51" fmla="*/ 75361 w 338138"/>
                <a:gd name="connsiteY51" fmla="*/ 152090 h 336550"/>
                <a:gd name="connsiteX52" fmla="*/ 58203 w 338138"/>
                <a:gd name="connsiteY52" fmla="*/ 152090 h 336550"/>
                <a:gd name="connsiteX53" fmla="*/ 55563 w 338138"/>
                <a:gd name="connsiteY53" fmla="*/ 149457 h 336550"/>
                <a:gd name="connsiteX54" fmla="*/ 55563 w 338138"/>
                <a:gd name="connsiteY54" fmla="*/ 134976 h 336550"/>
                <a:gd name="connsiteX55" fmla="*/ 58203 w 338138"/>
                <a:gd name="connsiteY55" fmla="*/ 131027 h 336550"/>
                <a:gd name="connsiteX56" fmla="*/ 76680 w 338138"/>
                <a:gd name="connsiteY56" fmla="*/ 131027 h 336550"/>
                <a:gd name="connsiteX57" fmla="*/ 79320 w 338138"/>
                <a:gd name="connsiteY57" fmla="*/ 133660 h 336550"/>
                <a:gd name="connsiteX58" fmla="*/ 81960 w 338138"/>
                <a:gd name="connsiteY58" fmla="*/ 138925 h 336550"/>
                <a:gd name="connsiteX59" fmla="*/ 97798 w 338138"/>
                <a:gd name="connsiteY59" fmla="*/ 102065 h 336550"/>
                <a:gd name="connsiteX60" fmla="*/ 117596 w 338138"/>
                <a:gd name="connsiteY60" fmla="*/ 88900 h 336550"/>
                <a:gd name="connsiteX61" fmla="*/ 69393 w 338138"/>
                <a:gd name="connsiteY61" fmla="*/ 12700 h 336550"/>
                <a:gd name="connsiteX62" fmla="*/ 12700 w 338138"/>
                <a:gd name="connsiteY62" fmla="*/ 69392 h 336550"/>
                <a:gd name="connsiteX63" fmla="*/ 12700 w 338138"/>
                <a:gd name="connsiteY63" fmla="*/ 267158 h 336550"/>
                <a:gd name="connsiteX64" fmla="*/ 69393 w 338138"/>
                <a:gd name="connsiteY64" fmla="*/ 323850 h 336550"/>
                <a:gd name="connsiteX65" fmla="*/ 267157 w 338138"/>
                <a:gd name="connsiteY65" fmla="*/ 323850 h 336550"/>
                <a:gd name="connsiteX66" fmla="*/ 323850 w 338138"/>
                <a:gd name="connsiteY66" fmla="*/ 267158 h 336550"/>
                <a:gd name="connsiteX67" fmla="*/ 323850 w 338138"/>
                <a:gd name="connsiteY67" fmla="*/ 69392 h 336550"/>
                <a:gd name="connsiteX68" fmla="*/ 267157 w 338138"/>
                <a:gd name="connsiteY68" fmla="*/ 12700 h 336550"/>
                <a:gd name="connsiteX69" fmla="*/ 69393 w 338138"/>
                <a:gd name="connsiteY69" fmla="*/ 12700 h 336550"/>
                <a:gd name="connsiteX70" fmla="*/ 70005 w 338138"/>
                <a:gd name="connsiteY70" fmla="*/ 0 h 336550"/>
                <a:gd name="connsiteX71" fmla="*/ 268133 w 338138"/>
                <a:gd name="connsiteY71" fmla="*/ 0 h 336550"/>
                <a:gd name="connsiteX72" fmla="*/ 338138 w 338138"/>
                <a:gd name="connsiteY72" fmla="*/ 69676 h 336550"/>
                <a:gd name="connsiteX73" fmla="*/ 338138 w 338138"/>
                <a:gd name="connsiteY73" fmla="*/ 266874 h 336550"/>
                <a:gd name="connsiteX74" fmla="*/ 268133 w 338138"/>
                <a:gd name="connsiteY74" fmla="*/ 336550 h 336550"/>
                <a:gd name="connsiteX75" fmla="*/ 70005 w 338138"/>
                <a:gd name="connsiteY75" fmla="*/ 336550 h 336550"/>
                <a:gd name="connsiteX76" fmla="*/ 0 w 338138"/>
                <a:gd name="connsiteY76" fmla="*/ 266874 h 336550"/>
                <a:gd name="connsiteX77" fmla="*/ 0 w 338138"/>
                <a:gd name="connsiteY77" fmla="*/ 69676 h 336550"/>
                <a:gd name="connsiteX78" fmla="*/ 70005 w 338138"/>
                <a:gd name="connsiteY7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38138" h="336550">
                  <a:moveTo>
                    <a:pt x="210684" y="177800"/>
                  </a:moveTo>
                  <a:cubicBezTo>
                    <a:pt x="209324" y="177800"/>
                    <a:pt x="207963" y="179176"/>
                    <a:pt x="207963" y="181928"/>
                  </a:cubicBezTo>
                  <a:cubicBezTo>
                    <a:pt x="207963" y="181928"/>
                    <a:pt x="207963" y="181928"/>
                    <a:pt x="207963" y="195686"/>
                  </a:cubicBezTo>
                  <a:cubicBezTo>
                    <a:pt x="207963" y="197062"/>
                    <a:pt x="209324" y="198438"/>
                    <a:pt x="210684" y="198438"/>
                  </a:cubicBezTo>
                  <a:cubicBezTo>
                    <a:pt x="210684" y="198438"/>
                    <a:pt x="210684" y="198438"/>
                    <a:pt x="243342" y="198438"/>
                  </a:cubicBezTo>
                  <a:cubicBezTo>
                    <a:pt x="244702" y="198438"/>
                    <a:pt x="246063" y="197062"/>
                    <a:pt x="246063" y="195686"/>
                  </a:cubicBezTo>
                  <a:lnTo>
                    <a:pt x="246063" y="181928"/>
                  </a:lnTo>
                  <a:cubicBezTo>
                    <a:pt x="246063" y="179176"/>
                    <a:pt x="244702" y="177800"/>
                    <a:pt x="243342" y="177800"/>
                  </a:cubicBezTo>
                  <a:cubicBezTo>
                    <a:pt x="243342" y="177800"/>
                    <a:pt x="243342" y="177800"/>
                    <a:pt x="210684" y="177800"/>
                  </a:cubicBezTo>
                  <a:close/>
                  <a:moveTo>
                    <a:pt x="94796" y="177800"/>
                  </a:moveTo>
                  <a:cubicBezTo>
                    <a:pt x="93436" y="177800"/>
                    <a:pt x="92075" y="179176"/>
                    <a:pt x="92075" y="181928"/>
                  </a:cubicBezTo>
                  <a:cubicBezTo>
                    <a:pt x="92075" y="181928"/>
                    <a:pt x="92075" y="181928"/>
                    <a:pt x="92075" y="195686"/>
                  </a:cubicBezTo>
                  <a:cubicBezTo>
                    <a:pt x="92075" y="197062"/>
                    <a:pt x="93436" y="198438"/>
                    <a:pt x="94796" y="198438"/>
                  </a:cubicBezTo>
                  <a:cubicBezTo>
                    <a:pt x="94796" y="198438"/>
                    <a:pt x="94796" y="198438"/>
                    <a:pt x="127454" y="198438"/>
                  </a:cubicBezTo>
                  <a:cubicBezTo>
                    <a:pt x="128814" y="198438"/>
                    <a:pt x="130175" y="197062"/>
                    <a:pt x="130175" y="195686"/>
                  </a:cubicBezTo>
                  <a:lnTo>
                    <a:pt x="130175" y="181928"/>
                  </a:lnTo>
                  <a:cubicBezTo>
                    <a:pt x="130175" y="179176"/>
                    <a:pt x="128814" y="177800"/>
                    <a:pt x="127454" y="177800"/>
                  </a:cubicBezTo>
                  <a:cubicBezTo>
                    <a:pt x="127454" y="177800"/>
                    <a:pt x="127454" y="177800"/>
                    <a:pt x="94796" y="177800"/>
                  </a:cubicBezTo>
                  <a:close/>
                  <a:moveTo>
                    <a:pt x="120651" y="107950"/>
                  </a:moveTo>
                  <a:lnTo>
                    <a:pt x="106363" y="144463"/>
                  </a:lnTo>
                  <a:lnTo>
                    <a:pt x="231776" y="144463"/>
                  </a:lnTo>
                  <a:lnTo>
                    <a:pt x="217488" y="107950"/>
                  </a:lnTo>
                  <a:close/>
                  <a:moveTo>
                    <a:pt x="117596" y="88900"/>
                  </a:moveTo>
                  <a:cubicBezTo>
                    <a:pt x="117596" y="88900"/>
                    <a:pt x="117596" y="88900"/>
                    <a:pt x="220543" y="88900"/>
                  </a:cubicBezTo>
                  <a:cubicBezTo>
                    <a:pt x="229782" y="88900"/>
                    <a:pt x="237701" y="94166"/>
                    <a:pt x="240341" y="102065"/>
                  </a:cubicBezTo>
                  <a:cubicBezTo>
                    <a:pt x="240341" y="102065"/>
                    <a:pt x="240341" y="102065"/>
                    <a:pt x="256179" y="138925"/>
                  </a:cubicBezTo>
                  <a:cubicBezTo>
                    <a:pt x="256179" y="138925"/>
                    <a:pt x="256179" y="138925"/>
                    <a:pt x="258819" y="133660"/>
                  </a:cubicBezTo>
                  <a:cubicBezTo>
                    <a:pt x="258819" y="132343"/>
                    <a:pt x="260139" y="131027"/>
                    <a:pt x="261459" y="131027"/>
                  </a:cubicBezTo>
                  <a:cubicBezTo>
                    <a:pt x="261459" y="131027"/>
                    <a:pt x="261459" y="131027"/>
                    <a:pt x="279936" y="131027"/>
                  </a:cubicBezTo>
                  <a:cubicBezTo>
                    <a:pt x="281256" y="131027"/>
                    <a:pt x="282576" y="132343"/>
                    <a:pt x="282576" y="134976"/>
                  </a:cubicBezTo>
                  <a:cubicBezTo>
                    <a:pt x="282576" y="134976"/>
                    <a:pt x="282576" y="134976"/>
                    <a:pt x="282576" y="149457"/>
                  </a:cubicBezTo>
                  <a:cubicBezTo>
                    <a:pt x="282576" y="150774"/>
                    <a:pt x="281256" y="152090"/>
                    <a:pt x="279936" y="152090"/>
                  </a:cubicBezTo>
                  <a:cubicBezTo>
                    <a:pt x="279936" y="152090"/>
                    <a:pt x="279936" y="152090"/>
                    <a:pt x="262778" y="152090"/>
                  </a:cubicBezTo>
                  <a:cubicBezTo>
                    <a:pt x="262778" y="152090"/>
                    <a:pt x="262778" y="152090"/>
                    <a:pt x="270697" y="169204"/>
                  </a:cubicBezTo>
                  <a:cubicBezTo>
                    <a:pt x="273337" y="171837"/>
                    <a:pt x="273337" y="175786"/>
                    <a:pt x="273337" y="178420"/>
                  </a:cubicBezTo>
                  <a:cubicBezTo>
                    <a:pt x="273337" y="178420"/>
                    <a:pt x="273337" y="178420"/>
                    <a:pt x="273337" y="211331"/>
                  </a:cubicBezTo>
                  <a:cubicBezTo>
                    <a:pt x="273337" y="220546"/>
                    <a:pt x="266738" y="229762"/>
                    <a:pt x="257499" y="231078"/>
                  </a:cubicBezTo>
                  <a:cubicBezTo>
                    <a:pt x="257499" y="231078"/>
                    <a:pt x="257499" y="231078"/>
                    <a:pt x="257499" y="244243"/>
                  </a:cubicBezTo>
                  <a:cubicBezTo>
                    <a:pt x="257499" y="248192"/>
                    <a:pt x="254859" y="250825"/>
                    <a:pt x="250900" y="250825"/>
                  </a:cubicBezTo>
                  <a:cubicBezTo>
                    <a:pt x="250900" y="250825"/>
                    <a:pt x="250900" y="250825"/>
                    <a:pt x="229782" y="250825"/>
                  </a:cubicBezTo>
                  <a:cubicBezTo>
                    <a:pt x="225823" y="250825"/>
                    <a:pt x="223183" y="248192"/>
                    <a:pt x="223183" y="244243"/>
                  </a:cubicBezTo>
                  <a:cubicBezTo>
                    <a:pt x="223183" y="244243"/>
                    <a:pt x="223183" y="244243"/>
                    <a:pt x="223183" y="232395"/>
                  </a:cubicBezTo>
                  <a:cubicBezTo>
                    <a:pt x="223183" y="232395"/>
                    <a:pt x="223183" y="232395"/>
                    <a:pt x="114956" y="232395"/>
                  </a:cubicBezTo>
                  <a:cubicBezTo>
                    <a:pt x="114956" y="232395"/>
                    <a:pt x="114956" y="232395"/>
                    <a:pt x="114956" y="244243"/>
                  </a:cubicBezTo>
                  <a:cubicBezTo>
                    <a:pt x="114956" y="248192"/>
                    <a:pt x="112316" y="250825"/>
                    <a:pt x="108357" y="250825"/>
                  </a:cubicBezTo>
                  <a:cubicBezTo>
                    <a:pt x="108357" y="250825"/>
                    <a:pt x="108357" y="250825"/>
                    <a:pt x="87239" y="250825"/>
                  </a:cubicBezTo>
                  <a:cubicBezTo>
                    <a:pt x="83280" y="250825"/>
                    <a:pt x="80640" y="248192"/>
                    <a:pt x="80640" y="244243"/>
                  </a:cubicBezTo>
                  <a:cubicBezTo>
                    <a:pt x="80640" y="244243"/>
                    <a:pt x="80640" y="244243"/>
                    <a:pt x="80640" y="231078"/>
                  </a:cubicBezTo>
                  <a:cubicBezTo>
                    <a:pt x="71401" y="229762"/>
                    <a:pt x="64802" y="220546"/>
                    <a:pt x="64802" y="211331"/>
                  </a:cubicBezTo>
                  <a:cubicBezTo>
                    <a:pt x="64802" y="211331"/>
                    <a:pt x="64802" y="211331"/>
                    <a:pt x="64802" y="178420"/>
                  </a:cubicBezTo>
                  <a:cubicBezTo>
                    <a:pt x="64802" y="175786"/>
                    <a:pt x="64802" y="171837"/>
                    <a:pt x="67442" y="169204"/>
                  </a:cubicBezTo>
                  <a:cubicBezTo>
                    <a:pt x="67442" y="169204"/>
                    <a:pt x="67442" y="169204"/>
                    <a:pt x="75361" y="152090"/>
                  </a:cubicBezTo>
                  <a:cubicBezTo>
                    <a:pt x="75361" y="152090"/>
                    <a:pt x="75361" y="152090"/>
                    <a:pt x="58203" y="152090"/>
                  </a:cubicBezTo>
                  <a:cubicBezTo>
                    <a:pt x="56883" y="152090"/>
                    <a:pt x="55563" y="150774"/>
                    <a:pt x="55563" y="149457"/>
                  </a:cubicBezTo>
                  <a:cubicBezTo>
                    <a:pt x="55563" y="149457"/>
                    <a:pt x="55563" y="149457"/>
                    <a:pt x="55563" y="134976"/>
                  </a:cubicBezTo>
                  <a:cubicBezTo>
                    <a:pt x="55563" y="132343"/>
                    <a:pt x="56883" y="131027"/>
                    <a:pt x="58203" y="131027"/>
                  </a:cubicBezTo>
                  <a:cubicBezTo>
                    <a:pt x="58203" y="131027"/>
                    <a:pt x="58203" y="131027"/>
                    <a:pt x="76680" y="131027"/>
                  </a:cubicBezTo>
                  <a:cubicBezTo>
                    <a:pt x="78000" y="131027"/>
                    <a:pt x="79320" y="132343"/>
                    <a:pt x="79320" y="133660"/>
                  </a:cubicBezTo>
                  <a:cubicBezTo>
                    <a:pt x="79320" y="133660"/>
                    <a:pt x="79320" y="133660"/>
                    <a:pt x="81960" y="138925"/>
                  </a:cubicBezTo>
                  <a:cubicBezTo>
                    <a:pt x="81960" y="138925"/>
                    <a:pt x="81960" y="138925"/>
                    <a:pt x="97798" y="102065"/>
                  </a:cubicBezTo>
                  <a:cubicBezTo>
                    <a:pt x="100438" y="94166"/>
                    <a:pt x="108357" y="88900"/>
                    <a:pt x="117596" y="88900"/>
                  </a:cubicBezTo>
                  <a:close/>
                  <a:moveTo>
                    <a:pt x="69393" y="12700"/>
                  </a:moveTo>
                  <a:cubicBezTo>
                    <a:pt x="37750" y="12700"/>
                    <a:pt x="12700" y="37750"/>
                    <a:pt x="12700" y="69392"/>
                  </a:cubicBezTo>
                  <a:cubicBezTo>
                    <a:pt x="12700" y="69392"/>
                    <a:pt x="12700" y="69392"/>
                    <a:pt x="12700" y="267158"/>
                  </a:cubicBezTo>
                  <a:cubicBezTo>
                    <a:pt x="12700" y="298800"/>
                    <a:pt x="37750" y="323850"/>
                    <a:pt x="69393" y="323850"/>
                  </a:cubicBezTo>
                  <a:cubicBezTo>
                    <a:pt x="69393" y="323850"/>
                    <a:pt x="69393" y="323850"/>
                    <a:pt x="267157" y="323850"/>
                  </a:cubicBezTo>
                  <a:cubicBezTo>
                    <a:pt x="298800" y="323850"/>
                    <a:pt x="323850" y="298800"/>
                    <a:pt x="323850" y="267158"/>
                  </a:cubicBezTo>
                  <a:lnTo>
                    <a:pt x="323850" y="69392"/>
                  </a:lnTo>
                  <a:cubicBezTo>
                    <a:pt x="323850" y="37750"/>
                    <a:pt x="298800" y="12700"/>
                    <a:pt x="267157" y="12700"/>
                  </a:cubicBezTo>
                  <a:cubicBezTo>
                    <a:pt x="267157" y="12700"/>
                    <a:pt x="267157" y="12700"/>
                    <a:pt x="69393" y="12700"/>
                  </a:cubicBezTo>
                  <a:close/>
                  <a:moveTo>
                    <a:pt x="70005" y="0"/>
                  </a:moveTo>
                  <a:cubicBezTo>
                    <a:pt x="70005" y="0"/>
                    <a:pt x="70005" y="0"/>
                    <a:pt x="268133" y="0"/>
                  </a:cubicBezTo>
                  <a:cubicBezTo>
                    <a:pt x="306438" y="0"/>
                    <a:pt x="338138" y="31551"/>
                    <a:pt x="338138" y="69676"/>
                  </a:cubicBezTo>
                  <a:cubicBezTo>
                    <a:pt x="338138" y="69676"/>
                    <a:pt x="338138" y="69676"/>
                    <a:pt x="338138" y="266874"/>
                  </a:cubicBezTo>
                  <a:cubicBezTo>
                    <a:pt x="338138" y="304999"/>
                    <a:pt x="306438" y="336550"/>
                    <a:pt x="268133" y="336550"/>
                  </a:cubicBezTo>
                  <a:cubicBezTo>
                    <a:pt x="268133" y="336550"/>
                    <a:pt x="268133" y="336550"/>
                    <a:pt x="70005" y="336550"/>
                  </a:cubicBezTo>
                  <a:cubicBezTo>
                    <a:pt x="31700" y="336550"/>
                    <a:pt x="0" y="304999"/>
                    <a:pt x="0" y="266874"/>
                  </a:cubicBezTo>
                  <a:cubicBezTo>
                    <a:pt x="0" y="266874"/>
                    <a:pt x="0" y="266874"/>
                    <a:pt x="0" y="69676"/>
                  </a:cubicBezTo>
                  <a:cubicBezTo>
                    <a:pt x="0" y="31551"/>
                    <a:pt x="31700" y="0"/>
                    <a:pt x="7000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645450" y="1480502"/>
            <a:ext cx="1958383" cy="611706"/>
            <a:chOff x="1317257" y="1824875"/>
            <a:chExt cx="3761195" cy="815608"/>
          </a:xfrm>
        </p:grpSpPr>
        <p:sp>
          <p:nvSpPr>
            <p:cNvPr id="14" name="文本框 369"/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/>
                <a:t>此部分内容作为文字排版占位显示</a:t>
              </a:r>
              <a:br>
                <a:rPr lang="zh-CN" altLang="en-US" sz="1000" dirty="0"/>
              </a:br>
              <a:r>
                <a:rPr lang="zh-CN" altLang="en-US" sz="1000" dirty="0"/>
                <a:t>（建议使用主题字体）</a:t>
              </a:r>
              <a:endParaRPr lang="zh-CN" altLang="en-US" sz="1000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 lnSpcReduction="10000"/>
            </a:bodyPr>
            <a:lstStyle/>
            <a:p>
              <a:r>
                <a:rPr lang="zh-CN" altLang="en-US" sz="1600" b="1" dirty="0">
                  <a:solidFill>
                    <a:schemeClr val="accent1"/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645450" y="2473433"/>
            <a:ext cx="1958383" cy="611706"/>
            <a:chOff x="1317257" y="1824875"/>
            <a:chExt cx="3761195" cy="815608"/>
          </a:xfrm>
        </p:grpSpPr>
        <p:sp>
          <p:nvSpPr>
            <p:cNvPr id="12" name="文本框 367"/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  <a:endParaRPr lang="zh-CN" altLang="en-US" sz="1000"/>
            </a:p>
          </p:txBody>
        </p:sp>
        <p:sp>
          <p:nvSpPr>
            <p:cNvPr id="13" name="矩形 12"/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 lnSpcReduction="10000"/>
            </a:bodyPr>
            <a:lstStyle/>
            <a:p>
              <a:r>
                <a:rPr lang="zh-CN" altLang="en-US" sz="1600" b="1" dirty="0">
                  <a:solidFill>
                    <a:srgbClr val="FEBF02"/>
                  </a:solidFill>
                </a:rPr>
                <a:t>标题文本预设</a:t>
              </a:r>
              <a:endParaRPr lang="zh-CN" altLang="en-US" sz="1600" b="1" dirty="0">
                <a:solidFill>
                  <a:srgbClr val="FEBF02"/>
                </a:solidFill>
              </a:endParaRPr>
            </a:p>
          </p:txBody>
        </p:sp>
      </p:grpSp>
      <p:cxnSp>
        <p:nvCxnSpPr>
          <p:cNvPr id="9" name="直接连接符 8"/>
          <p:cNvCxnSpPr/>
          <p:nvPr/>
        </p:nvCxnSpPr>
        <p:spPr>
          <a:xfrm>
            <a:off x="4568544" y="2240123"/>
            <a:ext cx="1836204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组合 58"/>
          <p:cNvGrpSpPr/>
          <p:nvPr/>
        </p:nvGrpSpPr>
        <p:grpSpPr>
          <a:xfrm>
            <a:off x="2708302" y="1555081"/>
            <a:ext cx="1728788" cy="1168003"/>
            <a:chOff x="2708302" y="1555081"/>
            <a:chExt cx="1728788" cy="1168003"/>
          </a:xfrm>
        </p:grpSpPr>
        <p:sp>
          <p:nvSpPr>
            <p:cNvPr id="36" name="任意多边形: 形状 35"/>
            <p:cNvSpPr/>
            <p:nvPr/>
          </p:nvSpPr>
          <p:spPr bwMode="auto">
            <a:xfrm>
              <a:off x="2708302" y="1555081"/>
              <a:ext cx="1728788" cy="1168003"/>
            </a:xfrm>
            <a:custGeom>
              <a:avLst/>
              <a:gdLst>
                <a:gd name="T0" fmla="*/ 583 w 698"/>
                <a:gd name="T1" fmla="*/ 31 h 472"/>
                <a:gd name="T2" fmla="*/ 577 w 698"/>
                <a:gd name="T3" fmla="*/ 137 h 472"/>
                <a:gd name="T4" fmla="*/ 618 w 698"/>
                <a:gd name="T5" fmla="*/ 209 h 472"/>
                <a:gd name="T6" fmla="*/ 660 w 698"/>
                <a:gd name="T7" fmla="*/ 189 h 472"/>
                <a:gd name="T8" fmla="*/ 698 w 698"/>
                <a:gd name="T9" fmla="*/ 241 h 472"/>
                <a:gd name="T10" fmla="*/ 657 w 698"/>
                <a:gd name="T11" fmla="*/ 307 h 472"/>
                <a:gd name="T12" fmla="*/ 601 w 698"/>
                <a:gd name="T13" fmla="*/ 283 h 472"/>
                <a:gd name="T14" fmla="*/ 571 w 698"/>
                <a:gd name="T15" fmla="*/ 361 h 472"/>
                <a:gd name="T16" fmla="*/ 581 w 698"/>
                <a:gd name="T17" fmla="*/ 453 h 472"/>
                <a:gd name="T18" fmla="*/ 415 w 698"/>
                <a:gd name="T19" fmla="*/ 463 h 472"/>
                <a:gd name="T20" fmla="*/ 380 w 698"/>
                <a:gd name="T21" fmla="*/ 434 h 472"/>
                <a:gd name="T22" fmla="*/ 401 w 698"/>
                <a:gd name="T23" fmla="*/ 374 h 472"/>
                <a:gd name="T24" fmla="*/ 345 w 698"/>
                <a:gd name="T25" fmla="*/ 342 h 472"/>
                <a:gd name="T26" fmla="*/ 279 w 698"/>
                <a:gd name="T27" fmla="*/ 389 h 472"/>
                <a:gd name="T28" fmla="*/ 293 w 698"/>
                <a:gd name="T29" fmla="*/ 440 h 472"/>
                <a:gd name="T30" fmla="*/ 219 w 698"/>
                <a:gd name="T31" fmla="*/ 468 h 472"/>
                <a:gd name="T32" fmla="*/ 101 w 698"/>
                <a:gd name="T33" fmla="*/ 451 h 472"/>
                <a:gd name="T34" fmla="*/ 121 w 698"/>
                <a:gd name="T35" fmla="*/ 326 h 472"/>
                <a:gd name="T36" fmla="*/ 99 w 698"/>
                <a:gd name="T37" fmla="*/ 274 h 472"/>
                <a:gd name="T38" fmla="*/ 72 w 698"/>
                <a:gd name="T39" fmla="*/ 279 h 472"/>
                <a:gd name="T40" fmla="*/ 41 w 698"/>
                <a:gd name="T41" fmla="*/ 284 h 472"/>
                <a:gd name="T42" fmla="*/ 1 w 698"/>
                <a:gd name="T43" fmla="*/ 233 h 472"/>
                <a:gd name="T44" fmla="*/ 39 w 698"/>
                <a:gd name="T45" fmla="*/ 188 h 472"/>
                <a:gd name="T46" fmla="*/ 99 w 698"/>
                <a:gd name="T47" fmla="*/ 204 h 472"/>
                <a:gd name="T48" fmla="*/ 122 w 698"/>
                <a:gd name="T49" fmla="*/ 116 h 472"/>
                <a:gd name="T50" fmla="*/ 105 w 698"/>
                <a:gd name="T51" fmla="*/ 25 h 472"/>
                <a:gd name="T52" fmla="*/ 305 w 698"/>
                <a:gd name="T53" fmla="*/ 28 h 472"/>
                <a:gd name="T54" fmla="*/ 306 w 698"/>
                <a:gd name="T55" fmla="*/ 63 h 472"/>
                <a:gd name="T56" fmla="*/ 288 w 698"/>
                <a:gd name="T57" fmla="*/ 97 h 472"/>
                <a:gd name="T58" fmla="*/ 353 w 698"/>
                <a:gd name="T59" fmla="*/ 141 h 472"/>
                <a:gd name="T60" fmla="*/ 408 w 698"/>
                <a:gd name="T61" fmla="*/ 100 h 472"/>
                <a:gd name="T62" fmla="*/ 377 w 698"/>
                <a:gd name="T63" fmla="*/ 36 h 472"/>
                <a:gd name="T64" fmla="*/ 479 w 698"/>
                <a:gd name="T65" fmla="*/ 21 h 472"/>
                <a:gd name="T66" fmla="*/ 583 w 698"/>
                <a:gd name="T67" fmla="*/ 31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8" h="472">
                  <a:moveTo>
                    <a:pt x="583" y="31"/>
                  </a:moveTo>
                  <a:cubicBezTo>
                    <a:pt x="583" y="31"/>
                    <a:pt x="576" y="103"/>
                    <a:pt x="577" y="137"/>
                  </a:cubicBezTo>
                  <a:cubicBezTo>
                    <a:pt x="577" y="171"/>
                    <a:pt x="586" y="216"/>
                    <a:pt x="618" y="209"/>
                  </a:cubicBezTo>
                  <a:cubicBezTo>
                    <a:pt x="640" y="205"/>
                    <a:pt x="636" y="188"/>
                    <a:pt x="660" y="189"/>
                  </a:cubicBezTo>
                  <a:cubicBezTo>
                    <a:pt x="682" y="190"/>
                    <a:pt x="698" y="224"/>
                    <a:pt x="698" y="241"/>
                  </a:cubicBezTo>
                  <a:cubicBezTo>
                    <a:pt x="698" y="282"/>
                    <a:pt x="679" y="308"/>
                    <a:pt x="657" y="307"/>
                  </a:cubicBezTo>
                  <a:cubicBezTo>
                    <a:pt x="634" y="306"/>
                    <a:pt x="625" y="283"/>
                    <a:pt x="601" y="283"/>
                  </a:cubicBezTo>
                  <a:cubicBezTo>
                    <a:pt x="577" y="283"/>
                    <a:pt x="570" y="304"/>
                    <a:pt x="571" y="361"/>
                  </a:cubicBezTo>
                  <a:cubicBezTo>
                    <a:pt x="573" y="419"/>
                    <a:pt x="581" y="453"/>
                    <a:pt x="581" y="453"/>
                  </a:cubicBezTo>
                  <a:cubicBezTo>
                    <a:pt x="581" y="453"/>
                    <a:pt x="464" y="472"/>
                    <a:pt x="415" y="463"/>
                  </a:cubicBezTo>
                  <a:cubicBezTo>
                    <a:pt x="387" y="457"/>
                    <a:pt x="381" y="449"/>
                    <a:pt x="380" y="434"/>
                  </a:cubicBezTo>
                  <a:cubicBezTo>
                    <a:pt x="379" y="419"/>
                    <a:pt x="409" y="399"/>
                    <a:pt x="401" y="374"/>
                  </a:cubicBezTo>
                  <a:cubicBezTo>
                    <a:pt x="396" y="358"/>
                    <a:pt x="382" y="345"/>
                    <a:pt x="345" y="342"/>
                  </a:cubicBezTo>
                  <a:cubicBezTo>
                    <a:pt x="313" y="339"/>
                    <a:pt x="276" y="366"/>
                    <a:pt x="279" y="389"/>
                  </a:cubicBezTo>
                  <a:cubicBezTo>
                    <a:pt x="281" y="418"/>
                    <a:pt x="300" y="426"/>
                    <a:pt x="293" y="440"/>
                  </a:cubicBezTo>
                  <a:cubicBezTo>
                    <a:pt x="286" y="455"/>
                    <a:pt x="255" y="468"/>
                    <a:pt x="219" y="468"/>
                  </a:cubicBezTo>
                  <a:cubicBezTo>
                    <a:pt x="164" y="469"/>
                    <a:pt x="101" y="451"/>
                    <a:pt x="101" y="451"/>
                  </a:cubicBezTo>
                  <a:cubicBezTo>
                    <a:pt x="101" y="451"/>
                    <a:pt x="117" y="370"/>
                    <a:pt x="121" y="326"/>
                  </a:cubicBezTo>
                  <a:cubicBezTo>
                    <a:pt x="123" y="288"/>
                    <a:pt x="109" y="277"/>
                    <a:pt x="99" y="274"/>
                  </a:cubicBezTo>
                  <a:cubicBezTo>
                    <a:pt x="94" y="273"/>
                    <a:pt x="84" y="276"/>
                    <a:pt x="72" y="279"/>
                  </a:cubicBezTo>
                  <a:cubicBezTo>
                    <a:pt x="61" y="282"/>
                    <a:pt x="50" y="285"/>
                    <a:pt x="41" y="284"/>
                  </a:cubicBezTo>
                  <a:cubicBezTo>
                    <a:pt x="23" y="283"/>
                    <a:pt x="0" y="267"/>
                    <a:pt x="1" y="233"/>
                  </a:cubicBezTo>
                  <a:cubicBezTo>
                    <a:pt x="2" y="211"/>
                    <a:pt x="15" y="187"/>
                    <a:pt x="39" y="188"/>
                  </a:cubicBezTo>
                  <a:cubicBezTo>
                    <a:pt x="72" y="188"/>
                    <a:pt x="81" y="203"/>
                    <a:pt x="99" y="204"/>
                  </a:cubicBezTo>
                  <a:cubicBezTo>
                    <a:pt x="113" y="204"/>
                    <a:pt x="120" y="161"/>
                    <a:pt x="122" y="116"/>
                  </a:cubicBezTo>
                  <a:cubicBezTo>
                    <a:pt x="123" y="72"/>
                    <a:pt x="105" y="25"/>
                    <a:pt x="105" y="25"/>
                  </a:cubicBezTo>
                  <a:cubicBezTo>
                    <a:pt x="105" y="25"/>
                    <a:pt x="257" y="0"/>
                    <a:pt x="305" y="28"/>
                  </a:cubicBezTo>
                  <a:cubicBezTo>
                    <a:pt x="326" y="40"/>
                    <a:pt x="314" y="56"/>
                    <a:pt x="306" y="63"/>
                  </a:cubicBezTo>
                  <a:cubicBezTo>
                    <a:pt x="296" y="71"/>
                    <a:pt x="286" y="83"/>
                    <a:pt x="288" y="97"/>
                  </a:cubicBezTo>
                  <a:cubicBezTo>
                    <a:pt x="291" y="117"/>
                    <a:pt x="328" y="141"/>
                    <a:pt x="353" y="141"/>
                  </a:cubicBezTo>
                  <a:cubicBezTo>
                    <a:pt x="383" y="141"/>
                    <a:pt x="408" y="115"/>
                    <a:pt x="408" y="100"/>
                  </a:cubicBezTo>
                  <a:cubicBezTo>
                    <a:pt x="408" y="61"/>
                    <a:pt x="373" y="62"/>
                    <a:pt x="377" y="36"/>
                  </a:cubicBezTo>
                  <a:cubicBezTo>
                    <a:pt x="382" y="11"/>
                    <a:pt x="433" y="16"/>
                    <a:pt x="479" y="21"/>
                  </a:cubicBezTo>
                  <a:cubicBezTo>
                    <a:pt x="532" y="27"/>
                    <a:pt x="583" y="31"/>
                    <a:pt x="583" y="31"/>
                  </a:cubicBezTo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6" name="任意多边形: 形状 55"/>
            <p:cNvSpPr/>
            <p:nvPr/>
          </p:nvSpPr>
          <p:spPr bwMode="auto">
            <a:xfrm>
              <a:off x="3402744" y="2013691"/>
              <a:ext cx="310139" cy="250781"/>
            </a:xfrm>
            <a:custGeom>
              <a:avLst/>
              <a:gdLst>
                <a:gd name="connsiteX0" fmla="*/ 0 w 331788"/>
                <a:gd name="connsiteY0" fmla="*/ 255587 h 268287"/>
                <a:gd name="connsiteX1" fmla="*/ 331788 w 331788"/>
                <a:gd name="connsiteY1" fmla="*/ 255587 h 268287"/>
                <a:gd name="connsiteX2" fmla="*/ 331788 w 331788"/>
                <a:gd name="connsiteY2" fmla="*/ 268287 h 268287"/>
                <a:gd name="connsiteX3" fmla="*/ 0 w 331788"/>
                <a:gd name="connsiteY3" fmla="*/ 268287 h 268287"/>
                <a:gd name="connsiteX4" fmla="*/ 76201 w 331788"/>
                <a:gd name="connsiteY4" fmla="*/ 207962 h 268287"/>
                <a:gd name="connsiteX5" fmla="*/ 82551 w 331788"/>
                <a:gd name="connsiteY5" fmla="*/ 207962 h 268287"/>
                <a:gd name="connsiteX6" fmla="*/ 82551 w 331788"/>
                <a:gd name="connsiteY6" fmla="*/ 247650 h 268287"/>
                <a:gd name="connsiteX7" fmla="*/ 55563 w 331788"/>
                <a:gd name="connsiteY7" fmla="*/ 247650 h 268287"/>
                <a:gd name="connsiteX8" fmla="*/ 55563 w 331788"/>
                <a:gd name="connsiteY8" fmla="*/ 227012 h 268287"/>
                <a:gd name="connsiteX9" fmla="*/ 115888 w 331788"/>
                <a:gd name="connsiteY9" fmla="*/ 168275 h 268287"/>
                <a:gd name="connsiteX10" fmla="*/ 127168 w 331788"/>
                <a:gd name="connsiteY10" fmla="*/ 168275 h 268287"/>
                <a:gd name="connsiteX11" fmla="*/ 139701 w 331788"/>
                <a:gd name="connsiteY11" fmla="*/ 170835 h 268287"/>
                <a:gd name="connsiteX12" fmla="*/ 139701 w 331788"/>
                <a:gd name="connsiteY12" fmla="*/ 247650 h 268287"/>
                <a:gd name="connsiteX13" fmla="*/ 115888 w 331788"/>
                <a:gd name="connsiteY13" fmla="*/ 247650 h 268287"/>
                <a:gd name="connsiteX14" fmla="*/ 198438 w 331788"/>
                <a:gd name="connsiteY14" fmla="*/ 155575 h 268287"/>
                <a:gd name="connsiteX15" fmla="*/ 198438 w 331788"/>
                <a:gd name="connsiteY15" fmla="*/ 247650 h 268287"/>
                <a:gd name="connsiteX16" fmla="*/ 173038 w 331788"/>
                <a:gd name="connsiteY16" fmla="*/ 247650 h 268287"/>
                <a:gd name="connsiteX17" fmla="*/ 173038 w 331788"/>
                <a:gd name="connsiteY17" fmla="*/ 168363 h 268287"/>
                <a:gd name="connsiteX18" fmla="*/ 198438 w 331788"/>
                <a:gd name="connsiteY18" fmla="*/ 155575 h 268287"/>
                <a:gd name="connsiteX19" fmla="*/ 149226 w 331788"/>
                <a:gd name="connsiteY19" fmla="*/ 41376 h 268287"/>
                <a:gd name="connsiteX20" fmla="*/ 114947 w 331788"/>
                <a:gd name="connsiteY20" fmla="*/ 55968 h 268287"/>
                <a:gd name="connsiteX21" fmla="*/ 114947 w 331788"/>
                <a:gd name="connsiteY21" fmla="*/ 123418 h 268287"/>
                <a:gd name="connsiteX22" fmla="*/ 183504 w 331788"/>
                <a:gd name="connsiteY22" fmla="*/ 123418 h 268287"/>
                <a:gd name="connsiteX23" fmla="*/ 183504 w 331788"/>
                <a:gd name="connsiteY23" fmla="*/ 55968 h 268287"/>
                <a:gd name="connsiteX24" fmla="*/ 149226 w 331788"/>
                <a:gd name="connsiteY24" fmla="*/ 41376 h 268287"/>
                <a:gd name="connsiteX25" fmla="*/ 228600 w 331788"/>
                <a:gd name="connsiteY25" fmla="*/ 39687 h 268287"/>
                <a:gd name="connsiteX26" fmla="*/ 254000 w 331788"/>
                <a:gd name="connsiteY26" fmla="*/ 39687 h 268287"/>
                <a:gd name="connsiteX27" fmla="*/ 254000 w 331788"/>
                <a:gd name="connsiteY27" fmla="*/ 247650 h 268287"/>
                <a:gd name="connsiteX28" fmla="*/ 228600 w 331788"/>
                <a:gd name="connsiteY28" fmla="*/ 247650 h 268287"/>
                <a:gd name="connsiteX29" fmla="*/ 228600 w 331788"/>
                <a:gd name="connsiteY29" fmla="*/ 110730 h 268287"/>
                <a:gd name="connsiteX30" fmla="*/ 231140 w 331788"/>
                <a:gd name="connsiteY30" fmla="*/ 90063 h 268287"/>
                <a:gd name="connsiteX31" fmla="*/ 228600 w 331788"/>
                <a:gd name="connsiteY31" fmla="*/ 69396 h 268287"/>
                <a:gd name="connsiteX32" fmla="*/ 228600 w 331788"/>
                <a:gd name="connsiteY32" fmla="*/ 39687 h 268287"/>
                <a:gd name="connsiteX33" fmla="*/ 149707 w 331788"/>
                <a:gd name="connsiteY33" fmla="*/ 22312 h 268287"/>
                <a:gd name="connsiteX34" fmla="*/ 196764 w 331788"/>
                <a:gd name="connsiteY34" fmla="*/ 41623 h 268287"/>
                <a:gd name="connsiteX35" fmla="*/ 196764 w 331788"/>
                <a:gd name="connsiteY35" fmla="*/ 136893 h 268287"/>
                <a:gd name="connsiteX36" fmla="*/ 109096 w 331788"/>
                <a:gd name="connsiteY36" fmla="*/ 143330 h 268287"/>
                <a:gd name="connsiteX37" fmla="*/ 97492 w 331788"/>
                <a:gd name="connsiteY37" fmla="*/ 154917 h 268287"/>
                <a:gd name="connsiteX38" fmla="*/ 93625 w 331788"/>
                <a:gd name="connsiteY38" fmla="*/ 170366 h 268287"/>
                <a:gd name="connsiteX39" fmla="*/ 43344 w 331788"/>
                <a:gd name="connsiteY39" fmla="*/ 220576 h 268287"/>
                <a:gd name="connsiteX40" fmla="*/ 18848 w 331788"/>
                <a:gd name="connsiteY40" fmla="*/ 220576 h 268287"/>
                <a:gd name="connsiteX41" fmla="*/ 18848 w 331788"/>
                <a:gd name="connsiteY41" fmla="*/ 196115 h 268287"/>
                <a:gd name="connsiteX42" fmla="*/ 67840 w 331788"/>
                <a:gd name="connsiteY42" fmla="*/ 145905 h 268287"/>
                <a:gd name="connsiteX43" fmla="*/ 84600 w 331788"/>
                <a:gd name="connsiteY43" fmla="*/ 140755 h 268287"/>
                <a:gd name="connsiteX44" fmla="*/ 96203 w 331788"/>
                <a:gd name="connsiteY44" fmla="*/ 129168 h 268287"/>
                <a:gd name="connsiteX45" fmla="*/ 102649 w 331788"/>
                <a:gd name="connsiteY45" fmla="*/ 41623 h 268287"/>
                <a:gd name="connsiteX46" fmla="*/ 149707 w 331788"/>
                <a:gd name="connsiteY46" fmla="*/ 22312 h 268287"/>
                <a:gd name="connsiteX47" fmla="*/ 280988 w 331788"/>
                <a:gd name="connsiteY47" fmla="*/ 0 h 268287"/>
                <a:gd name="connsiteX48" fmla="*/ 306388 w 331788"/>
                <a:gd name="connsiteY48" fmla="*/ 0 h 268287"/>
                <a:gd name="connsiteX49" fmla="*/ 306388 w 331788"/>
                <a:gd name="connsiteY49" fmla="*/ 247650 h 268287"/>
                <a:gd name="connsiteX50" fmla="*/ 280988 w 331788"/>
                <a:gd name="connsiteY50" fmla="*/ 247650 h 26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31788" h="268287">
                  <a:moveTo>
                    <a:pt x="0" y="255587"/>
                  </a:moveTo>
                  <a:lnTo>
                    <a:pt x="331788" y="255587"/>
                  </a:lnTo>
                  <a:lnTo>
                    <a:pt x="331788" y="268287"/>
                  </a:lnTo>
                  <a:lnTo>
                    <a:pt x="0" y="268287"/>
                  </a:lnTo>
                  <a:close/>
                  <a:moveTo>
                    <a:pt x="76201" y="207962"/>
                  </a:moveTo>
                  <a:lnTo>
                    <a:pt x="82551" y="207962"/>
                  </a:lnTo>
                  <a:lnTo>
                    <a:pt x="82551" y="247650"/>
                  </a:lnTo>
                  <a:lnTo>
                    <a:pt x="55563" y="247650"/>
                  </a:lnTo>
                  <a:lnTo>
                    <a:pt x="55563" y="227012"/>
                  </a:lnTo>
                  <a:close/>
                  <a:moveTo>
                    <a:pt x="115888" y="168275"/>
                  </a:moveTo>
                  <a:cubicBezTo>
                    <a:pt x="115888" y="168275"/>
                    <a:pt x="115888" y="168275"/>
                    <a:pt x="127168" y="168275"/>
                  </a:cubicBezTo>
                  <a:cubicBezTo>
                    <a:pt x="130928" y="169555"/>
                    <a:pt x="135941" y="170835"/>
                    <a:pt x="139701" y="170835"/>
                  </a:cubicBezTo>
                  <a:cubicBezTo>
                    <a:pt x="139701" y="170835"/>
                    <a:pt x="139701" y="170835"/>
                    <a:pt x="139701" y="247650"/>
                  </a:cubicBezTo>
                  <a:cubicBezTo>
                    <a:pt x="139701" y="247650"/>
                    <a:pt x="139701" y="247650"/>
                    <a:pt x="115888" y="247650"/>
                  </a:cubicBezTo>
                  <a:close/>
                  <a:moveTo>
                    <a:pt x="198438" y="155575"/>
                  </a:moveTo>
                  <a:cubicBezTo>
                    <a:pt x="198438" y="155575"/>
                    <a:pt x="198438" y="155575"/>
                    <a:pt x="198438" y="247650"/>
                  </a:cubicBezTo>
                  <a:cubicBezTo>
                    <a:pt x="198438" y="247650"/>
                    <a:pt x="198438" y="247650"/>
                    <a:pt x="173038" y="247650"/>
                  </a:cubicBezTo>
                  <a:lnTo>
                    <a:pt x="173038" y="168363"/>
                  </a:lnTo>
                  <a:cubicBezTo>
                    <a:pt x="181928" y="165805"/>
                    <a:pt x="190818" y="161969"/>
                    <a:pt x="198438" y="155575"/>
                  </a:cubicBezTo>
                  <a:close/>
                  <a:moveTo>
                    <a:pt x="149226" y="41376"/>
                  </a:moveTo>
                  <a:cubicBezTo>
                    <a:pt x="136937" y="41376"/>
                    <a:pt x="124649" y="46240"/>
                    <a:pt x="114947" y="55968"/>
                  </a:cubicBezTo>
                  <a:cubicBezTo>
                    <a:pt x="96838" y="74128"/>
                    <a:pt x="96838" y="105259"/>
                    <a:pt x="114947" y="123418"/>
                  </a:cubicBezTo>
                  <a:cubicBezTo>
                    <a:pt x="134350" y="142875"/>
                    <a:pt x="164101" y="142875"/>
                    <a:pt x="183504" y="123418"/>
                  </a:cubicBezTo>
                  <a:cubicBezTo>
                    <a:pt x="201613" y="105259"/>
                    <a:pt x="201613" y="74128"/>
                    <a:pt x="183504" y="55968"/>
                  </a:cubicBezTo>
                  <a:cubicBezTo>
                    <a:pt x="173803" y="46240"/>
                    <a:pt x="161514" y="41376"/>
                    <a:pt x="149226" y="41376"/>
                  </a:cubicBezTo>
                  <a:close/>
                  <a:moveTo>
                    <a:pt x="228600" y="39687"/>
                  </a:moveTo>
                  <a:cubicBezTo>
                    <a:pt x="228600" y="39687"/>
                    <a:pt x="228600" y="39687"/>
                    <a:pt x="254000" y="39687"/>
                  </a:cubicBezTo>
                  <a:lnTo>
                    <a:pt x="254000" y="247650"/>
                  </a:lnTo>
                  <a:cubicBezTo>
                    <a:pt x="254000" y="247650"/>
                    <a:pt x="254000" y="247650"/>
                    <a:pt x="228600" y="247650"/>
                  </a:cubicBezTo>
                  <a:cubicBezTo>
                    <a:pt x="228600" y="247650"/>
                    <a:pt x="228600" y="247650"/>
                    <a:pt x="228600" y="110730"/>
                  </a:cubicBezTo>
                  <a:cubicBezTo>
                    <a:pt x="231140" y="104272"/>
                    <a:pt x="231140" y="96521"/>
                    <a:pt x="231140" y="90063"/>
                  </a:cubicBezTo>
                  <a:cubicBezTo>
                    <a:pt x="231140" y="83604"/>
                    <a:pt x="231140" y="75854"/>
                    <a:pt x="228600" y="69396"/>
                  </a:cubicBezTo>
                  <a:cubicBezTo>
                    <a:pt x="228600" y="69396"/>
                    <a:pt x="228600" y="69396"/>
                    <a:pt x="228600" y="39687"/>
                  </a:cubicBezTo>
                  <a:close/>
                  <a:moveTo>
                    <a:pt x="149707" y="22312"/>
                  </a:moveTo>
                  <a:cubicBezTo>
                    <a:pt x="166789" y="22312"/>
                    <a:pt x="183872" y="28749"/>
                    <a:pt x="196764" y="41623"/>
                  </a:cubicBezTo>
                  <a:cubicBezTo>
                    <a:pt x="223838" y="68659"/>
                    <a:pt x="223838" y="111144"/>
                    <a:pt x="196764" y="136893"/>
                  </a:cubicBezTo>
                  <a:cubicBezTo>
                    <a:pt x="173558" y="161354"/>
                    <a:pt x="136170" y="162641"/>
                    <a:pt x="109096" y="143330"/>
                  </a:cubicBezTo>
                  <a:cubicBezTo>
                    <a:pt x="109096" y="143330"/>
                    <a:pt x="109096" y="143330"/>
                    <a:pt x="97492" y="154917"/>
                  </a:cubicBezTo>
                  <a:cubicBezTo>
                    <a:pt x="98782" y="160067"/>
                    <a:pt x="97492" y="166504"/>
                    <a:pt x="93625" y="170366"/>
                  </a:cubicBezTo>
                  <a:cubicBezTo>
                    <a:pt x="93625" y="170366"/>
                    <a:pt x="93625" y="170366"/>
                    <a:pt x="43344" y="220576"/>
                  </a:cubicBezTo>
                  <a:cubicBezTo>
                    <a:pt x="35608" y="227013"/>
                    <a:pt x="25295" y="227013"/>
                    <a:pt x="18848" y="220576"/>
                  </a:cubicBezTo>
                  <a:cubicBezTo>
                    <a:pt x="11113" y="214139"/>
                    <a:pt x="11113" y="202552"/>
                    <a:pt x="18848" y="196115"/>
                  </a:cubicBezTo>
                  <a:cubicBezTo>
                    <a:pt x="18848" y="196115"/>
                    <a:pt x="18848" y="196115"/>
                    <a:pt x="67840" y="145905"/>
                  </a:cubicBezTo>
                  <a:cubicBezTo>
                    <a:pt x="72997" y="142043"/>
                    <a:pt x="78154" y="140755"/>
                    <a:pt x="84600" y="140755"/>
                  </a:cubicBezTo>
                  <a:cubicBezTo>
                    <a:pt x="84600" y="140755"/>
                    <a:pt x="84600" y="140755"/>
                    <a:pt x="96203" y="129168"/>
                  </a:cubicBezTo>
                  <a:cubicBezTo>
                    <a:pt x="75575" y="103420"/>
                    <a:pt x="78154" y="66084"/>
                    <a:pt x="102649" y="41623"/>
                  </a:cubicBezTo>
                  <a:cubicBezTo>
                    <a:pt x="115542" y="28749"/>
                    <a:pt x="132624" y="22312"/>
                    <a:pt x="149707" y="22312"/>
                  </a:cubicBezTo>
                  <a:close/>
                  <a:moveTo>
                    <a:pt x="280988" y="0"/>
                  </a:moveTo>
                  <a:lnTo>
                    <a:pt x="306388" y="0"/>
                  </a:lnTo>
                  <a:lnTo>
                    <a:pt x="306388" y="247650"/>
                  </a:lnTo>
                  <a:lnTo>
                    <a:pt x="280988" y="2476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</p:grpSp>
      <p:sp>
        <p:nvSpPr>
          <p:cNvPr id="38" name="任意多边形: 形状 37"/>
          <p:cNvSpPr/>
          <p:nvPr/>
        </p:nvSpPr>
        <p:spPr bwMode="auto">
          <a:xfrm>
            <a:off x="4534721" y="3491411"/>
            <a:ext cx="2381" cy="13097"/>
          </a:xfrm>
          <a:custGeom>
            <a:avLst/>
            <a:gdLst>
              <a:gd name="T0" fmla="*/ 1 w 1"/>
              <a:gd name="T1" fmla="*/ 5 h 5"/>
              <a:gd name="T2" fmla="*/ 1 w 1"/>
              <a:gd name="T3" fmla="*/ 5 h 5"/>
              <a:gd name="T4" fmla="*/ 1 w 1"/>
              <a:gd name="T5" fmla="*/ 5 h 5"/>
              <a:gd name="T6" fmla="*/ 1 w 1"/>
              <a:gd name="T7" fmla="*/ 4 h 5"/>
              <a:gd name="T8" fmla="*/ 1 w 1"/>
              <a:gd name="T9" fmla="*/ 4 h 5"/>
              <a:gd name="T10" fmla="*/ 1 w 1"/>
              <a:gd name="T11" fmla="*/ 4 h 5"/>
              <a:gd name="T12" fmla="*/ 1 w 1"/>
              <a:gd name="T13" fmla="*/ 4 h 5"/>
              <a:gd name="T14" fmla="*/ 1 w 1"/>
              <a:gd name="T15" fmla="*/ 4 h 5"/>
              <a:gd name="T16" fmla="*/ 1 w 1"/>
              <a:gd name="T17" fmla="*/ 4 h 5"/>
              <a:gd name="T18" fmla="*/ 1 w 1"/>
              <a:gd name="T19" fmla="*/ 3 h 5"/>
              <a:gd name="T20" fmla="*/ 1 w 1"/>
              <a:gd name="T21" fmla="*/ 4 h 5"/>
              <a:gd name="T22" fmla="*/ 1 w 1"/>
              <a:gd name="T23" fmla="*/ 3 h 5"/>
              <a:gd name="T24" fmla="*/ 1 w 1"/>
              <a:gd name="T25" fmla="*/ 3 h 5"/>
              <a:gd name="T26" fmla="*/ 1 w 1"/>
              <a:gd name="T27" fmla="*/ 3 h 5"/>
              <a:gd name="T28" fmla="*/ 1 w 1"/>
              <a:gd name="T29" fmla="*/ 3 h 5"/>
              <a:gd name="T30" fmla="*/ 0 w 1"/>
              <a:gd name="T31" fmla="*/ 2 h 5"/>
              <a:gd name="T32" fmla="*/ 1 w 1"/>
              <a:gd name="T33" fmla="*/ 3 h 5"/>
              <a:gd name="T34" fmla="*/ 0 w 1"/>
              <a:gd name="T35" fmla="*/ 2 h 5"/>
              <a:gd name="T36" fmla="*/ 0 w 1"/>
              <a:gd name="T37" fmla="*/ 1 h 5"/>
              <a:gd name="T38" fmla="*/ 0 w 1"/>
              <a:gd name="T39" fmla="*/ 2 h 5"/>
              <a:gd name="T40" fmla="*/ 0 w 1"/>
              <a:gd name="T41" fmla="*/ 1 h 5"/>
              <a:gd name="T42" fmla="*/ 0 w 1"/>
              <a:gd name="T43" fmla="*/ 1 h 5"/>
              <a:gd name="T44" fmla="*/ 0 w 1"/>
              <a:gd name="T45" fmla="*/ 1 h 5"/>
              <a:gd name="T46" fmla="*/ 0 w 1"/>
              <a:gd name="T47" fmla="*/ 1 h 5"/>
              <a:gd name="T48" fmla="*/ 0 w 1"/>
              <a:gd name="T49" fmla="*/ 1 h 5"/>
              <a:gd name="T50" fmla="*/ 0 w 1"/>
              <a:gd name="T51" fmla="*/ 1 h 5"/>
              <a:gd name="T52" fmla="*/ 0 w 1"/>
              <a:gd name="T53" fmla="*/ 1 h 5"/>
              <a:gd name="T54" fmla="*/ 0 w 1"/>
              <a:gd name="T55" fmla="*/ 0 h 5"/>
              <a:gd name="T56" fmla="*/ 0 w 1"/>
              <a:gd name="T57" fmla="*/ 0 h 5"/>
              <a:gd name="T58" fmla="*/ 0 w 1"/>
              <a:gd name="T5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" h="5"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3"/>
                </a:moveTo>
                <a:cubicBezTo>
                  <a:pt x="1" y="3"/>
                  <a:pt x="1" y="3"/>
                  <a:pt x="1" y="4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0" y="2"/>
                </a:moveTo>
                <a:cubicBezTo>
                  <a:pt x="0" y="2"/>
                  <a:pt x="0" y="3"/>
                  <a:pt x="1" y="3"/>
                </a:cubicBezTo>
                <a:cubicBezTo>
                  <a:pt x="0" y="3"/>
                  <a:pt x="0" y="2"/>
                  <a:pt x="0" y="2"/>
                </a:cubicBezTo>
                <a:moveTo>
                  <a:pt x="0" y="1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0A5A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grpSp>
        <p:nvGrpSpPr>
          <p:cNvPr id="60" name="组合 59"/>
          <p:cNvGrpSpPr/>
          <p:nvPr/>
        </p:nvGrpSpPr>
        <p:grpSpPr>
          <a:xfrm>
            <a:off x="2916662" y="2413521"/>
            <a:ext cx="1245394" cy="1526381"/>
            <a:chOff x="2916662" y="2413521"/>
            <a:chExt cx="1245394" cy="1526381"/>
          </a:xfrm>
        </p:grpSpPr>
        <p:sp>
          <p:nvSpPr>
            <p:cNvPr id="35" name="任意多边形: 形状 34"/>
            <p:cNvSpPr/>
            <p:nvPr/>
          </p:nvSpPr>
          <p:spPr bwMode="auto">
            <a:xfrm>
              <a:off x="2916662" y="2413521"/>
              <a:ext cx="1245394" cy="1526381"/>
            </a:xfrm>
            <a:custGeom>
              <a:avLst/>
              <a:gdLst>
                <a:gd name="T0" fmla="*/ 496 w 503"/>
                <a:gd name="T1" fmla="*/ 109 h 617"/>
                <a:gd name="T2" fmla="*/ 377 w 503"/>
                <a:gd name="T3" fmla="*/ 122 h 617"/>
                <a:gd name="T4" fmla="*/ 292 w 503"/>
                <a:gd name="T5" fmla="*/ 90 h 617"/>
                <a:gd name="T6" fmla="*/ 314 w 503"/>
                <a:gd name="T7" fmla="*/ 36 h 617"/>
                <a:gd name="T8" fmla="*/ 254 w 503"/>
                <a:gd name="T9" fmla="*/ 0 h 617"/>
                <a:gd name="T10" fmla="*/ 199 w 503"/>
                <a:gd name="T11" fmla="*/ 42 h 617"/>
                <a:gd name="T12" fmla="*/ 213 w 503"/>
                <a:gd name="T13" fmla="*/ 97 h 617"/>
                <a:gd name="T14" fmla="*/ 117 w 503"/>
                <a:gd name="T15" fmla="*/ 123 h 617"/>
                <a:gd name="T16" fmla="*/ 15 w 503"/>
                <a:gd name="T17" fmla="*/ 106 h 617"/>
                <a:gd name="T18" fmla="*/ 6 w 503"/>
                <a:gd name="T19" fmla="*/ 178 h 617"/>
                <a:gd name="T20" fmla="*/ 14 w 503"/>
                <a:gd name="T21" fmla="*/ 233 h 617"/>
                <a:gd name="T22" fmla="*/ 44 w 503"/>
                <a:gd name="T23" fmla="*/ 255 h 617"/>
                <a:gd name="T24" fmla="*/ 86 w 503"/>
                <a:gd name="T25" fmla="*/ 233 h 617"/>
                <a:gd name="T26" fmla="*/ 128 w 503"/>
                <a:gd name="T27" fmla="*/ 293 h 617"/>
                <a:gd name="T28" fmla="*/ 87 w 503"/>
                <a:gd name="T29" fmla="*/ 359 h 617"/>
                <a:gd name="T30" fmla="*/ 27 w 503"/>
                <a:gd name="T31" fmla="*/ 334 h 617"/>
                <a:gd name="T32" fmla="*/ 1 w 503"/>
                <a:gd name="T33" fmla="*/ 384 h 617"/>
                <a:gd name="T34" fmla="*/ 5 w 503"/>
                <a:gd name="T35" fmla="*/ 465 h 617"/>
                <a:gd name="T36" fmla="*/ 10 w 503"/>
                <a:gd name="T37" fmla="*/ 500 h 617"/>
                <a:gd name="T38" fmla="*/ 143 w 503"/>
                <a:gd name="T39" fmla="*/ 490 h 617"/>
                <a:gd name="T40" fmla="*/ 225 w 503"/>
                <a:gd name="T41" fmla="*/ 522 h 617"/>
                <a:gd name="T42" fmla="*/ 196 w 503"/>
                <a:gd name="T43" fmla="*/ 573 h 617"/>
                <a:gd name="T44" fmla="*/ 256 w 503"/>
                <a:gd name="T45" fmla="*/ 617 h 617"/>
                <a:gd name="T46" fmla="*/ 313 w 503"/>
                <a:gd name="T47" fmla="*/ 575 h 617"/>
                <a:gd name="T48" fmla="*/ 281 w 503"/>
                <a:gd name="T49" fmla="*/ 520 h 617"/>
                <a:gd name="T50" fmla="*/ 318 w 503"/>
                <a:gd name="T51" fmla="*/ 491 h 617"/>
                <a:gd name="T52" fmla="*/ 489 w 503"/>
                <a:gd name="T53" fmla="*/ 506 h 617"/>
                <a:gd name="T54" fmla="*/ 498 w 503"/>
                <a:gd name="T55" fmla="*/ 421 h 617"/>
                <a:gd name="T56" fmla="*/ 478 w 503"/>
                <a:gd name="T57" fmla="*/ 338 h 617"/>
                <a:gd name="T58" fmla="*/ 426 w 503"/>
                <a:gd name="T59" fmla="*/ 349 h 617"/>
                <a:gd name="T60" fmla="*/ 381 w 503"/>
                <a:gd name="T61" fmla="*/ 292 h 617"/>
                <a:gd name="T62" fmla="*/ 422 w 503"/>
                <a:gd name="T63" fmla="*/ 244 h 617"/>
                <a:gd name="T64" fmla="*/ 483 w 503"/>
                <a:gd name="T65" fmla="*/ 260 h 617"/>
                <a:gd name="T66" fmla="*/ 501 w 503"/>
                <a:gd name="T67" fmla="*/ 177 h 617"/>
                <a:gd name="T68" fmla="*/ 496 w 503"/>
                <a:gd name="T69" fmla="*/ 109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03" h="617">
                  <a:moveTo>
                    <a:pt x="496" y="109"/>
                  </a:moveTo>
                  <a:cubicBezTo>
                    <a:pt x="496" y="109"/>
                    <a:pt x="434" y="122"/>
                    <a:pt x="377" y="122"/>
                  </a:cubicBezTo>
                  <a:cubicBezTo>
                    <a:pt x="329" y="121"/>
                    <a:pt x="292" y="118"/>
                    <a:pt x="292" y="90"/>
                  </a:cubicBezTo>
                  <a:cubicBezTo>
                    <a:pt x="293" y="62"/>
                    <a:pt x="317" y="62"/>
                    <a:pt x="314" y="36"/>
                  </a:cubicBezTo>
                  <a:cubicBezTo>
                    <a:pt x="310" y="9"/>
                    <a:pt x="283" y="0"/>
                    <a:pt x="254" y="0"/>
                  </a:cubicBezTo>
                  <a:cubicBezTo>
                    <a:pt x="226" y="1"/>
                    <a:pt x="199" y="19"/>
                    <a:pt x="199" y="42"/>
                  </a:cubicBezTo>
                  <a:cubicBezTo>
                    <a:pt x="199" y="64"/>
                    <a:pt x="221" y="81"/>
                    <a:pt x="213" y="97"/>
                  </a:cubicBezTo>
                  <a:cubicBezTo>
                    <a:pt x="204" y="113"/>
                    <a:pt x="165" y="126"/>
                    <a:pt x="117" y="123"/>
                  </a:cubicBezTo>
                  <a:cubicBezTo>
                    <a:pt x="71" y="120"/>
                    <a:pt x="15" y="106"/>
                    <a:pt x="15" y="106"/>
                  </a:cubicBezTo>
                  <a:cubicBezTo>
                    <a:pt x="15" y="106"/>
                    <a:pt x="6" y="157"/>
                    <a:pt x="6" y="178"/>
                  </a:cubicBezTo>
                  <a:cubicBezTo>
                    <a:pt x="7" y="200"/>
                    <a:pt x="10" y="224"/>
                    <a:pt x="14" y="233"/>
                  </a:cubicBezTo>
                  <a:cubicBezTo>
                    <a:pt x="19" y="242"/>
                    <a:pt x="27" y="259"/>
                    <a:pt x="44" y="255"/>
                  </a:cubicBezTo>
                  <a:cubicBezTo>
                    <a:pt x="60" y="251"/>
                    <a:pt x="69" y="230"/>
                    <a:pt x="86" y="233"/>
                  </a:cubicBezTo>
                  <a:cubicBezTo>
                    <a:pt x="102" y="236"/>
                    <a:pt x="130" y="259"/>
                    <a:pt x="128" y="293"/>
                  </a:cubicBezTo>
                  <a:cubicBezTo>
                    <a:pt x="125" y="328"/>
                    <a:pt x="111" y="361"/>
                    <a:pt x="87" y="359"/>
                  </a:cubicBezTo>
                  <a:cubicBezTo>
                    <a:pt x="62" y="357"/>
                    <a:pt x="47" y="336"/>
                    <a:pt x="27" y="334"/>
                  </a:cubicBezTo>
                  <a:cubicBezTo>
                    <a:pt x="6" y="332"/>
                    <a:pt x="0" y="366"/>
                    <a:pt x="1" y="384"/>
                  </a:cubicBezTo>
                  <a:cubicBezTo>
                    <a:pt x="2" y="403"/>
                    <a:pt x="2" y="445"/>
                    <a:pt x="5" y="465"/>
                  </a:cubicBezTo>
                  <a:cubicBezTo>
                    <a:pt x="8" y="485"/>
                    <a:pt x="10" y="500"/>
                    <a:pt x="10" y="500"/>
                  </a:cubicBezTo>
                  <a:cubicBezTo>
                    <a:pt x="10" y="500"/>
                    <a:pt x="90" y="489"/>
                    <a:pt x="143" y="490"/>
                  </a:cubicBezTo>
                  <a:cubicBezTo>
                    <a:pt x="195" y="491"/>
                    <a:pt x="223" y="502"/>
                    <a:pt x="225" y="522"/>
                  </a:cubicBezTo>
                  <a:cubicBezTo>
                    <a:pt x="226" y="542"/>
                    <a:pt x="193" y="550"/>
                    <a:pt x="196" y="573"/>
                  </a:cubicBezTo>
                  <a:cubicBezTo>
                    <a:pt x="199" y="596"/>
                    <a:pt x="234" y="617"/>
                    <a:pt x="256" y="617"/>
                  </a:cubicBezTo>
                  <a:cubicBezTo>
                    <a:pt x="279" y="616"/>
                    <a:pt x="313" y="602"/>
                    <a:pt x="313" y="575"/>
                  </a:cubicBezTo>
                  <a:cubicBezTo>
                    <a:pt x="312" y="548"/>
                    <a:pt x="282" y="537"/>
                    <a:pt x="281" y="520"/>
                  </a:cubicBezTo>
                  <a:cubicBezTo>
                    <a:pt x="279" y="504"/>
                    <a:pt x="298" y="491"/>
                    <a:pt x="318" y="491"/>
                  </a:cubicBezTo>
                  <a:cubicBezTo>
                    <a:pt x="337" y="491"/>
                    <a:pt x="489" y="506"/>
                    <a:pt x="489" y="506"/>
                  </a:cubicBezTo>
                  <a:cubicBezTo>
                    <a:pt x="489" y="506"/>
                    <a:pt x="494" y="464"/>
                    <a:pt x="498" y="421"/>
                  </a:cubicBezTo>
                  <a:cubicBezTo>
                    <a:pt x="503" y="364"/>
                    <a:pt x="498" y="336"/>
                    <a:pt x="478" y="338"/>
                  </a:cubicBezTo>
                  <a:cubicBezTo>
                    <a:pt x="467" y="339"/>
                    <a:pt x="449" y="350"/>
                    <a:pt x="426" y="349"/>
                  </a:cubicBezTo>
                  <a:cubicBezTo>
                    <a:pt x="403" y="348"/>
                    <a:pt x="378" y="329"/>
                    <a:pt x="381" y="292"/>
                  </a:cubicBezTo>
                  <a:cubicBezTo>
                    <a:pt x="384" y="263"/>
                    <a:pt x="399" y="243"/>
                    <a:pt x="422" y="244"/>
                  </a:cubicBezTo>
                  <a:cubicBezTo>
                    <a:pt x="444" y="246"/>
                    <a:pt x="468" y="260"/>
                    <a:pt x="483" y="260"/>
                  </a:cubicBezTo>
                  <a:cubicBezTo>
                    <a:pt x="493" y="261"/>
                    <a:pt x="501" y="198"/>
                    <a:pt x="501" y="177"/>
                  </a:cubicBezTo>
                  <a:cubicBezTo>
                    <a:pt x="501" y="135"/>
                    <a:pt x="496" y="109"/>
                    <a:pt x="496" y="109"/>
                  </a:cubicBezTo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5" name="任意多边形: 形状 54"/>
            <p:cNvSpPr/>
            <p:nvPr/>
          </p:nvSpPr>
          <p:spPr bwMode="auto">
            <a:xfrm>
              <a:off x="3407945" y="3004379"/>
              <a:ext cx="299738" cy="310140"/>
            </a:xfrm>
            <a:custGeom>
              <a:avLst/>
              <a:gdLst>
                <a:gd name="connsiteX0" fmla="*/ 94055 w 317452"/>
                <a:gd name="connsiteY0" fmla="*/ 135965 h 328468"/>
                <a:gd name="connsiteX1" fmla="*/ 94407 w 317452"/>
                <a:gd name="connsiteY1" fmla="*/ 136055 h 328468"/>
                <a:gd name="connsiteX2" fmla="*/ 104825 w 317452"/>
                <a:gd name="connsiteY2" fmla="*/ 158537 h 328468"/>
                <a:gd name="connsiteX3" fmla="*/ 106109 w 317452"/>
                <a:gd name="connsiteY3" fmla="*/ 161308 h 328468"/>
                <a:gd name="connsiteX4" fmla="*/ 98162 w 317452"/>
                <a:gd name="connsiteY4" fmla="*/ 160053 h 328468"/>
                <a:gd name="connsiteX5" fmla="*/ 96849 w 317452"/>
                <a:gd name="connsiteY5" fmla="*/ 160053 h 328468"/>
                <a:gd name="connsiteX6" fmla="*/ 92911 w 317452"/>
                <a:gd name="connsiteY6" fmla="*/ 137630 h 328468"/>
                <a:gd name="connsiteX7" fmla="*/ 93506 w 317452"/>
                <a:gd name="connsiteY7" fmla="*/ 136765 h 328468"/>
                <a:gd name="connsiteX8" fmla="*/ 39496 w 317452"/>
                <a:gd name="connsiteY8" fmla="*/ 115887 h 328468"/>
                <a:gd name="connsiteX9" fmla="*/ 51437 w 317452"/>
                <a:gd name="connsiteY9" fmla="*/ 165488 h 328468"/>
                <a:gd name="connsiteX10" fmla="*/ 48784 w 317452"/>
                <a:gd name="connsiteY10" fmla="*/ 166793 h 328468"/>
                <a:gd name="connsiteX11" fmla="*/ 47457 w 317452"/>
                <a:gd name="connsiteY11" fmla="*/ 170709 h 328468"/>
                <a:gd name="connsiteX12" fmla="*/ 48784 w 317452"/>
                <a:gd name="connsiteY12" fmla="*/ 173319 h 328468"/>
                <a:gd name="connsiteX13" fmla="*/ 52764 w 317452"/>
                <a:gd name="connsiteY13" fmla="*/ 175930 h 328468"/>
                <a:gd name="connsiteX14" fmla="*/ 55418 w 317452"/>
                <a:gd name="connsiteY14" fmla="*/ 174625 h 328468"/>
                <a:gd name="connsiteX15" fmla="*/ 87263 w 317452"/>
                <a:gd name="connsiteY15" fmla="*/ 216393 h 328468"/>
                <a:gd name="connsiteX16" fmla="*/ 55418 w 317452"/>
                <a:gd name="connsiteY16" fmla="*/ 230752 h 328468"/>
                <a:gd name="connsiteX17" fmla="*/ 38169 w 317452"/>
                <a:gd name="connsiteY17" fmla="*/ 224225 h 328468"/>
                <a:gd name="connsiteX18" fmla="*/ 1017 w 317452"/>
                <a:gd name="connsiteY18" fmla="*/ 147214 h 328468"/>
                <a:gd name="connsiteX19" fmla="*/ 7651 w 317452"/>
                <a:gd name="connsiteY19" fmla="*/ 128940 h 328468"/>
                <a:gd name="connsiteX20" fmla="*/ 39496 w 317452"/>
                <a:gd name="connsiteY20" fmla="*/ 115887 h 328468"/>
                <a:gd name="connsiteX21" fmla="*/ 63900 w 317452"/>
                <a:gd name="connsiteY21" fmla="*/ 106627 h 328468"/>
                <a:gd name="connsiteX22" fmla="*/ 71807 w 317452"/>
                <a:gd name="connsiteY22" fmla="*/ 114982 h 328468"/>
                <a:gd name="connsiteX23" fmla="*/ 81033 w 317452"/>
                <a:gd name="connsiteY23" fmla="*/ 133331 h 328468"/>
                <a:gd name="connsiteX24" fmla="*/ 87623 w 317452"/>
                <a:gd name="connsiteY24" fmla="*/ 130710 h 328468"/>
                <a:gd name="connsiteX25" fmla="*/ 95803 w 317452"/>
                <a:gd name="connsiteY25" fmla="*/ 133422 h 328468"/>
                <a:gd name="connsiteX26" fmla="*/ 94055 w 317452"/>
                <a:gd name="connsiteY26" fmla="*/ 135965 h 328468"/>
                <a:gd name="connsiteX27" fmla="*/ 89115 w 317452"/>
                <a:gd name="connsiteY27" fmla="*/ 134702 h 328468"/>
                <a:gd name="connsiteX28" fmla="*/ 83823 w 317452"/>
                <a:gd name="connsiteY28" fmla="*/ 137407 h 328468"/>
                <a:gd name="connsiteX29" fmla="*/ 82500 w 317452"/>
                <a:gd name="connsiteY29" fmla="*/ 137407 h 328468"/>
                <a:gd name="connsiteX30" fmla="*/ 97053 w 317452"/>
                <a:gd name="connsiteY30" fmla="*/ 169863 h 328468"/>
                <a:gd name="connsiteX31" fmla="*/ 98375 w 317452"/>
                <a:gd name="connsiteY31" fmla="*/ 169863 h 328468"/>
                <a:gd name="connsiteX32" fmla="*/ 103667 w 317452"/>
                <a:gd name="connsiteY32" fmla="*/ 167158 h 328468"/>
                <a:gd name="connsiteX33" fmla="*/ 106313 w 317452"/>
                <a:gd name="connsiteY33" fmla="*/ 161749 h 328468"/>
                <a:gd name="connsiteX34" fmla="*/ 106109 w 317452"/>
                <a:gd name="connsiteY34" fmla="*/ 161308 h 328468"/>
                <a:gd name="connsiteX35" fmla="*/ 109648 w 317452"/>
                <a:gd name="connsiteY35" fmla="*/ 161866 h 328468"/>
                <a:gd name="connsiteX36" fmla="*/ 110272 w 317452"/>
                <a:gd name="connsiteY36" fmla="*/ 161402 h 328468"/>
                <a:gd name="connsiteX37" fmla="*/ 110522 w 317452"/>
                <a:gd name="connsiteY37" fmla="*/ 164622 h 328468"/>
                <a:gd name="connsiteX38" fmla="*/ 106074 w 317452"/>
                <a:gd name="connsiteY38" fmla="*/ 170028 h 328468"/>
                <a:gd name="connsiteX39" fmla="*/ 99484 w 317452"/>
                <a:gd name="connsiteY39" fmla="*/ 172650 h 328468"/>
                <a:gd name="connsiteX40" fmla="*/ 107391 w 317452"/>
                <a:gd name="connsiteY40" fmla="*/ 192309 h 328468"/>
                <a:gd name="connsiteX41" fmla="*/ 100802 w 317452"/>
                <a:gd name="connsiteY41" fmla="*/ 211968 h 328468"/>
                <a:gd name="connsiteX42" fmla="*/ 91576 w 317452"/>
                <a:gd name="connsiteY42" fmla="*/ 215900 h 328468"/>
                <a:gd name="connsiteX43" fmla="*/ 59946 w 317452"/>
                <a:gd name="connsiteY43" fmla="*/ 172650 h 328468"/>
                <a:gd name="connsiteX44" fmla="*/ 62582 w 317452"/>
                <a:gd name="connsiteY44" fmla="*/ 171339 h 328468"/>
                <a:gd name="connsiteX45" fmla="*/ 63900 w 317452"/>
                <a:gd name="connsiteY45" fmla="*/ 166097 h 328468"/>
                <a:gd name="connsiteX46" fmla="*/ 62582 w 317452"/>
                <a:gd name="connsiteY46" fmla="*/ 163475 h 328468"/>
                <a:gd name="connsiteX47" fmla="*/ 58628 w 317452"/>
                <a:gd name="connsiteY47" fmla="*/ 162165 h 328468"/>
                <a:gd name="connsiteX48" fmla="*/ 54674 w 317452"/>
                <a:gd name="connsiteY48" fmla="*/ 163475 h 328468"/>
                <a:gd name="connsiteX49" fmla="*/ 42813 w 317452"/>
                <a:gd name="connsiteY49" fmla="*/ 111051 h 328468"/>
                <a:gd name="connsiteX50" fmla="*/ 52038 w 317452"/>
                <a:gd name="connsiteY50" fmla="*/ 107119 h 328468"/>
                <a:gd name="connsiteX51" fmla="*/ 63900 w 317452"/>
                <a:gd name="connsiteY51" fmla="*/ 106627 h 328468"/>
                <a:gd name="connsiteX52" fmla="*/ 221560 w 317452"/>
                <a:gd name="connsiteY52" fmla="*/ 67725 h 328468"/>
                <a:gd name="connsiteX53" fmla="*/ 239938 w 317452"/>
                <a:gd name="connsiteY53" fmla="*/ 67725 h 328468"/>
                <a:gd name="connsiteX54" fmla="*/ 249127 w 317452"/>
                <a:gd name="connsiteY54" fmla="*/ 90147 h 328468"/>
                <a:gd name="connsiteX55" fmla="*/ 249127 w 317452"/>
                <a:gd name="connsiteY55" fmla="*/ 99380 h 328468"/>
                <a:gd name="connsiteX56" fmla="*/ 259629 w 317452"/>
                <a:gd name="connsiteY56" fmla="*/ 162691 h 328468"/>
                <a:gd name="connsiteX57" fmla="*/ 300324 w 317452"/>
                <a:gd name="connsiteY57" fmla="*/ 193027 h 328468"/>
                <a:gd name="connsiteX58" fmla="*/ 304262 w 317452"/>
                <a:gd name="connsiteY58" fmla="*/ 215450 h 328468"/>
                <a:gd name="connsiteX59" fmla="*/ 283258 w 317452"/>
                <a:gd name="connsiteY59" fmla="*/ 219407 h 328468"/>
                <a:gd name="connsiteX60" fmla="*/ 281946 w 317452"/>
                <a:gd name="connsiteY60" fmla="*/ 218088 h 328468"/>
                <a:gd name="connsiteX61" fmla="*/ 236000 w 317452"/>
                <a:gd name="connsiteY61" fmla="*/ 185113 h 328468"/>
                <a:gd name="connsiteX62" fmla="*/ 229436 w 317452"/>
                <a:gd name="connsiteY62" fmla="*/ 174562 h 328468"/>
                <a:gd name="connsiteX63" fmla="*/ 224185 w 317452"/>
                <a:gd name="connsiteY63" fmla="*/ 145544 h 328468"/>
                <a:gd name="connsiteX64" fmla="*/ 196617 w 317452"/>
                <a:gd name="connsiteY64" fmla="*/ 194346 h 328468"/>
                <a:gd name="connsiteX65" fmla="*/ 229436 w 317452"/>
                <a:gd name="connsiteY65" fmla="*/ 243148 h 328468"/>
                <a:gd name="connsiteX66" fmla="*/ 230749 w 317452"/>
                <a:gd name="connsiteY66" fmla="*/ 265571 h 328468"/>
                <a:gd name="connsiteX67" fmla="*/ 195305 w 317452"/>
                <a:gd name="connsiteY67" fmla="*/ 318329 h 328468"/>
                <a:gd name="connsiteX68" fmla="*/ 169050 w 317452"/>
                <a:gd name="connsiteY68" fmla="*/ 323605 h 328468"/>
                <a:gd name="connsiteX69" fmla="*/ 167737 w 317452"/>
                <a:gd name="connsiteY69" fmla="*/ 323605 h 328468"/>
                <a:gd name="connsiteX70" fmla="*/ 162486 w 317452"/>
                <a:gd name="connsiteY70" fmla="*/ 297226 h 328468"/>
                <a:gd name="connsiteX71" fmla="*/ 191366 w 317452"/>
                <a:gd name="connsiteY71" fmla="*/ 255019 h 328468"/>
                <a:gd name="connsiteX72" fmla="*/ 167737 w 317452"/>
                <a:gd name="connsiteY72" fmla="*/ 220726 h 328468"/>
                <a:gd name="connsiteX73" fmla="*/ 70594 w 317452"/>
                <a:gd name="connsiteY73" fmla="*/ 322286 h 328468"/>
                <a:gd name="connsiteX74" fmla="*/ 46965 w 317452"/>
                <a:gd name="connsiteY74" fmla="*/ 326243 h 328468"/>
                <a:gd name="connsiteX75" fmla="*/ 44339 w 317452"/>
                <a:gd name="connsiteY75" fmla="*/ 322286 h 328468"/>
                <a:gd name="connsiteX76" fmla="*/ 43027 w 317452"/>
                <a:gd name="connsiteY76" fmla="*/ 295907 h 328468"/>
                <a:gd name="connsiteX77" fmla="*/ 144108 w 317452"/>
                <a:gd name="connsiteY77" fmla="*/ 189070 h 328468"/>
                <a:gd name="connsiteX78" fmla="*/ 148046 w 317452"/>
                <a:gd name="connsiteY78" fmla="*/ 177200 h 328468"/>
                <a:gd name="connsiteX79" fmla="*/ 190054 w 317452"/>
                <a:gd name="connsiteY79" fmla="*/ 103337 h 328468"/>
                <a:gd name="connsiteX80" fmla="*/ 151984 w 317452"/>
                <a:gd name="connsiteY80" fmla="*/ 107294 h 328468"/>
                <a:gd name="connsiteX81" fmla="*/ 119166 w 317452"/>
                <a:gd name="connsiteY81" fmla="*/ 154777 h 328468"/>
                <a:gd name="connsiteX82" fmla="*/ 110272 w 317452"/>
                <a:gd name="connsiteY82" fmla="*/ 161402 h 328468"/>
                <a:gd name="connsiteX83" fmla="*/ 110027 w 317452"/>
                <a:gd name="connsiteY83" fmla="*/ 158233 h 328468"/>
                <a:gd name="connsiteX84" fmla="*/ 99484 w 317452"/>
                <a:gd name="connsiteY84" fmla="*/ 134642 h 328468"/>
                <a:gd name="connsiteX85" fmla="*/ 95803 w 317452"/>
                <a:gd name="connsiteY85" fmla="*/ 133422 h 328468"/>
                <a:gd name="connsiteX86" fmla="*/ 97670 w 317452"/>
                <a:gd name="connsiteY86" fmla="*/ 130706 h 328468"/>
                <a:gd name="connsiteX87" fmla="*/ 130980 w 317452"/>
                <a:gd name="connsiteY87" fmla="*/ 82234 h 328468"/>
                <a:gd name="connsiteX88" fmla="*/ 141482 w 317452"/>
                <a:gd name="connsiteY88" fmla="*/ 75639 h 328468"/>
                <a:gd name="connsiteX89" fmla="*/ 221560 w 317452"/>
                <a:gd name="connsiteY89" fmla="*/ 67725 h 328468"/>
                <a:gd name="connsiteX90" fmla="*/ 276970 w 317452"/>
                <a:gd name="connsiteY90" fmla="*/ 0 h 328468"/>
                <a:gd name="connsiteX91" fmla="*/ 317452 w 317452"/>
                <a:gd name="connsiteY91" fmla="*/ 39688 h 328468"/>
                <a:gd name="connsiteX92" fmla="*/ 276970 w 317452"/>
                <a:gd name="connsiteY92" fmla="*/ 79376 h 328468"/>
                <a:gd name="connsiteX93" fmla="*/ 236488 w 317452"/>
                <a:gd name="connsiteY93" fmla="*/ 39688 h 328468"/>
                <a:gd name="connsiteX94" fmla="*/ 276970 w 317452"/>
                <a:gd name="connsiteY94" fmla="*/ 0 h 32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7452" h="328468">
                  <a:moveTo>
                    <a:pt x="94055" y="135965"/>
                  </a:moveTo>
                  <a:lnTo>
                    <a:pt x="94407" y="136055"/>
                  </a:lnTo>
                  <a:cubicBezTo>
                    <a:pt x="100360" y="148902"/>
                    <a:pt x="103337" y="155325"/>
                    <a:pt x="104825" y="158537"/>
                  </a:cubicBezTo>
                  <a:lnTo>
                    <a:pt x="106109" y="161308"/>
                  </a:lnTo>
                  <a:lnTo>
                    <a:pt x="98162" y="160053"/>
                  </a:lnTo>
                  <a:cubicBezTo>
                    <a:pt x="98162" y="160053"/>
                    <a:pt x="96849" y="160053"/>
                    <a:pt x="96849" y="160053"/>
                  </a:cubicBezTo>
                  <a:cubicBezTo>
                    <a:pt x="90285" y="154777"/>
                    <a:pt x="87660" y="144225"/>
                    <a:pt x="92911" y="137630"/>
                  </a:cubicBezTo>
                  <a:cubicBezTo>
                    <a:pt x="92911" y="137630"/>
                    <a:pt x="92911" y="137630"/>
                    <a:pt x="93506" y="136765"/>
                  </a:cubicBezTo>
                  <a:close/>
                  <a:moveTo>
                    <a:pt x="39496" y="115887"/>
                  </a:moveTo>
                  <a:cubicBezTo>
                    <a:pt x="39496" y="115887"/>
                    <a:pt x="39496" y="115887"/>
                    <a:pt x="51437" y="165488"/>
                  </a:cubicBezTo>
                  <a:cubicBezTo>
                    <a:pt x="51437" y="165488"/>
                    <a:pt x="51437" y="165488"/>
                    <a:pt x="48784" y="166793"/>
                  </a:cubicBezTo>
                  <a:cubicBezTo>
                    <a:pt x="47457" y="166793"/>
                    <a:pt x="47457" y="169403"/>
                    <a:pt x="47457" y="170709"/>
                  </a:cubicBezTo>
                  <a:cubicBezTo>
                    <a:pt x="47457" y="170709"/>
                    <a:pt x="47457" y="170709"/>
                    <a:pt x="48784" y="173319"/>
                  </a:cubicBezTo>
                  <a:cubicBezTo>
                    <a:pt x="50111" y="175930"/>
                    <a:pt x="51437" y="175930"/>
                    <a:pt x="52764" y="175930"/>
                  </a:cubicBezTo>
                  <a:lnTo>
                    <a:pt x="55418" y="174625"/>
                  </a:lnTo>
                  <a:cubicBezTo>
                    <a:pt x="55418" y="174625"/>
                    <a:pt x="55418" y="174625"/>
                    <a:pt x="87263" y="216393"/>
                  </a:cubicBezTo>
                  <a:cubicBezTo>
                    <a:pt x="87263" y="216393"/>
                    <a:pt x="87263" y="216393"/>
                    <a:pt x="55418" y="230752"/>
                  </a:cubicBezTo>
                  <a:cubicBezTo>
                    <a:pt x="48784" y="233362"/>
                    <a:pt x="40823" y="230752"/>
                    <a:pt x="38169" y="224225"/>
                  </a:cubicBezTo>
                  <a:cubicBezTo>
                    <a:pt x="38169" y="224225"/>
                    <a:pt x="38169" y="224225"/>
                    <a:pt x="1017" y="147214"/>
                  </a:cubicBezTo>
                  <a:cubicBezTo>
                    <a:pt x="-1637" y="140687"/>
                    <a:pt x="1017" y="132856"/>
                    <a:pt x="7651" y="128940"/>
                  </a:cubicBezTo>
                  <a:cubicBezTo>
                    <a:pt x="7651" y="128940"/>
                    <a:pt x="7651" y="128940"/>
                    <a:pt x="39496" y="115887"/>
                  </a:cubicBezTo>
                  <a:close/>
                  <a:moveTo>
                    <a:pt x="63900" y="106627"/>
                  </a:moveTo>
                  <a:cubicBezTo>
                    <a:pt x="67524" y="108102"/>
                    <a:pt x="70489" y="111051"/>
                    <a:pt x="71807" y="114982"/>
                  </a:cubicBezTo>
                  <a:cubicBezTo>
                    <a:pt x="71807" y="114982"/>
                    <a:pt x="71807" y="114982"/>
                    <a:pt x="81033" y="133331"/>
                  </a:cubicBezTo>
                  <a:cubicBezTo>
                    <a:pt x="81033" y="133331"/>
                    <a:pt x="81033" y="133331"/>
                    <a:pt x="87623" y="130710"/>
                  </a:cubicBezTo>
                  <a:lnTo>
                    <a:pt x="95803" y="133422"/>
                  </a:lnTo>
                  <a:lnTo>
                    <a:pt x="94055" y="135965"/>
                  </a:lnTo>
                  <a:lnTo>
                    <a:pt x="89115" y="134702"/>
                  </a:lnTo>
                  <a:cubicBezTo>
                    <a:pt x="89115" y="134702"/>
                    <a:pt x="89115" y="134702"/>
                    <a:pt x="83823" y="137407"/>
                  </a:cubicBezTo>
                  <a:cubicBezTo>
                    <a:pt x="83823" y="137407"/>
                    <a:pt x="82500" y="137407"/>
                    <a:pt x="82500" y="137407"/>
                  </a:cubicBezTo>
                  <a:cubicBezTo>
                    <a:pt x="82500" y="137407"/>
                    <a:pt x="82500" y="137407"/>
                    <a:pt x="97053" y="169863"/>
                  </a:cubicBezTo>
                  <a:cubicBezTo>
                    <a:pt x="97053" y="169863"/>
                    <a:pt x="97053" y="169863"/>
                    <a:pt x="98375" y="169863"/>
                  </a:cubicBezTo>
                  <a:lnTo>
                    <a:pt x="103667" y="167158"/>
                  </a:lnTo>
                  <a:cubicBezTo>
                    <a:pt x="106313" y="165806"/>
                    <a:pt x="106313" y="163101"/>
                    <a:pt x="106313" y="161749"/>
                  </a:cubicBezTo>
                  <a:lnTo>
                    <a:pt x="106109" y="161308"/>
                  </a:lnTo>
                  <a:lnTo>
                    <a:pt x="109648" y="161866"/>
                  </a:lnTo>
                  <a:lnTo>
                    <a:pt x="110272" y="161402"/>
                  </a:lnTo>
                  <a:lnTo>
                    <a:pt x="110522" y="164622"/>
                  </a:lnTo>
                  <a:cubicBezTo>
                    <a:pt x="109698" y="166752"/>
                    <a:pt x="108051" y="168718"/>
                    <a:pt x="106074" y="170028"/>
                  </a:cubicBezTo>
                  <a:cubicBezTo>
                    <a:pt x="106074" y="170028"/>
                    <a:pt x="106074" y="170028"/>
                    <a:pt x="99484" y="172650"/>
                  </a:cubicBezTo>
                  <a:cubicBezTo>
                    <a:pt x="99484" y="172650"/>
                    <a:pt x="99484" y="172650"/>
                    <a:pt x="107391" y="192309"/>
                  </a:cubicBezTo>
                  <a:cubicBezTo>
                    <a:pt x="111345" y="198862"/>
                    <a:pt x="107391" y="208036"/>
                    <a:pt x="100802" y="211968"/>
                  </a:cubicBezTo>
                  <a:cubicBezTo>
                    <a:pt x="100802" y="211968"/>
                    <a:pt x="100802" y="211968"/>
                    <a:pt x="91576" y="215900"/>
                  </a:cubicBezTo>
                  <a:cubicBezTo>
                    <a:pt x="91576" y="215900"/>
                    <a:pt x="91576" y="215900"/>
                    <a:pt x="59946" y="172650"/>
                  </a:cubicBezTo>
                  <a:cubicBezTo>
                    <a:pt x="59946" y="172650"/>
                    <a:pt x="59946" y="172650"/>
                    <a:pt x="62582" y="171339"/>
                  </a:cubicBezTo>
                  <a:cubicBezTo>
                    <a:pt x="65218" y="170028"/>
                    <a:pt x="65218" y="167407"/>
                    <a:pt x="63900" y="166097"/>
                  </a:cubicBezTo>
                  <a:cubicBezTo>
                    <a:pt x="63900" y="166097"/>
                    <a:pt x="63900" y="166097"/>
                    <a:pt x="62582" y="163475"/>
                  </a:cubicBezTo>
                  <a:cubicBezTo>
                    <a:pt x="62582" y="162165"/>
                    <a:pt x="59946" y="160854"/>
                    <a:pt x="58628" y="162165"/>
                  </a:cubicBezTo>
                  <a:cubicBezTo>
                    <a:pt x="58628" y="162165"/>
                    <a:pt x="58628" y="162165"/>
                    <a:pt x="54674" y="163475"/>
                  </a:cubicBezTo>
                  <a:cubicBezTo>
                    <a:pt x="54674" y="163475"/>
                    <a:pt x="54674" y="163475"/>
                    <a:pt x="42813" y="111051"/>
                  </a:cubicBezTo>
                  <a:cubicBezTo>
                    <a:pt x="42813" y="111051"/>
                    <a:pt x="42813" y="111051"/>
                    <a:pt x="52038" y="107119"/>
                  </a:cubicBezTo>
                  <a:cubicBezTo>
                    <a:pt x="55992" y="105153"/>
                    <a:pt x="60275" y="105153"/>
                    <a:pt x="63900" y="106627"/>
                  </a:cubicBezTo>
                  <a:close/>
                  <a:moveTo>
                    <a:pt x="221560" y="67725"/>
                  </a:moveTo>
                  <a:cubicBezTo>
                    <a:pt x="226810" y="65087"/>
                    <a:pt x="234687" y="65087"/>
                    <a:pt x="239938" y="67725"/>
                  </a:cubicBezTo>
                  <a:cubicBezTo>
                    <a:pt x="247814" y="73001"/>
                    <a:pt x="250440" y="80915"/>
                    <a:pt x="249127" y="90147"/>
                  </a:cubicBezTo>
                  <a:cubicBezTo>
                    <a:pt x="249127" y="92785"/>
                    <a:pt x="249127" y="96742"/>
                    <a:pt x="249127" y="99380"/>
                  </a:cubicBezTo>
                  <a:cubicBezTo>
                    <a:pt x="249127" y="99380"/>
                    <a:pt x="249127" y="99380"/>
                    <a:pt x="259629" y="162691"/>
                  </a:cubicBezTo>
                  <a:cubicBezTo>
                    <a:pt x="259629" y="162691"/>
                    <a:pt x="259629" y="162691"/>
                    <a:pt x="300324" y="193027"/>
                  </a:cubicBezTo>
                  <a:cubicBezTo>
                    <a:pt x="308200" y="198303"/>
                    <a:pt x="309513" y="207536"/>
                    <a:pt x="304262" y="215450"/>
                  </a:cubicBezTo>
                  <a:cubicBezTo>
                    <a:pt x="299011" y="222045"/>
                    <a:pt x="289822" y="223363"/>
                    <a:pt x="283258" y="219407"/>
                  </a:cubicBezTo>
                  <a:cubicBezTo>
                    <a:pt x="283258" y="219407"/>
                    <a:pt x="281946" y="219407"/>
                    <a:pt x="281946" y="218088"/>
                  </a:cubicBezTo>
                  <a:cubicBezTo>
                    <a:pt x="281946" y="218088"/>
                    <a:pt x="281946" y="218088"/>
                    <a:pt x="236000" y="185113"/>
                  </a:cubicBezTo>
                  <a:cubicBezTo>
                    <a:pt x="232061" y="182475"/>
                    <a:pt x="230749" y="178518"/>
                    <a:pt x="229436" y="174562"/>
                  </a:cubicBezTo>
                  <a:cubicBezTo>
                    <a:pt x="229436" y="174562"/>
                    <a:pt x="229436" y="174562"/>
                    <a:pt x="224185" y="145544"/>
                  </a:cubicBezTo>
                  <a:cubicBezTo>
                    <a:pt x="224185" y="145544"/>
                    <a:pt x="224185" y="145544"/>
                    <a:pt x="196617" y="194346"/>
                  </a:cubicBezTo>
                  <a:cubicBezTo>
                    <a:pt x="196617" y="194346"/>
                    <a:pt x="196617" y="194346"/>
                    <a:pt x="229436" y="243148"/>
                  </a:cubicBezTo>
                  <a:cubicBezTo>
                    <a:pt x="234687" y="249743"/>
                    <a:pt x="234687" y="258976"/>
                    <a:pt x="230749" y="265571"/>
                  </a:cubicBezTo>
                  <a:cubicBezTo>
                    <a:pt x="230749" y="265571"/>
                    <a:pt x="230749" y="265571"/>
                    <a:pt x="195305" y="318329"/>
                  </a:cubicBezTo>
                  <a:cubicBezTo>
                    <a:pt x="188741" y="326243"/>
                    <a:pt x="178239" y="328881"/>
                    <a:pt x="169050" y="323605"/>
                  </a:cubicBezTo>
                  <a:cubicBezTo>
                    <a:pt x="169050" y="323605"/>
                    <a:pt x="169050" y="323605"/>
                    <a:pt x="167737" y="323605"/>
                  </a:cubicBezTo>
                  <a:cubicBezTo>
                    <a:pt x="159861" y="318329"/>
                    <a:pt x="157235" y="305140"/>
                    <a:pt x="162486" y="297226"/>
                  </a:cubicBezTo>
                  <a:cubicBezTo>
                    <a:pt x="162486" y="297226"/>
                    <a:pt x="162486" y="297226"/>
                    <a:pt x="191366" y="255019"/>
                  </a:cubicBezTo>
                  <a:cubicBezTo>
                    <a:pt x="191366" y="255019"/>
                    <a:pt x="191366" y="255019"/>
                    <a:pt x="167737" y="220726"/>
                  </a:cubicBezTo>
                  <a:cubicBezTo>
                    <a:pt x="167737" y="220726"/>
                    <a:pt x="167737" y="220726"/>
                    <a:pt x="70594" y="322286"/>
                  </a:cubicBezTo>
                  <a:cubicBezTo>
                    <a:pt x="65343" y="328881"/>
                    <a:pt x="54841" y="330200"/>
                    <a:pt x="46965" y="326243"/>
                  </a:cubicBezTo>
                  <a:cubicBezTo>
                    <a:pt x="45652" y="324924"/>
                    <a:pt x="44339" y="323605"/>
                    <a:pt x="44339" y="322286"/>
                  </a:cubicBezTo>
                  <a:cubicBezTo>
                    <a:pt x="36463" y="315691"/>
                    <a:pt x="36463" y="303821"/>
                    <a:pt x="43027" y="295907"/>
                  </a:cubicBezTo>
                  <a:cubicBezTo>
                    <a:pt x="43027" y="295907"/>
                    <a:pt x="43027" y="295907"/>
                    <a:pt x="144108" y="189070"/>
                  </a:cubicBezTo>
                  <a:cubicBezTo>
                    <a:pt x="144108" y="185113"/>
                    <a:pt x="145421" y="181156"/>
                    <a:pt x="148046" y="177200"/>
                  </a:cubicBezTo>
                  <a:cubicBezTo>
                    <a:pt x="148046" y="177200"/>
                    <a:pt x="148046" y="177200"/>
                    <a:pt x="190054" y="103337"/>
                  </a:cubicBezTo>
                  <a:cubicBezTo>
                    <a:pt x="190054" y="103337"/>
                    <a:pt x="190054" y="103337"/>
                    <a:pt x="151984" y="107294"/>
                  </a:cubicBezTo>
                  <a:cubicBezTo>
                    <a:pt x="151984" y="107294"/>
                    <a:pt x="151984" y="107294"/>
                    <a:pt x="119166" y="154777"/>
                  </a:cubicBezTo>
                  <a:lnTo>
                    <a:pt x="110272" y="161402"/>
                  </a:lnTo>
                  <a:lnTo>
                    <a:pt x="110027" y="158233"/>
                  </a:lnTo>
                  <a:cubicBezTo>
                    <a:pt x="99484" y="134642"/>
                    <a:pt x="99484" y="134642"/>
                    <a:pt x="99484" y="134642"/>
                  </a:cubicBezTo>
                  <a:lnTo>
                    <a:pt x="95803" y="133422"/>
                  </a:lnTo>
                  <a:lnTo>
                    <a:pt x="97670" y="130706"/>
                  </a:lnTo>
                  <a:cubicBezTo>
                    <a:pt x="102428" y="123781"/>
                    <a:pt x="111946" y="109932"/>
                    <a:pt x="130980" y="82234"/>
                  </a:cubicBezTo>
                  <a:cubicBezTo>
                    <a:pt x="133606" y="78277"/>
                    <a:pt x="137544" y="75639"/>
                    <a:pt x="141482" y="75639"/>
                  </a:cubicBezTo>
                  <a:cubicBezTo>
                    <a:pt x="141482" y="75639"/>
                    <a:pt x="141482" y="75639"/>
                    <a:pt x="221560" y="67725"/>
                  </a:cubicBezTo>
                  <a:close/>
                  <a:moveTo>
                    <a:pt x="276970" y="0"/>
                  </a:moveTo>
                  <a:cubicBezTo>
                    <a:pt x="299328" y="0"/>
                    <a:pt x="317452" y="17769"/>
                    <a:pt x="317452" y="39688"/>
                  </a:cubicBezTo>
                  <a:cubicBezTo>
                    <a:pt x="317452" y="61607"/>
                    <a:pt x="299328" y="79376"/>
                    <a:pt x="276970" y="79376"/>
                  </a:cubicBezTo>
                  <a:cubicBezTo>
                    <a:pt x="254612" y="79376"/>
                    <a:pt x="236488" y="61607"/>
                    <a:pt x="236488" y="39688"/>
                  </a:cubicBezTo>
                  <a:cubicBezTo>
                    <a:pt x="236488" y="17769"/>
                    <a:pt x="254612" y="0"/>
                    <a:pt x="2769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645450" y="3472212"/>
            <a:ext cx="1958383" cy="611706"/>
            <a:chOff x="1317257" y="1824875"/>
            <a:chExt cx="3761195" cy="815608"/>
          </a:xfrm>
        </p:grpSpPr>
        <p:sp>
          <p:nvSpPr>
            <p:cNvPr id="41" name="文本框 367"/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  <a:endParaRPr lang="zh-CN" altLang="en-US" sz="1000"/>
            </a:p>
          </p:txBody>
        </p:sp>
        <p:sp>
          <p:nvSpPr>
            <p:cNvPr id="42" name="矩形 41"/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 lnSpcReduction="10000"/>
            </a:bodyPr>
            <a:lstStyle/>
            <a:p>
              <a:r>
                <a:rPr lang="zh-CN" altLang="en-US" sz="1600" b="1" dirty="0">
                  <a:solidFill>
                    <a:srgbClr val="34425B"/>
                  </a:solidFill>
                </a:rPr>
                <a:t>标题文本预设</a:t>
              </a:r>
              <a:endParaRPr lang="zh-CN" altLang="en-US" sz="1600" b="1" dirty="0">
                <a:solidFill>
                  <a:srgbClr val="34425B"/>
                </a:solidFill>
              </a:endParaRPr>
            </a:p>
          </p:txBody>
        </p:sp>
      </p:grpSp>
      <p:cxnSp>
        <p:nvCxnSpPr>
          <p:cNvPr id="43" name="直接连接符 42"/>
          <p:cNvCxnSpPr/>
          <p:nvPr/>
        </p:nvCxnSpPr>
        <p:spPr>
          <a:xfrm>
            <a:off x="4568544" y="3238902"/>
            <a:ext cx="1836204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>
            <a:off x="6837352" y="1480502"/>
            <a:ext cx="1958383" cy="611706"/>
            <a:chOff x="1317257" y="1824875"/>
            <a:chExt cx="3761195" cy="815608"/>
          </a:xfrm>
        </p:grpSpPr>
        <p:sp>
          <p:nvSpPr>
            <p:cNvPr id="45" name="文本框 369"/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/>
                <a:t>此部分内容作为文字排版占位显示</a:t>
              </a:r>
              <a:br>
                <a:rPr lang="zh-CN" altLang="en-US" sz="1000" dirty="0"/>
              </a:br>
              <a:r>
                <a:rPr lang="zh-CN" altLang="en-US" sz="1000" dirty="0"/>
                <a:t>（建议使用主题字体）</a:t>
              </a:r>
              <a:endParaRPr lang="zh-CN" altLang="en-US" sz="1000" dirty="0"/>
            </a:p>
          </p:txBody>
        </p:sp>
        <p:sp>
          <p:nvSpPr>
            <p:cNvPr id="46" name="矩形 45"/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 lnSpcReduction="10000"/>
            </a:bodyPr>
            <a:lstStyle/>
            <a:p>
              <a:r>
                <a:rPr lang="zh-CN" altLang="en-US" sz="1600" b="1" dirty="0">
                  <a:solidFill>
                    <a:schemeClr val="accent1"/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837352" y="2473433"/>
            <a:ext cx="1958383" cy="611706"/>
            <a:chOff x="1317257" y="1824875"/>
            <a:chExt cx="3761195" cy="815608"/>
          </a:xfrm>
        </p:grpSpPr>
        <p:sp>
          <p:nvSpPr>
            <p:cNvPr id="48" name="文本框 367"/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  <a:endParaRPr lang="zh-CN" altLang="en-US" sz="1000"/>
            </a:p>
          </p:txBody>
        </p:sp>
        <p:sp>
          <p:nvSpPr>
            <p:cNvPr id="49" name="矩形 48"/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 lnSpcReduction="10000"/>
            </a:bodyPr>
            <a:lstStyle/>
            <a:p>
              <a:r>
                <a:rPr lang="zh-CN" altLang="en-US" sz="1600" b="1" dirty="0">
                  <a:solidFill>
                    <a:srgbClr val="FEBF02"/>
                  </a:solidFill>
                </a:rPr>
                <a:t>标题文本预设</a:t>
              </a:r>
              <a:endParaRPr lang="zh-CN" altLang="en-US" sz="1600" b="1" dirty="0">
                <a:solidFill>
                  <a:srgbClr val="FEBF02"/>
                </a:solidFill>
              </a:endParaRPr>
            </a:p>
          </p:txBody>
        </p:sp>
      </p:grpSp>
      <p:cxnSp>
        <p:nvCxnSpPr>
          <p:cNvPr id="50" name="直接连接符 49"/>
          <p:cNvCxnSpPr/>
          <p:nvPr/>
        </p:nvCxnSpPr>
        <p:spPr>
          <a:xfrm>
            <a:off x="6760446" y="2240123"/>
            <a:ext cx="1836204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组合 50"/>
          <p:cNvGrpSpPr/>
          <p:nvPr/>
        </p:nvGrpSpPr>
        <p:grpSpPr>
          <a:xfrm>
            <a:off x="6837352" y="3472212"/>
            <a:ext cx="1958383" cy="611706"/>
            <a:chOff x="1317257" y="1824875"/>
            <a:chExt cx="3761195" cy="815608"/>
          </a:xfrm>
        </p:grpSpPr>
        <p:sp>
          <p:nvSpPr>
            <p:cNvPr id="52" name="文本框 367"/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/>
                <a:t>此部分内容作为文字排版占位显示</a:t>
              </a:r>
              <a:br>
                <a:rPr lang="zh-CN" altLang="en-US" sz="1000" dirty="0"/>
              </a:br>
              <a:r>
                <a:rPr lang="zh-CN" altLang="en-US" sz="1000" dirty="0"/>
                <a:t>（建议使用主题字体）</a:t>
              </a:r>
              <a:endParaRPr lang="zh-CN" altLang="en-US" sz="1000" dirty="0"/>
            </a:p>
          </p:txBody>
        </p:sp>
        <p:sp>
          <p:nvSpPr>
            <p:cNvPr id="53" name="矩形 52"/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 lnSpcReduction="10000"/>
            </a:bodyPr>
            <a:lstStyle/>
            <a:p>
              <a:r>
                <a:rPr lang="zh-CN" altLang="en-US" sz="1600" b="1" dirty="0">
                  <a:solidFill>
                    <a:srgbClr val="34425B"/>
                  </a:solidFill>
                </a:rPr>
                <a:t>标题文本预设</a:t>
              </a:r>
              <a:endParaRPr lang="zh-CN" altLang="en-US" sz="1600" b="1" dirty="0">
                <a:solidFill>
                  <a:srgbClr val="34425B"/>
                </a:solidFill>
              </a:endParaRPr>
            </a:p>
          </p:txBody>
        </p:sp>
      </p:grpSp>
      <p:cxnSp>
        <p:nvCxnSpPr>
          <p:cNvPr id="54" name="直接连接符 53"/>
          <p:cNvCxnSpPr/>
          <p:nvPr/>
        </p:nvCxnSpPr>
        <p:spPr>
          <a:xfrm>
            <a:off x="6760446" y="3238902"/>
            <a:ext cx="1836204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itle 1"/>
          <p:cNvSpPr txBox="1"/>
          <p:nvPr/>
        </p:nvSpPr>
        <p:spPr>
          <a:xfrm>
            <a:off x="323528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48"/>
          <p:cNvSpPr txBox="1"/>
          <p:nvPr/>
        </p:nvSpPr>
        <p:spPr>
          <a:xfrm>
            <a:off x="3163599" y="3329927"/>
            <a:ext cx="2816801" cy="4770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100" dirty="0">
                <a:solidFill>
                  <a:srgbClr val="3442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</a:t>
            </a:r>
            <a:endParaRPr lang="en-GB" altLang="zh-CN" sz="3100" dirty="0">
              <a:solidFill>
                <a:srgbClr val="34425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TextBox 49"/>
          <p:cNvSpPr txBox="1"/>
          <p:nvPr/>
        </p:nvSpPr>
        <p:spPr>
          <a:xfrm>
            <a:off x="3200263" y="3909705"/>
            <a:ext cx="278013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800" dirty="0">
                <a:solidFill>
                  <a:srgbClr val="3442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请替换文字内容，点击添加相关标题文字，修改文字内容，</a:t>
            </a:r>
            <a:endParaRPr lang="en-US" altLang="zh-CN" sz="800" dirty="0">
              <a:solidFill>
                <a:srgbClr val="34425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eaLnBrk="0" hangingPunct="0"/>
            <a:r>
              <a:rPr lang="zh-CN" altLang="en-US" sz="800" dirty="0">
                <a:solidFill>
                  <a:srgbClr val="3442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也可以直接复制你的内容到此。</a:t>
            </a:r>
            <a:endParaRPr lang="zh-CN" altLang="en-US" sz="800" dirty="0">
              <a:solidFill>
                <a:srgbClr val="34425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Freeform: Shape 25"/>
          <p:cNvSpPr/>
          <p:nvPr/>
        </p:nvSpPr>
        <p:spPr>
          <a:xfrm>
            <a:off x="3519367" y="881655"/>
            <a:ext cx="2105265" cy="2347393"/>
          </a:xfrm>
          <a:custGeom>
            <a:avLst/>
            <a:gdLst>
              <a:gd name="connsiteX0" fmla="*/ 1124365 w 2248729"/>
              <a:gd name="connsiteY0" fmla="*/ 0 h 2507353"/>
              <a:gd name="connsiteX1" fmla="*/ 1257442 w 2248729"/>
              <a:gd name="connsiteY1" fmla="*/ 31576 h 2507353"/>
              <a:gd name="connsiteX2" fmla="*/ 2115652 w 2248729"/>
              <a:gd name="connsiteY2" fmla="*/ 527274 h 2507353"/>
              <a:gd name="connsiteX3" fmla="*/ 2248729 w 2248729"/>
              <a:gd name="connsiteY3" fmla="*/ 758148 h 2507353"/>
              <a:gd name="connsiteX4" fmla="*/ 2248729 w 2248729"/>
              <a:gd name="connsiteY4" fmla="*/ 1749546 h 2507353"/>
              <a:gd name="connsiteX5" fmla="*/ 2115652 w 2248729"/>
              <a:gd name="connsiteY5" fmla="*/ 1980419 h 2507353"/>
              <a:gd name="connsiteX6" fmla="*/ 1257442 w 2248729"/>
              <a:gd name="connsiteY6" fmla="*/ 2474760 h 2507353"/>
              <a:gd name="connsiteX7" fmla="*/ 991288 w 2248729"/>
              <a:gd name="connsiteY7" fmla="*/ 2474760 h 2507353"/>
              <a:gd name="connsiteX8" fmla="*/ 133077 w 2248729"/>
              <a:gd name="connsiteY8" fmla="*/ 1980419 h 2507353"/>
              <a:gd name="connsiteX9" fmla="*/ 0 w 2248729"/>
              <a:gd name="connsiteY9" fmla="*/ 1749546 h 2507353"/>
              <a:gd name="connsiteX10" fmla="*/ 0 w 2248729"/>
              <a:gd name="connsiteY10" fmla="*/ 758148 h 2507353"/>
              <a:gd name="connsiteX11" fmla="*/ 133077 w 2248729"/>
              <a:gd name="connsiteY11" fmla="*/ 527274 h 2507353"/>
              <a:gd name="connsiteX12" fmla="*/ 991288 w 2248729"/>
              <a:gd name="connsiteY12" fmla="*/ 31576 h 2507353"/>
              <a:gd name="connsiteX13" fmla="*/ 1124365 w 2248729"/>
              <a:gd name="connsiteY13" fmla="*/ 0 h 250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48729" h="2507353">
                <a:moveTo>
                  <a:pt x="1124365" y="0"/>
                </a:moveTo>
                <a:cubicBezTo>
                  <a:pt x="1172571" y="0"/>
                  <a:pt x="1220778" y="10526"/>
                  <a:pt x="1257442" y="31576"/>
                </a:cubicBezTo>
                <a:cubicBezTo>
                  <a:pt x="2115652" y="527274"/>
                  <a:pt x="2115652" y="527274"/>
                  <a:pt x="2115652" y="527274"/>
                </a:cubicBezTo>
                <a:cubicBezTo>
                  <a:pt x="2188980" y="569375"/>
                  <a:pt x="2248729" y="672589"/>
                  <a:pt x="2248729" y="758148"/>
                </a:cubicBezTo>
                <a:cubicBezTo>
                  <a:pt x="2248729" y="1749546"/>
                  <a:pt x="2248729" y="1749546"/>
                  <a:pt x="2248729" y="1749546"/>
                </a:cubicBezTo>
                <a:cubicBezTo>
                  <a:pt x="2248729" y="1833746"/>
                  <a:pt x="2188980" y="1936960"/>
                  <a:pt x="2115652" y="1980419"/>
                </a:cubicBezTo>
                <a:cubicBezTo>
                  <a:pt x="1257442" y="2474760"/>
                  <a:pt x="1257442" y="2474760"/>
                  <a:pt x="1257442" y="2474760"/>
                </a:cubicBezTo>
                <a:cubicBezTo>
                  <a:pt x="1184114" y="2518218"/>
                  <a:pt x="1064616" y="2518218"/>
                  <a:pt x="991288" y="2474760"/>
                </a:cubicBezTo>
                <a:cubicBezTo>
                  <a:pt x="133077" y="1980419"/>
                  <a:pt x="133077" y="1980419"/>
                  <a:pt x="133077" y="1980419"/>
                </a:cubicBezTo>
                <a:cubicBezTo>
                  <a:pt x="59749" y="1936960"/>
                  <a:pt x="0" y="1833746"/>
                  <a:pt x="0" y="1749546"/>
                </a:cubicBezTo>
                <a:lnTo>
                  <a:pt x="0" y="758148"/>
                </a:lnTo>
                <a:cubicBezTo>
                  <a:pt x="0" y="672589"/>
                  <a:pt x="59749" y="569375"/>
                  <a:pt x="133077" y="527274"/>
                </a:cubicBezTo>
                <a:cubicBezTo>
                  <a:pt x="991288" y="31576"/>
                  <a:pt x="991288" y="31576"/>
                  <a:pt x="991288" y="31576"/>
                </a:cubicBezTo>
                <a:cubicBezTo>
                  <a:pt x="1027952" y="10526"/>
                  <a:pt x="1076158" y="0"/>
                  <a:pt x="1124365" y="0"/>
                </a:cubicBezTo>
                <a:close/>
              </a:path>
            </a:pathLst>
          </a:custGeom>
          <a:solidFill>
            <a:schemeClr val="tx2">
              <a:alpha val="8000"/>
            </a:schemeClr>
          </a:solidFill>
          <a:ln w="222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7" name="Freeform: Shape 24"/>
          <p:cNvSpPr/>
          <p:nvPr/>
        </p:nvSpPr>
        <p:spPr>
          <a:xfrm>
            <a:off x="3810176" y="1207072"/>
            <a:ext cx="1521563" cy="1696559"/>
          </a:xfrm>
          <a:custGeom>
            <a:avLst/>
            <a:gdLst>
              <a:gd name="connsiteX0" fmla="*/ 1124365 w 2248729"/>
              <a:gd name="connsiteY0" fmla="*/ 0 h 2507353"/>
              <a:gd name="connsiteX1" fmla="*/ 1257442 w 2248729"/>
              <a:gd name="connsiteY1" fmla="*/ 31576 h 2507353"/>
              <a:gd name="connsiteX2" fmla="*/ 2115652 w 2248729"/>
              <a:gd name="connsiteY2" fmla="*/ 527274 h 2507353"/>
              <a:gd name="connsiteX3" fmla="*/ 2248729 w 2248729"/>
              <a:gd name="connsiteY3" fmla="*/ 758148 h 2507353"/>
              <a:gd name="connsiteX4" fmla="*/ 2248729 w 2248729"/>
              <a:gd name="connsiteY4" fmla="*/ 1749546 h 2507353"/>
              <a:gd name="connsiteX5" fmla="*/ 2115652 w 2248729"/>
              <a:gd name="connsiteY5" fmla="*/ 1980419 h 2507353"/>
              <a:gd name="connsiteX6" fmla="*/ 1257442 w 2248729"/>
              <a:gd name="connsiteY6" fmla="*/ 2474760 h 2507353"/>
              <a:gd name="connsiteX7" fmla="*/ 991288 w 2248729"/>
              <a:gd name="connsiteY7" fmla="*/ 2474760 h 2507353"/>
              <a:gd name="connsiteX8" fmla="*/ 133077 w 2248729"/>
              <a:gd name="connsiteY8" fmla="*/ 1980419 h 2507353"/>
              <a:gd name="connsiteX9" fmla="*/ 0 w 2248729"/>
              <a:gd name="connsiteY9" fmla="*/ 1749546 h 2507353"/>
              <a:gd name="connsiteX10" fmla="*/ 0 w 2248729"/>
              <a:gd name="connsiteY10" fmla="*/ 758148 h 2507353"/>
              <a:gd name="connsiteX11" fmla="*/ 133077 w 2248729"/>
              <a:gd name="connsiteY11" fmla="*/ 527274 h 2507353"/>
              <a:gd name="connsiteX12" fmla="*/ 991288 w 2248729"/>
              <a:gd name="connsiteY12" fmla="*/ 31576 h 2507353"/>
              <a:gd name="connsiteX13" fmla="*/ 1124365 w 2248729"/>
              <a:gd name="connsiteY13" fmla="*/ 0 h 250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48729" h="2507353">
                <a:moveTo>
                  <a:pt x="1124365" y="0"/>
                </a:moveTo>
                <a:cubicBezTo>
                  <a:pt x="1172571" y="0"/>
                  <a:pt x="1220778" y="10526"/>
                  <a:pt x="1257442" y="31576"/>
                </a:cubicBezTo>
                <a:cubicBezTo>
                  <a:pt x="2115652" y="527274"/>
                  <a:pt x="2115652" y="527274"/>
                  <a:pt x="2115652" y="527274"/>
                </a:cubicBezTo>
                <a:cubicBezTo>
                  <a:pt x="2188980" y="569375"/>
                  <a:pt x="2248729" y="672589"/>
                  <a:pt x="2248729" y="758148"/>
                </a:cubicBezTo>
                <a:cubicBezTo>
                  <a:pt x="2248729" y="1749546"/>
                  <a:pt x="2248729" y="1749546"/>
                  <a:pt x="2248729" y="1749546"/>
                </a:cubicBezTo>
                <a:cubicBezTo>
                  <a:pt x="2248729" y="1833746"/>
                  <a:pt x="2188980" y="1936960"/>
                  <a:pt x="2115652" y="1980419"/>
                </a:cubicBezTo>
                <a:cubicBezTo>
                  <a:pt x="1257442" y="2474760"/>
                  <a:pt x="1257442" y="2474760"/>
                  <a:pt x="1257442" y="2474760"/>
                </a:cubicBezTo>
                <a:cubicBezTo>
                  <a:pt x="1184114" y="2518218"/>
                  <a:pt x="1064616" y="2518218"/>
                  <a:pt x="991288" y="2474760"/>
                </a:cubicBezTo>
                <a:cubicBezTo>
                  <a:pt x="133077" y="1980419"/>
                  <a:pt x="133077" y="1980419"/>
                  <a:pt x="133077" y="1980419"/>
                </a:cubicBezTo>
                <a:cubicBezTo>
                  <a:pt x="59749" y="1936960"/>
                  <a:pt x="0" y="1833746"/>
                  <a:pt x="0" y="1749546"/>
                </a:cubicBezTo>
                <a:lnTo>
                  <a:pt x="0" y="758148"/>
                </a:lnTo>
                <a:cubicBezTo>
                  <a:pt x="0" y="672589"/>
                  <a:pt x="59749" y="569375"/>
                  <a:pt x="133077" y="527274"/>
                </a:cubicBezTo>
                <a:cubicBezTo>
                  <a:pt x="991288" y="31576"/>
                  <a:pt x="991288" y="31576"/>
                  <a:pt x="991288" y="31576"/>
                </a:cubicBezTo>
                <a:cubicBezTo>
                  <a:pt x="1027952" y="10526"/>
                  <a:pt x="1076158" y="0"/>
                  <a:pt x="1124365" y="0"/>
                </a:cubicBezTo>
                <a:close/>
              </a:path>
            </a:pathLst>
          </a:custGeom>
          <a:solidFill>
            <a:schemeClr val="tx2">
              <a:alpha val="19000"/>
            </a:schemeClr>
          </a:solidFill>
          <a:ln w="222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8" name="Freeform: Shape 19"/>
          <p:cNvSpPr/>
          <p:nvPr/>
        </p:nvSpPr>
        <p:spPr>
          <a:xfrm>
            <a:off x="4057901" y="1483288"/>
            <a:ext cx="1026113" cy="1144127"/>
          </a:xfrm>
          <a:custGeom>
            <a:avLst/>
            <a:gdLst>
              <a:gd name="connsiteX0" fmla="*/ 1124365 w 2248729"/>
              <a:gd name="connsiteY0" fmla="*/ 0 h 2507353"/>
              <a:gd name="connsiteX1" fmla="*/ 1257442 w 2248729"/>
              <a:gd name="connsiteY1" fmla="*/ 31576 h 2507353"/>
              <a:gd name="connsiteX2" fmla="*/ 2115652 w 2248729"/>
              <a:gd name="connsiteY2" fmla="*/ 527274 h 2507353"/>
              <a:gd name="connsiteX3" fmla="*/ 2248729 w 2248729"/>
              <a:gd name="connsiteY3" fmla="*/ 758148 h 2507353"/>
              <a:gd name="connsiteX4" fmla="*/ 2248729 w 2248729"/>
              <a:gd name="connsiteY4" fmla="*/ 1749546 h 2507353"/>
              <a:gd name="connsiteX5" fmla="*/ 2115652 w 2248729"/>
              <a:gd name="connsiteY5" fmla="*/ 1980419 h 2507353"/>
              <a:gd name="connsiteX6" fmla="*/ 1257442 w 2248729"/>
              <a:gd name="connsiteY6" fmla="*/ 2474760 h 2507353"/>
              <a:gd name="connsiteX7" fmla="*/ 991288 w 2248729"/>
              <a:gd name="connsiteY7" fmla="*/ 2474760 h 2507353"/>
              <a:gd name="connsiteX8" fmla="*/ 133077 w 2248729"/>
              <a:gd name="connsiteY8" fmla="*/ 1980419 h 2507353"/>
              <a:gd name="connsiteX9" fmla="*/ 0 w 2248729"/>
              <a:gd name="connsiteY9" fmla="*/ 1749546 h 2507353"/>
              <a:gd name="connsiteX10" fmla="*/ 0 w 2248729"/>
              <a:gd name="connsiteY10" fmla="*/ 758148 h 2507353"/>
              <a:gd name="connsiteX11" fmla="*/ 133077 w 2248729"/>
              <a:gd name="connsiteY11" fmla="*/ 527274 h 2507353"/>
              <a:gd name="connsiteX12" fmla="*/ 991288 w 2248729"/>
              <a:gd name="connsiteY12" fmla="*/ 31576 h 2507353"/>
              <a:gd name="connsiteX13" fmla="*/ 1124365 w 2248729"/>
              <a:gd name="connsiteY13" fmla="*/ 0 h 250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48729" h="2507353">
                <a:moveTo>
                  <a:pt x="1124365" y="0"/>
                </a:moveTo>
                <a:cubicBezTo>
                  <a:pt x="1172571" y="0"/>
                  <a:pt x="1220778" y="10526"/>
                  <a:pt x="1257442" y="31576"/>
                </a:cubicBezTo>
                <a:cubicBezTo>
                  <a:pt x="2115652" y="527274"/>
                  <a:pt x="2115652" y="527274"/>
                  <a:pt x="2115652" y="527274"/>
                </a:cubicBezTo>
                <a:cubicBezTo>
                  <a:pt x="2188980" y="569375"/>
                  <a:pt x="2248729" y="672589"/>
                  <a:pt x="2248729" y="758148"/>
                </a:cubicBezTo>
                <a:cubicBezTo>
                  <a:pt x="2248729" y="1749546"/>
                  <a:pt x="2248729" y="1749546"/>
                  <a:pt x="2248729" y="1749546"/>
                </a:cubicBezTo>
                <a:cubicBezTo>
                  <a:pt x="2248729" y="1833746"/>
                  <a:pt x="2188980" y="1936960"/>
                  <a:pt x="2115652" y="1980419"/>
                </a:cubicBezTo>
                <a:cubicBezTo>
                  <a:pt x="1257442" y="2474760"/>
                  <a:pt x="1257442" y="2474760"/>
                  <a:pt x="1257442" y="2474760"/>
                </a:cubicBezTo>
                <a:cubicBezTo>
                  <a:pt x="1184114" y="2518218"/>
                  <a:pt x="1064616" y="2518218"/>
                  <a:pt x="991288" y="2474760"/>
                </a:cubicBezTo>
                <a:cubicBezTo>
                  <a:pt x="133077" y="1980419"/>
                  <a:pt x="133077" y="1980419"/>
                  <a:pt x="133077" y="1980419"/>
                </a:cubicBezTo>
                <a:cubicBezTo>
                  <a:pt x="59749" y="1936960"/>
                  <a:pt x="0" y="1833746"/>
                  <a:pt x="0" y="1749546"/>
                </a:cubicBezTo>
                <a:lnTo>
                  <a:pt x="0" y="758148"/>
                </a:lnTo>
                <a:cubicBezTo>
                  <a:pt x="0" y="672589"/>
                  <a:pt x="59749" y="569375"/>
                  <a:pt x="133077" y="527274"/>
                </a:cubicBezTo>
                <a:cubicBezTo>
                  <a:pt x="991288" y="31576"/>
                  <a:pt x="991288" y="31576"/>
                  <a:pt x="991288" y="31576"/>
                </a:cubicBezTo>
                <a:cubicBezTo>
                  <a:pt x="1027952" y="10526"/>
                  <a:pt x="1076158" y="0"/>
                  <a:pt x="1124365" y="0"/>
                </a:cubicBezTo>
                <a:close/>
              </a:path>
            </a:pathLst>
          </a:custGeom>
          <a:solidFill>
            <a:schemeClr val="tx2"/>
          </a:solidFill>
          <a:ln w="222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9" name="TextBox 23"/>
          <p:cNvSpPr txBox="1"/>
          <p:nvPr/>
        </p:nvSpPr>
        <p:spPr>
          <a:xfrm>
            <a:off x="4133285" y="1806082"/>
            <a:ext cx="875346" cy="477636"/>
          </a:xfrm>
          <a:prstGeom prst="rect">
            <a:avLst/>
          </a:prstGeom>
          <a:noFill/>
        </p:spPr>
        <p:txBody>
          <a:bodyPr wrap="square" lIns="0" tIns="0" rIns="0" bIns="0" anchor="ctr">
            <a:normAutofit fontScale="92500" lnSpcReduction="10000"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</a:rPr>
              <a:t>03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9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6" grpId="0" animBg="1"/>
      <p:bldP spid="17" grpId="0" animBg="1"/>
      <p:bldP spid="18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6125050" y="3339804"/>
            <a:ext cx="2001520" cy="586105"/>
            <a:chOff x="9029821" y="3139323"/>
            <a:chExt cx="2852421" cy="835274"/>
          </a:xfrm>
        </p:grpSpPr>
        <p:sp>
          <p:nvSpPr>
            <p:cNvPr id="27" name="文本框 10"/>
            <p:cNvSpPr txBox="1"/>
            <p:nvPr/>
          </p:nvSpPr>
          <p:spPr>
            <a:xfrm>
              <a:off x="9029821" y="3385471"/>
              <a:ext cx="2852421" cy="58912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92500"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00" dirty="0"/>
                <a:t>此部分内容作为文字排版占位显示</a:t>
              </a:r>
              <a:br>
                <a:rPr lang="zh-CN" altLang="en-US" sz="1000" dirty="0"/>
              </a:br>
              <a:r>
                <a:rPr lang="zh-CN" altLang="en-US" sz="1000" dirty="0"/>
                <a:t>（建议使用主题字体）</a:t>
              </a:r>
              <a:endParaRPr lang="zh-CN" altLang="en-US" sz="1000" dirty="0"/>
            </a:p>
          </p:txBody>
        </p:sp>
        <p:sp>
          <p:nvSpPr>
            <p:cNvPr id="28" name="矩形 27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85000" lnSpcReduction="20000"/>
            </a:bodyPr>
            <a:lstStyle/>
            <a:p>
              <a:pPr lvl="0" defTabSz="914400">
                <a:defRPr/>
              </a:pPr>
              <a:r>
                <a:rPr lang="zh-CN" altLang="en-US" sz="1600" b="1">
                  <a:solidFill>
                    <a:schemeClr val="accent6"/>
                  </a:solidFill>
                </a:rPr>
                <a:t>标题文本预设</a:t>
              </a:r>
              <a:endParaRPr lang="zh-CN" altLang="en-US" sz="1600" b="1">
                <a:solidFill>
                  <a:schemeClr val="accent6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348101" y="3339804"/>
            <a:ext cx="2011045" cy="586105"/>
            <a:chOff x="609599" y="3139323"/>
            <a:chExt cx="2865996" cy="835274"/>
          </a:xfrm>
        </p:grpSpPr>
        <p:sp>
          <p:nvSpPr>
            <p:cNvPr id="25" name="文本框 13"/>
            <p:cNvSpPr txBox="1"/>
            <p:nvPr/>
          </p:nvSpPr>
          <p:spPr>
            <a:xfrm>
              <a:off x="609599" y="3385471"/>
              <a:ext cx="2865996" cy="58912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92500"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  <a:endParaRPr lang="zh-CN" altLang="en-US" sz="1000"/>
            </a:p>
          </p:txBody>
        </p:sp>
        <p:sp>
          <p:nvSpPr>
            <p:cNvPr id="26" name="矩形 25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85000" lnSpcReduction="20000"/>
            </a:bodyPr>
            <a:lstStyle/>
            <a:p>
              <a:pPr lvl="0" algn="r" defTabSz="914400">
                <a:defRPr/>
              </a:pPr>
              <a:r>
                <a:rPr lang="zh-CN" altLang="en-US" sz="1600" b="1">
                  <a:solidFill>
                    <a:schemeClr val="accent5"/>
                  </a:solidFill>
                </a:rPr>
                <a:t>标题文本预设</a:t>
              </a:r>
              <a:endParaRPr lang="zh-CN" altLang="en-US" sz="1600" b="1">
                <a:solidFill>
                  <a:schemeClr val="accent5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718385" y="2083820"/>
            <a:ext cx="1910080" cy="586105"/>
            <a:chOff x="9029821" y="3139323"/>
            <a:chExt cx="2722108" cy="835274"/>
          </a:xfrm>
        </p:grpSpPr>
        <p:sp>
          <p:nvSpPr>
            <p:cNvPr id="23" name="文本框 16"/>
            <p:cNvSpPr txBox="1"/>
            <p:nvPr/>
          </p:nvSpPr>
          <p:spPr>
            <a:xfrm>
              <a:off x="9029821" y="3385471"/>
              <a:ext cx="2722108" cy="58912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92500"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  <a:endParaRPr lang="zh-CN" altLang="en-US" sz="1000"/>
            </a:p>
          </p:txBody>
        </p:sp>
        <p:sp>
          <p:nvSpPr>
            <p:cNvPr id="24" name="矩形 23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85000" lnSpcReduction="20000"/>
            </a:bodyPr>
            <a:lstStyle/>
            <a:p>
              <a:pPr lvl="0" defTabSz="914400">
                <a:defRPr/>
              </a:pPr>
              <a:r>
                <a:rPr lang="zh-CN" altLang="en-US" sz="1600" b="1">
                  <a:solidFill>
                    <a:schemeClr val="accent4"/>
                  </a:solidFill>
                </a:rPr>
                <a:t>标题文本预设</a:t>
              </a:r>
              <a:endParaRPr lang="zh-CN" altLang="en-US" sz="1600" b="1">
                <a:solidFill>
                  <a:schemeClr val="accent4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15187" y="2083820"/>
            <a:ext cx="1969135" cy="586105"/>
            <a:chOff x="609599" y="3139323"/>
            <a:chExt cx="2806269" cy="835274"/>
          </a:xfrm>
        </p:grpSpPr>
        <p:sp>
          <p:nvSpPr>
            <p:cNvPr id="21" name="文本框 19"/>
            <p:cNvSpPr txBox="1"/>
            <p:nvPr/>
          </p:nvSpPr>
          <p:spPr>
            <a:xfrm>
              <a:off x="609599" y="3385471"/>
              <a:ext cx="2806269" cy="58912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92500"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  <a:endParaRPr lang="zh-CN" altLang="en-US" sz="1000"/>
            </a:p>
          </p:txBody>
        </p:sp>
        <p:sp>
          <p:nvSpPr>
            <p:cNvPr id="22" name="矩形 21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85000" lnSpcReduction="20000"/>
            </a:bodyPr>
            <a:lstStyle/>
            <a:p>
              <a:pPr lvl="0" algn="r" defTabSz="914400">
                <a:defRPr/>
              </a:pPr>
              <a:r>
                <a:rPr lang="zh-CN" altLang="en-US" sz="1600" b="1" dirty="0">
                  <a:solidFill>
                    <a:srgbClr val="FEBF02"/>
                  </a:solidFill>
                </a:rPr>
                <a:t>标题文本预设</a:t>
              </a:r>
              <a:endParaRPr lang="zh-CN" altLang="en-US" sz="1600" b="1" dirty="0">
                <a:solidFill>
                  <a:srgbClr val="FEBF02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896130" y="1113588"/>
            <a:ext cx="1922780" cy="650875"/>
            <a:chOff x="5122025" y="525814"/>
            <a:chExt cx="2740206" cy="927581"/>
          </a:xfrm>
        </p:grpSpPr>
        <p:sp>
          <p:nvSpPr>
            <p:cNvPr id="19" name="文本框 22"/>
            <p:cNvSpPr txBox="1"/>
            <p:nvPr/>
          </p:nvSpPr>
          <p:spPr>
            <a:xfrm>
              <a:off x="5122025" y="827165"/>
              <a:ext cx="2740206" cy="626230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 dirty="0"/>
                <a:t>此部分内容作为文字排版占位显示 （建议使用主题字体）</a:t>
              </a:r>
              <a:endParaRPr lang="zh-CN" altLang="en-US" sz="1000" dirty="0"/>
            </a:p>
          </p:txBody>
        </p:sp>
        <p:sp>
          <p:nvSpPr>
            <p:cNvPr id="20" name="矩形 19"/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92500" lnSpcReduction="20000"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rgbClr val="A2B0CA"/>
                  </a:solidFill>
                </a:rPr>
                <a:t>标题文本预设</a:t>
              </a:r>
              <a:endParaRPr lang="zh-CN" altLang="en-US" b="1">
                <a:solidFill>
                  <a:srgbClr val="A2B0CA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785302" y="1764575"/>
            <a:ext cx="1685830" cy="1301843"/>
            <a:chOff x="2785302" y="1764575"/>
            <a:chExt cx="1685830" cy="1301843"/>
          </a:xfrm>
        </p:grpSpPr>
        <p:sp>
          <p:nvSpPr>
            <p:cNvPr id="6" name="任意多边形: 形状 5"/>
            <p:cNvSpPr/>
            <p:nvPr/>
          </p:nvSpPr>
          <p:spPr>
            <a:xfrm flipH="1">
              <a:off x="2785302" y="1764575"/>
              <a:ext cx="1685830" cy="1301843"/>
            </a:xfrm>
            <a:custGeom>
              <a:avLst/>
              <a:gdLst>
                <a:gd name="connsiteX0" fmla="*/ 1500961 w 2402522"/>
                <a:gd name="connsiteY0" fmla="*/ 379 h 1855293"/>
                <a:gd name="connsiteX1" fmla="*/ 2258040 w 2402522"/>
                <a:gd name="connsiteY1" fmla="*/ 430391 h 1855293"/>
                <a:gd name="connsiteX2" fmla="*/ 2324916 w 2402522"/>
                <a:gd name="connsiteY2" fmla="*/ 1298497 h 1855293"/>
                <a:gd name="connsiteX3" fmla="*/ 1972131 w 2402522"/>
                <a:gd name="connsiteY3" fmla="*/ 1709958 h 1855293"/>
                <a:gd name="connsiteX4" fmla="*/ 1804289 w 2402522"/>
                <a:gd name="connsiteY4" fmla="*/ 1794183 h 1855293"/>
                <a:gd name="connsiteX5" fmla="*/ 1703481 w 2402522"/>
                <a:gd name="connsiteY5" fmla="*/ 1821496 h 1855293"/>
                <a:gd name="connsiteX6" fmla="*/ 1705549 w 2402522"/>
                <a:gd name="connsiteY6" fmla="*/ 1824741 h 1855293"/>
                <a:gd name="connsiteX7" fmla="*/ 1686949 w 2402522"/>
                <a:gd name="connsiteY7" fmla="*/ 1825975 h 1855293"/>
                <a:gd name="connsiteX8" fmla="*/ 1628410 w 2402522"/>
                <a:gd name="connsiteY8" fmla="*/ 1841834 h 1855293"/>
                <a:gd name="connsiteX9" fmla="*/ 1539068 w 2402522"/>
                <a:gd name="connsiteY9" fmla="*/ 1852302 h 1855293"/>
                <a:gd name="connsiteX10" fmla="*/ 1472337 w 2402522"/>
                <a:gd name="connsiteY10" fmla="*/ 1853614 h 1855293"/>
                <a:gd name="connsiteX11" fmla="*/ 1472337 w 2402522"/>
                <a:gd name="connsiteY11" fmla="*/ 1855293 h 1855293"/>
                <a:gd name="connsiteX12" fmla="*/ 0 w 2402522"/>
                <a:gd name="connsiteY12" fmla="*/ 1855293 h 1855293"/>
                <a:gd name="connsiteX13" fmla="*/ 369083 w 2402522"/>
                <a:gd name="connsiteY13" fmla="*/ 1074912 h 1855293"/>
                <a:gd name="connsiteX14" fmla="*/ 444650 w 2402522"/>
                <a:gd name="connsiteY14" fmla="*/ 931337 h 1855293"/>
                <a:gd name="connsiteX15" fmla="*/ 644898 w 2402522"/>
                <a:gd name="connsiteY15" fmla="*/ 514845 h 1855293"/>
                <a:gd name="connsiteX16" fmla="*/ 645800 w 2402522"/>
                <a:gd name="connsiteY16" fmla="*/ 515278 h 1855293"/>
                <a:gd name="connsiteX17" fmla="*/ 665339 w 2402522"/>
                <a:gd name="connsiteY17" fmla="*/ 475771 h 1855293"/>
                <a:gd name="connsiteX18" fmla="*/ 712840 w 2402522"/>
                <a:gd name="connsiteY18" fmla="*/ 399380 h 1855293"/>
                <a:gd name="connsiteX19" fmla="*/ 750416 w 2402522"/>
                <a:gd name="connsiteY19" fmla="*/ 350396 h 1855293"/>
                <a:gd name="connsiteX20" fmla="*/ 757540 w 2402522"/>
                <a:gd name="connsiteY20" fmla="*/ 336863 h 1855293"/>
                <a:gd name="connsiteX21" fmla="*/ 759019 w 2402522"/>
                <a:gd name="connsiteY21" fmla="*/ 339183 h 1855293"/>
                <a:gd name="connsiteX22" fmla="*/ 768048 w 2402522"/>
                <a:gd name="connsiteY22" fmla="*/ 327413 h 1855293"/>
                <a:gd name="connsiteX23" fmla="*/ 978474 w 2402522"/>
                <a:gd name="connsiteY23" fmla="*/ 144481 h 1855293"/>
                <a:gd name="connsiteX24" fmla="*/ 1500961 w 2402522"/>
                <a:gd name="connsiteY24" fmla="*/ 379 h 185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402522" h="1855293">
                  <a:moveTo>
                    <a:pt x="1500961" y="379"/>
                  </a:moveTo>
                  <a:cubicBezTo>
                    <a:pt x="1798454" y="8885"/>
                    <a:pt x="2086546" y="160207"/>
                    <a:pt x="2258040" y="430391"/>
                  </a:cubicBezTo>
                  <a:cubicBezTo>
                    <a:pt x="2429535" y="700575"/>
                    <a:pt x="2443843" y="1025676"/>
                    <a:pt x="2324916" y="1298497"/>
                  </a:cubicBezTo>
                  <a:cubicBezTo>
                    <a:pt x="2253561" y="1462190"/>
                    <a:pt x="2134241" y="1607061"/>
                    <a:pt x="1972131" y="1709958"/>
                  </a:cubicBezTo>
                  <a:cubicBezTo>
                    <a:pt x="1918094" y="1744257"/>
                    <a:pt x="1861861" y="1772268"/>
                    <a:pt x="1804289" y="1794183"/>
                  </a:cubicBezTo>
                  <a:lnTo>
                    <a:pt x="1703481" y="1821496"/>
                  </a:lnTo>
                  <a:lnTo>
                    <a:pt x="1705549" y="1824741"/>
                  </a:lnTo>
                  <a:lnTo>
                    <a:pt x="1686949" y="1825975"/>
                  </a:lnTo>
                  <a:lnTo>
                    <a:pt x="1628410" y="1841834"/>
                  </a:lnTo>
                  <a:cubicBezTo>
                    <a:pt x="1598714" y="1846791"/>
                    <a:pt x="1568897" y="1850273"/>
                    <a:pt x="1539068" y="1852302"/>
                  </a:cubicBezTo>
                  <a:lnTo>
                    <a:pt x="1472337" y="1853614"/>
                  </a:lnTo>
                  <a:lnTo>
                    <a:pt x="1472337" y="1855293"/>
                  </a:lnTo>
                  <a:lnTo>
                    <a:pt x="0" y="1855293"/>
                  </a:lnTo>
                  <a:lnTo>
                    <a:pt x="369083" y="1074912"/>
                  </a:lnTo>
                  <a:lnTo>
                    <a:pt x="444650" y="931337"/>
                  </a:lnTo>
                  <a:lnTo>
                    <a:pt x="644898" y="514845"/>
                  </a:lnTo>
                  <a:lnTo>
                    <a:pt x="645800" y="515278"/>
                  </a:lnTo>
                  <a:lnTo>
                    <a:pt x="665339" y="475771"/>
                  </a:lnTo>
                  <a:cubicBezTo>
                    <a:pt x="679872" y="449642"/>
                    <a:pt x="695714" y="424142"/>
                    <a:pt x="712840" y="399380"/>
                  </a:cubicBezTo>
                  <a:lnTo>
                    <a:pt x="750416" y="350396"/>
                  </a:lnTo>
                  <a:lnTo>
                    <a:pt x="757540" y="336863"/>
                  </a:lnTo>
                  <a:lnTo>
                    <a:pt x="759019" y="339183"/>
                  </a:lnTo>
                  <a:lnTo>
                    <a:pt x="768048" y="327413"/>
                  </a:lnTo>
                  <a:cubicBezTo>
                    <a:pt x="827061" y="257872"/>
                    <a:pt x="897418" y="195929"/>
                    <a:pt x="978474" y="144481"/>
                  </a:cubicBezTo>
                  <a:cubicBezTo>
                    <a:pt x="1140584" y="41585"/>
                    <a:pt x="1322465" y="-4725"/>
                    <a:pt x="1500961" y="379"/>
                  </a:cubicBezTo>
                  <a:close/>
                </a:path>
              </a:pathLst>
            </a:custGeom>
            <a:solidFill>
              <a:srgbClr val="FEBF0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4" name="任意多边形: 形状 33"/>
            <p:cNvSpPr/>
            <p:nvPr/>
          </p:nvSpPr>
          <p:spPr bwMode="auto">
            <a:xfrm>
              <a:off x="3254121" y="2304185"/>
              <a:ext cx="362196" cy="350969"/>
            </a:xfrm>
            <a:custGeom>
              <a:avLst/>
              <a:gdLst>
                <a:gd name="connsiteX0" fmla="*/ 58918 w 323554"/>
                <a:gd name="connsiteY0" fmla="*/ 189699 h 313525"/>
                <a:gd name="connsiteX1" fmla="*/ 101421 w 323554"/>
                <a:gd name="connsiteY1" fmla="*/ 189699 h 313525"/>
                <a:gd name="connsiteX2" fmla="*/ 103997 w 323554"/>
                <a:gd name="connsiteY2" fmla="*/ 189699 h 313525"/>
                <a:gd name="connsiteX3" fmla="*/ 114301 w 323554"/>
                <a:gd name="connsiteY3" fmla="*/ 201731 h 313525"/>
                <a:gd name="connsiteX4" fmla="*/ 113013 w 323554"/>
                <a:gd name="connsiteY4" fmla="*/ 205741 h 313525"/>
                <a:gd name="connsiteX5" fmla="*/ 101421 w 323554"/>
                <a:gd name="connsiteY5" fmla="*/ 215099 h 313525"/>
                <a:gd name="connsiteX6" fmla="*/ 58918 w 323554"/>
                <a:gd name="connsiteY6" fmla="*/ 215099 h 313525"/>
                <a:gd name="connsiteX7" fmla="*/ 46038 w 323554"/>
                <a:gd name="connsiteY7" fmla="*/ 201731 h 313525"/>
                <a:gd name="connsiteX8" fmla="*/ 58918 w 323554"/>
                <a:gd name="connsiteY8" fmla="*/ 189699 h 313525"/>
                <a:gd name="connsiteX9" fmla="*/ 149225 w 323554"/>
                <a:gd name="connsiteY9" fmla="*/ 165887 h 313525"/>
                <a:gd name="connsiteX10" fmla="*/ 142875 w 323554"/>
                <a:gd name="connsiteY10" fmla="*/ 186525 h 313525"/>
                <a:gd name="connsiteX11" fmla="*/ 153988 w 323554"/>
                <a:gd name="connsiteY11" fmla="*/ 196050 h 313525"/>
                <a:gd name="connsiteX12" fmla="*/ 173038 w 323554"/>
                <a:gd name="connsiteY12" fmla="*/ 188112 h 313525"/>
                <a:gd name="connsiteX13" fmla="*/ 145188 w 323554"/>
                <a:gd name="connsiteY13" fmla="*/ 151599 h 313525"/>
                <a:gd name="connsiteX14" fmla="*/ 187326 w 323554"/>
                <a:gd name="connsiteY14" fmla="*/ 190104 h 313525"/>
                <a:gd name="connsiteX15" fmla="*/ 138803 w 323554"/>
                <a:gd name="connsiteY15" fmla="*/ 210640 h 313525"/>
                <a:gd name="connsiteX16" fmla="*/ 131142 w 323554"/>
                <a:gd name="connsiteY16" fmla="*/ 210640 h 313525"/>
                <a:gd name="connsiteX17" fmla="*/ 129865 w 323554"/>
                <a:gd name="connsiteY17" fmla="*/ 202939 h 313525"/>
                <a:gd name="connsiteX18" fmla="*/ 145188 w 323554"/>
                <a:gd name="connsiteY18" fmla="*/ 151599 h 313525"/>
                <a:gd name="connsiteX19" fmla="*/ 58982 w 323554"/>
                <a:gd name="connsiteY19" fmla="*/ 146837 h 313525"/>
                <a:gd name="connsiteX20" fmla="*/ 130176 w 323554"/>
                <a:gd name="connsiteY20" fmla="*/ 146837 h 313525"/>
                <a:gd name="connsiteX21" fmla="*/ 130176 w 323554"/>
                <a:gd name="connsiteY21" fmla="*/ 148186 h 313525"/>
                <a:gd name="connsiteX22" fmla="*/ 122409 w 323554"/>
                <a:gd name="connsiteY22" fmla="*/ 173825 h 313525"/>
                <a:gd name="connsiteX23" fmla="*/ 58982 w 323554"/>
                <a:gd name="connsiteY23" fmla="*/ 173825 h 313525"/>
                <a:gd name="connsiteX24" fmla="*/ 46038 w 323554"/>
                <a:gd name="connsiteY24" fmla="*/ 160331 h 313525"/>
                <a:gd name="connsiteX25" fmla="*/ 58982 w 323554"/>
                <a:gd name="connsiteY25" fmla="*/ 146837 h 313525"/>
                <a:gd name="connsiteX26" fmla="*/ 59011 w 323554"/>
                <a:gd name="connsiteY26" fmla="*/ 105562 h 313525"/>
                <a:gd name="connsiteX27" fmla="*/ 166688 w 323554"/>
                <a:gd name="connsiteY27" fmla="*/ 105562 h 313525"/>
                <a:gd name="connsiteX28" fmla="*/ 144634 w 323554"/>
                <a:gd name="connsiteY28" fmla="*/ 130962 h 313525"/>
                <a:gd name="connsiteX29" fmla="*/ 59011 w 323554"/>
                <a:gd name="connsiteY29" fmla="*/ 130962 h 313525"/>
                <a:gd name="connsiteX30" fmla="*/ 46038 w 323554"/>
                <a:gd name="connsiteY30" fmla="*/ 118930 h 313525"/>
                <a:gd name="connsiteX31" fmla="*/ 59011 w 323554"/>
                <a:gd name="connsiteY31" fmla="*/ 105562 h 313525"/>
                <a:gd name="connsiteX32" fmla="*/ 226883 w 323554"/>
                <a:gd name="connsiteY32" fmla="*/ 81749 h 313525"/>
                <a:gd name="connsiteX33" fmla="*/ 224292 w 323554"/>
                <a:gd name="connsiteY33" fmla="*/ 83037 h 313525"/>
                <a:gd name="connsiteX34" fmla="*/ 171159 w 323554"/>
                <a:gd name="connsiteY34" fmla="*/ 140996 h 313525"/>
                <a:gd name="connsiteX35" fmla="*/ 172455 w 323554"/>
                <a:gd name="connsiteY35" fmla="*/ 146148 h 313525"/>
                <a:gd name="connsiteX36" fmla="*/ 175047 w 323554"/>
                <a:gd name="connsiteY36" fmla="*/ 148724 h 313525"/>
                <a:gd name="connsiteX37" fmla="*/ 177639 w 323554"/>
                <a:gd name="connsiteY37" fmla="*/ 150012 h 313525"/>
                <a:gd name="connsiteX38" fmla="*/ 180230 w 323554"/>
                <a:gd name="connsiteY38" fmla="*/ 148724 h 313525"/>
                <a:gd name="connsiteX39" fmla="*/ 232067 w 323554"/>
                <a:gd name="connsiteY39" fmla="*/ 90765 h 313525"/>
                <a:gd name="connsiteX40" fmla="*/ 232067 w 323554"/>
                <a:gd name="connsiteY40" fmla="*/ 85613 h 313525"/>
                <a:gd name="connsiteX41" fmla="*/ 229475 w 323554"/>
                <a:gd name="connsiteY41" fmla="*/ 83037 h 313525"/>
                <a:gd name="connsiteX42" fmla="*/ 226883 w 323554"/>
                <a:gd name="connsiteY42" fmla="*/ 81749 h 313525"/>
                <a:gd name="connsiteX43" fmla="*/ 247254 w 323554"/>
                <a:gd name="connsiteY43" fmla="*/ 62303 h 313525"/>
                <a:gd name="connsiteX44" fmla="*/ 242491 w 323554"/>
                <a:gd name="connsiteY44" fmla="*/ 63493 h 313525"/>
                <a:gd name="connsiteX45" fmla="*/ 237729 w 323554"/>
                <a:gd name="connsiteY45" fmla="*/ 68256 h 313525"/>
                <a:gd name="connsiteX46" fmla="*/ 236538 w 323554"/>
                <a:gd name="connsiteY46" fmla="*/ 70637 h 313525"/>
                <a:gd name="connsiteX47" fmla="*/ 237729 w 323554"/>
                <a:gd name="connsiteY47" fmla="*/ 73019 h 313525"/>
                <a:gd name="connsiteX48" fmla="*/ 240110 w 323554"/>
                <a:gd name="connsiteY48" fmla="*/ 74209 h 313525"/>
                <a:gd name="connsiteX49" fmla="*/ 242491 w 323554"/>
                <a:gd name="connsiteY49" fmla="*/ 75400 h 313525"/>
                <a:gd name="connsiteX50" fmla="*/ 244873 w 323554"/>
                <a:gd name="connsiteY50" fmla="*/ 75400 h 313525"/>
                <a:gd name="connsiteX51" fmla="*/ 244873 w 323554"/>
                <a:gd name="connsiteY51" fmla="*/ 74209 h 313525"/>
                <a:gd name="connsiteX52" fmla="*/ 249635 w 323554"/>
                <a:gd name="connsiteY52" fmla="*/ 69447 h 313525"/>
                <a:gd name="connsiteX53" fmla="*/ 249635 w 323554"/>
                <a:gd name="connsiteY53" fmla="*/ 64684 h 313525"/>
                <a:gd name="connsiteX54" fmla="*/ 247254 w 323554"/>
                <a:gd name="connsiteY54" fmla="*/ 62303 h 313525"/>
                <a:gd name="connsiteX55" fmla="*/ 24647 w 323554"/>
                <a:gd name="connsiteY55" fmla="*/ 48412 h 313525"/>
                <a:gd name="connsiteX56" fmla="*/ 201069 w 323554"/>
                <a:gd name="connsiteY56" fmla="*/ 48412 h 313525"/>
                <a:gd name="connsiteX57" fmla="*/ 214041 w 323554"/>
                <a:gd name="connsiteY57" fmla="*/ 52292 h 313525"/>
                <a:gd name="connsiteX58" fmla="*/ 193285 w 323554"/>
                <a:gd name="connsiteY58" fmla="*/ 76863 h 313525"/>
                <a:gd name="connsiteX59" fmla="*/ 181610 w 323554"/>
                <a:gd name="connsiteY59" fmla="*/ 72983 h 313525"/>
                <a:gd name="connsiteX60" fmla="*/ 45403 w 323554"/>
                <a:gd name="connsiteY60" fmla="*/ 72983 h 313525"/>
                <a:gd name="connsiteX61" fmla="*/ 24647 w 323554"/>
                <a:gd name="connsiteY61" fmla="*/ 93675 h 313525"/>
                <a:gd name="connsiteX62" fmla="*/ 24647 w 323554"/>
                <a:gd name="connsiteY62" fmla="*/ 268262 h 313525"/>
                <a:gd name="connsiteX63" fmla="*/ 45403 w 323554"/>
                <a:gd name="connsiteY63" fmla="*/ 287660 h 313525"/>
                <a:gd name="connsiteX64" fmla="*/ 181610 w 323554"/>
                <a:gd name="connsiteY64" fmla="*/ 287660 h 313525"/>
                <a:gd name="connsiteX65" fmla="*/ 202366 w 323554"/>
                <a:gd name="connsiteY65" fmla="*/ 268262 h 313525"/>
                <a:gd name="connsiteX66" fmla="*/ 202366 w 323554"/>
                <a:gd name="connsiteY66" fmla="*/ 202307 h 313525"/>
                <a:gd name="connsiteX67" fmla="*/ 203663 w 323554"/>
                <a:gd name="connsiteY67" fmla="*/ 201014 h 313525"/>
                <a:gd name="connsiteX68" fmla="*/ 206258 w 323554"/>
                <a:gd name="connsiteY68" fmla="*/ 198427 h 313525"/>
                <a:gd name="connsiteX69" fmla="*/ 227013 w 323554"/>
                <a:gd name="connsiteY69" fmla="*/ 175149 h 313525"/>
                <a:gd name="connsiteX70" fmla="*/ 227013 w 323554"/>
                <a:gd name="connsiteY70" fmla="*/ 287660 h 313525"/>
                <a:gd name="connsiteX71" fmla="*/ 201069 w 323554"/>
                <a:gd name="connsiteY71" fmla="*/ 313525 h 313525"/>
                <a:gd name="connsiteX72" fmla="*/ 25944 w 323554"/>
                <a:gd name="connsiteY72" fmla="*/ 313525 h 313525"/>
                <a:gd name="connsiteX73" fmla="*/ 0 w 323554"/>
                <a:gd name="connsiteY73" fmla="*/ 287660 h 313525"/>
                <a:gd name="connsiteX74" fmla="*/ 0 w 323554"/>
                <a:gd name="connsiteY74" fmla="*/ 72983 h 313525"/>
                <a:gd name="connsiteX75" fmla="*/ 24647 w 323554"/>
                <a:gd name="connsiteY75" fmla="*/ 48412 h 313525"/>
                <a:gd name="connsiteX76" fmla="*/ 242888 w 323554"/>
                <a:gd name="connsiteY76" fmla="*/ 42062 h 313525"/>
                <a:gd name="connsiteX77" fmla="*/ 285751 w 323554"/>
                <a:gd name="connsiteY77" fmla="*/ 81750 h 313525"/>
                <a:gd name="connsiteX78" fmla="*/ 279401 w 323554"/>
                <a:gd name="connsiteY78" fmla="*/ 89687 h 313525"/>
                <a:gd name="connsiteX79" fmla="*/ 200026 w 323554"/>
                <a:gd name="connsiteY79" fmla="*/ 178587 h 313525"/>
                <a:gd name="connsiteX80" fmla="*/ 193676 w 323554"/>
                <a:gd name="connsiteY80" fmla="*/ 184937 h 313525"/>
                <a:gd name="connsiteX81" fmla="*/ 150813 w 323554"/>
                <a:gd name="connsiteY81" fmla="*/ 146837 h 313525"/>
                <a:gd name="connsiteX82" fmla="*/ 155576 w 323554"/>
                <a:gd name="connsiteY82" fmla="*/ 138899 h 313525"/>
                <a:gd name="connsiteX83" fmla="*/ 236538 w 323554"/>
                <a:gd name="connsiteY83" fmla="*/ 48412 h 313525"/>
                <a:gd name="connsiteX84" fmla="*/ 257175 w 323554"/>
                <a:gd name="connsiteY84" fmla="*/ 26187 h 313525"/>
                <a:gd name="connsiteX85" fmla="*/ 301625 w 323554"/>
                <a:gd name="connsiteY85" fmla="*/ 64287 h 313525"/>
                <a:gd name="connsiteX86" fmla="*/ 295275 w 323554"/>
                <a:gd name="connsiteY86" fmla="*/ 72225 h 313525"/>
                <a:gd name="connsiteX87" fmla="*/ 290513 w 323554"/>
                <a:gd name="connsiteY87" fmla="*/ 75400 h 313525"/>
                <a:gd name="connsiteX88" fmla="*/ 247650 w 323554"/>
                <a:gd name="connsiteY88" fmla="*/ 37300 h 313525"/>
                <a:gd name="connsiteX89" fmla="*/ 250825 w 323554"/>
                <a:gd name="connsiteY89" fmla="*/ 34125 h 313525"/>
                <a:gd name="connsiteX90" fmla="*/ 285750 w 323554"/>
                <a:gd name="connsiteY90" fmla="*/ 11899 h 313525"/>
                <a:gd name="connsiteX91" fmla="*/ 279400 w 323554"/>
                <a:gd name="connsiteY91" fmla="*/ 19837 h 313525"/>
                <a:gd name="connsiteX92" fmla="*/ 304800 w 323554"/>
                <a:gd name="connsiteY92" fmla="*/ 43649 h 313525"/>
                <a:gd name="connsiteX93" fmla="*/ 312738 w 323554"/>
                <a:gd name="connsiteY93" fmla="*/ 35712 h 313525"/>
                <a:gd name="connsiteX94" fmla="*/ 285265 w 323554"/>
                <a:gd name="connsiteY94" fmla="*/ 516 h 313525"/>
                <a:gd name="connsiteX95" fmla="*/ 294336 w 323554"/>
                <a:gd name="connsiteY95" fmla="*/ 3151 h 313525"/>
                <a:gd name="connsiteX96" fmla="*/ 318958 w 323554"/>
                <a:gd name="connsiteY96" fmla="*/ 25545 h 313525"/>
                <a:gd name="connsiteX97" fmla="*/ 320254 w 323554"/>
                <a:gd name="connsiteY97" fmla="*/ 43987 h 313525"/>
                <a:gd name="connsiteX98" fmla="*/ 305999 w 323554"/>
                <a:gd name="connsiteY98" fmla="*/ 61112 h 313525"/>
                <a:gd name="connsiteX99" fmla="*/ 261938 w 323554"/>
                <a:gd name="connsiteY99" fmla="*/ 20276 h 313525"/>
                <a:gd name="connsiteX100" fmla="*/ 276193 w 323554"/>
                <a:gd name="connsiteY100" fmla="*/ 4468 h 313525"/>
                <a:gd name="connsiteX101" fmla="*/ 285265 w 323554"/>
                <a:gd name="connsiteY101" fmla="*/ 516 h 3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323554" h="313525">
                  <a:moveTo>
                    <a:pt x="58918" y="189699"/>
                  </a:moveTo>
                  <a:cubicBezTo>
                    <a:pt x="58918" y="189699"/>
                    <a:pt x="58918" y="189699"/>
                    <a:pt x="101421" y="189699"/>
                  </a:cubicBezTo>
                  <a:cubicBezTo>
                    <a:pt x="102709" y="189699"/>
                    <a:pt x="102709" y="189699"/>
                    <a:pt x="103997" y="189699"/>
                  </a:cubicBezTo>
                  <a:cubicBezTo>
                    <a:pt x="109149" y="189699"/>
                    <a:pt x="114301" y="195046"/>
                    <a:pt x="114301" y="201731"/>
                  </a:cubicBezTo>
                  <a:cubicBezTo>
                    <a:pt x="114301" y="203067"/>
                    <a:pt x="114301" y="204404"/>
                    <a:pt x="113013" y="205741"/>
                  </a:cubicBezTo>
                  <a:cubicBezTo>
                    <a:pt x="111725" y="211088"/>
                    <a:pt x="107861" y="215099"/>
                    <a:pt x="101421" y="215099"/>
                  </a:cubicBezTo>
                  <a:cubicBezTo>
                    <a:pt x="101421" y="215099"/>
                    <a:pt x="101421" y="215099"/>
                    <a:pt x="58918" y="215099"/>
                  </a:cubicBezTo>
                  <a:cubicBezTo>
                    <a:pt x="51190" y="215099"/>
                    <a:pt x="46038" y="209752"/>
                    <a:pt x="46038" y="201731"/>
                  </a:cubicBezTo>
                  <a:cubicBezTo>
                    <a:pt x="46038" y="195046"/>
                    <a:pt x="51190" y="189699"/>
                    <a:pt x="58918" y="189699"/>
                  </a:cubicBezTo>
                  <a:close/>
                  <a:moveTo>
                    <a:pt x="149225" y="165887"/>
                  </a:moveTo>
                  <a:lnTo>
                    <a:pt x="142875" y="186525"/>
                  </a:lnTo>
                  <a:lnTo>
                    <a:pt x="153988" y="196050"/>
                  </a:lnTo>
                  <a:lnTo>
                    <a:pt x="173038" y="188112"/>
                  </a:lnTo>
                  <a:close/>
                  <a:moveTo>
                    <a:pt x="145188" y="151599"/>
                  </a:moveTo>
                  <a:cubicBezTo>
                    <a:pt x="145188" y="151599"/>
                    <a:pt x="145188" y="151599"/>
                    <a:pt x="187326" y="190104"/>
                  </a:cubicBezTo>
                  <a:cubicBezTo>
                    <a:pt x="187326" y="190104"/>
                    <a:pt x="187326" y="190104"/>
                    <a:pt x="138803" y="210640"/>
                  </a:cubicBezTo>
                  <a:cubicBezTo>
                    <a:pt x="136249" y="211924"/>
                    <a:pt x="133696" y="211924"/>
                    <a:pt x="131142" y="210640"/>
                  </a:cubicBezTo>
                  <a:cubicBezTo>
                    <a:pt x="129865" y="208073"/>
                    <a:pt x="128588" y="205506"/>
                    <a:pt x="129865" y="202939"/>
                  </a:cubicBezTo>
                  <a:cubicBezTo>
                    <a:pt x="129865" y="202939"/>
                    <a:pt x="129865" y="202939"/>
                    <a:pt x="145188" y="151599"/>
                  </a:cubicBezTo>
                  <a:close/>
                  <a:moveTo>
                    <a:pt x="58982" y="146837"/>
                  </a:moveTo>
                  <a:cubicBezTo>
                    <a:pt x="58982" y="146837"/>
                    <a:pt x="58982" y="146837"/>
                    <a:pt x="130176" y="146837"/>
                  </a:cubicBezTo>
                  <a:cubicBezTo>
                    <a:pt x="130176" y="148186"/>
                    <a:pt x="130176" y="148186"/>
                    <a:pt x="130176" y="148186"/>
                  </a:cubicBezTo>
                  <a:lnTo>
                    <a:pt x="122409" y="173825"/>
                  </a:lnTo>
                  <a:cubicBezTo>
                    <a:pt x="122409" y="173825"/>
                    <a:pt x="122409" y="173825"/>
                    <a:pt x="58982" y="173825"/>
                  </a:cubicBezTo>
                  <a:cubicBezTo>
                    <a:pt x="51216" y="173825"/>
                    <a:pt x="46038" y="167078"/>
                    <a:pt x="46038" y="160331"/>
                  </a:cubicBezTo>
                  <a:cubicBezTo>
                    <a:pt x="46038" y="153584"/>
                    <a:pt x="51216" y="146837"/>
                    <a:pt x="58982" y="146837"/>
                  </a:cubicBezTo>
                  <a:close/>
                  <a:moveTo>
                    <a:pt x="59011" y="105562"/>
                  </a:moveTo>
                  <a:lnTo>
                    <a:pt x="166688" y="105562"/>
                  </a:lnTo>
                  <a:cubicBezTo>
                    <a:pt x="166688" y="105562"/>
                    <a:pt x="166688" y="105562"/>
                    <a:pt x="144634" y="130962"/>
                  </a:cubicBezTo>
                  <a:cubicBezTo>
                    <a:pt x="144634" y="130962"/>
                    <a:pt x="144634" y="130962"/>
                    <a:pt x="59011" y="130962"/>
                  </a:cubicBezTo>
                  <a:cubicBezTo>
                    <a:pt x="51227" y="130962"/>
                    <a:pt x="46038" y="125615"/>
                    <a:pt x="46038" y="118930"/>
                  </a:cubicBezTo>
                  <a:cubicBezTo>
                    <a:pt x="46038" y="110909"/>
                    <a:pt x="51227" y="105562"/>
                    <a:pt x="59011" y="105562"/>
                  </a:cubicBezTo>
                  <a:close/>
                  <a:moveTo>
                    <a:pt x="226883" y="81749"/>
                  </a:moveTo>
                  <a:cubicBezTo>
                    <a:pt x="225587" y="81749"/>
                    <a:pt x="224292" y="83037"/>
                    <a:pt x="224292" y="83037"/>
                  </a:cubicBezTo>
                  <a:cubicBezTo>
                    <a:pt x="224292" y="83037"/>
                    <a:pt x="224292" y="83037"/>
                    <a:pt x="171159" y="140996"/>
                  </a:cubicBezTo>
                  <a:cubicBezTo>
                    <a:pt x="169863" y="142284"/>
                    <a:pt x="169863" y="144860"/>
                    <a:pt x="172455" y="146148"/>
                  </a:cubicBezTo>
                  <a:cubicBezTo>
                    <a:pt x="172455" y="146148"/>
                    <a:pt x="172455" y="146148"/>
                    <a:pt x="175047" y="148724"/>
                  </a:cubicBezTo>
                  <a:cubicBezTo>
                    <a:pt x="175047" y="148724"/>
                    <a:pt x="176343" y="150012"/>
                    <a:pt x="177639" y="150012"/>
                  </a:cubicBezTo>
                  <a:cubicBezTo>
                    <a:pt x="177639" y="150012"/>
                    <a:pt x="178934" y="148724"/>
                    <a:pt x="180230" y="148724"/>
                  </a:cubicBezTo>
                  <a:cubicBezTo>
                    <a:pt x="180230" y="148724"/>
                    <a:pt x="180230" y="148724"/>
                    <a:pt x="232067" y="90765"/>
                  </a:cubicBezTo>
                  <a:cubicBezTo>
                    <a:pt x="233363" y="89477"/>
                    <a:pt x="233363" y="86901"/>
                    <a:pt x="232067" y="85613"/>
                  </a:cubicBezTo>
                  <a:cubicBezTo>
                    <a:pt x="232067" y="85613"/>
                    <a:pt x="232067" y="85613"/>
                    <a:pt x="229475" y="83037"/>
                  </a:cubicBezTo>
                  <a:cubicBezTo>
                    <a:pt x="228179" y="81749"/>
                    <a:pt x="226883" y="81749"/>
                    <a:pt x="226883" y="81749"/>
                  </a:cubicBezTo>
                  <a:close/>
                  <a:moveTo>
                    <a:pt x="247254" y="62303"/>
                  </a:moveTo>
                  <a:cubicBezTo>
                    <a:pt x="244873" y="61112"/>
                    <a:pt x="243682" y="62303"/>
                    <a:pt x="242491" y="63493"/>
                  </a:cubicBezTo>
                  <a:cubicBezTo>
                    <a:pt x="242491" y="63493"/>
                    <a:pt x="242491" y="63493"/>
                    <a:pt x="237729" y="68256"/>
                  </a:cubicBezTo>
                  <a:cubicBezTo>
                    <a:pt x="237729" y="68256"/>
                    <a:pt x="236538" y="69447"/>
                    <a:pt x="236538" y="70637"/>
                  </a:cubicBezTo>
                  <a:cubicBezTo>
                    <a:pt x="236538" y="70637"/>
                    <a:pt x="237729" y="71828"/>
                    <a:pt x="237729" y="73019"/>
                  </a:cubicBezTo>
                  <a:cubicBezTo>
                    <a:pt x="237729" y="73019"/>
                    <a:pt x="237729" y="73019"/>
                    <a:pt x="240110" y="74209"/>
                  </a:cubicBezTo>
                  <a:cubicBezTo>
                    <a:pt x="241301" y="75400"/>
                    <a:pt x="242491" y="75400"/>
                    <a:pt x="242491" y="75400"/>
                  </a:cubicBezTo>
                  <a:cubicBezTo>
                    <a:pt x="243682" y="75400"/>
                    <a:pt x="243682" y="75400"/>
                    <a:pt x="244873" y="75400"/>
                  </a:cubicBezTo>
                  <a:cubicBezTo>
                    <a:pt x="244873" y="74209"/>
                    <a:pt x="244873" y="74209"/>
                    <a:pt x="244873" y="74209"/>
                  </a:cubicBezTo>
                  <a:cubicBezTo>
                    <a:pt x="244873" y="74209"/>
                    <a:pt x="244873" y="74209"/>
                    <a:pt x="249635" y="69447"/>
                  </a:cubicBezTo>
                  <a:cubicBezTo>
                    <a:pt x="250826" y="68256"/>
                    <a:pt x="250826" y="65875"/>
                    <a:pt x="249635" y="64684"/>
                  </a:cubicBezTo>
                  <a:cubicBezTo>
                    <a:pt x="249635" y="64684"/>
                    <a:pt x="249635" y="64684"/>
                    <a:pt x="247254" y="62303"/>
                  </a:cubicBezTo>
                  <a:close/>
                  <a:moveTo>
                    <a:pt x="24647" y="48412"/>
                  </a:moveTo>
                  <a:cubicBezTo>
                    <a:pt x="24647" y="48412"/>
                    <a:pt x="24647" y="48412"/>
                    <a:pt x="201069" y="48412"/>
                  </a:cubicBezTo>
                  <a:cubicBezTo>
                    <a:pt x="206258" y="48412"/>
                    <a:pt x="210149" y="49705"/>
                    <a:pt x="214041" y="52292"/>
                  </a:cubicBezTo>
                  <a:cubicBezTo>
                    <a:pt x="214041" y="52292"/>
                    <a:pt x="214041" y="52292"/>
                    <a:pt x="193285" y="76863"/>
                  </a:cubicBezTo>
                  <a:cubicBezTo>
                    <a:pt x="189394" y="74277"/>
                    <a:pt x="185502" y="72983"/>
                    <a:pt x="181610" y="72983"/>
                  </a:cubicBezTo>
                  <a:cubicBezTo>
                    <a:pt x="181610" y="72983"/>
                    <a:pt x="181610" y="72983"/>
                    <a:pt x="45403" y="72983"/>
                  </a:cubicBezTo>
                  <a:cubicBezTo>
                    <a:pt x="33728" y="72983"/>
                    <a:pt x="24647" y="82036"/>
                    <a:pt x="24647" y="93675"/>
                  </a:cubicBezTo>
                  <a:cubicBezTo>
                    <a:pt x="24647" y="93675"/>
                    <a:pt x="24647" y="93675"/>
                    <a:pt x="24647" y="268262"/>
                  </a:cubicBezTo>
                  <a:cubicBezTo>
                    <a:pt x="24647" y="278608"/>
                    <a:pt x="33728" y="287660"/>
                    <a:pt x="45403" y="287660"/>
                  </a:cubicBezTo>
                  <a:cubicBezTo>
                    <a:pt x="45403" y="287660"/>
                    <a:pt x="45403" y="287660"/>
                    <a:pt x="181610" y="287660"/>
                  </a:cubicBezTo>
                  <a:cubicBezTo>
                    <a:pt x="193285" y="287660"/>
                    <a:pt x="202366" y="278608"/>
                    <a:pt x="202366" y="268262"/>
                  </a:cubicBezTo>
                  <a:cubicBezTo>
                    <a:pt x="202366" y="268262"/>
                    <a:pt x="202366" y="268262"/>
                    <a:pt x="202366" y="202307"/>
                  </a:cubicBezTo>
                  <a:cubicBezTo>
                    <a:pt x="202366" y="202307"/>
                    <a:pt x="202366" y="201014"/>
                    <a:pt x="203663" y="201014"/>
                  </a:cubicBezTo>
                  <a:cubicBezTo>
                    <a:pt x="203663" y="199720"/>
                    <a:pt x="204960" y="199720"/>
                    <a:pt x="206258" y="198427"/>
                  </a:cubicBezTo>
                  <a:cubicBezTo>
                    <a:pt x="206258" y="198427"/>
                    <a:pt x="206258" y="198427"/>
                    <a:pt x="227013" y="175149"/>
                  </a:cubicBezTo>
                  <a:cubicBezTo>
                    <a:pt x="227013" y="175149"/>
                    <a:pt x="227013" y="175149"/>
                    <a:pt x="227013" y="287660"/>
                  </a:cubicBezTo>
                  <a:cubicBezTo>
                    <a:pt x="227013" y="301886"/>
                    <a:pt x="215338" y="313525"/>
                    <a:pt x="201069" y="313525"/>
                  </a:cubicBezTo>
                  <a:cubicBezTo>
                    <a:pt x="201069" y="313525"/>
                    <a:pt x="201069" y="313525"/>
                    <a:pt x="25944" y="313525"/>
                  </a:cubicBezTo>
                  <a:cubicBezTo>
                    <a:pt x="11675" y="313525"/>
                    <a:pt x="0" y="301886"/>
                    <a:pt x="0" y="287660"/>
                  </a:cubicBezTo>
                  <a:cubicBezTo>
                    <a:pt x="0" y="287660"/>
                    <a:pt x="0" y="287660"/>
                    <a:pt x="0" y="72983"/>
                  </a:cubicBezTo>
                  <a:cubicBezTo>
                    <a:pt x="0" y="60051"/>
                    <a:pt x="10378" y="48412"/>
                    <a:pt x="24647" y="48412"/>
                  </a:cubicBezTo>
                  <a:close/>
                  <a:moveTo>
                    <a:pt x="242888" y="42062"/>
                  </a:moveTo>
                  <a:lnTo>
                    <a:pt x="285751" y="81750"/>
                  </a:lnTo>
                  <a:lnTo>
                    <a:pt x="279401" y="89687"/>
                  </a:lnTo>
                  <a:lnTo>
                    <a:pt x="200026" y="178587"/>
                  </a:lnTo>
                  <a:lnTo>
                    <a:pt x="193676" y="184937"/>
                  </a:lnTo>
                  <a:lnTo>
                    <a:pt x="150813" y="146837"/>
                  </a:lnTo>
                  <a:lnTo>
                    <a:pt x="155576" y="138899"/>
                  </a:lnTo>
                  <a:lnTo>
                    <a:pt x="236538" y="48412"/>
                  </a:lnTo>
                  <a:close/>
                  <a:moveTo>
                    <a:pt x="257175" y="26187"/>
                  </a:moveTo>
                  <a:lnTo>
                    <a:pt x="301625" y="64287"/>
                  </a:lnTo>
                  <a:lnTo>
                    <a:pt x="295275" y="72225"/>
                  </a:lnTo>
                  <a:lnTo>
                    <a:pt x="290513" y="75400"/>
                  </a:lnTo>
                  <a:lnTo>
                    <a:pt x="247650" y="37300"/>
                  </a:lnTo>
                  <a:lnTo>
                    <a:pt x="250825" y="34125"/>
                  </a:lnTo>
                  <a:close/>
                  <a:moveTo>
                    <a:pt x="285750" y="11899"/>
                  </a:moveTo>
                  <a:lnTo>
                    <a:pt x="279400" y="19837"/>
                  </a:lnTo>
                  <a:lnTo>
                    <a:pt x="304800" y="43649"/>
                  </a:lnTo>
                  <a:lnTo>
                    <a:pt x="312738" y="35712"/>
                  </a:lnTo>
                  <a:close/>
                  <a:moveTo>
                    <a:pt x="285265" y="516"/>
                  </a:moveTo>
                  <a:cubicBezTo>
                    <a:pt x="289152" y="-801"/>
                    <a:pt x="291744" y="516"/>
                    <a:pt x="294336" y="3151"/>
                  </a:cubicBezTo>
                  <a:cubicBezTo>
                    <a:pt x="294336" y="3151"/>
                    <a:pt x="294336" y="3151"/>
                    <a:pt x="318958" y="25545"/>
                  </a:cubicBezTo>
                  <a:cubicBezTo>
                    <a:pt x="324142" y="30814"/>
                    <a:pt x="325438" y="38718"/>
                    <a:pt x="320254" y="43987"/>
                  </a:cubicBezTo>
                  <a:cubicBezTo>
                    <a:pt x="320254" y="43987"/>
                    <a:pt x="320254" y="43987"/>
                    <a:pt x="305999" y="61112"/>
                  </a:cubicBezTo>
                  <a:cubicBezTo>
                    <a:pt x="305999" y="61112"/>
                    <a:pt x="305999" y="61112"/>
                    <a:pt x="261938" y="20276"/>
                  </a:cubicBezTo>
                  <a:cubicBezTo>
                    <a:pt x="261938" y="20276"/>
                    <a:pt x="261938" y="20276"/>
                    <a:pt x="276193" y="4468"/>
                  </a:cubicBezTo>
                  <a:cubicBezTo>
                    <a:pt x="278785" y="1834"/>
                    <a:pt x="281377" y="516"/>
                    <a:pt x="285265" y="5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751843" y="3195982"/>
            <a:ext cx="1105946" cy="854041"/>
            <a:chOff x="4751843" y="3195982"/>
            <a:chExt cx="1105946" cy="854041"/>
          </a:xfrm>
        </p:grpSpPr>
        <p:sp>
          <p:nvSpPr>
            <p:cNvPr id="7" name="任意多边形: 形状 6"/>
            <p:cNvSpPr/>
            <p:nvPr/>
          </p:nvSpPr>
          <p:spPr>
            <a:xfrm flipV="1">
              <a:off x="4751843" y="3195982"/>
              <a:ext cx="1105946" cy="854041"/>
            </a:xfrm>
            <a:custGeom>
              <a:avLst/>
              <a:gdLst>
                <a:gd name="connsiteX0" fmla="*/ 1500961 w 2402522"/>
                <a:gd name="connsiteY0" fmla="*/ 379 h 1855293"/>
                <a:gd name="connsiteX1" fmla="*/ 2258040 w 2402522"/>
                <a:gd name="connsiteY1" fmla="*/ 430391 h 1855293"/>
                <a:gd name="connsiteX2" fmla="*/ 2324916 w 2402522"/>
                <a:gd name="connsiteY2" fmla="*/ 1298497 h 1855293"/>
                <a:gd name="connsiteX3" fmla="*/ 1972131 w 2402522"/>
                <a:gd name="connsiteY3" fmla="*/ 1709958 h 1855293"/>
                <a:gd name="connsiteX4" fmla="*/ 1804289 w 2402522"/>
                <a:gd name="connsiteY4" fmla="*/ 1794183 h 1855293"/>
                <a:gd name="connsiteX5" fmla="*/ 1703481 w 2402522"/>
                <a:gd name="connsiteY5" fmla="*/ 1821496 h 1855293"/>
                <a:gd name="connsiteX6" fmla="*/ 1705549 w 2402522"/>
                <a:gd name="connsiteY6" fmla="*/ 1824741 h 1855293"/>
                <a:gd name="connsiteX7" fmla="*/ 1686949 w 2402522"/>
                <a:gd name="connsiteY7" fmla="*/ 1825975 h 1855293"/>
                <a:gd name="connsiteX8" fmla="*/ 1628410 w 2402522"/>
                <a:gd name="connsiteY8" fmla="*/ 1841834 h 1855293"/>
                <a:gd name="connsiteX9" fmla="*/ 1539068 w 2402522"/>
                <a:gd name="connsiteY9" fmla="*/ 1852302 h 1855293"/>
                <a:gd name="connsiteX10" fmla="*/ 1472337 w 2402522"/>
                <a:gd name="connsiteY10" fmla="*/ 1853614 h 1855293"/>
                <a:gd name="connsiteX11" fmla="*/ 1472337 w 2402522"/>
                <a:gd name="connsiteY11" fmla="*/ 1855293 h 1855293"/>
                <a:gd name="connsiteX12" fmla="*/ 0 w 2402522"/>
                <a:gd name="connsiteY12" fmla="*/ 1855293 h 1855293"/>
                <a:gd name="connsiteX13" fmla="*/ 369083 w 2402522"/>
                <a:gd name="connsiteY13" fmla="*/ 1074912 h 1855293"/>
                <a:gd name="connsiteX14" fmla="*/ 444650 w 2402522"/>
                <a:gd name="connsiteY14" fmla="*/ 931337 h 1855293"/>
                <a:gd name="connsiteX15" fmla="*/ 644898 w 2402522"/>
                <a:gd name="connsiteY15" fmla="*/ 514845 h 1855293"/>
                <a:gd name="connsiteX16" fmla="*/ 645800 w 2402522"/>
                <a:gd name="connsiteY16" fmla="*/ 515278 h 1855293"/>
                <a:gd name="connsiteX17" fmla="*/ 665339 w 2402522"/>
                <a:gd name="connsiteY17" fmla="*/ 475771 h 1855293"/>
                <a:gd name="connsiteX18" fmla="*/ 712840 w 2402522"/>
                <a:gd name="connsiteY18" fmla="*/ 399380 h 1855293"/>
                <a:gd name="connsiteX19" fmla="*/ 750416 w 2402522"/>
                <a:gd name="connsiteY19" fmla="*/ 350396 h 1855293"/>
                <a:gd name="connsiteX20" fmla="*/ 757540 w 2402522"/>
                <a:gd name="connsiteY20" fmla="*/ 336863 h 1855293"/>
                <a:gd name="connsiteX21" fmla="*/ 759019 w 2402522"/>
                <a:gd name="connsiteY21" fmla="*/ 339183 h 1855293"/>
                <a:gd name="connsiteX22" fmla="*/ 768048 w 2402522"/>
                <a:gd name="connsiteY22" fmla="*/ 327413 h 1855293"/>
                <a:gd name="connsiteX23" fmla="*/ 978474 w 2402522"/>
                <a:gd name="connsiteY23" fmla="*/ 144481 h 1855293"/>
                <a:gd name="connsiteX24" fmla="*/ 1500961 w 2402522"/>
                <a:gd name="connsiteY24" fmla="*/ 379 h 185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402522" h="1855293">
                  <a:moveTo>
                    <a:pt x="1500961" y="379"/>
                  </a:moveTo>
                  <a:cubicBezTo>
                    <a:pt x="1798454" y="8885"/>
                    <a:pt x="2086546" y="160207"/>
                    <a:pt x="2258040" y="430391"/>
                  </a:cubicBezTo>
                  <a:cubicBezTo>
                    <a:pt x="2429535" y="700575"/>
                    <a:pt x="2443843" y="1025676"/>
                    <a:pt x="2324916" y="1298497"/>
                  </a:cubicBezTo>
                  <a:cubicBezTo>
                    <a:pt x="2253561" y="1462190"/>
                    <a:pt x="2134241" y="1607061"/>
                    <a:pt x="1972131" y="1709958"/>
                  </a:cubicBezTo>
                  <a:cubicBezTo>
                    <a:pt x="1918094" y="1744257"/>
                    <a:pt x="1861861" y="1772268"/>
                    <a:pt x="1804289" y="1794183"/>
                  </a:cubicBezTo>
                  <a:lnTo>
                    <a:pt x="1703481" y="1821496"/>
                  </a:lnTo>
                  <a:lnTo>
                    <a:pt x="1705549" y="1824741"/>
                  </a:lnTo>
                  <a:lnTo>
                    <a:pt x="1686949" y="1825975"/>
                  </a:lnTo>
                  <a:lnTo>
                    <a:pt x="1628410" y="1841834"/>
                  </a:lnTo>
                  <a:cubicBezTo>
                    <a:pt x="1598714" y="1846791"/>
                    <a:pt x="1568897" y="1850273"/>
                    <a:pt x="1539068" y="1852302"/>
                  </a:cubicBezTo>
                  <a:lnTo>
                    <a:pt x="1472337" y="1853614"/>
                  </a:lnTo>
                  <a:lnTo>
                    <a:pt x="1472337" y="1855293"/>
                  </a:lnTo>
                  <a:lnTo>
                    <a:pt x="0" y="1855293"/>
                  </a:lnTo>
                  <a:lnTo>
                    <a:pt x="369083" y="1074912"/>
                  </a:lnTo>
                  <a:lnTo>
                    <a:pt x="444650" y="931337"/>
                  </a:lnTo>
                  <a:lnTo>
                    <a:pt x="644898" y="514845"/>
                  </a:lnTo>
                  <a:lnTo>
                    <a:pt x="645800" y="515278"/>
                  </a:lnTo>
                  <a:lnTo>
                    <a:pt x="665339" y="475771"/>
                  </a:lnTo>
                  <a:cubicBezTo>
                    <a:pt x="679872" y="449642"/>
                    <a:pt x="695714" y="424142"/>
                    <a:pt x="712840" y="399380"/>
                  </a:cubicBezTo>
                  <a:lnTo>
                    <a:pt x="750416" y="350396"/>
                  </a:lnTo>
                  <a:lnTo>
                    <a:pt x="757540" y="336863"/>
                  </a:lnTo>
                  <a:lnTo>
                    <a:pt x="759019" y="339183"/>
                  </a:lnTo>
                  <a:lnTo>
                    <a:pt x="768048" y="327413"/>
                  </a:lnTo>
                  <a:cubicBezTo>
                    <a:pt x="827061" y="257872"/>
                    <a:pt x="897418" y="195929"/>
                    <a:pt x="978474" y="144481"/>
                  </a:cubicBezTo>
                  <a:cubicBezTo>
                    <a:pt x="1140584" y="41585"/>
                    <a:pt x="1322465" y="-4725"/>
                    <a:pt x="1500961" y="379"/>
                  </a:cubicBezTo>
                  <a:close/>
                </a:path>
              </a:pathLst>
            </a:cu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2" name="任意多边形: 形状 31"/>
            <p:cNvSpPr>
              <a:spLocks noChangeAspect="1"/>
            </p:cNvSpPr>
            <p:nvPr/>
          </p:nvSpPr>
          <p:spPr bwMode="auto">
            <a:xfrm>
              <a:off x="5223271" y="3414865"/>
              <a:ext cx="380779" cy="380779"/>
            </a:xfrm>
            <a:custGeom>
              <a:avLst/>
              <a:gdLst>
                <a:gd name="connsiteX0" fmla="*/ 157638 w 338138"/>
                <a:gd name="connsiteY0" fmla="*/ 144463 h 338138"/>
                <a:gd name="connsiteX1" fmla="*/ 165544 w 338138"/>
                <a:gd name="connsiteY1" fmla="*/ 148443 h 338138"/>
                <a:gd name="connsiteX2" fmla="*/ 249865 w 338138"/>
                <a:gd name="connsiteY2" fmla="*/ 233341 h 338138"/>
                <a:gd name="connsiteX3" fmla="*/ 280167 w 338138"/>
                <a:gd name="connsiteY3" fmla="*/ 232015 h 338138"/>
                <a:gd name="connsiteX4" fmla="*/ 286755 w 338138"/>
                <a:gd name="connsiteY4" fmla="*/ 234668 h 338138"/>
                <a:gd name="connsiteX5" fmla="*/ 335503 w 338138"/>
                <a:gd name="connsiteY5" fmla="*/ 283750 h 338138"/>
                <a:gd name="connsiteX6" fmla="*/ 338138 w 338138"/>
                <a:gd name="connsiteY6" fmla="*/ 293036 h 338138"/>
                <a:gd name="connsiteX7" fmla="*/ 330233 w 338138"/>
                <a:gd name="connsiteY7" fmla="*/ 298342 h 338138"/>
                <a:gd name="connsiteX8" fmla="*/ 311788 w 338138"/>
                <a:gd name="connsiteY8" fmla="*/ 303648 h 338138"/>
                <a:gd name="connsiteX9" fmla="*/ 303883 w 338138"/>
                <a:gd name="connsiteY9" fmla="*/ 310281 h 338138"/>
                <a:gd name="connsiteX10" fmla="*/ 299930 w 338138"/>
                <a:gd name="connsiteY10" fmla="*/ 331505 h 338138"/>
                <a:gd name="connsiteX11" fmla="*/ 293343 w 338138"/>
                <a:gd name="connsiteY11" fmla="*/ 338138 h 338138"/>
                <a:gd name="connsiteX12" fmla="*/ 290708 w 338138"/>
                <a:gd name="connsiteY12" fmla="*/ 338138 h 338138"/>
                <a:gd name="connsiteX13" fmla="*/ 284120 w 338138"/>
                <a:gd name="connsiteY13" fmla="*/ 335485 h 338138"/>
                <a:gd name="connsiteX14" fmla="*/ 235372 w 338138"/>
                <a:gd name="connsiteY14" fmla="*/ 286403 h 338138"/>
                <a:gd name="connsiteX15" fmla="*/ 232737 w 338138"/>
                <a:gd name="connsiteY15" fmla="*/ 279770 h 338138"/>
                <a:gd name="connsiteX16" fmla="*/ 234054 w 338138"/>
                <a:gd name="connsiteY16" fmla="*/ 249260 h 338138"/>
                <a:gd name="connsiteX17" fmla="*/ 149733 w 338138"/>
                <a:gd name="connsiteY17" fmla="*/ 164361 h 338138"/>
                <a:gd name="connsiteX18" fmla="*/ 149733 w 338138"/>
                <a:gd name="connsiteY18" fmla="*/ 148443 h 338138"/>
                <a:gd name="connsiteX19" fmla="*/ 157638 w 338138"/>
                <a:gd name="connsiteY19" fmla="*/ 144463 h 338138"/>
                <a:gd name="connsiteX20" fmla="*/ 145922 w 338138"/>
                <a:gd name="connsiteY20" fmla="*/ 120650 h 338138"/>
                <a:gd name="connsiteX21" fmla="*/ 169863 w 338138"/>
                <a:gd name="connsiteY21" fmla="*/ 137383 h 338138"/>
                <a:gd name="connsiteX22" fmla="*/ 157893 w 338138"/>
                <a:gd name="connsiteY22" fmla="*/ 133522 h 338138"/>
                <a:gd name="connsiteX23" fmla="*/ 141931 w 338138"/>
                <a:gd name="connsiteY23" fmla="*/ 141245 h 338138"/>
                <a:gd name="connsiteX24" fmla="*/ 137941 w 338138"/>
                <a:gd name="connsiteY24" fmla="*/ 168275 h 338138"/>
                <a:gd name="connsiteX25" fmla="*/ 120650 w 338138"/>
                <a:gd name="connsiteY25" fmla="*/ 145106 h 338138"/>
                <a:gd name="connsiteX26" fmla="*/ 145922 w 338138"/>
                <a:gd name="connsiteY26" fmla="*/ 120650 h 338138"/>
                <a:gd name="connsiteX27" fmla="*/ 146051 w 338138"/>
                <a:gd name="connsiteY27" fmla="*/ 60325 h 338138"/>
                <a:gd name="connsiteX28" fmla="*/ 230188 w 338138"/>
                <a:gd name="connsiteY28" fmla="*/ 145257 h 338138"/>
                <a:gd name="connsiteX29" fmla="*/ 219671 w 338138"/>
                <a:gd name="connsiteY29" fmla="*/ 186395 h 338138"/>
                <a:gd name="connsiteX30" fmla="*/ 193378 w 338138"/>
                <a:gd name="connsiteY30" fmla="*/ 161181 h 338138"/>
                <a:gd name="connsiteX31" fmla="*/ 196007 w 338138"/>
                <a:gd name="connsiteY31" fmla="*/ 145257 h 338138"/>
                <a:gd name="connsiteX32" fmla="*/ 146051 w 338138"/>
                <a:gd name="connsiteY32" fmla="*/ 94828 h 338138"/>
                <a:gd name="connsiteX33" fmla="*/ 96094 w 338138"/>
                <a:gd name="connsiteY33" fmla="*/ 145257 h 338138"/>
                <a:gd name="connsiteX34" fmla="*/ 146051 w 338138"/>
                <a:gd name="connsiteY34" fmla="*/ 195685 h 338138"/>
                <a:gd name="connsiteX35" fmla="*/ 161827 w 338138"/>
                <a:gd name="connsiteY35" fmla="*/ 193031 h 338138"/>
                <a:gd name="connsiteX36" fmla="*/ 188119 w 338138"/>
                <a:gd name="connsiteY36" fmla="*/ 219572 h 338138"/>
                <a:gd name="connsiteX37" fmla="*/ 146051 w 338138"/>
                <a:gd name="connsiteY37" fmla="*/ 230188 h 338138"/>
                <a:gd name="connsiteX38" fmla="*/ 61913 w 338138"/>
                <a:gd name="connsiteY38" fmla="*/ 145257 h 338138"/>
                <a:gd name="connsiteX39" fmla="*/ 146051 w 338138"/>
                <a:gd name="connsiteY39" fmla="*/ 60325 h 338138"/>
                <a:gd name="connsiteX40" fmla="*/ 145257 w 338138"/>
                <a:gd name="connsiteY40" fmla="*/ 0 h 338138"/>
                <a:gd name="connsiteX41" fmla="*/ 290513 w 338138"/>
                <a:gd name="connsiteY41" fmla="*/ 145257 h 338138"/>
                <a:gd name="connsiteX42" fmla="*/ 269385 w 338138"/>
                <a:gd name="connsiteY42" fmla="*/ 221846 h 338138"/>
                <a:gd name="connsiteX43" fmla="*/ 254859 w 338138"/>
                <a:gd name="connsiteY43" fmla="*/ 221846 h 338138"/>
                <a:gd name="connsiteX44" fmla="*/ 239013 w 338138"/>
                <a:gd name="connsiteY44" fmla="*/ 206000 h 338138"/>
                <a:gd name="connsiteX45" fmla="*/ 256180 w 338138"/>
                <a:gd name="connsiteY45" fmla="*/ 145257 h 338138"/>
                <a:gd name="connsiteX46" fmla="*/ 145257 w 338138"/>
                <a:gd name="connsiteY46" fmla="*/ 34333 h 338138"/>
                <a:gd name="connsiteX47" fmla="*/ 34333 w 338138"/>
                <a:gd name="connsiteY47" fmla="*/ 145257 h 338138"/>
                <a:gd name="connsiteX48" fmla="*/ 145257 w 338138"/>
                <a:gd name="connsiteY48" fmla="*/ 256180 h 338138"/>
                <a:gd name="connsiteX49" fmla="*/ 206000 w 338138"/>
                <a:gd name="connsiteY49" fmla="*/ 239013 h 338138"/>
                <a:gd name="connsiteX50" fmla="*/ 221847 w 338138"/>
                <a:gd name="connsiteY50" fmla="*/ 254859 h 338138"/>
                <a:gd name="connsiteX51" fmla="*/ 221847 w 338138"/>
                <a:gd name="connsiteY51" fmla="*/ 269385 h 338138"/>
                <a:gd name="connsiteX52" fmla="*/ 145257 w 338138"/>
                <a:gd name="connsiteY52" fmla="*/ 290513 h 338138"/>
                <a:gd name="connsiteX53" fmla="*/ 0 w 338138"/>
                <a:gd name="connsiteY53" fmla="*/ 145257 h 338138"/>
                <a:gd name="connsiteX54" fmla="*/ 145257 w 338138"/>
                <a:gd name="connsiteY5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38138" h="338138">
                  <a:moveTo>
                    <a:pt x="157638" y="144463"/>
                  </a:moveTo>
                  <a:cubicBezTo>
                    <a:pt x="160273" y="144463"/>
                    <a:pt x="162908" y="145790"/>
                    <a:pt x="165544" y="148443"/>
                  </a:cubicBezTo>
                  <a:cubicBezTo>
                    <a:pt x="165544" y="148443"/>
                    <a:pt x="165544" y="148443"/>
                    <a:pt x="249865" y="233341"/>
                  </a:cubicBezTo>
                  <a:cubicBezTo>
                    <a:pt x="249865" y="233341"/>
                    <a:pt x="249865" y="233341"/>
                    <a:pt x="280167" y="232015"/>
                  </a:cubicBezTo>
                  <a:cubicBezTo>
                    <a:pt x="282803" y="232015"/>
                    <a:pt x="285438" y="233341"/>
                    <a:pt x="286755" y="234668"/>
                  </a:cubicBezTo>
                  <a:cubicBezTo>
                    <a:pt x="286755" y="234668"/>
                    <a:pt x="286755" y="234668"/>
                    <a:pt x="335503" y="283750"/>
                  </a:cubicBezTo>
                  <a:cubicBezTo>
                    <a:pt x="338138" y="286403"/>
                    <a:pt x="338138" y="289056"/>
                    <a:pt x="338138" y="293036"/>
                  </a:cubicBezTo>
                  <a:cubicBezTo>
                    <a:pt x="336821" y="295689"/>
                    <a:pt x="334186" y="298342"/>
                    <a:pt x="330233" y="298342"/>
                  </a:cubicBezTo>
                  <a:cubicBezTo>
                    <a:pt x="330233" y="298342"/>
                    <a:pt x="330233" y="298342"/>
                    <a:pt x="311788" y="303648"/>
                  </a:cubicBezTo>
                  <a:cubicBezTo>
                    <a:pt x="307835" y="303648"/>
                    <a:pt x="305200" y="306301"/>
                    <a:pt x="303883" y="310281"/>
                  </a:cubicBezTo>
                  <a:cubicBezTo>
                    <a:pt x="303883" y="310281"/>
                    <a:pt x="303883" y="310281"/>
                    <a:pt x="299930" y="331505"/>
                  </a:cubicBezTo>
                  <a:cubicBezTo>
                    <a:pt x="298613" y="334158"/>
                    <a:pt x="295978" y="336812"/>
                    <a:pt x="293343" y="338138"/>
                  </a:cubicBezTo>
                  <a:cubicBezTo>
                    <a:pt x="292025" y="338138"/>
                    <a:pt x="292025" y="338138"/>
                    <a:pt x="290708" y="338138"/>
                  </a:cubicBezTo>
                  <a:cubicBezTo>
                    <a:pt x="288073" y="338138"/>
                    <a:pt x="285438" y="336812"/>
                    <a:pt x="284120" y="335485"/>
                  </a:cubicBezTo>
                  <a:cubicBezTo>
                    <a:pt x="284120" y="335485"/>
                    <a:pt x="284120" y="335485"/>
                    <a:pt x="235372" y="286403"/>
                  </a:cubicBezTo>
                  <a:cubicBezTo>
                    <a:pt x="232737" y="283750"/>
                    <a:pt x="232737" y="281097"/>
                    <a:pt x="232737" y="279770"/>
                  </a:cubicBezTo>
                  <a:cubicBezTo>
                    <a:pt x="232737" y="279770"/>
                    <a:pt x="232737" y="279770"/>
                    <a:pt x="234054" y="249260"/>
                  </a:cubicBezTo>
                  <a:cubicBezTo>
                    <a:pt x="234054" y="249260"/>
                    <a:pt x="234054" y="249260"/>
                    <a:pt x="149733" y="164361"/>
                  </a:cubicBezTo>
                  <a:cubicBezTo>
                    <a:pt x="144463" y="159055"/>
                    <a:pt x="144463" y="152422"/>
                    <a:pt x="149733" y="148443"/>
                  </a:cubicBezTo>
                  <a:cubicBezTo>
                    <a:pt x="151051" y="145790"/>
                    <a:pt x="155003" y="144463"/>
                    <a:pt x="157638" y="144463"/>
                  </a:cubicBezTo>
                  <a:close/>
                  <a:moveTo>
                    <a:pt x="145922" y="120650"/>
                  </a:moveTo>
                  <a:cubicBezTo>
                    <a:pt x="157893" y="120650"/>
                    <a:pt x="167203" y="128373"/>
                    <a:pt x="169863" y="137383"/>
                  </a:cubicBezTo>
                  <a:cubicBezTo>
                    <a:pt x="167203" y="134809"/>
                    <a:pt x="161883" y="133522"/>
                    <a:pt x="157893" y="133522"/>
                  </a:cubicBezTo>
                  <a:cubicBezTo>
                    <a:pt x="151242" y="133522"/>
                    <a:pt x="145922" y="136096"/>
                    <a:pt x="141931" y="141245"/>
                  </a:cubicBezTo>
                  <a:cubicBezTo>
                    <a:pt x="133951" y="147680"/>
                    <a:pt x="132620" y="160552"/>
                    <a:pt x="137941" y="168275"/>
                  </a:cubicBezTo>
                  <a:cubicBezTo>
                    <a:pt x="128630" y="165701"/>
                    <a:pt x="120650" y="156691"/>
                    <a:pt x="120650" y="145106"/>
                  </a:cubicBezTo>
                  <a:cubicBezTo>
                    <a:pt x="120650" y="132234"/>
                    <a:pt x="132620" y="120650"/>
                    <a:pt x="145922" y="120650"/>
                  </a:cubicBezTo>
                  <a:close/>
                  <a:moveTo>
                    <a:pt x="146051" y="60325"/>
                  </a:moveTo>
                  <a:cubicBezTo>
                    <a:pt x="192063" y="60325"/>
                    <a:pt x="230188" y="98810"/>
                    <a:pt x="230188" y="145257"/>
                  </a:cubicBezTo>
                  <a:cubicBezTo>
                    <a:pt x="230188" y="159854"/>
                    <a:pt x="226244" y="174452"/>
                    <a:pt x="219671" y="186395"/>
                  </a:cubicBezTo>
                  <a:lnTo>
                    <a:pt x="193378" y="161181"/>
                  </a:lnTo>
                  <a:cubicBezTo>
                    <a:pt x="196007" y="155873"/>
                    <a:pt x="196007" y="150565"/>
                    <a:pt x="196007" y="145257"/>
                  </a:cubicBezTo>
                  <a:cubicBezTo>
                    <a:pt x="196007" y="117388"/>
                    <a:pt x="173658" y="94828"/>
                    <a:pt x="146051" y="94828"/>
                  </a:cubicBezTo>
                  <a:cubicBezTo>
                    <a:pt x="118443" y="94828"/>
                    <a:pt x="96094" y="117388"/>
                    <a:pt x="96094" y="145257"/>
                  </a:cubicBezTo>
                  <a:cubicBezTo>
                    <a:pt x="96094" y="173125"/>
                    <a:pt x="118443" y="195685"/>
                    <a:pt x="146051" y="195685"/>
                  </a:cubicBezTo>
                  <a:cubicBezTo>
                    <a:pt x="151309" y="195685"/>
                    <a:pt x="156568" y="194358"/>
                    <a:pt x="161827" y="193031"/>
                  </a:cubicBezTo>
                  <a:cubicBezTo>
                    <a:pt x="161827" y="193031"/>
                    <a:pt x="161827" y="193031"/>
                    <a:pt x="188119" y="219572"/>
                  </a:cubicBezTo>
                  <a:cubicBezTo>
                    <a:pt x="174973" y="226207"/>
                    <a:pt x="161827" y="230188"/>
                    <a:pt x="146051" y="230188"/>
                  </a:cubicBezTo>
                  <a:cubicBezTo>
                    <a:pt x="100038" y="230188"/>
                    <a:pt x="61913" y="191703"/>
                    <a:pt x="61913" y="145257"/>
                  </a:cubicBezTo>
                  <a:cubicBezTo>
                    <a:pt x="61913" y="98810"/>
                    <a:pt x="100038" y="60325"/>
                    <a:pt x="146051" y="60325"/>
                  </a:cubicBezTo>
                  <a:close/>
                  <a:moveTo>
                    <a:pt x="145257" y="0"/>
                  </a:moveTo>
                  <a:cubicBezTo>
                    <a:pt x="225808" y="0"/>
                    <a:pt x="290513" y="64705"/>
                    <a:pt x="290513" y="145257"/>
                  </a:cubicBezTo>
                  <a:cubicBezTo>
                    <a:pt x="290513" y="172987"/>
                    <a:pt x="282590" y="199398"/>
                    <a:pt x="269385" y="221846"/>
                  </a:cubicBezTo>
                  <a:cubicBezTo>
                    <a:pt x="269385" y="221846"/>
                    <a:pt x="269385" y="221846"/>
                    <a:pt x="254859" y="221846"/>
                  </a:cubicBezTo>
                  <a:cubicBezTo>
                    <a:pt x="254859" y="221846"/>
                    <a:pt x="254859" y="221846"/>
                    <a:pt x="239013" y="206000"/>
                  </a:cubicBezTo>
                  <a:cubicBezTo>
                    <a:pt x="249577" y="188833"/>
                    <a:pt x="256180" y="167705"/>
                    <a:pt x="256180" y="145257"/>
                  </a:cubicBezTo>
                  <a:cubicBezTo>
                    <a:pt x="256180" y="84513"/>
                    <a:pt x="207321" y="34333"/>
                    <a:pt x="145257" y="34333"/>
                  </a:cubicBezTo>
                  <a:cubicBezTo>
                    <a:pt x="84513" y="34333"/>
                    <a:pt x="34333" y="84513"/>
                    <a:pt x="34333" y="145257"/>
                  </a:cubicBezTo>
                  <a:cubicBezTo>
                    <a:pt x="34333" y="207321"/>
                    <a:pt x="84513" y="256180"/>
                    <a:pt x="145257" y="256180"/>
                  </a:cubicBezTo>
                  <a:cubicBezTo>
                    <a:pt x="167705" y="256180"/>
                    <a:pt x="188834" y="249577"/>
                    <a:pt x="206000" y="239013"/>
                  </a:cubicBezTo>
                  <a:cubicBezTo>
                    <a:pt x="206000" y="239013"/>
                    <a:pt x="206000" y="239013"/>
                    <a:pt x="221847" y="254859"/>
                  </a:cubicBezTo>
                  <a:cubicBezTo>
                    <a:pt x="221847" y="254859"/>
                    <a:pt x="221847" y="254859"/>
                    <a:pt x="221847" y="269385"/>
                  </a:cubicBezTo>
                  <a:cubicBezTo>
                    <a:pt x="199398" y="282590"/>
                    <a:pt x="172988" y="290513"/>
                    <a:pt x="145257" y="290513"/>
                  </a:cubicBezTo>
                  <a:cubicBezTo>
                    <a:pt x="64705" y="290513"/>
                    <a:pt x="0" y="225808"/>
                    <a:pt x="0" y="145257"/>
                  </a:cubicBezTo>
                  <a:cubicBezTo>
                    <a:pt x="0" y="64705"/>
                    <a:pt x="64705" y="0"/>
                    <a:pt x="1452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365186" y="3195982"/>
            <a:ext cx="1105946" cy="854041"/>
            <a:chOff x="3365186" y="3195982"/>
            <a:chExt cx="1105946" cy="854041"/>
          </a:xfrm>
        </p:grpSpPr>
        <p:sp>
          <p:nvSpPr>
            <p:cNvPr id="8" name="任意多边形: 形状 7"/>
            <p:cNvSpPr/>
            <p:nvPr/>
          </p:nvSpPr>
          <p:spPr>
            <a:xfrm flipH="1" flipV="1">
              <a:off x="3365186" y="3195982"/>
              <a:ext cx="1105946" cy="854041"/>
            </a:xfrm>
            <a:custGeom>
              <a:avLst/>
              <a:gdLst>
                <a:gd name="connsiteX0" fmla="*/ 1500961 w 2402522"/>
                <a:gd name="connsiteY0" fmla="*/ 379 h 1855293"/>
                <a:gd name="connsiteX1" fmla="*/ 2258040 w 2402522"/>
                <a:gd name="connsiteY1" fmla="*/ 430391 h 1855293"/>
                <a:gd name="connsiteX2" fmla="*/ 2324916 w 2402522"/>
                <a:gd name="connsiteY2" fmla="*/ 1298497 h 1855293"/>
                <a:gd name="connsiteX3" fmla="*/ 1972131 w 2402522"/>
                <a:gd name="connsiteY3" fmla="*/ 1709958 h 1855293"/>
                <a:gd name="connsiteX4" fmla="*/ 1804289 w 2402522"/>
                <a:gd name="connsiteY4" fmla="*/ 1794183 h 1855293"/>
                <a:gd name="connsiteX5" fmla="*/ 1703481 w 2402522"/>
                <a:gd name="connsiteY5" fmla="*/ 1821496 h 1855293"/>
                <a:gd name="connsiteX6" fmla="*/ 1705549 w 2402522"/>
                <a:gd name="connsiteY6" fmla="*/ 1824741 h 1855293"/>
                <a:gd name="connsiteX7" fmla="*/ 1686949 w 2402522"/>
                <a:gd name="connsiteY7" fmla="*/ 1825975 h 1855293"/>
                <a:gd name="connsiteX8" fmla="*/ 1628410 w 2402522"/>
                <a:gd name="connsiteY8" fmla="*/ 1841834 h 1855293"/>
                <a:gd name="connsiteX9" fmla="*/ 1539068 w 2402522"/>
                <a:gd name="connsiteY9" fmla="*/ 1852302 h 1855293"/>
                <a:gd name="connsiteX10" fmla="*/ 1472337 w 2402522"/>
                <a:gd name="connsiteY10" fmla="*/ 1853614 h 1855293"/>
                <a:gd name="connsiteX11" fmla="*/ 1472337 w 2402522"/>
                <a:gd name="connsiteY11" fmla="*/ 1855293 h 1855293"/>
                <a:gd name="connsiteX12" fmla="*/ 0 w 2402522"/>
                <a:gd name="connsiteY12" fmla="*/ 1855293 h 1855293"/>
                <a:gd name="connsiteX13" fmla="*/ 369083 w 2402522"/>
                <a:gd name="connsiteY13" fmla="*/ 1074912 h 1855293"/>
                <a:gd name="connsiteX14" fmla="*/ 444650 w 2402522"/>
                <a:gd name="connsiteY14" fmla="*/ 931337 h 1855293"/>
                <a:gd name="connsiteX15" fmla="*/ 644898 w 2402522"/>
                <a:gd name="connsiteY15" fmla="*/ 514845 h 1855293"/>
                <a:gd name="connsiteX16" fmla="*/ 645800 w 2402522"/>
                <a:gd name="connsiteY16" fmla="*/ 515278 h 1855293"/>
                <a:gd name="connsiteX17" fmla="*/ 665339 w 2402522"/>
                <a:gd name="connsiteY17" fmla="*/ 475771 h 1855293"/>
                <a:gd name="connsiteX18" fmla="*/ 712840 w 2402522"/>
                <a:gd name="connsiteY18" fmla="*/ 399380 h 1855293"/>
                <a:gd name="connsiteX19" fmla="*/ 750416 w 2402522"/>
                <a:gd name="connsiteY19" fmla="*/ 350396 h 1855293"/>
                <a:gd name="connsiteX20" fmla="*/ 757540 w 2402522"/>
                <a:gd name="connsiteY20" fmla="*/ 336863 h 1855293"/>
                <a:gd name="connsiteX21" fmla="*/ 759019 w 2402522"/>
                <a:gd name="connsiteY21" fmla="*/ 339183 h 1855293"/>
                <a:gd name="connsiteX22" fmla="*/ 768048 w 2402522"/>
                <a:gd name="connsiteY22" fmla="*/ 327413 h 1855293"/>
                <a:gd name="connsiteX23" fmla="*/ 978474 w 2402522"/>
                <a:gd name="connsiteY23" fmla="*/ 144481 h 1855293"/>
                <a:gd name="connsiteX24" fmla="*/ 1500961 w 2402522"/>
                <a:gd name="connsiteY24" fmla="*/ 379 h 185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402522" h="1855293">
                  <a:moveTo>
                    <a:pt x="1500961" y="379"/>
                  </a:moveTo>
                  <a:cubicBezTo>
                    <a:pt x="1798454" y="8885"/>
                    <a:pt x="2086546" y="160207"/>
                    <a:pt x="2258040" y="430391"/>
                  </a:cubicBezTo>
                  <a:cubicBezTo>
                    <a:pt x="2429535" y="700575"/>
                    <a:pt x="2443843" y="1025676"/>
                    <a:pt x="2324916" y="1298497"/>
                  </a:cubicBezTo>
                  <a:cubicBezTo>
                    <a:pt x="2253561" y="1462190"/>
                    <a:pt x="2134241" y="1607061"/>
                    <a:pt x="1972131" y="1709958"/>
                  </a:cubicBezTo>
                  <a:cubicBezTo>
                    <a:pt x="1918094" y="1744257"/>
                    <a:pt x="1861861" y="1772268"/>
                    <a:pt x="1804289" y="1794183"/>
                  </a:cubicBezTo>
                  <a:lnTo>
                    <a:pt x="1703481" y="1821496"/>
                  </a:lnTo>
                  <a:lnTo>
                    <a:pt x="1705549" y="1824741"/>
                  </a:lnTo>
                  <a:lnTo>
                    <a:pt x="1686949" y="1825975"/>
                  </a:lnTo>
                  <a:lnTo>
                    <a:pt x="1628410" y="1841834"/>
                  </a:lnTo>
                  <a:cubicBezTo>
                    <a:pt x="1598714" y="1846791"/>
                    <a:pt x="1568897" y="1850273"/>
                    <a:pt x="1539068" y="1852302"/>
                  </a:cubicBezTo>
                  <a:lnTo>
                    <a:pt x="1472337" y="1853614"/>
                  </a:lnTo>
                  <a:lnTo>
                    <a:pt x="1472337" y="1855293"/>
                  </a:lnTo>
                  <a:lnTo>
                    <a:pt x="0" y="1855293"/>
                  </a:lnTo>
                  <a:lnTo>
                    <a:pt x="369083" y="1074912"/>
                  </a:lnTo>
                  <a:lnTo>
                    <a:pt x="444650" y="931337"/>
                  </a:lnTo>
                  <a:lnTo>
                    <a:pt x="644898" y="514845"/>
                  </a:lnTo>
                  <a:lnTo>
                    <a:pt x="645800" y="515278"/>
                  </a:lnTo>
                  <a:lnTo>
                    <a:pt x="665339" y="475771"/>
                  </a:lnTo>
                  <a:cubicBezTo>
                    <a:pt x="679872" y="449642"/>
                    <a:pt x="695714" y="424142"/>
                    <a:pt x="712840" y="399380"/>
                  </a:cubicBezTo>
                  <a:lnTo>
                    <a:pt x="750416" y="350396"/>
                  </a:lnTo>
                  <a:lnTo>
                    <a:pt x="757540" y="336863"/>
                  </a:lnTo>
                  <a:lnTo>
                    <a:pt x="759019" y="339183"/>
                  </a:lnTo>
                  <a:lnTo>
                    <a:pt x="768048" y="327413"/>
                  </a:lnTo>
                  <a:cubicBezTo>
                    <a:pt x="827061" y="257872"/>
                    <a:pt x="897418" y="195929"/>
                    <a:pt x="978474" y="144481"/>
                  </a:cubicBezTo>
                  <a:cubicBezTo>
                    <a:pt x="1140584" y="41585"/>
                    <a:pt x="1322465" y="-4725"/>
                    <a:pt x="1500961" y="379"/>
                  </a:cubicBezTo>
                  <a:close/>
                </a:path>
              </a:pathLst>
            </a:custGeom>
            <a:solidFill>
              <a:srgbClr val="FEBF0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5" name="任意多边形: 形状 34"/>
            <p:cNvSpPr/>
            <p:nvPr/>
          </p:nvSpPr>
          <p:spPr bwMode="auto">
            <a:xfrm>
              <a:off x="3689799" y="3431990"/>
              <a:ext cx="287685" cy="346530"/>
            </a:xfrm>
            <a:custGeom>
              <a:avLst/>
              <a:gdLst>
                <a:gd name="T0" fmla="*/ 212 w 212"/>
                <a:gd name="T1" fmla="*/ 160 h 256"/>
                <a:gd name="T2" fmla="*/ 210 w 212"/>
                <a:gd name="T3" fmla="*/ 171 h 256"/>
                <a:gd name="T4" fmla="*/ 203 w 212"/>
                <a:gd name="T5" fmla="*/ 180 h 256"/>
                <a:gd name="T6" fmla="*/ 208 w 212"/>
                <a:gd name="T7" fmla="*/ 188 h 256"/>
                <a:gd name="T8" fmla="*/ 209 w 212"/>
                <a:gd name="T9" fmla="*/ 200 h 256"/>
                <a:gd name="T10" fmla="*/ 205 w 212"/>
                <a:gd name="T11" fmla="*/ 212 h 256"/>
                <a:gd name="T12" fmla="*/ 200 w 212"/>
                <a:gd name="T13" fmla="*/ 218 h 256"/>
                <a:gd name="T14" fmla="*/ 193 w 212"/>
                <a:gd name="T15" fmla="*/ 222 h 256"/>
                <a:gd name="T16" fmla="*/ 194 w 212"/>
                <a:gd name="T17" fmla="*/ 235 h 256"/>
                <a:gd name="T18" fmla="*/ 186 w 212"/>
                <a:gd name="T19" fmla="*/ 245 h 256"/>
                <a:gd name="T20" fmla="*/ 176 w 212"/>
                <a:gd name="T21" fmla="*/ 251 h 256"/>
                <a:gd name="T22" fmla="*/ 169 w 212"/>
                <a:gd name="T23" fmla="*/ 254 h 256"/>
                <a:gd name="T24" fmla="*/ 131 w 212"/>
                <a:gd name="T25" fmla="*/ 256 h 256"/>
                <a:gd name="T26" fmla="*/ 91 w 212"/>
                <a:gd name="T27" fmla="*/ 254 h 256"/>
                <a:gd name="T28" fmla="*/ 60 w 212"/>
                <a:gd name="T29" fmla="*/ 247 h 256"/>
                <a:gd name="T30" fmla="*/ 55 w 212"/>
                <a:gd name="T31" fmla="*/ 245 h 256"/>
                <a:gd name="T32" fmla="*/ 50 w 212"/>
                <a:gd name="T33" fmla="*/ 242 h 256"/>
                <a:gd name="T34" fmla="*/ 46 w 212"/>
                <a:gd name="T35" fmla="*/ 239 h 256"/>
                <a:gd name="T36" fmla="*/ 42 w 212"/>
                <a:gd name="T37" fmla="*/ 234 h 256"/>
                <a:gd name="T38" fmla="*/ 0 w 212"/>
                <a:gd name="T39" fmla="*/ 230 h 256"/>
                <a:gd name="T40" fmla="*/ 0 w 212"/>
                <a:gd name="T41" fmla="*/ 136 h 256"/>
                <a:gd name="T42" fmla="*/ 15 w 212"/>
                <a:gd name="T43" fmla="*/ 136 h 256"/>
                <a:gd name="T44" fmla="*/ 30 w 212"/>
                <a:gd name="T45" fmla="*/ 136 h 256"/>
                <a:gd name="T46" fmla="*/ 37 w 212"/>
                <a:gd name="T47" fmla="*/ 131 h 256"/>
                <a:gd name="T48" fmla="*/ 41 w 212"/>
                <a:gd name="T49" fmla="*/ 127 h 256"/>
                <a:gd name="T50" fmla="*/ 43 w 212"/>
                <a:gd name="T51" fmla="*/ 116 h 256"/>
                <a:gd name="T52" fmla="*/ 46 w 212"/>
                <a:gd name="T53" fmla="*/ 104 h 256"/>
                <a:gd name="T54" fmla="*/ 50 w 212"/>
                <a:gd name="T55" fmla="*/ 95 h 256"/>
                <a:gd name="T56" fmla="*/ 56 w 212"/>
                <a:gd name="T57" fmla="*/ 84 h 256"/>
                <a:gd name="T58" fmla="*/ 73 w 212"/>
                <a:gd name="T59" fmla="*/ 68 h 256"/>
                <a:gd name="T60" fmla="*/ 89 w 212"/>
                <a:gd name="T61" fmla="*/ 18 h 256"/>
                <a:gd name="T62" fmla="*/ 89 w 212"/>
                <a:gd name="T63" fmla="*/ 2 h 256"/>
                <a:gd name="T64" fmla="*/ 97 w 212"/>
                <a:gd name="T65" fmla="*/ 0 h 256"/>
                <a:gd name="T66" fmla="*/ 117 w 212"/>
                <a:gd name="T67" fmla="*/ 18 h 256"/>
                <a:gd name="T68" fmla="*/ 121 w 212"/>
                <a:gd name="T69" fmla="*/ 39 h 256"/>
                <a:gd name="T70" fmla="*/ 114 w 212"/>
                <a:gd name="T71" fmla="*/ 59 h 256"/>
                <a:gd name="T72" fmla="*/ 109 w 212"/>
                <a:gd name="T73" fmla="*/ 89 h 256"/>
                <a:gd name="T74" fmla="*/ 113 w 212"/>
                <a:gd name="T75" fmla="*/ 100 h 256"/>
                <a:gd name="T76" fmla="*/ 122 w 212"/>
                <a:gd name="T77" fmla="*/ 107 h 256"/>
                <a:gd name="T78" fmla="*/ 126 w 212"/>
                <a:gd name="T79" fmla="*/ 107 h 256"/>
                <a:gd name="T80" fmla="*/ 131 w 212"/>
                <a:gd name="T81" fmla="*/ 107 h 256"/>
                <a:gd name="T82" fmla="*/ 136 w 212"/>
                <a:gd name="T83" fmla="*/ 107 h 256"/>
                <a:gd name="T84" fmla="*/ 141 w 212"/>
                <a:gd name="T85" fmla="*/ 106 h 256"/>
                <a:gd name="T86" fmla="*/ 152 w 212"/>
                <a:gd name="T87" fmla="*/ 103 h 256"/>
                <a:gd name="T88" fmla="*/ 164 w 212"/>
                <a:gd name="T89" fmla="*/ 99 h 256"/>
                <a:gd name="T90" fmla="*/ 188 w 212"/>
                <a:gd name="T91" fmla="*/ 98 h 256"/>
                <a:gd name="T92" fmla="*/ 198 w 212"/>
                <a:gd name="T93" fmla="*/ 101 h 256"/>
                <a:gd name="T94" fmla="*/ 205 w 212"/>
                <a:gd name="T95" fmla="*/ 106 h 256"/>
                <a:gd name="T96" fmla="*/ 206 w 212"/>
                <a:gd name="T97" fmla="*/ 109 h 256"/>
                <a:gd name="T98" fmla="*/ 207 w 212"/>
                <a:gd name="T99" fmla="*/ 112 h 256"/>
                <a:gd name="T100" fmla="*/ 208 w 212"/>
                <a:gd name="T101" fmla="*/ 115 h 256"/>
                <a:gd name="T102" fmla="*/ 208 w 212"/>
                <a:gd name="T103" fmla="*/ 118 h 256"/>
                <a:gd name="T104" fmla="*/ 208 w 212"/>
                <a:gd name="T105" fmla="*/ 123 h 256"/>
                <a:gd name="T106" fmla="*/ 203 w 212"/>
                <a:gd name="T107" fmla="*/ 136 h 256"/>
                <a:gd name="T108" fmla="*/ 205 w 212"/>
                <a:gd name="T109" fmla="*/ 139 h 256"/>
                <a:gd name="T110" fmla="*/ 207 w 212"/>
                <a:gd name="T111" fmla="*/ 141 h 256"/>
                <a:gd name="T112" fmla="*/ 209 w 212"/>
                <a:gd name="T113" fmla="*/ 144 h 256"/>
                <a:gd name="T114" fmla="*/ 210 w 212"/>
                <a:gd name="T115" fmla="*/ 147 h 256"/>
                <a:gd name="T116" fmla="*/ 211 w 212"/>
                <a:gd name="T117" fmla="*/ 150 h 256"/>
                <a:gd name="T118" fmla="*/ 212 w 212"/>
                <a:gd name="T119" fmla="*/ 155 h 256"/>
                <a:gd name="T120" fmla="*/ 212 w 212"/>
                <a:gd name="T121" fmla="*/ 16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2" h="256">
                  <a:moveTo>
                    <a:pt x="212" y="160"/>
                  </a:moveTo>
                  <a:cubicBezTo>
                    <a:pt x="212" y="165"/>
                    <a:pt x="211" y="169"/>
                    <a:pt x="210" y="171"/>
                  </a:cubicBezTo>
                  <a:cubicBezTo>
                    <a:pt x="209" y="174"/>
                    <a:pt x="206" y="177"/>
                    <a:pt x="203" y="180"/>
                  </a:cubicBezTo>
                  <a:cubicBezTo>
                    <a:pt x="205" y="182"/>
                    <a:pt x="207" y="185"/>
                    <a:pt x="208" y="188"/>
                  </a:cubicBezTo>
                  <a:cubicBezTo>
                    <a:pt x="208" y="191"/>
                    <a:pt x="209" y="195"/>
                    <a:pt x="209" y="200"/>
                  </a:cubicBezTo>
                  <a:cubicBezTo>
                    <a:pt x="208" y="205"/>
                    <a:pt x="207" y="209"/>
                    <a:pt x="205" y="212"/>
                  </a:cubicBezTo>
                  <a:cubicBezTo>
                    <a:pt x="203" y="215"/>
                    <a:pt x="201" y="217"/>
                    <a:pt x="200" y="218"/>
                  </a:cubicBezTo>
                  <a:cubicBezTo>
                    <a:pt x="199" y="219"/>
                    <a:pt x="196" y="220"/>
                    <a:pt x="193" y="222"/>
                  </a:cubicBezTo>
                  <a:cubicBezTo>
                    <a:pt x="195" y="227"/>
                    <a:pt x="195" y="231"/>
                    <a:pt x="194" y="235"/>
                  </a:cubicBezTo>
                  <a:cubicBezTo>
                    <a:pt x="192" y="239"/>
                    <a:pt x="190" y="242"/>
                    <a:pt x="186" y="245"/>
                  </a:cubicBezTo>
                  <a:cubicBezTo>
                    <a:pt x="183" y="248"/>
                    <a:pt x="180" y="250"/>
                    <a:pt x="176" y="251"/>
                  </a:cubicBezTo>
                  <a:cubicBezTo>
                    <a:pt x="173" y="253"/>
                    <a:pt x="171" y="254"/>
                    <a:pt x="169" y="254"/>
                  </a:cubicBezTo>
                  <a:cubicBezTo>
                    <a:pt x="157" y="255"/>
                    <a:pt x="144" y="256"/>
                    <a:pt x="131" y="256"/>
                  </a:cubicBezTo>
                  <a:cubicBezTo>
                    <a:pt x="118" y="256"/>
                    <a:pt x="104" y="256"/>
                    <a:pt x="91" y="254"/>
                  </a:cubicBezTo>
                  <a:cubicBezTo>
                    <a:pt x="77" y="253"/>
                    <a:pt x="67" y="250"/>
                    <a:pt x="60" y="247"/>
                  </a:cubicBezTo>
                  <a:cubicBezTo>
                    <a:pt x="60" y="247"/>
                    <a:pt x="58" y="246"/>
                    <a:pt x="55" y="245"/>
                  </a:cubicBezTo>
                  <a:cubicBezTo>
                    <a:pt x="53" y="243"/>
                    <a:pt x="51" y="243"/>
                    <a:pt x="50" y="242"/>
                  </a:cubicBezTo>
                  <a:cubicBezTo>
                    <a:pt x="49" y="241"/>
                    <a:pt x="47" y="240"/>
                    <a:pt x="46" y="239"/>
                  </a:cubicBezTo>
                  <a:cubicBezTo>
                    <a:pt x="44" y="237"/>
                    <a:pt x="43" y="236"/>
                    <a:pt x="42" y="234"/>
                  </a:cubicBezTo>
                  <a:cubicBezTo>
                    <a:pt x="37" y="231"/>
                    <a:pt x="24" y="230"/>
                    <a:pt x="0" y="23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5" y="136"/>
                    <a:pt x="10" y="136"/>
                    <a:pt x="15" y="136"/>
                  </a:cubicBezTo>
                  <a:cubicBezTo>
                    <a:pt x="21" y="136"/>
                    <a:pt x="26" y="136"/>
                    <a:pt x="30" y="136"/>
                  </a:cubicBezTo>
                  <a:cubicBezTo>
                    <a:pt x="35" y="135"/>
                    <a:pt x="37" y="134"/>
                    <a:pt x="37" y="131"/>
                  </a:cubicBezTo>
                  <a:cubicBezTo>
                    <a:pt x="38" y="130"/>
                    <a:pt x="40" y="128"/>
                    <a:pt x="41" y="127"/>
                  </a:cubicBezTo>
                  <a:cubicBezTo>
                    <a:pt x="41" y="126"/>
                    <a:pt x="42" y="122"/>
                    <a:pt x="43" y="116"/>
                  </a:cubicBezTo>
                  <a:cubicBezTo>
                    <a:pt x="45" y="111"/>
                    <a:pt x="46" y="107"/>
                    <a:pt x="46" y="104"/>
                  </a:cubicBezTo>
                  <a:cubicBezTo>
                    <a:pt x="47" y="102"/>
                    <a:pt x="48" y="99"/>
                    <a:pt x="50" y="95"/>
                  </a:cubicBezTo>
                  <a:cubicBezTo>
                    <a:pt x="52" y="91"/>
                    <a:pt x="54" y="87"/>
                    <a:pt x="56" y="84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84" y="48"/>
                    <a:pt x="89" y="32"/>
                    <a:pt x="89" y="18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90" y="1"/>
                    <a:pt x="92" y="0"/>
                    <a:pt x="97" y="0"/>
                  </a:cubicBezTo>
                  <a:cubicBezTo>
                    <a:pt x="107" y="0"/>
                    <a:pt x="114" y="6"/>
                    <a:pt x="117" y="18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20" y="49"/>
                    <a:pt x="118" y="56"/>
                    <a:pt x="114" y="59"/>
                  </a:cubicBezTo>
                  <a:cubicBezTo>
                    <a:pt x="112" y="75"/>
                    <a:pt x="111" y="85"/>
                    <a:pt x="109" y="89"/>
                  </a:cubicBezTo>
                  <a:cubicBezTo>
                    <a:pt x="108" y="93"/>
                    <a:pt x="110" y="97"/>
                    <a:pt x="113" y="100"/>
                  </a:cubicBezTo>
                  <a:cubicBezTo>
                    <a:pt x="116" y="104"/>
                    <a:pt x="119" y="106"/>
                    <a:pt x="122" y="107"/>
                  </a:cubicBezTo>
                  <a:cubicBezTo>
                    <a:pt x="124" y="107"/>
                    <a:pt x="126" y="107"/>
                    <a:pt x="126" y="107"/>
                  </a:cubicBezTo>
                  <a:cubicBezTo>
                    <a:pt x="127" y="107"/>
                    <a:pt x="129" y="107"/>
                    <a:pt x="131" y="107"/>
                  </a:cubicBezTo>
                  <a:cubicBezTo>
                    <a:pt x="133" y="107"/>
                    <a:pt x="134" y="107"/>
                    <a:pt x="136" y="107"/>
                  </a:cubicBezTo>
                  <a:cubicBezTo>
                    <a:pt x="138" y="107"/>
                    <a:pt x="139" y="106"/>
                    <a:pt x="141" y="106"/>
                  </a:cubicBezTo>
                  <a:cubicBezTo>
                    <a:pt x="143" y="105"/>
                    <a:pt x="147" y="104"/>
                    <a:pt x="152" y="103"/>
                  </a:cubicBezTo>
                  <a:cubicBezTo>
                    <a:pt x="158" y="101"/>
                    <a:pt x="162" y="100"/>
                    <a:pt x="164" y="99"/>
                  </a:cubicBezTo>
                  <a:cubicBezTo>
                    <a:pt x="173" y="97"/>
                    <a:pt x="181" y="97"/>
                    <a:pt x="188" y="98"/>
                  </a:cubicBezTo>
                  <a:cubicBezTo>
                    <a:pt x="191" y="99"/>
                    <a:pt x="195" y="100"/>
                    <a:pt x="198" y="101"/>
                  </a:cubicBezTo>
                  <a:cubicBezTo>
                    <a:pt x="202" y="103"/>
                    <a:pt x="204" y="104"/>
                    <a:pt x="205" y="106"/>
                  </a:cubicBezTo>
                  <a:cubicBezTo>
                    <a:pt x="205" y="106"/>
                    <a:pt x="205" y="107"/>
                    <a:pt x="206" y="109"/>
                  </a:cubicBezTo>
                  <a:cubicBezTo>
                    <a:pt x="207" y="111"/>
                    <a:pt x="207" y="112"/>
                    <a:pt x="207" y="112"/>
                  </a:cubicBezTo>
                  <a:cubicBezTo>
                    <a:pt x="207" y="112"/>
                    <a:pt x="207" y="113"/>
                    <a:pt x="208" y="115"/>
                  </a:cubicBezTo>
                  <a:cubicBezTo>
                    <a:pt x="208" y="116"/>
                    <a:pt x="209" y="118"/>
                    <a:pt x="208" y="118"/>
                  </a:cubicBezTo>
                  <a:cubicBezTo>
                    <a:pt x="208" y="119"/>
                    <a:pt x="208" y="120"/>
                    <a:pt x="208" y="123"/>
                  </a:cubicBezTo>
                  <a:cubicBezTo>
                    <a:pt x="208" y="125"/>
                    <a:pt x="206" y="129"/>
                    <a:pt x="203" y="136"/>
                  </a:cubicBezTo>
                  <a:cubicBezTo>
                    <a:pt x="203" y="136"/>
                    <a:pt x="204" y="137"/>
                    <a:pt x="205" y="139"/>
                  </a:cubicBezTo>
                  <a:cubicBezTo>
                    <a:pt x="206" y="140"/>
                    <a:pt x="207" y="141"/>
                    <a:pt x="207" y="141"/>
                  </a:cubicBezTo>
                  <a:cubicBezTo>
                    <a:pt x="207" y="142"/>
                    <a:pt x="208" y="143"/>
                    <a:pt x="209" y="144"/>
                  </a:cubicBezTo>
                  <a:cubicBezTo>
                    <a:pt x="209" y="145"/>
                    <a:pt x="210" y="146"/>
                    <a:pt x="210" y="147"/>
                  </a:cubicBezTo>
                  <a:cubicBezTo>
                    <a:pt x="210" y="148"/>
                    <a:pt x="211" y="149"/>
                    <a:pt x="211" y="150"/>
                  </a:cubicBezTo>
                  <a:cubicBezTo>
                    <a:pt x="211" y="152"/>
                    <a:pt x="212" y="153"/>
                    <a:pt x="212" y="155"/>
                  </a:cubicBezTo>
                  <a:cubicBezTo>
                    <a:pt x="212" y="156"/>
                    <a:pt x="212" y="158"/>
                    <a:pt x="212" y="1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751843" y="1764575"/>
            <a:ext cx="1685830" cy="1301843"/>
            <a:chOff x="4751843" y="1764575"/>
            <a:chExt cx="1685830" cy="1301843"/>
          </a:xfrm>
        </p:grpSpPr>
        <p:sp>
          <p:nvSpPr>
            <p:cNvPr id="5" name="任意多边形: 形状 4"/>
            <p:cNvSpPr/>
            <p:nvPr/>
          </p:nvSpPr>
          <p:spPr>
            <a:xfrm>
              <a:off x="4751843" y="1764575"/>
              <a:ext cx="1685830" cy="1301843"/>
            </a:xfrm>
            <a:custGeom>
              <a:avLst/>
              <a:gdLst>
                <a:gd name="connsiteX0" fmla="*/ 1500961 w 2402522"/>
                <a:gd name="connsiteY0" fmla="*/ 379 h 1855293"/>
                <a:gd name="connsiteX1" fmla="*/ 2258040 w 2402522"/>
                <a:gd name="connsiteY1" fmla="*/ 430391 h 1855293"/>
                <a:gd name="connsiteX2" fmla="*/ 2324916 w 2402522"/>
                <a:gd name="connsiteY2" fmla="*/ 1298497 h 1855293"/>
                <a:gd name="connsiteX3" fmla="*/ 1972131 w 2402522"/>
                <a:gd name="connsiteY3" fmla="*/ 1709958 h 1855293"/>
                <a:gd name="connsiteX4" fmla="*/ 1804289 w 2402522"/>
                <a:gd name="connsiteY4" fmla="*/ 1794183 h 1855293"/>
                <a:gd name="connsiteX5" fmla="*/ 1703481 w 2402522"/>
                <a:gd name="connsiteY5" fmla="*/ 1821496 h 1855293"/>
                <a:gd name="connsiteX6" fmla="*/ 1705549 w 2402522"/>
                <a:gd name="connsiteY6" fmla="*/ 1824741 h 1855293"/>
                <a:gd name="connsiteX7" fmla="*/ 1686949 w 2402522"/>
                <a:gd name="connsiteY7" fmla="*/ 1825975 h 1855293"/>
                <a:gd name="connsiteX8" fmla="*/ 1628410 w 2402522"/>
                <a:gd name="connsiteY8" fmla="*/ 1841834 h 1855293"/>
                <a:gd name="connsiteX9" fmla="*/ 1539068 w 2402522"/>
                <a:gd name="connsiteY9" fmla="*/ 1852302 h 1855293"/>
                <a:gd name="connsiteX10" fmla="*/ 1472337 w 2402522"/>
                <a:gd name="connsiteY10" fmla="*/ 1853614 h 1855293"/>
                <a:gd name="connsiteX11" fmla="*/ 1472337 w 2402522"/>
                <a:gd name="connsiteY11" fmla="*/ 1855293 h 1855293"/>
                <a:gd name="connsiteX12" fmla="*/ 0 w 2402522"/>
                <a:gd name="connsiteY12" fmla="*/ 1855293 h 1855293"/>
                <a:gd name="connsiteX13" fmla="*/ 369083 w 2402522"/>
                <a:gd name="connsiteY13" fmla="*/ 1074912 h 1855293"/>
                <a:gd name="connsiteX14" fmla="*/ 444650 w 2402522"/>
                <a:gd name="connsiteY14" fmla="*/ 931337 h 1855293"/>
                <a:gd name="connsiteX15" fmla="*/ 644898 w 2402522"/>
                <a:gd name="connsiteY15" fmla="*/ 514845 h 1855293"/>
                <a:gd name="connsiteX16" fmla="*/ 645800 w 2402522"/>
                <a:gd name="connsiteY16" fmla="*/ 515278 h 1855293"/>
                <a:gd name="connsiteX17" fmla="*/ 665339 w 2402522"/>
                <a:gd name="connsiteY17" fmla="*/ 475771 h 1855293"/>
                <a:gd name="connsiteX18" fmla="*/ 712840 w 2402522"/>
                <a:gd name="connsiteY18" fmla="*/ 399380 h 1855293"/>
                <a:gd name="connsiteX19" fmla="*/ 750416 w 2402522"/>
                <a:gd name="connsiteY19" fmla="*/ 350396 h 1855293"/>
                <a:gd name="connsiteX20" fmla="*/ 757540 w 2402522"/>
                <a:gd name="connsiteY20" fmla="*/ 336863 h 1855293"/>
                <a:gd name="connsiteX21" fmla="*/ 759019 w 2402522"/>
                <a:gd name="connsiteY21" fmla="*/ 339183 h 1855293"/>
                <a:gd name="connsiteX22" fmla="*/ 768048 w 2402522"/>
                <a:gd name="connsiteY22" fmla="*/ 327413 h 1855293"/>
                <a:gd name="connsiteX23" fmla="*/ 978474 w 2402522"/>
                <a:gd name="connsiteY23" fmla="*/ 144481 h 1855293"/>
                <a:gd name="connsiteX24" fmla="*/ 1500961 w 2402522"/>
                <a:gd name="connsiteY24" fmla="*/ 379 h 185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402522" h="1855293">
                  <a:moveTo>
                    <a:pt x="1500961" y="379"/>
                  </a:moveTo>
                  <a:cubicBezTo>
                    <a:pt x="1798454" y="8885"/>
                    <a:pt x="2086546" y="160207"/>
                    <a:pt x="2258040" y="430391"/>
                  </a:cubicBezTo>
                  <a:cubicBezTo>
                    <a:pt x="2429535" y="700575"/>
                    <a:pt x="2443843" y="1025676"/>
                    <a:pt x="2324916" y="1298497"/>
                  </a:cubicBezTo>
                  <a:cubicBezTo>
                    <a:pt x="2253561" y="1462190"/>
                    <a:pt x="2134241" y="1607061"/>
                    <a:pt x="1972131" y="1709958"/>
                  </a:cubicBezTo>
                  <a:cubicBezTo>
                    <a:pt x="1918094" y="1744257"/>
                    <a:pt x="1861861" y="1772268"/>
                    <a:pt x="1804289" y="1794183"/>
                  </a:cubicBezTo>
                  <a:lnTo>
                    <a:pt x="1703481" y="1821496"/>
                  </a:lnTo>
                  <a:lnTo>
                    <a:pt x="1705549" y="1824741"/>
                  </a:lnTo>
                  <a:lnTo>
                    <a:pt x="1686949" y="1825975"/>
                  </a:lnTo>
                  <a:lnTo>
                    <a:pt x="1628410" y="1841834"/>
                  </a:lnTo>
                  <a:cubicBezTo>
                    <a:pt x="1598714" y="1846791"/>
                    <a:pt x="1568897" y="1850273"/>
                    <a:pt x="1539068" y="1852302"/>
                  </a:cubicBezTo>
                  <a:lnTo>
                    <a:pt x="1472337" y="1853614"/>
                  </a:lnTo>
                  <a:lnTo>
                    <a:pt x="1472337" y="1855293"/>
                  </a:lnTo>
                  <a:lnTo>
                    <a:pt x="0" y="1855293"/>
                  </a:lnTo>
                  <a:lnTo>
                    <a:pt x="369083" y="1074912"/>
                  </a:lnTo>
                  <a:lnTo>
                    <a:pt x="444650" y="931337"/>
                  </a:lnTo>
                  <a:lnTo>
                    <a:pt x="644898" y="514845"/>
                  </a:lnTo>
                  <a:lnTo>
                    <a:pt x="645800" y="515278"/>
                  </a:lnTo>
                  <a:lnTo>
                    <a:pt x="665339" y="475771"/>
                  </a:lnTo>
                  <a:cubicBezTo>
                    <a:pt x="679872" y="449642"/>
                    <a:pt x="695714" y="424142"/>
                    <a:pt x="712840" y="399380"/>
                  </a:cubicBezTo>
                  <a:lnTo>
                    <a:pt x="750416" y="350396"/>
                  </a:lnTo>
                  <a:lnTo>
                    <a:pt x="757540" y="336863"/>
                  </a:lnTo>
                  <a:lnTo>
                    <a:pt x="759019" y="339183"/>
                  </a:lnTo>
                  <a:lnTo>
                    <a:pt x="768048" y="327413"/>
                  </a:lnTo>
                  <a:cubicBezTo>
                    <a:pt x="827061" y="257872"/>
                    <a:pt x="897418" y="195929"/>
                    <a:pt x="978474" y="144481"/>
                  </a:cubicBezTo>
                  <a:cubicBezTo>
                    <a:pt x="1140584" y="41585"/>
                    <a:pt x="1322465" y="-4725"/>
                    <a:pt x="1500961" y="379"/>
                  </a:cubicBezTo>
                  <a:close/>
                </a:path>
              </a:pathLst>
            </a:cu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3" name="任意多边形: 形状 32"/>
            <p:cNvSpPr/>
            <p:nvPr/>
          </p:nvSpPr>
          <p:spPr bwMode="auto">
            <a:xfrm>
              <a:off x="5607958" y="2316802"/>
              <a:ext cx="302353" cy="325732"/>
            </a:xfrm>
            <a:custGeom>
              <a:avLst/>
              <a:gdLst>
                <a:gd name="T0" fmla="*/ 233 w 238"/>
                <a:gd name="T1" fmla="*/ 236 h 256"/>
                <a:gd name="T2" fmla="*/ 173 w 238"/>
                <a:gd name="T3" fmla="*/ 210 h 256"/>
                <a:gd name="T4" fmla="*/ 168 w 238"/>
                <a:gd name="T5" fmla="*/ 207 h 256"/>
                <a:gd name="T6" fmla="*/ 164 w 238"/>
                <a:gd name="T7" fmla="*/ 195 h 256"/>
                <a:gd name="T8" fmla="*/ 159 w 238"/>
                <a:gd name="T9" fmla="*/ 189 h 256"/>
                <a:gd name="T10" fmla="*/ 157 w 238"/>
                <a:gd name="T11" fmla="*/ 186 h 256"/>
                <a:gd name="T12" fmla="*/ 158 w 238"/>
                <a:gd name="T13" fmla="*/ 167 h 256"/>
                <a:gd name="T14" fmla="*/ 167 w 238"/>
                <a:gd name="T15" fmla="*/ 149 h 256"/>
                <a:gd name="T16" fmla="*/ 178 w 238"/>
                <a:gd name="T17" fmla="*/ 113 h 256"/>
                <a:gd name="T18" fmla="*/ 172 w 238"/>
                <a:gd name="T19" fmla="*/ 109 h 256"/>
                <a:gd name="T20" fmla="*/ 179 w 238"/>
                <a:gd name="T21" fmla="*/ 77 h 256"/>
                <a:gd name="T22" fmla="*/ 180 w 238"/>
                <a:gd name="T23" fmla="*/ 84 h 256"/>
                <a:gd name="T24" fmla="*/ 180 w 238"/>
                <a:gd name="T25" fmla="*/ 86 h 256"/>
                <a:gd name="T26" fmla="*/ 216 w 238"/>
                <a:gd name="T27" fmla="*/ 63 h 256"/>
                <a:gd name="T28" fmla="*/ 119 w 238"/>
                <a:gd name="T29" fmla="*/ 0 h 256"/>
                <a:gd name="T30" fmla="*/ 21 w 238"/>
                <a:gd name="T31" fmla="*/ 63 h 256"/>
                <a:gd name="T32" fmla="*/ 30 w 238"/>
                <a:gd name="T33" fmla="*/ 69 h 256"/>
                <a:gd name="T34" fmla="*/ 30 w 238"/>
                <a:gd name="T35" fmla="*/ 82 h 256"/>
                <a:gd name="T36" fmla="*/ 27 w 238"/>
                <a:gd name="T37" fmla="*/ 85 h 256"/>
                <a:gd name="T38" fmla="*/ 29 w 238"/>
                <a:gd name="T39" fmla="*/ 89 h 256"/>
                <a:gd name="T40" fmla="*/ 21 w 238"/>
                <a:gd name="T41" fmla="*/ 133 h 256"/>
                <a:gd name="T42" fmla="*/ 41 w 238"/>
                <a:gd name="T43" fmla="*/ 133 h 256"/>
                <a:gd name="T44" fmla="*/ 33 w 238"/>
                <a:gd name="T45" fmla="*/ 89 h 256"/>
                <a:gd name="T46" fmla="*/ 35 w 238"/>
                <a:gd name="T47" fmla="*/ 85 h 256"/>
                <a:gd name="T48" fmla="*/ 32 w 238"/>
                <a:gd name="T49" fmla="*/ 82 h 256"/>
                <a:gd name="T50" fmla="*/ 32 w 238"/>
                <a:gd name="T51" fmla="*/ 70 h 256"/>
                <a:gd name="T52" fmla="*/ 57 w 238"/>
                <a:gd name="T53" fmla="*/ 86 h 256"/>
                <a:gd name="T54" fmla="*/ 57 w 238"/>
                <a:gd name="T55" fmla="*/ 85 h 256"/>
                <a:gd name="T56" fmla="*/ 58 w 238"/>
                <a:gd name="T57" fmla="*/ 92 h 256"/>
                <a:gd name="T58" fmla="*/ 67 w 238"/>
                <a:gd name="T59" fmla="*/ 109 h 256"/>
                <a:gd name="T60" fmla="*/ 67 w 238"/>
                <a:gd name="T61" fmla="*/ 110 h 256"/>
                <a:gd name="T62" fmla="*/ 67 w 238"/>
                <a:gd name="T63" fmla="*/ 110 h 256"/>
                <a:gd name="T64" fmla="*/ 65 w 238"/>
                <a:gd name="T65" fmla="*/ 113 h 256"/>
                <a:gd name="T66" fmla="*/ 62 w 238"/>
                <a:gd name="T67" fmla="*/ 118 h 256"/>
                <a:gd name="T68" fmla="*/ 66 w 238"/>
                <a:gd name="T69" fmla="*/ 138 h 256"/>
                <a:gd name="T70" fmla="*/ 70 w 238"/>
                <a:gd name="T71" fmla="*/ 148 h 256"/>
                <a:gd name="T72" fmla="*/ 80 w 238"/>
                <a:gd name="T73" fmla="*/ 166 h 256"/>
                <a:gd name="T74" fmla="*/ 82 w 238"/>
                <a:gd name="T75" fmla="*/ 170 h 256"/>
                <a:gd name="T76" fmla="*/ 80 w 238"/>
                <a:gd name="T77" fmla="*/ 186 h 256"/>
                <a:gd name="T78" fmla="*/ 77 w 238"/>
                <a:gd name="T79" fmla="*/ 189 h 256"/>
                <a:gd name="T80" fmla="*/ 71 w 238"/>
                <a:gd name="T81" fmla="*/ 195 h 256"/>
                <a:gd name="T82" fmla="*/ 67 w 238"/>
                <a:gd name="T83" fmla="*/ 206 h 256"/>
                <a:gd name="T84" fmla="*/ 64 w 238"/>
                <a:gd name="T85" fmla="*/ 209 h 256"/>
                <a:gd name="T86" fmla="*/ 41 w 238"/>
                <a:gd name="T87" fmla="*/ 217 h 256"/>
                <a:gd name="T88" fmla="*/ 4 w 238"/>
                <a:gd name="T89" fmla="*/ 237 h 256"/>
                <a:gd name="T90" fmla="*/ 2 w 238"/>
                <a:gd name="T91" fmla="*/ 256 h 256"/>
                <a:gd name="T92" fmla="*/ 235 w 238"/>
                <a:gd name="T93" fmla="*/ 256 h 256"/>
                <a:gd name="T94" fmla="*/ 233 w 238"/>
                <a:gd name="T95" fmla="*/ 23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" h="256">
                  <a:moveTo>
                    <a:pt x="233" y="236"/>
                  </a:moveTo>
                  <a:cubicBezTo>
                    <a:pt x="210" y="226"/>
                    <a:pt x="197" y="218"/>
                    <a:pt x="173" y="210"/>
                  </a:cubicBezTo>
                  <a:cubicBezTo>
                    <a:pt x="171" y="209"/>
                    <a:pt x="169" y="208"/>
                    <a:pt x="168" y="207"/>
                  </a:cubicBezTo>
                  <a:cubicBezTo>
                    <a:pt x="166" y="203"/>
                    <a:pt x="165" y="199"/>
                    <a:pt x="164" y="195"/>
                  </a:cubicBezTo>
                  <a:cubicBezTo>
                    <a:pt x="163" y="193"/>
                    <a:pt x="162" y="190"/>
                    <a:pt x="159" y="189"/>
                  </a:cubicBezTo>
                  <a:cubicBezTo>
                    <a:pt x="158" y="189"/>
                    <a:pt x="157" y="187"/>
                    <a:pt x="157" y="186"/>
                  </a:cubicBezTo>
                  <a:cubicBezTo>
                    <a:pt x="157" y="177"/>
                    <a:pt x="154" y="171"/>
                    <a:pt x="158" y="167"/>
                  </a:cubicBezTo>
                  <a:cubicBezTo>
                    <a:pt x="165" y="161"/>
                    <a:pt x="164" y="153"/>
                    <a:pt x="167" y="149"/>
                  </a:cubicBezTo>
                  <a:cubicBezTo>
                    <a:pt x="171" y="145"/>
                    <a:pt x="180" y="117"/>
                    <a:pt x="178" y="113"/>
                  </a:cubicBezTo>
                  <a:cubicBezTo>
                    <a:pt x="176" y="109"/>
                    <a:pt x="170" y="111"/>
                    <a:pt x="172" y="109"/>
                  </a:cubicBezTo>
                  <a:cubicBezTo>
                    <a:pt x="177" y="102"/>
                    <a:pt x="179" y="89"/>
                    <a:pt x="179" y="77"/>
                  </a:cubicBezTo>
                  <a:cubicBezTo>
                    <a:pt x="180" y="79"/>
                    <a:pt x="180" y="81"/>
                    <a:pt x="180" y="84"/>
                  </a:cubicBezTo>
                  <a:cubicBezTo>
                    <a:pt x="180" y="86"/>
                    <a:pt x="180" y="86"/>
                    <a:pt x="180" y="86"/>
                  </a:cubicBezTo>
                  <a:cubicBezTo>
                    <a:pt x="216" y="63"/>
                    <a:pt x="216" y="63"/>
                    <a:pt x="216" y="63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29" y="82"/>
                    <a:pt x="27" y="84"/>
                    <a:pt x="27" y="85"/>
                  </a:cubicBezTo>
                  <a:cubicBezTo>
                    <a:pt x="27" y="87"/>
                    <a:pt x="28" y="88"/>
                    <a:pt x="29" y="89"/>
                  </a:cubicBezTo>
                  <a:cubicBezTo>
                    <a:pt x="21" y="133"/>
                    <a:pt x="21" y="133"/>
                    <a:pt x="21" y="133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4" y="88"/>
                    <a:pt x="35" y="87"/>
                    <a:pt x="35" y="85"/>
                  </a:cubicBezTo>
                  <a:cubicBezTo>
                    <a:pt x="35" y="84"/>
                    <a:pt x="34" y="82"/>
                    <a:pt x="32" y="82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7" y="87"/>
                    <a:pt x="57" y="89"/>
                    <a:pt x="58" y="92"/>
                  </a:cubicBezTo>
                  <a:cubicBezTo>
                    <a:pt x="60" y="100"/>
                    <a:pt x="64" y="100"/>
                    <a:pt x="67" y="109"/>
                  </a:cubicBezTo>
                  <a:cubicBezTo>
                    <a:pt x="67" y="109"/>
                    <a:pt x="67" y="110"/>
                    <a:pt x="67" y="110"/>
                  </a:cubicBezTo>
                  <a:cubicBezTo>
                    <a:pt x="67" y="110"/>
                    <a:pt x="67" y="110"/>
                    <a:pt x="67" y="110"/>
                  </a:cubicBezTo>
                  <a:cubicBezTo>
                    <a:pt x="66" y="111"/>
                    <a:pt x="66" y="113"/>
                    <a:pt x="65" y="113"/>
                  </a:cubicBezTo>
                  <a:cubicBezTo>
                    <a:pt x="61" y="114"/>
                    <a:pt x="61" y="116"/>
                    <a:pt x="62" y="118"/>
                  </a:cubicBezTo>
                  <a:cubicBezTo>
                    <a:pt x="62" y="120"/>
                    <a:pt x="65" y="133"/>
                    <a:pt x="66" y="138"/>
                  </a:cubicBezTo>
                  <a:cubicBezTo>
                    <a:pt x="67" y="141"/>
                    <a:pt x="70" y="144"/>
                    <a:pt x="70" y="148"/>
                  </a:cubicBezTo>
                  <a:cubicBezTo>
                    <a:pt x="72" y="155"/>
                    <a:pt x="75" y="161"/>
                    <a:pt x="80" y="166"/>
                  </a:cubicBezTo>
                  <a:cubicBezTo>
                    <a:pt x="81" y="167"/>
                    <a:pt x="82" y="169"/>
                    <a:pt x="82" y="170"/>
                  </a:cubicBezTo>
                  <a:cubicBezTo>
                    <a:pt x="81" y="175"/>
                    <a:pt x="81" y="181"/>
                    <a:pt x="80" y="186"/>
                  </a:cubicBezTo>
                  <a:cubicBezTo>
                    <a:pt x="80" y="187"/>
                    <a:pt x="78" y="189"/>
                    <a:pt x="77" y="189"/>
                  </a:cubicBezTo>
                  <a:cubicBezTo>
                    <a:pt x="73" y="190"/>
                    <a:pt x="72" y="193"/>
                    <a:pt x="71" y="195"/>
                  </a:cubicBezTo>
                  <a:cubicBezTo>
                    <a:pt x="70" y="199"/>
                    <a:pt x="69" y="203"/>
                    <a:pt x="67" y="206"/>
                  </a:cubicBezTo>
                  <a:cubicBezTo>
                    <a:pt x="67" y="207"/>
                    <a:pt x="65" y="209"/>
                    <a:pt x="64" y="209"/>
                  </a:cubicBezTo>
                  <a:cubicBezTo>
                    <a:pt x="56" y="212"/>
                    <a:pt x="49" y="214"/>
                    <a:pt x="41" y="217"/>
                  </a:cubicBezTo>
                  <a:cubicBezTo>
                    <a:pt x="33" y="220"/>
                    <a:pt x="12" y="233"/>
                    <a:pt x="4" y="237"/>
                  </a:cubicBezTo>
                  <a:cubicBezTo>
                    <a:pt x="0" y="239"/>
                    <a:pt x="2" y="256"/>
                    <a:pt x="2" y="256"/>
                  </a:cubicBezTo>
                  <a:cubicBezTo>
                    <a:pt x="235" y="256"/>
                    <a:pt x="235" y="256"/>
                    <a:pt x="235" y="256"/>
                  </a:cubicBezTo>
                  <a:cubicBezTo>
                    <a:pt x="235" y="256"/>
                    <a:pt x="238" y="238"/>
                    <a:pt x="233" y="2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230522" y="1844431"/>
            <a:ext cx="761932" cy="2419468"/>
            <a:chOff x="4230522" y="1844431"/>
            <a:chExt cx="761932" cy="2419468"/>
          </a:xfrm>
        </p:grpSpPr>
        <p:grpSp>
          <p:nvGrpSpPr>
            <p:cNvPr id="4" name="组合 3"/>
            <p:cNvGrpSpPr/>
            <p:nvPr/>
          </p:nvGrpSpPr>
          <p:grpSpPr>
            <a:xfrm>
              <a:off x="4230522" y="1844431"/>
              <a:ext cx="761932" cy="2419468"/>
              <a:chOff x="5438775" y="1724025"/>
              <a:chExt cx="1085850" cy="3448050"/>
            </a:xfrm>
          </p:grpSpPr>
          <p:cxnSp>
            <p:nvCxnSpPr>
              <p:cNvPr id="29" name="直接连接符 28"/>
              <p:cNvCxnSpPr/>
              <p:nvPr/>
            </p:nvCxnSpPr>
            <p:spPr>
              <a:xfrm>
                <a:off x="5981700" y="2200275"/>
                <a:ext cx="0" cy="2771775"/>
              </a:xfrm>
              <a:prstGeom prst="lin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571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椭圆 29"/>
              <p:cNvSpPr/>
              <p:nvPr/>
            </p:nvSpPr>
            <p:spPr>
              <a:xfrm>
                <a:off x="5438775" y="1724025"/>
                <a:ext cx="1085850" cy="1085850"/>
              </a:xfrm>
              <a:prstGeom prst="ellipse">
                <a:avLst/>
              </a:prstGeom>
              <a:solidFill>
                <a:srgbClr val="A2B0CA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5781675" y="4772025"/>
                <a:ext cx="400050" cy="40005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sp>
          <p:nvSpPr>
            <p:cNvPr id="18" name="任意多边形: 形状 17"/>
            <p:cNvSpPr/>
            <p:nvPr/>
          </p:nvSpPr>
          <p:spPr bwMode="auto">
            <a:xfrm>
              <a:off x="4431965" y="2058998"/>
              <a:ext cx="359044" cy="303418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41" name="Title 1"/>
          <p:cNvSpPr txBox="1"/>
          <p:nvPr/>
        </p:nvSpPr>
        <p:spPr>
          <a:xfrm>
            <a:off x="323528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 rot="1789234">
            <a:off x="1335762" y="1428045"/>
            <a:ext cx="2976852" cy="2450968"/>
            <a:chOff x="4777672" y="1410621"/>
            <a:chExt cx="2976852" cy="2450968"/>
          </a:xfrm>
        </p:grpSpPr>
        <p:sp>
          <p:nvSpPr>
            <p:cNvPr id="4" name="Freeform: Shape 6"/>
            <p:cNvSpPr/>
            <p:nvPr/>
          </p:nvSpPr>
          <p:spPr>
            <a:xfrm rot="19800000">
              <a:off x="6685726" y="1410621"/>
              <a:ext cx="449580" cy="912863"/>
            </a:xfrm>
            <a:custGeom>
              <a:avLst/>
              <a:gdLst>
                <a:gd name="connsiteX0" fmla="*/ 0 w 899160"/>
                <a:gd name="connsiteY0" fmla="*/ 0 h 1825727"/>
                <a:gd name="connsiteX1" fmla="*/ 169043 w 899160"/>
                <a:gd name="connsiteY1" fmla="*/ 17041 h 1825727"/>
                <a:gd name="connsiteX2" fmla="*/ 899160 w 899160"/>
                <a:gd name="connsiteY2" fmla="*/ 912863 h 1825727"/>
                <a:gd name="connsiteX3" fmla="*/ 169043 w 899160"/>
                <a:gd name="connsiteY3" fmla="*/ 1808686 h 1825727"/>
                <a:gd name="connsiteX4" fmla="*/ 0 w 899160"/>
                <a:gd name="connsiteY4" fmla="*/ 1825727 h 1825727"/>
                <a:gd name="connsiteX5" fmla="*/ 0 w 899160"/>
                <a:gd name="connsiteY5" fmla="*/ 1368527 h 1825727"/>
                <a:gd name="connsiteX6" fmla="*/ 76902 w 899160"/>
                <a:gd name="connsiteY6" fmla="*/ 1360775 h 1825727"/>
                <a:gd name="connsiteX7" fmla="*/ 441960 w 899160"/>
                <a:gd name="connsiteY7" fmla="*/ 912863 h 1825727"/>
                <a:gd name="connsiteX8" fmla="*/ 76902 w 899160"/>
                <a:gd name="connsiteY8" fmla="*/ 464952 h 1825727"/>
                <a:gd name="connsiteX9" fmla="*/ 0 w 899160"/>
                <a:gd name="connsiteY9" fmla="*/ 457200 h 182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9160" h="1825727">
                  <a:moveTo>
                    <a:pt x="0" y="0"/>
                  </a:moveTo>
                  <a:lnTo>
                    <a:pt x="169043" y="17041"/>
                  </a:lnTo>
                  <a:cubicBezTo>
                    <a:pt x="585720" y="102305"/>
                    <a:pt x="899160" y="470980"/>
                    <a:pt x="899160" y="912863"/>
                  </a:cubicBezTo>
                  <a:cubicBezTo>
                    <a:pt x="899160" y="1354746"/>
                    <a:pt x="585720" y="1723421"/>
                    <a:pt x="169043" y="1808686"/>
                  </a:cubicBezTo>
                  <a:lnTo>
                    <a:pt x="0" y="1825727"/>
                  </a:lnTo>
                  <a:lnTo>
                    <a:pt x="0" y="1368527"/>
                  </a:lnTo>
                  <a:lnTo>
                    <a:pt x="76902" y="1360775"/>
                  </a:lnTo>
                  <a:cubicBezTo>
                    <a:pt x="285240" y="1318142"/>
                    <a:pt x="441960" y="1133805"/>
                    <a:pt x="441960" y="912863"/>
                  </a:cubicBezTo>
                  <a:cubicBezTo>
                    <a:pt x="441960" y="691921"/>
                    <a:pt x="285240" y="507584"/>
                    <a:pt x="76902" y="464952"/>
                  </a:cubicBezTo>
                  <a:lnTo>
                    <a:pt x="0" y="457200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5" name="Rectangle 7"/>
            <p:cNvSpPr/>
            <p:nvPr/>
          </p:nvSpPr>
          <p:spPr>
            <a:xfrm rot="19800000">
              <a:off x="4777672" y="2040023"/>
              <a:ext cx="1897380" cy="228600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6" name="Rectangle 8"/>
            <p:cNvSpPr/>
            <p:nvPr/>
          </p:nvSpPr>
          <p:spPr>
            <a:xfrm rot="19800000">
              <a:off x="5539268" y="2520218"/>
              <a:ext cx="1447800" cy="228600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7" name="Freeform: Shape 9"/>
            <p:cNvSpPr/>
            <p:nvPr/>
          </p:nvSpPr>
          <p:spPr>
            <a:xfrm rot="9000000">
              <a:off x="5391029" y="2948726"/>
              <a:ext cx="449580" cy="912863"/>
            </a:xfrm>
            <a:custGeom>
              <a:avLst/>
              <a:gdLst>
                <a:gd name="connsiteX0" fmla="*/ 0 w 899160"/>
                <a:gd name="connsiteY0" fmla="*/ 0 h 1825727"/>
                <a:gd name="connsiteX1" fmla="*/ 169043 w 899160"/>
                <a:gd name="connsiteY1" fmla="*/ 17041 h 1825727"/>
                <a:gd name="connsiteX2" fmla="*/ 899160 w 899160"/>
                <a:gd name="connsiteY2" fmla="*/ 912863 h 1825727"/>
                <a:gd name="connsiteX3" fmla="*/ 169043 w 899160"/>
                <a:gd name="connsiteY3" fmla="*/ 1808686 h 1825727"/>
                <a:gd name="connsiteX4" fmla="*/ 0 w 899160"/>
                <a:gd name="connsiteY4" fmla="*/ 1825727 h 1825727"/>
                <a:gd name="connsiteX5" fmla="*/ 0 w 899160"/>
                <a:gd name="connsiteY5" fmla="*/ 1368527 h 1825727"/>
                <a:gd name="connsiteX6" fmla="*/ 76902 w 899160"/>
                <a:gd name="connsiteY6" fmla="*/ 1360775 h 1825727"/>
                <a:gd name="connsiteX7" fmla="*/ 441960 w 899160"/>
                <a:gd name="connsiteY7" fmla="*/ 912863 h 1825727"/>
                <a:gd name="connsiteX8" fmla="*/ 76902 w 899160"/>
                <a:gd name="connsiteY8" fmla="*/ 464952 h 1825727"/>
                <a:gd name="connsiteX9" fmla="*/ 0 w 899160"/>
                <a:gd name="connsiteY9" fmla="*/ 457200 h 182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9160" h="1825727">
                  <a:moveTo>
                    <a:pt x="0" y="0"/>
                  </a:moveTo>
                  <a:lnTo>
                    <a:pt x="169043" y="17041"/>
                  </a:lnTo>
                  <a:cubicBezTo>
                    <a:pt x="585720" y="102305"/>
                    <a:pt x="899160" y="470980"/>
                    <a:pt x="899160" y="912863"/>
                  </a:cubicBezTo>
                  <a:cubicBezTo>
                    <a:pt x="899160" y="1354746"/>
                    <a:pt x="585720" y="1723421"/>
                    <a:pt x="169043" y="1808686"/>
                  </a:cubicBezTo>
                  <a:lnTo>
                    <a:pt x="0" y="1825727"/>
                  </a:lnTo>
                  <a:lnTo>
                    <a:pt x="0" y="1368527"/>
                  </a:lnTo>
                  <a:lnTo>
                    <a:pt x="76902" y="1360775"/>
                  </a:lnTo>
                  <a:cubicBezTo>
                    <a:pt x="285240" y="1318142"/>
                    <a:pt x="441960" y="1133805"/>
                    <a:pt x="441960" y="912863"/>
                  </a:cubicBezTo>
                  <a:cubicBezTo>
                    <a:pt x="441960" y="691921"/>
                    <a:pt x="285240" y="507584"/>
                    <a:pt x="76902" y="464952"/>
                  </a:cubicBezTo>
                  <a:lnTo>
                    <a:pt x="0" y="457200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8" name="Rectangle 10"/>
            <p:cNvSpPr/>
            <p:nvPr/>
          </p:nvSpPr>
          <p:spPr>
            <a:xfrm rot="19800000">
              <a:off x="5851078" y="3001229"/>
              <a:ext cx="1897380" cy="228600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9" name="Oval 11"/>
            <p:cNvSpPr/>
            <p:nvPr/>
          </p:nvSpPr>
          <p:spPr>
            <a:xfrm rot="19800000">
              <a:off x="6779521" y="1570822"/>
              <a:ext cx="457200" cy="457200"/>
            </a:xfrm>
            <a:prstGeom prst="ellipse">
              <a:avLst/>
            </a:prstGeom>
            <a:solidFill>
              <a:srgbClr val="005DA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0" name="Oval 12"/>
            <p:cNvSpPr/>
            <p:nvPr/>
          </p:nvSpPr>
          <p:spPr>
            <a:xfrm rot="19800000">
              <a:off x="5290398" y="3229477"/>
              <a:ext cx="457200" cy="457200"/>
            </a:xfrm>
            <a:prstGeom prst="ellipse">
              <a:avLst/>
            </a:prstGeom>
            <a:solidFill>
              <a:srgbClr val="005DA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1" name="Oval 13"/>
            <p:cNvSpPr/>
            <p:nvPr/>
          </p:nvSpPr>
          <p:spPr>
            <a:xfrm rot="19800000">
              <a:off x="4777697" y="2341453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2" name="Oval 14"/>
            <p:cNvSpPr/>
            <p:nvPr/>
          </p:nvSpPr>
          <p:spPr>
            <a:xfrm rot="19800000">
              <a:off x="7297324" y="2467683"/>
              <a:ext cx="457200" cy="457200"/>
            </a:xfrm>
            <a:prstGeom prst="ellipse">
              <a:avLst/>
            </a:prstGeom>
            <a:solidFill>
              <a:srgbClr val="005DA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sp>
        <p:nvSpPr>
          <p:cNvPr id="13" name="Rectangle 15"/>
          <p:cNvSpPr/>
          <p:nvPr/>
        </p:nvSpPr>
        <p:spPr>
          <a:xfrm rot="1623547">
            <a:off x="7708385" y="0"/>
            <a:ext cx="3540371" cy="514350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4" name="TextBox 20"/>
          <p:cNvSpPr txBox="1"/>
          <p:nvPr/>
        </p:nvSpPr>
        <p:spPr>
          <a:xfrm flipH="1">
            <a:off x="867341" y="987574"/>
            <a:ext cx="1725209" cy="230833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pPr algn="ctr"/>
            <a:r>
              <a:rPr lang="zh-CN" altLang="en-US" sz="1400" b="1">
                <a:solidFill>
                  <a:schemeClr val="accent1"/>
                </a:solidFill>
              </a:rPr>
              <a:t>标题文本预设</a:t>
            </a:r>
            <a:endParaRPr lang="zh-CN" altLang="en-US" sz="1400" b="1">
              <a:solidFill>
                <a:schemeClr val="accent1"/>
              </a:solidFill>
            </a:endParaRPr>
          </a:p>
        </p:txBody>
      </p:sp>
      <p:sp>
        <p:nvSpPr>
          <p:cNvPr id="15" name="TextBox 21"/>
          <p:cNvSpPr txBox="1"/>
          <p:nvPr/>
        </p:nvSpPr>
        <p:spPr>
          <a:xfrm flipH="1">
            <a:off x="866595" y="1218407"/>
            <a:ext cx="1725955" cy="347595"/>
          </a:xfrm>
          <a:prstGeom prst="rect">
            <a:avLst/>
          </a:prstGeom>
          <a:noFill/>
        </p:spPr>
        <p:txBody>
          <a:bodyPr wrap="square">
            <a:normAutofit fontScale="7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（建议使用主题字）。 </a:t>
            </a:r>
            <a:endParaRPr lang="zh-CN" altLang="en-US" sz="105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16" name="TextBox 23"/>
          <p:cNvSpPr txBox="1"/>
          <p:nvPr/>
        </p:nvSpPr>
        <p:spPr>
          <a:xfrm flipH="1">
            <a:off x="4223509" y="1951899"/>
            <a:ext cx="1725209" cy="230833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pPr algn="ctr"/>
            <a:r>
              <a:rPr lang="zh-CN" altLang="en-US" sz="1400" b="1" dirty="0">
                <a:solidFill>
                  <a:srgbClr val="005DA2"/>
                </a:solidFill>
              </a:rPr>
              <a:t>标题文本预设</a:t>
            </a:r>
            <a:endParaRPr lang="zh-CN" altLang="en-US" sz="1400" b="1" dirty="0">
              <a:solidFill>
                <a:srgbClr val="005DA2"/>
              </a:solidFill>
            </a:endParaRPr>
          </a:p>
        </p:txBody>
      </p:sp>
      <p:sp>
        <p:nvSpPr>
          <p:cNvPr id="17" name="TextBox 24"/>
          <p:cNvSpPr txBox="1"/>
          <p:nvPr/>
        </p:nvSpPr>
        <p:spPr>
          <a:xfrm flipH="1">
            <a:off x="4222763" y="2182732"/>
            <a:ext cx="1725955" cy="347595"/>
          </a:xfrm>
          <a:prstGeom prst="rect">
            <a:avLst/>
          </a:prstGeom>
          <a:noFill/>
        </p:spPr>
        <p:txBody>
          <a:bodyPr wrap="square">
            <a:normAutofit fontScale="7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50" dirty="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050" dirty="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50" dirty="0">
                <a:solidFill>
                  <a:schemeClr val="dk1">
                    <a:lumMod val="100000"/>
                  </a:schemeClr>
                </a:solidFill>
              </a:rPr>
              <a:t>（建议使用主题字）。 </a:t>
            </a:r>
            <a:endParaRPr lang="zh-CN" altLang="en-US" sz="1050" dirty="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18" name="TextBox 26"/>
          <p:cNvSpPr txBox="1"/>
          <p:nvPr/>
        </p:nvSpPr>
        <p:spPr>
          <a:xfrm flipH="1">
            <a:off x="953932" y="3644543"/>
            <a:ext cx="1725209" cy="230833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pPr algn="ctr"/>
            <a:r>
              <a:rPr lang="zh-CN" altLang="en-US" sz="1400" b="1">
                <a:solidFill>
                  <a:srgbClr val="005DA2"/>
                </a:solidFill>
              </a:rPr>
              <a:t>标题文本预设</a:t>
            </a:r>
            <a:endParaRPr lang="zh-CN" altLang="en-US" sz="1400" b="1">
              <a:solidFill>
                <a:srgbClr val="005DA2"/>
              </a:solidFill>
            </a:endParaRPr>
          </a:p>
        </p:txBody>
      </p:sp>
      <p:sp>
        <p:nvSpPr>
          <p:cNvPr id="19" name="TextBox 27"/>
          <p:cNvSpPr txBox="1"/>
          <p:nvPr/>
        </p:nvSpPr>
        <p:spPr>
          <a:xfrm flipH="1">
            <a:off x="953186" y="3875376"/>
            <a:ext cx="1725955" cy="347595"/>
          </a:xfrm>
          <a:prstGeom prst="rect">
            <a:avLst/>
          </a:prstGeom>
          <a:noFill/>
        </p:spPr>
        <p:txBody>
          <a:bodyPr wrap="square">
            <a:normAutofit fontScale="7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（建议使用主题字）。 </a:t>
            </a:r>
            <a:endParaRPr lang="zh-CN" altLang="en-US" sz="105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20" name="TextBox 29"/>
          <p:cNvSpPr txBox="1"/>
          <p:nvPr/>
        </p:nvSpPr>
        <p:spPr>
          <a:xfrm flipH="1">
            <a:off x="4223509" y="3181532"/>
            <a:ext cx="1725209" cy="230833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pPr algn="ctr"/>
            <a:r>
              <a:rPr lang="zh-CN" altLang="en-US" sz="1400" b="1" dirty="0">
                <a:solidFill>
                  <a:srgbClr val="005DA2"/>
                </a:solidFill>
              </a:rPr>
              <a:t>标题文本预设</a:t>
            </a:r>
            <a:endParaRPr lang="zh-CN" altLang="en-US" sz="1400" b="1" dirty="0">
              <a:solidFill>
                <a:srgbClr val="005DA2"/>
              </a:solidFill>
            </a:endParaRPr>
          </a:p>
        </p:txBody>
      </p:sp>
      <p:sp>
        <p:nvSpPr>
          <p:cNvPr id="21" name="TextBox 30"/>
          <p:cNvSpPr txBox="1"/>
          <p:nvPr/>
        </p:nvSpPr>
        <p:spPr>
          <a:xfrm flipH="1">
            <a:off x="4223509" y="3412365"/>
            <a:ext cx="1725955" cy="347595"/>
          </a:xfrm>
          <a:prstGeom prst="rect">
            <a:avLst/>
          </a:prstGeom>
          <a:noFill/>
        </p:spPr>
        <p:txBody>
          <a:bodyPr wrap="square">
            <a:normAutofit fontScale="7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（建议使用主题字）。 </a:t>
            </a:r>
            <a:endParaRPr lang="zh-CN" altLang="en-US" sz="105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23" name="Title 1"/>
          <p:cNvSpPr txBox="1"/>
          <p:nvPr/>
        </p:nvSpPr>
        <p:spPr>
          <a:xfrm>
            <a:off x="323528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3812955" y="2147180"/>
            <a:ext cx="543155" cy="5438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sz="240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sz="240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5" name="Rectangle 8"/>
          <p:cNvSpPr>
            <a:spLocks noChangeAspect="1"/>
          </p:cNvSpPr>
          <p:nvPr/>
        </p:nvSpPr>
        <p:spPr>
          <a:xfrm>
            <a:off x="4859898" y="2147180"/>
            <a:ext cx="543155" cy="54381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sz="2400">
                <a:solidFill>
                  <a:schemeClr val="accent2"/>
                </a:solidFill>
                <a:latin typeface="Impact" panose="020B0806030902050204" pitchFamily="34" charset="0"/>
              </a:rPr>
              <a:t>02</a:t>
            </a:r>
            <a:endParaRPr lang="en-US" sz="2400">
              <a:solidFill>
                <a:schemeClr val="accent2"/>
              </a:solidFill>
              <a:latin typeface="Impact" panose="020B0806030902050204" pitchFamily="34" charset="0"/>
            </a:endParaRPr>
          </a:p>
        </p:txBody>
      </p:sp>
      <p:sp>
        <p:nvSpPr>
          <p:cNvPr id="6" name="Rectangle 13"/>
          <p:cNvSpPr>
            <a:spLocks noChangeAspect="1"/>
          </p:cNvSpPr>
          <p:nvPr/>
        </p:nvSpPr>
        <p:spPr>
          <a:xfrm>
            <a:off x="4859898" y="2968422"/>
            <a:ext cx="543155" cy="54381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sz="2400">
                <a:solidFill>
                  <a:schemeClr val="accent4"/>
                </a:solidFill>
                <a:latin typeface="Impact" panose="020B0806030902050204" pitchFamily="34" charset="0"/>
              </a:rPr>
              <a:t>04</a:t>
            </a:r>
            <a:endParaRPr lang="en-US" sz="2400">
              <a:solidFill>
                <a:schemeClr val="accent4"/>
              </a:solidFill>
              <a:latin typeface="Impact" panose="020B0806030902050204" pitchFamily="34" charset="0"/>
            </a:endParaRPr>
          </a:p>
        </p:txBody>
      </p:sp>
      <p:sp>
        <p:nvSpPr>
          <p:cNvPr id="7" name="Rectangle 18"/>
          <p:cNvSpPr>
            <a:spLocks noChangeAspect="1"/>
          </p:cNvSpPr>
          <p:nvPr/>
        </p:nvSpPr>
        <p:spPr>
          <a:xfrm>
            <a:off x="3812955" y="2968422"/>
            <a:ext cx="543155" cy="54381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sz="2400">
                <a:solidFill>
                  <a:schemeClr val="accent3"/>
                </a:solidFill>
                <a:latin typeface="Impact" panose="020B0806030902050204" pitchFamily="34" charset="0"/>
              </a:rPr>
              <a:t>03</a:t>
            </a:r>
            <a:endParaRPr lang="en-US" sz="2400">
              <a:solidFill>
                <a:schemeClr val="accent3"/>
              </a:solidFill>
              <a:latin typeface="Impact" panose="020B0806030902050204" pitchFamily="34" charset="0"/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3026720" y="1365783"/>
            <a:ext cx="771248" cy="76917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0" name="Rectangle 7"/>
          <p:cNvSpPr/>
          <p:nvPr/>
        </p:nvSpPr>
        <p:spPr>
          <a:xfrm>
            <a:off x="5417861" y="1365783"/>
            <a:ext cx="771248" cy="76917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1" name="Rectangle 9"/>
          <p:cNvSpPr/>
          <p:nvPr/>
        </p:nvSpPr>
        <p:spPr>
          <a:xfrm>
            <a:off x="3026720" y="3530772"/>
            <a:ext cx="771248" cy="76917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2" name="Rectangle 10"/>
          <p:cNvSpPr/>
          <p:nvPr/>
        </p:nvSpPr>
        <p:spPr>
          <a:xfrm>
            <a:off x="5417861" y="3530772"/>
            <a:ext cx="771248" cy="76917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3" name="Rectangle 11"/>
          <p:cNvSpPr/>
          <p:nvPr/>
        </p:nvSpPr>
        <p:spPr>
          <a:xfrm>
            <a:off x="3188530" y="2147180"/>
            <a:ext cx="609438" cy="607796"/>
          </a:xfrm>
          <a:prstGeom prst="rect">
            <a:avLst/>
          </a:prstGeom>
          <a:solidFill>
            <a:srgbClr val="005DA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4" name="Rectangle 12"/>
          <p:cNvSpPr/>
          <p:nvPr/>
        </p:nvSpPr>
        <p:spPr>
          <a:xfrm>
            <a:off x="5417861" y="2147180"/>
            <a:ext cx="609438" cy="607796"/>
          </a:xfrm>
          <a:prstGeom prst="rect">
            <a:avLst/>
          </a:prstGeom>
          <a:solidFill>
            <a:srgbClr val="005DA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5" name="Rectangle 14"/>
          <p:cNvSpPr/>
          <p:nvPr/>
        </p:nvSpPr>
        <p:spPr>
          <a:xfrm>
            <a:off x="3188530" y="2904444"/>
            <a:ext cx="609438" cy="607796"/>
          </a:xfrm>
          <a:prstGeom prst="rect">
            <a:avLst/>
          </a:prstGeom>
          <a:solidFill>
            <a:srgbClr val="005DA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6" name="Rectangle 15"/>
          <p:cNvSpPr/>
          <p:nvPr/>
        </p:nvSpPr>
        <p:spPr>
          <a:xfrm>
            <a:off x="5417861" y="2904444"/>
            <a:ext cx="609438" cy="607796"/>
          </a:xfrm>
          <a:prstGeom prst="rect">
            <a:avLst/>
          </a:prstGeom>
          <a:solidFill>
            <a:srgbClr val="005DA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7" name="Rectangle 16"/>
          <p:cNvSpPr/>
          <p:nvPr/>
        </p:nvSpPr>
        <p:spPr>
          <a:xfrm>
            <a:off x="3812955" y="1449767"/>
            <a:ext cx="687037" cy="68518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8" name="Rectangle 17"/>
          <p:cNvSpPr/>
          <p:nvPr/>
        </p:nvSpPr>
        <p:spPr>
          <a:xfrm>
            <a:off x="4716016" y="1449767"/>
            <a:ext cx="687037" cy="685186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9" name="Rectangle 19"/>
          <p:cNvSpPr/>
          <p:nvPr/>
        </p:nvSpPr>
        <p:spPr>
          <a:xfrm>
            <a:off x="4716016" y="3530772"/>
            <a:ext cx="687037" cy="68518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20" name="Rectangle 20"/>
          <p:cNvSpPr/>
          <p:nvPr/>
        </p:nvSpPr>
        <p:spPr>
          <a:xfrm>
            <a:off x="3812955" y="3530772"/>
            <a:ext cx="687037" cy="685186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grpSp>
        <p:nvGrpSpPr>
          <p:cNvPr id="52" name="组合 51"/>
          <p:cNvGrpSpPr/>
          <p:nvPr/>
        </p:nvGrpSpPr>
        <p:grpSpPr>
          <a:xfrm>
            <a:off x="6473382" y="3136452"/>
            <a:ext cx="3044920" cy="403957"/>
            <a:chOff x="9835832" y="3101337"/>
            <a:chExt cx="3044920" cy="403957"/>
          </a:xfrm>
        </p:grpSpPr>
        <p:grpSp>
          <p:nvGrpSpPr>
            <p:cNvPr id="24" name="Group 61"/>
            <p:cNvGrpSpPr/>
            <p:nvPr/>
          </p:nvGrpSpPr>
          <p:grpSpPr>
            <a:xfrm>
              <a:off x="9835832" y="3106089"/>
              <a:ext cx="419367" cy="399205"/>
              <a:chOff x="10755297" y="220663"/>
              <a:chExt cx="990599" cy="942975"/>
            </a:xfrm>
            <a:solidFill>
              <a:schemeClr val="accent1"/>
            </a:solidFill>
          </p:grpSpPr>
          <p:sp>
            <p:nvSpPr>
              <p:cNvPr id="37" name="Freeform: Shape 62"/>
              <p:cNvSpPr/>
              <p:nvPr/>
            </p:nvSpPr>
            <p:spPr bwMode="auto">
              <a:xfrm>
                <a:off x="10755297" y="220663"/>
                <a:ext cx="990599" cy="942975"/>
              </a:xfrm>
              <a:custGeom>
                <a:avLst/>
                <a:gdLst>
                  <a:gd name="T0" fmla="*/ 239 w 261"/>
                  <a:gd name="T1" fmla="*/ 0 h 248"/>
                  <a:gd name="T2" fmla="*/ 22 w 261"/>
                  <a:gd name="T3" fmla="*/ 0 h 248"/>
                  <a:gd name="T4" fmla="*/ 0 w 261"/>
                  <a:gd name="T5" fmla="*/ 22 h 248"/>
                  <a:gd name="T6" fmla="*/ 0 w 261"/>
                  <a:gd name="T7" fmla="*/ 190 h 248"/>
                  <a:gd name="T8" fmla="*/ 22 w 261"/>
                  <a:gd name="T9" fmla="*/ 212 h 248"/>
                  <a:gd name="T10" fmla="*/ 88 w 261"/>
                  <a:gd name="T11" fmla="*/ 212 h 248"/>
                  <a:gd name="T12" fmla="*/ 76 w 261"/>
                  <a:gd name="T13" fmla="*/ 224 h 248"/>
                  <a:gd name="T14" fmla="*/ 70 w 261"/>
                  <a:gd name="T15" fmla="*/ 231 h 248"/>
                  <a:gd name="T16" fmla="*/ 70 w 261"/>
                  <a:gd name="T17" fmla="*/ 241 h 248"/>
                  <a:gd name="T18" fmla="*/ 86 w 261"/>
                  <a:gd name="T19" fmla="*/ 248 h 248"/>
                  <a:gd name="T20" fmla="*/ 175 w 261"/>
                  <a:gd name="T21" fmla="*/ 248 h 248"/>
                  <a:gd name="T22" fmla="*/ 191 w 261"/>
                  <a:gd name="T23" fmla="*/ 241 h 248"/>
                  <a:gd name="T24" fmla="*/ 191 w 261"/>
                  <a:gd name="T25" fmla="*/ 231 h 248"/>
                  <a:gd name="T26" fmla="*/ 185 w 261"/>
                  <a:gd name="T27" fmla="*/ 224 h 248"/>
                  <a:gd name="T28" fmla="*/ 173 w 261"/>
                  <a:gd name="T29" fmla="*/ 212 h 248"/>
                  <a:gd name="T30" fmla="*/ 239 w 261"/>
                  <a:gd name="T31" fmla="*/ 212 h 248"/>
                  <a:gd name="T32" fmla="*/ 261 w 261"/>
                  <a:gd name="T33" fmla="*/ 190 h 248"/>
                  <a:gd name="T34" fmla="*/ 261 w 261"/>
                  <a:gd name="T35" fmla="*/ 22 h 248"/>
                  <a:gd name="T36" fmla="*/ 239 w 261"/>
                  <a:gd name="T37" fmla="*/ 0 h 248"/>
                  <a:gd name="T38" fmla="*/ 179 w 261"/>
                  <a:gd name="T39" fmla="*/ 230 h 248"/>
                  <a:gd name="T40" fmla="*/ 184 w 261"/>
                  <a:gd name="T41" fmla="*/ 236 h 248"/>
                  <a:gd name="T42" fmla="*/ 184 w 261"/>
                  <a:gd name="T43" fmla="*/ 238 h 248"/>
                  <a:gd name="T44" fmla="*/ 175 w 261"/>
                  <a:gd name="T45" fmla="*/ 240 h 248"/>
                  <a:gd name="T46" fmla="*/ 86 w 261"/>
                  <a:gd name="T47" fmla="*/ 240 h 248"/>
                  <a:gd name="T48" fmla="*/ 77 w 261"/>
                  <a:gd name="T49" fmla="*/ 238 h 248"/>
                  <a:gd name="T50" fmla="*/ 77 w 261"/>
                  <a:gd name="T51" fmla="*/ 236 h 248"/>
                  <a:gd name="T52" fmla="*/ 77 w 261"/>
                  <a:gd name="T53" fmla="*/ 236 h 248"/>
                  <a:gd name="T54" fmla="*/ 82 w 261"/>
                  <a:gd name="T55" fmla="*/ 230 h 248"/>
                  <a:gd name="T56" fmla="*/ 98 w 261"/>
                  <a:gd name="T57" fmla="*/ 212 h 248"/>
                  <a:gd name="T58" fmla="*/ 163 w 261"/>
                  <a:gd name="T59" fmla="*/ 212 h 248"/>
                  <a:gd name="T60" fmla="*/ 179 w 261"/>
                  <a:gd name="T61" fmla="*/ 230 h 248"/>
                  <a:gd name="T62" fmla="*/ 245 w 261"/>
                  <a:gd name="T63" fmla="*/ 190 h 248"/>
                  <a:gd name="T64" fmla="*/ 239 w 261"/>
                  <a:gd name="T65" fmla="*/ 196 h 248"/>
                  <a:gd name="T66" fmla="*/ 22 w 261"/>
                  <a:gd name="T67" fmla="*/ 196 h 248"/>
                  <a:gd name="T68" fmla="*/ 16 w 261"/>
                  <a:gd name="T69" fmla="*/ 190 h 248"/>
                  <a:gd name="T70" fmla="*/ 16 w 261"/>
                  <a:gd name="T71" fmla="*/ 22 h 248"/>
                  <a:gd name="T72" fmla="*/ 22 w 261"/>
                  <a:gd name="T73" fmla="*/ 16 h 248"/>
                  <a:gd name="T74" fmla="*/ 239 w 261"/>
                  <a:gd name="T75" fmla="*/ 16 h 248"/>
                  <a:gd name="T76" fmla="*/ 245 w 261"/>
                  <a:gd name="T77" fmla="*/ 22 h 248"/>
                  <a:gd name="T78" fmla="*/ 245 w 261"/>
                  <a:gd name="T79" fmla="*/ 19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61" h="248">
                    <a:moveTo>
                      <a:pt x="239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202"/>
                      <a:pt x="10" y="212"/>
                      <a:pt x="22" y="212"/>
                    </a:cubicBezTo>
                    <a:cubicBezTo>
                      <a:pt x="88" y="212"/>
                      <a:pt x="88" y="212"/>
                      <a:pt x="88" y="212"/>
                    </a:cubicBezTo>
                    <a:cubicBezTo>
                      <a:pt x="85" y="216"/>
                      <a:pt x="79" y="222"/>
                      <a:pt x="76" y="224"/>
                    </a:cubicBezTo>
                    <a:cubicBezTo>
                      <a:pt x="74" y="227"/>
                      <a:pt x="71" y="229"/>
                      <a:pt x="70" y="231"/>
                    </a:cubicBezTo>
                    <a:cubicBezTo>
                      <a:pt x="69" y="233"/>
                      <a:pt x="68" y="237"/>
                      <a:pt x="70" y="241"/>
                    </a:cubicBezTo>
                    <a:cubicBezTo>
                      <a:pt x="71" y="244"/>
                      <a:pt x="76" y="248"/>
                      <a:pt x="86" y="248"/>
                    </a:cubicBezTo>
                    <a:cubicBezTo>
                      <a:pt x="175" y="248"/>
                      <a:pt x="175" y="248"/>
                      <a:pt x="175" y="248"/>
                    </a:cubicBezTo>
                    <a:cubicBezTo>
                      <a:pt x="185" y="248"/>
                      <a:pt x="190" y="244"/>
                      <a:pt x="191" y="241"/>
                    </a:cubicBezTo>
                    <a:cubicBezTo>
                      <a:pt x="193" y="237"/>
                      <a:pt x="192" y="233"/>
                      <a:pt x="191" y="231"/>
                    </a:cubicBezTo>
                    <a:cubicBezTo>
                      <a:pt x="190" y="229"/>
                      <a:pt x="187" y="227"/>
                      <a:pt x="185" y="224"/>
                    </a:cubicBezTo>
                    <a:cubicBezTo>
                      <a:pt x="182" y="222"/>
                      <a:pt x="176" y="216"/>
                      <a:pt x="173" y="212"/>
                    </a:cubicBezTo>
                    <a:cubicBezTo>
                      <a:pt x="239" y="212"/>
                      <a:pt x="239" y="212"/>
                      <a:pt x="239" y="212"/>
                    </a:cubicBezTo>
                    <a:cubicBezTo>
                      <a:pt x="251" y="212"/>
                      <a:pt x="261" y="202"/>
                      <a:pt x="261" y="190"/>
                    </a:cubicBezTo>
                    <a:cubicBezTo>
                      <a:pt x="261" y="22"/>
                      <a:pt x="261" y="22"/>
                      <a:pt x="261" y="22"/>
                    </a:cubicBezTo>
                    <a:cubicBezTo>
                      <a:pt x="261" y="10"/>
                      <a:pt x="251" y="0"/>
                      <a:pt x="239" y="0"/>
                    </a:cubicBezTo>
                    <a:close/>
                    <a:moveTo>
                      <a:pt x="179" y="230"/>
                    </a:moveTo>
                    <a:cubicBezTo>
                      <a:pt x="181" y="233"/>
                      <a:pt x="183" y="235"/>
                      <a:pt x="184" y="236"/>
                    </a:cubicBezTo>
                    <a:cubicBezTo>
                      <a:pt x="184" y="236"/>
                      <a:pt x="185" y="237"/>
                      <a:pt x="184" y="238"/>
                    </a:cubicBezTo>
                    <a:cubicBezTo>
                      <a:pt x="183" y="239"/>
                      <a:pt x="179" y="240"/>
                      <a:pt x="175" y="240"/>
                    </a:cubicBezTo>
                    <a:cubicBezTo>
                      <a:pt x="86" y="240"/>
                      <a:pt x="86" y="240"/>
                      <a:pt x="86" y="240"/>
                    </a:cubicBezTo>
                    <a:cubicBezTo>
                      <a:pt x="82" y="240"/>
                      <a:pt x="78" y="239"/>
                      <a:pt x="77" y="238"/>
                    </a:cubicBezTo>
                    <a:cubicBezTo>
                      <a:pt x="77" y="237"/>
                      <a:pt x="77" y="236"/>
                      <a:pt x="77" y="236"/>
                    </a:cubicBezTo>
                    <a:cubicBezTo>
                      <a:pt x="77" y="236"/>
                      <a:pt x="77" y="236"/>
                      <a:pt x="77" y="236"/>
                    </a:cubicBezTo>
                    <a:cubicBezTo>
                      <a:pt x="78" y="235"/>
                      <a:pt x="80" y="233"/>
                      <a:pt x="82" y="230"/>
                    </a:cubicBezTo>
                    <a:cubicBezTo>
                      <a:pt x="89" y="223"/>
                      <a:pt x="95" y="217"/>
                      <a:pt x="98" y="212"/>
                    </a:cubicBezTo>
                    <a:cubicBezTo>
                      <a:pt x="163" y="212"/>
                      <a:pt x="163" y="212"/>
                      <a:pt x="163" y="212"/>
                    </a:cubicBezTo>
                    <a:cubicBezTo>
                      <a:pt x="166" y="217"/>
                      <a:pt x="172" y="223"/>
                      <a:pt x="179" y="230"/>
                    </a:cubicBezTo>
                    <a:close/>
                    <a:moveTo>
                      <a:pt x="245" y="190"/>
                    </a:moveTo>
                    <a:cubicBezTo>
                      <a:pt x="245" y="193"/>
                      <a:pt x="242" y="196"/>
                      <a:pt x="239" y="196"/>
                    </a:cubicBezTo>
                    <a:cubicBezTo>
                      <a:pt x="22" y="196"/>
                      <a:pt x="22" y="196"/>
                      <a:pt x="22" y="196"/>
                    </a:cubicBezTo>
                    <a:cubicBezTo>
                      <a:pt x="19" y="196"/>
                      <a:pt x="16" y="193"/>
                      <a:pt x="16" y="190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19"/>
                      <a:pt x="19" y="16"/>
                      <a:pt x="22" y="16"/>
                    </a:cubicBezTo>
                    <a:cubicBezTo>
                      <a:pt x="239" y="16"/>
                      <a:pt x="239" y="16"/>
                      <a:pt x="239" y="16"/>
                    </a:cubicBezTo>
                    <a:cubicBezTo>
                      <a:pt x="242" y="16"/>
                      <a:pt x="245" y="19"/>
                      <a:pt x="245" y="22"/>
                    </a:cubicBezTo>
                    <a:lnTo>
                      <a:pt x="245" y="19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" name="Freeform: Shape 63"/>
              <p:cNvSpPr/>
              <p:nvPr/>
            </p:nvSpPr>
            <p:spPr bwMode="auto">
              <a:xfrm>
                <a:off x="10879138" y="342901"/>
                <a:ext cx="741363" cy="498475"/>
              </a:xfrm>
              <a:custGeom>
                <a:avLst/>
                <a:gdLst>
                  <a:gd name="T0" fmla="*/ 182 w 195"/>
                  <a:gd name="T1" fmla="*/ 0 h 131"/>
                  <a:gd name="T2" fmla="*/ 13 w 195"/>
                  <a:gd name="T3" fmla="*/ 0 h 131"/>
                  <a:gd name="T4" fmla="*/ 0 w 195"/>
                  <a:gd name="T5" fmla="*/ 14 h 131"/>
                  <a:gd name="T6" fmla="*/ 0 w 195"/>
                  <a:gd name="T7" fmla="*/ 117 h 131"/>
                  <a:gd name="T8" fmla="*/ 13 w 195"/>
                  <a:gd name="T9" fmla="*/ 131 h 131"/>
                  <a:gd name="T10" fmla="*/ 182 w 195"/>
                  <a:gd name="T11" fmla="*/ 131 h 131"/>
                  <a:gd name="T12" fmla="*/ 195 w 195"/>
                  <a:gd name="T13" fmla="*/ 117 h 131"/>
                  <a:gd name="T14" fmla="*/ 195 w 195"/>
                  <a:gd name="T15" fmla="*/ 14 h 131"/>
                  <a:gd name="T16" fmla="*/ 182 w 195"/>
                  <a:gd name="T17" fmla="*/ 0 h 131"/>
                  <a:gd name="T18" fmla="*/ 13 w 195"/>
                  <a:gd name="T19" fmla="*/ 9 h 131"/>
                  <a:gd name="T20" fmla="*/ 182 w 195"/>
                  <a:gd name="T21" fmla="*/ 9 h 131"/>
                  <a:gd name="T22" fmla="*/ 187 w 195"/>
                  <a:gd name="T23" fmla="*/ 14 h 131"/>
                  <a:gd name="T24" fmla="*/ 187 w 195"/>
                  <a:gd name="T25" fmla="*/ 48 h 131"/>
                  <a:gd name="T26" fmla="*/ 154 w 195"/>
                  <a:gd name="T27" fmla="*/ 85 h 131"/>
                  <a:gd name="T28" fmla="*/ 125 w 195"/>
                  <a:gd name="T29" fmla="*/ 47 h 131"/>
                  <a:gd name="T30" fmla="*/ 122 w 195"/>
                  <a:gd name="T31" fmla="*/ 45 h 131"/>
                  <a:gd name="T32" fmla="*/ 119 w 195"/>
                  <a:gd name="T33" fmla="*/ 47 h 131"/>
                  <a:gd name="T34" fmla="*/ 81 w 195"/>
                  <a:gd name="T35" fmla="*/ 100 h 131"/>
                  <a:gd name="T36" fmla="*/ 51 w 195"/>
                  <a:gd name="T37" fmla="*/ 71 h 131"/>
                  <a:gd name="T38" fmla="*/ 46 w 195"/>
                  <a:gd name="T39" fmla="*/ 71 h 131"/>
                  <a:gd name="T40" fmla="*/ 8 w 195"/>
                  <a:gd name="T41" fmla="*/ 105 h 131"/>
                  <a:gd name="T42" fmla="*/ 8 w 195"/>
                  <a:gd name="T43" fmla="*/ 14 h 131"/>
                  <a:gd name="T44" fmla="*/ 13 w 195"/>
                  <a:gd name="T45" fmla="*/ 9 h 131"/>
                  <a:gd name="T46" fmla="*/ 182 w 195"/>
                  <a:gd name="T47" fmla="*/ 123 h 131"/>
                  <a:gd name="T48" fmla="*/ 13 w 195"/>
                  <a:gd name="T49" fmla="*/ 123 h 131"/>
                  <a:gd name="T50" fmla="*/ 8 w 195"/>
                  <a:gd name="T51" fmla="*/ 117 h 131"/>
                  <a:gd name="T52" fmla="*/ 8 w 195"/>
                  <a:gd name="T53" fmla="*/ 116 h 131"/>
                  <a:gd name="T54" fmla="*/ 48 w 195"/>
                  <a:gd name="T55" fmla="*/ 79 h 131"/>
                  <a:gd name="T56" fmla="*/ 78 w 195"/>
                  <a:gd name="T57" fmla="*/ 109 h 131"/>
                  <a:gd name="T58" fmla="*/ 82 w 195"/>
                  <a:gd name="T59" fmla="*/ 110 h 131"/>
                  <a:gd name="T60" fmla="*/ 85 w 195"/>
                  <a:gd name="T61" fmla="*/ 109 h 131"/>
                  <a:gd name="T62" fmla="*/ 122 w 195"/>
                  <a:gd name="T63" fmla="*/ 56 h 131"/>
                  <a:gd name="T64" fmla="*/ 151 w 195"/>
                  <a:gd name="T65" fmla="*/ 94 h 131"/>
                  <a:gd name="T66" fmla="*/ 154 w 195"/>
                  <a:gd name="T67" fmla="*/ 95 h 131"/>
                  <a:gd name="T68" fmla="*/ 157 w 195"/>
                  <a:gd name="T69" fmla="*/ 94 h 131"/>
                  <a:gd name="T70" fmla="*/ 187 w 195"/>
                  <a:gd name="T71" fmla="*/ 60 h 131"/>
                  <a:gd name="T72" fmla="*/ 187 w 195"/>
                  <a:gd name="T73" fmla="*/ 117 h 131"/>
                  <a:gd name="T74" fmla="*/ 182 w 195"/>
                  <a:gd name="T75" fmla="*/ 123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5" h="131">
                    <a:moveTo>
                      <a:pt x="182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7"/>
                      <a:pt x="0" y="14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25"/>
                      <a:pt x="6" y="131"/>
                      <a:pt x="13" y="131"/>
                    </a:cubicBezTo>
                    <a:cubicBezTo>
                      <a:pt x="182" y="131"/>
                      <a:pt x="182" y="131"/>
                      <a:pt x="182" y="131"/>
                    </a:cubicBezTo>
                    <a:cubicBezTo>
                      <a:pt x="189" y="131"/>
                      <a:pt x="195" y="125"/>
                      <a:pt x="195" y="117"/>
                    </a:cubicBezTo>
                    <a:cubicBezTo>
                      <a:pt x="195" y="14"/>
                      <a:pt x="195" y="14"/>
                      <a:pt x="195" y="14"/>
                    </a:cubicBezTo>
                    <a:cubicBezTo>
                      <a:pt x="195" y="7"/>
                      <a:pt x="189" y="0"/>
                      <a:pt x="182" y="0"/>
                    </a:cubicBezTo>
                    <a:close/>
                    <a:moveTo>
                      <a:pt x="13" y="9"/>
                    </a:moveTo>
                    <a:cubicBezTo>
                      <a:pt x="182" y="9"/>
                      <a:pt x="182" y="9"/>
                      <a:pt x="182" y="9"/>
                    </a:cubicBezTo>
                    <a:cubicBezTo>
                      <a:pt x="185" y="9"/>
                      <a:pt x="187" y="11"/>
                      <a:pt x="187" y="14"/>
                    </a:cubicBezTo>
                    <a:cubicBezTo>
                      <a:pt x="187" y="48"/>
                      <a:pt x="187" y="48"/>
                      <a:pt x="187" y="48"/>
                    </a:cubicBezTo>
                    <a:cubicBezTo>
                      <a:pt x="154" y="85"/>
                      <a:pt x="154" y="85"/>
                      <a:pt x="154" y="85"/>
                    </a:cubicBezTo>
                    <a:cubicBezTo>
                      <a:pt x="125" y="47"/>
                      <a:pt x="125" y="47"/>
                      <a:pt x="125" y="47"/>
                    </a:cubicBezTo>
                    <a:cubicBezTo>
                      <a:pt x="124" y="46"/>
                      <a:pt x="123" y="45"/>
                      <a:pt x="122" y="45"/>
                    </a:cubicBezTo>
                    <a:cubicBezTo>
                      <a:pt x="121" y="45"/>
                      <a:pt x="119" y="46"/>
                      <a:pt x="119" y="47"/>
                    </a:cubicBezTo>
                    <a:cubicBezTo>
                      <a:pt x="81" y="100"/>
                      <a:pt x="81" y="100"/>
                      <a:pt x="81" y="100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0" y="69"/>
                      <a:pt x="47" y="69"/>
                      <a:pt x="46" y="71"/>
                    </a:cubicBezTo>
                    <a:cubicBezTo>
                      <a:pt x="8" y="105"/>
                      <a:pt x="8" y="105"/>
                      <a:pt x="8" y="105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1"/>
                      <a:pt x="10" y="9"/>
                      <a:pt x="13" y="9"/>
                    </a:cubicBezTo>
                    <a:close/>
                    <a:moveTo>
                      <a:pt x="182" y="123"/>
                    </a:moveTo>
                    <a:cubicBezTo>
                      <a:pt x="13" y="123"/>
                      <a:pt x="13" y="123"/>
                      <a:pt x="13" y="123"/>
                    </a:cubicBezTo>
                    <a:cubicBezTo>
                      <a:pt x="10" y="123"/>
                      <a:pt x="8" y="120"/>
                      <a:pt x="8" y="117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8" y="79"/>
                      <a:pt x="48" y="79"/>
                      <a:pt x="48" y="79"/>
                    </a:cubicBezTo>
                    <a:cubicBezTo>
                      <a:pt x="78" y="109"/>
                      <a:pt x="78" y="109"/>
                      <a:pt x="78" y="109"/>
                    </a:cubicBezTo>
                    <a:cubicBezTo>
                      <a:pt x="79" y="110"/>
                      <a:pt x="80" y="111"/>
                      <a:pt x="82" y="110"/>
                    </a:cubicBezTo>
                    <a:cubicBezTo>
                      <a:pt x="83" y="110"/>
                      <a:pt x="84" y="110"/>
                      <a:pt x="85" y="109"/>
                    </a:cubicBezTo>
                    <a:cubicBezTo>
                      <a:pt x="122" y="56"/>
                      <a:pt x="122" y="56"/>
                      <a:pt x="122" y="56"/>
                    </a:cubicBezTo>
                    <a:cubicBezTo>
                      <a:pt x="151" y="94"/>
                      <a:pt x="151" y="94"/>
                      <a:pt x="151" y="94"/>
                    </a:cubicBezTo>
                    <a:cubicBezTo>
                      <a:pt x="152" y="95"/>
                      <a:pt x="153" y="95"/>
                      <a:pt x="154" y="95"/>
                    </a:cubicBezTo>
                    <a:cubicBezTo>
                      <a:pt x="155" y="95"/>
                      <a:pt x="156" y="95"/>
                      <a:pt x="157" y="94"/>
                    </a:cubicBezTo>
                    <a:cubicBezTo>
                      <a:pt x="187" y="60"/>
                      <a:pt x="187" y="60"/>
                      <a:pt x="187" y="60"/>
                    </a:cubicBezTo>
                    <a:cubicBezTo>
                      <a:pt x="187" y="117"/>
                      <a:pt x="187" y="117"/>
                      <a:pt x="187" y="117"/>
                    </a:cubicBezTo>
                    <a:cubicBezTo>
                      <a:pt x="187" y="120"/>
                      <a:pt x="185" y="123"/>
                      <a:pt x="182" y="1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" name="Freeform: Shape 64"/>
              <p:cNvSpPr/>
              <p:nvPr/>
            </p:nvSpPr>
            <p:spPr bwMode="auto">
              <a:xfrm>
                <a:off x="11202988" y="855663"/>
                <a:ext cx="93663" cy="92075"/>
              </a:xfrm>
              <a:custGeom>
                <a:avLst/>
                <a:gdLst>
                  <a:gd name="T0" fmla="*/ 13 w 25"/>
                  <a:gd name="T1" fmla="*/ 0 h 24"/>
                  <a:gd name="T2" fmla="*/ 0 w 25"/>
                  <a:gd name="T3" fmla="*/ 12 h 24"/>
                  <a:gd name="T4" fmla="*/ 13 w 25"/>
                  <a:gd name="T5" fmla="*/ 24 h 24"/>
                  <a:gd name="T6" fmla="*/ 25 w 25"/>
                  <a:gd name="T7" fmla="*/ 12 h 24"/>
                  <a:gd name="T8" fmla="*/ 13 w 25"/>
                  <a:gd name="T9" fmla="*/ 0 h 24"/>
                  <a:gd name="T10" fmla="*/ 13 w 25"/>
                  <a:gd name="T11" fmla="*/ 16 h 24"/>
                  <a:gd name="T12" fmla="*/ 8 w 25"/>
                  <a:gd name="T13" fmla="*/ 12 h 24"/>
                  <a:gd name="T14" fmla="*/ 13 w 25"/>
                  <a:gd name="T15" fmla="*/ 8 h 24"/>
                  <a:gd name="T16" fmla="*/ 17 w 25"/>
                  <a:gd name="T17" fmla="*/ 12 h 24"/>
                  <a:gd name="T18" fmla="*/ 13 w 25"/>
                  <a:gd name="T1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4">
                    <a:moveTo>
                      <a:pt x="13" y="0"/>
                    </a:move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ubicBezTo>
                      <a:pt x="19" y="24"/>
                      <a:pt x="25" y="19"/>
                      <a:pt x="25" y="12"/>
                    </a:cubicBezTo>
                    <a:cubicBezTo>
                      <a:pt x="25" y="5"/>
                      <a:pt x="19" y="0"/>
                      <a:pt x="13" y="0"/>
                    </a:cubicBezTo>
                    <a:close/>
                    <a:moveTo>
                      <a:pt x="13" y="16"/>
                    </a:moveTo>
                    <a:cubicBezTo>
                      <a:pt x="10" y="16"/>
                      <a:pt x="8" y="14"/>
                      <a:pt x="8" y="12"/>
                    </a:cubicBezTo>
                    <a:cubicBezTo>
                      <a:pt x="8" y="10"/>
                      <a:pt x="10" y="8"/>
                      <a:pt x="13" y="8"/>
                    </a:cubicBezTo>
                    <a:cubicBezTo>
                      <a:pt x="15" y="8"/>
                      <a:pt x="17" y="10"/>
                      <a:pt x="17" y="12"/>
                    </a:cubicBezTo>
                    <a:cubicBezTo>
                      <a:pt x="17" y="14"/>
                      <a:pt x="15" y="16"/>
                      <a:pt x="13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5" name="Group 1"/>
            <p:cNvGrpSpPr/>
            <p:nvPr/>
          </p:nvGrpSpPr>
          <p:grpSpPr>
            <a:xfrm>
              <a:off x="10332640" y="3101337"/>
              <a:ext cx="2548112" cy="403957"/>
              <a:chOff x="7860196" y="2024844"/>
              <a:chExt cx="3397483" cy="538609"/>
            </a:xfrm>
          </p:grpSpPr>
          <p:sp>
            <p:nvSpPr>
              <p:cNvPr id="35" name="Rectangle 65"/>
              <p:cNvSpPr/>
              <p:nvPr/>
            </p:nvSpPr>
            <p:spPr bwMode="auto">
              <a:xfrm>
                <a:off x="7860196" y="2024844"/>
                <a:ext cx="339748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normAutofit fontScale="77500" lnSpcReduction="20000"/>
              </a:bodyPr>
              <a:lstStyle/>
              <a:p>
                <a:pPr eaLnBrk="1" hangingPunct="1"/>
                <a:r>
                  <a:rPr lang="zh-CN" altLang="en-US" sz="1400" b="1">
                    <a:solidFill>
                      <a:schemeClr val="accent1"/>
                    </a:solidFill>
                  </a:rPr>
                  <a:t>标题文本预设</a:t>
                </a:r>
                <a:endParaRPr lang="zh-CN" altLang="en-US" sz="14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6" name="Rectangle 66"/>
              <p:cNvSpPr/>
              <p:nvPr/>
            </p:nvSpPr>
            <p:spPr bwMode="auto">
              <a:xfrm>
                <a:off x="7860196" y="2332621"/>
                <a:ext cx="3397483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eaLnBrk="1" hangingPunct="1">
                  <a:lnSpc>
                    <a:spcPct val="120000"/>
                  </a:lnSpc>
                </a:pPr>
                <a:r>
                  <a:rPr lang="zh-CN" altLang="en-US" sz="800" dirty="0"/>
                  <a:t>此部分内容作为文字排版占位显示</a:t>
                </a:r>
                <a:endParaRPr lang="zh-CN" altLang="en-US" sz="800" dirty="0"/>
              </a:p>
              <a:p>
                <a:pPr eaLnBrk="1" hangingPunct="1">
                  <a:lnSpc>
                    <a:spcPct val="120000"/>
                  </a:lnSpc>
                </a:pPr>
                <a:r>
                  <a:rPr lang="zh-CN" altLang="en-US" sz="800" dirty="0"/>
                  <a:t>（建议使用主题字体）</a:t>
                </a:r>
                <a:endParaRPr lang="zh-CN" altLang="en-US" sz="800" dirty="0"/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6458241" y="2336150"/>
            <a:ext cx="3022010" cy="403957"/>
            <a:chOff x="9858742" y="3874071"/>
            <a:chExt cx="3022010" cy="403957"/>
          </a:xfrm>
        </p:grpSpPr>
        <p:grpSp>
          <p:nvGrpSpPr>
            <p:cNvPr id="23" name="Group 55"/>
            <p:cNvGrpSpPr/>
            <p:nvPr/>
          </p:nvGrpSpPr>
          <p:grpSpPr>
            <a:xfrm>
              <a:off x="9858742" y="3913802"/>
              <a:ext cx="403707" cy="278474"/>
              <a:chOff x="4763" y="4763"/>
              <a:chExt cx="1212850" cy="836612"/>
            </a:xfrm>
            <a:solidFill>
              <a:schemeClr val="accent2"/>
            </a:solidFill>
          </p:grpSpPr>
          <p:sp>
            <p:nvSpPr>
              <p:cNvPr id="40" name="Freeform: Shape 56"/>
              <p:cNvSpPr/>
              <p:nvPr/>
            </p:nvSpPr>
            <p:spPr bwMode="auto">
              <a:xfrm>
                <a:off x="152401" y="157163"/>
                <a:ext cx="355600" cy="322262"/>
              </a:xfrm>
              <a:custGeom>
                <a:avLst/>
                <a:gdLst>
                  <a:gd name="T0" fmla="*/ 93 w 94"/>
                  <a:gd name="T1" fmla="*/ 85 h 85"/>
                  <a:gd name="T2" fmla="*/ 91 w 94"/>
                  <a:gd name="T3" fmla="*/ 72 h 85"/>
                  <a:gd name="T4" fmla="*/ 70 w 94"/>
                  <a:gd name="T5" fmla="*/ 61 h 85"/>
                  <a:gd name="T6" fmla="*/ 59 w 94"/>
                  <a:gd name="T7" fmla="*/ 56 h 85"/>
                  <a:gd name="T8" fmla="*/ 59 w 94"/>
                  <a:gd name="T9" fmla="*/ 47 h 85"/>
                  <a:gd name="T10" fmla="*/ 63 w 94"/>
                  <a:gd name="T11" fmla="*/ 36 h 85"/>
                  <a:gd name="T12" fmla="*/ 68 w 94"/>
                  <a:gd name="T13" fmla="*/ 31 h 85"/>
                  <a:gd name="T14" fmla="*/ 65 w 94"/>
                  <a:gd name="T15" fmla="*/ 24 h 85"/>
                  <a:gd name="T16" fmla="*/ 66 w 94"/>
                  <a:gd name="T17" fmla="*/ 15 h 85"/>
                  <a:gd name="T18" fmla="*/ 47 w 94"/>
                  <a:gd name="T19" fmla="*/ 0 h 85"/>
                  <a:gd name="T20" fmla="*/ 29 w 94"/>
                  <a:gd name="T21" fmla="*/ 15 h 85"/>
                  <a:gd name="T22" fmla="*/ 29 w 94"/>
                  <a:gd name="T23" fmla="*/ 24 h 85"/>
                  <a:gd name="T24" fmla="*/ 27 w 94"/>
                  <a:gd name="T25" fmla="*/ 31 h 85"/>
                  <a:gd name="T26" fmla="*/ 31 w 94"/>
                  <a:gd name="T27" fmla="*/ 36 h 85"/>
                  <a:gd name="T28" fmla="*/ 36 w 94"/>
                  <a:gd name="T29" fmla="*/ 47 h 85"/>
                  <a:gd name="T30" fmla="*/ 36 w 94"/>
                  <a:gd name="T31" fmla="*/ 56 h 85"/>
                  <a:gd name="T32" fmla="*/ 24 w 94"/>
                  <a:gd name="T33" fmla="*/ 61 h 85"/>
                  <a:gd name="T34" fmla="*/ 3 w 94"/>
                  <a:gd name="T35" fmla="*/ 72 h 85"/>
                  <a:gd name="T36" fmla="*/ 1 w 94"/>
                  <a:gd name="T37" fmla="*/ 85 h 85"/>
                  <a:gd name="T38" fmla="*/ 93 w 94"/>
                  <a:gd name="T39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" h="85">
                    <a:moveTo>
                      <a:pt x="93" y="85"/>
                    </a:moveTo>
                    <a:cubicBezTo>
                      <a:pt x="93" y="85"/>
                      <a:pt x="94" y="76"/>
                      <a:pt x="91" y="72"/>
                    </a:cubicBezTo>
                    <a:cubicBezTo>
                      <a:pt x="89" y="68"/>
                      <a:pt x="79" y="65"/>
                      <a:pt x="70" y="61"/>
                    </a:cubicBezTo>
                    <a:cubicBezTo>
                      <a:pt x="61" y="57"/>
                      <a:pt x="59" y="56"/>
                      <a:pt x="59" y="56"/>
                    </a:cubicBezTo>
                    <a:cubicBezTo>
                      <a:pt x="59" y="47"/>
                      <a:pt x="59" y="47"/>
                      <a:pt x="59" y="47"/>
                    </a:cubicBezTo>
                    <a:cubicBezTo>
                      <a:pt x="59" y="47"/>
                      <a:pt x="62" y="45"/>
                      <a:pt x="63" y="36"/>
                    </a:cubicBezTo>
                    <a:cubicBezTo>
                      <a:pt x="65" y="37"/>
                      <a:pt x="68" y="33"/>
                      <a:pt x="68" y="31"/>
                    </a:cubicBezTo>
                    <a:cubicBezTo>
                      <a:pt x="68" y="29"/>
                      <a:pt x="67" y="24"/>
                      <a:pt x="65" y="24"/>
                    </a:cubicBezTo>
                    <a:cubicBezTo>
                      <a:pt x="65" y="20"/>
                      <a:pt x="66" y="17"/>
                      <a:pt x="66" y="15"/>
                    </a:cubicBezTo>
                    <a:cubicBezTo>
                      <a:pt x="65" y="7"/>
                      <a:pt x="58" y="0"/>
                      <a:pt x="47" y="0"/>
                    </a:cubicBezTo>
                    <a:cubicBezTo>
                      <a:pt x="36" y="0"/>
                      <a:pt x="29" y="7"/>
                      <a:pt x="29" y="15"/>
                    </a:cubicBezTo>
                    <a:cubicBezTo>
                      <a:pt x="29" y="17"/>
                      <a:pt x="29" y="20"/>
                      <a:pt x="29" y="24"/>
                    </a:cubicBezTo>
                    <a:cubicBezTo>
                      <a:pt x="27" y="24"/>
                      <a:pt x="26" y="29"/>
                      <a:pt x="27" y="31"/>
                    </a:cubicBezTo>
                    <a:cubicBezTo>
                      <a:pt x="27" y="33"/>
                      <a:pt x="29" y="37"/>
                      <a:pt x="31" y="36"/>
                    </a:cubicBezTo>
                    <a:cubicBezTo>
                      <a:pt x="32" y="45"/>
                      <a:pt x="36" y="47"/>
                      <a:pt x="36" y="47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6"/>
                      <a:pt x="33" y="57"/>
                      <a:pt x="24" y="61"/>
                    </a:cubicBezTo>
                    <a:cubicBezTo>
                      <a:pt x="15" y="65"/>
                      <a:pt x="6" y="68"/>
                      <a:pt x="3" y="72"/>
                    </a:cubicBezTo>
                    <a:cubicBezTo>
                      <a:pt x="0" y="76"/>
                      <a:pt x="1" y="85"/>
                      <a:pt x="1" y="85"/>
                    </a:cubicBezTo>
                    <a:lnTo>
                      <a:pt x="93" y="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" name="Rectangle 57"/>
              <p:cNvSpPr/>
              <p:nvPr/>
            </p:nvSpPr>
            <p:spPr bwMode="auto">
              <a:xfrm>
                <a:off x="611188" y="157163"/>
                <a:ext cx="303213" cy="762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2" name="Rectangle 58"/>
              <p:cNvSpPr/>
              <p:nvPr/>
            </p:nvSpPr>
            <p:spPr bwMode="auto">
              <a:xfrm>
                <a:off x="611188" y="309563"/>
                <a:ext cx="454025" cy="762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" name="Rectangle 59"/>
              <p:cNvSpPr/>
              <p:nvPr/>
            </p:nvSpPr>
            <p:spPr bwMode="auto">
              <a:xfrm>
                <a:off x="611188" y="460375"/>
                <a:ext cx="377825" cy="762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4" name="Freeform: Shape 60"/>
              <p:cNvSpPr/>
              <p:nvPr/>
            </p:nvSpPr>
            <p:spPr bwMode="auto">
              <a:xfrm>
                <a:off x="4763" y="4763"/>
                <a:ext cx="1212850" cy="836612"/>
              </a:xfrm>
              <a:custGeom>
                <a:avLst/>
                <a:gdLst>
                  <a:gd name="T0" fmla="*/ 0 w 320"/>
                  <a:gd name="T1" fmla="*/ 0 h 220"/>
                  <a:gd name="T2" fmla="*/ 0 w 320"/>
                  <a:gd name="T3" fmla="*/ 220 h 220"/>
                  <a:gd name="T4" fmla="*/ 320 w 320"/>
                  <a:gd name="T5" fmla="*/ 220 h 220"/>
                  <a:gd name="T6" fmla="*/ 320 w 320"/>
                  <a:gd name="T7" fmla="*/ 0 h 220"/>
                  <a:gd name="T8" fmla="*/ 0 w 320"/>
                  <a:gd name="T9" fmla="*/ 0 h 220"/>
                  <a:gd name="T10" fmla="*/ 300 w 320"/>
                  <a:gd name="T11" fmla="*/ 200 h 220"/>
                  <a:gd name="T12" fmla="*/ 258 w 320"/>
                  <a:gd name="T13" fmla="*/ 200 h 220"/>
                  <a:gd name="T14" fmla="*/ 260 w 320"/>
                  <a:gd name="T15" fmla="*/ 190 h 220"/>
                  <a:gd name="T16" fmla="*/ 230 w 320"/>
                  <a:gd name="T17" fmla="*/ 160 h 220"/>
                  <a:gd name="T18" fmla="*/ 200 w 320"/>
                  <a:gd name="T19" fmla="*/ 190 h 220"/>
                  <a:gd name="T20" fmla="*/ 202 w 320"/>
                  <a:gd name="T21" fmla="*/ 200 h 220"/>
                  <a:gd name="T22" fmla="*/ 118 w 320"/>
                  <a:gd name="T23" fmla="*/ 200 h 220"/>
                  <a:gd name="T24" fmla="*/ 120 w 320"/>
                  <a:gd name="T25" fmla="*/ 190 h 220"/>
                  <a:gd name="T26" fmla="*/ 90 w 320"/>
                  <a:gd name="T27" fmla="*/ 160 h 220"/>
                  <a:gd name="T28" fmla="*/ 60 w 320"/>
                  <a:gd name="T29" fmla="*/ 190 h 220"/>
                  <a:gd name="T30" fmla="*/ 62 w 320"/>
                  <a:gd name="T31" fmla="*/ 200 h 220"/>
                  <a:gd name="T32" fmla="*/ 20 w 320"/>
                  <a:gd name="T33" fmla="*/ 200 h 220"/>
                  <a:gd name="T34" fmla="*/ 20 w 320"/>
                  <a:gd name="T35" fmla="*/ 20 h 220"/>
                  <a:gd name="T36" fmla="*/ 300 w 320"/>
                  <a:gd name="T37" fmla="*/ 20 h 220"/>
                  <a:gd name="T38" fmla="*/ 300 w 320"/>
                  <a:gd name="T39" fmla="*/ 20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0" h="220">
                    <a:moveTo>
                      <a:pt x="0" y="0"/>
                    </a:moveTo>
                    <a:cubicBezTo>
                      <a:pt x="0" y="220"/>
                      <a:pt x="0" y="220"/>
                      <a:pt x="0" y="220"/>
                    </a:cubicBezTo>
                    <a:cubicBezTo>
                      <a:pt x="320" y="220"/>
                      <a:pt x="320" y="220"/>
                      <a:pt x="320" y="220"/>
                    </a:cubicBezTo>
                    <a:cubicBezTo>
                      <a:pt x="320" y="0"/>
                      <a:pt x="320" y="0"/>
                      <a:pt x="320" y="0"/>
                    </a:cubicBezTo>
                    <a:lnTo>
                      <a:pt x="0" y="0"/>
                    </a:lnTo>
                    <a:close/>
                    <a:moveTo>
                      <a:pt x="300" y="200"/>
                    </a:moveTo>
                    <a:cubicBezTo>
                      <a:pt x="258" y="200"/>
                      <a:pt x="258" y="200"/>
                      <a:pt x="258" y="200"/>
                    </a:cubicBezTo>
                    <a:cubicBezTo>
                      <a:pt x="259" y="197"/>
                      <a:pt x="260" y="194"/>
                      <a:pt x="260" y="190"/>
                    </a:cubicBezTo>
                    <a:cubicBezTo>
                      <a:pt x="260" y="173"/>
                      <a:pt x="247" y="160"/>
                      <a:pt x="230" y="160"/>
                    </a:cubicBezTo>
                    <a:cubicBezTo>
                      <a:pt x="213" y="160"/>
                      <a:pt x="200" y="173"/>
                      <a:pt x="200" y="190"/>
                    </a:cubicBezTo>
                    <a:cubicBezTo>
                      <a:pt x="200" y="194"/>
                      <a:pt x="201" y="197"/>
                      <a:pt x="202" y="200"/>
                    </a:cubicBezTo>
                    <a:cubicBezTo>
                      <a:pt x="118" y="200"/>
                      <a:pt x="118" y="200"/>
                      <a:pt x="118" y="200"/>
                    </a:cubicBezTo>
                    <a:cubicBezTo>
                      <a:pt x="119" y="197"/>
                      <a:pt x="120" y="194"/>
                      <a:pt x="120" y="190"/>
                    </a:cubicBezTo>
                    <a:cubicBezTo>
                      <a:pt x="120" y="173"/>
                      <a:pt x="107" y="160"/>
                      <a:pt x="90" y="160"/>
                    </a:cubicBezTo>
                    <a:cubicBezTo>
                      <a:pt x="73" y="160"/>
                      <a:pt x="60" y="173"/>
                      <a:pt x="60" y="190"/>
                    </a:cubicBezTo>
                    <a:cubicBezTo>
                      <a:pt x="60" y="194"/>
                      <a:pt x="61" y="197"/>
                      <a:pt x="62" y="200"/>
                    </a:cubicBezTo>
                    <a:cubicBezTo>
                      <a:pt x="20" y="200"/>
                      <a:pt x="20" y="200"/>
                      <a:pt x="20" y="20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300" y="20"/>
                      <a:pt x="300" y="20"/>
                      <a:pt x="300" y="20"/>
                    </a:cubicBezTo>
                    <a:lnTo>
                      <a:pt x="300" y="2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6" name="Group 2"/>
            <p:cNvGrpSpPr/>
            <p:nvPr/>
          </p:nvGrpSpPr>
          <p:grpSpPr>
            <a:xfrm>
              <a:off x="10332640" y="3874071"/>
              <a:ext cx="2548112" cy="403957"/>
              <a:chOff x="7860196" y="3055795"/>
              <a:chExt cx="3397483" cy="538609"/>
            </a:xfrm>
          </p:grpSpPr>
          <p:sp>
            <p:nvSpPr>
              <p:cNvPr id="33" name="Rectangle 67"/>
              <p:cNvSpPr/>
              <p:nvPr/>
            </p:nvSpPr>
            <p:spPr bwMode="auto">
              <a:xfrm>
                <a:off x="7860196" y="3055795"/>
                <a:ext cx="339748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normAutofit fontScale="77500" lnSpcReduction="20000"/>
              </a:bodyPr>
              <a:lstStyle/>
              <a:p>
                <a:r>
                  <a:rPr lang="zh-CN" altLang="en-US" sz="1400" b="1" dirty="0">
                    <a:solidFill>
                      <a:schemeClr val="accent2"/>
                    </a:solidFill>
                  </a:rPr>
                  <a:t>标题文本预设</a:t>
                </a:r>
                <a:endParaRPr lang="zh-CN" altLang="en-US" sz="1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4" name="Rectangle 68"/>
              <p:cNvSpPr/>
              <p:nvPr/>
            </p:nvSpPr>
            <p:spPr bwMode="auto">
              <a:xfrm>
                <a:off x="7860196" y="3363572"/>
                <a:ext cx="3397483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eaLnBrk="1" hangingPunct="1">
                  <a:lnSpc>
                    <a:spcPct val="120000"/>
                  </a:lnSpc>
                </a:pPr>
                <a:r>
                  <a:rPr lang="zh-CN" altLang="en-US" sz="800" dirty="0"/>
                  <a:t>此部分内容作为文字排版占位显示</a:t>
                </a:r>
                <a:endParaRPr lang="zh-CN" altLang="en-US" sz="800" dirty="0"/>
              </a:p>
              <a:p>
                <a:pPr eaLnBrk="1" hangingPunct="1">
                  <a:lnSpc>
                    <a:spcPct val="120000"/>
                  </a:lnSpc>
                </a:pPr>
                <a:r>
                  <a:rPr lang="zh-CN" altLang="en-US" sz="800" dirty="0"/>
                  <a:t>（建议使用主题字体）</a:t>
                </a:r>
                <a:endParaRPr lang="zh-CN" altLang="en-US" sz="800" dirty="0"/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521000" y="2299934"/>
            <a:ext cx="3027724" cy="431212"/>
            <a:chOff x="9853028" y="4547197"/>
            <a:chExt cx="3027724" cy="431212"/>
          </a:xfrm>
        </p:grpSpPr>
        <p:grpSp>
          <p:nvGrpSpPr>
            <p:cNvPr id="22" name="Group 47"/>
            <p:cNvGrpSpPr/>
            <p:nvPr/>
          </p:nvGrpSpPr>
          <p:grpSpPr>
            <a:xfrm>
              <a:off x="9853028" y="4598297"/>
              <a:ext cx="399475" cy="380112"/>
              <a:chOff x="1588" y="4763"/>
              <a:chExt cx="6746875" cy="6419850"/>
            </a:xfrm>
            <a:solidFill>
              <a:schemeClr val="accent3"/>
            </a:solidFill>
          </p:grpSpPr>
          <p:sp>
            <p:nvSpPr>
              <p:cNvPr id="45" name="Freeform: Shape 48"/>
              <p:cNvSpPr/>
              <p:nvPr/>
            </p:nvSpPr>
            <p:spPr bwMode="auto">
              <a:xfrm>
                <a:off x="1588" y="4763"/>
                <a:ext cx="6746875" cy="6419850"/>
              </a:xfrm>
              <a:custGeom>
                <a:avLst/>
                <a:gdLst>
                  <a:gd name="T0" fmla="*/ 1645 w 1796"/>
                  <a:gd name="T1" fmla="*/ 0 h 1709"/>
                  <a:gd name="T2" fmla="*/ 151 w 1796"/>
                  <a:gd name="T3" fmla="*/ 0 h 1709"/>
                  <a:gd name="T4" fmla="*/ 0 w 1796"/>
                  <a:gd name="T5" fmla="*/ 151 h 1709"/>
                  <a:gd name="T6" fmla="*/ 0 w 1796"/>
                  <a:gd name="T7" fmla="*/ 1307 h 1709"/>
                  <a:gd name="T8" fmla="*/ 151 w 1796"/>
                  <a:gd name="T9" fmla="*/ 1458 h 1709"/>
                  <a:gd name="T10" fmla="*/ 606 w 1796"/>
                  <a:gd name="T11" fmla="*/ 1458 h 1709"/>
                  <a:gd name="T12" fmla="*/ 526 w 1796"/>
                  <a:gd name="T13" fmla="*/ 1545 h 1709"/>
                  <a:gd name="T14" fmla="*/ 483 w 1796"/>
                  <a:gd name="T15" fmla="*/ 1590 h 1709"/>
                  <a:gd name="T16" fmla="*/ 479 w 1796"/>
                  <a:gd name="T17" fmla="*/ 1659 h 1709"/>
                  <a:gd name="T18" fmla="*/ 593 w 1796"/>
                  <a:gd name="T19" fmla="*/ 1709 h 1709"/>
                  <a:gd name="T20" fmla="*/ 1203 w 1796"/>
                  <a:gd name="T21" fmla="*/ 1709 h 1709"/>
                  <a:gd name="T22" fmla="*/ 1316 w 1796"/>
                  <a:gd name="T23" fmla="*/ 1659 h 1709"/>
                  <a:gd name="T24" fmla="*/ 1312 w 1796"/>
                  <a:gd name="T25" fmla="*/ 1590 h 1709"/>
                  <a:gd name="T26" fmla="*/ 1270 w 1796"/>
                  <a:gd name="T27" fmla="*/ 1545 h 1709"/>
                  <a:gd name="T28" fmla="*/ 1190 w 1796"/>
                  <a:gd name="T29" fmla="*/ 1458 h 1709"/>
                  <a:gd name="T30" fmla="*/ 1645 w 1796"/>
                  <a:gd name="T31" fmla="*/ 1458 h 1709"/>
                  <a:gd name="T32" fmla="*/ 1796 w 1796"/>
                  <a:gd name="T33" fmla="*/ 1307 h 1709"/>
                  <a:gd name="T34" fmla="*/ 1796 w 1796"/>
                  <a:gd name="T35" fmla="*/ 151 h 1709"/>
                  <a:gd name="T36" fmla="*/ 1645 w 1796"/>
                  <a:gd name="T37" fmla="*/ 0 h 1709"/>
                  <a:gd name="T38" fmla="*/ 1231 w 1796"/>
                  <a:gd name="T39" fmla="*/ 1585 h 1709"/>
                  <a:gd name="T40" fmla="*/ 1267 w 1796"/>
                  <a:gd name="T41" fmla="*/ 1622 h 1709"/>
                  <a:gd name="T42" fmla="*/ 1265 w 1796"/>
                  <a:gd name="T43" fmla="*/ 1635 h 1709"/>
                  <a:gd name="T44" fmla="*/ 1203 w 1796"/>
                  <a:gd name="T45" fmla="*/ 1653 h 1709"/>
                  <a:gd name="T46" fmla="*/ 593 w 1796"/>
                  <a:gd name="T47" fmla="*/ 1653 h 1709"/>
                  <a:gd name="T48" fmla="*/ 530 w 1796"/>
                  <a:gd name="T49" fmla="*/ 1635 h 1709"/>
                  <a:gd name="T50" fmla="*/ 528 w 1796"/>
                  <a:gd name="T51" fmla="*/ 1623 h 1709"/>
                  <a:gd name="T52" fmla="*/ 528 w 1796"/>
                  <a:gd name="T53" fmla="*/ 1623 h 1709"/>
                  <a:gd name="T54" fmla="*/ 565 w 1796"/>
                  <a:gd name="T55" fmla="*/ 1585 h 1709"/>
                  <a:gd name="T56" fmla="*/ 672 w 1796"/>
                  <a:gd name="T57" fmla="*/ 1458 h 1709"/>
                  <a:gd name="T58" fmla="*/ 1124 w 1796"/>
                  <a:gd name="T59" fmla="*/ 1458 h 1709"/>
                  <a:gd name="T60" fmla="*/ 1231 w 1796"/>
                  <a:gd name="T61" fmla="*/ 1585 h 1709"/>
                  <a:gd name="T62" fmla="*/ 1684 w 1796"/>
                  <a:gd name="T63" fmla="*/ 1307 h 1709"/>
                  <a:gd name="T64" fmla="*/ 1645 w 1796"/>
                  <a:gd name="T65" fmla="*/ 1346 h 1709"/>
                  <a:gd name="T66" fmla="*/ 151 w 1796"/>
                  <a:gd name="T67" fmla="*/ 1346 h 1709"/>
                  <a:gd name="T68" fmla="*/ 112 w 1796"/>
                  <a:gd name="T69" fmla="*/ 1307 h 1709"/>
                  <a:gd name="T70" fmla="*/ 112 w 1796"/>
                  <a:gd name="T71" fmla="*/ 151 h 1709"/>
                  <a:gd name="T72" fmla="*/ 151 w 1796"/>
                  <a:gd name="T73" fmla="*/ 112 h 1709"/>
                  <a:gd name="T74" fmla="*/ 1645 w 1796"/>
                  <a:gd name="T75" fmla="*/ 112 h 1709"/>
                  <a:gd name="T76" fmla="*/ 1684 w 1796"/>
                  <a:gd name="T77" fmla="*/ 151 h 1709"/>
                  <a:gd name="T78" fmla="*/ 1684 w 1796"/>
                  <a:gd name="T79" fmla="*/ 1307 h 1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96" h="1709">
                    <a:moveTo>
                      <a:pt x="1645" y="0"/>
                    </a:moveTo>
                    <a:cubicBezTo>
                      <a:pt x="151" y="0"/>
                      <a:pt x="151" y="0"/>
                      <a:pt x="151" y="0"/>
                    </a:cubicBezTo>
                    <a:cubicBezTo>
                      <a:pt x="68" y="0"/>
                      <a:pt x="0" y="67"/>
                      <a:pt x="0" y="151"/>
                    </a:cubicBezTo>
                    <a:cubicBezTo>
                      <a:pt x="0" y="1307"/>
                      <a:pt x="0" y="1307"/>
                      <a:pt x="0" y="1307"/>
                    </a:cubicBezTo>
                    <a:cubicBezTo>
                      <a:pt x="0" y="1390"/>
                      <a:pt x="68" y="1458"/>
                      <a:pt x="151" y="1458"/>
                    </a:cubicBezTo>
                    <a:cubicBezTo>
                      <a:pt x="606" y="1458"/>
                      <a:pt x="606" y="1458"/>
                      <a:pt x="606" y="1458"/>
                    </a:cubicBezTo>
                    <a:cubicBezTo>
                      <a:pt x="582" y="1488"/>
                      <a:pt x="544" y="1527"/>
                      <a:pt x="526" y="1545"/>
                    </a:cubicBezTo>
                    <a:cubicBezTo>
                      <a:pt x="506" y="1564"/>
                      <a:pt x="491" y="1579"/>
                      <a:pt x="483" y="1590"/>
                    </a:cubicBezTo>
                    <a:cubicBezTo>
                      <a:pt x="472" y="1605"/>
                      <a:pt x="467" y="1634"/>
                      <a:pt x="479" y="1659"/>
                    </a:cubicBezTo>
                    <a:cubicBezTo>
                      <a:pt x="491" y="1682"/>
                      <a:pt x="520" y="1709"/>
                      <a:pt x="593" y="1709"/>
                    </a:cubicBezTo>
                    <a:cubicBezTo>
                      <a:pt x="1203" y="1709"/>
                      <a:pt x="1203" y="1709"/>
                      <a:pt x="1203" y="1709"/>
                    </a:cubicBezTo>
                    <a:cubicBezTo>
                      <a:pt x="1276" y="1709"/>
                      <a:pt x="1305" y="1682"/>
                      <a:pt x="1316" y="1659"/>
                    </a:cubicBezTo>
                    <a:cubicBezTo>
                      <a:pt x="1329" y="1634"/>
                      <a:pt x="1324" y="1605"/>
                      <a:pt x="1312" y="1590"/>
                    </a:cubicBezTo>
                    <a:cubicBezTo>
                      <a:pt x="1304" y="1579"/>
                      <a:pt x="1289" y="1564"/>
                      <a:pt x="1270" y="1545"/>
                    </a:cubicBezTo>
                    <a:cubicBezTo>
                      <a:pt x="1252" y="1527"/>
                      <a:pt x="1213" y="1488"/>
                      <a:pt x="1190" y="1458"/>
                    </a:cubicBezTo>
                    <a:cubicBezTo>
                      <a:pt x="1645" y="1458"/>
                      <a:pt x="1645" y="1458"/>
                      <a:pt x="1645" y="1458"/>
                    </a:cubicBezTo>
                    <a:cubicBezTo>
                      <a:pt x="1728" y="1458"/>
                      <a:pt x="1796" y="1390"/>
                      <a:pt x="1796" y="1307"/>
                    </a:cubicBezTo>
                    <a:cubicBezTo>
                      <a:pt x="1796" y="151"/>
                      <a:pt x="1796" y="151"/>
                      <a:pt x="1796" y="151"/>
                    </a:cubicBezTo>
                    <a:cubicBezTo>
                      <a:pt x="1796" y="67"/>
                      <a:pt x="1728" y="0"/>
                      <a:pt x="1645" y="0"/>
                    </a:cubicBezTo>
                    <a:close/>
                    <a:moveTo>
                      <a:pt x="1231" y="1585"/>
                    </a:moveTo>
                    <a:cubicBezTo>
                      <a:pt x="1247" y="1601"/>
                      <a:pt x="1262" y="1616"/>
                      <a:pt x="1267" y="1622"/>
                    </a:cubicBezTo>
                    <a:cubicBezTo>
                      <a:pt x="1267" y="1622"/>
                      <a:pt x="1269" y="1629"/>
                      <a:pt x="1265" y="1635"/>
                    </a:cubicBezTo>
                    <a:cubicBezTo>
                      <a:pt x="1258" y="1646"/>
                      <a:pt x="1235" y="1653"/>
                      <a:pt x="1203" y="1653"/>
                    </a:cubicBezTo>
                    <a:cubicBezTo>
                      <a:pt x="593" y="1653"/>
                      <a:pt x="593" y="1653"/>
                      <a:pt x="593" y="1653"/>
                    </a:cubicBezTo>
                    <a:cubicBezTo>
                      <a:pt x="561" y="1653"/>
                      <a:pt x="538" y="1646"/>
                      <a:pt x="530" y="1635"/>
                    </a:cubicBezTo>
                    <a:cubicBezTo>
                      <a:pt x="527" y="1629"/>
                      <a:pt x="528" y="1623"/>
                      <a:pt x="528" y="1623"/>
                    </a:cubicBezTo>
                    <a:cubicBezTo>
                      <a:pt x="528" y="1623"/>
                      <a:pt x="528" y="1623"/>
                      <a:pt x="528" y="1623"/>
                    </a:cubicBezTo>
                    <a:cubicBezTo>
                      <a:pt x="534" y="1616"/>
                      <a:pt x="549" y="1601"/>
                      <a:pt x="565" y="1585"/>
                    </a:cubicBezTo>
                    <a:cubicBezTo>
                      <a:pt x="614" y="1536"/>
                      <a:pt x="654" y="1494"/>
                      <a:pt x="672" y="1458"/>
                    </a:cubicBezTo>
                    <a:cubicBezTo>
                      <a:pt x="1124" y="1458"/>
                      <a:pt x="1124" y="1458"/>
                      <a:pt x="1124" y="1458"/>
                    </a:cubicBezTo>
                    <a:cubicBezTo>
                      <a:pt x="1142" y="1494"/>
                      <a:pt x="1182" y="1536"/>
                      <a:pt x="1231" y="1585"/>
                    </a:cubicBezTo>
                    <a:close/>
                    <a:moveTo>
                      <a:pt x="1684" y="1307"/>
                    </a:moveTo>
                    <a:cubicBezTo>
                      <a:pt x="1684" y="1328"/>
                      <a:pt x="1666" y="1346"/>
                      <a:pt x="1645" y="1346"/>
                    </a:cubicBezTo>
                    <a:cubicBezTo>
                      <a:pt x="151" y="1346"/>
                      <a:pt x="151" y="1346"/>
                      <a:pt x="151" y="1346"/>
                    </a:cubicBezTo>
                    <a:cubicBezTo>
                      <a:pt x="129" y="1346"/>
                      <a:pt x="112" y="1328"/>
                      <a:pt x="112" y="1307"/>
                    </a:cubicBezTo>
                    <a:cubicBezTo>
                      <a:pt x="112" y="151"/>
                      <a:pt x="112" y="151"/>
                      <a:pt x="112" y="151"/>
                    </a:cubicBezTo>
                    <a:cubicBezTo>
                      <a:pt x="112" y="129"/>
                      <a:pt x="129" y="112"/>
                      <a:pt x="151" y="112"/>
                    </a:cubicBezTo>
                    <a:cubicBezTo>
                      <a:pt x="1645" y="112"/>
                      <a:pt x="1645" y="112"/>
                      <a:pt x="1645" y="112"/>
                    </a:cubicBezTo>
                    <a:cubicBezTo>
                      <a:pt x="1666" y="112"/>
                      <a:pt x="1684" y="129"/>
                      <a:pt x="1684" y="151"/>
                    </a:cubicBezTo>
                    <a:lnTo>
                      <a:pt x="1684" y="130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6" name="Freeform: Shape 49"/>
              <p:cNvSpPr/>
              <p:nvPr/>
            </p:nvSpPr>
            <p:spPr bwMode="auto">
              <a:xfrm>
                <a:off x="842963" y="846138"/>
                <a:ext cx="5064125" cy="3376613"/>
              </a:xfrm>
              <a:custGeom>
                <a:avLst/>
                <a:gdLst>
                  <a:gd name="T0" fmla="*/ 1252 w 1348"/>
                  <a:gd name="T1" fmla="*/ 0 h 899"/>
                  <a:gd name="T2" fmla="*/ 96 w 1348"/>
                  <a:gd name="T3" fmla="*/ 0 h 899"/>
                  <a:gd name="T4" fmla="*/ 0 w 1348"/>
                  <a:gd name="T5" fmla="*/ 95 h 899"/>
                  <a:gd name="T6" fmla="*/ 0 w 1348"/>
                  <a:gd name="T7" fmla="*/ 803 h 899"/>
                  <a:gd name="T8" fmla="*/ 96 w 1348"/>
                  <a:gd name="T9" fmla="*/ 899 h 899"/>
                  <a:gd name="T10" fmla="*/ 1252 w 1348"/>
                  <a:gd name="T11" fmla="*/ 899 h 899"/>
                  <a:gd name="T12" fmla="*/ 1348 w 1348"/>
                  <a:gd name="T13" fmla="*/ 803 h 899"/>
                  <a:gd name="T14" fmla="*/ 1348 w 1348"/>
                  <a:gd name="T15" fmla="*/ 95 h 899"/>
                  <a:gd name="T16" fmla="*/ 1252 w 1348"/>
                  <a:gd name="T17" fmla="*/ 0 h 899"/>
                  <a:gd name="T18" fmla="*/ 1291 w 1348"/>
                  <a:gd name="T19" fmla="*/ 803 h 899"/>
                  <a:gd name="T20" fmla="*/ 1252 w 1348"/>
                  <a:gd name="T21" fmla="*/ 843 h 899"/>
                  <a:gd name="T22" fmla="*/ 96 w 1348"/>
                  <a:gd name="T23" fmla="*/ 843 h 899"/>
                  <a:gd name="T24" fmla="*/ 56 w 1348"/>
                  <a:gd name="T25" fmla="*/ 803 h 899"/>
                  <a:gd name="T26" fmla="*/ 56 w 1348"/>
                  <a:gd name="T27" fmla="*/ 95 h 899"/>
                  <a:gd name="T28" fmla="*/ 96 w 1348"/>
                  <a:gd name="T29" fmla="*/ 56 h 899"/>
                  <a:gd name="T30" fmla="*/ 1252 w 1348"/>
                  <a:gd name="T31" fmla="*/ 56 h 899"/>
                  <a:gd name="T32" fmla="*/ 1291 w 1348"/>
                  <a:gd name="T33" fmla="*/ 95 h 899"/>
                  <a:gd name="T34" fmla="*/ 1291 w 1348"/>
                  <a:gd name="T35" fmla="*/ 803 h 8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48" h="899">
                    <a:moveTo>
                      <a:pt x="1252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43" y="0"/>
                      <a:pt x="0" y="43"/>
                      <a:pt x="0" y="95"/>
                    </a:cubicBezTo>
                    <a:cubicBezTo>
                      <a:pt x="0" y="803"/>
                      <a:pt x="0" y="803"/>
                      <a:pt x="0" y="803"/>
                    </a:cubicBezTo>
                    <a:cubicBezTo>
                      <a:pt x="0" y="856"/>
                      <a:pt x="43" y="899"/>
                      <a:pt x="96" y="899"/>
                    </a:cubicBezTo>
                    <a:cubicBezTo>
                      <a:pt x="1252" y="899"/>
                      <a:pt x="1252" y="899"/>
                      <a:pt x="1252" y="899"/>
                    </a:cubicBezTo>
                    <a:cubicBezTo>
                      <a:pt x="1305" y="899"/>
                      <a:pt x="1348" y="856"/>
                      <a:pt x="1348" y="803"/>
                    </a:cubicBezTo>
                    <a:cubicBezTo>
                      <a:pt x="1348" y="95"/>
                      <a:pt x="1348" y="95"/>
                      <a:pt x="1348" y="95"/>
                    </a:cubicBezTo>
                    <a:cubicBezTo>
                      <a:pt x="1348" y="43"/>
                      <a:pt x="1305" y="0"/>
                      <a:pt x="1252" y="0"/>
                    </a:cubicBezTo>
                    <a:close/>
                    <a:moveTo>
                      <a:pt x="1291" y="803"/>
                    </a:moveTo>
                    <a:cubicBezTo>
                      <a:pt x="1291" y="825"/>
                      <a:pt x="1274" y="843"/>
                      <a:pt x="1252" y="843"/>
                    </a:cubicBezTo>
                    <a:cubicBezTo>
                      <a:pt x="96" y="843"/>
                      <a:pt x="96" y="843"/>
                      <a:pt x="96" y="843"/>
                    </a:cubicBezTo>
                    <a:cubicBezTo>
                      <a:pt x="74" y="843"/>
                      <a:pt x="56" y="825"/>
                      <a:pt x="56" y="803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6" y="74"/>
                      <a:pt x="74" y="56"/>
                      <a:pt x="96" y="56"/>
                    </a:cubicBezTo>
                    <a:cubicBezTo>
                      <a:pt x="1252" y="56"/>
                      <a:pt x="1252" y="56"/>
                      <a:pt x="1252" y="56"/>
                    </a:cubicBezTo>
                    <a:cubicBezTo>
                      <a:pt x="1274" y="56"/>
                      <a:pt x="1291" y="74"/>
                      <a:pt x="1291" y="95"/>
                    </a:cubicBezTo>
                    <a:lnTo>
                      <a:pt x="1291" y="80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7" name="Freeform: Shape 50"/>
              <p:cNvSpPr/>
              <p:nvPr/>
            </p:nvSpPr>
            <p:spPr bwMode="auto">
              <a:xfrm>
                <a:off x="3059113" y="4321176"/>
                <a:ext cx="631825" cy="630238"/>
              </a:xfrm>
              <a:custGeom>
                <a:avLst/>
                <a:gdLst>
                  <a:gd name="T0" fmla="*/ 84 w 168"/>
                  <a:gd name="T1" fmla="*/ 0 h 168"/>
                  <a:gd name="T2" fmla="*/ 0 w 168"/>
                  <a:gd name="T3" fmla="*/ 84 h 168"/>
                  <a:gd name="T4" fmla="*/ 84 w 168"/>
                  <a:gd name="T5" fmla="*/ 168 h 168"/>
                  <a:gd name="T6" fmla="*/ 168 w 168"/>
                  <a:gd name="T7" fmla="*/ 84 h 168"/>
                  <a:gd name="T8" fmla="*/ 84 w 168"/>
                  <a:gd name="T9" fmla="*/ 0 h 168"/>
                  <a:gd name="T10" fmla="*/ 84 w 168"/>
                  <a:gd name="T11" fmla="*/ 112 h 168"/>
                  <a:gd name="T12" fmla="*/ 56 w 168"/>
                  <a:gd name="T13" fmla="*/ 84 h 168"/>
                  <a:gd name="T14" fmla="*/ 84 w 168"/>
                  <a:gd name="T15" fmla="*/ 56 h 168"/>
                  <a:gd name="T16" fmla="*/ 112 w 168"/>
                  <a:gd name="T17" fmla="*/ 84 h 168"/>
                  <a:gd name="T18" fmla="*/ 84 w 168"/>
                  <a:gd name="T19" fmla="*/ 11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8" h="168">
                    <a:moveTo>
                      <a:pt x="84" y="0"/>
                    </a:moveTo>
                    <a:cubicBezTo>
                      <a:pt x="38" y="0"/>
                      <a:pt x="0" y="38"/>
                      <a:pt x="0" y="84"/>
                    </a:cubicBezTo>
                    <a:cubicBezTo>
                      <a:pt x="0" y="131"/>
                      <a:pt x="38" y="168"/>
                      <a:pt x="84" y="168"/>
                    </a:cubicBezTo>
                    <a:cubicBezTo>
                      <a:pt x="130" y="168"/>
                      <a:pt x="168" y="131"/>
                      <a:pt x="168" y="84"/>
                    </a:cubicBezTo>
                    <a:cubicBezTo>
                      <a:pt x="168" y="38"/>
                      <a:pt x="130" y="0"/>
                      <a:pt x="84" y="0"/>
                    </a:cubicBezTo>
                    <a:close/>
                    <a:moveTo>
                      <a:pt x="84" y="112"/>
                    </a:moveTo>
                    <a:cubicBezTo>
                      <a:pt x="68" y="112"/>
                      <a:pt x="56" y="100"/>
                      <a:pt x="56" y="84"/>
                    </a:cubicBezTo>
                    <a:cubicBezTo>
                      <a:pt x="56" y="69"/>
                      <a:pt x="68" y="56"/>
                      <a:pt x="84" y="56"/>
                    </a:cubicBezTo>
                    <a:cubicBezTo>
                      <a:pt x="99" y="56"/>
                      <a:pt x="112" y="69"/>
                      <a:pt x="112" y="84"/>
                    </a:cubicBezTo>
                    <a:cubicBezTo>
                      <a:pt x="112" y="100"/>
                      <a:pt x="99" y="112"/>
                      <a:pt x="84" y="1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8" name="Freeform: Shape 51"/>
              <p:cNvSpPr/>
              <p:nvPr/>
            </p:nvSpPr>
            <p:spPr bwMode="auto">
              <a:xfrm>
                <a:off x="2528888" y="2533651"/>
                <a:ext cx="628650" cy="1262063"/>
              </a:xfrm>
              <a:custGeom>
                <a:avLst/>
                <a:gdLst>
                  <a:gd name="T0" fmla="*/ 125 w 167"/>
                  <a:gd name="T1" fmla="*/ 0 h 336"/>
                  <a:gd name="T2" fmla="*/ 42 w 167"/>
                  <a:gd name="T3" fmla="*/ 0 h 336"/>
                  <a:gd name="T4" fmla="*/ 0 w 167"/>
                  <a:gd name="T5" fmla="*/ 42 h 336"/>
                  <a:gd name="T6" fmla="*/ 0 w 167"/>
                  <a:gd name="T7" fmla="*/ 294 h 336"/>
                  <a:gd name="T8" fmla="*/ 42 w 167"/>
                  <a:gd name="T9" fmla="*/ 336 h 336"/>
                  <a:gd name="T10" fmla="*/ 125 w 167"/>
                  <a:gd name="T11" fmla="*/ 336 h 336"/>
                  <a:gd name="T12" fmla="*/ 167 w 167"/>
                  <a:gd name="T13" fmla="*/ 294 h 336"/>
                  <a:gd name="T14" fmla="*/ 167 w 167"/>
                  <a:gd name="T15" fmla="*/ 42 h 336"/>
                  <a:gd name="T16" fmla="*/ 125 w 167"/>
                  <a:gd name="T1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336">
                    <a:moveTo>
                      <a:pt x="125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19" y="0"/>
                      <a:pt x="0" y="18"/>
                      <a:pt x="0" y="42"/>
                    </a:cubicBezTo>
                    <a:cubicBezTo>
                      <a:pt x="0" y="294"/>
                      <a:pt x="0" y="294"/>
                      <a:pt x="0" y="294"/>
                    </a:cubicBezTo>
                    <a:cubicBezTo>
                      <a:pt x="0" y="317"/>
                      <a:pt x="19" y="336"/>
                      <a:pt x="42" y="336"/>
                    </a:cubicBezTo>
                    <a:cubicBezTo>
                      <a:pt x="125" y="336"/>
                      <a:pt x="125" y="336"/>
                      <a:pt x="125" y="336"/>
                    </a:cubicBezTo>
                    <a:cubicBezTo>
                      <a:pt x="148" y="336"/>
                      <a:pt x="167" y="317"/>
                      <a:pt x="167" y="294"/>
                    </a:cubicBezTo>
                    <a:cubicBezTo>
                      <a:pt x="167" y="42"/>
                      <a:pt x="167" y="42"/>
                      <a:pt x="167" y="42"/>
                    </a:cubicBezTo>
                    <a:cubicBezTo>
                      <a:pt x="167" y="18"/>
                      <a:pt x="148" y="0"/>
                      <a:pt x="1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9" name="Freeform: Shape 52"/>
              <p:cNvSpPr/>
              <p:nvPr/>
            </p:nvSpPr>
            <p:spPr bwMode="auto">
              <a:xfrm>
                <a:off x="4632326" y="1266826"/>
                <a:ext cx="635000" cy="2528888"/>
              </a:xfrm>
              <a:custGeom>
                <a:avLst/>
                <a:gdLst>
                  <a:gd name="T0" fmla="*/ 126 w 169"/>
                  <a:gd name="T1" fmla="*/ 0 h 673"/>
                  <a:gd name="T2" fmla="*/ 42 w 169"/>
                  <a:gd name="T3" fmla="*/ 0 h 673"/>
                  <a:gd name="T4" fmla="*/ 0 w 169"/>
                  <a:gd name="T5" fmla="*/ 41 h 673"/>
                  <a:gd name="T6" fmla="*/ 0 w 169"/>
                  <a:gd name="T7" fmla="*/ 632 h 673"/>
                  <a:gd name="T8" fmla="*/ 42 w 169"/>
                  <a:gd name="T9" fmla="*/ 673 h 673"/>
                  <a:gd name="T10" fmla="*/ 126 w 169"/>
                  <a:gd name="T11" fmla="*/ 673 h 673"/>
                  <a:gd name="T12" fmla="*/ 169 w 169"/>
                  <a:gd name="T13" fmla="*/ 632 h 673"/>
                  <a:gd name="T14" fmla="*/ 169 w 169"/>
                  <a:gd name="T15" fmla="*/ 41 h 673"/>
                  <a:gd name="T16" fmla="*/ 126 w 169"/>
                  <a:gd name="T17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673">
                    <a:moveTo>
                      <a:pt x="126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19" y="0"/>
                      <a:pt x="0" y="19"/>
                      <a:pt x="0" y="41"/>
                    </a:cubicBezTo>
                    <a:cubicBezTo>
                      <a:pt x="0" y="632"/>
                      <a:pt x="0" y="632"/>
                      <a:pt x="0" y="632"/>
                    </a:cubicBezTo>
                    <a:cubicBezTo>
                      <a:pt x="0" y="655"/>
                      <a:pt x="19" y="673"/>
                      <a:pt x="42" y="673"/>
                    </a:cubicBezTo>
                    <a:cubicBezTo>
                      <a:pt x="126" y="673"/>
                      <a:pt x="126" y="673"/>
                      <a:pt x="126" y="673"/>
                    </a:cubicBezTo>
                    <a:cubicBezTo>
                      <a:pt x="150" y="673"/>
                      <a:pt x="169" y="655"/>
                      <a:pt x="169" y="632"/>
                    </a:cubicBezTo>
                    <a:cubicBezTo>
                      <a:pt x="169" y="41"/>
                      <a:pt x="169" y="41"/>
                      <a:pt x="169" y="41"/>
                    </a:cubicBezTo>
                    <a:cubicBezTo>
                      <a:pt x="169" y="19"/>
                      <a:pt x="150" y="0"/>
                      <a:pt x="1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0" name="Freeform: Shape 53"/>
              <p:cNvSpPr/>
              <p:nvPr/>
            </p:nvSpPr>
            <p:spPr bwMode="auto">
              <a:xfrm>
                <a:off x="3584576" y="2112963"/>
                <a:ext cx="627063" cy="1682750"/>
              </a:xfrm>
              <a:custGeom>
                <a:avLst/>
                <a:gdLst>
                  <a:gd name="T0" fmla="*/ 125 w 167"/>
                  <a:gd name="T1" fmla="*/ 0 h 448"/>
                  <a:gd name="T2" fmla="*/ 41 w 167"/>
                  <a:gd name="T3" fmla="*/ 0 h 448"/>
                  <a:gd name="T4" fmla="*/ 0 w 167"/>
                  <a:gd name="T5" fmla="*/ 40 h 448"/>
                  <a:gd name="T6" fmla="*/ 0 w 167"/>
                  <a:gd name="T7" fmla="*/ 407 h 448"/>
                  <a:gd name="T8" fmla="*/ 41 w 167"/>
                  <a:gd name="T9" fmla="*/ 448 h 448"/>
                  <a:gd name="T10" fmla="*/ 125 w 167"/>
                  <a:gd name="T11" fmla="*/ 448 h 448"/>
                  <a:gd name="T12" fmla="*/ 167 w 167"/>
                  <a:gd name="T13" fmla="*/ 407 h 448"/>
                  <a:gd name="T14" fmla="*/ 167 w 167"/>
                  <a:gd name="T15" fmla="*/ 40 h 448"/>
                  <a:gd name="T16" fmla="*/ 125 w 167"/>
                  <a:gd name="T17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448">
                    <a:moveTo>
                      <a:pt x="125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407"/>
                      <a:pt x="0" y="407"/>
                      <a:pt x="0" y="407"/>
                    </a:cubicBezTo>
                    <a:cubicBezTo>
                      <a:pt x="0" y="430"/>
                      <a:pt x="18" y="448"/>
                      <a:pt x="41" y="448"/>
                    </a:cubicBezTo>
                    <a:cubicBezTo>
                      <a:pt x="125" y="448"/>
                      <a:pt x="125" y="448"/>
                      <a:pt x="125" y="448"/>
                    </a:cubicBezTo>
                    <a:cubicBezTo>
                      <a:pt x="148" y="448"/>
                      <a:pt x="167" y="430"/>
                      <a:pt x="167" y="407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67" y="18"/>
                      <a:pt x="148" y="0"/>
                      <a:pt x="1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1" name="Freeform: Shape 54"/>
              <p:cNvSpPr/>
              <p:nvPr/>
            </p:nvSpPr>
            <p:spPr bwMode="auto">
              <a:xfrm>
                <a:off x="1474788" y="1687513"/>
                <a:ext cx="633413" cy="2108200"/>
              </a:xfrm>
              <a:custGeom>
                <a:avLst/>
                <a:gdLst>
                  <a:gd name="T0" fmla="*/ 127 w 169"/>
                  <a:gd name="T1" fmla="*/ 0 h 561"/>
                  <a:gd name="T2" fmla="*/ 43 w 169"/>
                  <a:gd name="T3" fmla="*/ 0 h 561"/>
                  <a:gd name="T4" fmla="*/ 0 w 169"/>
                  <a:gd name="T5" fmla="*/ 40 h 561"/>
                  <a:gd name="T6" fmla="*/ 0 w 169"/>
                  <a:gd name="T7" fmla="*/ 521 h 561"/>
                  <a:gd name="T8" fmla="*/ 43 w 169"/>
                  <a:gd name="T9" fmla="*/ 561 h 561"/>
                  <a:gd name="T10" fmla="*/ 127 w 169"/>
                  <a:gd name="T11" fmla="*/ 561 h 561"/>
                  <a:gd name="T12" fmla="*/ 169 w 169"/>
                  <a:gd name="T13" fmla="*/ 521 h 561"/>
                  <a:gd name="T14" fmla="*/ 169 w 169"/>
                  <a:gd name="T15" fmla="*/ 40 h 561"/>
                  <a:gd name="T16" fmla="*/ 127 w 169"/>
                  <a:gd name="T17" fmla="*/ 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561">
                    <a:moveTo>
                      <a:pt x="127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8"/>
                      <a:pt x="0" y="40"/>
                    </a:cubicBezTo>
                    <a:cubicBezTo>
                      <a:pt x="0" y="521"/>
                      <a:pt x="0" y="521"/>
                      <a:pt x="0" y="521"/>
                    </a:cubicBezTo>
                    <a:cubicBezTo>
                      <a:pt x="0" y="543"/>
                      <a:pt x="19" y="561"/>
                      <a:pt x="43" y="561"/>
                    </a:cubicBezTo>
                    <a:cubicBezTo>
                      <a:pt x="127" y="561"/>
                      <a:pt x="127" y="561"/>
                      <a:pt x="127" y="561"/>
                    </a:cubicBezTo>
                    <a:cubicBezTo>
                      <a:pt x="150" y="561"/>
                      <a:pt x="169" y="543"/>
                      <a:pt x="169" y="521"/>
                    </a:cubicBezTo>
                    <a:cubicBezTo>
                      <a:pt x="169" y="40"/>
                      <a:pt x="169" y="40"/>
                      <a:pt x="169" y="40"/>
                    </a:cubicBezTo>
                    <a:cubicBezTo>
                      <a:pt x="169" y="18"/>
                      <a:pt x="150" y="0"/>
                      <a:pt x="1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7" name="Group 4"/>
            <p:cNvGrpSpPr/>
            <p:nvPr/>
          </p:nvGrpSpPr>
          <p:grpSpPr>
            <a:xfrm>
              <a:off x="10332640" y="4547197"/>
              <a:ext cx="2548112" cy="403957"/>
              <a:chOff x="7860196" y="3981702"/>
              <a:chExt cx="3397483" cy="538609"/>
            </a:xfrm>
          </p:grpSpPr>
          <p:sp>
            <p:nvSpPr>
              <p:cNvPr id="31" name="Rectangle 69"/>
              <p:cNvSpPr/>
              <p:nvPr/>
            </p:nvSpPr>
            <p:spPr bwMode="auto">
              <a:xfrm>
                <a:off x="7860196" y="3981702"/>
                <a:ext cx="339748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normAutofit fontScale="77500" lnSpcReduction="20000"/>
              </a:bodyPr>
              <a:lstStyle/>
              <a:p>
                <a:r>
                  <a:rPr lang="zh-CN" altLang="en-US" sz="1400" b="1" dirty="0">
                    <a:solidFill>
                      <a:schemeClr val="accent3"/>
                    </a:solidFill>
                  </a:rPr>
                  <a:t>标题文本预设</a:t>
                </a:r>
                <a:endParaRPr lang="zh-CN" altLang="en-US" sz="1400" b="1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2" name="Rectangle 70"/>
              <p:cNvSpPr/>
              <p:nvPr/>
            </p:nvSpPr>
            <p:spPr bwMode="auto">
              <a:xfrm>
                <a:off x="7860196" y="4289479"/>
                <a:ext cx="3397483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eaLnBrk="1" hangingPunct="1">
                  <a:lnSpc>
                    <a:spcPct val="120000"/>
                  </a:lnSpc>
                </a:pPr>
                <a:r>
                  <a:rPr lang="zh-CN" altLang="en-US" sz="800"/>
                  <a:t>此部分内容作为文字排版占位显示</a:t>
                </a:r>
                <a:endParaRPr lang="zh-CN" altLang="en-US" sz="800"/>
              </a:p>
              <a:p>
                <a:pPr eaLnBrk="1" hangingPunct="1">
                  <a:lnSpc>
                    <a:spcPct val="120000"/>
                  </a:lnSpc>
                </a:pPr>
                <a:r>
                  <a:rPr lang="zh-CN" altLang="en-US" sz="800"/>
                  <a:t>（建议使用主题字体）</a:t>
                </a:r>
                <a:endParaRPr lang="zh-CN" altLang="en-US" sz="800"/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521000" y="3148559"/>
            <a:ext cx="3052399" cy="403957"/>
            <a:chOff x="9828353" y="5241544"/>
            <a:chExt cx="3052399" cy="403957"/>
          </a:xfrm>
        </p:grpSpPr>
        <p:sp>
          <p:nvSpPr>
            <p:cNvPr id="21" name="Freeform: Shape 46"/>
            <p:cNvSpPr/>
            <p:nvPr/>
          </p:nvSpPr>
          <p:spPr bwMode="auto">
            <a:xfrm>
              <a:off x="9828353" y="5263397"/>
              <a:ext cx="448823" cy="360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0"/>
                  </a:moveTo>
                  <a:cubicBezTo>
                    <a:pt x="20630" y="0"/>
                    <a:pt x="20946" y="161"/>
                    <a:pt x="21208" y="481"/>
                  </a:cubicBezTo>
                  <a:cubicBezTo>
                    <a:pt x="21470" y="798"/>
                    <a:pt x="21599" y="1177"/>
                    <a:pt x="21599" y="1618"/>
                  </a:cubicBezTo>
                  <a:lnTo>
                    <a:pt x="21599" y="19981"/>
                  </a:lnTo>
                  <a:cubicBezTo>
                    <a:pt x="21599" y="20422"/>
                    <a:pt x="21470" y="20801"/>
                    <a:pt x="21208" y="21121"/>
                  </a:cubicBezTo>
                  <a:cubicBezTo>
                    <a:pt x="20946" y="21441"/>
                    <a:pt x="20630" y="21599"/>
                    <a:pt x="20263" y="21599"/>
                  </a:cubicBezTo>
                  <a:lnTo>
                    <a:pt x="1346" y="21599"/>
                  </a:lnTo>
                  <a:cubicBezTo>
                    <a:pt x="979" y="21599"/>
                    <a:pt x="663" y="21441"/>
                    <a:pt x="399" y="21121"/>
                  </a:cubicBezTo>
                  <a:cubicBezTo>
                    <a:pt x="132" y="20801"/>
                    <a:pt x="0" y="20422"/>
                    <a:pt x="0" y="19981"/>
                  </a:cubicBezTo>
                  <a:lnTo>
                    <a:pt x="0" y="1618"/>
                  </a:lnTo>
                  <a:cubicBezTo>
                    <a:pt x="0" y="1177"/>
                    <a:pt x="132" y="798"/>
                    <a:pt x="399" y="481"/>
                  </a:cubicBezTo>
                  <a:cubicBezTo>
                    <a:pt x="663" y="161"/>
                    <a:pt x="979" y="0"/>
                    <a:pt x="1346" y="0"/>
                  </a:cubicBezTo>
                  <a:lnTo>
                    <a:pt x="20263" y="0"/>
                  </a:lnTo>
                  <a:close/>
                  <a:moveTo>
                    <a:pt x="19805" y="2252"/>
                  </a:moveTo>
                  <a:lnTo>
                    <a:pt x="8590" y="2252"/>
                  </a:lnTo>
                  <a:lnTo>
                    <a:pt x="8426" y="3545"/>
                  </a:lnTo>
                  <a:lnTo>
                    <a:pt x="1804" y="3545"/>
                  </a:lnTo>
                  <a:lnTo>
                    <a:pt x="1804" y="5501"/>
                  </a:lnTo>
                  <a:lnTo>
                    <a:pt x="19805" y="5501"/>
                  </a:lnTo>
                  <a:lnTo>
                    <a:pt x="19805" y="2252"/>
                  </a:lnTo>
                  <a:close/>
                  <a:moveTo>
                    <a:pt x="19805" y="17746"/>
                  </a:moveTo>
                  <a:lnTo>
                    <a:pt x="1804" y="17746"/>
                  </a:lnTo>
                  <a:lnTo>
                    <a:pt x="1804" y="19350"/>
                  </a:lnTo>
                  <a:lnTo>
                    <a:pt x="19805" y="19350"/>
                  </a:lnTo>
                  <a:lnTo>
                    <a:pt x="19805" y="17746"/>
                  </a:lnTo>
                  <a:close/>
                  <a:moveTo>
                    <a:pt x="3116" y="2743"/>
                  </a:moveTo>
                  <a:lnTo>
                    <a:pt x="6820" y="2743"/>
                  </a:lnTo>
                  <a:lnTo>
                    <a:pt x="6820" y="1436"/>
                  </a:lnTo>
                  <a:lnTo>
                    <a:pt x="3116" y="1436"/>
                  </a:lnTo>
                  <a:lnTo>
                    <a:pt x="3116" y="2743"/>
                  </a:lnTo>
                  <a:close/>
                  <a:moveTo>
                    <a:pt x="6529" y="11631"/>
                  </a:moveTo>
                  <a:cubicBezTo>
                    <a:pt x="6529" y="12342"/>
                    <a:pt x="6639" y="13011"/>
                    <a:pt x="6862" y="13634"/>
                  </a:cubicBezTo>
                  <a:cubicBezTo>
                    <a:pt x="7084" y="14257"/>
                    <a:pt x="7388" y="14800"/>
                    <a:pt x="7775" y="15264"/>
                  </a:cubicBezTo>
                  <a:cubicBezTo>
                    <a:pt x="8162" y="15731"/>
                    <a:pt x="8617" y="16095"/>
                    <a:pt x="9134" y="16359"/>
                  </a:cubicBezTo>
                  <a:cubicBezTo>
                    <a:pt x="9655" y="16630"/>
                    <a:pt x="10211" y="16762"/>
                    <a:pt x="10806" y="16762"/>
                  </a:cubicBezTo>
                  <a:cubicBezTo>
                    <a:pt x="11398" y="16762"/>
                    <a:pt x="11954" y="16630"/>
                    <a:pt x="12470" y="16359"/>
                  </a:cubicBezTo>
                  <a:cubicBezTo>
                    <a:pt x="12984" y="16095"/>
                    <a:pt x="13435" y="15731"/>
                    <a:pt x="13824" y="15264"/>
                  </a:cubicBezTo>
                  <a:cubicBezTo>
                    <a:pt x="14211" y="14800"/>
                    <a:pt x="14515" y="14257"/>
                    <a:pt x="14737" y="13634"/>
                  </a:cubicBezTo>
                  <a:cubicBezTo>
                    <a:pt x="14960" y="13011"/>
                    <a:pt x="15070" y="12342"/>
                    <a:pt x="15070" y="11631"/>
                  </a:cubicBezTo>
                  <a:cubicBezTo>
                    <a:pt x="15070" y="10917"/>
                    <a:pt x="14960" y="10250"/>
                    <a:pt x="14737" y="9625"/>
                  </a:cubicBezTo>
                  <a:cubicBezTo>
                    <a:pt x="14515" y="9002"/>
                    <a:pt x="14211" y="8461"/>
                    <a:pt x="13824" y="8003"/>
                  </a:cubicBezTo>
                  <a:cubicBezTo>
                    <a:pt x="13435" y="7542"/>
                    <a:pt x="12982" y="7178"/>
                    <a:pt x="12463" y="6914"/>
                  </a:cubicBezTo>
                  <a:cubicBezTo>
                    <a:pt x="11944" y="6646"/>
                    <a:pt x="11391" y="6511"/>
                    <a:pt x="10806" y="6511"/>
                  </a:cubicBezTo>
                  <a:cubicBezTo>
                    <a:pt x="10211" y="6511"/>
                    <a:pt x="9655" y="6646"/>
                    <a:pt x="9134" y="6914"/>
                  </a:cubicBezTo>
                  <a:cubicBezTo>
                    <a:pt x="8617" y="7178"/>
                    <a:pt x="8162" y="7542"/>
                    <a:pt x="7775" y="8003"/>
                  </a:cubicBezTo>
                  <a:cubicBezTo>
                    <a:pt x="7388" y="8461"/>
                    <a:pt x="7084" y="9002"/>
                    <a:pt x="6862" y="9625"/>
                  </a:cubicBezTo>
                  <a:cubicBezTo>
                    <a:pt x="6639" y="10250"/>
                    <a:pt x="6529" y="10917"/>
                    <a:pt x="6529" y="11631"/>
                  </a:cubicBezTo>
                  <a:moveTo>
                    <a:pt x="13724" y="11631"/>
                  </a:moveTo>
                  <a:cubicBezTo>
                    <a:pt x="13724" y="12109"/>
                    <a:pt x="13648" y="12565"/>
                    <a:pt x="13501" y="12999"/>
                  </a:cubicBezTo>
                  <a:cubicBezTo>
                    <a:pt x="13352" y="13434"/>
                    <a:pt x="13146" y="13813"/>
                    <a:pt x="12879" y="14127"/>
                  </a:cubicBezTo>
                  <a:cubicBezTo>
                    <a:pt x="12612" y="14439"/>
                    <a:pt x="12301" y="14688"/>
                    <a:pt x="11942" y="14870"/>
                  </a:cubicBezTo>
                  <a:cubicBezTo>
                    <a:pt x="11582" y="15052"/>
                    <a:pt x="11205" y="15144"/>
                    <a:pt x="10806" y="15144"/>
                  </a:cubicBezTo>
                  <a:cubicBezTo>
                    <a:pt x="10407" y="15144"/>
                    <a:pt x="10025" y="15052"/>
                    <a:pt x="9662" y="14870"/>
                  </a:cubicBezTo>
                  <a:cubicBezTo>
                    <a:pt x="9300" y="14688"/>
                    <a:pt x="8987" y="14439"/>
                    <a:pt x="8725" y="14127"/>
                  </a:cubicBezTo>
                  <a:cubicBezTo>
                    <a:pt x="8463" y="13813"/>
                    <a:pt x="8257" y="13440"/>
                    <a:pt x="8103" y="13008"/>
                  </a:cubicBezTo>
                  <a:cubicBezTo>
                    <a:pt x="7951" y="12579"/>
                    <a:pt x="7875" y="12118"/>
                    <a:pt x="7875" y="11631"/>
                  </a:cubicBezTo>
                  <a:cubicBezTo>
                    <a:pt x="7875" y="11152"/>
                    <a:pt x="7951" y="10700"/>
                    <a:pt x="8103" y="10265"/>
                  </a:cubicBezTo>
                  <a:cubicBezTo>
                    <a:pt x="8257" y="9836"/>
                    <a:pt x="8463" y="9460"/>
                    <a:pt x="8725" y="9140"/>
                  </a:cubicBezTo>
                  <a:cubicBezTo>
                    <a:pt x="8987" y="8823"/>
                    <a:pt x="9298" y="8576"/>
                    <a:pt x="9657" y="8394"/>
                  </a:cubicBezTo>
                  <a:cubicBezTo>
                    <a:pt x="10015" y="8218"/>
                    <a:pt x="10399" y="8130"/>
                    <a:pt x="10806" y="8130"/>
                  </a:cubicBezTo>
                  <a:cubicBezTo>
                    <a:pt x="11205" y="8130"/>
                    <a:pt x="11582" y="8218"/>
                    <a:pt x="11942" y="8394"/>
                  </a:cubicBezTo>
                  <a:cubicBezTo>
                    <a:pt x="12301" y="8576"/>
                    <a:pt x="12612" y="8823"/>
                    <a:pt x="12879" y="9140"/>
                  </a:cubicBezTo>
                  <a:cubicBezTo>
                    <a:pt x="13146" y="9460"/>
                    <a:pt x="13352" y="9836"/>
                    <a:pt x="13501" y="10265"/>
                  </a:cubicBezTo>
                  <a:cubicBezTo>
                    <a:pt x="13648" y="10700"/>
                    <a:pt x="13724" y="11152"/>
                    <a:pt x="13724" y="11631"/>
                  </a:cubicBezTo>
                  <a:moveTo>
                    <a:pt x="9692" y="11631"/>
                  </a:moveTo>
                  <a:cubicBezTo>
                    <a:pt x="9692" y="11246"/>
                    <a:pt x="9799" y="10929"/>
                    <a:pt x="10020" y="10682"/>
                  </a:cubicBezTo>
                  <a:cubicBezTo>
                    <a:pt x="10238" y="10432"/>
                    <a:pt x="10500" y="10309"/>
                    <a:pt x="10806" y="10309"/>
                  </a:cubicBezTo>
                  <a:lnTo>
                    <a:pt x="10806" y="10280"/>
                  </a:lnTo>
                  <a:cubicBezTo>
                    <a:pt x="10945" y="10280"/>
                    <a:pt x="11065" y="10224"/>
                    <a:pt x="11163" y="10109"/>
                  </a:cubicBezTo>
                  <a:cubicBezTo>
                    <a:pt x="11261" y="9998"/>
                    <a:pt x="11310" y="9862"/>
                    <a:pt x="11310" y="9704"/>
                  </a:cubicBezTo>
                  <a:cubicBezTo>
                    <a:pt x="11310" y="9533"/>
                    <a:pt x="11261" y="9392"/>
                    <a:pt x="11163" y="9275"/>
                  </a:cubicBezTo>
                  <a:cubicBezTo>
                    <a:pt x="11065" y="9157"/>
                    <a:pt x="10945" y="9096"/>
                    <a:pt x="10806" y="9096"/>
                  </a:cubicBezTo>
                  <a:cubicBezTo>
                    <a:pt x="10228" y="9096"/>
                    <a:pt x="9733" y="9348"/>
                    <a:pt x="9322" y="9848"/>
                  </a:cubicBezTo>
                  <a:cubicBezTo>
                    <a:pt x="8913" y="10350"/>
                    <a:pt x="8708" y="10943"/>
                    <a:pt x="8708" y="11628"/>
                  </a:cubicBezTo>
                  <a:cubicBezTo>
                    <a:pt x="8708" y="11777"/>
                    <a:pt x="8757" y="11913"/>
                    <a:pt x="8854" y="12027"/>
                  </a:cubicBezTo>
                  <a:cubicBezTo>
                    <a:pt x="8952" y="12147"/>
                    <a:pt x="9063" y="12206"/>
                    <a:pt x="9187" y="12206"/>
                  </a:cubicBezTo>
                  <a:cubicBezTo>
                    <a:pt x="9329" y="12206"/>
                    <a:pt x="9447" y="12148"/>
                    <a:pt x="9545" y="12027"/>
                  </a:cubicBezTo>
                  <a:cubicBezTo>
                    <a:pt x="9643" y="11916"/>
                    <a:pt x="9692" y="11780"/>
                    <a:pt x="9692" y="1163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8" name="Group 5"/>
            <p:cNvGrpSpPr/>
            <p:nvPr/>
          </p:nvGrpSpPr>
          <p:grpSpPr>
            <a:xfrm>
              <a:off x="10332640" y="5241544"/>
              <a:ext cx="2548112" cy="403957"/>
              <a:chOff x="7860196" y="4879203"/>
              <a:chExt cx="3397483" cy="538609"/>
            </a:xfrm>
          </p:grpSpPr>
          <p:sp>
            <p:nvSpPr>
              <p:cNvPr id="29" name="Rectangle 71"/>
              <p:cNvSpPr/>
              <p:nvPr/>
            </p:nvSpPr>
            <p:spPr bwMode="auto">
              <a:xfrm>
                <a:off x="7860196" y="4879203"/>
                <a:ext cx="339748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normAutofit fontScale="77500" lnSpcReduction="20000"/>
              </a:bodyPr>
              <a:lstStyle/>
              <a:p>
                <a:r>
                  <a:rPr lang="zh-CN" altLang="en-US" sz="1400" b="1">
                    <a:solidFill>
                      <a:schemeClr val="accent4"/>
                    </a:solidFill>
                  </a:rPr>
                  <a:t>标题文本预设</a:t>
                </a:r>
                <a:endParaRPr lang="zh-CN" altLang="en-US" sz="1400" b="1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0" name="Rectangle 72"/>
              <p:cNvSpPr/>
              <p:nvPr/>
            </p:nvSpPr>
            <p:spPr bwMode="auto">
              <a:xfrm>
                <a:off x="7860196" y="5186980"/>
                <a:ext cx="3397483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eaLnBrk="1" hangingPunct="1">
                  <a:lnSpc>
                    <a:spcPct val="120000"/>
                  </a:lnSpc>
                </a:pPr>
                <a:r>
                  <a:rPr lang="zh-CN" altLang="en-US" sz="800"/>
                  <a:t>此部分内容作为文字排版占位显示</a:t>
                </a:r>
                <a:endParaRPr lang="zh-CN" altLang="en-US" sz="800"/>
              </a:p>
              <a:p>
                <a:pPr eaLnBrk="1" hangingPunct="1">
                  <a:lnSpc>
                    <a:spcPct val="120000"/>
                  </a:lnSpc>
                </a:pPr>
                <a:r>
                  <a:rPr lang="zh-CN" altLang="en-US" sz="800"/>
                  <a:t>（建议使用主题字体）</a:t>
                </a:r>
                <a:endParaRPr lang="zh-CN" altLang="en-US" sz="800"/>
              </a:p>
            </p:txBody>
          </p:sp>
        </p:grpSp>
      </p:grpSp>
      <p:sp>
        <p:nvSpPr>
          <p:cNvPr id="56" name="Title 1"/>
          <p:cNvSpPr txBox="1"/>
          <p:nvPr/>
        </p:nvSpPr>
        <p:spPr>
          <a:xfrm>
            <a:off x="323528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2"/>
          <p:cNvSpPr/>
          <p:nvPr/>
        </p:nvSpPr>
        <p:spPr>
          <a:xfrm flipV="1">
            <a:off x="941714" y="2739808"/>
            <a:ext cx="3645046" cy="1345358"/>
          </a:xfrm>
          <a:custGeom>
            <a:avLst/>
            <a:gdLst>
              <a:gd name="connsiteX0" fmla="*/ 239626 w 4860061"/>
              <a:gd name="connsiteY0" fmla="*/ 0 h 1793810"/>
              <a:gd name="connsiteX1" fmla="*/ 3963156 w 4860061"/>
              <a:gd name="connsiteY1" fmla="*/ 0 h 1793810"/>
              <a:gd name="connsiteX2" fmla="*/ 4860061 w 4860061"/>
              <a:gd name="connsiteY2" fmla="*/ 896905 h 1793810"/>
              <a:gd name="connsiteX3" fmla="*/ 4860061 w 4860061"/>
              <a:gd name="connsiteY3" fmla="*/ 1793810 h 1793810"/>
              <a:gd name="connsiteX4" fmla="*/ 4769902 w 4860061"/>
              <a:gd name="connsiteY4" fmla="*/ 1793810 h 1793810"/>
              <a:gd name="connsiteX5" fmla="*/ 4769902 w 4860061"/>
              <a:gd name="connsiteY5" fmla="*/ 957113 h 1793810"/>
              <a:gd name="connsiteX6" fmla="*/ 3912791 w 4860061"/>
              <a:gd name="connsiteY6" fmla="*/ 100001 h 1793810"/>
              <a:gd name="connsiteX7" fmla="*/ 292797 w 4860061"/>
              <a:gd name="connsiteY7" fmla="*/ 100001 h 1793810"/>
              <a:gd name="connsiteX8" fmla="*/ 165689 w 4860061"/>
              <a:gd name="connsiteY8" fmla="*/ 0 h 1793810"/>
              <a:gd name="connsiteX9" fmla="*/ 218913 w 4860061"/>
              <a:gd name="connsiteY9" fmla="*/ 0 h 1793810"/>
              <a:gd name="connsiteX10" fmla="*/ 272084 w 4860061"/>
              <a:gd name="connsiteY10" fmla="*/ 100001 h 1793810"/>
              <a:gd name="connsiteX11" fmla="*/ 218861 w 4860061"/>
              <a:gd name="connsiteY11" fmla="*/ 100001 h 1793810"/>
              <a:gd name="connsiteX12" fmla="*/ 95995 w 4860061"/>
              <a:gd name="connsiteY12" fmla="*/ 0 h 1793810"/>
              <a:gd name="connsiteX13" fmla="*/ 144977 w 4860061"/>
              <a:gd name="connsiteY13" fmla="*/ 0 h 1793810"/>
              <a:gd name="connsiteX14" fmla="*/ 198148 w 4860061"/>
              <a:gd name="connsiteY14" fmla="*/ 100001 h 1793810"/>
              <a:gd name="connsiteX15" fmla="*/ 149167 w 4860061"/>
              <a:gd name="connsiteY15" fmla="*/ 100001 h 1793810"/>
              <a:gd name="connsiteX16" fmla="*/ 25811 w 4860061"/>
              <a:gd name="connsiteY16" fmla="*/ 0 h 1793810"/>
              <a:gd name="connsiteX17" fmla="*/ 75283 w 4860061"/>
              <a:gd name="connsiteY17" fmla="*/ 0 h 1793810"/>
              <a:gd name="connsiteX18" fmla="*/ 128454 w 4860061"/>
              <a:gd name="connsiteY18" fmla="*/ 100001 h 1793810"/>
              <a:gd name="connsiteX19" fmla="*/ 78982 w 4860061"/>
              <a:gd name="connsiteY19" fmla="*/ 100001 h 1793810"/>
              <a:gd name="connsiteX20" fmla="*/ 0 w 4860061"/>
              <a:gd name="connsiteY20" fmla="*/ 0 h 1793810"/>
              <a:gd name="connsiteX21" fmla="*/ 5098 w 4860061"/>
              <a:gd name="connsiteY21" fmla="*/ 0 h 1793810"/>
              <a:gd name="connsiteX22" fmla="*/ 58270 w 4860061"/>
              <a:gd name="connsiteY22" fmla="*/ 100001 h 1793810"/>
              <a:gd name="connsiteX23" fmla="*/ 0 w 4860061"/>
              <a:gd name="connsiteY23" fmla="*/ 100001 h 179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60061" h="1793810">
                <a:moveTo>
                  <a:pt x="239626" y="0"/>
                </a:moveTo>
                <a:lnTo>
                  <a:pt x="3963156" y="0"/>
                </a:lnTo>
                <a:lnTo>
                  <a:pt x="4860061" y="896905"/>
                </a:lnTo>
                <a:lnTo>
                  <a:pt x="4860061" y="1793810"/>
                </a:lnTo>
                <a:lnTo>
                  <a:pt x="4769902" y="1793810"/>
                </a:lnTo>
                <a:lnTo>
                  <a:pt x="4769902" y="957113"/>
                </a:lnTo>
                <a:lnTo>
                  <a:pt x="3912791" y="100001"/>
                </a:lnTo>
                <a:lnTo>
                  <a:pt x="292797" y="100001"/>
                </a:lnTo>
                <a:close/>
                <a:moveTo>
                  <a:pt x="165689" y="0"/>
                </a:moveTo>
                <a:lnTo>
                  <a:pt x="218913" y="0"/>
                </a:lnTo>
                <a:lnTo>
                  <a:pt x="272084" y="100001"/>
                </a:lnTo>
                <a:lnTo>
                  <a:pt x="218861" y="100001"/>
                </a:lnTo>
                <a:close/>
                <a:moveTo>
                  <a:pt x="95995" y="0"/>
                </a:moveTo>
                <a:lnTo>
                  <a:pt x="144977" y="0"/>
                </a:lnTo>
                <a:lnTo>
                  <a:pt x="198148" y="100001"/>
                </a:lnTo>
                <a:lnTo>
                  <a:pt x="149167" y="100001"/>
                </a:lnTo>
                <a:close/>
                <a:moveTo>
                  <a:pt x="25811" y="0"/>
                </a:moveTo>
                <a:lnTo>
                  <a:pt x="75283" y="0"/>
                </a:lnTo>
                <a:lnTo>
                  <a:pt x="128454" y="100001"/>
                </a:lnTo>
                <a:lnTo>
                  <a:pt x="78982" y="100001"/>
                </a:lnTo>
                <a:close/>
                <a:moveTo>
                  <a:pt x="0" y="0"/>
                </a:moveTo>
                <a:lnTo>
                  <a:pt x="5098" y="0"/>
                </a:lnTo>
                <a:lnTo>
                  <a:pt x="58270" y="100001"/>
                </a:lnTo>
                <a:lnTo>
                  <a:pt x="0" y="10000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5" name="Freeform: Shape 3"/>
          <p:cNvSpPr/>
          <p:nvPr/>
        </p:nvSpPr>
        <p:spPr>
          <a:xfrm flipH="1">
            <a:off x="4562036" y="1414257"/>
            <a:ext cx="3645046" cy="1345358"/>
          </a:xfrm>
          <a:custGeom>
            <a:avLst/>
            <a:gdLst>
              <a:gd name="connsiteX0" fmla="*/ 239626 w 4860061"/>
              <a:gd name="connsiteY0" fmla="*/ 0 h 1793810"/>
              <a:gd name="connsiteX1" fmla="*/ 3963156 w 4860061"/>
              <a:gd name="connsiteY1" fmla="*/ 0 h 1793810"/>
              <a:gd name="connsiteX2" fmla="*/ 4860061 w 4860061"/>
              <a:gd name="connsiteY2" fmla="*/ 896905 h 1793810"/>
              <a:gd name="connsiteX3" fmla="*/ 4860061 w 4860061"/>
              <a:gd name="connsiteY3" fmla="*/ 1793810 h 1793810"/>
              <a:gd name="connsiteX4" fmla="*/ 4769902 w 4860061"/>
              <a:gd name="connsiteY4" fmla="*/ 1793810 h 1793810"/>
              <a:gd name="connsiteX5" fmla="*/ 4769902 w 4860061"/>
              <a:gd name="connsiteY5" fmla="*/ 957113 h 1793810"/>
              <a:gd name="connsiteX6" fmla="*/ 3912791 w 4860061"/>
              <a:gd name="connsiteY6" fmla="*/ 100001 h 1793810"/>
              <a:gd name="connsiteX7" fmla="*/ 292797 w 4860061"/>
              <a:gd name="connsiteY7" fmla="*/ 100001 h 1793810"/>
              <a:gd name="connsiteX8" fmla="*/ 165689 w 4860061"/>
              <a:gd name="connsiteY8" fmla="*/ 0 h 1793810"/>
              <a:gd name="connsiteX9" fmla="*/ 218913 w 4860061"/>
              <a:gd name="connsiteY9" fmla="*/ 0 h 1793810"/>
              <a:gd name="connsiteX10" fmla="*/ 272084 w 4860061"/>
              <a:gd name="connsiteY10" fmla="*/ 100001 h 1793810"/>
              <a:gd name="connsiteX11" fmla="*/ 218861 w 4860061"/>
              <a:gd name="connsiteY11" fmla="*/ 100001 h 1793810"/>
              <a:gd name="connsiteX12" fmla="*/ 95995 w 4860061"/>
              <a:gd name="connsiteY12" fmla="*/ 0 h 1793810"/>
              <a:gd name="connsiteX13" fmla="*/ 144977 w 4860061"/>
              <a:gd name="connsiteY13" fmla="*/ 0 h 1793810"/>
              <a:gd name="connsiteX14" fmla="*/ 198148 w 4860061"/>
              <a:gd name="connsiteY14" fmla="*/ 100001 h 1793810"/>
              <a:gd name="connsiteX15" fmla="*/ 149167 w 4860061"/>
              <a:gd name="connsiteY15" fmla="*/ 100001 h 1793810"/>
              <a:gd name="connsiteX16" fmla="*/ 25811 w 4860061"/>
              <a:gd name="connsiteY16" fmla="*/ 0 h 1793810"/>
              <a:gd name="connsiteX17" fmla="*/ 75283 w 4860061"/>
              <a:gd name="connsiteY17" fmla="*/ 0 h 1793810"/>
              <a:gd name="connsiteX18" fmla="*/ 128454 w 4860061"/>
              <a:gd name="connsiteY18" fmla="*/ 100001 h 1793810"/>
              <a:gd name="connsiteX19" fmla="*/ 78982 w 4860061"/>
              <a:gd name="connsiteY19" fmla="*/ 100001 h 1793810"/>
              <a:gd name="connsiteX20" fmla="*/ 0 w 4860061"/>
              <a:gd name="connsiteY20" fmla="*/ 0 h 1793810"/>
              <a:gd name="connsiteX21" fmla="*/ 5098 w 4860061"/>
              <a:gd name="connsiteY21" fmla="*/ 0 h 1793810"/>
              <a:gd name="connsiteX22" fmla="*/ 58270 w 4860061"/>
              <a:gd name="connsiteY22" fmla="*/ 100001 h 1793810"/>
              <a:gd name="connsiteX23" fmla="*/ 0 w 4860061"/>
              <a:gd name="connsiteY23" fmla="*/ 100001 h 179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60061" h="1793810">
                <a:moveTo>
                  <a:pt x="239626" y="0"/>
                </a:moveTo>
                <a:lnTo>
                  <a:pt x="3963156" y="0"/>
                </a:lnTo>
                <a:lnTo>
                  <a:pt x="4860061" y="896905"/>
                </a:lnTo>
                <a:lnTo>
                  <a:pt x="4860061" y="1793810"/>
                </a:lnTo>
                <a:lnTo>
                  <a:pt x="4769902" y="1793810"/>
                </a:lnTo>
                <a:lnTo>
                  <a:pt x="4769902" y="957113"/>
                </a:lnTo>
                <a:lnTo>
                  <a:pt x="3912791" y="100001"/>
                </a:lnTo>
                <a:lnTo>
                  <a:pt x="292797" y="100001"/>
                </a:lnTo>
                <a:close/>
                <a:moveTo>
                  <a:pt x="165689" y="0"/>
                </a:moveTo>
                <a:lnTo>
                  <a:pt x="218913" y="0"/>
                </a:lnTo>
                <a:lnTo>
                  <a:pt x="272084" y="100001"/>
                </a:lnTo>
                <a:lnTo>
                  <a:pt x="218861" y="100001"/>
                </a:lnTo>
                <a:close/>
                <a:moveTo>
                  <a:pt x="95995" y="0"/>
                </a:moveTo>
                <a:lnTo>
                  <a:pt x="144977" y="0"/>
                </a:lnTo>
                <a:lnTo>
                  <a:pt x="198148" y="100001"/>
                </a:lnTo>
                <a:lnTo>
                  <a:pt x="149167" y="100001"/>
                </a:lnTo>
                <a:close/>
                <a:moveTo>
                  <a:pt x="25811" y="0"/>
                </a:moveTo>
                <a:lnTo>
                  <a:pt x="75283" y="0"/>
                </a:lnTo>
                <a:lnTo>
                  <a:pt x="128454" y="100001"/>
                </a:lnTo>
                <a:lnTo>
                  <a:pt x="78982" y="100001"/>
                </a:lnTo>
                <a:close/>
                <a:moveTo>
                  <a:pt x="0" y="0"/>
                </a:moveTo>
                <a:lnTo>
                  <a:pt x="5098" y="0"/>
                </a:lnTo>
                <a:lnTo>
                  <a:pt x="58270" y="100001"/>
                </a:lnTo>
                <a:lnTo>
                  <a:pt x="0" y="1000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6" name="Freeform: Shape 4"/>
          <p:cNvSpPr/>
          <p:nvPr/>
        </p:nvSpPr>
        <p:spPr>
          <a:xfrm flipH="1" flipV="1">
            <a:off x="4571999" y="2744353"/>
            <a:ext cx="3645046" cy="1345358"/>
          </a:xfrm>
          <a:custGeom>
            <a:avLst/>
            <a:gdLst>
              <a:gd name="connsiteX0" fmla="*/ 0 w 4860061"/>
              <a:gd name="connsiteY0" fmla="*/ 0 h 1793810"/>
              <a:gd name="connsiteX1" fmla="*/ 3963156 w 4860061"/>
              <a:gd name="connsiteY1" fmla="*/ 0 h 1793810"/>
              <a:gd name="connsiteX2" fmla="*/ 4860061 w 4860061"/>
              <a:gd name="connsiteY2" fmla="*/ 896905 h 1793810"/>
              <a:gd name="connsiteX3" fmla="*/ 4860061 w 4860061"/>
              <a:gd name="connsiteY3" fmla="*/ 1793810 h 1793810"/>
              <a:gd name="connsiteX4" fmla="*/ 4769902 w 4860061"/>
              <a:gd name="connsiteY4" fmla="*/ 1793810 h 1793810"/>
              <a:gd name="connsiteX5" fmla="*/ 4769902 w 4860061"/>
              <a:gd name="connsiteY5" fmla="*/ 957113 h 1793810"/>
              <a:gd name="connsiteX6" fmla="*/ 3912791 w 4860061"/>
              <a:gd name="connsiteY6" fmla="*/ 100001 h 1793810"/>
              <a:gd name="connsiteX7" fmla="*/ 0 w 4860061"/>
              <a:gd name="connsiteY7" fmla="*/ 100001 h 179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60061" h="1793810">
                <a:moveTo>
                  <a:pt x="0" y="0"/>
                </a:moveTo>
                <a:lnTo>
                  <a:pt x="3963156" y="0"/>
                </a:lnTo>
                <a:lnTo>
                  <a:pt x="4860061" y="896905"/>
                </a:lnTo>
                <a:lnTo>
                  <a:pt x="4860061" y="1793810"/>
                </a:lnTo>
                <a:lnTo>
                  <a:pt x="4769902" y="1793810"/>
                </a:lnTo>
                <a:lnTo>
                  <a:pt x="4769902" y="957113"/>
                </a:lnTo>
                <a:lnTo>
                  <a:pt x="3912791" y="100001"/>
                </a:lnTo>
                <a:lnTo>
                  <a:pt x="0" y="1000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7" name="Freeform: Shape 5"/>
          <p:cNvSpPr/>
          <p:nvPr/>
        </p:nvSpPr>
        <p:spPr>
          <a:xfrm>
            <a:off x="941714" y="1409712"/>
            <a:ext cx="3645046" cy="1345358"/>
          </a:xfrm>
          <a:custGeom>
            <a:avLst/>
            <a:gdLst>
              <a:gd name="connsiteX0" fmla="*/ 239626 w 4860061"/>
              <a:gd name="connsiteY0" fmla="*/ 0 h 1793810"/>
              <a:gd name="connsiteX1" fmla="*/ 3963156 w 4860061"/>
              <a:gd name="connsiteY1" fmla="*/ 0 h 1793810"/>
              <a:gd name="connsiteX2" fmla="*/ 4860061 w 4860061"/>
              <a:gd name="connsiteY2" fmla="*/ 896905 h 1793810"/>
              <a:gd name="connsiteX3" fmla="*/ 4860061 w 4860061"/>
              <a:gd name="connsiteY3" fmla="*/ 1793810 h 1793810"/>
              <a:gd name="connsiteX4" fmla="*/ 4769902 w 4860061"/>
              <a:gd name="connsiteY4" fmla="*/ 1793810 h 1793810"/>
              <a:gd name="connsiteX5" fmla="*/ 4769902 w 4860061"/>
              <a:gd name="connsiteY5" fmla="*/ 957113 h 1793810"/>
              <a:gd name="connsiteX6" fmla="*/ 3912791 w 4860061"/>
              <a:gd name="connsiteY6" fmla="*/ 100001 h 1793810"/>
              <a:gd name="connsiteX7" fmla="*/ 292797 w 4860061"/>
              <a:gd name="connsiteY7" fmla="*/ 100001 h 1793810"/>
              <a:gd name="connsiteX8" fmla="*/ 165689 w 4860061"/>
              <a:gd name="connsiteY8" fmla="*/ 0 h 1793810"/>
              <a:gd name="connsiteX9" fmla="*/ 218913 w 4860061"/>
              <a:gd name="connsiteY9" fmla="*/ 0 h 1793810"/>
              <a:gd name="connsiteX10" fmla="*/ 272084 w 4860061"/>
              <a:gd name="connsiteY10" fmla="*/ 100001 h 1793810"/>
              <a:gd name="connsiteX11" fmla="*/ 218861 w 4860061"/>
              <a:gd name="connsiteY11" fmla="*/ 100001 h 1793810"/>
              <a:gd name="connsiteX12" fmla="*/ 95995 w 4860061"/>
              <a:gd name="connsiteY12" fmla="*/ 0 h 1793810"/>
              <a:gd name="connsiteX13" fmla="*/ 144977 w 4860061"/>
              <a:gd name="connsiteY13" fmla="*/ 0 h 1793810"/>
              <a:gd name="connsiteX14" fmla="*/ 198148 w 4860061"/>
              <a:gd name="connsiteY14" fmla="*/ 100001 h 1793810"/>
              <a:gd name="connsiteX15" fmla="*/ 149167 w 4860061"/>
              <a:gd name="connsiteY15" fmla="*/ 100001 h 1793810"/>
              <a:gd name="connsiteX16" fmla="*/ 25811 w 4860061"/>
              <a:gd name="connsiteY16" fmla="*/ 0 h 1793810"/>
              <a:gd name="connsiteX17" fmla="*/ 75283 w 4860061"/>
              <a:gd name="connsiteY17" fmla="*/ 0 h 1793810"/>
              <a:gd name="connsiteX18" fmla="*/ 128454 w 4860061"/>
              <a:gd name="connsiteY18" fmla="*/ 100001 h 1793810"/>
              <a:gd name="connsiteX19" fmla="*/ 78982 w 4860061"/>
              <a:gd name="connsiteY19" fmla="*/ 100001 h 1793810"/>
              <a:gd name="connsiteX20" fmla="*/ 0 w 4860061"/>
              <a:gd name="connsiteY20" fmla="*/ 0 h 1793810"/>
              <a:gd name="connsiteX21" fmla="*/ 5098 w 4860061"/>
              <a:gd name="connsiteY21" fmla="*/ 0 h 1793810"/>
              <a:gd name="connsiteX22" fmla="*/ 58270 w 4860061"/>
              <a:gd name="connsiteY22" fmla="*/ 100001 h 1793810"/>
              <a:gd name="connsiteX23" fmla="*/ 0 w 4860061"/>
              <a:gd name="connsiteY23" fmla="*/ 100001 h 179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60061" h="1793810">
                <a:moveTo>
                  <a:pt x="239626" y="0"/>
                </a:moveTo>
                <a:lnTo>
                  <a:pt x="3963156" y="0"/>
                </a:lnTo>
                <a:lnTo>
                  <a:pt x="4860061" y="896905"/>
                </a:lnTo>
                <a:lnTo>
                  <a:pt x="4860061" y="1793810"/>
                </a:lnTo>
                <a:lnTo>
                  <a:pt x="4769902" y="1793810"/>
                </a:lnTo>
                <a:lnTo>
                  <a:pt x="4769902" y="957113"/>
                </a:lnTo>
                <a:lnTo>
                  <a:pt x="3912791" y="100001"/>
                </a:lnTo>
                <a:lnTo>
                  <a:pt x="292797" y="100001"/>
                </a:lnTo>
                <a:close/>
                <a:moveTo>
                  <a:pt x="165689" y="0"/>
                </a:moveTo>
                <a:lnTo>
                  <a:pt x="218913" y="0"/>
                </a:lnTo>
                <a:lnTo>
                  <a:pt x="272084" y="100001"/>
                </a:lnTo>
                <a:lnTo>
                  <a:pt x="218861" y="100001"/>
                </a:lnTo>
                <a:close/>
                <a:moveTo>
                  <a:pt x="95995" y="0"/>
                </a:moveTo>
                <a:lnTo>
                  <a:pt x="144977" y="0"/>
                </a:lnTo>
                <a:lnTo>
                  <a:pt x="198148" y="100001"/>
                </a:lnTo>
                <a:lnTo>
                  <a:pt x="149167" y="100001"/>
                </a:lnTo>
                <a:close/>
                <a:moveTo>
                  <a:pt x="25811" y="0"/>
                </a:moveTo>
                <a:lnTo>
                  <a:pt x="75283" y="0"/>
                </a:lnTo>
                <a:lnTo>
                  <a:pt x="128454" y="100001"/>
                </a:lnTo>
                <a:lnTo>
                  <a:pt x="78982" y="100001"/>
                </a:lnTo>
                <a:close/>
                <a:moveTo>
                  <a:pt x="0" y="0"/>
                </a:moveTo>
                <a:lnTo>
                  <a:pt x="5098" y="0"/>
                </a:lnTo>
                <a:lnTo>
                  <a:pt x="58270" y="100001"/>
                </a:lnTo>
                <a:lnTo>
                  <a:pt x="0" y="100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8" name="TextBox 6"/>
          <p:cNvSpPr txBox="1"/>
          <p:nvPr/>
        </p:nvSpPr>
        <p:spPr>
          <a:xfrm>
            <a:off x="906867" y="1858519"/>
            <a:ext cx="2331305" cy="859808"/>
          </a:xfrm>
          <a:prstGeom prst="rect">
            <a:avLst/>
          </a:prstGeom>
        </p:spPr>
        <p:txBody>
          <a:bodyPr vert="horz" wrap="square" lIns="0" tIns="0" rIns="0" bIns="0"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zh-CN" altLang="en-US" sz="1100"/>
              <a:t>此部分内容作为文字排版占位显示（建议使用主题字体）</a:t>
            </a:r>
            <a:endParaRPr lang="zh-CN" altLang="en-US" sz="1100"/>
          </a:p>
        </p:txBody>
      </p:sp>
      <p:sp>
        <p:nvSpPr>
          <p:cNvPr id="9" name="TextBox 7"/>
          <p:cNvSpPr txBox="1"/>
          <p:nvPr/>
        </p:nvSpPr>
        <p:spPr>
          <a:xfrm>
            <a:off x="906866" y="1550905"/>
            <a:ext cx="978419" cy="230833"/>
          </a:xfrm>
          <a:prstGeom prst="rect">
            <a:avLst/>
          </a:prstGeom>
          <a:noFill/>
        </p:spPr>
        <p:txBody>
          <a:bodyPr wrap="square" lIns="0" tIns="0" rIns="0" bIns="0">
            <a:normAutofit fontScale="85000" lnSpcReduction="20000"/>
          </a:bodyPr>
          <a:lstStyle/>
          <a:p>
            <a:r>
              <a:rPr lang="id-ID" sz="2000" b="1"/>
              <a:t>Strength</a:t>
            </a:r>
            <a:endParaRPr lang="id-ID" sz="2000" b="1"/>
          </a:p>
        </p:txBody>
      </p:sp>
      <p:sp>
        <p:nvSpPr>
          <p:cNvPr id="10" name="TextBox 8"/>
          <p:cNvSpPr txBox="1"/>
          <p:nvPr/>
        </p:nvSpPr>
        <p:spPr>
          <a:xfrm>
            <a:off x="906867" y="3188374"/>
            <a:ext cx="2331305" cy="859808"/>
          </a:xfrm>
          <a:prstGeom prst="rect">
            <a:avLst/>
          </a:prstGeom>
        </p:spPr>
        <p:txBody>
          <a:bodyPr vert="horz" wrap="square" lIns="0" tIns="0" rIns="0" bIns="0"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zh-CN" altLang="en-US" sz="1100"/>
              <a:t>此部分内容作为文字排版占位显示（建议使用主题字体）</a:t>
            </a:r>
            <a:endParaRPr lang="zh-CN" altLang="en-US" sz="1100"/>
          </a:p>
        </p:txBody>
      </p:sp>
      <p:sp>
        <p:nvSpPr>
          <p:cNvPr id="11" name="TextBox 9"/>
          <p:cNvSpPr txBox="1"/>
          <p:nvPr/>
        </p:nvSpPr>
        <p:spPr>
          <a:xfrm>
            <a:off x="906867" y="2880760"/>
            <a:ext cx="1346618" cy="230833"/>
          </a:xfrm>
          <a:prstGeom prst="rect">
            <a:avLst/>
          </a:prstGeom>
          <a:noFill/>
        </p:spPr>
        <p:txBody>
          <a:bodyPr wrap="square" lIns="0" tIns="0" rIns="0" bIns="0">
            <a:normAutofit fontScale="85000" lnSpcReduction="20000"/>
          </a:bodyPr>
          <a:lstStyle/>
          <a:p>
            <a:r>
              <a:rPr lang="id-ID" sz="2000" b="1"/>
              <a:t>Opportunity</a:t>
            </a:r>
            <a:endParaRPr lang="id-ID" sz="2000" b="1"/>
          </a:p>
        </p:txBody>
      </p:sp>
      <p:sp>
        <p:nvSpPr>
          <p:cNvPr id="12" name="TextBox 10"/>
          <p:cNvSpPr txBox="1"/>
          <p:nvPr/>
        </p:nvSpPr>
        <p:spPr>
          <a:xfrm>
            <a:off x="5845918" y="1858519"/>
            <a:ext cx="2331305" cy="859808"/>
          </a:xfrm>
          <a:prstGeom prst="rect">
            <a:avLst/>
          </a:prstGeom>
        </p:spPr>
        <p:txBody>
          <a:bodyPr vert="horz" wrap="square" lIns="0" tIns="0" rIns="0" bIns="0">
            <a:normAutofit/>
          </a:bodyPr>
          <a:lstStyle/>
          <a:p>
            <a:pPr marL="0" indent="0" algn="r">
              <a:lnSpc>
                <a:spcPct val="120000"/>
              </a:lnSpc>
              <a:buNone/>
            </a:pPr>
            <a:r>
              <a:rPr lang="zh-CN" altLang="en-US" sz="1100"/>
              <a:t>此部分内容作为文字排版占位显示（建议使用主题字体）</a:t>
            </a:r>
            <a:endParaRPr lang="zh-CN" altLang="en-US" sz="1100"/>
          </a:p>
        </p:txBody>
      </p:sp>
      <p:sp>
        <p:nvSpPr>
          <p:cNvPr id="13" name="TextBox 11"/>
          <p:cNvSpPr txBox="1"/>
          <p:nvPr/>
        </p:nvSpPr>
        <p:spPr>
          <a:xfrm>
            <a:off x="7121454" y="1550905"/>
            <a:ext cx="1095590" cy="230833"/>
          </a:xfrm>
          <a:prstGeom prst="rect">
            <a:avLst/>
          </a:prstGeom>
          <a:noFill/>
        </p:spPr>
        <p:txBody>
          <a:bodyPr wrap="square" lIns="0" tIns="0" rIns="0" bIns="0">
            <a:normAutofit fontScale="85000" lnSpcReduction="20000"/>
          </a:bodyPr>
          <a:lstStyle/>
          <a:p>
            <a:pPr algn="r"/>
            <a:r>
              <a:rPr lang="id-ID" sz="2000" b="1"/>
              <a:t>Weakness</a:t>
            </a:r>
            <a:endParaRPr lang="id-ID" sz="2000" b="1"/>
          </a:p>
        </p:txBody>
      </p:sp>
      <p:sp>
        <p:nvSpPr>
          <p:cNvPr id="14" name="TextBox 12"/>
          <p:cNvSpPr txBox="1"/>
          <p:nvPr/>
        </p:nvSpPr>
        <p:spPr>
          <a:xfrm>
            <a:off x="5878456" y="3188374"/>
            <a:ext cx="2331305" cy="859808"/>
          </a:xfrm>
          <a:prstGeom prst="rect">
            <a:avLst/>
          </a:prstGeom>
        </p:spPr>
        <p:txBody>
          <a:bodyPr vert="horz" wrap="square" lIns="0" tIns="0" rIns="0" bIns="0">
            <a:normAutofit/>
          </a:bodyPr>
          <a:lstStyle/>
          <a:p>
            <a:pPr marL="0" indent="0" algn="r">
              <a:lnSpc>
                <a:spcPct val="120000"/>
              </a:lnSpc>
              <a:buNone/>
            </a:pPr>
            <a:r>
              <a:rPr lang="zh-CN" altLang="en-US" sz="1100"/>
              <a:t>此部分内容作为文字排版占位显示（建议使用主题字体）</a:t>
            </a:r>
            <a:endParaRPr lang="zh-CN" altLang="en-US" sz="1100"/>
          </a:p>
        </p:txBody>
      </p:sp>
      <p:sp>
        <p:nvSpPr>
          <p:cNvPr id="15" name="TextBox 13"/>
          <p:cNvSpPr txBox="1"/>
          <p:nvPr/>
        </p:nvSpPr>
        <p:spPr>
          <a:xfrm>
            <a:off x="6863141" y="2865691"/>
            <a:ext cx="1346618" cy="230833"/>
          </a:xfrm>
          <a:prstGeom prst="rect">
            <a:avLst/>
          </a:prstGeom>
          <a:noFill/>
        </p:spPr>
        <p:txBody>
          <a:bodyPr wrap="square" lIns="0" tIns="0" rIns="0" bIns="0">
            <a:normAutofit fontScale="85000" lnSpcReduction="20000"/>
          </a:bodyPr>
          <a:lstStyle/>
          <a:p>
            <a:pPr algn="r"/>
            <a:r>
              <a:rPr lang="id-ID" sz="2000" b="1"/>
              <a:t>Threat</a:t>
            </a:r>
            <a:endParaRPr lang="id-ID" sz="2000" b="1"/>
          </a:p>
        </p:txBody>
      </p:sp>
      <p:grpSp>
        <p:nvGrpSpPr>
          <p:cNvPr id="16" name="Group 14"/>
          <p:cNvGrpSpPr/>
          <p:nvPr/>
        </p:nvGrpSpPr>
        <p:grpSpPr>
          <a:xfrm>
            <a:off x="3433071" y="1425022"/>
            <a:ext cx="2307374" cy="2690715"/>
            <a:chOff x="4564893" y="1881162"/>
            <a:chExt cx="3076499" cy="3587620"/>
          </a:xfrm>
        </p:grpSpPr>
        <p:sp>
          <p:nvSpPr>
            <p:cNvPr id="17" name="Freeform: Shape 15"/>
            <p:cNvSpPr/>
            <p:nvPr/>
          </p:nvSpPr>
          <p:spPr>
            <a:xfrm flipH="1" flipV="1">
              <a:off x="4564894" y="1881162"/>
              <a:ext cx="1534678" cy="1793811"/>
            </a:xfrm>
            <a:custGeom>
              <a:avLst/>
              <a:gdLst>
                <a:gd name="connsiteX0" fmla="*/ 0 w 1521571"/>
                <a:gd name="connsiteY0" fmla="*/ 0 h 1778491"/>
                <a:gd name="connsiteX1" fmla="*/ 1521571 w 1521571"/>
                <a:gd name="connsiteY1" fmla="*/ 0 h 1778491"/>
                <a:gd name="connsiteX2" fmla="*/ 1521571 w 1521571"/>
                <a:gd name="connsiteY2" fmla="*/ 14491 h 1778491"/>
                <a:gd name="connsiteX3" fmla="*/ 1521571 w 1521571"/>
                <a:gd name="connsiteY3" fmla="*/ 1040227 h 1778491"/>
                <a:gd name="connsiteX4" fmla="*/ 45043 w 1521571"/>
                <a:gd name="connsiteY4" fmla="*/ 1778491 h 1778491"/>
                <a:gd name="connsiteX5" fmla="*/ 0 w 1521571"/>
                <a:gd name="connsiteY5" fmla="*/ 1778491 h 1778491"/>
                <a:gd name="connsiteX6" fmla="*/ 0 w 1521571"/>
                <a:gd name="connsiteY6" fmla="*/ 14491 h 1778491"/>
                <a:gd name="connsiteX7" fmla="*/ 0 w 1521571"/>
                <a:gd name="connsiteY7" fmla="*/ 0 h 177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1571" h="1778491">
                  <a:moveTo>
                    <a:pt x="0" y="0"/>
                  </a:moveTo>
                  <a:lnTo>
                    <a:pt x="1521571" y="0"/>
                  </a:lnTo>
                  <a:lnTo>
                    <a:pt x="1521571" y="14491"/>
                  </a:lnTo>
                  <a:lnTo>
                    <a:pt x="1521571" y="1040227"/>
                  </a:lnTo>
                  <a:lnTo>
                    <a:pt x="45043" y="1778491"/>
                  </a:lnTo>
                  <a:lnTo>
                    <a:pt x="0" y="1778491"/>
                  </a:lnTo>
                  <a:lnTo>
                    <a:pt x="0" y="14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8" name="Group 16"/>
            <p:cNvGrpSpPr/>
            <p:nvPr/>
          </p:nvGrpSpPr>
          <p:grpSpPr>
            <a:xfrm>
              <a:off x="4564893" y="1881162"/>
              <a:ext cx="3076499" cy="3587620"/>
              <a:chOff x="4564893" y="1881162"/>
              <a:chExt cx="3076499" cy="3587620"/>
            </a:xfrm>
          </p:grpSpPr>
          <p:sp>
            <p:nvSpPr>
              <p:cNvPr id="19" name="Freeform: Shape 17"/>
              <p:cNvSpPr/>
              <p:nvPr/>
            </p:nvSpPr>
            <p:spPr>
              <a:xfrm flipH="1">
                <a:off x="4564894" y="3674972"/>
                <a:ext cx="1534677" cy="1793810"/>
              </a:xfrm>
              <a:custGeom>
                <a:avLst/>
                <a:gdLst>
                  <a:gd name="connsiteX0" fmla="*/ 0 w 1521571"/>
                  <a:gd name="connsiteY0" fmla="*/ 0 h 1778491"/>
                  <a:gd name="connsiteX1" fmla="*/ 1521571 w 1521571"/>
                  <a:gd name="connsiteY1" fmla="*/ 0 h 1778491"/>
                  <a:gd name="connsiteX2" fmla="*/ 1521571 w 1521571"/>
                  <a:gd name="connsiteY2" fmla="*/ 14491 h 1778491"/>
                  <a:gd name="connsiteX3" fmla="*/ 1521571 w 1521571"/>
                  <a:gd name="connsiteY3" fmla="*/ 1040227 h 1778491"/>
                  <a:gd name="connsiteX4" fmla="*/ 45043 w 1521571"/>
                  <a:gd name="connsiteY4" fmla="*/ 1778491 h 1778491"/>
                  <a:gd name="connsiteX5" fmla="*/ 0 w 1521571"/>
                  <a:gd name="connsiteY5" fmla="*/ 1778491 h 1778491"/>
                  <a:gd name="connsiteX6" fmla="*/ 0 w 1521571"/>
                  <a:gd name="connsiteY6" fmla="*/ 14491 h 1778491"/>
                  <a:gd name="connsiteX7" fmla="*/ 0 w 1521571"/>
                  <a:gd name="connsiteY7" fmla="*/ 0 h 1778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1571" h="1778491">
                    <a:moveTo>
                      <a:pt x="0" y="0"/>
                    </a:moveTo>
                    <a:lnTo>
                      <a:pt x="1521571" y="0"/>
                    </a:lnTo>
                    <a:lnTo>
                      <a:pt x="1521571" y="14491"/>
                    </a:lnTo>
                    <a:lnTo>
                      <a:pt x="1521571" y="1040227"/>
                    </a:lnTo>
                    <a:lnTo>
                      <a:pt x="45043" y="1778491"/>
                    </a:lnTo>
                    <a:lnTo>
                      <a:pt x="0" y="1778491"/>
                    </a:lnTo>
                    <a:lnTo>
                      <a:pt x="0" y="144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" name="TextBox 18"/>
              <p:cNvSpPr txBox="1"/>
              <p:nvPr/>
            </p:nvSpPr>
            <p:spPr>
              <a:xfrm>
                <a:off x="4564893" y="2273521"/>
                <a:ext cx="1611200" cy="156966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pPr algn="ctr"/>
                <a:r>
                  <a:rPr lang="id-ID" sz="9600" b="1" dirty="0">
                    <a:solidFill>
                      <a:schemeClr val="bg1"/>
                    </a:solidFill>
                  </a:rPr>
                  <a:t>S</a:t>
                </a:r>
                <a:endParaRPr lang="id-ID" sz="9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TextBox 19"/>
              <p:cNvSpPr txBox="1"/>
              <p:nvPr/>
            </p:nvSpPr>
            <p:spPr>
              <a:xfrm>
                <a:off x="4564893" y="3674973"/>
                <a:ext cx="1611200" cy="156966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pPr algn="ctr"/>
                <a:r>
                  <a:rPr lang="id-ID" sz="9600" b="1">
                    <a:solidFill>
                      <a:schemeClr val="bg1"/>
                    </a:solidFill>
                  </a:rPr>
                  <a:t>O</a:t>
                </a:r>
                <a:endParaRPr lang="id-ID" sz="96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: Shape 20"/>
              <p:cNvSpPr/>
              <p:nvPr/>
            </p:nvSpPr>
            <p:spPr>
              <a:xfrm>
                <a:off x="6106715" y="3674972"/>
                <a:ext cx="1534677" cy="1793810"/>
              </a:xfrm>
              <a:custGeom>
                <a:avLst/>
                <a:gdLst>
                  <a:gd name="connsiteX0" fmla="*/ 0 w 1521571"/>
                  <a:gd name="connsiteY0" fmla="*/ 0 h 1778491"/>
                  <a:gd name="connsiteX1" fmla="*/ 1521571 w 1521571"/>
                  <a:gd name="connsiteY1" fmla="*/ 0 h 1778491"/>
                  <a:gd name="connsiteX2" fmla="*/ 1521571 w 1521571"/>
                  <a:gd name="connsiteY2" fmla="*/ 14491 h 1778491"/>
                  <a:gd name="connsiteX3" fmla="*/ 1521571 w 1521571"/>
                  <a:gd name="connsiteY3" fmla="*/ 1040227 h 1778491"/>
                  <a:gd name="connsiteX4" fmla="*/ 45043 w 1521571"/>
                  <a:gd name="connsiteY4" fmla="*/ 1778491 h 1778491"/>
                  <a:gd name="connsiteX5" fmla="*/ 0 w 1521571"/>
                  <a:gd name="connsiteY5" fmla="*/ 1778491 h 1778491"/>
                  <a:gd name="connsiteX6" fmla="*/ 0 w 1521571"/>
                  <a:gd name="connsiteY6" fmla="*/ 14491 h 1778491"/>
                  <a:gd name="connsiteX7" fmla="*/ 0 w 1521571"/>
                  <a:gd name="connsiteY7" fmla="*/ 0 h 1778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1571" h="1778491">
                    <a:moveTo>
                      <a:pt x="0" y="0"/>
                    </a:moveTo>
                    <a:lnTo>
                      <a:pt x="1521571" y="0"/>
                    </a:lnTo>
                    <a:lnTo>
                      <a:pt x="1521571" y="14491"/>
                    </a:lnTo>
                    <a:lnTo>
                      <a:pt x="1521571" y="1040227"/>
                    </a:lnTo>
                    <a:lnTo>
                      <a:pt x="45043" y="1778491"/>
                    </a:lnTo>
                    <a:lnTo>
                      <a:pt x="0" y="1778491"/>
                    </a:lnTo>
                    <a:lnTo>
                      <a:pt x="0" y="144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" name="Freeform: Shape 21"/>
              <p:cNvSpPr/>
              <p:nvPr/>
            </p:nvSpPr>
            <p:spPr>
              <a:xfrm flipV="1">
                <a:off x="6106715" y="1881162"/>
                <a:ext cx="1534677" cy="1793810"/>
              </a:xfrm>
              <a:custGeom>
                <a:avLst/>
                <a:gdLst>
                  <a:gd name="connsiteX0" fmla="*/ 0 w 1521571"/>
                  <a:gd name="connsiteY0" fmla="*/ 0 h 1778491"/>
                  <a:gd name="connsiteX1" fmla="*/ 1521571 w 1521571"/>
                  <a:gd name="connsiteY1" fmla="*/ 0 h 1778491"/>
                  <a:gd name="connsiteX2" fmla="*/ 1521571 w 1521571"/>
                  <a:gd name="connsiteY2" fmla="*/ 14491 h 1778491"/>
                  <a:gd name="connsiteX3" fmla="*/ 1521571 w 1521571"/>
                  <a:gd name="connsiteY3" fmla="*/ 1040227 h 1778491"/>
                  <a:gd name="connsiteX4" fmla="*/ 45043 w 1521571"/>
                  <a:gd name="connsiteY4" fmla="*/ 1778491 h 1778491"/>
                  <a:gd name="connsiteX5" fmla="*/ 0 w 1521571"/>
                  <a:gd name="connsiteY5" fmla="*/ 1778491 h 1778491"/>
                  <a:gd name="connsiteX6" fmla="*/ 0 w 1521571"/>
                  <a:gd name="connsiteY6" fmla="*/ 14491 h 1778491"/>
                  <a:gd name="connsiteX7" fmla="*/ 0 w 1521571"/>
                  <a:gd name="connsiteY7" fmla="*/ 0 h 1778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1571" h="1778491">
                    <a:moveTo>
                      <a:pt x="0" y="0"/>
                    </a:moveTo>
                    <a:lnTo>
                      <a:pt x="1521571" y="0"/>
                    </a:lnTo>
                    <a:lnTo>
                      <a:pt x="1521571" y="14491"/>
                    </a:lnTo>
                    <a:lnTo>
                      <a:pt x="1521571" y="1040227"/>
                    </a:lnTo>
                    <a:lnTo>
                      <a:pt x="45043" y="1778491"/>
                    </a:lnTo>
                    <a:lnTo>
                      <a:pt x="0" y="1778491"/>
                    </a:lnTo>
                    <a:lnTo>
                      <a:pt x="0" y="144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" name="TextBox 22"/>
              <p:cNvSpPr txBox="1"/>
              <p:nvPr/>
            </p:nvSpPr>
            <p:spPr>
              <a:xfrm>
                <a:off x="6269824" y="2298694"/>
                <a:ext cx="1208457" cy="156966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pPr algn="ctr"/>
                <a:r>
                  <a:rPr lang="id-ID" sz="9600" b="1" dirty="0">
                    <a:solidFill>
                      <a:schemeClr val="bg1"/>
                    </a:solidFill>
                  </a:rPr>
                  <a:t>W</a:t>
                </a:r>
                <a:endParaRPr lang="id-ID" sz="9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TextBox 23"/>
              <p:cNvSpPr txBox="1"/>
              <p:nvPr/>
            </p:nvSpPr>
            <p:spPr>
              <a:xfrm>
                <a:off x="6122823" y="3674973"/>
                <a:ext cx="1473401" cy="156966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pPr algn="ctr"/>
                <a:r>
                  <a:rPr lang="id-ID" sz="9600" b="1">
                    <a:solidFill>
                      <a:schemeClr val="bg1"/>
                    </a:solidFill>
                  </a:rPr>
                  <a:t>T</a:t>
                </a:r>
                <a:endParaRPr lang="id-ID" sz="9600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6" name="Title 1"/>
          <p:cNvSpPr txBox="1"/>
          <p:nvPr/>
        </p:nvSpPr>
        <p:spPr>
          <a:xfrm>
            <a:off x="323528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48"/>
          <p:cNvSpPr txBox="1"/>
          <p:nvPr/>
        </p:nvSpPr>
        <p:spPr>
          <a:xfrm>
            <a:off x="3163599" y="3329927"/>
            <a:ext cx="2816801" cy="4770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100" dirty="0">
                <a:solidFill>
                  <a:srgbClr val="3442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</a:t>
            </a:r>
            <a:endParaRPr lang="en-GB" altLang="zh-CN" sz="3100" dirty="0">
              <a:solidFill>
                <a:srgbClr val="34425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TextBox 49"/>
          <p:cNvSpPr txBox="1"/>
          <p:nvPr/>
        </p:nvSpPr>
        <p:spPr>
          <a:xfrm>
            <a:off x="3200263" y="3909705"/>
            <a:ext cx="278013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800" dirty="0">
                <a:solidFill>
                  <a:srgbClr val="3442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请替换文字内容，点击添加相关标题文字，修改文字内容，</a:t>
            </a:r>
            <a:endParaRPr lang="en-US" altLang="zh-CN" sz="800" dirty="0">
              <a:solidFill>
                <a:srgbClr val="34425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eaLnBrk="0" hangingPunct="0"/>
            <a:r>
              <a:rPr lang="zh-CN" altLang="en-US" sz="800" dirty="0">
                <a:solidFill>
                  <a:srgbClr val="3442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也可以直接复制你的内容到此。</a:t>
            </a:r>
            <a:endParaRPr lang="zh-CN" altLang="en-US" sz="800" dirty="0">
              <a:solidFill>
                <a:srgbClr val="34425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Freeform: Shape 25"/>
          <p:cNvSpPr/>
          <p:nvPr/>
        </p:nvSpPr>
        <p:spPr>
          <a:xfrm>
            <a:off x="3519367" y="881655"/>
            <a:ext cx="2105265" cy="2347393"/>
          </a:xfrm>
          <a:custGeom>
            <a:avLst/>
            <a:gdLst>
              <a:gd name="connsiteX0" fmla="*/ 1124365 w 2248729"/>
              <a:gd name="connsiteY0" fmla="*/ 0 h 2507353"/>
              <a:gd name="connsiteX1" fmla="*/ 1257442 w 2248729"/>
              <a:gd name="connsiteY1" fmla="*/ 31576 h 2507353"/>
              <a:gd name="connsiteX2" fmla="*/ 2115652 w 2248729"/>
              <a:gd name="connsiteY2" fmla="*/ 527274 h 2507353"/>
              <a:gd name="connsiteX3" fmla="*/ 2248729 w 2248729"/>
              <a:gd name="connsiteY3" fmla="*/ 758148 h 2507353"/>
              <a:gd name="connsiteX4" fmla="*/ 2248729 w 2248729"/>
              <a:gd name="connsiteY4" fmla="*/ 1749546 h 2507353"/>
              <a:gd name="connsiteX5" fmla="*/ 2115652 w 2248729"/>
              <a:gd name="connsiteY5" fmla="*/ 1980419 h 2507353"/>
              <a:gd name="connsiteX6" fmla="*/ 1257442 w 2248729"/>
              <a:gd name="connsiteY6" fmla="*/ 2474760 h 2507353"/>
              <a:gd name="connsiteX7" fmla="*/ 991288 w 2248729"/>
              <a:gd name="connsiteY7" fmla="*/ 2474760 h 2507353"/>
              <a:gd name="connsiteX8" fmla="*/ 133077 w 2248729"/>
              <a:gd name="connsiteY8" fmla="*/ 1980419 h 2507353"/>
              <a:gd name="connsiteX9" fmla="*/ 0 w 2248729"/>
              <a:gd name="connsiteY9" fmla="*/ 1749546 h 2507353"/>
              <a:gd name="connsiteX10" fmla="*/ 0 w 2248729"/>
              <a:gd name="connsiteY10" fmla="*/ 758148 h 2507353"/>
              <a:gd name="connsiteX11" fmla="*/ 133077 w 2248729"/>
              <a:gd name="connsiteY11" fmla="*/ 527274 h 2507353"/>
              <a:gd name="connsiteX12" fmla="*/ 991288 w 2248729"/>
              <a:gd name="connsiteY12" fmla="*/ 31576 h 2507353"/>
              <a:gd name="connsiteX13" fmla="*/ 1124365 w 2248729"/>
              <a:gd name="connsiteY13" fmla="*/ 0 h 250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48729" h="2507353">
                <a:moveTo>
                  <a:pt x="1124365" y="0"/>
                </a:moveTo>
                <a:cubicBezTo>
                  <a:pt x="1172571" y="0"/>
                  <a:pt x="1220778" y="10526"/>
                  <a:pt x="1257442" y="31576"/>
                </a:cubicBezTo>
                <a:cubicBezTo>
                  <a:pt x="2115652" y="527274"/>
                  <a:pt x="2115652" y="527274"/>
                  <a:pt x="2115652" y="527274"/>
                </a:cubicBezTo>
                <a:cubicBezTo>
                  <a:pt x="2188980" y="569375"/>
                  <a:pt x="2248729" y="672589"/>
                  <a:pt x="2248729" y="758148"/>
                </a:cubicBezTo>
                <a:cubicBezTo>
                  <a:pt x="2248729" y="1749546"/>
                  <a:pt x="2248729" y="1749546"/>
                  <a:pt x="2248729" y="1749546"/>
                </a:cubicBezTo>
                <a:cubicBezTo>
                  <a:pt x="2248729" y="1833746"/>
                  <a:pt x="2188980" y="1936960"/>
                  <a:pt x="2115652" y="1980419"/>
                </a:cubicBezTo>
                <a:cubicBezTo>
                  <a:pt x="1257442" y="2474760"/>
                  <a:pt x="1257442" y="2474760"/>
                  <a:pt x="1257442" y="2474760"/>
                </a:cubicBezTo>
                <a:cubicBezTo>
                  <a:pt x="1184114" y="2518218"/>
                  <a:pt x="1064616" y="2518218"/>
                  <a:pt x="991288" y="2474760"/>
                </a:cubicBezTo>
                <a:cubicBezTo>
                  <a:pt x="133077" y="1980419"/>
                  <a:pt x="133077" y="1980419"/>
                  <a:pt x="133077" y="1980419"/>
                </a:cubicBezTo>
                <a:cubicBezTo>
                  <a:pt x="59749" y="1936960"/>
                  <a:pt x="0" y="1833746"/>
                  <a:pt x="0" y="1749546"/>
                </a:cubicBezTo>
                <a:lnTo>
                  <a:pt x="0" y="758148"/>
                </a:lnTo>
                <a:cubicBezTo>
                  <a:pt x="0" y="672589"/>
                  <a:pt x="59749" y="569375"/>
                  <a:pt x="133077" y="527274"/>
                </a:cubicBezTo>
                <a:cubicBezTo>
                  <a:pt x="991288" y="31576"/>
                  <a:pt x="991288" y="31576"/>
                  <a:pt x="991288" y="31576"/>
                </a:cubicBezTo>
                <a:cubicBezTo>
                  <a:pt x="1027952" y="10526"/>
                  <a:pt x="1076158" y="0"/>
                  <a:pt x="1124365" y="0"/>
                </a:cubicBezTo>
                <a:close/>
              </a:path>
            </a:pathLst>
          </a:custGeom>
          <a:solidFill>
            <a:schemeClr val="tx2">
              <a:alpha val="8000"/>
            </a:schemeClr>
          </a:solidFill>
          <a:ln w="222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7" name="Freeform: Shape 24"/>
          <p:cNvSpPr/>
          <p:nvPr/>
        </p:nvSpPr>
        <p:spPr>
          <a:xfrm>
            <a:off x="3810176" y="1207072"/>
            <a:ext cx="1521563" cy="1696559"/>
          </a:xfrm>
          <a:custGeom>
            <a:avLst/>
            <a:gdLst>
              <a:gd name="connsiteX0" fmla="*/ 1124365 w 2248729"/>
              <a:gd name="connsiteY0" fmla="*/ 0 h 2507353"/>
              <a:gd name="connsiteX1" fmla="*/ 1257442 w 2248729"/>
              <a:gd name="connsiteY1" fmla="*/ 31576 h 2507353"/>
              <a:gd name="connsiteX2" fmla="*/ 2115652 w 2248729"/>
              <a:gd name="connsiteY2" fmla="*/ 527274 h 2507353"/>
              <a:gd name="connsiteX3" fmla="*/ 2248729 w 2248729"/>
              <a:gd name="connsiteY3" fmla="*/ 758148 h 2507353"/>
              <a:gd name="connsiteX4" fmla="*/ 2248729 w 2248729"/>
              <a:gd name="connsiteY4" fmla="*/ 1749546 h 2507353"/>
              <a:gd name="connsiteX5" fmla="*/ 2115652 w 2248729"/>
              <a:gd name="connsiteY5" fmla="*/ 1980419 h 2507353"/>
              <a:gd name="connsiteX6" fmla="*/ 1257442 w 2248729"/>
              <a:gd name="connsiteY6" fmla="*/ 2474760 h 2507353"/>
              <a:gd name="connsiteX7" fmla="*/ 991288 w 2248729"/>
              <a:gd name="connsiteY7" fmla="*/ 2474760 h 2507353"/>
              <a:gd name="connsiteX8" fmla="*/ 133077 w 2248729"/>
              <a:gd name="connsiteY8" fmla="*/ 1980419 h 2507353"/>
              <a:gd name="connsiteX9" fmla="*/ 0 w 2248729"/>
              <a:gd name="connsiteY9" fmla="*/ 1749546 h 2507353"/>
              <a:gd name="connsiteX10" fmla="*/ 0 w 2248729"/>
              <a:gd name="connsiteY10" fmla="*/ 758148 h 2507353"/>
              <a:gd name="connsiteX11" fmla="*/ 133077 w 2248729"/>
              <a:gd name="connsiteY11" fmla="*/ 527274 h 2507353"/>
              <a:gd name="connsiteX12" fmla="*/ 991288 w 2248729"/>
              <a:gd name="connsiteY12" fmla="*/ 31576 h 2507353"/>
              <a:gd name="connsiteX13" fmla="*/ 1124365 w 2248729"/>
              <a:gd name="connsiteY13" fmla="*/ 0 h 250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48729" h="2507353">
                <a:moveTo>
                  <a:pt x="1124365" y="0"/>
                </a:moveTo>
                <a:cubicBezTo>
                  <a:pt x="1172571" y="0"/>
                  <a:pt x="1220778" y="10526"/>
                  <a:pt x="1257442" y="31576"/>
                </a:cubicBezTo>
                <a:cubicBezTo>
                  <a:pt x="2115652" y="527274"/>
                  <a:pt x="2115652" y="527274"/>
                  <a:pt x="2115652" y="527274"/>
                </a:cubicBezTo>
                <a:cubicBezTo>
                  <a:pt x="2188980" y="569375"/>
                  <a:pt x="2248729" y="672589"/>
                  <a:pt x="2248729" y="758148"/>
                </a:cubicBezTo>
                <a:cubicBezTo>
                  <a:pt x="2248729" y="1749546"/>
                  <a:pt x="2248729" y="1749546"/>
                  <a:pt x="2248729" y="1749546"/>
                </a:cubicBezTo>
                <a:cubicBezTo>
                  <a:pt x="2248729" y="1833746"/>
                  <a:pt x="2188980" y="1936960"/>
                  <a:pt x="2115652" y="1980419"/>
                </a:cubicBezTo>
                <a:cubicBezTo>
                  <a:pt x="1257442" y="2474760"/>
                  <a:pt x="1257442" y="2474760"/>
                  <a:pt x="1257442" y="2474760"/>
                </a:cubicBezTo>
                <a:cubicBezTo>
                  <a:pt x="1184114" y="2518218"/>
                  <a:pt x="1064616" y="2518218"/>
                  <a:pt x="991288" y="2474760"/>
                </a:cubicBezTo>
                <a:cubicBezTo>
                  <a:pt x="133077" y="1980419"/>
                  <a:pt x="133077" y="1980419"/>
                  <a:pt x="133077" y="1980419"/>
                </a:cubicBezTo>
                <a:cubicBezTo>
                  <a:pt x="59749" y="1936960"/>
                  <a:pt x="0" y="1833746"/>
                  <a:pt x="0" y="1749546"/>
                </a:cubicBezTo>
                <a:lnTo>
                  <a:pt x="0" y="758148"/>
                </a:lnTo>
                <a:cubicBezTo>
                  <a:pt x="0" y="672589"/>
                  <a:pt x="59749" y="569375"/>
                  <a:pt x="133077" y="527274"/>
                </a:cubicBezTo>
                <a:cubicBezTo>
                  <a:pt x="991288" y="31576"/>
                  <a:pt x="991288" y="31576"/>
                  <a:pt x="991288" y="31576"/>
                </a:cubicBezTo>
                <a:cubicBezTo>
                  <a:pt x="1027952" y="10526"/>
                  <a:pt x="1076158" y="0"/>
                  <a:pt x="1124365" y="0"/>
                </a:cubicBezTo>
                <a:close/>
              </a:path>
            </a:pathLst>
          </a:custGeom>
          <a:solidFill>
            <a:schemeClr val="tx2">
              <a:alpha val="19000"/>
            </a:schemeClr>
          </a:solidFill>
          <a:ln w="222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8" name="Freeform: Shape 19"/>
          <p:cNvSpPr/>
          <p:nvPr/>
        </p:nvSpPr>
        <p:spPr>
          <a:xfrm>
            <a:off x="4057901" y="1483288"/>
            <a:ext cx="1026113" cy="1144127"/>
          </a:xfrm>
          <a:custGeom>
            <a:avLst/>
            <a:gdLst>
              <a:gd name="connsiteX0" fmla="*/ 1124365 w 2248729"/>
              <a:gd name="connsiteY0" fmla="*/ 0 h 2507353"/>
              <a:gd name="connsiteX1" fmla="*/ 1257442 w 2248729"/>
              <a:gd name="connsiteY1" fmla="*/ 31576 h 2507353"/>
              <a:gd name="connsiteX2" fmla="*/ 2115652 w 2248729"/>
              <a:gd name="connsiteY2" fmla="*/ 527274 h 2507353"/>
              <a:gd name="connsiteX3" fmla="*/ 2248729 w 2248729"/>
              <a:gd name="connsiteY3" fmla="*/ 758148 h 2507353"/>
              <a:gd name="connsiteX4" fmla="*/ 2248729 w 2248729"/>
              <a:gd name="connsiteY4" fmla="*/ 1749546 h 2507353"/>
              <a:gd name="connsiteX5" fmla="*/ 2115652 w 2248729"/>
              <a:gd name="connsiteY5" fmla="*/ 1980419 h 2507353"/>
              <a:gd name="connsiteX6" fmla="*/ 1257442 w 2248729"/>
              <a:gd name="connsiteY6" fmla="*/ 2474760 h 2507353"/>
              <a:gd name="connsiteX7" fmla="*/ 991288 w 2248729"/>
              <a:gd name="connsiteY7" fmla="*/ 2474760 h 2507353"/>
              <a:gd name="connsiteX8" fmla="*/ 133077 w 2248729"/>
              <a:gd name="connsiteY8" fmla="*/ 1980419 h 2507353"/>
              <a:gd name="connsiteX9" fmla="*/ 0 w 2248729"/>
              <a:gd name="connsiteY9" fmla="*/ 1749546 h 2507353"/>
              <a:gd name="connsiteX10" fmla="*/ 0 w 2248729"/>
              <a:gd name="connsiteY10" fmla="*/ 758148 h 2507353"/>
              <a:gd name="connsiteX11" fmla="*/ 133077 w 2248729"/>
              <a:gd name="connsiteY11" fmla="*/ 527274 h 2507353"/>
              <a:gd name="connsiteX12" fmla="*/ 991288 w 2248729"/>
              <a:gd name="connsiteY12" fmla="*/ 31576 h 2507353"/>
              <a:gd name="connsiteX13" fmla="*/ 1124365 w 2248729"/>
              <a:gd name="connsiteY13" fmla="*/ 0 h 250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48729" h="2507353">
                <a:moveTo>
                  <a:pt x="1124365" y="0"/>
                </a:moveTo>
                <a:cubicBezTo>
                  <a:pt x="1172571" y="0"/>
                  <a:pt x="1220778" y="10526"/>
                  <a:pt x="1257442" y="31576"/>
                </a:cubicBezTo>
                <a:cubicBezTo>
                  <a:pt x="2115652" y="527274"/>
                  <a:pt x="2115652" y="527274"/>
                  <a:pt x="2115652" y="527274"/>
                </a:cubicBezTo>
                <a:cubicBezTo>
                  <a:pt x="2188980" y="569375"/>
                  <a:pt x="2248729" y="672589"/>
                  <a:pt x="2248729" y="758148"/>
                </a:cubicBezTo>
                <a:cubicBezTo>
                  <a:pt x="2248729" y="1749546"/>
                  <a:pt x="2248729" y="1749546"/>
                  <a:pt x="2248729" y="1749546"/>
                </a:cubicBezTo>
                <a:cubicBezTo>
                  <a:pt x="2248729" y="1833746"/>
                  <a:pt x="2188980" y="1936960"/>
                  <a:pt x="2115652" y="1980419"/>
                </a:cubicBezTo>
                <a:cubicBezTo>
                  <a:pt x="1257442" y="2474760"/>
                  <a:pt x="1257442" y="2474760"/>
                  <a:pt x="1257442" y="2474760"/>
                </a:cubicBezTo>
                <a:cubicBezTo>
                  <a:pt x="1184114" y="2518218"/>
                  <a:pt x="1064616" y="2518218"/>
                  <a:pt x="991288" y="2474760"/>
                </a:cubicBezTo>
                <a:cubicBezTo>
                  <a:pt x="133077" y="1980419"/>
                  <a:pt x="133077" y="1980419"/>
                  <a:pt x="133077" y="1980419"/>
                </a:cubicBezTo>
                <a:cubicBezTo>
                  <a:pt x="59749" y="1936960"/>
                  <a:pt x="0" y="1833746"/>
                  <a:pt x="0" y="1749546"/>
                </a:cubicBezTo>
                <a:lnTo>
                  <a:pt x="0" y="758148"/>
                </a:lnTo>
                <a:cubicBezTo>
                  <a:pt x="0" y="672589"/>
                  <a:pt x="59749" y="569375"/>
                  <a:pt x="133077" y="527274"/>
                </a:cubicBezTo>
                <a:cubicBezTo>
                  <a:pt x="991288" y="31576"/>
                  <a:pt x="991288" y="31576"/>
                  <a:pt x="991288" y="31576"/>
                </a:cubicBezTo>
                <a:cubicBezTo>
                  <a:pt x="1027952" y="10526"/>
                  <a:pt x="1076158" y="0"/>
                  <a:pt x="1124365" y="0"/>
                </a:cubicBezTo>
                <a:close/>
              </a:path>
            </a:pathLst>
          </a:custGeom>
          <a:solidFill>
            <a:schemeClr val="tx2"/>
          </a:solidFill>
          <a:ln w="222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9" name="TextBox 23"/>
          <p:cNvSpPr txBox="1"/>
          <p:nvPr/>
        </p:nvSpPr>
        <p:spPr>
          <a:xfrm>
            <a:off x="4133285" y="1806082"/>
            <a:ext cx="875346" cy="477636"/>
          </a:xfrm>
          <a:prstGeom prst="rect">
            <a:avLst/>
          </a:prstGeom>
          <a:noFill/>
        </p:spPr>
        <p:txBody>
          <a:bodyPr wrap="square" lIns="0" tIns="0" rIns="0" bIns="0" anchor="ctr">
            <a:normAutofit fontScale="92500" lnSpcReduction="10000"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</a:rPr>
              <a:t>04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9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6" grpId="0" animBg="1"/>
      <p:bldP spid="17" grpId="0" animBg="1"/>
      <p:bldP spid="18" grpId="0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4427984" y="1347614"/>
            <a:ext cx="3352605" cy="323075"/>
            <a:chOff x="4219435" y="1504678"/>
            <a:chExt cx="3352605" cy="323075"/>
          </a:xfrm>
        </p:grpSpPr>
        <p:sp>
          <p:nvSpPr>
            <p:cNvPr id="13" name="Hexagon 5"/>
            <p:cNvSpPr/>
            <p:nvPr/>
          </p:nvSpPr>
          <p:spPr bwMode="auto">
            <a:xfrm>
              <a:off x="4219435" y="1505932"/>
              <a:ext cx="373312" cy="321821"/>
            </a:xfrm>
            <a:prstGeom prst="hexagon">
              <a:avLst/>
            </a:prstGeom>
            <a:solidFill>
              <a:schemeClr val="accent1">
                <a:lumMod val="100000"/>
              </a:schemeClr>
            </a:solidFill>
            <a:ln w="19050">
              <a:noFill/>
              <a:round/>
            </a:ln>
          </p:spPr>
          <p:txBody>
            <a:bodyPr rot="0" spcFirstLastPara="0" vert="horz" wrap="none" lIns="91440" tIns="45720" rIns="91440" bIns="45720" anchor="ctr" anchorCtr="1" forceAA="0" compatLnSpc="1">
              <a:normAutofit fontScale="85000" lnSpcReduction="20000"/>
            </a:bodyPr>
            <a:lstStyle/>
            <a:p>
              <a:pPr algn="ctr"/>
              <a:r>
                <a:rPr lang="en-US" altLang="zh-CN" sz="12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en-US" altLang="zh-CN" sz="1200">
                <a:solidFill>
                  <a:schemeClr val="bg1">
                    <a:lumMod val="10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8" name="Hexagon 13"/>
            <p:cNvSpPr/>
            <p:nvPr/>
          </p:nvSpPr>
          <p:spPr bwMode="auto">
            <a:xfrm>
              <a:off x="4686768" y="1504678"/>
              <a:ext cx="2885272" cy="323075"/>
            </a:xfrm>
            <a:prstGeom prst="hexagon">
              <a:avLst/>
            </a:prstGeom>
            <a:solidFill>
              <a:schemeClr val="accent1">
                <a:lumMod val="100000"/>
              </a:schemeClr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 fontScale="92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bg1">
                      <a:lumMod val="100000"/>
                    </a:schemeClr>
                  </a:solidFill>
                </a:rPr>
                <a:t>此部分内容作为文字排版占位显示</a:t>
              </a:r>
              <a:endParaRPr lang="zh-CN" altLang="en-US" sz="1200" b="1">
                <a:solidFill>
                  <a:schemeClr val="bg1">
                    <a:lumMod val="100000"/>
                  </a:schemeClr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427984" y="1931650"/>
            <a:ext cx="3352605" cy="323075"/>
            <a:chOff x="4219435" y="2088714"/>
            <a:chExt cx="3352605" cy="323075"/>
          </a:xfrm>
        </p:grpSpPr>
        <p:sp>
          <p:nvSpPr>
            <p:cNvPr id="14" name="Hexagon 6"/>
            <p:cNvSpPr/>
            <p:nvPr/>
          </p:nvSpPr>
          <p:spPr bwMode="auto">
            <a:xfrm>
              <a:off x="4219435" y="2088714"/>
              <a:ext cx="373312" cy="321821"/>
            </a:xfrm>
            <a:prstGeom prst="hexagon">
              <a:avLst/>
            </a:prstGeom>
            <a:solidFill>
              <a:srgbClr val="34425B"/>
            </a:solidFill>
            <a:ln w="19050">
              <a:noFill/>
              <a:round/>
            </a:ln>
          </p:spPr>
          <p:txBody>
            <a:bodyPr rot="0" spcFirstLastPara="0" vert="horz" wrap="none" lIns="91440" tIns="45720" rIns="91440" bIns="45720" anchor="ctr" anchorCtr="1" forceAA="0" compatLnSpc="1">
              <a:normAutofit fontScale="85000" lnSpcReduction="20000"/>
            </a:bodyPr>
            <a:lstStyle/>
            <a:p>
              <a:pPr algn="ctr"/>
              <a:r>
                <a:rPr lang="en-US" altLang="zh-CN" sz="12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rPr>
                <a:t>02</a:t>
              </a:r>
              <a:endParaRPr lang="en-US" altLang="zh-CN" sz="1200">
                <a:solidFill>
                  <a:schemeClr val="bg1">
                    <a:lumMod val="10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9" name="Hexagon 14"/>
            <p:cNvSpPr/>
            <p:nvPr/>
          </p:nvSpPr>
          <p:spPr bwMode="auto">
            <a:xfrm>
              <a:off x="4686768" y="2088714"/>
              <a:ext cx="2885272" cy="323075"/>
            </a:xfrm>
            <a:prstGeom prst="hexagon">
              <a:avLst/>
            </a:prstGeom>
            <a:solidFill>
              <a:srgbClr val="34425B"/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 fontScale="92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bg1">
                      <a:lumMod val="100000"/>
                    </a:schemeClr>
                  </a:solidFill>
                </a:rPr>
                <a:t>此部分内容作为文字排版占位显示</a:t>
              </a:r>
              <a:endParaRPr lang="zh-CN" altLang="en-US" sz="1200" b="1">
                <a:solidFill>
                  <a:schemeClr val="bg1">
                    <a:lumMod val="100000"/>
                  </a:schemeClr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427984" y="2514433"/>
            <a:ext cx="3352605" cy="324329"/>
            <a:chOff x="4219435" y="2671497"/>
            <a:chExt cx="3352605" cy="324329"/>
          </a:xfrm>
        </p:grpSpPr>
        <p:sp>
          <p:nvSpPr>
            <p:cNvPr id="15" name="Hexagon 7"/>
            <p:cNvSpPr/>
            <p:nvPr/>
          </p:nvSpPr>
          <p:spPr bwMode="auto">
            <a:xfrm>
              <a:off x="4219435" y="2671497"/>
              <a:ext cx="373312" cy="321821"/>
            </a:xfrm>
            <a:prstGeom prst="hexagon">
              <a:avLst/>
            </a:prstGeom>
            <a:solidFill>
              <a:schemeClr val="accent3">
                <a:lumMod val="100000"/>
              </a:schemeClr>
            </a:solidFill>
            <a:ln w="19050">
              <a:noFill/>
              <a:round/>
            </a:ln>
          </p:spPr>
          <p:txBody>
            <a:bodyPr rot="0" spcFirstLastPara="0" vert="horz" wrap="none" lIns="91440" tIns="45720" rIns="91440" bIns="45720" anchor="ctr" anchorCtr="1" forceAA="0" compatLnSpc="1">
              <a:normAutofit fontScale="85000" lnSpcReduction="20000"/>
            </a:bodyPr>
            <a:lstStyle/>
            <a:p>
              <a:pPr algn="ctr"/>
              <a:r>
                <a:rPr lang="en-US" altLang="zh-CN" sz="12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rPr>
                <a:t>03</a:t>
              </a:r>
              <a:endParaRPr lang="en-US" altLang="zh-CN" sz="1200">
                <a:solidFill>
                  <a:schemeClr val="bg1">
                    <a:lumMod val="10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0" name="Hexagon 15"/>
            <p:cNvSpPr/>
            <p:nvPr/>
          </p:nvSpPr>
          <p:spPr bwMode="auto">
            <a:xfrm>
              <a:off x="4686768" y="2672751"/>
              <a:ext cx="2885272" cy="323075"/>
            </a:xfrm>
            <a:prstGeom prst="hexagon">
              <a:avLst/>
            </a:prstGeom>
            <a:solidFill>
              <a:srgbClr val="FEBF02"/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 fontScale="92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bg1">
                      <a:lumMod val="100000"/>
                    </a:schemeClr>
                  </a:solidFill>
                </a:rPr>
                <a:t>此部分内容作为文字排版占位显示</a:t>
              </a:r>
              <a:endParaRPr lang="zh-CN" altLang="en-US" sz="1200" b="1">
                <a:solidFill>
                  <a:schemeClr val="bg1">
                    <a:lumMod val="100000"/>
                  </a:schemeClr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427984" y="3097215"/>
            <a:ext cx="3352605" cy="325583"/>
            <a:chOff x="4219435" y="3254279"/>
            <a:chExt cx="3352605" cy="325583"/>
          </a:xfrm>
        </p:grpSpPr>
        <p:sp>
          <p:nvSpPr>
            <p:cNvPr id="16" name="Hexagon 8"/>
            <p:cNvSpPr/>
            <p:nvPr/>
          </p:nvSpPr>
          <p:spPr bwMode="auto">
            <a:xfrm>
              <a:off x="4219435" y="3254279"/>
              <a:ext cx="373312" cy="321821"/>
            </a:xfrm>
            <a:prstGeom prst="hexagon">
              <a:avLst/>
            </a:prstGeom>
            <a:solidFill>
              <a:schemeClr val="accent4">
                <a:lumMod val="100000"/>
              </a:schemeClr>
            </a:solidFill>
            <a:ln w="19050">
              <a:noFill/>
              <a:round/>
            </a:ln>
          </p:spPr>
          <p:txBody>
            <a:bodyPr rot="0" spcFirstLastPara="0" vert="horz" wrap="none" lIns="91440" tIns="45720" rIns="91440" bIns="45720" anchor="ctr" anchorCtr="1" forceAA="0" compatLnSpc="1">
              <a:normAutofit fontScale="85000" lnSpcReduction="20000"/>
            </a:bodyPr>
            <a:lstStyle/>
            <a:p>
              <a:pPr algn="ctr"/>
              <a:r>
                <a:rPr lang="en-US" altLang="zh-CN" sz="12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rPr>
                <a:t>04</a:t>
              </a:r>
              <a:endParaRPr lang="en-US" altLang="zh-CN" sz="1200">
                <a:solidFill>
                  <a:schemeClr val="bg1">
                    <a:lumMod val="10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1" name="Hexagon 16"/>
            <p:cNvSpPr/>
            <p:nvPr/>
          </p:nvSpPr>
          <p:spPr bwMode="auto">
            <a:xfrm>
              <a:off x="4686768" y="3256787"/>
              <a:ext cx="2885272" cy="323075"/>
            </a:xfrm>
            <a:prstGeom prst="hexagon">
              <a:avLst/>
            </a:prstGeom>
            <a:solidFill>
              <a:schemeClr val="accent4">
                <a:lumMod val="100000"/>
              </a:schemeClr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 fontScale="92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bg1">
                      <a:lumMod val="100000"/>
                    </a:schemeClr>
                  </a:solidFill>
                </a:rPr>
                <a:t>此部分内容作为文字排版占位显示</a:t>
              </a:r>
              <a:endParaRPr lang="zh-CN" altLang="en-US" sz="1200" b="1">
                <a:solidFill>
                  <a:schemeClr val="bg1">
                    <a:lumMod val="100000"/>
                  </a:schemeClr>
                </a:solidFill>
              </a:endParaRPr>
            </a:p>
          </p:txBody>
        </p:sp>
      </p:grpSp>
      <p:grpSp>
        <p:nvGrpSpPr>
          <p:cNvPr id="9" name="Group 20"/>
          <p:cNvGrpSpPr/>
          <p:nvPr/>
        </p:nvGrpSpPr>
        <p:grpSpPr>
          <a:xfrm>
            <a:off x="2904566" y="2919976"/>
            <a:ext cx="875346" cy="691925"/>
            <a:chOff x="5517168" y="298487"/>
            <a:chExt cx="1167129" cy="922568"/>
          </a:xfrm>
        </p:grpSpPr>
        <p:sp>
          <p:nvSpPr>
            <p:cNvPr id="10" name="TextBox 21"/>
            <p:cNvSpPr txBox="1"/>
            <p:nvPr/>
          </p:nvSpPr>
          <p:spPr>
            <a:xfrm>
              <a:off x="5517168" y="728919"/>
              <a:ext cx="1167129" cy="246068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 fontScale="92500" lnSpcReduction="10000"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Freeform: Shape 22"/>
            <p:cNvSpPr>
              <a:spLocks noChangeAspect="1"/>
            </p:cNvSpPr>
            <p:nvPr/>
          </p:nvSpPr>
          <p:spPr bwMode="auto">
            <a:xfrm>
              <a:off x="5885515" y="298487"/>
              <a:ext cx="430432" cy="430432"/>
            </a:xfrm>
            <a:custGeom>
              <a:avLst/>
              <a:gdLst>
                <a:gd name="connsiteX0" fmla="*/ 158750 w 508000"/>
                <a:gd name="connsiteY0" fmla="*/ 345281 h 508000"/>
                <a:gd name="connsiteX1" fmla="*/ 158750 w 508000"/>
                <a:gd name="connsiteY1" fmla="*/ 377031 h 508000"/>
                <a:gd name="connsiteX2" fmla="*/ 349250 w 508000"/>
                <a:gd name="connsiteY2" fmla="*/ 377031 h 508000"/>
                <a:gd name="connsiteX3" fmla="*/ 349250 w 508000"/>
                <a:gd name="connsiteY3" fmla="*/ 345281 h 508000"/>
                <a:gd name="connsiteX4" fmla="*/ 99219 w 508000"/>
                <a:gd name="connsiteY4" fmla="*/ 257969 h 508000"/>
                <a:gd name="connsiteX5" fmla="*/ 416719 w 508000"/>
                <a:gd name="connsiteY5" fmla="*/ 257969 h 508000"/>
                <a:gd name="connsiteX6" fmla="*/ 416719 w 508000"/>
                <a:gd name="connsiteY6" fmla="*/ 285750 h 508000"/>
                <a:gd name="connsiteX7" fmla="*/ 99219 w 508000"/>
                <a:gd name="connsiteY7" fmla="*/ 285750 h 508000"/>
                <a:gd name="connsiteX8" fmla="*/ 99219 w 508000"/>
                <a:gd name="connsiteY8" fmla="*/ 186531 h 508000"/>
                <a:gd name="connsiteX9" fmla="*/ 416719 w 508000"/>
                <a:gd name="connsiteY9" fmla="*/ 186531 h 508000"/>
                <a:gd name="connsiteX10" fmla="*/ 416719 w 508000"/>
                <a:gd name="connsiteY10" fmla="*/ 218281 h 508000"/>
                <a:gd name="connsiteX11" fmla="*/ 99219 w 508000"/>
                <a:gd name="connsiteY11" fmla="*/ 218281 h 508000"/>
                <a:gd name="connsiteX12" fmla="*/ 130969 w 508000"/>
                <a:gd name="connsiteY12" fmla="*/ 127000 h 508000"/>
                <a:gd name="connsiteX13" fmla="*/ 377032 w 508000"/>
                <a:gd name="connsiteY13" fmla="*/ 127000 h 508000"/>
                <a:gd name="connsiteX14" fmla="*/ 377032 w 508000"/>
                <a:gd name="connsiteY14" fmla="*/ 158750 h 508000"/>
                <a:gd name="connsiteX15" fmla="*/ 130969 w 508000"/>
                <a:gd name="connsiteY15" fmla="*/ 158750 h 508000"/>
                <a:gd name="connsiteX16" fmla="*/ 130969 w 508000"/>
                <a:gd name="connsiteY16" fmla="*/ 59531 h 508000"/>
                <a:gd name="connsiteX17" fmla="*/ 377032 w 508000"/>
                <a:gd name="connsiteY17" fmla="*/ 59531 h 508000"/>
                <a:gd name="connsiteX18" fmla="*/ 377032 w 508000"/>
                <a:gd name="connsiteY18" fmla="*/ 99219 h 508000"/>
                <a:gd name="connsiteX19" fmla="*/ 130969 w 508000"/>
                <a:gd name="connsiteY19" fmla="*/ 99219 h 508000"/>
                <a:gd name="connsiteX20" fmla="*/ 99219 w 508000"/>
                <a:gd name="connsiteY20" fmla="*/ 27781 h 508000"/>
                <a:gd name="connsiteX21" fmla="*/ 31750 w 508000"/>
                <a:gd name="connsiteY21" fmla="*/ 317500 h 508000"/>
                <a:gd name="connsiteX22" fmla="*/ 480219 w 508000"/>
                <a:gd name="connsiteY22" fmla="*/ 317500 h 508000"/>
                <a:gd name="connsiteX23" fmla="*/ 416719 w 508000"/>
                <a:gd name="connsiteY23" fmla="*/ 27781 h 508000"/>
                <a:gd name="connsiteX24" fmla="*/ 59531 w 508000"/>
                <a:gd name="connsiteY24" fmla="*/ 0 h 508000"/>
                <a:gd name="connsiteX25" fmla="*/ 448469 w 508000"/>
                <a:gd name="connsiteY25" fmla="*/ 0 h 508000"/>
                <a:gd name="connsiteX26" fmla="*/ 508000 w 508000"/>
                <a:gd name="connsiteY26" fmla="*/ 317500 h 508000"/>
                <a:gd name="connsiteX27" fmla="*/ 480219 w 508000"/>
                <a:gd name="connsiteY27" fmla="*/ 508000 h 508000"/>
                <a:gd name="connsiteX28" fmla="*/ 31750 w 508000"/>
                <a:gd name="connsiteY28" fmla="*/ 508000 h 508000"/>
                <a:gd name="connsiteX29" fmla="*/ 0 w 508000"/>
                <a:gd name="connsiteY29" fmla="*/ 31750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08000" h="508000">
                  <a:moveTo>
                    <a:pt x="158750" y="345281"/>
                  </a:moveTo>
                  <a:lnTo>
                    <a:pt x="158750" y="377031"/>
                  </a:lnTo>
                  <a:lnTo>
                    <a:pt x="349250" y="377031"/>
                  </a:lnTo>
                  <a:lnTo>
                    <a:pt x="349250" y="345281"/>
                  </a:lnTo>
                  <a:close/>
                  <a:moveTo>
                    <a:pt x="99219" y="257969"/>
                  </a:moveTo>
                  <a:lnTo>
                    <a:pt x="416719" y="257969"/>
                  </a:lnTo>
                  <a:lnTo>
                    <a:pt x="416719" y="285750"/>
                  </a:lnTo>
                  <a:lnTo>
                    <a:pt x="99219" y="285750"/>
                  </a:lnTo>
                  <a:close/>
                  <a:moveTo>
                    <a:pt x="99219" y="186531"/>
                  </a:moveTo>
                  <a:lnTo>
                    <a:pt x="416719" y="186531"/>
                  </a:lnTo>
                  <a:lnTo>
                    <a:pt x="416719" y="218281"/>
                  </a:lnTo>
                  <a:lnTo>
                    <a:pt x="99219" y="218281"/>
                  </a:lnTo>
                  <a:close/>
                  <a:moveTo>
                    <a:pt x="130969" y="127000"/>
                  </a:moveTo>
                  <a:lnTo>
                    <a:pt x="377032" y="127000"/>
                  </a:lnTo>
                  <a:lnTo>
                    <a:pt x="377032" y="158750"/>
                  </a:lnTo>
                  <a:lnTo>
                    <a:pt x="130969" y="158750"/>
                  </a:lnTo>
                  <a:close/>
                  <a:moveTo>
                    <a:pt x="130969" y="59531"/>
                  </a:moveTo>
                  <a:lnTo>
                    <a:pt x="377032" y="59531"/>
                  </a:lnTo>
                  <a:lnTo>
                    <a:pt x="377032" y="99219"/>
                  </a:lnTo>
                  <a:lnTo>
                    <a:pt x="130969" y="99219"/>
                  </a:lnTo>
                  <a:close/>
                  <a:moveTo>
                    <a:pt x="99219" y="27781"/>
                  </a:moveTo>
                  <a:lnTo>
                    <a:pt x="31750" y="317500"/>
                  </a:lnTo>
                  <a:lnTo>
                    <a:pt x="480219" y="317500"/>
                  </a:lnTo>
                  <a:lnTo>
                    <a:pt x="416719" y="27781"/>
                  </a:lnTo>
                  <a:close/>
                  <a:moveTo>
                    <a:pt x="59531" y="0"/>
                  </a:moveTo>
                  <a:lnTo>
                    <a:pt x="448469" y="0"/>
                  </a:lnTo>
                  <a:lnTo>
                    <a:pt x="508000" y="317500"/>
                  </a:lnTo>
                  <a:lnTo>
                    <a:pt x="480219" y="508000"/>
                  </a:lnTo>
                  <a:lnTo>
                    <a:pt x="31750" y="508000"/>
                  </a:lnTo>
                  <a:lnTo>
                    <a:pt x="0" y="3175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23"/>
            <p:cNvSpPr txBox="1"/>
            <p:nvPr/>
          </p:nvSpPr>
          <p:spPr>
            <a:xfrm>
              <a:off x="5517168" y="974987"/>
              <a:ext cx="1167129" cy="246068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 fontScale="92500" lnSpcReduction="10000"/>
            </a:bodyPr>
            <a:lstStyle/>
            <a:p>
              <a:pPr algn="ctr"/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目     录</a:t>
              </a: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8" name="等腰三角形 37"/>
          <p:cNvSpPr/>
          <p:nvPr/>
        </p:nvSpPr>
        <p:spPr>
          <a:xfrm flipV="1">
            <a:off x="874545" y="1347614"/>
            <a:ext cx="2794372" cy="2141063"/>
          </a:xfrm>
          <a:prstGeom prst="triangle">
            <a:avLst/>
          </a:prstGeom>
          <a:blipFill dpi="0" rotWithShape="0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9000" b="-7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等腰三角形 38"/>
          <p:cNvSpPr/>
          <p:nvPr/>
        </p:nvSpPr>
        <p:spPr>
          <a:xfrm>
            <a:off x="2036380" y="2068891"/>
            <a:ext cx="2640000" cy="2061663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900" decel="100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39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900" decel="100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39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2"/>
          <p:cNvGrpSpPr/>
          <p:nvPr/>
        </p:nvGrpSpPr>
        <p:grpSpPr bwMode="auto">
          <a:xfrm>
            <a:off x="-108519" y="2506191"/>
            <a:ext cx="2967608" cy="506412"/>
            <a:chOff x="-1032447" y="0"/>
            <a:chExt cx="2967616" cy="506624"/>
          </a:xfrm>
          <a:solidFill>
            <a:srgbClr val="34425B"/>
          </a:solidFill>
        </p:grpSpPr>
        <p:sp>
          <p:nvSpPr>
            <p:cNvPr id="5" name="圆角矩形 33"/>
            <p:cNvSpPr>
              <a:spLocks noChangeArrowheads="1"/>
            </p:cNvSpPr>
            <p:nvPr/>
          </p:nvSpPr>
          <p:spPr bwMode="auto">
            <a:xfrm>
              <a:off x="-1032447" y="73989"/>
              <a:ext cx="2967616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" name="等腰三角形 34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7" name="椭圆 35"/>
          <p:cNvSpPr>
            <a:spLocks noChangeArrowheads="1"/>
          </p:cNvSpPr>
          <p:nvPr/>
        </p:nvSpPr>
        <p:spPr bwMode="auto">
          <a:xfrm>
            <a:off x="1360488" y="1191741"/>
            <a:ext cx="1060450" cy="1060450"/>
          </a:xfrm>
          <a:prstGeom prst="ellipse">
            <a:avLst/>
          </a:prstGeom>
          <a:solidFill>
            <a:srgbClr val="34425B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8" name="组合 36"/>
          <p:cNvGrpSpPr/>
          <p:nvPr/>
        </p:nvGrpSpPr>
        <p:grpSpPr bwMode="auto">
          <a:xfrm flipV="1">
            <a:off x="2743200" y="2580803"/>
            <a:ext cx="1935163" cy="506413"/>
            <a:chOff x="0" y="0"/>
            <a:chExt cx="1935168" cy="506624"/>
          </a:xfrm>
          <a:solidFill>
            <a:srgbClr val="FEBF02"/>
          </a:solidFill>
        </p:grpSpPr>
        <p:sp>
          <p:nvSpPr>
            <p:cNvPr id="9" name="圆角矩形 37"/>
            <p:cNvSpPr>
              <a:spLocks noChangeArrowheads="1"/>
            </p:cNvSpPr>
            <p:nvPr/>
          </p:nvSpPr>
          <p:spPr bwMode="auto">
            <a:xfrm>
              <a:off x="0" y="73989"/>
              <a:ext cx="1935168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等腰三角形 38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1" name="椭圆 39"/>
          <p:cNvSpPr>
            <a:spLocks noChangeArrowheads="1"/>
          </p:cNvSpPr>
          <p:nvPr/>
        </p:nvSpPr>
        <p:spPr bwMode="auto">
          <a:xfrm>
            <a:off x="3244850" y="3260253"/>
            <a:ext cx="1060450" cy="1060450"/>
          </a:xfrm>
          <a:prstGeom prst="ellipse">
            <a:avLst/>
          </a:prstGeom>
          <a:solidFill>
            <a:srgbClr val="FEBF02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2" name="组合 40"/>
          <p:cNvGrpSpPr/>
          <p:nvPr/>
        </p:nvGrpSpPr>
        <p:grpSpPr bwMode="auto">
          <a:xfrm>
            <a:off x="4565650" y="2506191"/>
            <a:ext cx="1936750" cy="506412"/>
            <a:chOff x="0" y="0"/>
            <a:chExt cx="1935168" cy="506624"/>
          </a:xfrm>
          <a:solidFill>
            <a:srgbClr val="34425B"/>
          </a:solidFill>
        </p:grpSpPr>
        <p:sp>
          <p:nvSpPr>
            <p:cNvPr id="13" name="圆角矩形 41"/>
            <p:cNvSpPr>
              <a:spLocks noChangeArrowheads="1"/>
            </p:cNvSpPr>
            <p:nvPr/>
          </p:nvSpPr>
          <p:spPr bwMode="auto">
            <a:xfrm>
              <a:off x="0" y="73989"/>
              <a:ext cx="1935168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等腰三角形 42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5" name="椭圆 43"/>
          <p:cNvSpPr>
            <a:spLocks noChangeArrowheads="1"/>
          </p:cNvSpPr>
          <p:nvPr/>
        </p:nvSpPr>
        <p:spPr bwMode="auto">
          <a:xfrm>
            <a:off x="5003800" y="1191741"/>
            <a:ext cx="1060450" cy="1060450"/>
          </a:xfrm>
          <a:prstGeom prst="ellipse">
            <a:avLst/>
          </a:prstGeom>
          <a:solidFill>
            <a:srgbClr val="34425B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" name="椭圆 45"/>
          <p:cNvSpPr>
            <a:spLocks noChangeArrowheads="1"/>
          </p:cNvSpPr>
          <p:nvPr/>
        </p:nvSpPr>
        <p:spPr bwMode="auto">
          <a:xfrm>
            <a:off x="6823075" y="3260253"/>
            <a:ext cx="1060450" cy="1060450"/>
          </a:xfrm>
          <a:prstGeom prst="ellipse">
            <a:avLst/>
          </a:prstGeom>
          <a:solidFill>
            <a:srgbClr val="FEBF02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" name="TextBox 46"/>
          <p:cNvSpPr>
            <a:spLocks noChangeArrowheads="1"/>
          </p:cNvSpPr>
          <p:nvPr/>
        </p:nvSpPr>
        <p:spPr bwMode="auto">
          <a:xfrm>
            <a:off x="1192213" y="3606328"/>
            <a:ext cx="1397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TextBox 47"/>
          <p:cNvSpPr>
            <a:spLocks noChangeArrowheads="1"/>
          </p:cNvSpPr>
          <p:nvPr/>
        </p:nvSpPr>
        <p:spPr bwMode="auto">
          <a:xfrm>
            <a:off x="1293813" y="3314228"/>
            <a:ext cx="11953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添加标题内容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TextBox 50"/>
          <p:cNvSpPr>
            <a:spLocks noChangeArrowheads="1"/>
          </p:cNvSpPr>
          <p:nvPr/>
        </p:nvSpPr>
        <p:spPr bwMode="auto">
          <a:xfrm>
            <a:off x="1293813" y="2704628"/>
            <a:ext cx="11953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输入文本内容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TextBox 51"/>
          <p:cNvSpPr>
            <a:spLocks noChangeArrowheads="1"/>
          </p:cNvSpPr>
          <p:nvPr/>
        </p:nvSpPr>
        <p:spPr bwMode="auto">
          <a:xfrm>
            <a:off x="3113088" y="2704628"/>
            <a:ext cx="11953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输入文本内容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" name="TextBox 52"/>
          <p:cNvSpPr>
            <a:spLocks noChangeArrowheads="1"/>
          </p:cNvSpPr>
          <p:nvPr/>
        </p:nvSpPr>
        <p:spPr bwMode="auto">
          <a:xfrm>
            <a:off x="5016500" y="2704628"/>
            <a:ext cx="11938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输入文本内容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2" name="组合 53"/>
          <p:cNvGrpSpPr/>
          <p:nvPr/>
        </p:nvGrpSpPr>
        <p:grpSpPr bwMode="auto">
          <a:xfrm flipV="1">
            <a:off x="6384924" y="2580802"/>
            <a:ext cx="2867595" cy="506414"/>
            <a:chOff x="-1" y="0"/>
            <a:chExt cx="2865253" cy="506625"/>
          </a:xfrm>
          <a:solidFill>
            <a:srgbClr val="FEBF02"/>
          </a:solidFill>
        </p:grpSpPr>
        <p:sp>
          <p:nvSpPr>
            <p:cNvPr id="23" name="圆角矩形 54"/>
            <p:cNvSpPr>
              <a:spLocks noChangeArrowheads="1"/>
            </p:cNvSpPr>
            <p:nvPr/>
          </p:nvSpPr>
          <p:spPr bwMode="auto">
            <a:xfrm>
              <a:off x="-1" y="73990"/>
              <a:ext cx="2865253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" name="等腰三角形 55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5" name="TextBox 56"/>
          <p:cNvSpPr>
            <a:spLocks noChangeArrowheads="1"/>
          </p:cNvSpPr>
          <p:nvPr/>
        </p:nvSpPr>
        <p:spPr bwMode="auto">
          <a:xfrm>
            <a:off x="6689725" y="2704628"/>
            <a:ext cx="11953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输入文本内容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" name="TextBox 57"/>
          <p:cNvSpPr>
            <a:spLocks noChangeArrowheads="1"/>
          </p:cNvSpPr>
          <p:nvPr/>
        </p:nvSpPr>
        <p:spPr bwMode="auto">
          <a:xfrm>
            <a:off x="3076575" y="1382241"/>
            <a:ext cx="1397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" name="TextBox 58"/>
          <p:cNvSpPr>
            <a:spLocks noChangeArrowheads="1"/>
          </p:cNvSpPr>
          <p:nvPr/>
        </p:nvSpPr>
        <p:spPr bwMode="auto">
          <a:xfrm>
            <a:off x="3178175" y="1088553"/>
            <a:ext cx="119380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添加标题内容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" name="TextBox 59"/>
          <p:cNvSpPr>
            <a:spLocks noChangeArrowheads="1"/>
          </p:cNvSpPr>
          <p:nvPr/>
        </p:nvSpPr>
        <p:spPr bwMode="auto">
          <a:xfrm>
            <a:off x="4835525" y="3619028"/>
            <a:ext cx="13970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详写内容</a:t>
            </a:r>
            <a:r>
              <a:rPr lang="en-US" altLang="zh-CN" sz="1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……</a:t>
            </a:r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0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TextBox 62"/>
          <p:cNvSpPr>
            <a:spLocks noChangeArrowheads="1"/>
          </p:cNvSpPr>
          <p:nvPr/>
        </p:nvSpPr>
        <p:spPr bwMode="auto">
          <a:xfrm>
            <a:off x="4935538" y="3325341"/>
            <a:ext cx="1195387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添加标题内容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" name="TextBox 63"/>
          <p:cNvSpPr>
            <a:spLocks noChangeArrowheads="1"/>
          </p:cNvSpPr>
          <p:nvPr/>
        </p:nvSpPr>
        <p:spPr bwMode="auto">
          <a:xfrm>
            <a:off x="6589713" y="1382241"/>
            <a:ext cx="1397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详写内容</a:t>
            </a:r>
            <a:r>
              <a:rPr lang="en-US" altLang="zh-CN" sz="1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……</a:t>
            </a:r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0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" name="TextBox 66"/>
          <p:cNvSpPr>
            <a:spLocks noChangeArrowheads="1"/>
          </p:cNvSpPr>
          <p:nvPr/>
        </p:nvSpPr>
        <p:spPr bwMode="auto">
          <a:xfrm>
            <a:off x="6689725" y="1088553"/>
            <a:ext cx="119538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添加标题内容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" name="TextBox 67"/>
          <p:cNvSpPr>
            <a:spLocks noChangeArrowheads="1"/>
          </p:cNvSpPr>
          <p:nvPr/>
        </p:nvSpPr>
        <p:spPr bwMode="auto">
          <a:xfrm>
            <a:off x="1609725" y="1475903"/>
            <a:ext cx="5619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TextBox 68"/>
          <p:cNvSpPr>
            <a:spLocks noChangeArrowheads="1"/>
          </p:cNvSpPr>
          <p:nvPr/>
        </p:nvSpPr>
        <p:spPr bwMode="auto">
          <a:xfrm>
            <a:off x="5253038" y="1475903"/>
            <a:ext cx="5603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" name="TextBox 70"/>
          <p:cNvSpPr>
            <a:spLocks noChangeArrowheads="1"/>
          </p:cNvSpPr>
          <p:nvPr/>
        </p:nvSpPr>
        <p:spPr bwMode="auto">
          <a:xfrm>
            <a:off x="3494088" y="3544416"/>
            <a:ext cx="5619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5" name="TextBox 72"/>
          <p:cNvSpPr>
            <a:spLocks noChangeArrowheads="1"/>
          </p:cNvSpPr>
          <p:nvPr/>
        </p:nvSpPr>
        <p:spPr bwMode="auto">
          <a:xfrm>
            <a:off x="7072313" y="3544416"/>
            <a:ext cx="5619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" name="Title 1"/>
          <p:cNvSpPr txBox="1"/>
          <p:nvPr/>
        </p:nvSpPr>
        <p:spPr>
          <a:xfrm>
            <a:off x="323528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4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5" dur="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8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2" dur="6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7" dur="6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2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7" dur="6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05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4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9" dur="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4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9" dur="6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 autoUpdateAnimBg="0"/>
      <p:bldP spid="11" grpId="0" bldLvl="0" animBg="1" autoUpdateAnimBg="0"/>
      <p:bldP spid="15" grpId="0" bldLvl="0" animBg="1" autoUpdateAnimBg="0"/>
      <p:bldP spid="16" grpId="0" bldLvl="0" animBg="1" autoUpdateAnimBg="0"/>
      <p:bldP spid="17" grpId="0" bldLvl="0" autoUpdateAnimBg="0"/>
      <p:bldP spid="18" grpId="0" bldLvl="0" autoUpdateAnimBg="0"/>
      <p:bldP spid="19" grpId="0" bldLvl="0" autoUpdateAnimBg="0"/>
      <p:bldP spid="20" grpId="0" bldLvl="0" autoUpdateAnimBg="0"/>
      <p:bldP spid="21" grpId="0" bldLvl="0" autoUpdateAnimBg="0"/>
      <p:bldP spid="25" grpId="0" bldLvl="0" autoUpdateAnimBg="0"/>
      <p:bldP spid="26" grpId="0" bldLvl="0" autoUpdateAnimBg="0"/>
      <p:bldP spid="27" grpId="0" bldLvl="0" autoUpdateAnimBg="0"/>
      <p:bldP spid="28" grpId="0" bldLvl="0" autoUpdateAnimBg="0"/>
      <p:bldP spid="29" grpId="0" bldLvl="0" autoUpdateAnimBg="0"/>
      <p:bldP spid="30" grpId="0" bldLvl="0" autoUpdateAnimBg="0"/>
      <p:bldP spid="31" grpId="0" bldLvl="0" autoUpdateAnimBg="0"/>
      <p:bldP spid="32" grpId="0" bldLvl="0" autoUpdateAnimBg="0"/>
      <p:bldP spid="33" grpId="0" bldLvl="0" autoUpdateAnimBg="0"/>
      <p:bldP spid="34" grpId="0" bldLvl="0" autoUpdateAnimBg="0"/>
      <p:bldP spid="35" grpId="0" bldLvl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4569624" y="2787778"/>
            <a:ext cx="4032250" cy="1491482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5" name="Rectangle 17"/>
          <p:cNvSpPr/>
          <p:nvPr/>
        </p:nvSpPr>
        <p:spPr>
          <a:xfrm>
            <a:off x="4569624" y="1294660"/>
            <a:ext cx="4032250" cy="149148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6" name="Rectangle 19"/>
          <p:cNvSpPr/>
          <p:nvPr/>
        </p:nvSpPr>
        <p:spPr>
          <a:xfrm>
            <a:off x="539751" y="2787775"/>
            <a:ext cx="4032250" cy="149148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7" name="Rectangle 23"/>
          <p:cNvSpPr/>
          <p:nvPr/>
        </p:nvSpPr>
        <p:spPr>
          <a:xfrm>
            <a:off x="539751" y="1294657"/>
            <a:ext cx="4032250" cy="149148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grpSp>
        <p:nvGrpSpPr>
          <p:cNvPr id="20" name="组合 19"/>
          <p:cNvGrpSpPr/>
          <p:nvPr/>
        </p:nvGrpSpPr>
        <p:grpSpPr>
          <a:xfrm>
            <a:off x="3078631" y="1294664"/>
            <a:ext cx="2986746" cy="2986729"/>
            <a:chOff x="3078631" y="1294664"/>
            <a:chExt cx="2986746" cy="2986729"/>
          </a:xfrm>
        </p:grpSpPr>
        <p:sp>
          <p:nvSpPr>
            <p:cNvPr id="8" name="Freeform: Shape 2"/>
            <p:cNvSpPr/>
            <p:nvPr/>
          </p:nvSpPr>
          <p:spPr bwMode="auto">
            <a:xfrm>
              <a:off x="3078631" y="1294664"/>
              <a:ext cx="1490988" cy="1490987"/>
            </a:xfrm>
            <a:custGeom>
              <a:avLst/>
              <a:gdLst/>
              <a:ahLst/>
              <a:cxnLst>
                <a:cxn ang="0">
                  <a:pos x="421" y="0"/>
                </a:cxn>
                <a:cxn ang="0">
                  <a:pos x="0" y="421"/>
                </a:cxn>
                <a:cxn ang="0">
                  <a:pos x="421" y="421"/>
                </a:cxn>
                <a:cxn ang="0">
                  <a:pos x="421" y="0"/>
                </a:cxn>
              </a:cxnLst>
              <a:rect l="0" t="0" r="r" b="b"/>
              <a:pathLst>
                <a:path w="421" h="421">
                  <a:moveTo>
                    <a:pt x="421" y="0"/>
                  </a:moveTo>
                  <a:cubicBezTo>
                    <a:pt x="188" y="0"/>
                    <a:pt x="0" y="189"/>
                    <a:pt x="0" y="421"/>
                  </a:cubicBezTo>
                  <a:cubicBezTo>
                    <a:pt x="421" y="421"/>
                    <a:pt x="421" y="421"/>
                    <a:pt x="421" y="421"/>
                  </a:cubicBezTo>
                  <a:lnTo>
                    <a:pt x="421" y="0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" name="Freeform: Shape 3"/>
            <p:cNvSpPr/>
            <p:nvPr/>
          </p:nvSpPr>
          <p:spPr bwMode="auto">
            <a:xfrm>
              <a:off x="3078631" y="2785645"/>
              <a:ext cx="1490988" cy="14957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1" y="422"/>
                </a:cxn>
                <a:cxn ang="0">
                  <a:pos x="421" y="0"/>
                </a:cxn>
                <a:cxn ang="0">
                  <a:pos x="0" y="0"/>
                </a:cxn>
              </a:cxnLst>
              <a:rect l="0" t="0" r="r" b="b"/>
              <a:pathLst>
                <a:path w="421" h="422">
                  <a:moveTo>
                    <a:pt x="0" y="0"/>
                  </a:moveTo>
                  <a:cubicBezTo>
                    <a:pt x="0" y="233"/>
                    <a:pt x="188" y="422"/>
                    <a:pt x="421" y="422"/>
                  </a:cubicBezTo>
                  <a:cubicBezTo>
                    <a:pt x="421" y="0"/>
                    <a:pt x="421" y="0"/>
                    <a:pt x="42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" name="Freeform: Shape 4"/>
            <p:cNvSpPr/>
            <p:nvPr/>
          </p:nvSpPr>
          <p:spPr bwMode="auto">
            <a:xfrm>
              <a:off x="4569626" y="1294664"/>
              <a:ext cx="1495751" cy="14909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21"/>
                </a:cxn>
                <a:cxn ang="0">
                  <a:pos x="422" y="421"/>
                </a:cxn>
                <a:cxn ang="0">
                  <a:pos x="0" y="0"/>
                </a:cxn>
              </a:cxnLst>
              <a:rect l="0" t="0" r="r" b="b"/>
              <a:pathLst>
                <a:path w="422" h="42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21"/>
                    <a:pt x="0" y="421"/>
                    <a:pt x="0" y="421"/>
                  </a:cubicBezTo>
                  <a:cubicBezTo>
                    <a:pt x="422" y="421"/>
                    <a:pt x="422" y="421"/>
                    <a:pt x="422" y="421"/>
                  </a:cubicBezTo>
                  <a:cubicBezTo>
                    <a:pt x="422" y="189"/>
                    <a:pt x="233" y="0"/>
                    <a:pt x="0" y="0"/>
                  </a:cubicBez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" name="Freeform: Shape 5"/>
            <p:cNvSpPr/>
            <p:nvPr/>
          </p:nvSpPr>
          <p:spPr bwMode="auto">
            <a:xfrm>
              <a:off x="4569626" y="2785645"/>
              <a:ext cx="1495751" cy="1495748"/>
            </a:xfrm>
            <a:custGeom>
              <a:avLst/>
              <a:gdLst/>
              <a:ahLst/>
              <a:cxnLst>
                <a:cxn ang="0">
                  <a:pos x="0" y="422"/>
                </a:cxn>
                <a:cxn ang="0">
                  <a:pos x="0" y="422"/>
                </a:cxn>
                <a:cxn ang="0">
                  <a:pos x="422" y="0"/>
                </a:cxn>
                <a:cxn ang="0">
                  <a:pos x="0" y="0"/>
                </a:cxn>
                <a:cxn ang="0">
                  <a:pos x="0" y="422"/>
                </a:cxn>
              </a:cxnLst>
              <a:rect l="0" t="0" r="r" b="b"/>
              <a:pathLst>
                <a:path w="422" h="422">
                  <a:moveTo>
                    <a:pt x="0" y="422"/>
                  </a:moveTo>
                  <a:cubicBezTo>
                    <a:pt x="0" y="422"/>
                    <a:pt x="0" y="422"/>
                    <a:pt x="0" y="422"/>
                  </a:cubicBezTo>
                  <a:cubicBezTo>
                    <a:pt x="233" y="422"/>
                    <a:pt x="422" y="233"/>
                    <a:pt x="42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22"/>
                  </a:ln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" name="Freeform: Shape 7"/>
            <p:cNvSpPr/>
            <p:nvPr/>
          </p:nvSpPr>
          <p:spPr bwMode="auto">
            <a:xfrm>
              <a:off x="3746437" y="2216263"/>
              <a:ext cx="136874" cy="13687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" y="29"/>
                </a:cxn>
                <a:cxn ang="0">
                  <a:pos x="0" y="58"/>
                </a:cxn>
                <a:cxn ang="0">
                  <a:pos x="29" y="53"/>
                </a:cxn>
                <a:cxn ang="0">
                  <a:pos x="58" y="50"/>
                </a:cxn>
                <a:cxn ang="0">
                  <a:pos x="32" y="24"/>
                </a:cxn>
                <a:cxn ang="0">
                  <a:pos x="8" y="0"/>
                </a:cxn>
              </a:cxnLst>
              <a:rect l="0" t="0" r="r" b="b"/>
              <a:pathLst>
                <a:path w="58" h="58">
                  <a:moveTo>
                    <a:pt x="8" y="0"/>
                  </a:moveTo>
                  <a:lnTo>
                    <a:pt x="3" y="29"/>
                  </a:lnTo>
                  <a:lnTo>
                    <a:pt x="0" y="58"/>
                  </a:lnTo>
                  <a:lnTo>
                    <a:pt x="29" y="53"/>
                  </a:lnTo>
                  <a:lnTo>
                    <a:pt x="58" y="50"/>
                  </a:lnTo>
                  <a:lnTo>
                    <a:pt x="32" y="2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Freeform: Shape 8"/>
            <p:cNvSpPr/>
            <p:nvPr/>
          </p:nvSpPr>
          <p:spPr bwMode="auto">
            <a:xfrm>
              <a:off x="3784195" y="2003872"/>
              <a:ext cx="306787" cy="311506"/>
            </a:xfrm>
            <a:custGeom>
              <a:avLst/>
              <a:gdLst/>
              <a:ahLst/>
              <a:cxnLst>
                <a:cxn ang="0">
                  <a:pos x="50" y="114"/>
                </a:cxn>
                <a:cxn ang="0">
                  <a:pos x="40" y="106"/>
                </a:cxn>
                <a:cxn ang="0">
                  <a:pos x="114" y="32"/>
                </a:cxn>
                <a:cxn ang="0">
                  <a:pos x="98" y="16"/>
                </a:cxn>
                <a:cxn ang="0">
                  <a:pos x="24" y="90"/>
                </a:cxn>
                <a:cxn ang="0">
                  <a:pos x="16" y="82"/>
                </a:cxn>
                <a:cxn ang="0">
                  <a:pos x="90" y="8"/>
                </a:cxn>
                <a:cxn ang="0">
                  <a:pos x="82" y="0"/>
                </a:cxn>
                <a:cxn ang="0">
                  <a:pos x="0" y="82"/>
                </a:cxn>
                <a:cxn ang="0">
                  <a:pos x="50" y="132"/>
                </a:cxn>
                <a:cxn ang="0">
                  <a:pos x="130" y="50"/>
                </a:cxn>
                <a:cxn ang="0">
                  <a:pos x="122" y="42"/>
                </a:cxn>
                <a:cxn ang="0">
                  <a:pos x="50" y="114"/>
                </a:cxn>
              </a:cxnLst>
              <a:rect l="0" t="0" r="r" b="b"/>
              <a:pathLst>
                <a:path w="130" h="132">
                  <a:moveTo>
                    <a:pt x="50" y="114"/>
                  </a:moveTo>
                  <a:lnTo>
                    <a:pt x="40" y="106"/>
                  </a:lnTo>
                  <a:lnTo>
                    <a:pt x="114" y="32"/>
                  </a:lnTo>
                  <a:lnTo>
                    <a:pt x="98" y="16"/>
                  </a:lnTo>
                  <a:lnTo>
                    <a:pt x="24" y="90"/>
                  </a:lnTo>
                  <a:lnTo>
                    <a:pt x="16" y="82"/>
                  </a:lnTo>
                  <a:lnTo>
                    <a:pt x="90" y="8"/>
                  </a:lnTo>
                  <a:lnTo>
                    <a:pt x="82" y="0"/>
                  </a:lnTo>
                  <a:lnTo>
                    <a:pt x="0" y="82"/>
                  </a:lnTo>
                  <a:lnTo>
                    <a:pt x="50" y="132"/>
                  </a:lnTo>
                  <a:lnTo>
                    <a:pt x="130" y="50"/>
                  </a:lnTo>
                  <a:lnTo>
                    <a:pt x="122" y="42"/>
                  </a:lnTo>
                  <a:lnTo>
                    <a:pt x="50" y="1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Freeform: Shape 9"/>
            <p:cNvSpPr/>
            <p:nvPr/>
          </p:nvSpPr>
          <p:spPr bwMode="auto">
            <a:xfrm>
              <a:off x="3998945" y="1935436"/>
              <a:ext cx="165193" cy="167554"/>
            </a:xfrm>
            <a:custGeom>
              <a:avLst/>
              <a:gdLst/>
              <a:ahLst/>
              <a:cxnLst>
                <a:cxn ang="0">
                  <a:pos x="40" y="24"/>
                </a:cxn>
                <a:cxn ang="0">
                  <a:pos x="20" y="3"/>
                </a:cxn>
                <a:cxn ang="0">
                  <a:pos x="10" y="3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0" y="13"/>
                </a:cxn>
                <a:cxn ang="0">
                  <a:pos x="30" y="44"/>
                </a:cxn>
                <a:cxn ang="0">
                  <a:pos x="40" y="34"/>
                </a:cxn>
                <a:cxn ang="0">
                  <a:pos x="40" y="34"/>
                </a:cxn>
                <a:cxn ang="0">
                  <a:pos x="40" y="33"/>
                </a:cxn>
                <a:cxn ang="0">
                  <a:pos x="40" y="24"/>
                </a:cxn>
              </a:cxnLst>
              <a:rect l="0" t="0" r="r" b="b"/>
              <a:pathLst>
                <a:path w="43" h="44">
                  <a:moveTo>
                    <a:pt x="40" y="24"/>
                  </a:moveTo>
                  <a:cubicBezTo>
                    <a:pt x="20" y="3"/>
                    <a:pt x="20" y="3"/>
                    <a:pt x="20" y="3"/>
                  </a:cubicBezTo>
                  <a:cubicBezTo>
                    <a:pt x="17" y="0"/>
                    <a:pt x="13" y="0"/>
                    <a:pt x="10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3" y="31"/>
                    <a:pt x="43" y="26"/>
                    <a:pt x="40" y="2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Freeform: Shape 10"/>
            <p:cNvSpPr/>
            <p:nvPr/>
          </p:nvSpPr>
          <p:spPr bwMode="auto">
            <a:xfrm>
              <a:off x="4920650" y="1933075"/>
              <a:ext cx="495576" cy="422420"/>
            </a:xfrm>
            <a:custGeom>
              <a:avLst/>
              <a:gdLst/>
              <a:ahLst/>
              <a:cxnLst>
                <a:cxn ang="0">
                  <a:pos x="36" y="111"/>
                </a:cxn>
                <a:cxn ang="0">
                  <a:pos x="23" y="104"/>
                </a:cxn>
                <a:cxn ang="0">
                  <a:pos x="22" y="104"/>
                </a:cxn>
                <a:cxn ang="0">
                  <a:pos x="22" y="65"/>
                </a:cxn>
                <a:cxn ang="0">
                  <a:pos x="55" y="32"/>
                </a:cxn>
                <a:cxn ang="0">
                  <a:pos x="75" y="12"/>
                </a:cxn>
                <a:cxn ang="0">
                  <a:pos x="111" y="16"/>
                </a:cxn>
                <a:cxn ang="0">
                  <a:pos x="123" y="55"/>
                </a:cxn>
                <a:cxn ang="0">
                  <a:pos x="76" y="104"/>
                </a:cxn>
                <a:cxn ang="0">
                  <a:pos x="69" y="104"/>
                </a:cxn>
                <a:cxn ang="0">
                  <a:pos x="69" y="97"/>
                </a:cxn>
                <a:cxn ang="0">
                  <a:pos x="115" y="49"/>
                </a:cxn>
                <a:cxn ang="0">
                  <a:pos x="104" y="23"/>
                </a:cxn>
                <a:cxn ang="0">
                  <a:pos x="83" y="19"/>
                </a:cxn>
                <a:cxn ang="0">
                  <a:pos x="62" y="40"/>
                </a:cxn>
                <a:cxn ang="0">
                  <a:pos x="30" y="72"/>
                </a:cxn>
                <a:cxn ang="0">
                  <a:pos x="30" y="97"/>
                </a:cxn>
                <a:cxn ang="0">
                  <a:pos x="30" y="97"/>
                </a:cxn>
                <a:cxn ang="0">
                  <a:pos x="43" y="96"/>
                </a:cxn>
                <a:cxn ang="0">
                  <a:pos x="52" y="88"/>
                </a:cxn>
                <a:cxn ang="0">
                  <a:pos x="88" y="51"/>
                </a:cxn>
                <a:cxn ang="0">
                  <a:pos x="89" y="44"/>
                </a:cxn>
                <a:cxn ang="0">
                  <a:pos x="81" y="48"/>
                </a:cxn>
                <a:cxn ang="0">
                  <a:pos x="47" y="82"/>
                </a:cxn>
                <a:cxn ang="0">
                  <a:pos x="39" y="82"/>
                </a:cxn>
                <a:cxn ang="0">
                  <a:pos x="40" y="74"/>
                </a:cxn>
                <a:cxn ang="0">
                  <a:pos x="73" y="41"/>
                </a:cxn>
                <a:cxn ang="0">
                  <a:pos x="96" y="36"/>
                </a:cxn>
                <a:cxn ang="0">
                  <a:pos x="96" y="58"/>
                </a:cxn>
                <a:cxn ang="0">
                  <a:pos x="59" y="95"/>
                </a:cxn>
                <a:cxn ang="0">
                  <a:pos x="50" y="104"/>
                </a:cxn>
                <a:cxn ang="0">
                  <a:pos x="36" y="111"/>
                </a:cxn>
              </a:cxnLst>
              <a:rect l="0" t="0" r="r" b="b"/>
              <a:pathLst>
                <a:path w="130" h="111">
                  <a:moveTo>
                    <a:pt x="36" y="111"/>
                  </a:moveTo>
                  <a:cubicBezTo>
                    <a:pt x="31" y="111"/>
                    <a:pt x="27" y="109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18" y="100"/>
                    <a:pt x="0" y="85"/>
                    <a:pt x="22" y="65"/>
                  </a:cubicBezTo>
                  <a:cubicBezTo>
                    <a:pt x="31" y="56"/>
                    <a:pt x="43" y="44"/>
                    <a:pt x="55" y="32"/>
                  </a:cubicBezTo>
                  <a:cubicBezTo>
                    <a:pt x="61" y="26"/>
                    <a:pt x="68" y="19"/>
                    <a:pt x="75" y="12"/>
                  </a:cubicBezTo>
                  <a:cubicBezTo>
                    <a:pt x="88" y="0"/>
                    <a:pt x="97" y="2"/>
                    <a:pt x="111" y="16"/>
                  </a:cubicBezTo>
                  <a:cubicBezTo>
                    <a:pt x="127" y="32"/>
                    <a:pt x="130" y="47"/>
                    <a:pt x="123" y="55"/>
                  </a:cubicBezTo>
                  <a:cubicBezTo>
                    <a:pt x="114" y="66"/>
                    <a:pt x="78" y="103"/>
                    <a:pt x="76" y="104"/>
                  </a:cubicBezTo>
                  <a:cubicBezTo>
                    <a:pt x="74" y="106"/>
                    <a:pt x="71" y="106"/>
                    <a:pt x="69" y="104"/>
                  </a:cubicBezTo>
                  <a:cubicBezTo>
                    <a:pt x="67" y="102"/>
                    <a:pt x="67" y="99"/>
                    <a:pt x="69" y="97"/>
                  </a:cubicBezTo>
                  <a:cubicBezTo>
                    <a:pt x="69" y="96"/>
                    <a:pt x="106" y="59"/>
                    <a:pt x="115" y="49"/>
                  </a:cubicBezTo>
                  <a:cubicBezTo>
                    <a:pt x="118" y="46"/>
                    <a:pt x="118" y="37"/>
                    <a:pt x="104" y="23"/>
                  </a:cubicBezTo>
                  <a:cubicBezTo>
                    <a:pt x="95" y="15"/>
                    <a:pt x="93" y="9"/>
                    <a:pt x="83" y="19"/>
                  </a:cubicBezTo>
                  <a:cubicBezTo>
                    <a:pt x="76" y="26"/>
                    <a:pt x="69" y="33"/>
                    <a:pt x="62" y="40"/>
                  </a:cubicBezTo>
                  <a:cubicBezTo>
                    <a:pt x="50" y="52"/>
                    <a:pt x="38" y="63"/>
                    <a:pt x="30" y="72"/>
                  </a:cubicBezTo>
                  <a:cubicBezTo>
                    <a:pt x="16" y="85"/>
                    <a:pt x="25" y="92"/>
                    <a:pt x="30" y="97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34" y="101"/>
                    <a:pt x="37" y="102"/>
                    <a:pt x="43" y="96"/>
                  </a:cubicBezTo>
                  <a:cubicBezTo>
                    <a:pt x="44" y="95"/>
                    <a:pt x="47" y="92"/>
                    <a:pt x="52" y="88"/>
                  </a:cubicBezTo>
                  <a:cubicBezTo>
                    <a:pt x="63" y="77"/>
                    <a:pt x="84" y="57"/>
                    <a:pt x="88" y="51"/>
                  </a:cubicBezTo>
                  <a:cubicBezTo>
                    <a:pt x="89" y="50"/>
                    <a:pt x="91" y="46"/>
                    <a:pt x="89" y="44"/>
                  </a:cubicBezTo>
                  <a:cubicBezTo>
                    <a:pt x="87" y="42"/>
                    <a:pt x="82" y="46"/>
                    <a:pt x="81" y="48"/>
                  </a:cubicBezTo>
                  <a:cubicBezTo>
                    <a:pt x="66" y="63"/>
                    <a:pt x="47" y="82"/>
                    <a:pt x="47" y="82"/>
                  </a:cubicBezTo>
                  <a:cubicBezTo>
                    <a:pt x="45" y="84"/>
                    <a:pt x="41" y="84"/>
                    <a:pt x="39" y="82"/>
                  </a:cubicBezTo>
                  <a:cubicBezTo>
                    <a:pt x="37" y="80"/>
                    <a:pt x="37" y="76"/>
                    <a:pt x="40" y="74"/>
                  </a:cubicBezTo>
                  <a:cubicBezTo>
                    <a:pt x="40" y="74"/>
                    <a:pt x="59" y="56"/>
                    <a:pt x="73" y="41"/>
                  </a:cubicBezTo>
                  <a:cubicBezTo>
                    <a:pt x="82" y="31"/>
                    <a:pt x="91" y="32"/>
                    <a:pt x="96" y="36"/>
                  </a:cubicBezTo>
                  <a:cubicBezTo>
                    <a:pt x="102" y="42"/>
                    <a:pt x="101" y="52"/>
                    <a:pt x="96" y="58"/>
                  </a:cubicBezTo>
                  <a:cubicBezTo>
                    <a:pt x="92" y="63"/>
                    <a:pt x="75" y="79"/>
                    <a:pt x="59" y="95"/>
                  </a:cubicBezTo>
                  <a:cubicBezTo>
                    <a:pt x="55" y="99"/>
                    <a:pt x="52" y="102"/>
                    <a:pt x="50" y="104"/>
                  </a:cubicBezTo>
                  <a:cubicBezTo>
                    <a:pt x="45" y="108"/>
                    <a:pt x="41" y="111"/>
                    <a:pt x="36" y="11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Freeform: Shape 12"/>
            <p:cNvSpPr/>
            <p:nvPr/>
          </p:nvSpPr>
          <p:spPr bwMode="auto">
            <a:xfrm>
              <a:off x="4978469" y="3157052"/>
              <a:ext cx="410619" cy="306784"/>
            </a:xfrm>
            <a:custGeom>
              <a:avLst/>
              <a:gdLst/>
              <a:ahLst/>
              <a:cxnLst>
                <a:cxn ang="0">
                  <a:pos x="19" y="64"/>
                </a:cxn>
                <a:cxn ang="0">
                  <a:pos x="0" y="79"/>
                </a:cxn>
                <a:cxn ang="0">
                  <a:pos x="8" y="81"/>
                </a:cxn>
                <a:cxn ang="0">
                  <a:pos x="25" y="67"/>
                </a:cxn>
                <a:cxn ang="0">
                  <a:pos x="78" y="53"/>
                </a:cxn>
                <a:cxn ang="0">
                  <a:pos x="66" y="44"/>
                </a:cxn>
                <a:cxn ang="0">
                  <a:pos x="92" y="44"/>
                </a:cxn>
                <a:cxn ang="0">
                  <a:pos x="108" y="9"/>
                </a:cxn>
                <a:cxn ang="0">
                  <a:pos x="19" y="64"/>
                </a:cxn>
                <a:cxn ang="0">
                  <a:pos x="28" y="60"/>
                </a:cxn>
                <a:cxn ang="0">
                  <a:pos x="28" y="60"/>
                </a:cxn>
                <a:cxn ang="0">
                  <a:pos x="100" y="14"/>
                </a:cxn>
                <a:cxn ang="0">
                  <a:pos x="28" y="60"/>
                </a:cxn>
              </a:cxnLst>
              <a:rect l="0" t="0" r="r" b="b"/>
              <a:pathLst>
                <a:path w="108" h="81">
                  <a:moveTo>
                    <a:pt x="19" y="64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58" y="66"/>
                    <a:pt x="78" y="53"/>
                    <a:pt x="78" y="5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44"/>
                    <a:pt x="87" y="42"/>
                    <a:pt x="92" y="44"/>
                  </a:cubicBezTo>
                  <a:cubicBezTo>
                    <a:pt x="97" y="42"/>
                    <a:pt x="106" y="34"/>
                    <a:pt x="108" y="9"/>
                  </a:cubicBezTo>
                  <a:cubicBezTo>
                    <a:pt x="49" y="0"/>
                    <a:pt x="34" y="33"/>
                    <a:pt x="19" y="64"/>
                  </a:cubicBezTo>
                  <a:close/>
                  <a:moveTo>
                    <a:pt x="28" y="60"/>
                  </a:moveTo>
                  <a:cubicBezTo>
                    <a:pt x="28" y="60"/>
                    <a:pt x="28" y="60"/>
                    <a:pt x="28" y="60"/>
                  </a:cubicBezTo>
                  <a:cubicBezTo>
                    <a:pt x="33" y="54"/>
                    <a:pt x="66" y="21"/>
                    <a:pt x="100" y="14"/>
                  </a:cubicBezTo>
                  <a:cubicBezTo>
                    <a:pt x="81" y="20"/>
                    <a:pt x="37" y="54"/>
                    <a:pt x="28" y="6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Freeform: Shape 13"/>
            <p:cNvSpPr/>
            <p:nvPr/>
          </p:nvSpPr>
          <p:spPr bwMode="auto">
            <a:xfrm>
              <a:off x="4947791" y="3487435"/>
              <a:ext cx="195871" cy="141592"/>
            </a:xfrm>
            <a:custGeom>
              <a:avLst/>
              <a:gdLst/>
              <a:ahLst/>
              <a:cxnLst>
                <a:cxn ang="0">
                  <a:pos x="44" y="8"/>
                </a:cxn>
                <a:cxn ang="0">
                  <a:pos x="36" y="8"/>
                </a:cxn>
                <a:cxn ang="0">
                  <a:pos x="29" y="0"/>
                </a:cxn>
                <a:cxn ang="0">
                  <a:pos x="22" y="0"/>
                </a:cxn>
                <a:cxn ang="0">
                  <a:pos x="15" y="8"/>
                </a:cxn>
                <a:cxn ang="0">
                  <a:pos x="7" y="8"/>
                </a:cxn>
                <a:cxn ang="0">
                  <a:pos x="0" y="15"/>
                </a:cxn>
                <a:cxn ang="0">
                  <a:pos x="0" y="29"/>
                </a:cxn>
                <a:cxn ang="0">
                  <a:pos x="7" y="37"/>
                </a:cxn>
                <a:cxn ang="0">
                  <a:pos x="44" y="37"/>
                </a:cxn>
                <a:cxn ang="0">
                  <a:pos x="51" y="29"/>
                </a:cxn>
                <a:cxn ang="0">
                  <a:pos x="51" y="15"/>
                </a:cxn>
                <a:cxn ang="0">
                  <a:pos x="44" y="8"/>
                </a:cxn>
              </a:cxnLst>
              <a:rect l="0" t="0" r="r" b="b"/>
              <a:pathLst>
                <a:path w="51" h="37">
                  <a:moveTo>
                    <a:pt x="44" y="8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6" y="4"/>
                    <a:pt x="33" y="0"/>
                    <a:pt x="29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8" y="0"/>
                    <a:pt x="15" y="4"/>
                    <a:pt x="15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3" y="8"/>
                    <a:pt x="0" y="11"/>
                    <a:pt x="0" y="1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3"/>
                    <a:pt x="3" y="37"/>
                    <a:pt x="7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8" y="37"/>
                    <a:pt x="51" y="33"/>
                    <a:pt x="51" y="29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1"/>
                    <a:pt x="48" y="8"/>
                    <a:pt x="44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Freeform: Shape 15"/>
            <p:cNvSpPr/>
            <p:nvPr/>
          </p:nvSpPr>
          <p:spPr bwMode="auto">
            <a:xfrm>
              <a:off x="3797170" y="3174749"/>
              <a:ext cx="316226" cy="436578"/>
            </a:xfrm>
            <a:custGeom>
              <a:avLst/>
              <a:gdLst/>
              <a:ahLst/>
              <a:cxnLst>
                <a:cxn ang="0">
                  <a:pos x="78" y="11"/>
                </a:cxn>
                <a:cxn ang="0">
                  <a:pos x="84" y="11"/>
                </a:cxn>
                <a:cxn ang="0">
                  <a:pos x="84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7" y="11"/>
                </a:cxn>
                <a:cxn ang="0">
                  <a:pos x="30" y="52"/>
                </a:cxn>
                <a:cxn ang="0">
                  <a:pos x="30" y="64"/>
                </a:cxn>
                <a:cxn ang="0">
                  <a:pos x="8" y="105"/>
                </a:cxn>
                <a:cxn ang="0">
                  <a:pos x="0" y="105"/>
                </a:cxn>
                <a:cxn ang="0">
                  <a:pos x="0" y="116"/>
                </a:cxn>
                <a:cxn ang="0">
                  <a:pos x="84" y="116"/>
                </a:cxn>
                <a:cxn ang="0">
                  <a:pos x="84" y="105"/>
                </a:cxn>
                <a:cxn ang="0">
                  <a:pos x="78" y="105"/>
                </a:cxn>
                <a:cxn ang="0">
                  <a:pos x="55" y="64"/>
                </a:cxn>
                <a:cxn ang="0">
                  <a:pos x="55" y="52"/>
                </a:cxn>
                <a:cxn ang="0">
                  <a:pos x="78" y="11"/>
                </a:cxn>
                <a:cxn ang="0">
                  <a:pos x="52" y="69"/>
                </a:cxn>
                <a:cxn ang="0">
                  <a:pos x="72" y="105"/>
                </a:cxn>
                <a:cxn ang="0">
                  <a:pos x="67" y="105"/>
                </a:cxn>
                <a:cxn ang="0">
                  <a:pos x="56" y="93"/>
                </a:cxn>
                <a:cxn ang="0">
                  <a:pos x="43" y="77"/>
                </a:cxn>
                <a:cxn ang="0">
                  <a:pos x="30" y="93"/>
                </a:cxn>
                <a:cxn ang="0">
                  <a:pos x="20" y="105"/>
                </a:cxn>
                <a:cxn ang="0">
                  <a:pos x="13" y="105"/>
                </a:cxn>
                <a:cxn ang="0">
                  <a:pos x="34" y="69"/>
                </a:cxn>
                <a:cxn ang="0">
                  <a:pos x="36" y="69"/>
                </a:cxn>
                <a:cxn ang="0">
                  <a:pos x="36" y="48"/>
                </a:cxn>
                <a:cxn ang="0">
                  <a:pos x="34" y="47"/>
                </a:cxn>
                <a:cxn ang="0">
                  <a:pos x="13" y="11"/>
                </a:cxn>
                <a:cxn ang="0">
                  <a:pos x="72" y="11"/>
                </a:cxn>
                <a:cxn ang="0">
                  <a:pos x="52" y="47"/>
                </a:cxn>
                <a:cxn ang="0">
                  <a:pos x="49" y="48"/>
                </a:cxn>
                <a:cxn ang="0">
                  <a:pos x="49" y="69"/>
                </a:cxn>
                <a:cxn ang="0">
                  <a:pos x="52" y="69"/>
                </a:cxn>
              </a:cxnLst>
              <a:rect l="0" t="0" r="r" b="b"/>
              <a:pathLst>
                <a:path w="84" h="116">
                  <a:moveTo>
                    <a:pt x="78" y="11"/>
                  </a:moveTo>
                  <a:cubicBezTo>
                    <a:pt x="84" y="11"/>
                    <a:pt x="84" y="11"/>
                    <a:pt x="84" y="11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33"/>
                    <a:pt x="16" y="48"/>
                    <a:pt x="30" y="52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17" y="69"/>
                    <a:pt x="9" y="83"/>
                    <a:pt x="8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05"/>
                    <a:pt x="84" y="105"/>
                    <a:pt x="84" y="105"/>
                  </a:cubicBezTo>
                  <a:cubicBezTo>
                    <a:pt x="78" y="105"/>
                    <a:pt x="78" y="105"/>
                    <a:pt x="78" y="105"/>
                  </a:cubicBezTo>
                  <a:cubicBezTo>
                    <a:pt x="77" y="83"/>
                    <a:pt x="69" y="69"/>
                    <a:pt x="55" y="64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69" y="48"/>
                    <a:pt x="77" y="33"/>
                    <a:pt x="78" y="11"/>
                  </a:cubicBezTo>
                  <a:close/>
                  <a:moveTo>
                    <a:pt x="52" y="69"/>
                  </a:moveTo>
                  <a:cubicBezTo>
                    <a:pt x="67" y="73"/>
                    <a:pt x="72" y="90"/>
                    <a:pt x="72" y="105"/>
                  </a:cubicBezTo>
                  <a:cubicBezTo>
                    <a:pt x="67" y="105"/>
                    <a:pt x="67" y="105"/>
                    <a:pt x="67" y="105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14" y="90"/>
                    <a:pt x="18" y="73"/>
                    <a:pt x="34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18" y="43"/>
                    <a:pt x="14" y="27"/>
                    <a:pt x="13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2" y="27"/>
                    <a:pt x="67" y="43"/>
                    <a:pt x="52" y="47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69"/>
                    <a:pt x="49" y="69"/>
                    <a:pt x="49" y="69"/>
                  </a:cubicBezTo>
                  <a:lnTo>
                    <a:pt x="52" y="6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Freeform: Shape 16"/>
            <p:cNvSpPr/>
            <p:nvPr/>
          </p:nvSpPr>
          <p:spPr bwMode="auto">
            <a:xfrm>
              <a:off x="3917525" y="3306902"/>
              <a:ext cx="89676" cy="5191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0"/>
                </a:cxn>
                <a:cxn ang="0">
                  <a:pos x="9" y="11"/>
                </a:cxn>
                <a:cxn ang="0">
                  <a:pos x="19" y="22"/>
                </a:cxn>
                <a:cxn ang="0">
                  <a:pos x="29" y="11"/>
                </a:cxn>
                <a:cxn ang="0">
                  <a:pos x="38" y="0"/>
                </a:cxn>
              </a:cxnLst>
              <a:rect l="0" t="0" r="r" b="b"/>
              <a:pathLst>
                <a:path w="38" h="22">
                  <a:moveTo>
                    <a:pt x="38" y="0"/>
                  </a:moveTo>
                  <a:lnTo>
                    <a:pt x="0" y="0"/>
                  </a:lnTo>
                  <a:lnTo>
                    <a:pt x="9" y="11"/>
                  </a:lnTo>
                  <a:lnTo>
                    <a:pt x="19" y="22"/>
                  </a:lnTo>
                  <a:lnTo>
                    <a:pt x="29" y="1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21" name="Title 1"/>
          <p:cNvSpPr txBox="1"/>
          <p:nvPr/>
        </p:nvSpPr>
        <p:spPr>
          <a:xfrm>
            <a:off x="323528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/>
          <p:cNvSpPr/>
          <p:nvPr/>
        </p:nvSpPr>
        <p:spPr bwMode="auto">
          <a:xfrm>
            <a:off x="2897813" y="-29496"/>
            <a:ext cx="731167" cy="729276"/>
          </a:xfrm>
          <a:custGeom>
            <a:avLst/>
            <a:gdLst>
              <a:gd name="T0" fmla="*/ 346 w 346"/>
              <a:gd name="T1" fmla="*/ 346 h 346"/>
              <a:gd name="T2" fmla="*/ 0 w 346"/>
              <a:gd name="T3" fmla="*/ 0 h 346"/>
              <a:gd name="T4" fmla="*/ 84 w 346"/>
              <a:gd name="T5" fmla="*/ 0 h 346"/>
              <a:gd name="T6" fmla="*/ 346 w 346"/>
              <a:gd name="T7" fmla="*/ 262 h 346"/>
              <a:gd name="T8" fmla="*/ 346 w 346"/>
              <a:gd name="T9" fmla="*/ 346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6" h="346">
                <a:moveTo>
                  <a:pt x="346" y="346"/>
                </a:moveTo>
                <a:cubicBezTo>
                  <a:pt x="157" y="342"/>
                  <a:pt x="4" y="189"/>
                  <a:pt x="0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8" y="143"/>
                  <a:pt x="203" y="258"/>
                  <a:pt x="346" y="262"/>
                </a:cubicBezTo>
                <a:lnTo>
                  <a:pt x="346" y="3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5" name="Freeform: Shape 4"/>
          <p:cNvSpPr/>
          <p:nvPr/>
        </p:nvSpPr>
        <p:spPr bwMode="auto">
          <a:xfrm>
            <a:off x="3662984" y="522184"/>
            <a:ext cx="729276" cy="1494449"/>
          </a:xfrm>
          <a:custGeom>
            <a:avLst/>
            <a:gdLst>
              <a:gd name="T0" fmla="*/ 0 w 346"/>
              <a:gd name="T1" fmla="*/ 624 h 708"/>
              <a:gd name="T2" fmla="*/ 262 w 346"/>
              <a:gd name="T3" fmla="*/ 354 h 708"/>
              <a:gd name="T4" fmla="*/ 0 w 346"/>
              <a:gd name="T5" fmla="*/ 84 h 708"/>
              <a:gd name="T6" fmla="*/ 0 w 346"/>
              <a:gd name="T7" fmla="*/ 0 h 708"/>
              <a:gd name="T8" fmla="*/ 346 w 346"/>
              <a:gd name="T9" fmla="*/ 354 h 708"/>
              <a:gd name="T10" fmla="*/ 0 w 346"/>
              <a:gd name="T11" fmla="*/ 708 h 708"/>
              <a:gd name="T12" fmla="*/ 0 w 346"/>
              <a:gd name="T13" fmla="*/ 624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6" h="708">
                <a:moveTo>
                  <a:pt x="0" y="624"/>
                </a:moveTo>
                <a:cubicBezTo>
                  <a:pt x="145" y="620"/>
                  <a:pt x="262" y="500"/>
                  <a:pt x="262" y="354"/>
                </a:cubicBezTo>
                <a:cubicBezTo>
                  <a:pt x="262" y="208"/>
                  <a:pt x="145" y="88"/>
                  <a:pt x="0" y="84"/>
                </a:cubicBezTo>
                <a:cubicBezTo>
                  <a:pt x="0" y="0"/>
                  <a:pt x="0" y="0"/>
                  <a:pt x="0" y="0"/>
                </a:cubicBezTo>
                <a:cubicBezTo>
                  <a:pt x="191" y="4"/>
                  <a:pt x="346" y="161"/>
                  <a:pt x="346" y="354"/>
                </a:cubicBezTo>
                <a:cubicBezTo>
                  <a:pt x="346" y="547"/>
                  <a:pt x="191" y="704"/>
                  <a:pt x="0" y="708"/>
                </a:cubicBezTo>
                <a:lnTo>
                  <a:pt x="0" y="6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6" name="Freeform: Shape 5"/>
          <p:cNvSpPr/>
          <p:nvPr/>
        </p:nvSpPr>
        <p:spPr bwMode="auto">
          <a:xfrm>
            <a:off x="2897815" y="1839037"/>
            <a:ext cx="1494449" cy="1494449"/>
          </a:xfrm>
          <a:custGeom>
            <a:avLst/>
            <a:gdLst>
              <a:gd name="T0" fmla="*/ 354 w 708"/>
              <a:gd name="T1" fmla="*/ 708 h 708"/>
              <a:gd name="T2" fmla="*/ 0 w 708"/>
              <a:gd name="T3" fmla="*/ 354 h 708"/>
              <a:gd name="T4" fmla="*/ 346 w 708"/>
              <a:gd name="T5" fmla="*/ 0 h 708"/>
              <a:gd name="T6" fmla="*/ 346 w 708"/>
              <a:gd name="T7" fmla="*/ 84 h 708"/>
              <a:gd name="T8" fmla="*/ 84 w 708"/>
              <a:gd name="T9" fmla="*/ 354 h 708"/>
              <a:gd name="T10" fmla="*/ 354 w 708"/>
              <a:gd name="T11" fmla="*/ 624 h 708"/>
              <a:gd name="T12" fmla="*/ 624 w 708"/>
              <a:gd name="T13" fmla="*/ 362 h 708"/>
              <a:gd name="T14" fmla="*/ 708 w 708"/>
              <a:gd name="T15" fmla="*/ 362 h 708"/>
              <a:gd name="T16" fmla="*/ 354 w 708"/>
              <a:gd name="T17" fmla="*/ 708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8" h="708">
                <a:moveTo>
                  <a:pt x="354" y="708"/>
                </a:moveTo>
                <a:cubicBezTo>
                  <a:pt x="158" y="708"/>
                  <a:pt x="0" y="549"/>
                  <a:pt x="0" y="354"/>
                </a:cubicBezTo>
                <a:cubicBezTo>
                  <a:pt x="0" y="161"/>
                  <a:pt x="154" y="4"/>
                  <a:pt x="346" y="0"/>
                </a:cubicBezTo>
                <a:cubicBezTo>
                  <a:pt x="346" y="84"/>
                  <a:pt x="346" y="84"/>
                  <a:pt x="346" y="84"/>
                </a:cubicBezTo>
                <a:cubicBezTo>
                  <a:pt x="200" y="88"/>
                  <a:pt x="84" y="208"/>
                  <a:pt x="84" y="354"/>
                </a:cubicBezTo>
                <a:cubicBezTo>
                  <a:pt x="84" y="503"/>
                  <a:pt x="205" y="624"/>
                  <a:pt x="354" y="624"/>
                </a:cubicBezTo>
                <a:cubicBezTo>
                  <a:pt x="500" y="624"/>
                  <a:pt x="619" y="507"/>
                  <a:pt x="624" y="362"/>
                </a:cubicBezTo>
                <a:cubicBezTo>
                  <a:pt x="708" y="362"/>
                  <a:pt x="708" y="362"/>
                  <a:pt x="708" y="362"/>
                </a:cubicBezTo>
                <a:cubicBezTo>
                  <a:pt x="703" y="554"/>
                  <a:pt x="546" y="708"/>
                  <a:pt x="354" y="708"/>
                </a:cubicBezTo>
                <a:close/>
              </a:path>
            </a:pathLst>
          </a:custGeom>
          <a:solidFill>
            <a:schemeClr val="accent4">
              <a:lumMod val="10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7" name="Freeform: Shape 6"/>
          <p:cNvSpPr/>
          <p:nvPr/>
        </p:nvSpPr>
        <p:spPr bwMode="auto">
          <a:xfrm>
            <a:off x="4979839" y="4472741"/>
            <a:ext cx="729276" cy="729276"/>
          </a:xfrm>
          <a:custGeom>
            <a:avLst/>
            <a:gdLst>
              <a:gd name="T0" fmla="*/ 262 w 346"/>
              <a:gd name="T1" fmla="*/ 346 h 346"/>
              <a:gd name="T2" fmla="*/ 0 w 346"/>
              <a:gd name="T3" fmla="*/ 84 h 346"/>
              <a:gd name="T4" fmla="*/ 0 w 346"/>
              <a:gd name="T5" fmla="*/ 0 h 346"/>
              <a:gd name="T6" fmla="*/ 346 w 346"/>
              <a:gd name="T7" fmla="*/ 346 h 346"/>
              <a:gd name="T8" fmla="*/ 262 w 346"/>
              <a:gd name="T9" fmla="*/ 346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6" h="346">
                <a:moveTo>
                  <a:pt x="262" y="346"/>
                </a:moveTo>
                <a:cubicBezTo>
                  <a:pt x="257" y="203"/>
                  <a:pt x="142" y="88"/>
                  <a:pt x="0" y="84"/>
                </a:cubicBezTo>
                <a:cubicBezTo>
                  <a:pt x="0" y="0"/>
                  <a:pt x="0" y="0"/>
                  <a:pt x="0" y="0"/>
                </a:cubicBezTo>
                <a:cubicBezTo>
                  <a:pt x="189" y="4"/>
                  <a:pt x="341" y="157"/>
                  <a:pt x="346" y="346"/>
                </a:cubicBezTo>
                <a:lnTo>
                  <a:pt x="262" y="3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8" name="Freeform: Shape 7"/>
          <p:cNvSpPr/>
          <p:nvPr/>
        </p:nvSpPr>
        <p:spPr bwMode="auto">
          <a:xfrm>
            <a:off x="4214665" y="3155891"/>
            <a:ext cx="731167" cy="1494449"/>
          </a:xfrm>
          <a:custGeom>
            <a:avLst/>
            <a:gdLst>
              <a:gd name="T0" fmla="*/ 346 w 346"/>
              <a:gd name="T1" fmla="*/ 708 h 708"/>
              <a:gd name="T2" fmla="*/ 0 w 346"/>
              <a:gd name="T3" fmla="*/ 354 h 708"/>
              <a:gd name="T4" fmla="*/ 346 w 346"/>
              <a:gd name="T5" fmla="*/ 0 h 708"/>
              <a:gd name="T6" fmla="*/ 346 w 346"/>
              <a:gd name="T7" fmla="*/ 84 h 708"/>
              <a:gd name="T8" fmla="*/ 84 w 346"/>
              <a:gd name="T9" fmla="*/ 354 h 708"/>
              <a:gd name="T10" fmla="*/ 346 w 346"/>
              <a:gd name="T11" fmla="*/ 624 h 708"/>
              <a:gd name="T12" fmla="*/ 346 w 346"/>
              <a:gd name="T13" fmla="*/ 708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6" h="708">
                <a:moveTo>
                  <a:pt x="346" y="708"/>
                </a:moveTo>
                <a:cubicBezTo>
                  <a:pt x="154" y="704"/>
                  <a:pt x="0" y="547"/>
                  <a:pt x="0" y="354"/>
                </a:cubicBezTo>
                <a:cubicBezTo>
                  <a:pt x="0" y="161"/>
                  <a:pt x="154" y="4"/>
                  <a:pt x="346" y="0"/>
                </a:cubicBezTo>
                <a:cubicBezTo>
                  <a:pt x="346" y="84"/>
                  <a:pt x="346" y="84"/>
                  <a:pt x="346" y="84"/>
                </a:cubicBezTo>
                <a:cubicBezTo>
                  <a:pt x="200" y="88"/>
                  <a:pt x="84" y="208"/>
                  <a:pt x="84" y="354"/>
                </a:cubicBezTo>
                <a:cubicBezTo>
                  <a:pt x="84" y="500"/>
                  <a:pt x="200" y="620"/>
                  <a:pt x="346" y="624"/>
                </a:cubicBezTo>
                <a:lnTo>
                  <a:pt x="346" y="70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9" name="Freeform: Shape 8"/>
          <p:cNvSpPr/>
          <p:nvPr/>
        </p:nvSpPr>
        <p:spPr bwMode="auto">
          <a:xfrm>
            <a:off x="4214667" y="1839037"/>
            <a:ext cx="1494449" cy="1494449"/>
          </a:xfrm>
          <a:custGeom>
            <a:avLst/>
            <a:gdLst>
              <a:gd name="T0" fmla="*/ 362 w 708"/>
              <a:gd name="T1" fmla="*/ 624 h 708"/>
              <a:gd name="T2" fmla="*/ 624 w 708"/>
              <a:gd name="T3" fmla="*/ 354 h 708"/>
              <a:gd name="T4" fmla="*/ 354 w 708"/>
              <a:gd name="T5" fmla="*/ 84 h 708"/>
              <a:gd name="T6" fmla="*/ 84 w 708"/>
              <a:gd name="T7" fmla="*/ 346 h 708"/>
              <a:gd name="T8" fmla="*/ 0 w 708"/>
              <a:gd name="T9" fmla="*/ 346 h 708"/>
              <a:gd name="T10" fmla="*/ 354 w 708"/>
              <a:gd name="T11" fmla="*/ 0 h 708"/>
              <a:gd name="T12" fmla="*/ 708 w 708"/>
              <a:gd name="T13" fmla="*/ 354 h 708"/>
              <a:gd name="T14" fmla="*/ 362 w 708"/>
              <a:gd name="T15" fmla="*/ 708 h 708"/>
              <a:gd name="T16" fmla="*/ 362 w 708"/>
              <a:gd name="T17" fmla="*/ 624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8" h="708">
                <a:moveTo>
                  <a:pt x="362" y="624"/>
                </a:moveTo>
                <a:cubicBezTo>
                  <a:pt x="507" y="620"/>
                  <a:pt x="624" y="500"/>
                  <a:pt x="624" y="354"/>
                </a:cubicBezTo>
                <a:cubicBezTo>
                  <a:pt x="624" y="205"/>
                  <a:pt x="503" y="84"/>
                  <a:pt x="354" y="84"/>
                </a:cubicBezTo>
                <a:cubicBezTo>
                  <a:pt x="207" y="84"/>
                  <a:pt x="88" y="201"/>
                  <a:pt x="84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4" y="154"/>
                  <a:pt x="161" y="0"/>
                  <a:pt x="354" y="0"/>
                </a:cubicBezTo>
                <a:cubicBezTo>
                  <a:pt x="549" y="0"/>
                  <a:pt x="708" y="159"/>
                  <a:pt x="708" y="354"/>
                </a:cubicBezTo>
                <a:cubicBezTo>
                  <a:pt x="708" y="547"/>
                  <a:pt x="553" y="704"/>
                  <a:pt x="362" y="708"/>
                </a:cubicBezTo>
                <a:lnTo>
                  <a:pt x="362" y="624"/>
                </a:lnTo>
                <a:close/>
              </a:path>
            </a:pathLst>
          </a:custGeom>
          <a:solidFill>
            <a:schemeClr val="accent3">
              <a:lumMod val="10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grpSp>
        <p:nvGrpSpPr>
          <p:cNvPr id="61" name="组合 60"/>
          <p:cNvGrpSpPr/>
          <p:nvPr/>
        </p:nvGrpSpPr>
        <p:grpSpPr>
          <a:xfrm>
            <a:off x="3217108" y="837700"/>
            <a:ext cx="853970" cy="853971"/>
            <a:chOff x="3217108" y="837700"/>
            <a:chExt cx="853970" cy="853971"/>
          </a:xfrm>
        </p:grpSpPr>
        <p:sp>
          <p:nvSpPr>
            <p:cNvPr id="10" name="Oval 10"/>
            <p:cNvSpPr/>
            <p:nvPr/>
          </p:nvSpPr>
          <p:spPr bwMode="auto">
            <a:xfrm>
              <a:off x="3217108" y="837700"/>
              <a:ext cx="853970" cy="853971"/>
            </a:xfrm>
            <a:prstGeom prst="ellipse">
              <a:avLst/>
            </a:prstGeom>
            <a:noFill/>
            <a:ln w="6350" cap="flat">
              <a:solidFill>
                <a:schemeClr val="tx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3397003" y="1069049"/>
              <a:ext cx="497969" cy="400706"/>
              <a:chOff x="2895600" y="1625601"/>
              <a:chExt cx="609600" cy="490537"/>
            </a:xfrm>
            <a:solidFill>
              <a:schemeClr val="tx2"/>
            </a:solidFill>
          </p:grpSpPr>
          <p:sp>
            <p:nvSpPr>
              <p:cNvPr id="52" name="Freeform: Shape 14"/>
              <p:cNvSpPr/>
              <p:nvPr/>
            </p:nvSpPr>
            <p:spPr bwMode="auto">
              <a:xfrm>
                <a:off x="2968625" y="2017713"/>
                <a:ext cx="100013" cy="98425"/>
              </a:xfrm>
              <a:custGeom>
                <a:avLst/>
                <a:gdLst>
                  <a:gd name="T0" fmla="*/ 75 w 149"/>
                  <a:gd name="T1" fmla="*/ 0 h 148"/>
                  <a:gd name="T2" fmla="*/ 0 w 149"/>
                  <a:gd name="T3" fmla="*/ 74 h 148"/>
                  <a:gd name="T4" fmla="*/ 75 w 149"/>
                  <a:gd name="T5" fmla="*/ 148 h 148"/>
                  <a:gd name="T6" fmla="*/ 149 w 149"/>
                  <a:gd name="T7" fmla="*/ 74 h 148"/>
                  <a:gd name="T8" fmla="*/ 75 w 149"/>
                  <a:gd name="T9" fmla="*/ 0 h 148"/>
                  <a:gd name="T10" fmla="*/ 75 w 149"/>
                  <a:gd name="T11" fmla="*/ 106 h 148"/>
                  <a:gd name="T12" fmla="*/ 43 w 149"/>
                  <a:gd name="T13" fmla="*/ 74 h 148"/>
                  <a:gd name="T14" fmla="*/ 75 w 149"/>
                  <a:gd name="T15" fmla="*/ 42 h 148"/>
                  <a:gd name="T16" fmla="*/ 107 w 149"/>
                  <a:gd name="T17" fmla="*/ 74 h 148"/>
                  <a:gd name="T18" fmla="*/ 75 w 149"/>
                  <a:gd name="T19" fmla="*/ 106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9" h="148">
                    <a:moveTo>
                      <a:pt x="75" y="0"/>
                    </a:moveTo>
                    <a:cubicBezTo>
                      <a:pt x="34" y="0"/>
                      <a:pt x="0" y="33"/>
                      <a:pt x="0" y="74"/>
                    </a:cubicBezTo>
                    <a:cubicBezTo>
                      <a:pt x="0" y="115"/>
                      <a:pt x="34" y="148"/>
                      <a:pt x="75" y="148"/>
                    </a:cubicBezTo>
                    <a:cubicBezTo>
                      <a:pt x="116" y="148"/>
                      <a:pt x="149" y="115"/>
                      <a:pt x="149" y="74"/>
                    </a:cubicBezTo>
                    <a:cubicBezTo>
                      <a:pt x="149" y="33"/>
                      <a:pt x="116" y="0"/>
                      <a:pt x="75" y="0"/>
                    </a:cubicBezTo>
                    <a:close/>
                    <a:moveTo>
                      <a:pt x="75" y="106"/>
                    </a:moveTo>
                    <a:cubicBezTo>
                      <a:pt x="57" y="106"/>
                      <a:pt x="43" y="92"/>
                      <a:pt x="43" y="74"/>
                    </a:cubicBezTo>
                    <a:cubicBezTo>
                      <a:pt x="43" y="57"/>
                      <a:pt x="57" y="42"/>
                      <a:pt x="75" y="42"/>
                    </a:cubicBezTo>
                    <a:cubicBezTo>
                      <a:pt x="92" y="42"/>
                      <a:pt x="107" y="57"/>
                      <a:pt x="107" y="74"/>
                    </a:cubicBezTo>
                    <a:cubicBezTo>
                      <a:pt x="107" y="92"/>
                      <a:pt x="92" y="106"/>
                      <a:pt x="75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3" name="Freeform: Shape 15"/>
              <p:cNvSpPr/>
              <p:nvPr/>
            </p:nvSpPr>
            <p:spPr bwMode="auto">
              <a:xfrm>
                <a:off x="3233738" y="2017713"/>
                <a:ext cx="100013" cy="98425"/>
              </a:xfrm>
              <a:custGeom>
                <a:avLst/>
                <a:gdLst>
                  <a:gd name="T0" fmla="*/ 74 w 148"/>
                  <a:gd name="T1" fmla="*/ 0 h 148"/>
                  <a:gd name="T2" fmla="*/ 0 w 148"/>
                  <a:gd name="T3" fmla="*/ 74 h 148"/>
                  <a:gd name="T4" fmla="*/ 74 w 148"/>
                  <a:gd name="T5" fmla="*/ 148 h 148"/>
                  <a:gd name="T6" fmla="*/ 148 w 148"/>
                  <a:gd name="T7" fmla="*/ 74 h 148"/>
                  <a:gd name="T8" fmla="*/ 74 w 148"/>
                  <a:gd name="T9" fmla="*/ 0 h 148"/>
                  <a:gd name="T10" fmla="*/ 74 w 148"/>
                  <a:gd name="T11" fmla="*/ 106 h 148"/>
                  <a:gd name="T12" fmla="*/ 42 w 148"/>
                  <a:gd name="T13" fmla="*/ 74 h 148"/>
                  <a:gd name="T14" fmla="*/ 74 w 148"/>
                  <a:gd name="T15" fmla="*/ 42 h 148"/>
                  <a:gd name="T16" fmla="*/ 106 w 148"/>
                  <a:gd name="T17" fmla="*/ 74 h 148"/>
                  <a:gd name="T18" fmla="*/ 74 w 148"/>
                  <a:gd name="T19" fmla="*/ 106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8" h="148">
                    <a:moveTo>
                      <a:pt x="74" y="0"/>
                    </a:moveTo>
                    <a:cubicBezTo>
                      <a:pt x="33" y="0"/>
                      <a:pt x="0" y="33"/>
                      <a:pt x="0" y="74"/>
                    </a:cubicBezTo>
                    <a:cubicBezTo>
                      <a:pt x="0" y="115"/>
                      <a:pt x="33" y="148"/>
                      <a:pt x="74" y="148"/>
                    </a:cubicBezTo>
                    <a:cubicBezTo>
                      <a:pt x="115" y="148"/>
                      <a:pt x="148" y="115"/>
                      <a:pt x="148" y="74"/>
                    </a:cubicBezTo>
                    <a:cubicBezTo>
                      <a:pt x="148" y="33"/>
                      <a:pt x="115" y="0"/>
                      <a:pt x="74" y="0"/>
                    </a:cubicBezTo>
                    <a:close/>
                    <a:moveTo>
                      <a:pt x="74" y="106"/>
                    </a:moveTo>
                    <a:cubicBezTo>
                      <a:pt x="56" y="106"/>
                      <a:pt x="42" y="92"/>
                      <a:pt x="42" y="74"/>
                    </a:cubicBezTo>
                    <a:cubicBezTo>
                      <a:pt x="42" y="57"/>
                      <a:pt x="56" y="42"/>
                      <a:pt x="74" y="42"/>
                    </a:cubicBezTo>
                    <a:cubicBezTo>
                      <a:pt x="92" y="42"/>
                      <a:pt x="106" y="57"/>
                      <a:pt x="106" y="74"/>
                    </a:cubicBezTo>
                    <a:cubicBezTo>
                      <a:pt x="106" y="92"/>
                      <a:pt x="92" y="106"/>
                      <a:pt x="74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4" name="Freeform: Shape 16"/>
              <p:cNvSpPr/>
              <p:nvPr/>
            </p:nvSpPr>
            <p:spPr bwMode="auto">
              <a:xfrm>
                <a:off x="2987675" y="1793876"/>
                <a:ext cx="146050" cy="153988"/>
              </a:xfrm>
              <a:custGeom>
                <a:avLst/>
                <a:gdLst>
                  <a:gd name="T0" fmla="*/ 81 w 92"/>
                  <a:gd name="T1" fmla="*/ 24 h 97"/>
                  <a:gd name="T2" fmla="*/ 0 w 92"/>
                  <a:gd name="T3" fmla="*/ 0 h 97"/>
                  <a:gd name="T4" fmla="*/ 0 w 92"/>
                  <a:gd name="T5" fmla="*/ 91 h 97"/>
                  <a:gd name="T6" fmla="*/ 92 w 92"/>
                  <a:gd name="T7" fmla="*/ 97 h 97"/>
                  <a:gd name="T8" fmla="*/ 81 w 92"/>
                  <a:gd name="T9" fmla="*/ 2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97">
                    <a:moveTo>
                      <a:pt x="81" y="24"/>
                    </a:moveTo>
                    <a:lnTo>
                      <a:pt x="0" y="0"/>
                    </a:lnTo>
                    <a:lnTo>
                      <a:pt x="0" y="91"/>
                    </a:lnTo>
                    <a:lnTo>
                      <a:pt x="92" y="97"/>
                    </a:lnTo>
                    <a:lnTo>
                      <a:pt x="81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5" name="Freeform: Shape 17"/>
              <p:cNvSpPr/>
              <p:nvPr/>
            </p:nvSpPr>
            <p:spPr bwMode="auto">
              <a:xfrm>
                <a:off x="3141663" y="1847851"/>
                <a:ext cx="103188" cy="100013"/>
              </a:xfrm>
              <a:custGeom>
                <a:avLst/>
                <a:gdLst>
                  <a:gd name="T0" fmla="*/ 0 w 65"/>
                  <a:gd name="T1" fmla="*/ 35 h 63"/>
                  <a:gd name="T2" fmla="*/ 56 w 65"/>
                  <a:gd name="T3" fmla="*/ 63 h 63"/>
                  <a:gd name="T4" fmla="*/ 65 w 65"/>
                  <a:gd name="T5" fmla="*/ 15 h 63"/>
                  <a:gd name="T6" fmla="*/ 14 w 65"/>
                  <a:gd name="T7" fmla="*/ 0 h 63"/>
                  <a:gd name="T8" fmla="*/ 0 w 65"/>
                  <a:gd name="T9" fmla="*/ 3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3">
                    <a:moveTo>
                      <a:pt x="0" y="35"/>
                    </a:moveTo>
                    <a:lnTo>
                      <a:pt x="56" y="63"/>
                    </a:lnTo>
                    <a:lnTo>
                      <a:pt x="65" y="15"/>
                    </a:lnTo>
                    <a:lnTo>
                      <a:pt x="14" y="0"/>
                    </a:lnTo>
                    <a:lnTo>
                      <a:pt x="0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6" name="Freeform: Shape 18"/>
              <p:cNvSpPr/>
              <p:nvPr/>
            </p:nvSpPr>
            <p:spPr bwMode="auto">
              <a:xfrm>
                <a:off x="3173413" y="1698626"/>
                <a:ext cx="165100" cy="192088"/>
              </a:xfrm>
              <a:custGeom>
                <a:avLst/>
                <a:gdLst>
                  <a:gd name="T0" fmla="*/ 104 w 104"/>
                  <a:gd name="T1" fmla="*/ 76 h 121"/>
                  <a:gd name="T2" fmla="*/ 39 w 104"/>
                  <a:gd name="T3" fmla="*/ 0 h 121"/>
                  <a:gd name="T4" fmla="*/ 0 w 104"/>
                  <a:gd name="T5" fmla="*/ 70 h 121"/>
                  <a:gd name="T6" fmla="*/ 79 w 104"/>
                  <a:gd name="T7" fmla="*/ 121 h 121"/>
                  <a:gd name="T8" fmla="*/ 104 w 104"/>
                  <a:gd name="T9" fmla="*/ 7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21">
                    <a:moveTo>
                      <a:pt x="104" y="76"/>
                    </a:moveTo>
                    <a:lnTo>
                      <a:pt x="39" y="0"/>
                    </a:lnTo>
                    <a:lnTo>
                      <a:pt x="0" y="70"/>
                    </a:lnTo>
                    <a:lnTo>
                      <a:pt x="79" y="121"/>
                    </a:lnTo>
                    <a:lnTo>
                      <a:pt x="104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7" name="Freeform: Shape 19"/>
              <p:cNvSpPr/>
              <p:nvPr/>
            </p:nvSpPr>
            <p:spPr bwMode="auto">
              <a:xfrm>
                <a:off x="3060700" y="1690688"/>
                <a:ext cx="115888" cy="109538"/>
              </a:xfrm>
              <a:custGeom>
                <a:avLst/>
                <a:gdLst>
                  <a:gd name="T0" fmla="*/ 73 w 73"/>
                  <a:gd name="T1" fmla="*/ 43 h 69"/>
                  <a:gd name="T2" fmla="*/ 40 w 73"/>
                  <a:gd name="T3" fmla="*/ 0 h 69"/>
                  <a:gd name="T4" fmla="*/ 0 w 73"/>
                  <a:gd name="T5" fmla="*/ 30 h 69"/>
                  <a:gd name="T6" fmla="*/ 22 w 73"/>
                  <a:gd name="T7" fmla="*/ 69 h 69"/>
                  <a:gd name="T8" fmla="*/ 73 w 73"/>
                  <a:gd name="T9" fmla="*/ 4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69">
                    <a:moveTo>
                      <a:pt x="73" y="43"/>
                    </a:moveTo>
                    <a:lnTo>
                      <a:pt x="40" y="0"/>
                    </a:lnTo>
                    <a:lnTo>
                      <a:pt x="0" y="30"/>
                    </a:lnTo>
                    <a:lnTo>
                      <a:pt x="22" y="69"/>
                    </a:lnTo>
                    <a:lnTo>
                      <a:pt x="73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8" name="Freeform: Shape 20"/>
              <p:cNvSpPr/>
              <p:nvPr/>
            </p:nvSpPr>
            <p:spPr bwMode="auto">
              <a:xfrm>
                <a:off x="3127375" y="1625601"/>
                <a:ext cx="117475" cy="82550"/>
              </a:xfrm>
              <a:custGeom>
                <a:avLst/>
                <a:gdLst>
                  <a:gd name="T0" fmla="*/ 74 w 74"/>
                  <a:gd name="T1" fmla="*/ 22 h 52"/>
                  <a:gd name="T2" fmla="*/ 49 w 74"/>
                  <a:gd name="T3" fmla="*/ 0 h 52"/>
                  <a:gd name="T4" fmla="*/ 0 w 74"/>
                  <a:gd name="T5" fmla="*/ 13 h 52"/>
                  <a:gd name="T6" fmla="*/ 19 w 74"/>
                  <a:gd name="T7" fmla="*/ 52 h 52"/>
                  <a:gd name="T8" fmla="*/ 74 w 74"/>
                  <a:gd name="T9" fmla="*/ 2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52">
                    <a:moveTo>
                      <a:pt x="74" y="22"/>
                    </a:moveTo>
                    <a:lnTo>
                      <a:pt x="49" y="0"/>
                    </a:lnTo>
                    <a:lnTo>
                      <a:pt x="0" y="13"/>
                    </a:lnTo>
                    <a:lnTo>
                      <a:pt x="19" y="52"/>
                    </a:lnTo>
                    <a:lnTo>
                      <a:pt x="74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9" name="Freeform: Shape 21"/>
              <p:cNvSpPr/>
              <p:nvPr/>
            </p:nvSpPr>
            <p:spPr bwMode="auto">
              <a:xfrm>
                <a:off x="2895600" y="1790701"/>
                <a:ext cx="609600" cy="214313"/>
              </a:xfrm>
              <a:custGeom>
                <a:avLst/>
                <a:gdLst>
                  <a:gd name="T0" fmla="*/ 864 w 913"/>
                  <a:gd name="T1" fmla="*/ 209 h 321"/>
                  <a:gd name="T2" fmla="*/ 844 w 913"/>
                  <a:gd name="T3" fmla="*/ 213 h 321"/>
                  <a:gd name="T4" fmla="*/ 746 w 913"/>
                  <a:gd name="T5" fmla="*/ 129 h 321"/>
                  <a:gd name="T6" fmla="*/ 760 w 913"/>
                  <a:gd name="T7" fmla="*/ 0 h 321"/>
                  <a:gd name="T8" fmla="*/ 663 w 913"/>
                  <a:gd name="T9" fmla="*/ 0 h 321"/>
                  <a:gd name="T10" fmla="*/ 699 w 913"/>
                  <a:gd name="T11" fmla="*/ 40 h 321"/>
                  <a:gd name="T12" fmla="*/ 674 w 913"/>
                  <a:gd name="T13" fmla="*/ 265 h 321"/>
                  <a:gd name="T14" fmla="*/ 86 w 913"/>
                  <a:gd name="T15" fmla="*/ 265 h 321"/>
                  <a:gd name="T16" fmla="*/ 63 w 913"/>
                  <a:gd name="T17" fmla="*/ 56 h 321"/>
                  <a:gd name="T18" fmla="*/ 111 w 913"/>
                  <a:gd name="T19" fmla="*/ 56 h 321"/>
                  <a:gd name="T20" fmla="*/ 111 w 913"/>
                  <a:gd name="T21" fmla="*/ 6 h 321"/>
                  <a:gd name="T22" fmla="*/ 111 w 913"/>
                  <a:gd name="T23" fmla="*/ 0 h 321"/>
                  <a:gd name="T24" fmla="*/ 0 w 913"/>
                  <a:gd name="T25" fmla="*/ 0 h 321"/>
                  <a:gd name="T26" fmla="*/ 35 w 913"/>
                  <a:gd name="T27" fmla="*/ 321 h 321"/>
                  <a:gd name="T28" fmla="*/ 724 w 913"/>
                  <a:gd name="T29" fmla="*/ 321 h 321"/>
                  <a:gd name="T30" fmla="*/ 740 w 913"/>
                  <a:gd name="T31" fmla="*/ 180 h 321"/>
                  <a:gd name="T32" fmla="*/ 817 w 913"/>
                  <a:gd name="T33" fmla="*/ 245 h 321"/>
                  <a:gd name="T34" fmla="*/ 815 w 913"/>
                  <a:gd name="T35" fmla="*/ 258 h 321"/>
                  <a:gd name="T36" fmla="*/ 864 w 913"/>
                  <a:gd name="T37" fmla="*/ 307 h 321"/>
                  <a:gd name="T38" fmla="*/ 913 w 913"/>
                  <a:gd name="T39" fmla="*/ 258 h 321"/>
                  <a:gd name="T40" fmla="*/ 864 w 913"/>
                  <a:gd name="T41" fmla="*/ 20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13" h="321">
                    <a:moveTo>
                      <a:pt x="864" y="209"/>
                    </a:moveTo>
                    <a:cubicBezTo>
                      <a:pt x="857" y="209"/>
                      <a:pt x="850" y="210"/>
                      <a:pt x="844" y="213"/>
                    </a:cubicBezTo>
                    <a:cubicBezTo>
                      <a:pt x="746" y="129"/>
                      <a:pt x="746" y="129"/>
                      <a:pt x="746" y="129"/>
                    </a:cubicBezTo>
                    <a:cubicBezTo>
                      <a:pt x="760" y="0"/>
                      <a:pt x="760" y="0"/>
                      <a:pt x="760" y="0"/>
                    </a:cubicBezTo>
                    <a:cubicBezTo>
                      <a:pt x="663" y="0"/>
                      <a:pt x="663" y="0"/>
                      <a:pt x="663" y="0"/>
                    </a:cubicBezTo>
                    <a:cubicBezTo>
                      <a:pt x="699" y="40"/>
                      <a:pt x="699" y="40"/>
                      <a:pt x="699" y="40"/>
                    </a:cubicBezTo>
                    <a:cubicBezTo>
                      <a:pt x="674" y="265"/>
                      <a:pt x="674" y="265"/>
                      <a:pt x="674" y="265"/>
                    </a:cubicBezTo>
                    <a:cubicBezTo>
                      <a:pt x="86" y="265"/>
                      <a:pt x="86" y="265"/>
                      <a:pt x="86" y="265"/>
                    </a:cubicBezTo>
                    <a:cubicBezTo>
                      <a:pt x="63" y="56"/>
                      <a:pt x="63" y="56"/>
                      <a:pt x="63" y="56"/>
                    </a:cubicBezTo>
                    <a:cubicBezTo>
                      <a:pt x="111" y="56"/>
                      <a:pt x="111" y="56"/>
                      <a:pt x="111" y="56"/>
                    </a:cubicBezTo>
                    <a:cubicBezTo>
                      <a:pt x="111" y="6"/>
                      <a:pt x="111" y="6"/>
                      <a:pt x="111" y="6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5" y="321"/>
                      <a:pt x="35" y="321"/>
                      <a:pt x="35" y="321"/>
                    </a:cubicBezTo>
                    <a:cubicBezTo>
                      <a:pt x="724" y="321"/>
                      <a:pt x="724" y="321"/>
                      <a:pt x="724" y="321"/>
                    </a:cubicBezTo>
                    <a:cubicBezTo>
                      <a:pt x="740" y="180"/>
                      <a:pt x="740" y="180"/>
                      <a:pt x="740" y="180"/>
                    </a:cubicBezTo>
                    <a:cubicBezTo>
                      <a:pt x="817" y="245"/>
                      <a:pt x="817" y="245"/>
                      <a:pt x="817" y="245"/>
                    </a:cubicBezTo>
                    <a:cubicBezTo>
                      <a:pt x="815" y="249"/>
                      <a:pt x="815" y="254"/>
                      <a:pt x="815" y="258"/>
                    </a:cubicBezTo>
                    <a:cubicBezTo>
                      <a:pt x="815" y="285"/>
                      <a:pt x="837" y="307"/>
                      <a:pt x="864" y="307"/>
                    </a:cubicBezTo>
                    <a:cubicBezTo>
                      <a:pt x="891" y="307"/>
                      <a:pt x="913" y="285"/>
                      <a:pt x="913" y="258"/>
                    </a:cubicBezTo>
                    <a:cubicBezTo>
                      <a:pt x="913" y="231"/>
                      <a:pt x="891" y="209"/>
                      <a:pt x="864" y="2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0" name="Freeform: Shape 22"/>
              <p:cNvSpPr/>
              <p:nvPr/>
            </p:nvSpPr>
            <p:spPr bwMode="auto">
              <a:xfrm>
                <a:off x="3084513" y="2047876"/>
                <a:ext cx="133350" cy="38100"/>
              </a:xfrm>
              <a:custGeom>
                <a:avLst/>
                <a:gdLst>
                  <a:gd name="T0" fmla="*/ 0 w 201"/>
                  <a:gd name="T1" fmla="*/ 0 h 56"/>
                  <a:gd name="T2" fmla="*/ 4 w 201"/>
                  <a:gd name="T3" fmla="*/ 28 h 56"/>
                  <a:gd name="T4" fmla="*/ 0 w 201"/>
                  <a:gd name="T5" fmla="*/ 56 h 56"/>
                  <a:gd name="T6" fmla="*/ 201 w 201"/>
                  <a:gd name="T7" fmla="*/ 56 h 56"/>
                  <a:gd name="T8" fmla="*/ 197 w 201"/>
                  <a:gd name="T9" fmla="*/ 28 h 56"/>
                  <a:gd name="T10" fmla="*/ 201 w 201"/>
                  <a:gd name="T11" fmla="*/ 0 h 56"/>
                  <a:gd name="T12" fmla="*/ 0 w 201"/>
                  <a:gd name="T1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1" h="56">
                    <a:moveTo>
                      <a:pt x="0" y="0"/>
                    </a:moveTo>
                    <a:cubicBezTo>
                      <a:pt x="3" y="9"/>
                      <a:pt x="4" y="18"/>
                      <a:pt x="4" y="28"/>
                    </a:cubicBezTo>
                    <a:cubicBezTo>
                      <a:pt x="4" y="38"/>
                      <a:pt x="3" y="47"/>
                      <a:pt x="0" y="56"/>
                    </a:cubicBezTo>
                    <a:cubicBezTo>
                      <a:pt x="201" y="56"/>
                      <a:pt x="201" y="56"/>
                      <a:pt x="201" y="56"/>
                    </a:cubicBezTo>
                    <a:cubicBezTo>
                      <a:pt x="198" y="47"/>
                      <a:pt x="197" y="38"/>
                      <a:pt x="197" y="28"/>
                    </a:cubicBezTo>
                    <a:cubicBezTo>
                      <a:pt x="197" y="18"/>
                      <a:pt x="198" y="9"/>
                      <a:pt x="20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12" name="Freeform: Shape 12"/>
          <p:cNvSpPr/>
          <p:nvPr/>
        </p:nvSpPr>
        <p:spPr bwMode="auto">
          <a:xfrm rot="16200000">
            <a:off x="2808286" y="1228003"/>
            <a:ext cx="285750" cy="133350"/>
          </a:xfrm>
          <a:custGeom>
            <a:avLst/>
            <a:gdLst>
              <a:gd name="T0" fmla="*/ 64 w 129"/>
              <a:gd name="T1" fmla="*/ 0 h 60"/>
              <a:gd name="T2" fmla="*/ 0 w 129"/>
              <a:gd name="T3" fmla="*/ 60 h 60"/>
              <a:gd name="T4" fmla="*/ 129 w 129"/>
              <a:gd name="T5" fmla="*/ 60 h 60"/>
              <a:gd name="T6" fmla="*/ 64 w 129"/>
              <a:gd name="T7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60">
                <a:moveTo>
                  <a:pt x="64" y="0"/>
                </a:moveTo>
                <a:cubicBezTo>
                  <a:pt x="56" y="34"/>
                  <a:pt x="31" y="60"/>
                  <a:pt x="0" y="60"/>
                </a:cubicBezTo>
                <a:cubicBezTo>
                  <a:pt x="129" y="60"/>
                  <a:pt x="129" y="60"/>
                  <a:pt x="129" y="60"/>
                </a:cubicBezTo>
                <a:cubicBezTo>
                  <a:pt x="98" y="60"/>
                  <a:pt x="72" y="34"/>
                  <a:pt x="6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grpSp>
        <p:nvGrpSpPr>
          <p:cNvPr id="62" name="组合 61"/>
          <p:cNvGrpSpPr/>
          <p:nvPr/>
        </p:nvGrpSpPr>
        <p:grpSpPr>
          <a:xfrm>
            <a:off x="3217108" y="2154553"/>
            <a:ext cx="853970" cy="853971"/>
            <a:chOff x="3217108" y="2154553"/>
            <a:chExt cx="853970" cy="853971"/>
          </a:xfrm>
        </p:grpSpPr>
        <p:sp>
          <p:nvSpPr>
            <p:cNvPr id="13" name="Oval 24"/>
            <p:cNvSpPr/>
            <p:nvPr/>
          </p:nvSpPr>
          <p:spPr bwMode="auto">
            <a:xfrm>
              <a:off x="3217108" y="2154553"/>
              <a:ext cx="853970" cy="853971"/>
            </a:xfrm>
            <a:prstGeom prst="ellipse">
              <a:avLst/>
            </a:prstGeom>
            <a:noFill/>
            <a:ln w="6350" cap="flat">
              <a:solidFill>
                <a:schemeClr val="tx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4" name="Group 25"/>
            <p:cNvGrpSpPr/>
            <p:nvPr/>
          </p:nvGrpSpPr>
          <p:grpSpPr>
            <a:xfrm>
              <a:off x="3445410" y="2389237"/>
              <a:ext cx="360178" cy="399730"/>
              <a:chOff x="7496175" y="163513"/>
              <a:chExt cx="549275" cy="609600"/>
            </a:xfrm>
            <a:solidFill>
              <a:schemeClr val="tx2"/>
            </a:solidFill>
          </p:grpSpPr>
          <p:sp>
            <p:nvSpPr>
              <p:cNvPr id="47" name="Rectangle 28"/>
              <p:cNvSpPr/>
              <p:nvPr/>
            </p:nvSpPr>
            <p:spPr bwMode="auto">
              <a:xfrm>
                <a:off x="7869238" y="341313"/>
                <a:ext cx="115888" cy="460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8" name="Rectangle 29"/>
              <p:cNvSpPr/>
              <p:nvPr/>
            </p:nvSpPr>
            <p:spPr bwMode="auto">
              <a:xfrm>
                <a:off x="7869238" y="274638"/>
                <a:ext cx="115888" cy="206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9" name="Rectangle 30"/>
              <p:cNvSpPr/>
              <p:nvPr/>
            </p:nvSpPr>
            <p:spPr bwMode="auto">
              <a:xfrm>
                <a:off x="7600950" y="468313"/>
                <a:ext cx="207963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0" name="Freeform: Shape 31"/>
              <p:cNvSpPr/>
              <p:nvPr/>
            </p:nvSpPr>
            <p:spPr bwMode="auto">
              <a:xfrm>
                <a:off x="7496175" y="163513"/>
                <a:ext cx="549275" cy="609600"/>
              </a:xfrm>
              <a:custGeom>
                <a:avLst/>
                <a:gdLst>
                  <a:gd name="T0" fmla="*/ 47 w 822"/>
                  <a:gd name="T1" fmla="*/ 0 h 912"/>
                  <a:gd name="T2" fmla="*/ 0 w 822"/>
                  <a:gd name="T3" fmla="*/ 865 h 912"/>
                  <a:gd name="T4" fmla="*/ 775 w 822"/>
                  <a:gd name="T5" fmla="*/ 912 h 912"/>
                  <a:gd name="T6" fmla="*/ 822 w 822"/>
                  <a:gd name="T7" fmla="*/ 47 h 912"/>
                  <a:gd name="T8" fmla="*/ 318 w 822"/>
                  <a:gd name="T9" fmla="*/ 856 h 912"/>
                  <a:gd name="T10" fmla="*/ 239 w 822"/>
                  <a:gd name="T11" fmla="*/ 872 h 912"/>
                  <a:gd name="T12" fmla="*/ 236 w 822"/>
                  <a:gd name="T13" fmla="*/ 788 h 912"/>
                  <a:gd name="T14" fmla="*/ 309 w 822"/>
                  <a:gd name="T15" fmla="*/ 773 h 912"/>
                  <a:gd name="T16" fmla="*/ 318 w 822"/>
                  <a:gd name="T17" fmla="*/ 856 h 912"/>
                  <a:gd name="T18" fmla="*/ 312 w 822"/>
                  <a:gd name="T19" fmla="*/ 734 h 912"/>
                  <a:gd name="T20" fmla="*/ 246 w 822"/>
                  <a:gd name="T21" fmla="*/ 718 h 912"/>
                  <a:gd name="T22" fmla="*/ 271 w 822"/>
                  <a:gd name="T23" fmla="*/ 655 h 912"/>
                  <a:gd name="T24" fmla="*/ 332 w 822"/>
                  <a:gd name="T25" fmla="*/ 670 h 912"/>
                  <a:gd name="T26" fmla="*/ 336 w 822"/>
                  <a:gd name="T27" fmla="*/ 608 h 912"/>
                  <a:gd name="T28" fmla="*/ 275 w 822"/>
                  <a:gd name="T29" fmla="*/ 623 h 912"/>
                  <a:gd name="T30" fmla="*/ 266 w 822"/>
                  <a:gd name="T31" fmla="*/ 574 h 912"/>
                  <a:gd name="T32" fmla="*/ 324 w 822"/>
                  <a:gd name="T33" fmla="*/ 558 h 912"/>
                  <a:gd name="T34" fmla="*/ 336 w 822"/>
                  <a:gd name="T35" fmla="*/ 608 h 912"/>
                  <a:gd name="T36" fmla="*/ 377 w 822"/>
                  <a:gd name="T37" fmla="*/ 872 h 912"/>
                  <a:gd name="T38" fmla="*/ 364 w 822"/>
                  <a:gd name="T39" fmla="*/ 788 h 912"/>
                  <a:gd name="T40" fmla="*/ 436 w 822"/>
                  <a:gd name="T41" fmla="*/ 773 h 912"/>
                  <a:gd name="T42" fmla="*/ 454 w 822"/>
                  <a:gd name="T43" fmla="*/ 856 h 912"/>
                  <a:gd name="T44" fmla="*/ 385 w 822"/>
                  <a:gd name="T45" fmla="*/ 655 h 912"/>
                  <a:gd name="T46" fmla="*/ 448 w 822"/>
                  <a:gd name="T47" fmla="*/ 670 h 912"/>
                  <a:gd name="T48" fmla="*/ 434 w 822"/>
                  <a:gd name="T49" fmla="*/ 734 h 912"/>
                  <a:gd name="T50" fmla="*/ 367 w 822"/>
                  <a:gd name="T51" fmla="*/ 718 h 912"/>
                  <a:gd name="T52" fmla="*/ 385 w 822"/>
                  <a:gd name="T53" fmla="*/ 655 h 912"/>
                  <a:gd name="T54" fmla="*/ 372 w 822"/>
                  <a:gd name="T55" fmla="*/ 574 h 912"/>
                  <a:gd name="T56" fmla="*/ 427 w 822"/>
                  <a:gd name="T57" fmla="*/ 558 h 912"/>
                  <a:gd name="T58" fmla="*/ 445 w 822"/>
                  <a:gd name="T59" fmla="*/ 608 h 912"/>
                  <a:gd name="T60" fmla="*/ 386 w 822"/>
                  <a:gd name="T61" fmla="*/ 623 h 912"/>
                  <a:gd name="T62" fmla="*/ 484 w 822"/>
                  <a:gd name="T63" fmla="*/ 608 h 912"/>
                  <a:gd name="T64" fmla="*/ 497 w 822"/>
                  <a:gd name="T65" fmla="*/ 558 h 912"/>
                  <a:gd name="T66" fmla="*/ 554 w 822"/>
                  <a:gd name="T67" fmla="*/ 574 h 912"/>
                  <a:gd name="T68" fmla="*/ 545 w 822"/>
                  <a:gd name="T69" fmla="*/ 623 h 912"/>
                  <a:gd name="T70" fmla="*/ 484 w 822"/>
                  <a:gd name="T71" fmla="*/ 608 h 912"/>
                  <a:gd name="T72" fmla="*/ 505 w 822"/>
                  <a:gd name="T73" fmla="*/ 655 h 912"/>
                  <a:gd name="T74" fmla="*/ 569 w 822"/>
                  <a:gd name="T75" fmla="*/ 670 h 912"/>
                  <a:gd name="T76" fmla="*/ 563 w 822"/>
                  <a:gd name="T77" fmla="*/ 734 h 912"/>
                  <a:gd name="T78" fmla="*/ 494 w 822"/>
                  <a:gd name="T79" fmla="*/ 718 h 912"/>
                  <a:gd name="T80" fmla="*/ 584 w 822"/>
                  <a:gd name="T81" fmla="*/ 872 h 912"/>
                  <a:gd name="T82" fmla="*/ 504 w 822"/>
                  <a:gd name="T83" fmla="*/ 856 h 912"/>
                  <a:gd name="T84" fmla="*/ 514 w 822"/>
                  <a:gd name="T85" fmla="*/ 773 h 912"/>
                  <a:gd name="T86" fmla="*/ 587 w 822"/>
                  <a:gd name="T87" fmla="*/ 788 h 912"/>
                  <a:gd name="T88" fmla="*/ 584 w 822"/>
                  <a:gd name="T89" fmla="*/ 872 h 912"/>
                  <a:gd name="T90" fmla="*/ 47 w 822"/>
                  <a:gd name="T91" fmla="*/ 534 h 912"/>
                  <a:gd name="T92" fmla="*/ 775 w 822"/>
                  <a:gd name="T93" fmla="*/ 47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22" h="912">
                    <a:moveTo>
                      <a:pt x="77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21" y="0"/>
                      <a:pt x="0" y="21"/>
                      <a:pt x="0" y="47"/>
                    </a:cubicBezTo>
                    <a:cubicBezTo>
                      <a:pt x="0" y="865"/>
                      <a:pt x="0" y="865"/>
                      <a:pt x="0" y="865"/>
                    </a:cubicBezTo>
                    <a:cubicBezTo>
                      <a:pt x="0" y="891"/>
                      <a:pt x="21" y="912"/>
                      <a:pt x="47" y="912"/>
                    </a:cubicBezTo>
                    <a:cubicBezTo>
                      <a:pt x="775" y="912"/>
                      <a:pt x="775" y="912"/>
                      <a:pt x="775" y="912"/>
                    </a:cubicBezTo>
                    <a:cubicBezTo>
                      <a:pt x="801" y="912"/>
                      <a:pt x="822" y="891"/>
                      <a:pt x="822" y="865"/>
                    </a:cubicBezTo>
                    <a:cubicBezTo>
                      <a:pt x="822" y="47"/>
                      <a:pt x="822" y="47"/>
                      <a:pt x="822" y="47"/>
                    </a:cubicBezTo>
                    <a:cubicBezTo>
                      <a:pt x="822" y="21"/>
                      <a:pt x="801" y="0"/>
                      <a:pt x="775" y="0"/>
                    </a:cubicBezTo>
                    <a:close/>
                    <a:moveTo>
                      <a:pt x="318" y="856"/>
                    </a:moveTo>
                    <a:cubicBezTo>
                      <a:pt x="318" y="865"/>
                      <a:pt x="310" y="872"/>
                      <a:pt x="301" y="872"/>
                    </a:cubicBezTo>
                    <a:cubicBezTo>
                      <a:pt x="239" y="872"/>
                      <a:pt x="239" y="872"/>
                      <a:pt x="239" y="872"/>
                    </a:cubicBezTo>
                    <a:cubicBezTo>
                      <a:pt x="230" y="872"/>
                      <a:pt x="224" y="865"/>
                      <a:pt x="225" y="856"/>
                    </a:cubicBezTo>
                    <a:cubicBezTo>
                      <a:pt x="236" y="788"/>
                      <a:pt x="236" y="788"/>
                      <a:pt x="236" y="788"/>
                    </a:cubicBezTo>
                    <a:cubicBezTo>
                      <a:pt x="237" y="780"/>
                      <a:pt x="245" y="773"/>
                      <a:pt x="254" y="773"/>
                    </a:cubicBezTo>
                    <a:cubicBezTo>
                      <a:pt x="309" y="773"/>
                      <a:pt x="309" y="773"/>
                      <a:pt x="309" y="773"/>
                    </a:cubicBezTo>
                    <a:cubicBezTo>
                      <a:pt x="317" y="773"/>
                      <a:pt x="324" y="780"/>
                      <a:pt x="323" y="788"/>
                    </a:cubicBezTo>
                    <a:lnTo>
                      <a:pt x="318" y="856"/>
                    </a:lnTo>
                    <a:close/>
                    <a:moveTo>
                      <a:pt x="328" y="718"/>
                    </a:moveTo>
                    <a:cubicBezTo>
                      <a:pt x="328" y="727"/>
                      <a:pt x="320" y="734"/>
                      <a:pt x="312" y="734"/>
                    </a:cubicBezTo>
                    <a:cubicBezTo>
                      <a:pt x="259" y="734"/>
                      <a:pt x="259" y="734"/>
                      <a:pt x="259" y="734"/>
                    </a:cubicBezTo>
                    <a:cubicBezTo>
                      <a:pt x="251" y="734"/>
                      <a:pt x="245" y="727"/>
                      <a:pt x="246" y="718"/>
                    </a:cubicBezTo>
                    <a:cubicBezTo>
                      <a:pt x="253" y="670"/>
                      <a:pt x="253" y="670"/>
                      <a:pt x="253" y="670"/>
                    </a:cubicBezTo>
                    <a:cubicBezTo>
                      <a:pt x="254" y="662"/>
                      <a:pt x="263" y="655"/>
                      <a:pt x="271" y="655"/>
                    </a:cubicBezTo>
                    <a:cubicBezTo>
                      <a:pt x="317" y="655"/>
                      <a:pt x="317" y="655"/>
                      <a:pt x="317" y="655"/>
                    </a:cubicBezTo>
                    <a:cubicBezTo>
                      <a:pt x="326" y="655"/>
                      <a:pt x="333" y="662"/>
                      <a:pt x="332" y="670"/>
                    </a:cubicBezTo>
                    <a:lnTo>
                      <a:pt x="328" y="718"/>
                    </a:lnTo>
                    <a:close/>
                    <a:moveTo>
                      <a:pt x="336" y="608"/>
                    </a:moveTo>
                    <a:cubicBezTo>
                      <a:pt x="335" y="616"/>
                      <a:pt x="327" y="623"/>
                      <a:pt x="319" y="623"/>
                    </a:cubicBezTo>
                    <a:cubicBezTo>
                      <a:pt x="275" y="623"/>
                      <a:pt x="275" y="623"/>
                      <a:pt x="275" y="623"/>
                    </a:cubicBezTo>
                    <a:cubicBezTo>
                      <a:pt x="266" y="623"/>
                      <a:pt x="260" y="616"/>
                      <a:pt x="261" y="608"/>
                    </a:cubicBezTo>
                    <a:cubicBezTo>
                      <a:pt x="266" y="574"/>
                      <a:pt x="266" y="574"/>
                      <a:pt x="266" y="574"/>
                    </a:cubicBezTo>
                    <a:cubicBezTo>
                      <a:pt x="268" y="565"/>
                      <a:pt x="276" y="558"/>
                      <a:pt x="285" y="558"/>
                    </a:cubicBezTo>
                    <a:cubicBezTo>
                      <a:pt x="324" y="558"/>
                      <a:pt x="324" y="558"/>
                      <a:pt x="324" y="558"/>
                    </a:cubicBezTo>
                    <a:cubicBezTo>
                      <a:pt x="332" y="558"/>
                      <a:pt x="339" y="566"/>
                      <a:pt x="338" y="574"/>
                    </a:cubicBezTo>
                    <a:lnTo>
                      <a:pt x="336" y="608"/>
                    </a:lnTo>
                    <a:close/>
                    <a:moveTo>
                      <a:pt x="439" y="872"/>
                    </a:moveTo>
                    <a:cubicBezTo>
                      <a:pt x="377" y="872"/>
                      <a:pt x="377" y="872"/>
                      <a:pt x="377" y="872"/>
                    </a:cubicBezTo>
                    <a:cubicBezTo>
                      <a:pt x="368" y="872"/>
                      <a:pt x="361" y="865"/>
                      <a:pt x="362" y="856"/>
                    </a:cubicBezTo>
                    <a:cubicBezTo>
                      <a:pt x="364" y="788"/>
                      <a:pt x="364" y="788"/>
                      <a:pt x="364" y="788"/>
                    </a:cubicBezTo>
                    <a:cubicBezTo>
                      <a:pt x="365" y="780"/>
                      <a:pt x="372" y="773"/>
                      <a:pt x="381" y="773"/>
                    </a:cubicBezTo>
                    <a:cubicBezTo>
                      <a:pt x="436" y="773"/>
                      <a:pt x="436" y="773"/>
                      <a:pt x="436" y="773"/>
                    </a:cubicBezTo>
                    <a:cubicBezTo>
                      <a:pt x="444" y="773"/>
                      <a:pt x="452" y="780"/>
                      <a:pt x="452" y="788"/>
                    </a:cubicBezTo>
                    <a:cubicBezTo>
                      <a:pt x="454" y="856"/>
                      <a:pt x="454" y="856"/>
                      <a:pt x="454" y="856"/>
                    </a:cubicBezTo>
                    <a:cubicBezTo>
                      <a:pt x="455" y="865"/>
                      <a:pt x="448" y="872"/>
                      <a:pt x="439" y="872"/>
                    </a:cubicBezTo>
                    <a:close/>
                    <a:moveTo>
                      <a:pt x="385" y="655"/>
                    </a:moveTo>
                    <a:cubicBezTo>
                      <a:pt x="432" y="655"/>
                      <a:pt x="432" y="655"/>
                      <a:pt x="432" y="655"/>
                    </a:cubicBezTo>
                    <a:cubicBezTo>
                      <a:pt x="440" y="655"/>
                      <a:pt x="448" y="662"/>
                      <a:pt x="448" y="670"/>
                    </a:cubicBezTo>
                    <a:cubicBezTo>
                      <a:pt x="450" y="718"/>
                      <a:pt x="450" y="718"/>
                      <a:pt x="450" y="718"/>
                    </a:cubicBezTo>
                    <a:cubicBezTo>
                      <a:pt x="450" y="727"/>
                      <a:pt x="443" y="734"/>
                      <a:pt x="434" y="734"/>
                    </a:cubicBezTo>
                    <a:cubicBezTo>
                      <a:pt x="382" y="734"/>
                      <a:pt x="382" y="734"/>
                      <a:pt x="382" y="734"/>
                    </a:cubicBezTo>
                    <a:cubicBezTo>
                      <a:pt x="374" y="734"/>
                      <a:pt x="367" y="727"/>
                      <a:pt x="367" y="718"/>
                    </a:cubicBezTo>
                    <a:cubicBezTo>
                      <a:pt x="369" y="670"/>
                      <a:pt x="369" y="670"/>
                      <a:pt x="369" y="670"/>
                    </a:cubicBezTo>
                    <a:cubicBezTo>
                      <a:pt x="369" y="662"/>
                      <a:pt x="377" y="655"/>
                      <a:pt x="385" y="655"/>
                    </a:cubicBezTo>
                    <a:close/>
                    <a:moveTo>
                      <a:pt x="370" y="608"/>
                    </a:moveTo>
                    <a:cubicBezTo>
                      <a:pt x="372" y="574"/>
                      <a:pt x="372" y="574"/>
                      <a:pt x="372" y="574"/>
                    </a:cubicBezTo>
                    <a:cubicBezTo>
                      <a:pt x="372" y="566"/>
                      <a:pt x="380" y="558"/>
                      <a:pt x="388" y="558"/>
                    </a:cubicBezTo>
                    <a:cubicBezTo>
                      <a:pt x="427" y="558"/>
                      <a:pt x="427" y="558"/>
                      <a:pt x="427" y="558"/>
                    </a:cubicBezTo>
                    <a:cubicBezTo>
                      <a:pt x="436" y="558"/>
                      <a:pt x="443" y="566"/>
                      <a:pt x="444" y="574"/>
                    </a:cubicBezTo>
                    <a:cubicBezTo>
                      <a:pt x="445" y="608"/>
                      <a:pt x="445" y="608"/>
                      <a:pt x="445" y="608"/>
                    </a:cubicBezTo>
                    <a:cubicBezTo>
                      <a:pt x="445" y="616"/>
                      <a:pt x="438" y="623"/>
                      <a:pt x="430" y="623"/>
                    </a:cubicBezTo>
                    <a:cubicBezTo>
                      <a:pt x="386" y="623"/>
                      <a:pt x="386" y="623"/>
                      <a:pt x="386" y="623"/>
                    </a:cubicBezTo>
                    <a:cubicBezTo>
                      <a:pt x="377" y="623"/>
                      <a:pt x="370" y="616"/>
                      <a:pt x="370" y="608"/>
                    </a:cubicBezTo>
                    <a:close/>
                    <a:moveTo>
                      <a:pt x="484" y="608"/>
                    </a:moveTo>
                    <a:cubicBezTo>
                      <a:pt x="482" y="574"/>
                      <a:pt x="482" y="574"/>
                      <a:pt x="482" y="574"/>
                    </a:cubicBezTo>
                    <a:cubicBezTo>
                      <a:pt x="481" y="566"/>
                      <a:pt x="488" y="558"/>
                      <a:pt x="497" y="558"/>
                    </a:cubicBezTo>
                    <a:cubicBezTo>
                      <a:pt x="536" y="558"/>
                      <a:pt x="536" y="558"/>
                      <a:pt x="536" y="558"/>
                    </a:cubicBezTo>
                    <a:cubicBezTo>
                      <a:pt x="544" y="558"/>
                      <a:pt x="552" y="565"/>
                      <a:pt x="554" y="574"/>
                    </a:cubicBezTo>
                    <a:cubicBezTo>
                      <a:pt x="559" y="608"/>
                      <a:pt x="559" y="608"/>
                      <a:pt x="559" y="608"/>
                    </a:cubicBezTo>
                    <a:cubicBezTo>
                      <a:pt x="560" y="616"/>
                      <a:pt x="554" y="623"/>
                      <a:pt x="545" y="623"/>
                    </a:cubicBezTo>
                    <a:cubicBezTo>
                      <a:pt x="501" y="623"/>
                      <a:pt x="501" y="623"/>
                      <a:pt x="501" y="623"/>
                    </a:cubicBezTo>
                    <a:cubicBezTo>
                      <a:pt x="493" y="623"/>
                      <a:pt x="485" y="616"/>
                      <a:pt x="484" y="608"/>
                    </a:cubicBezTo>
                    <a:close/>
                    <a:moveTo>
                      <a:pt x="490" y="670"/>
                    </a:moveTo>
                    <a:cubicBezTo>
                      <a:pt x="490" y="662"/>
                      <a:pt x="496" y="655"/>
                      <a:pt x="505" y="655"/>
                    </a:cubicBezTo>
                    <a:cubicBezTo>
                      <a:pt x="551" y="655"/>
                      <a:pt x="551" y="655"/>
                      <a:pt x="551" y="655"/>
                    </a:cubicBezTo>
                    <a:cubicBezTo>
                      <a:pt x="560" y="655"/>
                      <a:pt x="568" y="662"/>
                      <a:pt x="569" y="670"/>
                    </a:cubicBezTo>
                    <a:cubicBezTo>
                      <a:pt x="576" y="718"/>
                      <a:pt x="576" y="718"/>
                      <a:pt x="576" y="718"/>
                    </a:cubicBezTo>
                    <a:cubicBezTo>
                      <a:pt x="578" y="727"/>
                      <a:pt x="572" y="734"/>
                      <a:pt x="563" y="734"/>
                    </a:cubicBezTo>
                    <a:cubicBezTo>
                      <a:pt x="511" y="734"/>
                      <a:pt x="511" y="734"/>
                      <a:pt x="511" y="734"/>
                    </a:cubicBezTo>
                    <a:cubicBezTo>
                      <a:pt x="502" y="734"/>
                      <a:pt x="494" y="727"/>
                      <a:pt x="494" y="718"/>
                    </a:cubicBezTo>
                    <a:lnTo>
                      <a:pt x="490" y="670"/>
                    </a:lnTo>
                    <a:close/>
                    <a:moveTo>
                      <a:pt x="584" y="872"/>
                    </a:moveTo>
                    <a:cubicBezTo>
                      <a:pt x="521" y="872"/>
                      <a:pt x="521" y="872"/>
                      <a:pt x="521" y="872"/>
                    </a:cubicBezTo>
                    <a:cubicBezTo>
                      <a:pt x="512" y="872"/>
                      <a:pt x="505" y="865"/>
                      <a:pt x="504" y="856"/>
                    </a:cubicBezTo>
                    <a:cubicBezTo>
                      <a:pt x="499" y="788"/>
                      <a:pt x="499" y="788"/>
                      <a:pt x="499" y="788"/>
                    </a:cubicBezTo>
                    <a:cubicBezTo>
                      <a:pt x="498" y="780"/>
                      <a:pt x="505" y="773"/>
                      <a:pt x="514" y="773"/>
                    </a:cubicBezTo>
                    <a:cubicBezTo>
                      <a:pt x="569" y="773"/>
                      <a:pt x="569" y="773"/>
                      <a:pt x="569" y="773"/>
                    </a:cubicBezTo>
                    <a:cubicBezTo>
                      <a:pt x="577" y="773"/>
                      <a:pt x="585" y="780"/>
                      <a:pt x="587" y="788"/>
                    </a:cubicBezTo>
                    <a:cubicBezTo>
                      <a:pt x="597" y="856"/>
                      <a:pt x="597" y="856"/>
                      <a:pt x="597" y="856"/>
                    </a:cubicBezTo>
                    <a:cubicBezTo>
                      <a:pt x="598" y="865"/>
                      <a:pt x="592" y="872"/>
                      <a:pt x="584" y="872"/>
                    </a:cubicBezTo>
                    <a:close/>
                    <a:moveTo>
                      <a:pt x="775" y="534"/>
                    </a:moveTo>
                    <a:cubicBezTo>
                      <a:pt x="47" y="534"/>
                      <a:pt x="47" y="534"/>
                      <a:pt x="47" y="534"/>
                    </a:cubicBezTo>
                    <a:cubicBezTo>
                      <a:pt x="47" y="47"/>
                      <a:pt x="47" y="47"/>
                      <a:pt x="47" y="47"/>
                    </a:cubicBezTo>
                    <a:cubicBezTo>
                      <a:pt x="775" y="47"/>
                      <a:pt x="775" y="47"/>
                      <a:pt x="775" y="47"/>
                    </a:cubicBezTo>
                    <a:lnTo>
                      <a:pt x="775" y="5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1" name="Freeform: Shape 32"/>
              <p:cNvSpPr/>
              <p:nvPr/>
            </p:nvSpPr>
            <p:spPr bwMode="auto">
              <a:xfrm>
                <a:off x="7559675" y="228601"/>
                <a:ext cx="285750" cy="212725"/>
              </a:xfrm>
              <a:custGeom>
                <a:avLst/>
                <a:gdLst>
                  <a:gd name="T0" fmla="*/ 31 w 428"/>
                  <a:gd name="T1" fmla="*/ 318 h 318"/>
                  <a:gd name="T2" fmla="*/ 396 w 428"/>
                  <a:gd name="T3" fmla="*/ 318 h 318"/>
                  <a:gd name="T4" fmla="*/ 428 w 428"/>
                  <a:gd name="T5" fmla="*/ 287 h 318"/>
                  <a:gd name="T6" fmla="*/ 428 w 428"/>
                  <a:gd name="T7" fmla="*/ 31 h 318"/>
                  <a:gd name="T8" fmla="*/ 396 w 428"/>
                  <a:gd name="T9" fmla="*/ 0 h 318"/>
                  <a:gd name="T10" fmla="*/ 31 w 428"/>
                  <a:gd name="T11" fmla="*/ 0 h 318"/>
                  <a:gd name="T12" fmla="*/ 0 w 428"/>
                  <a:gd name="T13" fmla="*/ 31 h 318"/>
                  <a:gd name="T14" fmla="*/ 0 w 428"/>
                  <a:gd name="T15" fmla="*/ 287 h 318"/>
                  <a:gd name="T16" fmla="*/ 31 w 428"/>
                  <a:gd name="T17" fmla="*/ 318 h 318"/>
                  <a:gd name="T18" fmla="*/ 252 w 428"/>
                  <a:gd name="T19" fmla="*/ 190 h 318"/>
                  <a:gd name="T20" fmla="*/ 225 w 428"/>
                  <a:gd name="T21" fmla="*/ 177 h 318"/>
                  <a:gd name="T22" fmla="*/ 187 w 428"/>
                  <a:gd name="T23" fmla="*/ 165 h 318"/>
                  <a:gd name="T24" fmla="*/ 170 w 428"/>
                  <a:gd name="T25" fmla="*/ 159 h 318"/>
                  <a:gd name="T26" fmla="*/ 144 w 428"/>
                  <a:gd name="T27" fmla="*/ 144 h 318"/>
                  <a:gd name="T28" fmla="*/ 133 w 428"/>
                  <a:gd name="T29" fmla="*/ 115 h 318"/>
                  <a:gd name="T30" fmla="*/ 137 w 428"/>
                  <a:gd name="T31" fmla="*/ 99 h 318"/>
                  <a:gd name="T32" fmla="*/ 149 w 428"/>
                  <a:gd name="T33" fmla="*/ 84 h 318"/>
                  <a:gd name="T34" fmla="*/ 170 w 428"/>
                  <a:gd name="T35" fmla="*/ 74 h 318"/>
                  <a:gd name="T36" fmla="*/ 201 w 428"/>
                  <a:gd name="T37" fmla="*/ 70 h 318"/>
                  <a:gd name="T38" fmla="*/ 201 w 428"/>
                  <a:gd name="T39" fmla="*/ 59 h 318"/>
                  <a:gd name="T40" fmla="*/ 210 w 428"/>
                  <a:gd name="T41" fmla="*/ 50 h 318"/>
                  <a:gd name="T42" fmla="*/ 218 w 428"/>
                  <a:gd name="T43" fmla="*/ 50 h 318"/>
                  <a:gd name="T44" fmla="*/ 227 w 428"/>
                  <a:gd name="T45" fmla="*/ 59 h 318"/>
                  <a:gd name="T46" fmla="*/ 227 w 428"/>
                  <a:gd name="T47" fmla="*/ 62 h 318"/>
                  <a:gd name="T48" fmla="*/ 236 w 428"/>
                  <a:gd name="T49" fmla="*/ 73 h 318"/>
                  <a:gd name="T50" fmla="*/ 262 w 428"/>
                  <a:gd name="T51" fmla="*/ 80 h 318"/>
                  <a:gd name="T52" fmla="*/ 289 w 428"/>
                  <a:gd name="T53" fmla="*/ 97 h 318"/>
                  <a:gd name="T54" fmla="*/ 283 w 428"/>
                  <a:gd name="T55" fmla="*/ 105 h 318"/>
                  <a:gd name="T56" fmla="*/ 269 w 428"/>
                  <a:gd name="T57" fmla="*/ 107 h 318"/>
                  <a:gd name="T58" fmla="*/ 246 w 428"/>
                  <a:gd name="T59" fmla="*/ 94 h 318"/>
                  <a:gd name="T60" fmla="*/ 207 w 428"/>
                  <a:gd name="T61" fmla="*/ 88 h 318"/>
                  <a:gd name="T62" fmla="*/ 179 w 428"/>
                  <a:gd name="T63" fmla="*/ 94 h 318"/>
                  <a:gd name="T64" fmla="*/ 170 w 428"/>
                  <a:gd name="T65" fmla="*/ 108 h 318"/>
                  <a:gd name="T66" fmla="*/ 172 w 428"/>
                  <a:gd name="T67" fmla="*/ 118 h 318"/>
                  <a:gd name="T68" fmla="*/ 178 w 428"/>
                  <a:gd name="T69" fmla="*/ 125 h 318"/>
                  <a:gd name="T70" fmla="*/ 188 w 428"/>
                  <a:gd name="T71" fmla="*/ 131 h 318"/>
                  <a:gd name="T72" fmla="*/ 204 w 428"/>
                  <a:gd name="T73" fmla="*/ 137 h 318"/>
                  <a:gd name="T74" fmla="*/ 242 w 428"/>
                  <a:gd name="T75" fmla="*/ 149 h 318"/>
                  <a:gd name="T76" fmla="*/ 259 w 428"/>
                  <a:gd name="T77" fmla="*/ 155 h 318"/>
                  <a:gd name="T78" fmla="*/ 285 w 428"/>
                  <a:gd name="T79" fmla="*/ 170 h 318"/>
                  <a:gd name="T80" fmla="*/ 297 w 428"/>
                  <a:gd name="T81" fmla="*/ 199 h 318"/>
                  <a:gd name="T82" fmla="*/ 294 w 428"/>
                  <a:gd name="T83" fmla="*/ 218 h 318"/>
                  <a:gd name="T84" fmla="*/ 282 w 428"/>
                  <a:gd name="T85" fmla="*/ 233 h 318"/>
                  <a:gd name="T86" fmla="*/ 260 w 428"/>
                  <a:gd name="T87" fmla="*/ 244 h 318"/>
                  <a:gd name="T88" fmla="*/ 227 w 428"/>
                  <a:gd name="T89" fmla="*/ 248 h 318"/>
                  <a:gd name="T90" fmla="*/ 227 w 428"/>
                  <a:gd name="T91" fmla="*/ 259 h 318"/>
                  <a:gd name="T92" fmla="*/ 218 w 428"/>
                  <a:gd name="T93" fmla="*/ 268 h 318"/>
                  <a:gd name="T94" fmla="*/ 210 w 428"/>
                  <a:gd name="T95" fmla="*/ 268 h 318"/>
                  <a:gd name="T96" fmla="*/ 201 w 428"/>
                  <a:gd name="T97" fmla="*/ 259 h 318"/>
                  <a:gd name="T98" fmla="*/ 201 w 428"/>
                  <a:gd name="T99" fmla="*/ 257 h 318"/>
                  <a:gd name="T100" fmla="*/ 192 w 428"/>
                  <a:gd name="T101" fmla="*/ 247 h 318"/>
                  <a:gd name="T102" fmla="*/ 160 w 428"/>
                  <a:gd name="T103" fmla="*/ 239 h 318"/>
                  <a:gd name="T104" fmla="*/ 130 w 428"/>
                  <a:gd name="T105" fmla="*/ 221 h 318"/>
                  <a:gd name="T106" fmla="*/ 137 w 428"/>
                  <a:gd name="T107" fmla="*/ 213 h 318"/>
                  <a:gd name="T108" fmla="*/ 150 w 428"/>
                  <a:gd name="T109" fmla="*/ 211 h 318"/>
                  <a:gd name="T110" fmla="*/ 175 w 428"/>
                  <a:gd name="T111" fmla="*/ 224 h 318"/>
                  <a:gd name="T112" fmla="*/ 215 w 428"/>
                  <a:gd name="T113" fmla="*/ 230 h 318"/>
                  <a:gd name="T114" fmla="*/ 250 w 428"/>
                  <a:gd name="T115" fmla="*/ 224 h 318"/>
                  <a:gd name="T116" fmla="*/ 260 w 428"/>
                  <a:gd name="T117" fmla="*/ 206 h 318"/>
                  <a:gd name="T118" fmla="*/ 252 w 428"/>
                  <a:gd name="T119" fmla="*/ 19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28" h="318">
                    <a:moveTo>
                      <a:pt x="31" y="318"/>
                    </a:moveTo>
                    <a:cubicBezTo>
                      <a:pt x="396" y="318"/>
                      <a:pt x="396" y="318"/>
                      <a:pt x="396" y="318"/>
                    </a:cubicBezTo>
                    <a:cubicBezTo>
                      <a:pt x="414" y="318"/>
                      <a:pt x="428" y="304"/>
                      <a:pt x="428" y="287"/>
                    </a:cubicBezTo>
                    <a:cubicBezTo>
                      <a:pt x="428" y="31"/>
                      <a:pt x="428" y="31"/>
                      <a:pt x="428" y="31"/>
                    </a:cubicBezTo>
                    <a:cubicBezTo>
                      <a:pt x="428" y="14"/>
                      <a:pt x="414" y="0"/>
                      <a:pt x="39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287"/>
                      <a:pt x="0" y="287"/>
                      <a:pt x="0" y="287"/>
                    </a:cubicBezTo>
                    <a:cubicBezTo>
                      <a:pt x="0" y="304"/>
                      <a:pt x="14" y="318"/>
                      <a:pt x="31" y="318"/>
                    </a:cubicBezTo>
                    <a:close/>
                    <a:moveTo>
                      <a:pt x="252" y="190"/>
                    </a:moveTo>
                    <a:cubicBezTo>
                      <a:pt x="247" y="185"/>
                      <a:pt x="238" y="181"/>
                      <a:pt x="225" y="177"/>
                    </a:cubicBezTo>
                    <a:cubicBezTo>
                      <a:pt x="187" y="165"/>
                      <a:pt x="187" y="165"/>
                      <a:pt x="187" y="165"/>
                    </a:cubicBezTo>
                    <a:cubicBezTo>
                      <a:pt x="183" y="164"/>
                      <a:pt x="175" y="161"/>
                      <a:pt x="170" y="159"/>
                    </a:cubicBezTo>
                    <a:cubicBezTo>
                      <a:pt x="170" y="159"/>
                      <a:pt x="152" y="152"/>
                      <a:pt x="144" y="144"/>
                    </a:cubicBezTo>
                    <a:cubicBezTo>
                      <a:pt x="137" y="137"/>
                      <a:pt x="133" y="127"/>
                      <a:pt x="133" y="115"/>
                    </a:cubicBezTo>
                    <a:cubicBezTo>
                      <a:pt x="133" y="109"/>
                      <a:pt x="134" y="104"/>
                      <a:pt x="137" y="99"/>
                    </a:cubicBezTo>
                    <a:cubicBezTo>
                      <a:pt x="139" y="93"/>
                      <a:pt x="143" y="88"/>
                      <a:pt x="149" y="84"/>
                    </a:cubicBezTo>
                    <a:cubicBezTo>
                      <a:pt x="154" y="80"/>
                      <a:pt x="161" y="77"/>
                      <a:pt x="170" y="74"/>
                    </a:cubicBezTo>
                    <a:cubicBezTo>
                      <a:pt x="178" y="71"/>
                      <a:pt x="189" y="70"/>
                      <a:pt x="201" y="70"/>
                    </a:cubicBezTo>
                    <a:cubicBezTo>
                      <a:pt x="201" y="59"/>
                      <a:pt x="201" y="59"/>
                      <a:pt x="201" y="59"/>
                    </a:cubicBezTo>
                    <a:cubicBezTo>
                      <a:pt x="201" y="54"/>
                      <a:pt x="205" y="50"/>
                      <a:pt x="210" y="50"/>
                    </a:cubicBezTo>
                    <a:cubicBezTo>
                      <a:pt x="218" y="50"/>
                      <a:pt x="218" y="50"/>
                      <a:pt x="218" y="50"/>
                    </a:cubicBezTo>
                    <a:cubicBezTo>
                      <a:pt x="223" y="50"/>
                      <a:pt x="227" y="54"/>
                      <a:pt x="227" y="59"/>
                    </a:cubicBezTo>
                    <a:cubicBezTo>
                      <a:pt x="227" y="62"/>
                      <a:pt x="227" y="62"/>
                      <a:pt x="227" y="62"/>
                    </a:cubicBezTo>
                    <a:cubicBezTo>
                      <a:pt x="227" y="67"/>
                      <a:pt x="231" y="72"/>
                      <a:pt x="236" y="73"/>
                    </a:cubicBezTo>
                    <a:cubicBezTo>
                      <a:pt x="236" y="73"/>
                      <a:pt x="251" y="76"/>
                      <a:pt x="262" y="80"/>
                    </a:cubicBezTo>
                    <a:cubicBezTo>
                      <a:pt x="273" y="85"/>
                      <a:pt x="282" y="91"/>
                      <a:pt x="289" y="97"/>
                    </a:cubicBezTo>
                    <a:cubicBezTo>
                      <a:pt x="283" y="105"/>
                      <a:pt x="283" y="105"/>
                      <a:pt x="283" y="105"/>
                    </a:cubicBezTo>
                    <a:cubicBezTo>
                      <a:pt x="279" y="109"/>
                      <a:pt x="273" y="109"/>
                      <a:pt x="269" y="107"/>
                    </a:cubicBezTo>
                    <a:cubicBezTo>
                      <a:pt x="269" y="107"/>
                      <a:pt x="257" y="98"/>
                      <a:pt x="246" y="94"/>
                    </a:cubicBezTo>
                    <a:cubicBezTo>
                      <a:pt x="234" y="90"/>
                      <a:pt x="221" y="88"/>
                      <a:pt x="207" y="88"/>
                    </a:cubicBezTo>
                    <a:cubicBezTo>
                      <a:pt x="194" y="88"/>
                      <a:pt x="185" y="90"/>
                      <a:pt x="179" y="94"/>
                    </a:cubicBezTo>
                    <a:cubicBezTo>
                      <a:pt x="173" y="98"/>
                      <a:pt x="170" y="103"/>
                      <a:pt x="170" y="108"/>
                    </a:cubicBezTo>
                    <a:cubicBezTo>
                      <a:pt x="170" y="112"/>
                      <a:pt x="171" y="115"/>
                      <a:pt x="172" y="118"/>
                    </a:cubicBezTo>
                    <a:cubicBezTo>
                      <a:pt x="173" y="121"/>
                      <a:pt x="175" y="123"/>
                      <a:pt x="178" y="125"/>
                    </a:cubicBezTo>
                    <a:cubicBezTo>
                      <a:pt x="180" y="127"/>
                      <a:pt x="184" y="129"/>
                      <a:pt x="188" y="131"/>
                    </a:cubicBezTo>
                    <a:cubicBezTo>
                      <a:pt x="193" y="133"/>
                      <a:pt x="198" y="135"/>
                      <a:pt x="204" y="137"/>
                    </a:cubicBezTo>
                    <a:cubicBezTo>
                      <a:pt x="242" y="149"/>
                      <a:pt x="242" y="149"/>
                      <a:pt x="242" y="149"/>
                    </a:cubicBezTo>
                    <a:cubicBezTo>
                      <a:pt x="246" y="151"/>
                      <a:pt x="254" y="154"/>
                      <a:pt x="259" y="155"/>
                    </a:cubicBezTo>
                    <a:cubicBezTo>
                      <a:pt x="259" y="155"/>
                      <a:pt x="276" y="163"/>
                      <a:pt x="285" y="170"/>
                    </a:cubicBezTo>
                    <a:cubicBezTo>
                      <a:pt x="293" y="178"/>
                      <a:pt x="297" y="188"/>
                      <a:pt x="297" y="199"/>
                    </a:cubicBezTo>
                    <a:cubicBezTo>
                      <a:pt x="297" y="206"/>
                      <a:pt x="296" y="212"/>
                      <a:pt x="294" y="218"/>
                    </a:cubicBezTo>
                    <a:cubicBezTo>
                      <a:pt x="291" y="223"/>
                      <a:pt x="287" y="228"/>
                      <a:pt x="282" y="233"/>
                    </a:cubicBezTo>
                    <a:cubicBezTo>
                      <a:pt x="276" y="237"/>
                      <a:pt x="269" y="241"/>
                      <a:pt x="260" y="244"/>
                    </a:cubicBezTo>
                    <a:cubicBezTo>
                      <a:pt x="251" y="246"/>
                      <a:pt x="240" y="248"/>
                      <a:pt x="227" y="248"/>
                    </a:cubicBezTo>
                    <a:cubicBezTo>
                      <a:pt x="227" y="259"/>
                      <a:pt x="227" y="259"/>
                      <a:pt x="227" y="259"/>
                    </a:cubicBezTo>
                    <a:cubicBezTo>
                      <a:pt x="227" y="264"/>
                      <a:pt x="223" y="268"/>
                      <a:pt x="218" y="268"/>
                    </a:cubicBezTo>
                    <a:cubicBezTo>
                      <a:pt x="210" y="268"/>
                      <a:pt x="210" y="268"/>
                      <a:pt x="210" y="268"/>
                    </a:cubicBezTo>
                    <a:cubicBezTo>
                      <a:pt x="205" y="268"/>
                      <a:pt x="201" y="264"/>
                      <a:pt x="201" y="259"/>
                    </a:cubicBezTo>
                    <a:cubicBezTo>
                      <a:pt x="201" y="257"/>
                      <a:pt x="201" y="257"/>
                      <a:pt x="201" y="257"/>
                    </a:cubicBezTo>
                    <a:cubicBezTo>
                      <a:pt x="201" y="252"/>
                      <a:pt x="197" y="247"/>
                      <a:pt x="192" y="247"/>
                    </a:cubicBezTo>
                    <a:cubicBezTo>
                      <a:pt x="192" y="247"/>
                      <a:pt x="173" y="244"/>
                      <a:pt x="160" y="239"/>
                    </a:cubicBezTo>
                    <a:cubicBezTo>
                      <a:pt x="148" y="234"/>
                      <a:pt x="138" y="228"/>
                      <a:pt x="130" y="221"/>
                    </a:cubicBezTo>
                    <a:cubicBezTo>
                      <a:pt x="137" y="213"/>
                      <a:pt x="137" y="213"/>
                      <a:pt x="137" y="213"/>
                    </a:cubicBezTo>
                    <a:cubicBezTo>
                      <a:pt x="140" y="209"/>
                      <a:pt x="146" y="209"/>
                      <a:pt x="150" y="211"/>
                    </a:cubicBezTo>
                    <a:cubicBezTo>
                      <a:pt x="150" y="211"/>
                      <a:pt x="162" y="220"/>
                      <a:pt x="175" y="224"/>
                    </a:cubicBezTo>
                    <a:cubicBezTo>
                      <a:pt x="187" y="228"/>
                      <a:pt x="200" y="230"/>
                      <a:pt x="215" y="230"/>
                    </a:cubicBezTo>
                    <a:cubicBezTo>
                      <a:pt x="231" y="230"/>
                      <a:pt x="243" y="228"/>
                      <a:pt x="250" y="224"/>
                    </a:cubicBezTo>
                    <a:cubicBezTo>
                      <a:pt x="256" y="219"/>
                      <a:pt x="260" y="214"/>
                      <a:pt x="260" y="206"/>
                    </a:cubicBezTo>
                    <a:cubicBezTo>
                      <a:pt x="260" y="200"/>
                      <a:pt x="257" y="194"/>
                      <a:pt x="252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15" name="Freeform: Shape 26"/>
          <p:cNvSpPr/>
          <p:nvPr/>
        </p:nvSpPr>
        <p:spPr bwMode="auto">
          <a:xfrm rot="13500000">
            <a:off x="2796175" y="3298954"/>
            <a:ext cx="285750" cy="133350"/>
          </a:xfrm>
          <a:custGeom>
            <a:avLst/>
            <a:gdLst>
              <a:gd name="T0" fmla="*/ 64 w 129"/>
              <a:gd name="T1" fmla="*/ 0 h 60"/>
              <a:gd name="T2" fmla="*/ 0 w 129"/>
              <a:gd name="T3" fmla="*/ 60 h 60"/>
              <a:gd name="T4" fmla="*/ 129 w 129"/>
              <a:gd name="T5" fmla="*/ 60 h 60"/>
              <a:gd name="T6" fmla="*/ 64 w 129"/>
              <a:gd name="T7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60">
                <a:moveTo>
                  <a:pt x="64" y="0"/>
                </a:moveTo>
                <a:cubicBezTo>
                  <a:pt x="56" y="34"/>
                  <a:pt x="31" y="60"/>
                  <a:pt x="0" y="60"/>
                </a:cubicBezTo>
                <a:cubicBezTo>
                  <a:pt x="129" y="60"/>
                  <a:pt x="129" y="60"/>
                  <a:pt x="129" y="60"/>
                </a:cubicBezTo>
                <a:cubicBezTo>
                  <a:pt x="98" y="60"/>
                  <a:pt x="72" y="34"/>
                  <a:pt x="6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grpSp>
        <p:nvGrpSpPr>
          <p:cNvPr id="63" name="组合 62"/>
          <p:cNvGrpSpPr/>
          <p:nvPr/>
        </p:nvGrpSpPr>
        <p:grpSpPr>
          <a:xfrm>
            <a:off x="4533961" y="2154552"/>
            <a:ext cx="855860" cy="853971"/>
            <a:chOff x="4533961" y="2154552"/>
            <a:chExt cx="855860" cy="853971"/>
          </a:xfrm>
        </p:grpSpPr>
        <p:sp>
          <p:nvSpPr>
            <p:cNvPr id="16" name="Oval 34"/>
            <p:cNvSpPr/>
            <p:nvPr/>
          </p:nvSpPr>
          <p:spPr bwMode="auto">
            <a:xfrm>
              <a:off x="4533961" y="2154552"/>
              <a:ext cx="855860" cy="853971"/>
            </a:xfrm>
            <a:prstGeom prst="ellipse">
              <a:avLst/>
            </a:prstGeom>
            <a:noFill/>
            <a:ln w="6350" cap="flat">
              <a:solidFill>
                <a:schemeClr val="tx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7" name="Group 35"/>
            <p:cNvGrpSpPr/>
            <p:nvPr/>
          </p:nvGrpSpPr>
          <p:grpSpPr>
            <a:xfrm>
              <a:off x="4736703" y="2352970"/>
              <a:ext cx="465374" cy="466582"/>
              <a:chOff x="1981200" y="1565276"/>
              <a:chExt cx="609601" cy="611188"/>
            </a:xfrm>
            <a:solidFill>
              <a:schemeClr val="tx2"/>
            </a:solidFill>
          </p:grpSpPr>
          <p:sp>
            <p:nvSpPr>
              <p:cNvPr id="39" name="Freeform: Shape 38"/>
              <p:cNvSpPr/>
              <p:nvPr/>
            </p:nvSpPr>
            <p:spPr bwMode="auto">
              <a:xfrm>
                <a:off x="2220913" y="1806576"/>
                <a:ext cx="127000" cy="130175"/>
              </a:xfrm>
              <a:custGeom>
                <a:avLst/>
                <a:gdLst>
                  <a:gd name="T0" fmla="*/ 147 w 191"/>
                  <a:gd name="T1" fmla="*/ 48 h 193"/>
                  <a:gd name="T2" fmla="*/ 120 w 191"/>
                  <a:gd name="T3" fmla="*/ 58 h 193"/>
                  <a:gd name="T4" fmla="*/ 105 w 191"/>
                  <a:gd name="T5" fmla="*/ 67 h 193"/>
                  <a:gd name="T6" fmla="*/ 73 w 191"/>
                  <a:gd name="T7" fmla="*/ 87 h 193"/>
                  <a:gd name="T8" fmla="*/ 59 w 191"/>
                  <a:gd name="T9" fmla="*/ 95 h 193"/>
                  <a:gd name="T10" fmla="*/ 48 w 191"/>
                  <a:gd name="T11" fmla="*/ 99 h 193"/>
                  <a:gd name="T12" fmla="*/ 39 w 191"/>
                  <a:gd name="T13" fmla="*/ 99 h 193"/>
                  <a:gd name="T14" fmla="*/ 31 w 191"/>
                  <a:gd name="T15" fmla="*/ 94 h 193"/>
                  <a:gd name="T16" fmla="*/ 26 w 191"/>
                  <a:gd name="T17" fmla="*/ 78 h 193"/>
                  <a:gd name="T18" fmla="*/ 38 w 191"/>
                  <a:gd name="T19" fmla="*/ 55 h 193"/>
                  <a:gd name="T20" fmla="*/ 67 w 191"/>
                  <a:gd name="T21" fmla="*/ 29 h 193"/>
                  <a:gd name="T22" fmla="*/ 90 w 191"/>
                  <a:gd name="T23" fmla="*/ 20 h 193"/>
                  <a:gd name="T24" fmla="*/ 97 w 191"/>
                  <a:gd name="T25" fmla="*/ 9 h 193"/>
                  <a:gd name="T26" fmla="*/ 96 w 191"/>
                  <a:gd name="T27" fmla="*/ 0 h 193"/>
                  <a:gd name="T28" fmla="*/ 66 w 191"/>
                  <a:gd name="T29" fmla="*/ 9 h 193"/>
                  <a:gd name="T30" fmla="*/ 45 w 191"/>
                  <a:gd name="T31" fmla="*/ 24 h 193"/>
                  <a:gd name="T32" fmla="*/ 32 w 191"/>
                  <a:gd name="T33" fmla="*/ 24 h 193"/>
                  <a:gd name="T34" fmla="*/ 30 w 191"/>
                  <a:gd name="T35" fmla="*/ 22 h 193"/>
                  <a:gd name="T36" fmla="*/ 17 w 191"/>
                  <a:gd name="T37" fmla="*/ 23 h 193"/>
                  <a:gd name="T38" fmla="*/ 12 w 191"/>
                  <a:gd name="T39" fmla="*/ 29 h 193"/>
                  <a:gd name="T40" fmla="*/ 13 w 191"/>
                  <a:gd name="T41" fmla="*/ 42 h 193"/>
                  <a:gd name="T42" fmla="*/ 21 w 191"/>
                  <a:gd name="T43" fmla="*/ 48 h 193"/>
                  <a:gd name="T44" fmla="*/ 5 w 191"/>
                  <a:gd name="T45" fmla="*/ 73 h 193"/>
                  <a:gd name="T46" fmla="*/ 0 w 191"/>
                  <a:gd name="T47" fmla="*/ 95 h 193"/>
                  <a:gd name="T48" fmla="*/ 3 w 191"/>
                  <a:gd name="T49" fmla="*/ 113 h 193"/>
                  <a:gd name="T50" fmla="*/ 13 w 191"/>
                  <a:gd name="T51" fmla="*/ 126 h 193"/>
                  <a:gd name="T52" fmla="*/ 41 w 191"/>
                  <a:gd name="T53" fmla="*/ 135 h 193"/>
                  <a:gd name="T54" fmla="*/ 68 w 191"/>
                  <a:gd name="T55" fmla="*/ 125 h 193"/>
                  <a:gd name="T56" fmla="*/ 83 w 191"/>
                  <a:gd name="T57" fmla="*/ 116 h 193"/>
                  <a:gd name="T58" fmla="*/ 115 w 191"/>
                  <a:gd name="T59" fmla="*/ 96 h 193"/>
                  <a:gd name="T60" fmla="*/ 141 w 191"/>
                  <a:gd name="T61" fmla="*/ 84 h 193"/>
                  <a:gd name="T62" fmla="*/ 158 w 191"/>
                  <a:gd name="T63" fmla="*/ 88 h 193"/>
                  <a:gd name="T64" fmla="*/ 165 w 191"/>
                  <a:gd name="T65" fmla="*/ 106 h 193"/>
                  <a:gd name="T66" fmla="*/ 149 w 191"/>
                  <a:gd name="T67" fmla="*/ 136 h 193"/>
                  <a:gd name="T68" fmla="*/ 119 w 191"/>
                  <a:gd name="T69" fmla="*/ 162 h 193"/>
                  <a:gd name="T70" fmla="*/ 94 w 191"/>
                  <a:gd name="T71" fmla="*/ 172 h 193"/>
                  <a:gd name="T72" fmla="*/ 88 w 191"/>
                  <a:gd name="T73" fmla="*/ 183 h 193"/>
                  <a:gd name="T74" fmla="*/ 89 w 191"/>
                  <a:gd name="T75" fmla="*/ 193 h 193"/>
                  <a:gd name="T76" fmla="*/ 121 w 191"/>
                  <a:gd name="T77" fmla="*/ 181 h 193"/>
                  <a:gd name="T78" fmla="*/ 146 w 191"/>
                  <a:gd name="T79" fmla="*/ 163 h 193"/>
                  <a:gd name="T80" fmla="*/ 159 w 191"/>
                  <a:gd name="T81" fmla="*/ 163 h 193"/>
                  <a:gd name="T82" fmla="*/ 161 w 191"/>
                  <a:gd name="T83" fmla="*/ 164 h 193"/>
                  <a:gd name="T84" fmla="*/ 173 w 191"/>
                  <a:gd name="T85" fmla="*/ 163 h 193"/>
                  <a:gd name="T86" fmla="*/ 178 w 191"/>
                  <a:gd name="T87" fmla="*/ 157 h 193"/>
                  <a:gd name="T88" fmla="*/ 177 w 191"/>
                  <a:gd name="T89" fmla="*/ 145 h 193"/>
                  <a:gd name="T90" fmla="*/ 169 w 191"/>
                  <a:gd name="T91" fmla="*/ 138 h 193"/>
                  <a:gd name="T92" fmla="*/ 186 w 191"/>
                  <a:gd name="T93" fmla="*/ 111 h 193"/>
                  <a:gd name="T94" fmla="*/ 191 w 191"/>
                  <a:gd name="T95" fmla="*/ 88 h 193"/>
                  <a:gd name="T96" fmla="*/ 187 w 191"/>
                  <a:gd name="T97" fmla="*/ 70 h 193"/>
                  <a:gd name="T98" fmla="*/ 176 w 191"/>
                  <a:gd name="T99" fmla="*/ 56 h 193"/>
                  <a:gd name="T100" fmla="*/ 147 w 191"/>
                  <a:gd name="T101" fmla="*/ 48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91" h="193">
                    <a:moveTo>
                      <a:pt x="147" y="48"/>
                    </a:moveTo>
                    <a:cubicBezTo>
                      <a:pt x="136" y="49"/>
                      <a:pt x="120" y="58"/>
                      <a:pt x="120" y="58"/>
                    </a:cubicBezTo>
                    <a:cubicBezTo>
                      <a:pt x="116" y="60"/>
                      <a:pt x="109" y="64"/>
                      <a:pt x="105" y="67"/>
                    </a:cubicBezTo>
                    <a:cubicBezTo>
                      <a:pt x="73" y="87"/>
                      <a:pt x="73" y="87"/>
                      <a:pt x="73" y="87"/>
                    </a:cubicBezTo>
                    <a:cubicBezTo>
                      <a:pt x="68" y="90"/>
                      <a:pt x="63" y="93"/>
                      <a:pt x="59" y="95"/>
                    </a:cubicBezTo>
                    <a:cubicBezTo>
                      <a:pt x="55" y="97"/>
                      <a:pt x="51" y="98"/>
                      <a:pt x="48" y="99"/>
                    </a:cubicBezTo>
                    <a:cubicBezTo>
                      <a:pt x="45" y="100"/>
                      <a:pt x="42" y="99"/>
                      <a:pt x="39" y="99"/>
                    </a:cubicBezTo>
                    <a:cubicBezTo>
                      <a:pt x="36" y="98"/>
                      <a:pt x="34" y="96"/>
                      <a:pt x="31" y="94"/>
                    </a:cubicBezTo>
                    <a:cubicBezTo>
                      <a:pt x="27" y="91"/>
                      <a:pt x="25" y="85"/>
                      <a:pt x="26" y="78"/>
                    </a:cubicBezTo>
                    <a:cubicBezTo>
                      <a:pt x="26" y="71"/>
                      <a:pt x="30" y="63"/>
                      <a:pt x="38" y="55"/>
                    </a:cubicBezTo>
                    <a:cubicBezTo>
                      <a:pt x="47" y="44"/>
                      <a:pt x="56" y="35"/>
                      <a:pt x="67" y="29"/>
                    </a:cubicBezTo>
                    <a:cubicBezTo>
                      <a:pt x="77" y="23"/>
                      <a:pt x="90" y="20"/>
                      <a:pt x="90" y="20"/>
                    </a:cubicBezTo>
                    <a:cubicBezTo>
                      <a:pt x="95" y="19"/>
                      <a:pt x="98" y="14"/>
                      <a:pt x="97" y="9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86" y="1"/>
                      <a:pt x="76" y="4"/>
                      <a:pt x="66" y="9"/>
                    </a:cubicBezTo>
                    <a:cubicBezTo>
                      <a:pt x="56" y="15"/>
                      <a:pt x="45" y="24"/>
                      <a:pt x="45" y="24"/>
                    </a:cubicBezTo>
                    <a:cubicBezTo>
                      <a:pt x="41" y="27"/>
                      <a:pt x="35" y="27"/>
                      <a:pt x="32" y="24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26" y="19"/>
                      <a:pt x="20" y="19"/>
                      <a:pt x="17" y="23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9" y="33"/>
                      <a:pt x="10" y="38"/>
                      <a:pt x="13" y="42"/>
                    </a:cubicBezTo>
                    <a:cubicBezTo>
                      <a:pt x="21" y="48"/>
                      <a:pt x="21" y="48"/>
                      <a:pt x="21" y="48"/>
                    </a:cubicBezTo>
                    <a:cubicBezTo>
                      <a:pt x="14" y="57"/>
                      <a:pt x="9" y="65"/>
                      <a:pt x="5" y="73"/>
                    </a:cubicBezTo>
                    <a:cubicBezTo>
                      <a:pt x="2" y="81"/>
                      <a:pt x="0" y="89"/>
                      <a:pt x="0" y="95"/>
                    </a:cubicBezTo>
                    <a:cubicBezTo>
                      <a:pt x="0" y="102"/>
                      <a:pt x="1" y="108"/>
                      <a:pt x="3" y="113"/>
                    </a:cubicBezTo>
                    <a:cubicBezTo>
                      <a:pt x="5" y="118"/>
                      <a:pt x="9" y="122"/>
                      <a:pt x="13" y="126"/>
                    </a:cubicBezTo>
                    <a:cubicBezTo>
                      <a:pt x="22" y="133"/>
                      <a:pt x="31" y="136"/>
                      <a:pt x="41" y="135"/>
                    </a:cubicBezTo>
                    <a:cubicBezTo>
                      <a:pt x="52" y="134"/>
                      <a:pt x="68" y="125"/>
                      <a:pt x="68" y="125"/>
                    </a:cubicBezTo>
                    <a:cubicBezTo>
                      <a:pt x="73" y="123"/>
                      <a:pt x="79" y="119"/>
                      <a:pt x="83" y="116"/>
                    </a:cubicBezTo>
                    <a:cubicBezTo>
                      <a:pt x="115" y="96"/>
                      <a:pt x="115" y="96"/>
                      <a:pt x="115" y="96"/>
                    </a:cubicBezTo>
                    <a:cubicBezTo>
                      <a:pt x="126" y="89"/>
                      <a:pt x="135" y="85"/>
                      <a:pt x="141" y="84"/>
                    </a:cubicBezTo>
                    <a:cubicBezTo>
                      <a:pt x="148" y="83"/>
                      <a:pt x="153" y="84"/>
                      <a:pt x="158" y="88"/>
                    </a:cubicBezTo>
                    <a:cubicBezTo>
                      <a:pt x="163" y="93"/>
                      <a:pt x="166" y="99"/>
                      <a:pt x="165" y="106"/>
                    </a:cubicBezTo>
                    <a:cubicBezTo>
                      <a:pt x="164" y="114"/>
                      <a:pt x="159" y="124"/>
                      <a:pt x="149" y="136"/>
                    </a:cubicBezTo>
                    <a:cubicBezTo>
                      <a:pt x="140" y="147"/>
                      <a:pt x="130" y="156"/>
                      <a:pt x="119" y="162"/>
                    </a:cubicBezTo>
                    <a:cubicBezTo>
                      <a:pt x="109" y="169"/>
                      <a:pt x="94" y="172"/>
                      <a:pt x="94" y="172"/>
                    </a:cubicBezTo>
                    <a:cubicBezTo>
                      <a:pt x="90" y="174"/>
                      <a:pt x="87" y="179"/>
                      <a:pt x="88" y="183"/>
                    </a:cubicBezTo>
                    <a:cubicBezTo>
                      <a:pt x="89" y="193"/>
                      <a:pt x="89" y="193"/>
                      <a:pt x="89" y="193"/>
                    </a:cubicBezTo>
                    <a:cubicBezTo>
                      <a:pt x="99" y="191"/>
                      <a:pt x="110" y="188"/>
                      <a:pt x="121" y="181"/>
                    </a:cubicBezTo>
                    <a:cubicBezTo>
                      <a:pt x="132" y="175"/>
                      <a:pt x="146" y="163"/>
                      <a:pt x="146" y="163"/>
                    </a:cubicBezTo>
                    <a:cubicBezTo>
                      <a:pt x="150" y="160"/>
                      <a:pt x="155" y="160"/>
                      <a:pt x="159" y="163"/>
                    </a:cubicBezTo>
                    <a:cubicBezTo>
                      <a:pt x="161" y="164"/>
                      <a:pt x="161" y="164"/>
                      <a:pt x="161" y="164"/>
                    </a:cubicBezTo>
                    <a:cubicBezTo>
                      <a:pt x="164" y="167"/>
                      <a:pt x="170" y="167"/>
                      <a:pt x="173" y="163"/>
                    </a:cubicBezTo>
                    <a:cubicBezTo>
                      <a:pt x="178" y="157"/>
                      <a:pt x="178" y="157"/>
                      <a:pt x="178" y="157"/>
                    </a:cubicBezTo>
                    <a:cubicBezTo>
                      <a:pt x="181" y="153"/>
                      <a:pt x="181" y="148"/>
                      <a:pt x="177" y="145"/>
                    </a:cubicBezTo>
                    <a:cubicBezTo>
                      <a:pt x="169" y="138"/>
                      <a:pt x="169" y="138"/>
                      <a:pt x="169" y="138"/>
                    </a:cubicBezTo>
                    <a:cubicBezTo>
                      <a:pt x="176" y="128"/>
                      <a:pt x="182" y="119"/>
                      <a:pt x="186" y="111"/>
                    </a:cubicBezTo>
                    <a:cubicBezTo>
                      <a:pt x="189" y="103"/>
                      <a:pt x="191" y="95"/>
                      <a:pt x="191" y="88"/>
                    </a:cubicBezTo>
                    <a:cubicBezTo>
                      <a:pt x="191" y="82"/>
                      <a:pt x="190" y="76"/>
                      <a:pt x="187" y="70"/>
                    </a:cubicBezTo>
                    <a:cubicBezTo>
                      <a:pt x="185" y="65"/>
                      <a:pt x="181" y="60"/>
                      <a:pt x="176" y="56"/>
                    </a:cubicBezTo>
                    <a:cubicBezTo>
                      <a:pt x="167" y="49"/>
                      <a:pt x="158" y="46"/>
                      <a:pt x="147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" name="Freeform: Shape 39"/>
              <p:cNvSpPr/>
              <p:nvPr/>
            </p:nvSpPr>
            <p:spPr bwMode="auto">
              <a:xfrm>
                <a:off x="2098675" y="2098676"/>
                <a:ext cx="119063" cy="77788"/>
              </a:xfrm>
              <a:custGeom>
                <a:avLst/>
                <a:gdLst>
                  <a:gd name="T0" fmla="*/ 0 w 178"/>
                  <a:gd name="T1" fmla="*/ 35 h 116"/>
                  <a:gd name="T2" fmla="*/ 81 w 178"/>
                  <a:gd name="T3" fmla="*/ 116 h 116"/>
                  <a:gd name="T4" fmla="*/ 178 w 178"/>
                  <a:gd name="T5" fmla="*/ 47 h 116"/>
                  <a:gd name="T6" fmla="*/ 0 w 178"/>
                  <a:gd name="T7" fmla="*/ 3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8" h="116">
                    <a:moveTo>
                      <a:pt x="0" y="35"/>
                    </a:moveTo>
                    <a:cubicBezTo>
                      <a:pt x="27" y="62"/>
                      <a:pt x="54" y="89"/>
                      <a:pt x="81" y="116"/>
                    </a:cubicBezTo>
                    <a:cubicBezTo>
                      <a:pt x="116" y="95"/>
                      <a:pt x="148" y="72"/>
                      <a:pt x="178" y="47"/>
                    </a:cubicBezTo>
                    <a:cubicBezTo>
                      <a:pt x="133" y="1"/>
                      <a:pt x="57" y="0"/>
                      <a:pt x="0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" name="Freeform: Shape 40"/>
              <p:cNvSpPr/>
              <p:nvPr/>
            </p:nvSpPr>
            <p:spPr bwMode="auto">
              <a:xfrm>
                <a:off x="2047875" y="1625601"/>
                <a:ext cx="471488" cy="492125"/>
              </a:xfrm>
              <a:custGeom>
                <a:avLst/>
                <a:gdLst>
                  <a:gd name="T0" fmla="*/ 693 w 704"/>
                  <a:gd name="T1" fmla="*/ 267 h 735"/>
                  <a:gd name="T2" fmla="*/ 691 w 704"/>
                  <a:gd name="T3" fmla="*/ 265 h 735"/>
                  <a:gd name="T4" fmla="*/ 704 w 704"/>
                  <a:gd name="T5" fmla="*/ 71 h 735"/>
                  <a:gd name="T6" fmla="*/ 648 w 704"/>
                  <a:gd name="T7" fmla="*/ 16 h 735"/>
                  <a:gd name="T8" fmla="*/ 426 w 704"/>
                  <a:gd name="T9" fmla="*/ 0 h 735"/>
                  <a:gd name="T10" fmla="*/ 16 w 704"/>
                  <a:gd name="T11" fmla="*/ 475 h 735"/>
                  <a:gd name="T12" fmla="*/ 0 w 704"/>
                  <a:gd name="T13" fmla="*/ 666 h 735"/>
                  <a:gd name="T14" fmla="*/ 56 w 704"/>
                  <a:gd name="T15" fmla="*/ 722 h 735"/>
                  <a:gd name="T16" fmla="*/ 276 w 704"/>
                  <a:gd name="T17" fmla="*/ 735 h 735"/>
                  <a:gd name="T18" fmla="*/ 693 w 704"/>
                  <a:gd name="T19" fmla="*/ 267 h 735"/>
                  <a:gd name="T20" fmla="*/ 460 w 704"/>
                  <a:gd name="T21" fmla="*/ 476 h 735"/>
                  <a:gd name="T22" fmla="*/ 275 w 704"/>
                  <a:gd name="T23" fmla="*/ 467 h 735"/>
                  <a:gd name="T24" fmla="*/ 246 w 704"/>
                  <a:gd name="T25" fmla="*/ 262 h 735"/>
                  <a:gd name="T26" fmla="*/ 430 w 704"/>
                  <a:gd name="T27" fmla="*/ 272 h 735"/>
                  <a:gd name="T28" fmla="*/ 460 w 704"/>
                  <a:gd name="T29" fmla="*/ 476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04" h="735">
                    <a:moveTo>
                      <a:pt x="693" y="267"/>
                    </a:moveTo>
                    <a:cubicBezTo>
                      <a:pt x="692" y="267"/>
                      <a:pt x="692" y="266"/>
                      <a:pt x="691" y="265"/>
                    </a:cubicBezTo>
                    <a:cubicBezTo>
                      <a:pt x="634" y="208"/>
                      <a:pt x="633" y="115"/>
                      <a:pt x="704" y="71"/>
                    </a:cubicBezTo>
                    <a:cubicBezTo>
                      <a:pt x="686" y="53"/>
                      <a:pt x="667" y="34"/>
                      <a:pt x="648" y="16"/>
                    </a:cubicBezTo>
                    <a:cubicBezTo>
                      <a:pt x="578" y="59"/>
                      <a:pt x="484" y="58"/>
                      <a:pt x="426" y="0"/>
                    </a:cubicBezTo>
                    <a:cubicBezTo>
                      <a:pt x="272" y="142"/>
                      <a:pt x="169" y="333"/>
                      <a:pt x="16" y="475"/>
                    </a:cubicBezTo>
                    <a:cubicBezTo>
                      <a:pt x="72" y="531"/>
                      <a:pt x="71" y="623"/>
                      <a:pt x="0" y="666"/>
                    </a:cubicBezTo>
                    <a:cubicBezTo>
                      <a:pt x="19" y="685"/>
                      <a:pt x="37" y="703"/>
                      <a:pt x="56" y="722"/>
                    </a:cubicBezTo>
                    <a:cubicBezTo>
                      <a:pt x="127" y="679"/>
                      <a:pt x="219" y="678"/>
                      <a:pt x="276" y="735"/>
                    </a:cubicBezTo>
                    <a:cubicBezTo>
                      <a:pt x="432" y="596"/>
                      <a:pt x="537" y="406"/>
                      <a:pt x="693" y="267"/>
                    </a:cubicBezTo>
                    <a:close/>
                    <a:moveTo>
                      <a:pt x="460" y="476"/>
                    </a:moveTo>
                    <a:cubicBezTo>
                      <a:pt x="417" y="530"/>
                      <a:pt x="334" y="525"/>
                      <a:pt x="275" y="467"/>
                    </a:cubicBezTo>
                    <a:cubicBezTo>
                      <a:pt x="217" y="408"/>
                      <a:pt x="204" y="317"/>
                      <a:pt x="246" y="262"/>
                    </a:cubicBezTo>
                    <a:cubicBezTo>
                      <a:pt x="288" y="208"/>
                      <a:pt x="371" y="212"/>
                      <a:pt x="430" y="272"/>
                    </a:cubicBezTo>
                    <a:cubicBezTo>
                      <a:pt x="490" y="331"/>
                      <a:pt x="502" y="422"/>
                      <a:pt x="460" y="4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2" name="Freeform: Shape 41"/>
              <p:cNvSpPr/>
              <p:nvPr/>
            </p:nvSpPr>
            <p:spPr bwMode="auto">
              <a:xfrm>
                <a:off x="2493963" y="1687513"/>
                <a:ext cx="96838" cy="104775"/>
              </a:xfrm>
              <a:custGeom>
                <a:avLst/>
                <a:gdLst>
                  <a:gd name="T0" fmla="*/ 47 w 146"/>
                  <a:gd name="T1" fmla="*/ 155 h 157"/>
                  <a:gd name="T2" fmla="*/ 49 w 146"/>
                  <a:gd name="T3" fmla="*/ 157 h 157"/>
                  <a:gd name="T4" fmla="*/ 146 w 146"/>
                  <a:gd name="T5" fmla="*/ 87 h 157"/>
                  <a:gd name="T6" fmla="*/ 59 w 146"/>
                  <a:gd name="T7" fmla="*/ 0 h 157"/>
                  <a:gd name="T8" fmla="*/ 47 w 146"/>
                  <a:gd name="T9" fmla="*/ 155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157">
                    <a:moveTo>
                      <a:pt x="47" y="155"/>
                    </a:moveTo>
                    <a:cubicBezTo>
                      <a:pt x="47" y="155"/>
                      <a:pt x="48" y="156"/>
                      <a:pt x="49" y="157"/>
                    </a:cubicBezTo>
                    <a:cubicBezTo>
                      <a:pt x="79" y="131"/>
                      <a:pt x="111" y="108"/>
                      <a:pt x="146" y="87"/>
                    </a:cubicBezTo>
                    <a:cubicBezTo>
                      <a:pt x="117" y="58"/>
                      <a:pt x="88" y="29"/>
                      <a:pt x="59" y="0"/>
                    </a:cubicBezTo>
                    <a:cubicBezTo>
                      <a:pt x="2" y="35"/>
                      <a:pt x="0" y="108"/>
                      <a:pt x="47" y="1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" name="Freeform: Shape 42"/>
              <p:cNvSpPr/>
              <p:nvPr/>
            </p:nvSpPr>
            <p:spPr bwMode="auto">
              <a:xfrm>
                <a:off x="2346325" y="1565276"/>
                <a:ext cx="122238" cy="80963"/>
              </a:xfrm>
              <a:custGeom>
                <a:avLst/>
                <a:gdLst>
                  <a:gd name="T0" fmla="*/ 181 w 181"/>
                  <a:gd name="T1" fmla="*/ 85 h 120"/>
                  <a:gd name="T2" fmla="*/ 96 w 181"/>
                  <a:gd name="T3" fmla="*/ 0 h 120"/>
                  <a:gd name="T4" fmla="*/ 0 w 181"/>
                  <a:gd name="T5" fmla="*/ 71 h 120"/>
                  <a:gd name="T6" fmla="*/ 181 w 181"/>
                  <a:gd name="T7" fmla="*/ 85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1" h="120">
                    <a:moveTo>
                      <a:pt x="181" y="85"/>
                    </a:moveTo>
                    <a:cubicBezTo>
                      <a:pt x="153" y="57"/>
                      <a:pt x="124" y="29"/>
                      <a:pt x="96" y="0"/>
                    </a:cubicBezTo>
                    <a:cubicBezTo>
                      <a:pt x="62" y="21"/>
                      <a:pt x="30" y="45"/>
                      <a:pt x="0" y="71"/>
                    </a:cubicBezTo>
                    <a:cubicBezTo>
                      <a:pt x="47" y="118"/>
                      <a:pt x="124" y="120"/>
                      <a:pt x="181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4" name="Freeform: Shape 43"/>
              <p:cNvSpPr/>
              <p:nvPr/>
            </p:nvSpPr>
            <p:spPr bwMode="auto">
              <a:xfrm>
                <a:off x="1981200" y="1955801"/>
                <a:ext cx="93663" cy="101600"/>
              </a:xfrm>
              <a:custGeom>
                <a:avLst/>
                <a:gdLst>
                  <a:gd name="T0" fmla="*/ 96 w 141"/>
                  <a:gd name="T1" fmla="*/ 0 h 152"/>
                  <a:gd name="T2" fmla="*/ 0 w 141"/>
                  <a:gd name="T3" fmla="*/ 71 h 152"/>
                  <a:gd name="T4" fmla="*/ 81 w 141"/>
                  <a:gd name="T5" fmla="*/ 152 h 152"/>
                  <a:gd name="T6" fmla="*/ 96 w 141"/>
                  <a:gd name="T7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1" h="152">
                    <a:moveTo>
                      <a:pt x="96" y="0"/>
                    </a:moveTo>
                    <a:cubicBezTo>
                      <a:pt x="66" y="26"/>
                      <a:pt x="34" y="50"/>
                      <a:pt x="0" y="71"/>
                    </a:cubicBezTo>
                    <a:cubicBezTo>
                      <a:pt x="27" y="98"/>
                      <a:pt x="54" y="125"/>
                      <a:pt x="81" y="152"/>
                    </a:cubicBezTo>
                    <a:cubicBezTo>
                      <a:pt x="139" y="118"/>
                      <a:pt x="141" y="45"/>
                      <a:pt x="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5" name="Freeform: Shape 44"/>
              <p:cNvSpPr/>
              <p:nvPr/>
            </p:nvSpPr>
            <p:spPr bwMode="auto">
              <a:xfrm>
                <a:off x="2370138" y="1960563"/>
                <a:ext cx="195263" cy="195263"/>
              </a:xfrm>
              <a:custGeom>
                <a:avLst/>
                <a:gdLst>
                  <a:gd name="T0" fmla="*/ 146 w 292"/>
                  <a:gd name="T1" fmla="*/ 0 h 292"/>
                  <a:gd name="T2" fmla="*/ 0 w 292"/>
                  <a:gd name="T3" fmla="*/ 146 h 292"/>
                  <a:gd name="T4" fmla="*/ 146 w 292"/>
                  <a:gd name="T5" fmla="*/ 292 h 292"/>
                  <a:gd name="T6" fmla="*/ 292 w 292"/>
                  <a:gd name="T7" fmla="*/ 146 h 292"/>
                  <a:gd name="T8" fmla="*/ 146 w 292"/>
                  <a:gd name="T9" fmla="*/ 0 h 292"/>
                  <a:gd name="T10" fmla="*/ 146 w 292"/>
                  <a:gd name="T11" fmla="*/ 201 h 292"/>
                  <a:gd name="T12" fmla="*/ 92 w 292"/>
                  <a:gd name="T13" fmla="*/ 146 h 292"/>
                  <a:gd name="T14" fmla="*/ 146 w 292"/>
                  <a:gd name="T15" fmla="*/ 92 h 292"/>
                  <a:gd name="T16" fmla="*/ 200 w 292"/>
                  <a:gd name="T17" fmla="*/ 146 h 292"/>
                  <a:gd name="T18" fmla="*/ 146 w 292"/>
                  <a:gd name="T19" fmla="*/ 201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2" h="292">
                    <a:moveTo>
                      <a:pt x="146" y="0"/>
                    </a:moveTo>
                    <a:cubicBezTo>
                      <a:pt x="65" y="0"/>
                      <a:pt x="0" y="66"/>
                      <a:pt x="0" y="146"/>
                    </a:cubicBezTo>
                    <a:cubicBezTo>
                      <a:pt x="0" y="227"/>
                      <a:pt x="65" y="292"/>
                      <a:pt x="146" y="292"/>
                    </a:cubicBezTo>
                    <a:cubicBezTo>
                      <a:pt x="227" y="292"/>
                      <a:pt x="292" y="227"/>
                      <a:pt x="292" y="146"/>
                    </a:cubicBezTo>
                    <a:cubicBezTo>
                      <a:pt x="292" y="66"/>
                      <a:pt x="227" y="0"/>
                      <a:pt x="146" y="0"/>
                    </a:cubicBezTo>
                    <a:close/>
                    <a:moveTo>
                      <a:pt x="146" y="201"/>
                    </a:moveTo>
                    <a:cubicBezTo>
                      <a:pt x="116" y="201"/>
                      <a:pt x="92" y="176"/>
                      <a:pt x="92" y="146"/>
                    </a:cubicBezTo>
                    <a:cubicBezTo>
                      <a:pt x="92" y="117"/>
                      <a:pt x="116" y="92"/>
                      <a:pt x="146" y="92"/>
                    </a:cubicBezTo>
                    <a:cubicBezTo>
                      <a:pt x="176" y="92"/>
                      <a:pt x="200" y="117"/>
                      <a:pt x="200" y="146"/>
                    </a:cubicBezTo>
                    <a:cubicBezTo>
                      <a:pt x="200" y="176"/>
                      <a:pt x="176" y="201"/>
                      <a:pt x="146" y="2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6" name="Freeform: Shape 45"/>
              <p:cNvSpPr/>
              <p:nvPr/>
            </p:nvSpPr>
            <p:spPr bwMode="auto">
              <a:xfrm>
                <a:off x="1990725" y="1604963"/>
                <a:ext cx="195263" cy="195263"/>
              </a:xfrm>
              <a:custGeom>
                <a:avLst/>
                <a:gdLst>
                  <a:gd name="T0" fmla="*/ 146 w 292"/>
                  <a:gd name="T1" fmla="*/ 292 h 292"/>
                  <a:gd name="T2" fmla="*/ 292 w 292"/>
                  <a:gd name="T3" fmla="*/ 146 h 292"/>
                  <a:gd name="T4" fmla="*/ 146 w 292"/>
                  <a:gd name="T5" fmla="*/ 0 h 292"/>
                  <a:gd name="T6" fmla="*/ 0 w 292"/>
                  <a:gd name="T7" fmla="*/ 146 h 292"/>
                  <a:gd name="T8" fmla="*/ 146 w 292"/>
                  <a:gd name="T9" fmla="*/ 292 h 292"/>
                  <a:gd name="T10" fmla="*/ 146 w 292"/>
                  <a:gd name="T11" fmla="*/ 92 h 292"/>
                  <a:gd name="T12" fmla="*/ 200 w 292"/>
                  <a:gd name="T13" fmla="*/ 146 h 292"/>
                  <a:gd name="T14" fmla="*/ 146 w 292"/>
                  <a:gd name="T15" fmla="*/ 201 h 292"/>
                  <a:gd name="T16" fmla="*/ 91 w 292"/>
                  <a:gd name="T17" fmla="*/ 146 h 292"/>
                  <a:gd name="T18" fmla="*/ 146 w 292"/>
                  <a:gd name="T19" fmla="*/ 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2" h="292">
                    <a:moveTo>
                      <a:pt x="146" y="292"/>
                    </a:moveTo>
                    <a:cubicBezTo>
                      <a:pt x="226" y="292"/>
                      <a:pt x="292" y="227"/>
                      <a:pt x="292" y="146"/>
                    </a:cubicBezTo>
                    <a:cubicBezTo>
                      <a:pt x="292" y="66"/>
                      <a:pt x="226" y="0"/>
                      <a:pt x="146" y="0"/>
                    </a:cubicBezTo>
                    <a:cubicBezTo>
                      <a:pt x="65" y="0"/>
                      <a:pt x="0" y="66"/>
                      <a:pt x="0" y="146"/>
                    </a:cubicBezTo>
                    <a:cubicBezTo>
                      <a:pt x="0" y="227"/>
                      <a:pt x="65" y="292"/>
                      <a:pt x="146" y="292"/>
                    </a:cubicBezTo>
                    <a:close/>
                    <a:moveTo>
                      <a:pt x="146" y="92"/>
                    </a:moveTo>
                    <a:cubicBezTo>
                      <a:pt x="175" y="92"/>
                      <a:pt x="200" y="116"/>
                      <a:pt x="200" y="146"/>
                    </a:cubicBezTo>
                    <a:cubicBezTo>
                      <a:pt x="200" y="176"/>
                      <a:pt x="175" y="201"/>
                      <a:pt x="146" y="201"/>
                    </a:cubicBezTo>
                    <a:cubicBezTo>
                      <a:pt x="116" y="201"/>
                      <a:pt x="91" y="176"/>
                      <a:pt x="91" y="146"/>
                    </a:cubicBezTo>
                    <a:cubicBezTo>
                      <a:pt x="91" y="116"/>
                      <a:pt x="116" y="92"/>
                      <a:pt x="146" y="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18" name="Freeform: Shape 36"/>
          <p:cNvSpPr/>
          <p:nvPr/>
        </p:nvSpPr>
        <p:spPr bwMode="auto">
          <a:xfrm rot="2700000">
            <a:off x="5561653" y="1799900"/>
            <a:ext cx="285750" cy="133350"/>
          </a:xfrm>
          <a:custGeom>
            <a:avLst/>
            <a:gdLst>
              <a:gd name="T0" fmla="*/ 64 w 129"/>
              <a:gd name="T1" fmla="*/ 0 h 60"/>
              <a:gd name="T2" fmla="*/ 0 w 129"/>
              <a:gd name="T3" fmla="*/ 60 h 60"/>
              <a:gd name="T4" fmla="*/ 129 w 129"/>
              <a:gd name="T5" fmla="*/ 60 h 60"/>
              <a:gd name="T6" fmla="*/ 64 w 129"/>
              <a:gd name="T7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60">
                <a:moveTo>
                  <a:pt x="64" y="0"/>
                </a:moveTo>
                <a:cubicBezTo>
                  <a:pt x="56" y="34"/>
                  <a:pt x="31" y="60"/>
                  <a:pt x="0" y="60"/>
                </a:cubicBezTo>
                <a:cubicBezTo>
                  <a:pt x="129" y="60"/>
                  <a:pt x="129" y="60"/>
                  <a:pt x="129" y="60"/>
                </a:cubicBezTo>
                <a:cubicBezTo>
                  <a:pt x="98" y="60"/>
                  <a:pt x="72" y="34"/>
                  <a:pt x="6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grpSp>
        <p:nvGrpSpPr>
          <p:cNvPr id="64" name="组合 63"/>
          <p:cNvGrpSpPr/>
          <p:nvPr/>
        </p:nvGrpSpPr>
        <p:grpSpPr>
          <a:xfrm>
            <a:off x="4533961" y="3469517"/>
            <a:ext cx="855860" cy="855861"/>
            <a:chOff x="4533961" y="3469517"/>
            <a:chExt cx="855860" cy="855861"/>
          </a:xfrm>
        </p:grpSpPr>
        <p:sp>
          <p:nvSpPr>
            <p:cNvPr id="19" name="Oval 47"/>
            <p:cNvSpPr/>
            <p:nvPr/>
          </p:nvSpPr>
          <p:spPr bwMode="auto">
            <a:xfrm>
              <a:off x="4533961" y="3469517"/>
              <a:ext cx="855860" cy="855861"/>
            </a:xfrm>
            <a:prstGeom prst="ellipse">
              <a:avLst/>
            </a:prstGeom>
            <a:noFill/>
            <a:ln w="6350" cap="flat">
              <a:solidFill>
                <a:schemeClr val="tx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0" name="Group 48"/>
            <p:cNvGrpSpPr/>
            <p:nvPr/>
          </p:nvGrpSpPr>
          <p:grpSpPr>
            <a:xfrm>
              <a:off x="4736698" y="3703410"/>
              <a:ext cx="417072" cy="399408"/>
              <a:chOff x="5699125" y="234951"/>
              <a:chExt cx="487363" cy="466725"/>
            </a:xfrm>
            <a:solidFill>
              <a:schemeClr val="tx2"/>
            </a:solidFill>
          </p:grpSpPr>
          <p:sp>
            <p:nvSpPr>
              <p:cNvPr id="34" name="Freeform: Shape 51"/>
              <p:cNvSpPr/>
              <p:nvPr/>
            </p:nvSpPr>
            <p:spPr bwMode="auto">
              <a:xfrm>
                <a:off x="5700713" y="234951"/>
                <a:ext cx="485775" cy="239713"/>
              </a:xfrm>
              <a:custGeom>
                <a:avLst/>
                <a:gdLst>
                  <a:gd name="T0" fmla="*/ 16 w 727"/>
                  <a:gd name="T1" fmla="*/ 357 h 357"/>
                  <a:gd name="T2" fmla="*/ 22 w 727"/>
                  <a:gd name="T3" fmla="*/ 356 h 357"/>
                  <a:gd name="T4" fmla="*/ 251 w 727"/>
                  <a:gd name="T5" fmla="*/ 260 h 357"/>
                  <a:gd name="T6" fmla="*/ 493 w 727"/>
                  <a:gd name="T7" fmla="*/ 210 h 357"/>
                  <a:gd name="T8" fmla="*/ 661 w 727"/>
                  <a:gd name="T9" fmla="*/ 72 h 357"/>
                  <a:gd name="T10" fmla="*/ 688 w 727"/>
                  <a:gd name="T11" fmla="*/ 104 h 357"/>
                  <a:gd name="T12" fmla="*/ 727 w 727"/>
                  <a:gd name="T13" fmla="*/ 0 h 357"/>
                  <a:gd name="T14" fmla="*/ 617 w 727"/>
                  <a:gd name="T15" fmla="*/ 18 h 357"/>
                  <a:gd name="T16" fmla="*/ 644 w 727"/>
                  <a:gd name="T17" fmla="*/ 51 h 357"/>
                  <a:gd name="T18" fmla="*/ 481 w 727"/>
                  <a:gd name="T19" fmla="*/ 184 h 357"/>
                  <a:gd name="T20" fmla="*/ 244 w 727"/>
                  <a:gd name="T21" fmla="*/ 233 h 357"/>
                  <a:gd name="T22" fmla="*/ 11 w 727"/>
                  <a:gd name="T23" fmla="*/ 331 h 357"/>
                  <a:gd name="T24" fmla="*/ 3 w 727"/>
                  <a:gd name="T25" fmla="*/ 349 h 357"/>
                  <a:gd name="T26" fmla="*/ 16 w 727"/>
                  <a:gd name="T27" fmla="*/ 357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7" h="357">
                    <a:moveTo>
                      <a:pt x="16" y="357"/>
                    </a:moveTo>
                    <a:cubicBezTo>
                      <a:pt x="18" y="357"/>
                      <a:pt x="20" y="357"/>
                      <a:pt x="22" y="356"/>
                    </a:cubicBezTo>
                    <a:cubicBezTo>
                      <a:pt x="251" y="260"/>
                      <a:pt x="251" y="260"/>
                      <a:pt x="251" y="260"/>
                    </a:cubicBezTo>
                    <a:cubicBezTo>
                      <a:pt x="493" y="210"/>
                      <a:pt x="493" y="210"/>
                      <a:pt x="493" y="210"/>
                    </a:cubicBezTo>
                    <a:cubicBezTo>
                      <a:pt x="661" y="72"/>
                      <a:pt x="661" y="72"/>
                      <a:pt x="661" y="72"/>
                    </a:cubicBezTo>
                    <a:cubicBezTo>
                      <a:pt x="688" y="104"/>
                      <a:pt x="688" y="104"/>
                      <a:pt x="688" y="104"/>
                    </a:cubicBezTo>
                    <a:cubicBezTo>
                      <a:pt x="727" y="0"/>
                      <a:pt x="727" y="0"/>
                      <a:pt x="727" y="0"/>
                    </a:cubicBezTo>
                    <a:cubicBezTo>
                      <a:pt x="617" y="18"/>
                      <a:pt x="617" y="18"/>
                      <a:pt x="617" y="18"/>
                    </a:cubicBezTo>
                    <a:cubicBezTo>
                      <a:pt x="644" y="51"/>
                      <a:pt x="644" y="51"/>
                      <a:pt x="644" y="51"/>
                    </a:cubicBezTo>
                    <a:cubicBezTo>
                      <a:pt x="481" y="184"/>
                      <a:pt x="481" y="184"/>
                      <a:pt x="481" y="184"/>
                    </a:cubicBezTo>
                    <a:cubicBezTo>
                      <a:pt x="244" y="233"/>
                      <a:pt x="244" y="233"/>
                      <a:pt x="244" y="233"/>
                    </a:cubicBezTo>
                    <a:cubicBezTo>
                      <a:pt x="11" y="331"/>
                      <a:pt x="11" y="331"/>
                      <a:pt x="11" y="331"/>
                    </a:cubicBezTo>
                    <a:cubicBezTo>
                      <a:pt x="4" y="334"/>
                      <a:pt x="0" y="342"/>
                      <a:pt x="3" y="349"/>
                    </a:cubicBezTo>
                    <a:cubicBezTo>
                      <a:pt x="6" y="354"/>
                      <a:pt x="11" y="357"/>
                      <a:pt x="16" y="3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Rectangle 52"/>
              <p:cNvSpPr/>
              <p:nvPr/>
            </p:nvSpPr>
            <p:spPr bwMode="auto">
              <a:xfrm>
                <a:off x="5699125" y="549276"/>
                <a:ext cx="92075" cy="152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" name="Rectangle 53"/>
              <p:cNvSpPr/>
              <p:nvPr/>
            </p:nvSpPr>
            <p:spPr bwMode="auto">
              <a:xfrm>
                <a:off x="5826125" y="496888"/>
                <a:ext cx="93663" cy="2047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" name="Rectangle 54"/>
              <p:cNvSpPr/>
              <p:nvPr/>
            </p:nvSpPr>
            <p:spPr bwMode="auto">
              <a:xfrm>
                <a:off x="5959475" y="469901"/>
                <a:ext cx="93663" cy="2317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" name="Rectangle 55"/>
              <p:cNvSpPr/>
              <p:nvPr/>
            </p:nvSpPr>
            <p:spPr bwMode="auto">
              <a:xfrm>
                <a:off x="6092825" y="363538"/>
                <a:ext cx="93663" cy="3381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21" name="Freeform: Shape 49"/>
          <p:cNvSpPr/>
          <p:nvPr/>
        </p:nvSpPr>
        <p:spPr bwMode="auto">
          <a:xfrm rot="5400000">
            <a:off x="5516357" y="3838473"/>
            <a:ext cx="285750" cy="133350"/>
          </a:xfrm>
          <a:custGeom>
            <a:avLst/>
            <a:gdLst>
              <a:gd name="T0" fmla="*/ 64 w 129"/>
              <a:gd name="T1" fmla="*/ 0 h 60"/>
              <a:gd name="T2" fmla="*/ 0 w 129"/>
              <a:gd name="T3" fmla="*/ 60 h 60"/>
              <a:gd name="T4" fmla="*/ 129 w 129"/>
              <a:gd name="T5" fmla="*/ 60 h 60"/>
              <a:gd name="T6" fmla="*/ 64 w 129"/>
              <a:gd name="T7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60">
                <a:moveTo>
                  <a:pt x="64" y="0"/>
                </a:moveTo>
                <a:cubicBezTo>
                  <a:pt x="56" y="34"/>
                  <a:pt x="31" y="60"/>
                  <a:pt x="0" y="60"/>
                </a:cubicBezTo>
                <a:cubicBezTo>
                  <a:pt x="129" y="60"/>
                  <a:pt x="129" y="60"/>
                  <a:pt x="129" y="60"/>
                </a:cubicBezTo>
                <a:cubicBezTo>
                  <a:pt x="98" y="60"/>
                  <a:pt x="72" y="34"/>
                  <a:pt x="6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grpSp>
        <p:nvGrpSpPr>
          <p:cNvPr id="22" name="Group 59"/>
          <p:cNvGrpSpPr/>
          <p:nvPr/>
        </p:nvGrpSpPr>
        <p:grpSpPr>
          <a:xfrm>
            <a:off x="759968" y="1083793"/>
            <a:ext cx="2487930" cy="755650"/>
            <a:chOff x="8052362" y="2276873"/>
            <a:chExt cx="2882431" cy="1007534"/>
          </a:xfrm>
        </p:grpSpPr>
        <p:sp>
          <p:nvSpPr>
            <p:cNvPr id="32" name="TextBox 60"/>
            <p:cNvSpPr txBox="1"/>
            <p:nvPr/>
          </p:nvSpPr>
          <p:spPr>
            <a:xfrm>
              <a:off x="8328247" y="2276873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360000" bIns="0" anchor="b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rgbClr val="FEBF02"/>
                  </a:solidFill>
                </a:rPr>
                <a:t>标题文本预设</a:t>
              </a:r>
              <a:endParaRPr lang="zh-CN" altLang="en-US" sz="1600" b="1" dirty="0">
                <a:solidFill>
                  <a:srgbClr val="FEBF02"/>
                </a:solidFill>
              </a:endParaRPr>
            </a:p>
          </p:txBody>
        </p:sp>
        <p:sp>
          <p:nvSpPr>
            <p:cNvPr id="33" name="TextBox 61"/>
            <p:cNvSpPr txBox="1"/>
            <p:nvPr/>
          </p:nvSpPr>
          <p:spPr>
            <a:xfrm>
              <a:off x="8052362" y="2665493"/>
              <a:ext cx="2882431" cy="618914"/>
            </a:xfrm>
            <a:prstGeom prst="rect">
              <a:avLst/>
            </a:prstGeom>
          </p:spPr>
          <p:txBody>
            <a:bodyPr vert="horz" wrap="square" lIns="0" tIns="0" rIns="360000" bIns="0" anchor="ctr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" name="Group 62"/>
          <p:cNvGrpSpPr/>
          <p:nvPr/>
        </p:nvGrpSpPr>
        <p:grpSpPr>
          <a:xfrm>
            <a:off x="5847403" y="1633994"/>
            <a:ext cx="2342515" cy="755650"/>
            <a:chOff x="1197898" y="2503545"/>
            <a:chExt cx="2693922" cy="1007534"/>
          </a:xfrm>
        </p:grpSpPr>
        <p:sp>
          <p:nvSpPr>
            <p:cNvPr id="30" name="TextBox 63"/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r>
                <a:rPr lang="zh-CN" altLang="en-US" sz="1600" b="1" dirty="0">
                  <a:solidFill>
                    <a:srgbClr val="FEBF02"/>
                  </a:solidFill>
                </a:rPr>
                <a:t>标题文本预设</a:t>
              </a:r>
              <a:endParaRPr lang="zh-CN" altLang="en-US" sz="1600" b="1" dirty="0">
                <a:solidFill>
                  <a:srgbClr val="FEBF02"/>
                </a:solidFill>
              </a:endParaRPr>
            </a:p>
          </p:txBody>
        </p:sp>
        <p:sp>
          <p:nvSpPr>
            <p:cNvPr id="31" name="TextBox 64"/>
            <p:cNvSpPr txBox="1"/>
            <p:nvPr/>
          </p:nvSpPr>
          <p:spPr>
            <a:xfrm>
              <a:off x="1197898" y="2892165"/>
              <a:ext cx="2693922" cy="618914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925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4" name="Group 65"/>
          <p:cNvGrpSpPr/>
          <p:nvPr/>
        </p:nvGrpSpPr>
        <p:grpSpPr>
          <a:xfrm>
            <a:off x="843788" y="3333486"/>
            <a:ext cx="2379980" cy="755650"/>
            <a:chOff x="8149473" y="2276873"/>
            <a:chExt cx="2757364" cy="1007534"/>
          </a:xfrm>
        </p:grpSpPr>
        <p:sp>
          <p:nvSpPr>
            <p:cNvPr id="28" name="TextBox 66"/>
            <p:cNvSpPr txBox="1"/>
            <p:nvPr/>
          </p:nvSpPr>
          <p:spPr>
            <a:xfrm>
              <a:off x="8328247" y="2276873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360000" bIns="0" anchor="b" anchorCtr="0">
              <a:normAutofit/>
            </a:bodyPr>
            <a:lstStyle/>
            <a:p>
              <a:pPr algn="r"/>
              <a:r>
                <a:rPr lang="zh-CN" altLang="en-US" sz="1600" b="1">
                  <a:solidFill>
                    <a:srgbClr val="34425B"/>
                  </a:solidFill>
                </a:rPr>
                <a:t>标题文本预设</a:t>
              </a:r>
              <a:endParaRPr lang="zh-CN" altLang="en-US" sz="1600" b="1">
                <a:solidFill>
                  <a:srgbClr val="34425B"/>
                </a:solidFill>
              </a:endParaRPr>
            </a:p>
          </p:txBody>
        </p:sp>
        <p:sp>
          <p:nvSpPr>
            <p:cNvPr id="29" name="TextBox 67"/>
            <p:cNvSpPr txBox="1"/>
            <p:nvPr/>
          </p:nvSpPr>
          <p:spPr>
            <a:xfrm>
              <a:off x="8149473" y="2665493"/>
              <a:ext cx="2757364" cy="618914"/>
            </a:xfrm>
            <a:prstGeom prst="rect">
              <a:avLst/>
            </a:prstGeom>
          </p:spPr>
          <p:txBody>
            <a:bodyPr vert="horz" wrap="square" lIns="0" tIns="0" rIns="360000" bIns="0" anchor="ctr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5" name="Group 68"/>
          <p:cNvGrpSpPr/>
          <p:nvPr/>
        </p:nvGrpSpPr>
        <p:grpSpPr>
          <a:xfrm>
            <a:off x="5802107" y="3689187"/>
            <a:ext cx="2451100" cy="755650"/>
            <a:chOff x="1197898" y="2503545"/>
            <a:chExt cx="2818796" cy="1007534"/>
          </a:xfrm>
        </p:grpSpPr>
        <p:sp>
          <p:nvSpPr>
            <p:cNvPr id="26" name="TextBox 69"/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7" name="TextBox 70"/>
            <p:cNvSpPr txBox="1"/>
            <p:nvPr/>
          </p:nvSpPr>
          <p:spPr>
            <a:xfrm>
              <a:off x="1197898" y="2892165"/>
              <a:ext cx="2818796" cy="618914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5" grpId="0" animBg="1"/>
      <p:bldP spid="18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>
          <a:xfrm>
            <a:off x="171924" y="2829026"/>
            <a:ext cx="4623807" cy="2317027"/>
          </a:xfrm>
          <a:prstGeom prst="triangle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5" name="半闭框 4"/>
          <p:cNvSpPr/>
          <p:nvPr/>
        </p:nvSpPr>
        <p:spPr>
          <a:xfrm rot="8100000">
            <a:off x="-843801" y="3099553"/>
            <a:ext cx="1693261" cy="1693262"/>
          </a:xfrm>
          <a:prstGeom prst="halfFrame">
            <a:avLst>
              <a:gd name="adj1" fmla="val 12361"/>
              <a:gd name="adj2" fmla="val 1145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6" name="半闭框 5"/>
          <p:cNvSpPr/>
          <p:nvPr/>
        </p:nvSpPr>
        <p:spPr>
          <a:xfrm rot="8100000">
            <a:off x="-1261706" y="3085264"/>
            <a:ext cx="1693261" cy="1693262"/>
          </a:xfrm>
          <a:prstGeom prst="halfFrame">
            <a:avLst>
              <a:gd name="adj1" fmla="val 11665"/>
              <a:gd name="adj2" fmla="val 11057"/>
            </a:avLst>
          </a:prstGeom>
          <a:solidFill>
            <a:srgbClr val="344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7" name="菱形 6"/>
          <p:cNvSpPr/>
          <p:nvPr/>
        </p:nvSpPr>
        <p:spPr>
          <a:xfrm>
            <a:off x="162851" y="1623132"/>
            <a:ext cx="2235684" cy="2235684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8" name="矩形 7"/>
          <p:cNvSpPr/>
          <p:nvPr/>
        </p:nvSpPr>
        <p:spPr>
          <a:xfrm rot="2700000">
            <a:off x="625647" y="3291097"/>
            <a:ext cx="5341683" cy="1645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9" name="任意多边形: 形状 8"/>
          <p:cNvSpPr/>
          <p:nvPr/>
        </p:nvSpPr>
        <p:spPr>
          <a:xfrm>
            <a:off x="168160" y="5143141"/>
            <a:ext cx="2033794" cy="2375"/>
          </a:xfrm>
          <a:custGeom>
            <a:avLst/>
            <a:gdLst>
              <a:gd name="connsiteX0" fmla="*/ 3160 w 2711725"/>
              <a:gd name="connsiteY0" fmla="*/ 0 h 3167"/>
              <a:gd name="connsiteX1" fmla="*/ 2711725 w 2711725"/>
              <a:gd name="connsiteY1" fmla="*/ 0 h 3167"/>
              <a:gd name="connsiteX2" fmla="*/ 0 w 2711725"/>
              <a:gd name="connsiteY2" fmla="*/ 3167 h 3167"/>
              <a:gd name="connsiteX3" fmla="*/ 3160 w 2711725"/>
              <a:gd name="connsiteY3" fmla="*/ 0 h 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1725" h="3167">
                <a:moveTo>
                  <a:pt x="3160" y="0"/>
                </a:moveTo>
                <a:lnTo>
                  <a:pt x="2711725" y="0"/>
                </a:lnTo>
                <a:lnTo>
                  <a:pt x="0" y="3167"/>
                </a:lnTo>
                <a:lnTo>
                  <a:pt x="316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grpSp>
        <p:nvGrpSpPr>
          <p:cNvPr id="22" name="组合 21"/>
          <p:cNvGrpSpPr/>
          <p:nvPr/>
        </p:nvGrpSpPr>
        <p:grpSpPr>
          <a:xfrm>
            <a:off x="2460600" y="1426630"/>
            <a:ext cx="2617545" cy="696164"/>
            <a:chOff x="2460600" y="1426630"/>
            <a:chExt cx="2617545" cy="696164"/>
          </a:xfrm>
        </p:grpSpPr>
        <p:sp>
          <p:nvSpPr>
            <p:cNvPr id="10" name="菱形 9"/>
            <p:cNvSpPr/>
            <p:nvPr/>
          </p:nvSpPr>
          <p:spPr>
            <a:xfrm>
              <a:off x="4381982" y="1426630"/>
              <a:ext cx="696163" cy="696164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2460600" y="1454590"/>
              <a:ext cx="1922145" cy="640080"/>
              <a:chOff x="8003440" y="1528113"/>
              <a:chExt cx="2562861" cy="853440"/>
            </a:xfrm>
          </p:grpSpPr>
          <p:sp>
            <p:nvSpPr>
              <p:cNvPr id="20" name="文本框 15"/>
              <p:cNvSpPr txBox="1"/>
              <p:nvPr/>
            </p:nvSpPr>
            <p:spPr>
              <a:xfrm>
                <a:off x="8003440" y="1735546"/>
                <a:ext cx="2562861" cy="646007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fontScale="92500" lnSpcReduction="20000"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50"/>
                  <a:t>此部分内容作为文字排版占位显示</a:t>
                </a:r>
                <a:br>
                  <a:rPr lang="zh-CN" altLang="en-US" sz="1050"/>
                </a:br>
                <a:r>
                  <a:rPr lang="zh-CN" altLang="en-US" sz="1050"/>
                  <a:t>（建议使用主题字体）</a:t>
                </a:r>
                <a:endParaRPr lang="zh-CN" altLang="en-US" sz="1050"/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8003440" y="1528113"/>
                <a:ext cx="2194374" cy="295500"/>
              </a:xfrm>
              <a:prstGeom prst="rect">
                <a:avLst/>
              </a:prstGeom>
            </p:spPr>
            <p:txBody>
              <a:bodyPr wrap="none" lIns="0" tIns="0" rIns="0" bIns="0" anchor="t" anchorCtr="0">
                <a:normAutofit fontScale="92500" lnSpcReduction="20000"/>
              </a:bodyPr>
              <a:lstStyle/>
              <a:p>
                <a:pPr lvl="0" algn="r" defTabSz="914400">
                  <a:defRPr/>
                </a:pPr>
                <a:r>
                  <a:rPr lang="zh-CN" altLang="en-US" b="1">
                    <a:solidFill>
                      <a:schemeClr val="accent1"/>
                    </a:solidFill>
                  </a:rPr>
                  <a:t>标题文本预设</a:t>
                </a:r>
                <a:endParaRPr lang="zh-CN" altLang="en-US" b="1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3710719" y="2689778"/>
            <a:ext cx="2617545" cy="696164"/>
            <a:chOff x="3710719" y="2689778"/>
            <a:chExt cx="2617545" cy="696164"/>
          </a:xfrm>
        </p:grpSpPr>
        <p:sp>
          <p:nvSpPr>
            <p:cNvPr id="12" name="菱形 11"/>
            <p:cNvSpPr/>
            <p:nvPr/>
          </p:nvSpPr>
          <p:spPr>
            <a:xfrm>
              <a:off x="5632101" y="2689778"/>
              <a:ext cx="696163" cy="696164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3710719" y="2717739"/>
              <a:ext cx="1950085" cy="640080"/>
              <a:chOff x="8003440" y="3014487"/>
              <a:chExt cx="2600114" cy="853440"/>
            </a:xfrm>
          </p:grpSpPr>
          <p:sp>
            <p:nvSpPr>
              <p:cNvPr id="18" name="文本框 19"/>
              <p:cNvSpPr txBox="1"/>
              <p:nvPr/>
            </p:nvSpPr>
            <p:spPr>
              <a:xfrm>
                <a:off x="8003440" y="3221920"/>
                <a:ext cx="2600114" cy="646007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fontScale="92500" lnSpcReduction="20000"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50"/>
                  <a:t>此部分内容作为文字排版占位显示</a:t>
                </a:r>
                <a:br>
                  <a:rPr lang="zh-CN" altLang="en-US" sz="1050"/>
                </a:br>
                <a:r>
                  <a:rPr lang="zh-CN" altLang="en-US" sz="1050"/>
                  <a:t>（建议使用主题字体）</a:t>
                </a:r>
                <a:endParaRPr lang="zh-CN" altLang="en-US" sz="1050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8003440" y="3014487"/>
                <a:ext cx="2194374" cy="295500"/>
              </a:xfrm>
              <a:prstGeom prst="rect">
                <a:avLst/>
              </a:prstGeom>
            </p:spPr>
            <p:txBody>
              <a:bodyPr wrap="none" lIns="0" tIns="0" rIns="0" bIns="0" anchor="t" anchorCtr="0">
                <a:normAutofit fontScale="92500" lnSpcReduction="20000"/>
              </a:bodyPr>
              <a:lstStyle/>
              <a:p>
                <a:pPr lvl="0" algn="r" defTabSz="914400">
                  <a:defRPr/>
                </a:pPr>
                <a:r>
                  <a:rPr lang="zh-CN" altLang="en-US" b="1">
                    <a:solidFill>
                      <a:schemeClr val="accent2"/>
                    </a:solidFill>
                  </a:rPr>
                  <a:t>标题文本预设</a:t>
                </a:r>
                <a:endParaRPr lang="zh-CN" altLang="en-US" b="1">
                  <a:solidFill>
                    <a:schemeClr val="accent2"/>
                  </a:solidFill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4941562" y="3932902"/>
            <a:ext cx="2617545" cy="696164"/>
            <a:chOff x="4941562" y="3932902"/>
            <a:chExt cx="2617545" cy="696164"/>
          </a:xfrm>
        </p:grpSpPr>
        <p:sp>
          <p:nvSpPr>
            <p:cNvPr id="14" name="菱形 13"/>
            <p:cNvSpPr/>
            <p:nvPr/>
          </p:nvSpPr>
          <p:spPr>
            <a:xfrm>
              <a:off x="6862944" y="3932902"/>
              <a:ext cx="696163" cy="696164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941562" y="3960863"/>
              <a:ext cx="1922145" cy="640080"/>
              <a:chOff x="8003440" y="4744128"/>
              <a:chExt cx="2562861" cy="853440"/>
            </a:xfrm>
          </p:grpSpPr>
          <p:sp>
            <p:nvSpPr>
              <p:cNvPr id="16" name="文本框 22"/>
              <p:cNvSpPr txBox="1"/>
              <p:nvPr/>
            </p:nvSpPr>
            <p:spPr>
              <a:xfrm>
                <a:off x="8003440" y="4951561"/>
                <a:ext cx="2562861" cy="646007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fontScale="92500" lnSpcReduction="20000"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50"/>
                  <a:t>此部分内容作为文字排版占位显示</a:t>
                </a:r>
                <a:br>
                  <a:rPr lang="zh-CN" altLang="en-US" sz="1050"/>
                </a:br>
                <a:r>
                  <a:rPr lang="zh-CN" altLang="en-US" sz="1050"/>
                  <a:t>（建议使用主题字体）</a:t>
                </a:r>
                <a:endParaRPr lang="zh-CN" altLang="en-US" sz="1050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8003440" y="4744128"/>
                <a:ext cx="2194374" cy="295500"/>
              </a:xfrm>
              <a:prstGeom prst="rect">
                <a:avLst/>
              </a:prstGeom>
            </p:spPr>
            <p:txBody>
              <a:bodyPr wrap="none" lIns="0" tIns="0" rIns="0" bIns="0" anchor="t" anchorCtr="0">
                <a:normAutofit fontScale="92500" lnSpcReduction="20000"/>
              </a:bodyPr>
              <a:lstStyle/>
              <a:p>
                <a:pPr lvl="0" algn="r" defTabSz="914400">
                  <a:defRPr/>
                </a:pPr>
                <a:r>
                  <a:rPr lang="zh-CN" altLang="en-US" b="1">
                    <a:solidFill>
                      <a:schemeClr val="accent3"/>
                    </a:solidFill>
                  </a:rPr>
                  <a:t>标题文本预设</a:t>
                </a:r>
                <a:endParaRPr lang="zh-CN" altLang="en-US" b="1">
                  <a:solidFill>
                    <a:schemeClr val="accent3"/>
                  </a:solidFill>
                </a:endParaRPr>
              </a:p>
            </p:txBody>
          </p:sp>
        </p:grpSp>
      </p:grpSp>
      <p:sp>
        <p:nvSpPr>
          <p:cNvPr id="25" name="Title 1"/>
          <p:cNvSpPr txBox="1"/>
          <p:nvPr/>
        </p:nvSpPr>
        <p:spPr>
          <a:xfrm>
            <a:off x="323528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1" presetID="2" presetClass="entr" presetSubtype="4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3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3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3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4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4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8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8" grpId="0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3"/>
          <p:cNvSpPr/>
          <p:nvPr/>
        </p:nvSpPr>
        <p:spPr bwMode="auto">
          <a:xfrm>
            <a:off x="1935245" y="3185663"/>
            <a:ext cx="1311634" cy="1135549"/>
          </a:xfrm>
          <a:custGeom>
            <a:avLst/>
            <a:gdLst>
              <a:gd name="T0" fmla="*/ 983 w 1311"/>
              <a:gd name="T1" fmla="*/ 1135 h 1135"/>
              <a:gd name="T2" fmla="*/ 328 w 1311"/>
              <a:gd name="T3" fmla="*/ 1135 h 1135"/>
              <a:gd name="T4" fmla="*/ 0 w 1311"/>
              <a:gd name="T5" fmla="*/ 568 h 1135"/>
              <a:gd name="T6" fmla="*/ 328 w 1311"/>
              <a:gd name="T7" fmla="*/ 0 h 1135"/>
              <a:gd name="T8" fmla="*/ 983 w 1311"/>
              <a:gd name="T9" fmla="*/ 0 h 1135"/>
              <a:gd name="T10" fmla="*/ 1311 w 1311"/>
              <a:gd name="T11" fmla="*/ 568 h 1135"/>
              <a:gd name="T12" fmla="*/ 983 w 1311"/>
              <a:gd name="T13" fmla="*/ 113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1" h="1135">
                <a:moveTo>
                  <a:pt x="983" y="1135"/>
                </a:moveTo>
                <a:lnTo>
                  <a:pt x="328" y="1135"/>
                </a:lnTo>
                <a:lnTo>
                  <a:pt x="0" y="568"/>
                </a:lnTo>
                <a:lnTo>
                  <a:pt x="328" y="0"/>
                </a:lnTo>
                <a:lnTo>
                  <a:pt x="983" y="0"/>
                </a:lnTo>
                <a:lnTo>
                  <a:pt x="1311" y="568"/>
                </a:lnTo>
                <a:lnTo>
                  <a:pt x="983" y="1135"/>
                </a:lnTo>
                <a:close/>
              </a:path>
            </a:pathLst>
          </a:custGeom>
          <a:solidFill>
            <a:srgbClr val="34425B"/>
          </a:solidFill>
          <a:ln w="28575">
            <a:solidFill>
              <a:schemeClr val="bg1"/>
            </a:solidFill>
          </a:ln>
        </p:spPr>
        <p:txBody>
          <a:bodyPr vert="horz" wrap="square" lIns="0" tIns="0" rIns="0" bIns="0" anchor="ctr" anchorCtr="0" compatLnSpc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>
                <a:solidFill>
                  <a:schemeClr val="bg1"/>
                </a:solidFill>
              </a:rPr>
              <a:t>此部分内容作为文字</a:t>
            </a:r>
            <a:br>
              <a:rPr lang="zh-CN" altLang="en-US" sz="1000">
                <a:solidFill>
                  <a:schemeClr val="bg1"/>
                </a:solidFill>
              </a:rPr>
            </a:br>
            <a:r>
              <a:rPr lang="zh-CN" altLang="en-US" sz="1000">
                <a:solidFill>
                  <a:schemeClr val="bg1"/>
                </a:solidFill>
              </a:rPr>
              <a:t>排版占位显示 </a:t>
            </a:r>
            <a:br>
              <a:rPr lang="zh-CN" altLang="en-US" sz="1000">
                <a:solidFill>
                  <a:schemeClr val="bg1"/>
                </a:solidFill>
              </a:rPr>
            </a:br>
            <a:r>
              <a:rPr lang="zh-CN" altLang="en-US" sz="1000">
                <a:solidFill>
                  <a:schemeClr val="bg1"/>
                </a:solidFill>
              </a:rPr>
              <a:t>（建议使用主题字体）</a:t>
            </a:r>
            <a:endParaRPr lang="zh-CN" altLang="en-US" sz="1000">
              <a:solidFill>
                <a:schemeClr val="bg1"/>
              </a:solidFill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935245" y="2050114"/>
            <a:ext cx="1311634" cy="1135549"/>
            <a:chOff x="1935245" y="2050114"/>
            <a:chExt cx="1311634" cy="1135549"/>
          </a:xfrm>
        </p:grpSpPr>
        <p:sp>
          <p:nvSpPr>
            <p:cNvPr id="11" name="Freeform: Shape 11"/>
            <p:cNvSpPr/>
            <p:nvPr/>
          </p:nvSpPr>
          <p:spPr bwMode="auto">
            <a:xfrm>
              <a:off x="1935245" y="2050114"/>
              <a:ext cx="1311634" cy="1135549"/>
            </a:xfrm>
            <a:custGeom>
              <a:avLst/>
              <a:gdLst>
                <a:gd name="T0" fmla="*/ 983 w 1311"/>
                <a:gd name="T1" fmla="*/ 1135 h 1135"/>
                <a:gd name="T2" fmla="*/ 328 w 1311"/>
                <a:gd name="T3" fmla="*/ 1135 h 1135"/>
                <a:gd name="T4" fmla="*/ 0 w 1311"/>
                <a:gd name="T5" fmla="*/ 568 h 1135"/>
                <a:gd name="T6" fmla="*/ 328 w 1311"/>
                <a:gd name="T7" fmla="*/ 0 h 1135"/>
                <a:gd name="T8" fmla="*/ 983 w 1311"/>
                <a:gd name="T9" fmla="*/ 0 h 1135"/>
                <a:gd name="T10" fmla="*/ 1311 w 1311"/>
                <a:gd name="T11" fmla="*/ 568 h 1135"/>
                <a:gd name="T12" fmla="*/ 983 w 1311"/>
                <a:gd name="T13" fmla="*/ 1135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1" h="1135">
                  <a:moveTo>
                    <a:pt x="983" y="1135"/>
                  </a:moveTo>
                  <a:lnTo>
                    <a:pt x="328" y="1135"/>
                  </a:lnTo>
                  <a:lnTo>
                    <a:pt x="0" y="568"/>
                  </a:lnTo>
                  <a:lnTo>
                    <a:pt x="328" y="0"/>
                  </a:lnTo>
                  <a:lnTo>
                    <a:pt x="983" y="0"/>
                  </a:lnTo>
                  <a:lnTo>
                    <a:pt x="1311" y="568"/>
                  </a:lnTo>
                  <a:lnTo>
                    <a:pt x="983" y="1135"/>
                  </a:lnTo>
                  <a:close/>
                </a:path>
              </a:pathLst>
            </a:custGeom>
            <a:solidFill>
              <a:schemeClr val="accent3"/>
            </a:solidFill>
            <a:ln w="285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Freeform: Shape 14"/>
            <p:cNvSpPr/>
            <p:nvPr/>
          </p:nvSpPr>
          <p:spPr bwMode="auto">
            <a:xfrm>
              <a:off x="2042297" y="2143160"/>
              <a:ext cx="1096529" cy="949459"/>
            </a:xfrm>
            <a:custGeom>
              <a:avLst/>
              <a:gdLst>
                <a:gd name="T0" fmla="*/ 275 w 1096"/>
                <a:gd name="T1" fmla="*/ 0 h 949"/>
                <a:gd name="T2" fmla="*/ 0 w 1096"/>
                <a:gd name="T3" fmla="*/ 475 h 949"/>
                <a:gd name="T4" fmla="*/ 275 w 1096"/>
                <a:gd name="T5" fmla="*/ 949 h 949"/>
                <a:gd name="T6" fmla="*/ 823 w 1096"/>
                <a:gd name="T7" fmla="*/ 949 h 949"/>
                <a:gd name="T8" fmla="*/ 1096 w 1096"/>
                <a:gd name="T9" fmla="*/ 475 h 949"/>
                <a:gd name="T10" fmla="*/ 823 w 1096"/>
                <a:gd name="T11" fmla="*/ 0 h 949"/>
                <a:gd name="T12" fmla="*/ 275 w 1096"/>
                <a:gd name="T13" fmla="*/ 0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6" h="949">
                  <a:moveTo>
                    <a:pt x="275" y="0"/>
                  </a:moveTo>
                  <a:lnTo>
                    <a:pt x="0" y="475"/>
                  </a:lnTo>
                  <a:lnTo>
                    <a:pt x="275" y="949"/>
                  </a:lnTo>
                  <a:lnTo>
                    <a:pt x="823" y="949"/>
                  </a:lnTo>
                  <a:lnTo>
                    <a:pt x="1096" y="475"/>
                  </a:lnTo>
                  <a:lnTo>
                    <a:pt x="823" y="0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Freeform: Shape 17"/>
            <p:cNvSpPr/>
            <p:nvPr/>
          </p:nvSpPr>
          <p:spPr bwMode="auto">
            <a:xfrm>
              <a:off x="2442838" y="2475281"/>
              <a:ext cx="320222" cy="286215"/>
            </a:xfrm>
            <a:custGeom>
              <a:avLst/>
              <a:gdLst>
                <a:gd name="T0" fmla="*/ 80 w 498"/>
                <a:gd name="T1" fmla="*/ 151 h 445"/>
                <a:gd name="T2" fmla="*/ 80 w 498"/>
                <a:gd name="T3" fmla="*/ 151 h 445"/>
                <a:gd name="T4" fmla="*/ 142 w 498"/>
                <a:gd name="T5" fmla="*/ 169 h 445"/>
                <a:gd name="T6" fmla="*/ 151 w 498"/>
                <a:gd name="T7" fmla="*/ 169 h 445"/>
                <a:gd name="T8" fmla="*/ 195 w 498"/>
                <a:gd name="T9" fmla="*/ 134 h 445"/>
                <a:gd name="T10" fmla="*/ 195 w 498"/>
                <a:gd name="T11" fmla="*/ 125 h 445"/>
                <a:gd name="T12" fmla="*/ 178 w 498"/>
                <a:gd name="T13" fmla="*/ 107 h 445"/>
                <a:gd name="T14" fmla="*/ 275 w 498"/>
                <a:gd name="T15" fmla="*/ 10 h 445"/>
                <a:gd name="T16" fmla="*/ 195 w 498"/>
                <a:gd name="T17" fmla="*/ 0 h 445"/>
                <a:gd name="T18" fmla="*/ 107 w 498"/>
                <a:gd name="T19" fmla="*/ 54 h 445"/>
                <a:gd name="T20" fmla="*/ 72 w 498"/>
                <a:gd name="T21" fmla="*/ 81 h 445"/>
                <a:gd name="T22" fmla="*/ 53 w 498"/>
                <a:gd name="T23" fmla="*/ 116 h 445"/>
                <a:gd name="T24" fmla="*/ 18 w 498"/>
                <a:gd name="T25" fmla="*/ 125 h 445"/>
                <a:gd name="T26" fmla="*/ 0 w 498"/>
                <a:gd name="T27" fmla="*/ 143 h 445"/>
                <a:gd name="T28" fmla="*/ 0 w 498"/>
                <a:gd name="T29" fmla="*/ 151 h 445"/>
                <a:gd name="T30" fmla="*/ 36 w 498"/>
                <a:gd name="T31" fmla="*/ 187 h 445"/>
                <a:gd name="T32" fmla="*/ 53 w 498"/>
                <a:gd name="T33" fmla="*/ 196 h 445"/>
                <a:gd name="T34" fmla="*/ 72 w 498"/>
                <a:gd name="T35" fmla="*/ 178 h 445"/>
                <a:gd name="T36" fmla="*/ 80 w 498"/>
                <a:gd name="T37" fmla="*/ 151 h 445"/>
                <a:gd name="T38" fmla="*/ 222 w 498"/>
                <a:gd name="T39" fmla="*/ 160 h 445"/>
                <a:gd name="T40" fmla="*/ 222 w 498"/>
                <a:gd name="T41" fmla="*/ 160 h 445"/>
                <a:gd name="T42" fmla="*/ 213 w 498"/>
                <a:gd name="T43" fmla="*/ 160 h 445"/>
                <a:gd name="T44" fmla="*/ 178 w 498"/>
                <a:gd name="T45" fmla="*/ 187 h 445"/>
                <a:gd name="T46" fmla="*/ 169 w 498"/>
                <a:gd name="T47" fmla="*/ 204 h 445"/>
                <a:gd name="T48" fmla="*/ 381 w 498"/>
                <a:gd name="T49" fmla="*/ 435 h 445"/>
                <a:gd name="T50" fmla="*/ 399 w 498"/>
                <a:gd name="T51" fmla="*/ 435 h 445"/>
                <a:gd name="T52" fmla="*/ 426 w 498"/>
                <a:gd name="T53" fmla="*/ 417 h 445"/>
                <a:gd name="T54" fmla="*/ 426 w 498"/>
                <a:gd name="T55" fmla="*/ 400 h 445"/>
                <a:gd name="T56" fmla="*/ 222 w 498"/>
                <a:gd name="T57" fmla="*/ 160 h 445"/>
                <a:gd name="T58" fmla="*/ 497 w 498"/>
                <a:gd name="T59" fmla="*/ 63 h 445"/>
                <a:gd name="T60" fmla="*/ 497 w 498"/>
                <a:gd name="T61" fmla="*/ 63 h 445"/>
                <a:gd name="T62" fmla="*/ 479 w 498"/>
                <a:gd name="T63" fmla="*/ 54 h 445"/>
                <a:gd name="T64" fmla="*/ 461 w 498"/>
                <a:gd name="T65" fmla="*/ 89 h 445"/>
                <a:gd name="T66" fmla="*/ 408 w 498"/>
                <a:gd name="T67" fmla="*/ 107 h 445"/>
                <a:gd name="T68" fmla="*/ 399 w 498"/>
                <a:gd name="T69" fmla="*/ 63 h 445"/>
                <a:gd name="T70" fmla="*/ 417 w 498"/>
                <a:gd name="T71" fmla="*/ 19 h 445"/>
                <a:gd name="T72" fmla="*/ 408 w 498"/>
                <a:gd name="T73" fmla="*/ 10 h 445"/>
                <a:gd name="T74" fmla="*/ 337 w 498"/>
                <a:gd name="T75" fmla="*/ 72 h 445"/>
                <a:gd name="T76" fmla="*/ 319 w 498"/>
                <a:gd name="T77" fmla="*/ 151 h 445"/>
                <a:gd name="T78" fmla="*/ 284 w 498"/>
                <a:gd name="T79" fmla="*/ 187 h 445"/>
                <a:gd name="T80" fmla="*/ 319 w 498"/>
                <a:gd name="T81" fmla="*/ 231 h 445"/>
                <a:gd name="T82" fmla="*/ 364 w 498"/>
                <a:gd name="T83" fmla="*/ 187 h 445"/>
                <a:gd name="T84" fmla="*/ 408 w 498"/>
                <a:gd name="T85" fmla="*/ 178 h 445"/>
                <a:gd name="T86" fmla="*/ 488 w 498"/>
                <a:gd name="T87" fmla="*/ 143 h 445"/>
                <a:gd name="T88" fmla="*/ 497 w 498"/>
                <a:gd name="T89" fmla="*/ 63 h 445"/>
                <a:gd name="T90" fmla="*/ 72 w 498"/>
                <a:gd name="T91" fmla="*/ 400 h 445"/>
                <a:gd name="T92" fmla="*/ 72 w 498"/>
                <a:gd name="T93" fmla="*/ 400 h 445"/>
                <a:gd name="T94" fmla="*/ 72 w 498"/>
                <a:gd name="T95" fmla="*/ 417 h 445"/>
                <a:gd name="T96" fmla="*/ 89 w 498"/>
                <a:gd name="T97" fmla="*/ 444 h 445"/>
                <a:gd name="T98" fmla="*/ 107 w 498"/>
                <a:gd name="T99" fmla="*/ 435 h 445"/>
                <a:gd name="T100" fmla="*/ 231 w 498"/>
                <a:gd name="T101" fmla="*/ 320 h 445"/>
                <a:gd name="T102" fmla="*/ 195 w 498"/>
                <a:gd name="T103" fmla="*/ 275 h 445"/>
                <a:gd name="T104" fmla="*/ 72 w 498"/>
                <a:gd name="T105" fmla="*/ 40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8" h="445">
                  <a:moveTo>
                    <a:pt x="80" y="151"/>
                  </a:moveTo>
                  <a:lnTo>
                    <a:pt x="80" y="151"/>
                  </a:lnTo>
                  <a:cubicBezTo>
                    <a:pt x="97" y="134"/>
                    <a:pt x="116" y="143"/>
                    <a:pt x="142" y="169"/>
                  </a:cubicBezTo>
                  <a:cubicBezTo>
                    <a:pt x="151" y="178"/>
                    <a:pt x="151" y="169"/>
                    <a:pt x="151" y="169"/>
                  </a:cubicBezTo>
                  <a:cubicBezTo>
                    <a:pt x="160" y="169"/>
                    <a:pt x="186" y="134"/>
                    <a:pt x="195" y="134"/>
                  </a:cubicBezTo>
                  <a:cubicBezTo>
                    <a:pt x="195" y="134"/>
                    <a:pt x="195" y="134"/>
                    <a:pt x="195" y="125"/>
                  </a:cubicBezTo>
                  <a:cubicBezTo>
                    <a:pt x="186" y="125"/>
                    <a:pt x="178" y="116"/>
                    <a:pt x="178" y="107"/>
                  </a:cubicBezTo>
                  <a:cubicBezTo>
                    <a:pt x="133" y="45"/>
                    <a:pt x="301" y="10"/>
                    <a:pt x="275" y="10"/>
                  </a:cubicBezTo>
                  <a:cubicBezTo>
                    <a:pt x="257" y="0"/>
                    <a:pt x="204" y="0"/>
                    <a:pt x="195" y="0"/>
                  </a:cubicBezTo>
                  <a:cubicBezTo>
                    <a:pt x="169" y="10"/>
                    <a:pt x="125" y="36"/>
                    <a:pt x="107" y="54"/>
                  </a:cubicBezTo>
                  <a:cubicBezTo>
                    <a:pt x="80" y="72"/>
                    <a:pt x="72" y="81"/>
                    <a:pt x="72" y="81"/>
                  </a:cubicBezTo>
                  <a:cubicBezTo>
                    <a:pt x="62" y="89"/>
                    <a:pt x="72" y="107"/>
                    <a:pt x="53" y="116"/>
                  </a:cubicBezTo>
                  <a:cubicBezTo>
                    <a:pt x="36" y="125"/>
                    <a:pt x="27" y="116"/>
                    <a:pt x="18" y="125"/>
                  </a:cubicBezTo>
                  <a:cubicBezTo>
                    <a:pt x="18" y="134"/>
                    <a:pt x="9" y="134"/>
                    <a:pt x="0" y="143"/>
                  </a:cubicBezTo>
                  <a:lnTo>
                    <a:pt x="0" y="151"/>
                  </a:lnTo>
                  <a:lnTo>
                    <a:pt x="36" y="187"/>
                  </a:lnTo>
                  <a:cubicBezTo>
                    <a:pt x="36" y="196"/>
                    <a:pt x="44" y="196"/>
                    <a:pt x="53" y="196"/>
                  </a:cubicBezTo>
                  <a:cubicBezTo>
                    <a:pt x="53" y="187"/>
                    <a:pt x="62" y="178"/>
                    <a:pt x="72" y="178"/>
                  </a:cubicBezTo>
                  <a:cubicBezTo>
                    <a:pt x="72" y="178"/>
                    <a:pt x="72" y="151"/>
                    <a:pt x="80" y="151"/>
                  </a:cubicBezTo>
                  <a:close/>
                  <a:moveTo>
                    <a:pt x="222" y="160"/>
                  </a:moveTo>
                  <a:lnTo>
                    <a:pt x="222" y="160"/>
                  </a:lnTo>
                  <a:cubicBezTo>
                    <a:pt x="213" y="160"/>
                    <a:pt x="213" y="160"/>
                    <a:pt x="213" y="160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69" y="196"/>
                    <a:pt x="169" y="196"/>
                    <a:pt x="169" y="204"/>
                  </a:cubicBezTo>
                  <a:cubicBezTo>
                    <a:pt x="381" y="435"/>
                    <a:pt x="381" y="435"/>
                    <a:pt x="381" y="435"/>
                  </a:cubicBezTo>
                  <a:cubicBezTo>
                    <a:pt x="381" y="444"/>
                    <a:pt x="391" y="444"/>
                    <a:pt x="399" y="435"/>
                  </a:cubicBezTo>
                  <a:cubicBezTo>
                    <a:pt x="426" y="417"/>
                    <a:pt x="426" y="417"/>
                    <a:pt x="426" y="417"/>
                  </a:cubicBezTo>
                  <a:cubicBezTo>
                    <a:pt x="426" y="408"/>
                    <a:pt x="426" y="400"/>
                    <a:pt x="426" y="400"/>
                  </a:cubicBezTo>
                  <a:lnTo>
                    <a:pt x="222" y="160"/>
                  </a:lnTo>
                  <a:close/>
                  <a:moveTo>
                    <a:pt x="497" y="63"/>
                  </a:moveTo>
                  <a:lnTo>
                    <a:pt x="497" y="63"/>
                  </a:lnTo>
                  <a:cubicBezTo>
                    <a:pt x="488" y="45"/>
                    <a:pt x="488" y="54"/>
                    <a:pt x="479" y="54"/>
                  </a:cubicBezTo>
                  <a:cubicBezTo>
                    <a:pt x="479" y="63"/>
                    <a:pt x="461" y="81"/>
                    <a:pt x="461" y="89"/>
                  </a:cubicBezTo>
                  <a:cubicBezTo>
                    <a:pt x="452" y="107"/>
                    <a:pt x="435" y="125"/>
                    <a:pt x="408" y="107"/>
                  </a:cubicBezTo>
                  <a:cubicBezTo>
                    <a:pt x="381" y="81"/>
                    <a:pt x="391" y="72"/>
                    <a:pt x="399" y="63"/>
                  </a:cubicBezTo>
                  <a:cubicBezTo>
                    <a:pt x="399" y="54"/>
                    <a:pt x="417" y="28"/>
                    <a:pt x="417" y="19"/>
                  </a:cubicBezTo>
                  <a:cubicBezTo>
                    <a:pt x="426" y="19"/>
                    <a:pt x="417" y="10"/>
                    <a:pt x="408" y="10"/>
                  </a:cubicBezTo>
                  <a:cubicBezTo>
                    <a:pt x="399" y="19"/>
                    <a:pt x="346" y="36"/>
                    <a:pt x="337" y="72"/>
                  </a:cubicBezTo>
                  <a:cubicBezTo>
                    <a:pt x="328" y="98"/>
                    <a:pt x="346" y="125"/>
                    <a:pt x="319" y="151"/>
                  </a:cubicBezTo>
                  <a:cubicBezTo>
                    <a:pt x="284" y="187"/>
                    <a:pt x="284" y="187"/>
                    <a:pt x="284" y="187"/>
                  </a:cubicBezTo>
                  <a:cubicBezTo>
                    <a:pt x="319" y="231"/>
                    <a:pt x="319" y="231"/>
                    <a:pt x="319" y="231"/>
                  </a:cubicBezTo>
                  <a:cubicBezTo>
                    <a:pt x="364" y="187"/>
                    <a:pt x="364" y="187"/>
                    <a:pt x="364" y="187"/>
                  </a:cubicBezTo>
                  <a:cubicBezTo>
                    <a:pt x="372" y="178"/>
                    <a:pt x="391" y="169"/>
                    <a:pt x="408" y="178"/>
                  </a:cubicBezTo>
                  <a:cubicBezTo>
                    <a:pt x="452" y="187"/>
                    <a:pt x="470" y="169"/>
                    <a:pt x="488" y="143"/>
                  </a:cubicBezTo>
                  <a:cubicBezTo>
                    <a:pt x="497" y="116"/>
                    <a:pt x="497" y="72"/>
                    <a:pt x="497" y="63"/>
                  </a:cubicBezTo>
                  <a:close/>
                  <a:moveTo>
                    <a:pt x="72" y="400"/>
                  </a:moveTo>
                  <a:lnTo>
                    <a:pt x="72" y="400"/>
                  </a:lnTo>
                  <a:cubicBezTo>
                    <a:pt x="62" y="408"/>
                    <a:pt x="62" y="417"/>
                    <a:pt x="72" y="417"/>
                  </a:cubicBezTo>
                  <a:cubicBezTo>
                    <a:pt x="89" y="444"/>
                    <a:pt x="89" y="444"/>
                    <a:pt x="89" y="444"/>
                  </a:cubicBezTo>
                  <a:cubicBezTo>
                    <a:pt x="97" y="444"/>
                    <a:pt x="107" y="444"/>
                    <a:pt x="107" y="435"/>
                  </a:cubicBezTo>
                  <a:cubicBezTo>
                    <a:pt x="231" y="320"/>
                    <a:pt x="231" y="320"/>
                    <a:pt x="231" y="320"/>
                  </a:cubicBezTo>
                  <a:cubicBezTo>
                    <a:pt x="195" y="275"/>
                    <a:pt x="195" y="275"/>
                    <a:pt x="195" y="275"/>
                  </a:cubicBezTo>
                  <a:lnTo>
                    <a:pt x="72" y="4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917720" y="2618389"/>
            <a:ext cx="1311634" cy="1135549"/>
            <a:chOff x="2917720" y="2618389"/>
            <a:chExt cx="1311634" cy="1135549"/>
          </a:xfrm>
        </p:grpSpPr>
        <p:sp>
          <p:nvSpPr>
            <p:cNvPr id="12" name="Freeform: Shape 12"/>
            <p:cNvSpPr/>
            <p:nvPr/>
          </p:nvSpPr>
          <p:spPr bwMode="auto">
            <a:xfrm>
              <a:off x="2917720" y="2618389"/>
              <a:ext cx="1311634" cy="1135549"/>
            </a:xfrm>
            <a:custGeom>
              <a:avLst/>
              <a:gdLst>
                <a:gd name="T0" fmla="*/ 984 w 1311"/>
                <a:gd name="T1" fmla="*/ 1135 h 1135"/>
                <a:gd name="T2" fmla="*/ 328 w 1311"/>
                <a:gd name="T3" fmla="*/ 1135 h 1135"/>
                <a:gd name="T4" fmla="*/ 0 w 1311"/>
                <a:gd name="T5" fmla="*/ 567 h 1135"/>
                <a:gd name="T6" fmla="*/ 328 w 1311"/>
                <a:gd name="T7" fmla="*/ 0 h 1135"/>
                <a:gd name="T8" fmla="*/ 984 w 1311"/>
                <a:gd name="T9" fmla="*/ 0 h 1135"/>
                <a:gd name="T10" fmla="*/ 1311 w 1311"/>
                <a:gd name="T11" fmla="*/ 567 h 1135"/>
                <a:gd name="T12" fmla="*/ 984 w 1311"/>
                <a:gd name="T13" fmla="*/ 1135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1" h="1135">
                  <a:moveTo>
                    <a:pt x="984" y="1135"/>
                  </a:moveTo>
                  <a:lnTo>
                    <a:pt x="328" y="1135"/>
                  </a:lnTo>
                  <a:lnTo>
                    <a:pt x="0" y="567"/>
                  </a:lnTo>
                  <a:lnTo>
                    <a:pt x="328" y="0"/>
                  </a:lnTo>
                  <a:lnTo>
                    <a:pt x="984" y="0"/>
                  </a:lnTo>
                  <a:lnTo>
                    <a:pt x="1311" y="567"/>
                  </a:lnTo>
                  <a:lnTo>
                    <a:pt x="984" y="1135"/>
                  </a:lnTo>
                  <a:close/>
                </a:path>
              </a:pathLst>
            </a:custGeom>
            <a:solidFill>
              <a:schemeClr val="accent3"/>
            </a:solidFill>
            <a:ln w="285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Freeform: Shape 15"/>
            <p:cNvSpPr/>
            <p:nvPr/>
          </p:nvSpPr>
          <p:spPr bwMode="auto">
            <a:xfrm>
              <a:off x="3025772" y="2711434"/>
              <a:ext cx="1095529" cy="949459"/>
            </a:xfrm>
            <a:custGeom>
              <a:avLst/>
              <a:gdLst>
                <a:gd name="T0" fmla="*/ 274 w 1095"/>
                <a:gd name="T1" fmla="*/ 0 h 949"/>
                <a:gd name="T2" fmla="*/ 0 w 1095"/>
                <a:gd name="T3" fmla="*/ 474 h 949"/>
                <a:gd name="T4" fmla="*/ 274 w 1095"/>
                <a:gd name="T5" fmla="*/ 949 h 949"/>
                <a:gd name="T6" fmla="*/ 822 w 1095"/>
                <a:gd name="T7" fmla="*/ 949 h 949"/>
                <a:gd name="T8" fmla="*/ 1095 w 1095"/>
                <a:gd name="T9" fmla="*/ 474 h 949"/>
                <a:gd name="T10" fmla="*/ 822 w 1095"/>
                <a:gd name="T11" fmla="*/ 0 h 949"/>
                <a:gd name="T12" fmla="*/ 274 w 1095"/>
                <a:gd name="T13" fmla="*/ 0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5" h="949">
                  <a:moveTo>
                    <a:pt x="274" y="0"/>
                  </a:moveTo>
                  <a:lnTo>
                    <a:pt x="0" y="474"/>
                  </a:lnTo>
                  <a:lnTo>
                    <a:pt x="274" y="949"/>
                  </a:lnTo>
                  <a:lnTo>
                    <a:pt x="822" y="949"/>
                  </a:lnTo>
                  <a:lnTo>
                    <a:pt x="1095" y="474"/>
                  </a:lnTo>
                  <a:lnTo>
                    <a:pt x="822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Freeform: Shape 18"/>
            <p:cNvSpPr/>
            <p:nvPr/>
          </p:nvSpPr>
          <p:spPr bwMode="auto">
            <a:xfrm>
              <a:off x="3440071" y="3026884"/>
              <a:ext cx="274935" cy="285822"/>
            </a:xfrm>
            <a:custGeom>
              <a:avLst/>
              <a:gdLst>
                <a:gd name="T0" fmla="*/ 400 w 445"/>
                <a:gd name="T1" fmla="*/ 159 h 462"/>
                <a:gd name="T2" fmla="*/ 400 w 445"/>
                <a:gd name="T3" fmla="*/ 159 h 462"/>
                <a:gd name="T4" fmla="*/ 266 w 445"/>
                <a:gd name="T5" fmla="*/ 8 h 462"/>
                <a:gd name="T6" fmla="*/ 36 w 445"/>
                <a:gd name="T7" fmla="*/ 248 h 462"/>
                <a:gd name="T8" fmla="*/ 9 w 445"/>
                <a:gd name="T9" fmla="*/ 319 h 462"/>
                <a:gd name="T10" fmla="*/ 81 w 445"/>
                <a:gd name="T11" fmla="*/ 355 h 462"/>
                <a:gd name="T12" fmla="*/ 98 w 445"/>
                <a:gd name="T13" fmla="*/ 346 h 462"/>
                <a:gd name="T14" fmla="*/ 134 w 445"/>
                <a:gd name="T15" fmla="*/ 372 h 462"/>
                <a:gd name="T16" fmla="*/ 160 w 445"/>
                <a:gd name="T17" fmla="*/ 434 h 462"/>
                <a:gd name="T18" fmla="*/ 187 w 445"/>
                <a:gd name="T19" fmla="*/ 452 h 462"/>
                <a:gd name="T20" fmla="*/ 240 w 445"/>
                <a:gd name="T21" fmla="*/ 434 h 462"/>
                <a:gd name="T22" fmla="*/ 249 w 445"/>
                <a:gd name="T23" fmla="*/ 416 h 462"/>
                <a:gd name="T24" fmla="*/ 231 w 445"/>
                <a:gd name="T25" fmla="*/ 390 h 462"/>
                <a:gd name="T26" fmla="*/ 204 w 445"/>
                <a:gd name="T27" fmla="*/ 337 h 462"/>
                <a:gd name="T28" fmla="*/ 231 w 445"/>
                <a:gd name="T29" fmla="*/ 310 h 462"/>
                <a:gd name="T30" fmla="*/ 417 w 445"/>
                <a:gd name="T31" fmla="*/ 355 h 462"/>
                <a:gd name="T32" fmla="*/ 400 w 445"/>
                <a:gd name="T33" fmla="*/ 159 h 462"/>
                <a:gd name="T34" fmla="*/ 390 w 445"/>
                <a:gd name="T35" fmla="*/ 310 h 462"/>
                <a:gd name="T36" fmla="*/ 390 w 445"/>
                <a:gd name="T37" fmla="*/ 310 h 462"/>
                <a:gd name="T38" fmla="*/ 302 w 445"/>
                <a:gd name="T39" fmla="*/ 204 h 462"/>
                <a:gd name="T40" fmla="*/ 284 w 445"/>
                <a:gd name="T41" fmla="*/ 62 h 462"/>
                <a:gd name="T42" fmla="*/ 364 w 445"/>
                <a:gd name="T43" fmla="*/ 177 h 462"/>
                <a:gd name="T44" fmla="*/ 390 w 445"/>
                <a:gd name="T45" fmla="*/ 31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5" h="462">
                  <a:moveTo>
                    <a:pt x="400" y="159"/>
                  </a:moveTo>
                  <a:lnTo>
                    <a:pt x="400" y="159"/>
                  </a:lnTo>
                  <a:cubicBezTo>
                    <a:pt x="364" y="71"/>
                    <a:pt x="302" y="0"/>
                    <a:pt x="266" y="8"/>
                  </a:cubicBezTo>
                  <a:cubicBezTo>
                    <a:pt x="213" y="36"/>
                    <a:pt x="302" y="142"/>
                    <a:pt x="36" y="248"/>
                  </a:cubicBezTo>
                  <a:cubicBezTo>
                    <a:pt x="9" y="257"/>
                    <a:pt x="0" y="292"/>
                    <a:pt x="9" y="319"/>
                  </a:cubicBezTo>
                  <a:cubicBezTo>
                    <a:pt x="18" y="337"/>
                    <a:pt x="53" y="363"/>
                    <a:pt x="81" y="355"/>
                  </a:cubicBezTo>
                  <a:lnTo>
                    <a:pt x="98" y="346"/>
                  </a:lnTo>
                  <a:cubicBezTo>
                    <a:pt x="116" y="372"/>
                    <a:pt x="134" y="355"/>
                    <a:pt x="134" y="372"/>
                  </a:cubicBezTo>
                  <a:cubicBezTo>
                    <a:pt x="143" y="390"/>
                    <a:pt x="160" y="425"/>
                    <a:pt x="160" y="434"/>
                  </a:cubicBezTo>
                  <a:cubicBezTo>
                    <a:pt x="169" y="443"/>
                    <a:pt x="178" y="461"/>
                    <a:pt x="187" y="452"/>
                  </a:cubicBezTo>
                  <a:cubicBezTo>
                    <a:pt x="196" y="452"/>
                    <a:pt x="231" y="443"/>
                    <a:pt x="240" y="434"/>
                  </a:cubicBezTo>
                  <a:cubicBezTo>
                    <a:pt x="257" y="434"/>
                    <a:pt x="257" y="425"/>
                    <a:pt x="249" y="416"/>
                  </a:cubicBezTo>
                  <a:cubicBezTo>
                    <a:pt x="249" y="408"/>
                    <a:pt x="231" y="399"/>
                    <a:pt x="231" y="390"/>
                  </a:cubicBezTo>
                  <a:cubicBezTo>
                    <a:pt x="222" y="381"/>
                    <a:pt x="213" y="346"/>
                    <a:pt x="204" y="337"/>
                  </a:cubicBezTo>
                  <a:cubicBezTo>
                    <a:pt x="196" y="328"/>
                    <a:pt x="213" y="310"/>
                    <a:pt x="231" y="310"/>
                  </a:cubicBezTo>
                  <a:cubicBezTo>
                    <a:pt x="355" y="302"/>
                    <a:pt x="373" y="372"/>
                    <a:pt x="417" y="355"/>
                  </a:cubicBezTo>
                  <a:cubicBezTo>
                    <a:pt x="444" y="346"/>
                    <a:pt x="444" y="248"/>
                    <a:pt x="400" y="159"/>
                  </a:cubicBezTo>
                  <a:close/>
                  <a:moveTo>
                    <a:pt x="390" y="310"/>
                  </a:moveTo>
                  <a:lnTo>
                    <a:pt x="390" y="310"/>
                  </a:lnTo>
                  <a:cubicBezTo>
                    <a:pt x="381" y="310"/>
                    <a:pt x="328" y="275"/>
                    <a:pt x="302" y="204"/>
                  </a:cubicBezTo>
                  <a:cubicBezTo>
                    <a:pt x="275" y="133"/>
                    <a:pt x="275" y="62"/>
                    <a:pt x="284" y="62"/>
                  </a:cubicBezTo>
                  <a:cubicBezTo>
                    <a:pt x="293" y="62"/>
                    <a:pt x="337" y="106"/>
                    <a:pt x="364" y="177"/>
                  </a:cubicBezTo>
                  <a:cubicBezTo>
                    <a:pt x="400" y="248"/>
                    <a:pt x="390" y="302"/>
                    <a:pt x="390" y="3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20" name="Freeform: Shape 22"/>
          <p:cNvSpPr/>
          <p:nvPr/>
        </p:nvSpPr>
        <p:spPr bwMode="auto">
          <a:xfrm>
            <a:off x="3904196" y="2051115"/>
            <a:ext cx="1310633" cy="1135549"/>
          </a:xfrm>
          <a:custGeom>
            <a:avLst/>
            <a:gdLst>
              <a:gd name="T0" fmla="*/ 983 w 1310"/>
              <a:gd name="T1" fmla="*/ 0 h 1135"/>
              <a:gd name="T2" fmla="*/ 327 w 1310"/>
              <a:gd name="T3" fmla="*/ 0 h 1135"/>
              <a:gd name="T4" fmla="*/ 0 w 1310"/>
              <a:gd name="T5" fmla="*/ 567 h 1135"/>
              <a:gd name="T6" fmla="*/ 327 w 1310"/>
              <a:gd name="T7" fmla="*/ 1135 h 1135"/>
              <a:gd name="T8" fmla="*/ 983 w 1310"/>
              <a:gd name="T9" fmla="*/ 1135 h 1135"/>
              <a:gd name="T10" fmla="*/ 1310 w 1310"/>
              <a:gd name="T11" fmla="*/ 567 h 1135"/>
              <a:gd name="T12" fmla="*/ 983 w 1310"/>
              <a:gd name="T13" fmla="*/ 0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0" h="1135">
                <a:moveTo>
                  <a:pt x="983" y="0"/>
                </a:moveTo>
                <a:lnTo>
                  <a:pt x="327" y="0"/>
                </a:lnTo>
                <a:lnTo>
                  <a:pt x="0" y="567"/>
                </a:lnTo>
                <a:lnTo>
                  <a:pt x="327" y="1135"/>
                </a:lnTo>
                <a:lnTo>
                  <a:pt x="983" y="1135"/>
                </a:lnTo>
                <a:lnTo>
                  <a:pt x="1310" y="567"/>
                </a:lnTo>
                <a:lnTo>
                  <a:pt x="983" y="0"/>
                </a:lnTo>
                <a:close/>
              </a:path>
            </a:pathLst>
          </a:custGeom>
          <a:solidFill>
            <a:srgbClr val="34425B"/>
          </a:solidFill>
          <a:ln w="28575">
            <a:solidFill>
              <a:schemeClr val="bg1"/>
            </a:solidFill>
          </a:ln>
        </p:spPr>
        <p:txBody>
          <a:bodyPr vert="horz" wrap="square" lIns="0" tIns="0" rIns="0" bIns="0" anchor="ctr" anchorCtr="0" compatLnSpc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>
                <a:solidFill>
                  <a:schemeClr val="bg1"/>
                </a:solidFill>
              </a:rPr>
              <a:t>此部分内容作为文字</a:t>
            </a:r>
            <a:br>
              <a:rPr lang="zh-CN" altLang="en-US" sz="1000">
                <a:solidFill>
                  <a:schemeClr val="bg1"/>
                </a:solidFill>
              </a:rPr>
            </a:br>
            <a:r>
              <a:rPr lang="zh-CN" altLang="en-US" sz="1000">
                <a:solidFill>
                  <a:schemeClr val="bg1"/>
                </a:solidFill>
              </a:rPr>
              <a:t>排版占位显示 </a:t>
            </a:r>
            <a:br>
              <a:rPr lang="zh-CN" altLang="en-US" sz="1000">
                <a:solidFill>
                  <a:schemeClr val="bg1"/>
                </a:solidFill>
              </a:rPr>
            </a:br>
            <a:r>
              <a:rPr lang="zh-CN" altLang="en-US" sz="1000">
                <a:solidFill>
                  <a:schemeClr val="bg1"/>
                </a:solidFill>
              </a:rPr>
              <a:t>（建议使用主题字体）</a:t>
            </a:r>
            <a:endParaRPr lang="zh-CN" altLang="en-US" sz="1000">
              <a:solidFill>
                <a:schemeClr val="bg1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3904196" y="3185663"/>
            <a:ext cx="1310633" cy="1135549"/>
            <a:chOff x="3904196" y="3185663"/>
            <a:chExt cx="1310633" cy="1135549"/>
          </a:xfrm>
        </p:grpSpPr>
        <p:sp>
          <p:nvSpPr>
            <p:cNvPr id="18" name="Freeform: Shape 20"/>
            <p:cNvSpPr/>
            <p:nvPr/>
          </p:nvSpPr>
          <p:spPr bwMode="auto">
            <a:xfrm>
              <a:off x="3904196" y="3185663"/>
              <a:ext cx="1310633" cy="1135549"/>
            </a:xfrm>
            <a:custGeom>
              <a:avLst/>
              <a:gdLst>
                <a:gd name="T0" fmla="*/ 983 w 1310"/>
                <a:gd name="T1" fmla="*/ 0 h 1135"/>
                <a:gd name="T2" fmla="*/ 327 w 1310"/>
                <a:gd name="T3" fmla="*/ 0 h 1135"/>
                <a:gd name="T4" fmla="*/ 0 w 1310"/>
                <a:gd name="T5" fmla="*/ 568 h 1135"/>
                <a:gd name="T6" fmla="*/ 327 w 1310"/>
                <a:gd name="T7" fmla="*/ 1135 h 1135"/>
                <a:gd name="T8" fmla="*/ 983 w 1310"/>
                <a:gd name="T9" fmla="*/ 1135 h 1135"/>
                <a:gd name="T10" fmla="*/ 1310 w 1310"/>
                <a:gd name="T11" fmla="*/ 568 h 1135"/>
                <a:gd name="T12" fmla="*/ 983 w 1310"/>
                <a:gd name="T13" fmla="*/ 0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0" h="1135">
                  <a:moveTo>
                    <a:pt x="983" y="0"/>
                  </a:moveTo>
                  <a:lnTo>
                    <a:pt x="327" y="0"/>
                  </a:lnTo>
                  <a:lnTo>
                    <a:pt x="0" y="568"/>
                  </a:lnTo>
                  <a:lnTo>
                    <a:pt x="327" y="1135"/>
                  </a:lnTo>
                  <a:lnTo>
                    <a:pt x="983" y="1135"/>
                  </a:lnTo>
                  <a:lnTo>
                    <a:pt x="1310" y="56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accent5"/>
            </a:solidFill>
            <a:ln w="285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Freeform: Shape 23"/>
            <p:cNvSpPr/>
            <p:nvPr/>
          </p:nvSpPr>
          <p:spPr bwMode="auto">
            <a:xfrm>
              <a:off x="4011248" y="3278708"/>
              <a:ext cx="1095529" cy="949459"/>
            </a:xfrm>
            <a:custGeom>
              <a:avLst/>
              <a:gdLst>
                <a:gd name="T0" fmla="*/ 274 w 1095"/>
                <a:gd name="T1" fmla="*/ 949 h 949"/>
                <a:gd name="T2" fmla="*/ 0 w 1095"/>
                <a:gd name="T3" fmla="*/ 475 h 949"/>
                <a:gd name="T4" fmla="*/ 274 w 1095"/>
                <a:gd name="T5" fmla="*/ 0 h 949"/>
                <a:gd name="T6" fmla="*/ 822 w 1095"/>
                <a:gd name="T7" fmla="*/ 0 h 949"/>
                <a:gd name="T8" fmla="*/ 1095 w 1095"/>
                <a:gd name="T9" fmla="*/ 475 h 949"/>
                <a:gd name="T10" fmla="*/ 822 w 1095"/>
                <a:gd name="T11" fmla="*/ 949 h 949"/>
                <a:gd name="T12" fmla="*/ 274 w 1095"/>
                <a:gd name="T13" fmla="*/ 9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5" h="949">
                  <a:moveTo>
                    <a:pt x="274" y="949"/>
                  </a:moveTo>
                  <a:lnTo>
                    <a:pt x="0" y="475"/>
                  </a:lnTo>
                  <a:lnTo>
                    <a:pt x="274" y="0"/>
                  </a:lnTo>
                  <a:lnTo>
                    <a:pt x="822" y="0"/>
                  </a:lnTo>
                  <a:lnTo>
                    <a:pt x="1095" y="475"/>
                  </a:lnTo>
                  <a:lnTo>
                    <a:pt x="822" y="949"/>
                  </a:lnTo>
                  <a:lnTo>
                    <a:pt x="274" y="9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Freeform: Shape 26"/>
            <p:cNvSpPr/>
            <p:nvPr/>
          </p:nvSpPr>
          <p:spPr bwMode="auto">
            <a:xfrm>
              <a:off x="4353105" y="3628846"/>
              <a:ext cx="390366" cy="252185"/>
            </a:xfrm>
            <a:custGeom>
              <a:avLst/>
              <a:gdLst>
                <a:gd name="T0" fmla="*/ 381 w 498"/>
                <a:gd name="T1" fmla="*/ 89 h 320"/>
                <a:gd name="T2" fmla="*/ 381 w 498"/>
                <a:gd name="T3" fmla="*/ 89 h 320"/>
                <a:gd name="T4" fmla="*/ 355 w 498"/>
                <a:gd name="T5" fmla="*/ 89 h 320"/>
                <a:gd name="T6" fmla="*/ 231 w 498"/>
                <a:gd name="T7" fmla="*/ 0 h 320"/>
                <a:gd name="T8" fmla="*/ 98 w 498"/>
                <a:gd name="T9" fmla="*/ 134 h 320"/>
                <a:gd name="T10" fmla="*/ 98 w 498"/>
                <a:gd name="T11" fmla="*/ 150 h 320"/>
                <a:gd name="T12" fmla="*/ 89 w 498"/>
                <a:gd name="T13" fmla="*/ 150 h 320"/>
                <a:gd name="T14" fmla="*/ 0 w 498"/>
                <a:gd name="T15" fmla="*/ 240 h 320"/>
                <a:gd name="T16" fmla="*/ 89 w 498"/>
                <a:gd name="T17" fmla="*/ 319 h 320"/>
                <a:gd name="T18" fmla="*/ 381 w 498"/>
                <a:gd name="T19" fmla="*/ 319 h 320"/>
                <a:gd name="T20" fmla="*/ 497 w 498"/>
                <a:gd name="T21" fmla="*/ 204 h 320"/>
                <a:gd name="T22" fmla="*/ 381 w 498"/>
                <a:gd name="T23" fmla="*/ 89 h 320"/>
                <a:gd name="T24" fmla="*/ 284 w 498"/>
                <a:gd name="T25" fmla="*/ 195 h 320"/>
                <a:gd name="T26" fmla="*/ 284 w 498"/>
                <a:gd name="T27" fmla="*/ 195 h 320"/>
                <a:gd name="T28" fmla="*/ 213 w 498"/>
                <a:gd name="T29" fmla="*/ 275 h 320"/>
                <a:gd name="T30" fmla="*/ 195 w 498"/>
                <a:gd name="T31" fmla="*/ 275 h 320"/>
                <a:gd name="T32" fmla="*/ 195 w 498"/>
                <a:gd name="T33" fmla="*/ 266 h 320"/>
                <a:gd name="T34" fmla="*/ 195 w 498"/>
                <a:gd name="T35" fmla="*/ 257 h 320"/>
                <a:gd name="T36" fmla="*/ 222 w 498"/>
                <a:gd name="T37" fmla="*/ 204 h 320"/>
                <a:gd name="T38" fmla="*/ 204 w 498"/>
                <a:gd name="T39" fmla="*/ 195 h 320"/>
                <a:gd name="T40" fmla="*/ 204 w 498"/>
                <a:gd name="T41" fmla="*/ 195 h 320"/>
                <a:gd name="T42" fmla="*/ 186 w 498"/>
                <a:gd name="T43" fmla="*/ 178 h 320"/>
                <a:gd name="T44" fmla="*/ 195 w 498"/>
                <a:gd name="T45" fmla="*/ 160 h 320"/>
                <a:gd name="T46" fmla="*/ 258 w 498"/>
                <a:gd name="T47" fmla="*/ 89 h 320"/>
                <a:gd name="T48" fmla="*/ 275 w 498"/>
                <a:gd name="T49" fmla="*/ 80 h 320"/>
                <a:gd name="T50" fmla="*/ 284 w 498"/>
                <a:gd name="T51" fmla="*/ 89 h 320"/>
                <a:gd name="T52" fmla="*/ 275 w 498"/>
                <a:gd name="T53" fmla="*/ 106 h 320"/>
                <a:gd name="T54" fmla="*/ 249 w 498"/>
                <a:gd name="T55" fmla="*/ 160 h 320"/>
                <a:gd name="T56" fmla="*/ 275 w 498"/>
                <a:gd name="T57" fmla="*/ 169 h 320"/>
                <a:gd name="T58" fmla="*/ 275 w 498"/>
                <a:gd name="T59" fmla="*/ 169 h 320"/>
                <a:gd name="T60" fmla="*/ 293 w 498"/>
                <a:gd name="T61" fmla="*/ 187 h 320"/>
                <a:gd name="T62" fmla="*/ 284 w 498"/>
                <a:gd name="T63" fmla="*/ 195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8" h="320">
                  <a:moveTo>
                    <a:pt x="381" y="89"/>
                  </a:moveTo>
                  <a:lnTo>
                    <a:pt x="381" y="89"/>
                  </a:lnTo>
                  <a:cubicBezTo>
                    <a:pt x="372" y="89"/>
                    <a:pt x="364" y="89"/>
                    <a:pt x="355" y="89"/>
                  </a:cubicBezTo>
                  <a:cubicBezTo>
                    <a:pt x="337" y="36"/>
                    <a:pt x="293" y="0"/>
                    <a:pt x="231" y="0"/>
                  </a:cubicBezTo>
                  <a:cubicBezTo>
                    <a:pt x="160" y="0"/>
                    <a:pt x="98" y="62"/>
                    <a:pt x="98" y="134"/>
                  </a:cubicBezTo>
                  <a:cubicBezTo>
                    <a:pt x="98" y="134"/>
                    <a:pt x="98" y="142"/>
                    <a:pt x="98" y="150"/>
                  </a:cubicBezTo>
                  <a:cubicBezTo>
                    <a:pt x="98" y="150"/>
                    <a:pt x="98" y="150"/>
                    <a:pt x="89" y="150"/>
                  </a:cubicBezTo>
                  <a:cubicBezTo>
                    <a:pt x="45" y="150"/>
                    <a:pt x="0" y="187"/>
                    <a:pt x="0" y="240"/>
                  </a:cubicBezTo>
                  <a:cubicBezTo>
                    <a:pt x="0" y="284"/>
                    <a:pt x="45" y="319"/>
                    <a:pt x="89" y="319"/>
                  </a:cubicBezTo>
                  <a:cubicBezTo>
                    <a:pt x="381" y="319"/>
                    <a:pt x="381" y="319"/>
                    <a:pt x="381" y="319"/>
                  </a:cubicBezTo>
                  <a:cubicBezTo>
                    <a:pt x="443" y="319"/>
                    <a:pt x="497" y="275"/>
                    <a:pt x="497" y="204"/>
                  </a:cubicBezTo>
                  <a:cubicBezTo>
                    <a:pt x="497" y="142"/>
                    <a:pt x="443" y="89"/>
                    <a:pt x="381" y="89"/>
                  </a:cubicBezTo>
                  <a:close/>
                  <a:moveTo>
                    <a:pt x="284" y="195"/>
                  </a:moveTo>
                  <a:lnTo>
                    <a:pt x="284" y="195"/>
                  </a:lnTo>
                  <a:cubicBezTo>
                    <a:pt x="266" y="213"/>
                    <a:pt x="222" y="266"/>
                    <a:pt x="213" y="275"/>
                  </a:cubicBezTo>
                  <a:cubicBezTo>
                    <a:pt x="213" y="275"/>
                    <a:pt x="204" y="284"/>
                    <a:pt x="195" y="275"/>
                  </a:cubicBezTo>
                  <a:cubicBezTo>
                    <a:pt x="195" y="275"/>
                    <a:pt x="195" y="275"/>
                    <a:pt x="195" y="266"/>
                  </a:cubicBezTo>
                  <a:lnTo>
                    <a:pt x="195" y="257"/>
                  </a:lnTo>
                  <a:cubicBezTo>
                    <a:pt x="222" y="204"/>
                    <a:pt x="222" y="204"/>
                    <a:pt x="222" y="204"/>
                  </a:cubicBezTo>
                  <a:cubicBezTo>
                    <a:pt x="222" y="195"/>
                    <a:pt x="213" y="195"/>
                    <a:pt x="204" y="195"/>
                  </a:cubicBezTo>
                  <a:lnTo>
                    <a:pt x="204" y="195"/>
                  </a:lnTo>
                  <a:cubicBezTo>
                    <a:pt x="195" y="187"/>
                    <a:pt x="186" y="187"/>
                    <a:pt x="186" y="178"/>
                  </a:cubicBezTo>
                  <a:cubicBezTo>
                    <a:pt x="186" y="169"/>
                    <a:pt x="186" y="169"/>
                    <a:pt x="195" y="160"/>
                  </a:cubicBezTo>
                  <a:cubicBezTo>
                    <a:pt x="204" y="142"/>
                    <a:pt x="258" y="89"/>
                    <a:pt x="258" y="89"/>
                  </a:cubicBezTo>
                  <a:cubicBezTo>
                    <a:pt x="266" y="80"/>
                    <a:pt x="266" y="80"/>
                    <a:pt x="275" y="80"/>
                  </a:cubicBezTo>
                  <a:cubicBezTo>
                    <a:pt x="275" y="89"/>
                    <a:pt x="284" y="89"/>
                    <a:pt x="284" y="89"/>
                  </a:cubicBezTo>
                  <a:cubicBezTo>
                    <a:pt x="284" y="97"/>
                    <a:pt x="275" y="97"/>
                    <a:pt x="275" y="106"/>
                  </a:cubicBezTo>
                  <a:cubicBezTo>
                    <a:pt x="249" y="160"/>
                    <a:pt x="249" y="160"/>
                    <a:pt x="249" y="160"/>
                  </a:cubicBezTo>
                  <a:cubicBezTo>
                    <a:pt x="258" y="160"/>
                    <a:pt x="266" y="169"/>
                    <a:pt x="275" y="169"/>
                  </a:cubicBezTo>
                  <a:lnTo>
                    <a:pt x="275" y="169"/>
                  </a:lnTo>
                  <a:cubicBezTo>
                    <a:pt x="284" y="169"/>
                    <a:pt x="293" y="178"/>
                    <a:pt x="293" y="187"/>
                  </a:cubicBezTo>
                  <a:lnTo>
                    <a:pt x="284" y="19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886670" y="2618389"/>
            <a:ext cx="1310633" cy="1135549"/>
            <a:chOff x="4886670" y="2618389"/>
            <a:chExt cx="1310633" cy="1135549"/>
          </a:xfrm>
        </p:grpSpPr>
        <p:sp>
          <p:nvSpPr>
            <p:cNvPr id="19" name="Freeform: Shape 21"/>
            <p:cNvSpPr/>
            <p:nvPr/>
          </p:nvSpPr>
          <p:spPr bwMode="auto">
            <a:xfrm>
              <a:off x="4886670" y="2618389"/>
              <a:ext cx="1310633" cy="1135549"/>
            </a:xfrm>
            <a:custGeom>
              <a:avLst/>
              <a:gdLst>
                <a:gd name="T0" fmla="*/ 983 w 1310"/>
                <a:gd name="T1" fmla="*/ 0 h 1135"/>
                <a:gd name="T2" fmla="*/ 328 w 1310"/>
                <a:gd name="T3" fmla="*/ 0 h 1135"/>
                <a:gd name="T4" fmla="*/ 0 w 1310"/>
                <a:gd name="T5" fmla="*/ 567 h 1135"/>
                <a:gd name="T6" fmla="*/ 328 w 1310"/>
                <a:gd name="T7" fmla="*/ 1135 h 1135"/>
                <a:gd name="T8" fmla="*/ 983 w 1310"/>
                <a:gd name="T9" fmla="*/ 1135 h 1135"/>
                <a:gd name="T10" fmla="*/ 1310 w 1310"/>
                <a:gd name="T11" fmla="*/ 567 h 1135"/>
                <a:gd name="T12" fmla="*/ 983 w 1310"/>
                <a:gd name="T13" fmla="*/ 0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0" h="1135">
                  <a:moveTo>
                    <a:pt x="983" y="0"/>
                  </a:moveTo>
                  <a:lnTo>
                    <a:pt x="328" y="0"/>
                  </a:lnTo>
                  <a:lnTo>
                    <a:pt x="0" y="567"/>
                  </a:lnTo>
                  <a:lnTo>
                    <a:pt x="328" y="1135"/>
                  </a:lnTo>
                  <a:lnTo>
                    <a:pt x="983" y="1135"/>
                  </a:lnTo>
                  <a:lnTo>
                    <a:pt x="1310" y="567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accent5"/>
            </a:solidFill>
            <a:ln w="285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Freeform: Shape 24"/>
            <p:cNvSpPr/>
            <p:nvPr/>
          </p:nvSpPr>
          <p:spPr bwMode="auto">
            <a:xfrm>
              <a:off x="4993722" y="2711434"/>
              <a:ext cx="1096529" cy="948458"/>
            </a:xfrm>
            <a:custGeom>
              <a:avLst/>
              <a:gdLst>
                <a:gd name="T0" fmla="*/ 274 w 1096"/>
                <a:gd name="T1" fmla="*/ 948 h 948"/>
                <a:gd name="T2" fmla="*/ 0 w 1096"/>
                <a:gd name="T3" fmla="*/ 474 h 948"/>
                <a:gd name="T4" fmla="*/ 274 w 1096"/>
                <a:gd name="T5" fmla="*/ 0 h 948"/>
                <a:gd name="T6" fmla="*/ 822 w 1096"/>
                <a:gd name="T7" fmla="*/ 0 h 948"/>
                <a:gd name="T8" fmla="*/ 1096 w 1096"/>
                <a:gd name="T9" fmla="*/ 474 h 948"/>
                <a:gd name="T10" fmla="*/ 822 w 1096"/>
                <a:gd name="T11" fmla="*/ 948 h 948"/>
                <a:gd name="T12" fmla="*/ 274 w 1096"/>
                <a:gd name="T13" fmla="*/ 948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6" h="948">
                  <a:moveTo>
                    <a:pt x="274" y="948"/>
                  </a:moveTo>
                  <a:lnTo>
                    <a:pt x="0" y="474"/>
                  </a:lnTo>
                  <a:lnTo>
                    <a:pt x="274" y="0"/>
                  </a:lnTo>
                  <a:lnTo>
                    <a:pt x="822" y="0"/>
                  </a:lnTo>
                  <a:lnTo>
                    <a:pt x="1096" y="474"/>
                  </a:lnTo>
                  <a:lnTo>
                    <a:pt x="822" y="948"/>
                  </a:lnTo>
                  <a:lnTo>
                    <a:pt x="274" y="9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Freeform: Shape 27"/>
            <p:cNvSpPr/>
            <p:nvPr/>
          </p:nvSpPr>
          <p:spPr bwMode="auto">
            <a:xfrm>
              <a:off x="5362071" y="3035828"/>
              <a:ext cx="358830" cy="301671"/>
            </a:xfrm>
            <a:custGeom>
              <a:avLst/>
              <a:gdLst>
                <a:gd name="T0" fmla="*/ 124 w 498"/>
                <a:gd name="T1" fmla="*/ 81 h 418"/>
                <a:gd name="T2" fmla="*/ 124 w 498"/>
                <a:gd name="T3" fmla="*/ 81 h 418"/>
                <a:gd name="T4" fmla="*/ 36 w 498"/>
                <a:gd name="T5" fmla="*/ 258 h 418"/>
                <a:gd name="T6" fmla="*/ 346 w 498"/>
                <a:gd name="T7" fmla="*/ 116 h 418"/>
                <a:gd name="T8" fmla="*/ 9 w 498"/>
                <a:gd name="T9" fmla="*/ 382 h 418"/>
                <a:gd name="T10" fmla="*/ 44 w 498"/>
                <a:gd name="T11" fmla="*/ 400 h 418"/>
                <a:gd name="T12" fmla="*/ 97 w 498"/>
                <a:gd name="T13" fmla="*/ 311 h 418"/>
                <a:gd name="T14" fmla="*/ 293 w 498"/>
                <a:gd name="T15" fmla="*/ 311 h 418"/>
                <a:gd name="T16" fmla="*/ 469 w 498"/>
                <a:gd name="T17" fmla="*/ 72 h 418"/>
                <a:gd name="T18" fmla="*/ 124 w 498"/>
                <a:gd name="T19" fmla="*/ 81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8" h="418">
                  <a:moveTo>
                    <a:pt x="124" y="81"/>
                  </a:moveTo>
                  <a:lnTo>
                    <a:pt x="124" y="81"/>
                  </a:lnTo>
                  <a:cubicBezTo>
                    <a:pt x="27" y="134"/>
                    <a:pt x="36" y="222"/>
                    <a:pt x="36" y="258"/>
                  </a:cubicBezTo>
                  <a:cubicBezTo>
                    <a:pt x="159" y="107"/>
                    <a:pt x="346" y="116"/>
                    <a:pt x="346" y="116"/>
                  </a:cubicBezTo>
                  <a:cubicBezTo>
                    <a:pt x="346" y="116"/>
                    <a:pt x="80" y="204"/>
                    <a:pt x="9" y="382"/>
                  </a:cubicBezTo>
                  <a:cubicBezTo>
                    <a:pt x="0" y="400"/>
                    <a:pt x="36" y="417"/>
                    <a:pt x="44" y="400"/>
                  </a:cubicBezTo>
                  <a:cubicBezTo>
                    <a:pt x="62" y="355"/>
                    <a:pt x="97" y="311"/>
                    <a:pt x="97" y="311"/>
                  </a:cubicBezTo>
                  <a:cubicBezTo>
                    <a:pt x="151" y="329"/>
                    <a:pt x="230" y="355"/>
                    <a:pt x="293" y="311"/>
                  </a:cubicBezTo>
                  <a:cubicBezTo>
                    <a:pt x="363" y="258"/>
                    <a:pt x="363" y="134"/>
                    <a:pt x="469" y="72"/>
                  </a:cubicBezTo>
                  <a:cubicBezTo>
                    <a:pt x="497" y="63"/>
                    <a:pt x="249" y="0"/>
                    <a:pt x="124" y="81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27" name="Freeform: Shape 31"/>
          <p:cNvSpPr/>
          <p:nvPr/>
        </p:nvSpPr>
        <p:spPr bwMode="auto">
          <a:xfrm>
            <a:off x="5868144" y="2051115"/>
            <a:ext cx="1311634" cy="1135549"/>
          </a:xfrm>
          <a:custGeom>
            <a:avLst/>
            <a:gdLst>
              <a:gd name="T0" fmla="*/ 983 w 1311"/>
              <a:gd name="T1" fmla="*/ 0 h 1135"/>
              <a:gd name="T2" fmla="*/ 328 w 1311"/>
              <a:gd name="T3" fmla="*/ 0 h 1135"/>
              <a:gd name="T4" fmla="*/ 0 w 1311"/>
              <a:gd name="T5" fmla="*/ 567 h 1135"/>
              <a:gd name="T6" fmla="*/ 328 w 1311"/>
              <a:gd name="T7" fmla="*/ 1135 h 1135"/>
              <a:gd name="T8" fmla="*/ 983 w 1311"/>
              <a:gd name="T9" fmla="*/ 1135 h 1135"/>
              <a:gd name="T10" fmla="*/ 1311 w 1311"/>
              <a:gd name="T11" fmla="*/ 567 h 1135"/>
              <a:gd name="T12" fmla="*/ 983 w 1311"/>
              <a:gd name="T13" fmla="*/ 0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1" h="1135">
                <a:moveTo>
                  <a:pt x="983" y="0"/>
                </a:moveTo>
                <a:lnTo>
                  <a:pt x="328" y="0"/>
                </a:lnTo>
                <a:lnTo>
                  <a:pt x="0" y="567"/>
                </a:lnTo>
                <a:lnTo>
                  <a:pt x="328" y="1135"/>
                </a:lnTo>
                <a:lnTo>
                  <a:pt x="983" y="1135"/>
                </a:lnTo>
                <a:lnTo>
                  <a:pt x="1311" y="567"/>
                </a:lnTo>
                <a:lnTo>
                  <a:pt x="983" y="0"/>
                </a:lnTo>
                <a:close/>
              </a:path>
            </a:pathLst>
          </a:custGeom>
          <a:solidFill>
            <a:srgbClr val="34425B"/>
          </a:solidFill>
          <a:ln w="28575">
            <a:solidFill>
              <a:schemeClr val="bg1"/>
            </a:solidFill>
          </a:ln>
        </p:spPr>
        <p:txBody>
          <a:bodyPr vert="horz" wrap="square" lIns="0" tIns="0" rIns="0" bIns="0" anchor="ctr" anchorCtr="0" compatLnSpc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>
                <a:solidFill>
                  <a:schemeClr val="bg1"/>
                </a:solidFill>
              </a:rPr>
              <a:t>此部分内容作为文字</a:t>
            </a:r>
            <a:br>
              <a:rPr lang="zh-CN" altLang="en-US" sz="1000">
                <a:solidFill>
                  <a:schemeClr val="bg1"/>
                </a:solidFill>
              </a:rPr>
            </a:br>
            <a:r>
              <a:rPr lang="zh-CN" altLang="en-US" sz="1000">
                <a:solidFill>
                  <a:schemeClr val="bg1"/>
                </a:solidFill>
              </a:rPr>
              <a:t>排版占位显示 </a:t>
            </a:r>
            <a:br>
              <a:rPr lang="zh-CN" altLang="en-US" sz="1000">
                <a:solidFill>
                  <a:schemeClr val="bg1"/>
                </a:solidFill>
              </a:rPr>
            </a:br>
            <a:r>
              <a:rPr lang="zh-CN" altLang="en-US" sz="1000">
                <a:solidFill>
                  <a:schemeClr val="bg1"/>
                </a:solidFill>
              </a:rPr>
              <a:t>（建议使用主题字体）</a:t>
            </a:r>
            <a:endParaRPr lang="zh-CN" altLang="en-US" sz="1000">
              <a:solidFill>
                <a:schemeClr val="bg1"/>
              </a:solidFill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4885670" y="1482840"/>
            <a:ext cx="1311634" cy="1135549"/>
            <a:chOff x="4885670" y="1482840"/>
            <a:chExt cx="1311634" cy="1135549"/>
          </a:xfrm>
        </p:grpSpPr>
        <p:sp>
          <p:nvSpPr>
            <p:cNvPr id="25" name="Freeform: Shape 29"/>
            <p:cNvSpPr/>
            <p:nvPr/>
          </p:nvSpPr>
          <p:spPr bwMode="auto">
            <a:xfrm>
              <a:off x="4885670" y="1482840"/>
              <a:ext cx="1311634" cy="1135549"/>
            </a:xfrm>
            <a:custGeom>
              <a:avLst/>
              <a:gdLst>
                <a:gd name="T0" fmla="*/ 983 w 1311"/>
                <a:gd name="T1" fmla="*/ 0 h 1135"/>
                <a:gd name="T2" fmla="*/ 328 w 1311"/>
                <a:gd name="T3" fmla="*/ 0 h 1135"/>
                <a:gd name="T4" fmla="*/ 0 w 1311"/>
                <a:gd name="T5" fmla="*/ 568 h 1135"/>
                <a:gd name="T6" fmla="*/ 328 w 1311"/>
                <a:gd name="T7" fmla="*/ 1135 h 1135"/>
                <a:gd name="T8" fmla="*/ 983 w 1311"/>
                <a:gd name="T9" fmla="*/ 1135 h 1135"/>
                <a:gd name="T10" fmla="*/ 1311 w 1311"/>
                <a:gd name="T11" fmla="*/ 568 h 1135"/>
                <a:gd name="T12" fmla="*/ 983 w 1311"/>
                <a:gd name="T13" fmla="*/ 0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1" h="1135">
                  <a:moveTo>
                    <a:pt x="983" y="0"/>
                  </a:moveTo>
                  <a:lnTo>
                    <a:pt x="328" y="0"/>
                  </a:lnTo>
                  <a:lnTo>
                    <a:pt x="0" y="568"/>
                  </a:lnTo>
                  <a:lnTo>
                    <a:pt x="328" y="1135"/>
                  </a:lnTo>
                  <a:lnTo>
                    <a:pt x="983" y="1135"/>
                  </a:lnTo>
                  <a:lnTo>
                    <a:pt x="1311" y="56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Freeform: Shape 32"/>
            <p:cNvSpPr/>
            <p:nvPr/>
          </p:nvSpPr>
          <p:spPr bwMode="auto">
            <a:xfrm>
              <a:off x="4992722" y="1576886"/>
              <a:ext cx="1097530" cy="948458"/>
            </a:xfrm>
            <a:custGeom>
              <a:avLst/>
              <a:gdLst>
                <a:gd name="T0" fmla="*/ 274 w 1097"/>
                <a:gd name="T1" fmla="*/ 948 h 948"/>
                <a:gd name="T2" fmla="*/ 0 w 1097"/>
                <a:gd name="T3" fmla="*/ 474 h 948"/>
                <a:gd name="T4" fmla="*/ 274 w 1097"/>
                <a:gd name="T5" fmla="*/ 0 h 948"/>
                <a:gd name="T6" fmla="*/ 822 w 1097"/>
                <a:gd name="T7" fmla="*/ 0 h 948"/>
                <a:gd name="T8" fmla="*/ 1097 w 1097"/>
                <a:gd name="T9" fmla="*/ 474 h 948"/>
                <a:gd name="T10" fmla="*/ 822 w 1097"/>
                <a:gd name="T11" fmla="*/ 948 h 948"/>
                <a:gd name="T12" fmla="*/ 274 w 1097"/>
                <a:gd name="T13" fmla="*/ 948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7" h="948">
                  <a:moveTo>
                    <a:pt x="274" y="948"/>
                  </a:moveTo>
                  <a:lnTo>
                    <a:pt x="0" y="474"/>
                  </a:lnTo>
                  <a:lnTo>
                    <a:pt x="274" y="0"/>
                  </a:lnTo>
                  <a:lnTo>
                    <a:pt x="822" y="0"/>
                  </a:lnTo>
                  <a:lnTo>
                    <a:pt x="1097" y="474"/>
                  </a:lnTo>
                  <a:lnTo>
                    <a:pt x="822" y="948"/>
                  </a:lnTo>
                  <a:lnTo>
                    <a:pt x="274" y="9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Freeform: Shape 35"/>
            <p:cNvSpPr/>
            <p:nvPr/>
          </p:nvSpPr>
          <p:spPr bwMode="auto">
            <a:xfrm>
              <a:off x="5395424" y="1869453"/>
              <a:ext cx="266066" cy="361322"/>
            </a:xfrm>
            <a:custGeom>
              <a:avLst/>
              <a:gdLst>
                <a:gd name="T0" fmla="*/ 346 w 355"/>
                <a:gd name="T1" fmla="*/ 132 h 487"/>
                <a:gd name="T2" fmla="*/ 346 w 355"/>
                <a:gd name="T3" fmla="*/ 132 h 487"/>
                <a:gd name="T4" fmla="*/ 116 w 355"/>
                <a:gd name="T5" fmla="*/ 17 h 487"/>
                <a:gd name="T6" fmla="*/ 9 w 355"/>
                <a:gd name="T7" fmla="*/ 53 h 487"/>
                <a:gd name="T8" fmla="*/ 0 w 355"/>
                <a:gd name="T9" fmla="*/ 79 h 487"/>
                <a:gd name="T10" fmla="*/ 9 w 355"/>
                <a:gd name="T11" fmla="*/ 345 h 487"/>
                <a:gd name="T12" fmla="*/ 18 w 355"/>
                <a:gd name="T13" fmla="*/ 363 h 487"/>
                <a:gd name="T14" fmla="*/ 222 w 355"/>
                <a:gd name="T15" fmla="*/ 486 h 487"/>
                <a:gd name="T16" fmla="*/ 231 w 355"/>
                <a:gd name="T17" fmla="*/ 486 h 487"/>
                <a:gd name="T18" fmla="*/ 240 w 355"/>
                <a:gd name="T19" fmla="*/ 486 h 487"/>
                <a:gd name="T20" fmla="*/ 248 w 355"/>
                <a:gd name="T21" fmla="*/ 478 h 487"/>
                <a:gd name="T22" fmla="*/ 248 w 355"/>
                <a:gd name="T23" fmla="*/ 203 h 487"/>
                <a:gd name="T24" fmla="*/ 240 w 355"/>
                <a:gd name="T25" fmla="*/ 185 h 487"/>
                <a:gd name="T26" fmla="*/ 44 w 355"/>
                <a:gd name="T27" fmla="*/ 70 h 487"/>
                <a:gd name="T28" fmla="*/ 71 w 355"/>
                <a:gd name="T29" fmla="*/ 53 h 487"/>
                <a:gd name="T30" fmla="*/ 107 w 355"/>
                <a:gd name="T31" fmla="*/ 44 h 487"/>
                <a:gd name="T32" fmla="*/ 301 w 355"/>
                <a:gd name="T33" fmla="*/ 150 h 487"/>
                <a:gd name="T34" fmla="*/ 310 w 355"/>
                <a:gd name="T35" fmla="*/ 159 h 487"/>
                <a:gd name="T36" fmla="*/ 310 w 355"/>
                <a:gd name="T37" fmla="*/ 425 h 487"/>
                <a:gd name="T38" fmla="*/ 328 w 355"/>
                <a:gd name="T39" fmla="*/ 442 h 487"/>
                <a:gd name="T40" fmla="*/ 354 w 355"/>
                <a:gd name="T41" fmla="*/ 425 h 487"/>
                <a:gd name="T42" fmla="*/ 354 w 355"/>
                <a:gd name="T43" fmla="*/ 141 h 487"/>
                <a:gd name="T44" fmla="*/ 346 w 355"/>
                <a:gd name="T45" fmla="*/ 132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5" h="487">
                  <a:moveTo>
                    <a:pt x="346" y="132"/>
                  </a:moveTo>
                  <a:lnTo>
                    <a:pt x="346" y="132"/>
                  </a:lnTo>
                  <a:cubicBezTo>
                    <a:pt x="116" y="17"/>
                    <a:pt x="116" y="17"/>
                    <a:pt x="116" y="17"/>
                  </a:cubicBezTo>
                  <a:cubicBezTo>
                    <a:pt x="89" y="0"/>
                    <a:pt x="27" y="25"/>
                    <a:pt x="9" y="53"/>
                  </a:cubicBezTo>
                  <a:cubicBezTo>
                    <a:pt x="0" y="70"/>
                    <a:pt x="0" y="79"/>
                    <a:pt x="0" y="79"/>
                  </a:cubicBezTo>
                  <a:cubicBezTo>
                    <a:pt x="9" y="345"/>
                    <a:pt x="9" y="345"/>
                    <a:pt x="9" y="345"/>
                  </a:cubicBezTo>
                  <a:cubicBezTo>
                    <a:pt x="9" y="345"/>
                    <a:pt x="18" y="354"/>
                    <a:pt x="18" y="363"/>
                  </a:cubicBezTo>
                  <a:cubicBezTo>
                    <a:pt x="36" y="363"/>
                    <a:pt x="222" y="486"/>
                    <a:pt x="222" y="486"/>
                  </a:cubicBezTo>
                  <a:cubicBezTo>
                    <a:pt x="231" y="486"/>
                    <a:pt x="231" y="486"/>
                    <a:pt x="231" y="486"/>
                  </a:cubicBezTo>
                  <a:cubicBezTo>
                    <a:pt x="240" y="486"/>
                    <a:pt x="240" y="486"/>
                    <a:pt x="240" y="486"/>
                  </a:cubicBezTo>
                  <a:cubicBezTo>
                    <a:pt x="248" y="486"/>
                    <a:pt x="248" y="478"/>
                    <a:pt x="248" y="478"/>
                  </a:cubicBezTo>
                  <a:cubicBezTo>
                    <a:pt x="248" y="203"/>
                    <a:pt x="248" y="203"/>
                    <a:pt x="248" y="203"/>
                  </a:cubicBezTo>
                  <a:cubicBezTo>
                    <a:pt x="248" y="194"/>
                    <a:pt x="248" y="194"/>
                    <a:pt x="240" y="185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53" y="61"/>
                    <a:pt x="71" y="53"/>
                  </a:cubicBezTo>
                  <a:cubicBezTo>
                    <a:pt x="89" y="44"/>
                    <a:pt x="97" y="44"/>
                    <a:pt x="107" y="44"/>
                  </a:cubicBezTo>
                  <a:cubicBezTo>
                    <a:pt x="107" y="44"/>
                    <a:pt x="293" y="150"/>
                    <a:pt x="301" y="150"/>
                  </a:cubicBezTo>
                  <a:cubicBezTo>
                    <a:pt x="310" y="159"/>
                    <a:pt x="310" y="159"/>
                    <a:pt x="310" y="159"/>
                  </a:cubicBezTo>
                  <a:cubicBezTo>
                    <a:pt x="310" y="168"/>
                    <a:pt x="310" y="425"/>
                    <a:pt x="310" y="425"/>
                  </a:cubicBezTo>
                  <a:cubicBezTo>
                    <a:pt x="310" y="433"/>
                    <a:pt x="319" y="442"/>
                    <a:pt x="328" y="442"/>
                  </a:cubicBezTo>
                  <a:cubicBezTo>
                    <a:pt x="337" y="442"/>
                    <a:pt x="354" y="433"/>
                    <a:pt x="354" y="425"/>
                  </a:cubicBezTo>
                  <a:cubicBezTo>
                    <a:pt x="354" y="141"/>
                    <a:pt x="354" y="141"/>
                    <a:pt x="354" y="141"/>
                  </a:cubicBezTo>
                  <a:lnTo>
                    <a:pt x="346" y="132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868144" y="915566"/>
            <a:ext cx="1311634" cy="1135549"/>
            <a:chOff x="5868144" y="915566"/>
            <a:chExt cx="1311634" cy="1135549"/>
          </a:xfrm>
        </p:grpSpPr>
        <p:sp>
          <p:nvSpPr>
            <p:cNvPr id="26" name="Freeform: Shape 30"/>
            <p:cNvSpPr/>
            <p:nvPr/>
          </p:nvSpPr>
          <p:spPr bwMode="auto">
            <a:xfrm>
              <a:off x="5868144" y="915566"/>
              <a:ext cx="1311634" cy="1135549"/>
            </a:xfrm>
            <a:custGeom>
              <a:avLst/>
              <a:gdLst>
                <a:gd name="T0" fmla="*/ 983 w 1311"/>
                <a:gd name="T1" fmla="*/ 0 h 1135"/>
                <a:gd name="T2" fmla="*/ 328 w 1311"/>
                <a:gd name="T3" fmla="*/ 0 h 1135"/>
                <a:gd name="T4" fmla="*/ 0 w 1311"/>
                <a:gd name="T5" fmla="*/ 567 h 1135"/>
                <a:gd name="T6" fmla="*/ 328 w 1311"/>
                <a:gd name="T7" fmla="*/ 1135 h 1135"/>
                <a:gd name="T8" fmla="*/ 983 w 1311"/>
                <a:gd name="T9" fmla="*/ 1135 h 1135"/>
                <a:gd name="T10" fmla="*/ 1311 w 1311"/>
                <a:gd name="T11" fmla="*/ 567 h 1135"/>
                <a:gd name="T12" fmla="*/ 983 w 1311"/>
                <a:gd name="T13" fmla="*/ 0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1" h="1135">
                  <a:moveTo>
                    <a:pt x="983" y="0"/>
                  </a:moveTo>
                  <a:lnTo>
                    <a:pt x="328" y="0"/>
                  </a:lnTo>
                  <a:lnTo>
                    <a:pt x="0" y="567"/>
                  </a:lnTo>
                  <a:lnTo>
                    <a:pt x="328" y="1135"/>
                  </a:lnTo>
                  <a:lnTo>
                    <a:pt x="983" y="1135"/>
                  </a:lnTo>
                  <a:lnTo>
                    <a:pt x="1311" y="567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9" name="Freeform: Shape 33"/>
            <p:cNvSpPr/>
            <p:nvPr/>
          </p:nvSpPr>
          <p:spPr bwMode="auto">
            <a:xfrm>
              <a:off x="5975196" y="1008611"/>
              <a:ext cx="1097530" cy="949459"/>
            </a:xfrm>
            <a:custGeom>
              <a:avLst/>
              <a:gdLst>
                <a:gd name="T0" fmla="*/ 274 w 1097"/>
                <a:gd name="T1" fmla="*/ 949 h 949"/>
                <a:gd name="T2" fmla="*/ 0 w 1097"/>
                <a:gd name="T3" fmla="*/ 474 h 949"/>
                <a:gd name="T4" fmla="*/ 274 w 1097"/>
                <a:gd name="T5" fmla="*/ 0 h 949"/>
                <a:gd name="T6" fmla="*/ 823 w 1097"/>
                <a:gd name="T7" fmla="*/ 0 h 949"/>
                <a:gd name="T8" fmla="*/ 1097 w 1097"/>
                <a:gd name="T9" fmla="*/ 474 h 949"/>
                <a:gd name="T10" fmla="*/ 823 w 1097"/>
                <a:gd name="T11" fmla="*/ 949 h 949"/>
                <a:gd name="T12" fmla="*/ 274 w 1097"/>
                <a:gd name="T13" fmla="*/ 9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7" h="949">
                  <a:moveTo>
                    <a:pt x="274" y="949"/>
                  </a:moveTo>
                  <a:lnTo>
                    <a:pt x="0" y="474"/>
                  </a:lnTo>
                  <a:lnTo>
                    <a:pt x="274" y="0"/>
                  </a:lnTo>
                  <a:lnTo>
                    <a:pt x="823" y="0"/>
                  </a:lnTo>
                  <a:lnTo>
                    <a:pt x="1097" y="474"/>
                  </a:lnTo>
                  <a:lnTo>
                    <a:pt x="823" y="949"/>
                  </a:lnTo>
                  <a:lnTo>
                    <a:pt x="274" y="9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1" name="Freeform: Shape 36"/>
            <p:cNvSpPr/>
            <p:nvPr/>
          </p:nvSpPr>
          <p:spPr bwMode="auto">
            <a:xfrm>
              <a:off x="6386830" y="1340279"/>
              <a:ext cx="274262" cy="285123"/>
            </a:xfrm>
            <a:custGeom>
              <a:avLst/>
              <a:gdLst>
                <a:gd name="T0" fmla="*/ 248 w 444"/>
                <a:gd name="T1" fmla="*/ 337 h 462"/>
                <a:gd name="T2" fmla="*/ 248 w 444"/>
                <a:gd name="T3" fmla="*/ 337 h 462"/>
                <a:gd name="T4" fmla="*/ 320 w 444"/>
                <a:gd name="T5" fmla="*/ 257 h 462"/>
                <a:gd name="T6" fmla="*/ 443 w 444"/>
                <a:gd name="T7" fmla="*/ 71 h 462"/>
                <a:gd name="T8" fmla="*/ 426 w 444"/>
                <a:gd name="T9" fmla="*/ 53 h 462"/>
                <a:gd name="T10" fmla="*/ 346 w 444"/>
                <a:gd name="T11" fmla="*/ 53 h 462"/>
                <a:gd name="T12" fmla="*/ 222 w 444"/>
                <a:gd name="T13" fmla="*/ 0 h 462"/>
                <a:gd name="T14" fmla="*/ 98 w 444"/>
                <a:gd name="T15" fmla="*/ 53 h 462"/>
                <a:gd name="T16" fmla="*/ 18 w 444"/>
                <a:gd name="T17" fmla="*/ 53 h 462"/>
                <a:gd name="T18" fmla="*/ 0 w 444"/>
                <a:gd name="T19" fmla="*/ 71 h 462"/>
                <a:gd name="T20" fmla="*/ 124 w 444"/>
                <a:gd name="T21" fmla="*/ 257 h 462"/>
                <a:gd name="T22" fmla="*/ 195 w 444"/>
                <a:gd name="T23" fmla="*/ 337 h 462"/>
                <a:gd name="T24" fmla="*/ 195 w 444"/>
                <a:gd name="T25" fmla="*/ 372 h 462"/>
                <a:gd name="T26" fmla="*/ 107 w 444"/>
                <a:gd name="T27" fmla="*/ 416 h 462"/>
                <a:gd name="T28" fmla="*/ 222 w 444"/>
                <a:gd name="T29" fmla="*/ 461 h 462"/>
                <a:gd name="T30" fmla="*/ 328 w 444"/>
                <a:gd name="T31" fmla="*/ 416 h 462"/>
                <a:gd name="T32" fmla="*/ 248 w 444"/>
                <a:gd name="T33" fmla="*/ 372 h 462"/>
                <a:gd name="T34" fmla="*/ 248 w 444"/>
                <a:gd name="T35" fmla="*/ 337 h 462"/>
                <a:gd name="T36" fmla="*/ 320 w 444"/>
                <a:gd name="T37" fmla="*/ 212 h 462"/>
                <a:gd name="T38" fmla="*/ 320 w 444"/>
                <a:gd name="T39" fmla="*/ 212 h 462"/>
                <a:gd name="T40" fmla="*/ 346 w 444"/>
                <a:gd name="T41" fmla="*/ 89 h 462"/>
                <a:gd name="T42" fmla="*/ 408 w 444"/>
                <a:gd name="T43" fmla="*/ 89 h 462"/>
                <a:gd name="T44" fmla="*/ 320 w 444"/>
                <a:gd name="T45" fmla="*/ 212 h 462"/>
                <a:gd name="T46" fmla="*/ 222 w 444"/>
                <a:gd name="T47" fmla="*/ 36 h 462"/>
                <a:gd name="T48" fmla="*/ 222 w 444"/>
                <a:gd name="T49" fmla="*/ 36 h 462"/>
                <a:gd name="T50" fmla="*/ 320 w 444"/>
                <a:gd name="T51" fmla="*/ 71 h 462"/>
                <a:gd name="T52" fmla="*/ 222 w 444"/>
                <a:gd name="T53" fmla="*/ 115 h 462"/>
                <a:gd name="T54" fmla="*/ 124 w 444"/>
                <a:gd name="T55" fmla="*/ 71 h 462"/>
                <a:gd name="T56" fmla="*/ 222 w 444"/>
                <a:gd name="T57" fmla="*/ 36 h 462"/>
                <a:gd name="T58" fmla="*/ 36 w 444"/>
                <a:gd name="T59" fmla="*/ 89 h 462"/>
                <a:gd name="T60" fmla="*/ 36 w 444"/>
                <a:gd name="T61" fmla="*/ 89 h 462"/>
                <a:gd name="T62" fmla="*/ 98 w 444"/>
                <a:gd name="T63" fmla="*/ 89 h 462"/>
                <a:gd name="T64" fmla="*/ 124 w 444"/>
                <a:gd name="T65" fmla="*/ 212 h 462"/>
                <a:gd name="T66" fmla="*/ 36 w 444"/>
                <a:gd name="T67" fmla="*/ 8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4" h="462">
                  <a:moveTo>
                    <a:pt x="248" y="337"/>
                  </a:moveTo>
                  <a:lnTo>
                    <a:pt x="248" y="337"/>
                  </a:lnTo>
                  <a:cubicBezTo>
                    <a:pt x="248" y="302"/>
                    <a:pt x="275" y="283"/>
                    <a:pt x="320" y="257"/>
                  </a:cubicBezTo>
                  <a:cubicBezTo>
                    <a:pt x="373" y="221"/>
                    <a:pt x="443" y="177"/>
                    <a:pt x="443" y="71"/>
                  </a:cubicBezTo>
                  <a:cubicBezTo>
                    <a:pt x="443" y="62"/>
                    <a:pt x="434" y="53"/>
                    <a:pt x="42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28" y="27"/>
                    <a:pt x="293" y="0"/>
                    <a:pt x="222" y="0"/>
                  </a:cubicBezTo>
                  <a:cubicBezTo>
                    <a:pt x="151" y="0"/>
                    <a:pt x="116" y="27"/>
                    <a:pt x="9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9" y="53"/>
                    <a:pt x="0" y="62"/>
                    <a:pt x="0" y="71"/>
                  </a:cubicBezTo>
                  <a:cubicBezTo>
                    <a:pt x="0" y="177"/>
                    <a:pt x="62" y="221"/>
                    <a:pt x="124" y="257"/>
                  </a:cubicBezTo>
                  <a:cubicBezTo>
                    <a:pt x="169" y="283"/>
                    <a:pt x="195" y="302"/>
                    <a:pt x="195" y="337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42" y="381"/>
                    <a:pt x="107" y="399"/>
                    <a:pt x="107" y="416"/>
                  </a:cubicBezTo>
                  <a:cubicBezTo>
                    <a:pt x="107" y="443"/>
                    <a:pt x="160" y="461"/>
                    <a:pt x="222" y="461"/>
                  </a:cubicBezTo>
                  <a:cubicBezTo>
                    <a:pt x="283" y="461"/>
                    <a:pt x="328" y="443"/>
                    <a:pt x="328" y="416"/>
                  </a:cubicBezTo>
                  <a:cubicBezTo>
                    <a:pt x="328" y="399"/>
                    <a:pt x="302" y="381"/>
                    <a:pt x="248" y="372"/>
                  </a:cubicBezTo>
                  <a:lnTo>
                    <a:pt x="248" y="337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cubicBezTo>
                    <a:pt x="337" y="186"/>
                    <a:pt x="346" y="142"/>
                    <a:pt x="346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399" y="151"/>
                    <a:pt x="364" y="186"/>
                    <a:pt x="320" y="212"/>
                  </a:cubicBezTo>
                  <a:close/>
                  <a:moveTo>
                    <a:pt x="222" y="36"/>
                  </a:moveTo>
                  <a:lnTo>
                    <a:pt x="222" y="36"/>
                  </a:lnTo>
                  <a:cubicBezTo>
                    <a:pt x="293" y="36"/>
                    <a:pt x="320" y="62"/>
                    <a:pt x="320" y="71"/>
                  </a:cubicBezTo>
                  <a:cubicBezTo>
                    <a:pt x="320" y="80"/>
                    <a:pt x="293" y="106"/>
                    <a:pt x="222" y="115"/>
                  </a:cubicBezTo>
                  <a:cubicBezTo>
                    <a:pt x="151" y="106"/>
                    <a:pt x="124" y="80"/>
                    <a:pt x="124" y="71"/>
                  </a:cubicBezTo>
                  <a:cubicBezTo>
                    <a:pt x="124" y="62"/>
                    <a:pt x="151" y="36"/>
                    <a:pt x="222" y="36"/>
                  </a:cubicBezTo>
                  <a:close/>
                  <a:moveTo>
                    <a:pt x="36" y="89"/>
                  </a:moveTo>
                  <a:lnTo>
                    <a:pt x="36" y="89"/>
                  </a:lnTo>
                  <a:cubicBezTo>
                    <a:pt x="98" y="89"/>
                    <a:pt x="98" y="89"/>
                    <a:pt x="98" y="89"/>
                  </a:cubicBezTo>
                  <a:cubicBezTo>
                    <a:pt x="98" y="142"/>
                    <a:pt x="107" y="186"/>
                    <a:pt x="124" y="212"/>
                  </a:cubicBezTo>
                  <a:cubicBezTo>
                    <a:pt x="80" y="186"/>
                    <a:pt x="36" y="151"/>
                    <a:pt x="36" y="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32" name="Title 1"/>
          <p:cNvSpPr txBox="1"/>
          <p:nvPr/>
        </p:nvSpPr>
        <p:spPr>
          <a:xfrm>
            <a:off x="323528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"/>
          <p:cNvSpPr txBox="1">
            <a:spLocks noChangeArrowheads="1"/>
          </p:cNvSpPr>
          <p:nvPr/>
        </p:nvSpPr>
        <p:spPr>
          <a:xfrm>
            <a:off x="1115616" y="2017657"/>
            <a:ext cx="5141491" cy="502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3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汇报完毕  感谢观看</a:t>
            </a:r>
            <a:endParaRPr lang="zh-CN" altLang="en-US" sz="30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8"/>
          <p:cNvSpPr txBox="1"/>
          <p:nvPr/>
        </p:nvSpPr>
        <p:spPr>
          <a:xfrm>
            <a:off x="3163599" y="3329927"/>
            <a:ext cx="2816801" cy="4770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100" dirty="0">
                <a:solidFill>
                  <a:srgbClr val="3442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</a:t>
            </a:r>
            <a:endParaRPr lang="en-GB" altLang="zh-CN" sz="3100" dirty="0">
              <a:solidFill>
                <a:srgbClr val="34425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TextBox 49"/>
          <p:cNvSpPr txBox="1"/>
          <p:nvPr/>
        </p:nvSpPr>
        <p:spPr>
          <a:xfrm>
            <a:off x="3200263" y="3909705"/>
            <a:ext cx="278013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800" dirty="0">
                <a:solidFill>
                  <a:srgbClr val="3442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请替换文字内容，点击添加相关标题文字，修改文字内容，</a:t>
            </a:r>
            <a:endParaRPr lang="en-US" altLang="zh-CN" sz="800" dirty="0">
              <a:solidFill>
                <a:srgbClr val="34425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eaLnBrk="0" hangingPunct="0"/>
            <a:r>
              <a:rPr lang="zh-CN" altLang="en-US" sz="800" dirty="0">
                <a:solidFill>
                  <a:srgbClr val="3442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也可以直接复制你的内容到此。</a:t>
            </a:r>
            <a:endParaRPr lang="zh-CN" altLang="en-US" sz="800" dirty="0">
              <a:solidFill>
                <a:srgbClr val="34425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Freeform: Shape 25"/>
          <p:cNvSpPr/>
          <p:nvPr/>
        </p:nvSpPr>
        <p:spPr>
          <a:xfrm>
            <a:off x="3519367" y="881655"/>
            <a:ext cx="2105265" cy="2347393"/>
          </a:xfrm>
          <a:custGeom>
            <a:avLst/>
            <a:gdLst>
              <a:gd name="connsiteX0" fmla="*/ 1124365 w 2248729"/>
              <a:gd name="connsiteY0" fmla="*/ 0 h 2507353"/>
              <a:gd name="connsiteX1" fmla="*/ 1257442 w 2248729"/>
              <a:gd name="connsiteY1" fmla="*/ 31576 h 2507353"/>
              <a:gd name="connsiteX2" fmla="*/ 2115652 w 2248729"/>
              <a:gd name="connsiteY2" fmla="*/ 527274 h 2507353"/>
              <a:gd name="connsiteX3" fmla="*/ 2248729 w 2248729"/>
              <a:gd name="connsiteY3" fmla="*/ 758148 h 2507353"/>
              <a:gd name="connsiteX4" fmla="*/ 2248729 w 2248729"/>
              <a:gd name="connsiteY4" fmla="*/ 1749546 h 2507353"/>
              <a:gd name="connsiteX5" fmla="*/ 2115652 w 2248729"/>
              <a:gd name="connsiteY5" fmla="*/ 1980419 h 2507353"/>
              <a:gd name="connsiteX6" fmla="*/ 1257442 w 2248729"/>
              <a:gd name="connsiteY6" fmla="*/ 2474760 h 2507353"/>
              <a:gd name="connsiteX7" fmla="*/ 991288 w 2248729"/>
              <a:gd name="connsiteY7" fmla="*/ 2474760 h 2507353"/>
              <a:gd name="connsiteX8" fmla="*/ 133077 w 2248729"/>
              <a:gd name="connsiteY8" fmla="*/ 1980419 h 2507353"/>
              <a:gd name="connsiteX9" fmla="*/ 0 w 2248729"/>
              <a:gd name="connsiteY9" fmla="*/ 1749546 h 2507353"/>
              <a:gd name="connsiteX10" fmla="*/ 0 w 2248729"/>
              <a:gd name="connsiteY10" fmla="*/ 758148 h 2507353"/>
              <a:gd name="connsiteX11" fmla="*/ 133077 w 2248729"/>
              <a:gd name="connsiteY11" fmla="*/ 527274 h 2507353"/>
              <a:gd name="connsiteX12" fmla="*/ 991288 w 2248729"/>
              <a:gd name="connsiteY12" fmla="*/ 31576 h 2507353"/>
              <a:gd name="connsiteX13" fmla="*/ 1124365 w 2248729"/>
              <a:gd name="connsiteY13" fmla="*/ 0 h 250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48729" h="2507353">
                <a:moveTo>
                  <a:pt x="1124365" y="0"/>
                </a:moveTo>
                <a:cubicBezTo>
                  <a:pt x="1172571" y="0"/>
                  <a:pt x="1220778" y="10526"/>
                  <a:pt x="1257442" y="31576"/>
                </a:cubicBezTo>
                <a:cubicBezTo>
                  <a:pt x="2115652" y="527274"/>
                  <a:pt x="2115652" y="527274"/>
                  <a:pt x="2115652" y="527274"/>
                </a:cubicBezTo>
                <a:cubicBezTo>
                  <a:pt x="2188980" y="569375"/>
                  <a:pt x="2248729" y="672589"/>
                  <a:pt x="2248729" y="758148"/>
                </a:cubicBezTo>
                <a:cubicBezTo>
                  <a:pt x="2248729" y="1749546"/>
                  <a:pt x="2248729" y="1749546"/>
                  <a:pt x="2248729" y="1749546"/>
                </a:cubicBezTo>
                <a:cubicBezTo>
                  <a:pt x="2248729" y="1833746"/>
                  <a:pt x="2188980" y="1936960"/>
                  <a:pt x="2115652" y="1980419"/>
                </a:cubicBezTo>
                <a:cubicBezTo>
                  <a:pt x="1257442" y="2474760"/>
                  <a:pt x="1257442" y="2474760"/>
                  <a:pt x="1257442" y="2474760"/>
                </a:cubicBezTo>
                <a:cubicBezTo>
                  <a:pt x="1184114" y="2518218"/>
                  <a:pt x="1064616" y="2518218"/>
                  <a:pt x="991288" y="2474760"/>
                </a:cubicBezTo>
                <a:cubicBezTo>
                  <a:pt x="133077" y="1980419"/>
                  <a:pt x="133077" y="1980419"/>
                  <a:pt x="133077" y="1980419"/>
                </a:cubicBezTo>
                <a:cubicBezTo>
                  <a:pt x="59749" y="1936960"/>
                  <a:pt x="0" y="1833746"/>
                  <a:pt x="0" y="1749546"/>
                </a:cubicBezTo>
                <a:lnTo>
                  <a:pt x="0" y="758148"/>
                </a:lnTo>
                <a:cubicBezTo>
                  <a:pt x="0" y="672589"/>
                  <a:pt x="59749" y="569375"/>
                  <a:pt x="133077" y="527274"/>
                </a:cubicBezTo>
                <a:cubicBezTo>
                  <a:pt x="991288" y="31576"/>
                  <a:pt x="991288" y="31576"/>
                  <a:pt x="991288" y="31576"/>
                </a:cubicBezTo>
                <a:cubicBezTo>
                  <a:pt x="1027952" y="10526"/>
                  <a:pt x="1076158" y="0"/>
                  <a:pt x="1124365" y="0"/>
                </a:cubicBezTo>
                <a:close/>
              </a:path>
            </a:pathLst>
          </a:custGeom>
          <a:solidFill>
            <a:schemeClr val="tx2">
              <a:alpha val="8000"/>
            </a:schemeClr>
          </a:solidFill>
          <a:ln w="222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1" name="Freeform: Shape 24"/>
          <p:cNvSpPr/>
          <p:nvPr/>
        </p:nvSpPr>
        <p:spPr>
          <a:xfrm>
            <a:off x="3810176" y="1207072"/>
            <a:ext cx="1521563" cy="1696559"/>
          </a:xfrm>
          <a:custGeom>
            <a:avLst/>
            <a:gdLst>
              <a:gd name="connsiteX0" fmla="*/ 1124365 w 2248729"/>
              <a:gd name="connsiteY0" fmla="*/ 0 h 2507353"/>
              <a:gd name="connsiteX1" fmla="*/ 1257442 w 2248729"/>
              <a:gd name="connsiteY1" fmla="*/ 31576 h 2507353"/>
              <a:gd name="connsiteX2" fmla="*/ 2115652 w 2248729"/>
              <a:gd name="connsiteY2" fmla="*/ 527274 h 2507353"/>
              <a:gd name="connsiteX3" fmla="*/ 2248729 w 2248729"/>
              <a:gd name="connsiteY3" fmla="*/ 758148 h 2507353"/>
              <a:gd name="connsiteX4" fmla="*/ 2248729 w 2248729"/>
              <a:gd name="connsiteY4" fmla="*/ 1749546 h 2507353"/>
              <a:gd name="connsiteX5" fmla="*/ 2115652 w 2248729"/>
              <a:gd name="connsiteY5" fmla="*/ 1980419 h 2507353"/>
              <a:gd name="connsiteX6" fmla="*/ 1257442 w 2248729"/>
              <a:gd name="connsiteY6" fmla="*/ 2474760 h 2507353"/>
              <a:gd name="connsiteX7" fmla="*/ 991288 w 2248729"/>
              <a:gd name="connsiteY7" fmla="*/ 2474760 h 2507353"/>
              <a:gd name="connsiteX8" fmla="*/ 133077 w 2248729"/>
              <a:gd name="connsiteY8" fmla="*/ 1980419 h 2507353"/>
              <a:gd name="connsiteX9" fmla="*/ 0 w 2248729"/>
              <a:gd name="connsiteY9" fmla="*/ 1749546 h 2507353"/>
              <a:gd name="connsiteX10" fmla="*/ 0 w 2248729"/>
              <a:gd name="connsiteY10" fmla="*/ 758148 h 2507353"/>
              <a:gd name="connsiteX11" fmla="*/ 133077 w 2248729"/>
              <a:gd name="connsiteY11" fmla="*/ 527274 h 2507353"/>
              <a:gd name="connsiteX12" fmla="*/ 991288 w 2248729"/>
              <a:gd name="connsiteY12" fmla="*/ 31576 h 2507353"/>
              <a:gd name="connsiteX13" fmla="*/ 1124365 w 2248729"/>
              <a:gd name="connsiteY13" fmla="*/ 0 h 250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48729" h="2507353">
                <a:moveTo>
                  <a:pt x="1124365" y="0"/>
                </a:moveTo>
                <a:cubicBezTo>
                  <a:pt x="1172571" y="0"/>
                  <a:pt x="1220778" y="10526"/>
                  <a:pt x="1257442" y="31576"/>
                </a:cubicBezTo>
                <a:cubicBezTo>
                  <a:pt x="2115652" y="527274"/>
                  <a:pt x="2115652" y="527274"/>
                  <a:pt x="2115652" y="527274"/>
                </a:cubicBezTo>
                <a:cubicBezTo>
                  <a:pt x="2188980" y="569375"/>
                  <a:pt x="2248729" y="672589"/>
                  <a:pt x="2248729" y="758148"/>
                </a:cubicBezTo>
                <a:cubicBezTo>
                  <a:pt x="2248729" y="1749546"/>
                  <a:pt x="2248729" y="1749546"/>
                  <a:pt x="2248729" y="1749546"/>
                </a:cubicBezTo>
                <a:cubicBezTo>
                  <a:pt x="2248729" y="1833746"/>
                  <a:pt x="2188980" y="1936960"/>
                  <a:pt x="2115652" y="1980419"/>
                </a:cubicBezTo>
                <a:cubicBezTo>
                  <a:pt x="1257442" y="2474760"/>
                  <a:pt x="1257442" y="2474760"/>
                  <a:pt x="1257442" y="2474760"/>
                </a:cubicBezTo>
                <a:cubicBezTo>
                  <a:pt x="1184114" y="2518218"/>
                  <a:pt x="1064616" y="2518218"/>
                  <a:pt x="991288" y="2474760"/>
                </a:cubicBezTo>
                <a:cubicBezTo>
                  <a:pt x="133077" y="1980419"/>
                  <a:pt x="133077" y="1980419"/>
                  <a:pt x="133077" y="1980419"/>
                </a:cubicBezTo>
                <a:cubicBezTo>
                  <a:pt x="59749" y="1936960"/>
                  <a:pt x="0" y="1833746"/>
                  <a:pt x="0" y="1749546"/>
                </a:cubicBezTo>
                <a:lnTo>
                  <a:pt x="0" y="758148"/>
                </a:lnTo>
                <a:cubicBezTo>
                  <a:pt x="0" y="672589"/>
                  <a:pt x="59749" y="569375"/>
                  <a:pt x="133077" y="527274"/>
                </a:cubicBezTo>
                <a:cubicBezTo>
                  <a:pt x="991288" y="31576"/>
                  <a:pt x="991288" y="31576"/>
                  <a:pt x="991288" y="31576"/>
                </a:cubicBezTo>
                <a:cubicBezTo>
                  <a:pt x="1027952" y="10526"/>
                  <a:pt x="1076158" y="0"/>
                  <a:pt x="1124365" y="0"/>
                </a:cubicBezTo>
                <a:close/>
              </a:path>
            </a:pathLst>
          </a:custGeom>
          <a:solidFill>
            <a:schemeClr val="tx2">
              <a:alpha val="19000"/>
            </a:schemeClr>
          </a:solidFill>
          <a:ln w="222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2" name="Freeform: Shape 19"/>
          <p:cNvSpPr/>
          <p:nvPr/>
        </p:nvSpPr>
        <p:spPr>
          <a:xfrm>
            <a:off x="4057901" y="1483288"/>
            <a:ext cx="1026113" cy="1144127"/>
          </a:xfrm>
          <a:custGeom>
            <a:avLst/>
            <a:gdLst>
              <a:gd name="connsiteX0" fmla="*/ 1124365 w 2248729"/>
              <a:gd name="connsiteY0" fmla="*/ 0 h 2507353"/>
              <a:gd name="connsiteX1" fmla="*/ 1257442 w 2248729"/>
              <a:gd name="connsiteY1" fmla="*/ 31576 h 2507353"/>
              <a:gd name="connsiteX2" fmla="*/ 2115652 w 2248729"/>
              <a:gd name="connsiteY2" fmla="*/ 527274 h 2507353"/>
              <a:gd name="connsiteX3" fmla="*/ 2248729 w 2248729"/>
              <a:gd name="connsiteY3" fmla="*/ 758148 h 2507353"/>
              <a:gd name="connsiteX4" fmla="*/ 2248729 w 2248729"/>
              <a:gd name="connsiteY4" fmla="*/ 1749546 h 2507353"/>
              <a:gd name="connsiteX5" fmla="*/ 2115652 w 2248729"/>
              <a:gd name="connsiteY5" fmla="*/ 1980419 h 2507353"/>
              <a:gd name="connsiteX6" fmla="*/ 1257442 w 2248729"/>
              <a:gd name="connsiteY6" fmla="*/ 2474760 h 2507353"/>
              <a:gd name="connsiteX7" fmla="*/ 991288 w 2248729"/>
              <a:gd name="connsiteY7" fmla="*/ 2474760 h 2507353"/>
              <a:gd name="connsiteX8" fmla="*/ 133077 w 2248729"/>
              <a:gd name="connsiteY8" fmla="*/ 1980419 h 2507353"/>
              <a:gd name="connsiteX9" fmla="*/ 0 w 2248729"/>
              <a:gd name="connsiteY9" fmla="*/ 1749546 h 2507353"/>
              <a:gd name="connsiteX10" fmla="*/ 0 w 2248729"/>
              <a:gd name="connsiteY10" fmla="*/ 758148 h 2507353"/>
              <a:gd name="connsiteX11" fmla="*/ 133077 w 2248729"/>
              <a:gd name="connsiteY11" fmla="*/ 527274 h 2507353"/>
              <a:gd name="connsiteX12" fmla="*/ 991288 w 2248729"/>
              <a:gd name="connsiteY12" fmla="*/ 31576 h 2507353"/>
              <a:gd name="connsiteX13" fmla="*/ 1124365 w 2248729"/>
              <a:gd name="connsiteY13" fmla="*/ 0 h 250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48729" h="2507353">
                <a:moveTo>
                  <a:pt x="1124365" y="0"/>
                </a:moveTo>
                <a:cubicBezTo>
                  <a:pt x="1172571" y="0"/>
                  <a:pt x="1220778" y="10526"/>
                  <a:pt x="1257442" y="31576"/>
                </a:cubicBezTo>
                <a:cubicBezTo>
                  <a:pt x="2115652" y="527274"/>
                  <a:pt x="2115652" y="527274"/>
                  <a:pt x="2115652" y="527274"/>
                </a:cubicBezTo>
                <a:cubicBezTo>
                  <a:pt x="2188980" y="569375"/>
                  <a:pt x="2248729" y="672589"/>
                  <a:pt x="2248729" y="758148"/>
                </a:cubicBezTo>
                <a:cubicBezTo>
                  <a:pt x="2248729" y="1749546"/>
                  <a:pt x="2248729" y="1749546"/>
                  <a:pt x="2248729" y="1749546"/>
                </a:cubicBezTo>
                <a:cubicBezTo>
                  <a:pt x="2248729" y="1833746"/>
                  <a:pt x="2188980" y="1936960"/>
                  <a:pt x="2115652" y="1980419"/>
                </a:cubicBezTo>
                <a:cubicBezTo>
                  <a:pt x="1257442" y="2474760"/>
                  <a:pt x="1257442" y="2474760"/>
                  <a:pt x="1257442" y="2474760"/>
                </a:cubicBezTo>
                <a:cubicBezTo>
                  <a:pt x="1184114" y="2518218"/>
                  <a:pt x="1064616" y="2518218"/>
                  <a:pt x="991288" y="2474760"/>
                </a:cubicBezTo>
                <a:cubicBezTo>
                  <a:pt x="133077" y="1980419"/>
                  <a:pt x="133077" y="1980419"/>
                  <a:pt x="133077" y="1980419"/>
                </a:cubicBezTo>
                <a:cubicBezTo>
                  <a:pt x="59749" y="1936960"/>
                  <a:pt x="0" y="1833746"/>
                  <a:pt x="0" y="1749546"/>
                </a:cubicBezTo>
                <a:lnTo>
                  <a:pt x="0" y="758148"/>
                </a:lnTo>
                <a:cubicBezTo>
                  <a:pt x="0" y="672589"/>
                  <a:pt x="59749" y="569375"/>
                  <a:pt x="133077" y="527274"/>
                </a:cubicBezTo>
                <a:cubicBezTo>
                  <a:pt x="991288" y="31576"/>
                  <a:pt x="991288" y="31576"/>
                  <a:pt x="991288" y="31576"/>
                </a:cubicBezTo>
                <a:cubicBezTo>
                  <a:pt x="1027952" y="10526"/>
                  <a:pt x="1076158" y="0"/>
                  <a:pt x="1124365" y="0"/>
                </a:cubicBezTo>
                <a:close/>
              </a:path>
            </a:pathLst>
          </a:custGeom>
          <a:solidFill>
            <a:schemeClr val="tx2"/>
          </a:solidFill>
          <a:ln w="222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</a:p>
        </p:txBody>
      </p:sp>
      <p:sp>
        <p:nvSpPr>
          <p:cNvPr id="20" name="TextBox 23"/>
          <p:cNvSpPr txBox="1"/>
          <p:nvPr/>
        </p:nvSpPr>
        <p:spPr>
          <a:xfrm>
            <a:off x="4133285" y="1806082"/>
            <a:ext cx="875346" cy="477636"/>
          </a:xfrm>
          <a:prstGeom prst="rect">
            <a:avLst/>
          </a:prstGeom>
          <a:noFill/>
        </p:spPr>
        <p:txBody>
          <a:bodyPr wrap="square" lIns="0" tIns="0" rIns="0" bIns="0" anchor="ctr">
            <a:normAutofit fontScale="92500" lnSpcReduction="10000"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</a:rPr>
              <a:t>01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9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0" grpId="0" animBg="1"/>
      <p:bldP spid="11" grpId="0" animBg="1"/>
      <p:bldP spid="12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>
            <a:off x="3136107" y="1135856"/>
            <a:ext cx="2871788" cy="2871788"/>
            <a:chOff x="2531604" y="1302799"/>
            <a:chExt cx="3829050" cy="3829051"/>
          </a:xfrm>
        </p:grpSpPr>
        <p:sp>
          <p:nvSpPr>
            <p:cNvPr id="17" name="Freeform: Shape 4"/>
            <p:cNvSpPr/>
            <p:nvPr/>
          </p:nvSpPr>
          <p:spPr bwMode="auto">
            <a:xfrm>
              <a:off x="2534779" y="1352805"/>
              <a:ext cx="1593850" cy="2183606"/>
            </a:xfrm>
            <a:custGeom>
              <a:avLst/>
              <a:gdLst>
                <a:gd name="T0" fmla="*/ 19786 w 21600"/>
                <a:gd name="T1" fmla="*/ 18395 h 21600"/>
                <a:gd name="T2" fmla="*/ 19870 w 21600"/>
                <a:gd name="T3" fmla="*/ 17656 h 21600"/>
                <a:gd name="T4" fmla="*/ 19870 w 21600"/>
                <a:gd name="T5" fmla="*/ 0 h 21600"/>
                <a:gd name="T6" fmla="*/ 0 w 21600"/>
                <a:gd name="T7" fmla="*/ 18395 h 21600"/>
                <a:gd name="T8" fmla="*/ 380 w 21600"/>
                <a:gd name="T9" fmla="*/ 21600 h 21600"/>
                <a:gd name="T10" fmla="*/ 21600 w 21600"/>
                <a:gd name="T11" fmla="*/ 21600 h 21600"/>
                <a:gd name="T12" fmla="*/ 19786 w 21600"/>
                <a:gd name="T13" fmla="*/ 18395 h 21600"/>
                <a:gd name="T14" fmla="*/ 19786 w 21600"/>
                <a:gd name="T15" fmla="*/ 1839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00" h="21600">
                  <a:moveTo>
                    <a:pt x="19786" y="18395"/>
                  </a:moveTo>
                  <a:cubicBezTo>
                    <a:pt x="19786" y="18149"/>
                    <a:pt x="19786" y="17902"/>
                    <a:pt x="19870" y="17656"/>
                  </a:cubicBezTo>
                  <a:cubicBezTo>
                    <a:pt x="19870" y="0"/>
                    <a:pt x="19870" y="0"/>
                    <a:pt x="19870" y="0"/>
                  </a:cubicBezTo>
                  <a:cubicBezTo>
                    <a:pt x="8480" y="2003"/>
                    <a:pt x="0" y="9490"/>
                    <a:pt x="0" y="18395"/>
                  </a:cubicBezTo>
                  <a:cubicBezTo>
                    <a:pt x="0" y="19505"/>
                    <a:pt x="127" y="20552"/>
                    <a:pt x="38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0461" y="20768"/>
                    <a:pt x="19786" y="19659"/>
                    <a:pt x="19786" y="18395"/>
                  </a:cubicBezTo>
                  <a:close/>
                  <a:moveTo>
                    <a:pt x="19786" y="18395"/>
                  </a:moveTo>
                </a:path>
              </a:pathLst>
            </a:custGeom>
            <a:solidFill>
              <a:srgbClr val="FEBF02"/>
            </a:solidFill>
            <a:ln w="9525" cap="flat">
              <a:solidFill>
                <a:schemeClr val="tx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Freeform: Shape 5"/>
            <p:cNvSpPr/>
            <p:nvPr/>
          </p:nvSpPr>
          <p:spPr bwMode="auto">
            <a:xfrm>
              <a:off x="2531604" y="1779048"/>
              <a:ext cx="1593850" cy="1758950"/>
            </a:xfrm>
            <a:custGeom>
              <a:avLst/>
              <a:gdLst>
                <a:gd name="T0" fmla="*/ 1 w 21600"/>
                <a:gd name="T1" fmla="*/ 2 h 21600"/>
                <a:gd name="T2" fmla="*/ 1 w 21600"/>
                <a:gd name="T3" fmla="*/ 0 h 21600"/>
                <a:gd name="T4" fmla="*/ 0 w 21600"/>
                <a:gd name="T5" fmla="*/ 2 h 21600"/>
                <a:gd name="T6" fmla="*/ 0 w 21600"/>
                <a:gd name="T7" fmla="*/ 2 h 21600"/>
                <a:gd name="T8" fmla="*/ 2 w 21600"/>
                <a:gd name="T9" fmla="*/ 2 h 21600"/>
                <a:gd name="T10" fmla="*/ 1 w 21600"/>
                <a:gd name="T11" fmla="*/ 2 h 21600"/>
                <a:gd name="T12" fmla="*/ 1 w 21600"/>
                <a:gd name="T13" fmla="*/ 2 h 21600"/>
                <a:gd name="T14" fmla="*/ 1 w 21600"/>
                <a:gd name="T15" fmla="*/ 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600" h="21600">
                  <a:moveTo>
                    <a:pt x="19870" y="16707"/>
                  </a:moveTo>
                  <a:cubicBezTo>
                    <a:pt x="19870" y="0"/>
                    <a:pt x="19870" y="0"/>
                    <a:pt x="19870" y="0"/>
                  </a:cubicBezTo>
                  <a:cubicBezTo>
                    <a:pt x="0" y="17968"/>
                    <a:pt x="0" y="17968"/>
                    <a:pt x="0" y="17968"/>
                  </a:cubicBezTo>
                  <a:cubicBezTo>
                    <a:pt x="42" y="19230"/>
                    <a:pt x="169" y="20415"/>
                    <a:pt x="38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0461" y="20568"/>
                    <a:pt x="19786" y="19192"/>
                    <a:pt x="19786" y="17624"/>
                  </a:cubicBezTo>
                  <a:cubicBezTo>
                    <a:pt x="19786" y="17318"/>
                    <a:pt x="19786" y="17012"/>
                    <a:pt x="19870" y="16707"/>
                  </a:cubicBezTo>
                  <a:close/>
                  <a:moveTo>
                    <a:pt x="19870" y="16707"/>
                  </a:moveTo>
                </a:path>
              </a:pathLst>
            </a:custGeom>
            <a:solidFill>
              <a:srgbClr val="000000">
                <a:alpha val="7059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Freeform: Shape 6"/>
            <p:cNvSpPr/>
            <p:nvPr/>
          </p:nvSpPr>
          <p:spPr bwMode="auto">
            <a:xfrm>
              <a:off x="2588754" y="3530855"/>
              <a:ext cx="2182019" cy="1595438"/>
            </a:xfrm>
            <a:custGeom>
              <a:avLst/>
              <a:gdLst>
                <a:gd name="T0" fmla="*/ 18395 w 21600"/>
                <a:gd name="T1" fmla="*/ 1856 h 21600"/>
                <a:gd name="T2" fmla="*/ 17656 w 21600"/>
                <a:gd name="T3" fmla="*/ 1772 h 21600"/>
                <a:gd name="T4" fmla="*/ 0 w 21600"/>
                <a:gd name="T5" fmla="*/ 1772 h 21600"/>
                <a:gd name="T6" fmla="*/ 18395 w 21600"/>
                <a:gd name="T7" fmla="*/ 21600 h 21600"/>
                <a:gd name="T8" fmla="*/ 21600 w 21600"/>
                <a:gd name="T9" fmla="*/ 21220 h 21600"/>
                <a:gd name="T10" fmla="*/ 21600 w 21600"/>
                <a:gd name="T11" fmla="*/ 0 h 21600"/>
                <a:gd name="T12" fmla="*/ 18395 w 21600"/>
                <a:gd name="T13" fmla="*/ 1856 h 21600"/>
                <a:gd name="T14" fmla="*/ 18395 w 21600"/>
                <a:gd name="T15" fmla="*/ 185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00" h="21600">
                  <a:moveTo>
                    <a:pt x="18395" y="1856"/>
                  </a:moveTo>
                  <a:cubicBezTo>
                    <a:pt x="18149" y="1856"/>
                    <a:pt x="17902" y="1814"/>
                    <a:pt x="17656" y="1772"/>
                  </a:cubicBezTo>
                  <a:cubicBezTo>
                    <a:pt x="0" y="1772"/>
                    <a:pt x="0" y="1772"/>
                    <a:pt x="0" y="1772"/>
                  </a:cubicBezTo>
                  <a:cubicBezTo>
                    <a:pt x="2003" y="13120"/>
                    <a:pt x="9490" y="21600"/>
                    <a:pt x="18395" y="21600"/>
                  </a:cubicBezTo>
                  <a:cubicBezTo>
                    <a:pt x="19505" y="21600"/>
                    <a:pt x="20552" y="21473"/>
                    <a:pt x="21600" y="2122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799" y="1139"/>
                    <a:pt x="19659" y="1856"/>
                    <a:pt x="18395" y="1856"/>
                  </a:cubicBezTo>
                  <a:close/>
                  <a:moveTo>
                    <a:pt x="18395" y="1856"/>
                  </a:moveTo>
                </a:path>
              </a:pathLst>
            </a:custGeom>
            <a:solidFill>
              <a:srgbClr val="34425B"/>
            </a:solidFill>
            <a:ln w="9525" cap="flat">
              <a:solidFill>
                <a:schemeClr val="tx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Freeform: Shape 7"/>
            <p:cNvSpPr/>
            <p:nvPr/>
          </p:nvSpPr>
          <p:spPr bwMode="auto">
            <a:xfrm>
              <a:off x="3285667" y="3536412"/>
              <a:ext cx="1486694" cy="1595438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1 w 21600"/>
                <a:gd name="T5" fmla="*/ 0 h 21600"/>
                <a:gd name="T6" fmla="*/ 0 w 21600"/>
                <a:gd name="T7" fmla="*/ 1 h 21600"/>
                <a:gd name="T8" fmla="*/ 1 w 21600"/>
                <a:gd name="T9" fmla="*/ 2 h 21600"/>
                <a:gd name="T10" fmla="*/ 1 w 21600"/>
                <a:gd name="T11" fmla="*/ 2 h 21600"/>
                <a:gd name="T12" fmla="*/ 1 w 21600"/>
                <a:gd name="T13" fmla="*/ 0 h 21600"/>
                <a:gd name="T14" fmla="*/ 1 w 21600"/>
                <a:gd name="T15" fmla="*/ 0 h 21600"/>
                <a:gd name="T16" fmla="*/ 1 w 21600"/>
                <a:gd name="T17" fmla="*/ 0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600" h="21600">
                  <a:moveTo>
                    <a:pt x="16900" y="1856"/>
                  </a:moveTo>
                  <a:cubicBezTo>
                    <a:pt x="16539" y="1856"/>
                    <a:pt x="16177" y="1814"/>
                    <a:pt x="15816" y="1772"/>
                  </a:cubicBezTo>
                  <a:cubicBezTo>
                    <a:pt x="15454" y="1772"/>
                    <a:pt x="15454" y="1772"/>
                    <a:pt x="15454" y="1772"/>
                  </a:cubicBezTo>
                  <a:cubicBezTo>
                    <a:pt x="0" y="16200"/>
                    <a:pt x="0" y="16200"/>
                    <a:pt x="0" y="16200"/>
                  </a:cubicBezTo>
                  <a:cubicBezTo>
                    <a:pt x="4654" y="19575"/>
                    <a:pt x="10529" y="21600"/>
                    <a:pt x="16900" y="21600"/>
                  </a:cubicBezTo>
                  <a:cubicBezTo>
                    <a:pt x="18527" y="21600"/>
                    <a:pt x="20064" y="21473"/>
                    <a:pt x="21600" y="2122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425" y="1139"/>
                    <a:pt x="18753" y="1856"/>
                    <a:pt x="16900" y="1856"/>
                  </a:cubicBezTo>
                  <a:close/>
                  <a:moveTo>
                    <a:pt x="16900" y="1856"/>
                  </a:moveTo>
                </a:path>
              </a:pathLst>
            </a:custGeom>
            <a:solidFill>
              <a:srgbClr val="000000">
                <a:alpha val="7059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Freeform: Shape 8"/>
            <p:cNvSpPr/>
            <p:nvPr/>
          </p:nvSpPr>
          <p:spPr bwMode="auto">
            <a:xfrm>
              <a:off x="4769979" y="2893474"/>
              <a:ext cx="1590675" cy="2179638"/>
            </a:xfrm>
            <a:custGeom>
              <a:avLst/>
              <a:gdLst>
                <a:gd name="T0" fmla="*/ 0 w 21600"/>
                <a:gd name="T1" fmla="*/ 1 h 21600"/>
                <a:gd name="T2" fmla="*/ 0 w 21600"/>
                <a:gd name="T3" fmla="*/ 1 h 21600"/>
                <a:gd name="T4" fmla="*/ 0 w 21600"/>
                <a:gd name="T5" fmla="*/ 6 h 21600"/>
                <a:gd name="T6" fmla="*/ 2 w 21600"/>
                <a:gd name="T7" fmla="*/ 1 h 21600"/>
                <a:gd name="T8" fmla="*/ 2 w 21600"/>
                <a:gd name="T9" fmla="*/ 0 h 21600"/>
                <a:gd name="T10" fmla="*/ 0 w 21600"/>
                <a:gd name="T11" fmla="*/ 0 h 21600"/>
                <a:gd name="T12" fmla="*/ 0 w 21600"/>
                <a:gd name="T13" fmla="*/ 1 h 21600"/>
                <a:gd name="T14" fmla="*/ 0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600" h="21600">
                  <a:moveTo>
                    <a:pt x="1818" y="3178"/>
                  </a:moveTo>
                  <a:cubicBezTo>
                    <a:pt x="1818" y="3425"/>
                    <a:pt x="1775" y="3703"/>
                    <a:pt x="1733" y="3919"/>
                  </a:cubicBezTo>
                  <a:cubicBezTo>
                    <a:pt x="1733" y="21600"/>
                    <a:pt x="1733" y="21600"/>
                    <a:pt x="1733" y="21600"/>
                  </a:cubicBezTo>
                  <a:cubicBezTo>
                    <a:pt x="13146" y="19594"/>
                    <a:pt x="21600" y="12096"/>
                    <a:pt x="21600" y="3178"/>
                  </a:cubicBezTo>
                  <a:cubicBezTo>
                    <a:pt x="21600" y="2098"/>
                    <a:pt x="21473" y="1018"/>
                    <a:pt x="2126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99" y="802"/>
                    <a:pt x="1818" y="1944"/>
                    <a:pt x="1818" y="3178"/>
                  </a:cubicBezTo>
                  <a:close/>
                  <a:moveTo>
                    <a:pt x="1818" y="3178"/>
                  </a:moveTo>
                </a:path>
              </a:pathLst>
            </a:custGeom>
            <a:solidFill>
              <a:schemeClr val="accent1"/>
            </a:solidFill>
            <a:ln w="9525" cap="flat">
              <a:solidFill>
                <a:schemeClr val="tx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Freeform: Shape 9"/>
            <p:cNvSpPr/>
            <p:nvPr/>
          </p:nvSpPr>
          <p:spPr bwMode="auto">
            <a:xfrm>
              <a:off x="4895392" y="3191924"/>
              <a:ext cx="1462881" cy="1886744"/>
            </a:xfrm>
            <a:custGeom>
              <a:avLst/>
              <a:gdLst>
                <a:gd name="T0" fmla="*/ 0 w 21600"/>
                <a:gd name="T1" fmla="*/ 2 h 21600"/>
                <a:gd name="T2" fmla="*/ 0 w 21600"/>
                <a:gd name="T3" fmla="*/ 3 h 21600"/>
                <a:gd name="T4" fmla="*/ 1 w 21600"/>
                <a:gd name="T5" fmla="*/ 0 h 21600"/>
                <a:gd name="T6" fmla="*/ 1 w 21600"/>
                <a:gd name="T7" fmla="*/ 0 h 21600"/>
                <a:gd name="T8" fmla="*/ 0 w 21600"/>
                <a:gd name="T9" fmla="*/ 2 h 21600"/>
                <a:gd name="T10" fmla="*/ 0 w 21600"/>
                <a:gd name="T11" fmla="*/ 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16752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12409" y="19283"/>
                    <a:pt x="21600" y="10622"/>
                    <a:pt x="21600" y="321"/>
                  </a:cubicBezTo>
                  <a:cubicBezTo>
                    <a:pt x="21600" y="214"/>
                    <a:pt x="21600" y="107"/>
                    <a:pt x="21600" y="0"/>
                  </a:cubicBezTo>
                  <a:lnTo>
                    <a:pt x="0" y="16752"/>
                  </a:lnTo>
                  <a:close/>
                  <a:moveTo>
                    <a:pt x="0" y="16752"/>
                  </a:moveTo>
                </a:path>
              </a:pathLst>
            </a:custGeom>
            <a:solidFill>
              <a:srgbClr val="000000">
                <a:alpha val="7059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Freeform: Shape 10"/>
            <p:cNvSpPr/>
            <p:nvPr/>
          </p:nvSpPr>
          <p:spPr bwMode="auto">
            <a:xfrm>
              <a:off x="4123867" y="1302799"/>
              <a:ext cx="2178844" cy="1593850"/>
            </a:xfrm>
            <a:custGeom>
              <a:avLst/>
              <a:gdLst>
                <a:gd name="T0" fmla="*/ 1 w 21600"/>
                <a:gd name="T1" fmla="*/ 1 h 21600"/>
                <a:gd name="T2" fmla="*/ 1 w 21600"/>
                <a:gd name="T3" fmla="*/ 1 h 21600"/>
                <a:gd name="T4" fmla="*/ 6 w 21600"/>
                <a:gd name="T5" fmla="*/ 1 h 21600"/>
                <a:gd name="T6" fmla="*/ 1 w 21600"/>
                <a:gd name="T7" fmla="*/ 0 h 21600"/>
                <a:gd name="T8" fmla="*/ 0 w 21600"/>
                <a:gd name="T9" fmla="*/ 0 h 21600"/>
                <a:gd name="T10" fmla="*/ 0 w 21600"/>
                <a:gd name="T11" fmla="*/ 2 h 21600"/>
                <a:gd name="T12" fmla="*/ 1 w 21600"/>
                <a:gd name="T13" fmla="*/ 1 h 21600"/>
                <a:gd name="T14" fmla="*/ 1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600" h="21600">
                  <a:moveTo>
                    <a:pt x="3178" y="19786"/>
                  </a:moveTo>
                  <a:cubicBezTo>
                    <a:pt x="3456" y="19786"/>
                    <a:pt x="3703" y="19786"/>
                    <a:pt x="3919" y="19870"/>
                  </a:cubicBezTo>
                  <a:cubicBezTo>
                    <a:pt x="21600" y="19870"/>
                    <a:pt x="21600" y="19870"/>
                    <a:pt x="21600" y="19870"/>
                  </a:cubicBezTo>
                  <a:cubicBezTo>
                    <a:pt x="19625" y="8480"/>
                    <a:pt x="12127" y="0"/>
                    <a:pt x="3178" y="0"/>
                  </a:cubicBezTo>
                  <a:cubicBezTo>
                    <a:pt x="2098" y="0"/>
                    <a:pt x="1018" y="127"/>
                    <a:pt x="0" y="38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802" y="20461"/>
                    <a:pt x="1944" y="19786"/>
                    <a:pt x="3178" y="19786"/>
                  </a:cubicBezTo>
                  <a:close/>
                  <a:moveTo>
                    <a:pt x="3178" y="19786"/>
                  </a:moveTo>
                </a:path>
              </a:pathLst>
            </a:custGeom>
            <a:solidFill>
              <a:schemeClr val="accent2"/>
            </a:solidFill>
            <a:ln w="9525" cap="flat">
              <a:solidFill>
                <a:schemeClr val="tx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Freeform: Shape 11"/>
            <p:cNvSpPr/>
            <p:nvPr/>
          </p:nvSpPr>
          <p:spPr bwMode="auto">
            <a:xfrm>
              <a:off x="4551698" y="1702849"/>
              <a:ext cx="1754188" cy="106838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2 w 21600"/>
                <a:gd name="T5" fmla="*/ 0 h 21600"/>
                <a:gd name="T6" fmla="*/ 1 w 21600"/>
                <a:gd name="T7" fmla="*/ 0 h 21600"/>
                <a:gd name="T8" fmla="*/ 1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13098" y="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0336" y="12847"/>
                    <a:pt x="17272" y="5290"/>
                    <a:pt x="13098" y="0"/>
                  </a:cubicBezTo>
                  <a:close/>
                  <a:moveTo>
                    <a:pt x="13098" y="0"/>
                  </a:moveTo>
                </a:path>
              </a:pathLst>
            </a:custGeom>
            <a:solidFill>
              <a:srgbClr val="000000">
                <a:alpha val="5098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Oval 12"/>
            <p:cNvSpPr/>
            <p:nvPr/>
          </p:nvSpPr>
          <p:spPr bwMode="auto">
            <a:xfrm>
              <a:off x="4118310" y="2883949"/>
              <a:ext cx="661988" cy="662781"/>
            </a:xfrm>
            <a:prstGeom prst="ellipse">
              <a:avLst/>
            </a:prstGeom>
            <a:solidFill>
              <a:srgbClr val="34425B"/>
            </a:solidFill>
            <a:ln w="9525">
              <a:solidFill>
                <a:schemeClr val="tx1">
                  <a:alpha val="0"/>
                </a:schemeClr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Rectangle 13"/>
            <p:cNvSpPr/>
            <p:nvPr/>
          </p:nvSpPr>
          <p:spPr bwMode="auto">
            <a:xfrm>
              <a:off x="4282617" y="2313243"/>
              <a:ext cx="1669256" cy="4206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20320" bIns="0" anchor="ctr">
              <a:normAutofit/>
            </a:bodyPr>
            <a:lstStyle/>
            <a:p>
              <a:pPr marL="19685"/>
              <a:r>
                <a:rPr lang="zh-CN" altLang="en-US" sz="1600" b="1">
                  <a:solidFill>
                    <a:srgbClr val="FEFEFE"/>
                  </a:solidFill>
                </a:rPr>
                <a:t>标题文本预设</a:t>
              </a:r>
              <a:endParaRPr lang="zh-CN" altLang="en-US" sz="1600" b="1">
                <a:solidFill>
                  <a:srgbClr val="FEFEFE"/>
                </a:solidFill>
              </a:endParaRPr>
            </a:p>
          </p:txBody>
        </p:sp>
        <p:sp>
          <p:nvSpPr>
            <p:cNvPr id="27" name="Rectangle 14"/>
            <p:cNvSpPr/>
            <p:nvPr/>
          </p:nvSpPr>
          <p:spPr bwMode="auto">
            <a:xfrm rot="5400000">
              <a:off x="4508835" y="3474499"/>
              <a:ext cx="1307306" cy="41989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20320" bIns="0" anchor="ctr">
              <a:normAutofit/>
            </a:bodyPr>
            <a:lstStyle/>
            <a:p>
              <a:pPr marL="19685"/>
              <a:r>
                <a:rPr lang="zh-CN" altLang="en-US" sz="1600" b="1" dirty="0">
                  <a:solidFill>
                    <a:srgbClr val="FEFEFE"/>
                  </a:solidFill>
                </a:rPr>
                <a:t>标题文本预设</a:t>
              </a:r>
              <a:endParaRPr lang="zh-CN" altLang="en-US" sz="1600" b="1" dirty="0">
                <a:solidFill>
                  <a:srgbClr val="FEFEFE"/>
                </a:solidFill>
              </a:endParaRPr>
            </a:p>
          </p:txBody>
        </p:sp>
        <p:sp>
          <p:nvSpPr>
            <p:cNvPr id="28" name="Rectangle 15"/>
            <p:cNvSpPr/>
            <p:nvPr/>
          </p:nvSpPr>
          <p:spPr bwMode="auto">
            <a:xfrm>
              <a:off x="2909957" y="3852754"/>
              <a:ext cx="1400969" cy="4206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20320" bIns="0" anchor="ctr">
              <a:normAutofit/>
            </a:bodyPr>
            <a:lstStyle/>
            <a:p>
              <a:pPr marL="19685"/>
              <a:r>
                <a:rPr lang="zh-CN" altLang="en-US" sz="1600" b="1" dirty="0">
                  <a:solidFill>
                    <a:srgbClr val="FEFEFE"/>
                  </a:solidFill>
                </a:rPr>
                <a:t>标题文本预设</a:t>
              </a:r>
              <a:endParaRPr lang="zh-CN" altLang="en-US" sz="1600" b="1" dirty="0">
                <a:solidFill>
                  <a:srgbClr val="FEFEFE"/>
                </a:solidFill>
              </a:endParaRPr>
            </a:p>
          </p:txBody>
        </p:sp>
        <p:sp>
          <p:nvSpPr>
            <p:cNvPr id="29" name="Rectangle 16"/>
            <p:cNvSpPr/>
            <p:nvPr/>
          </p:nvSpPr>
          <p:spPr bwMode="auto">
            <a:xfrm rot="16200000">
              <a:off x="3072148" y="2522793"/>
              <a:ext cx="1307306" cy="4206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20320" bIns="0" anchor="ctr">
              <a:normAutofit/>
            </a:bodyPr>
            <a:lstStyle/>
            <a:p>
              <a:pPr marL="19685"/>
              <a:r>
                <a:rPr lang="zh-CN" altLang="en-US" sz="1600" b="1" dirty="0">
                  <a:solidFill>
                    <a:srgbClr val="FEFEFE"/>
                  </a:solidFill>
                </a:rPr>
                <a:t>标题文本预设</a:t>
              </a:r>
              <a:endParaRPr lang="zh-CN" altLang="en-US" sz="1600" b="1" dirty="0">
                <a:solidFill>
                  <a:srgbClr val="FEFEFE"/>
                </a:solidFill>
              </a:endParaRPr>
            </a:p>
          </p:txBody>
        </p:sp>
      </p:grpSp>
      <p:grpSp>
        <p:nvGrpSpPr>
          <p:cNvPr id="5" name="Group 29"/>
          <p:cNvGrpSpPr/>
          <p:nvPr/>
        </p:nvGrpSpPr>
        <p:grpSpPr>
          <a:xfrm>
            <a:off x="964681" y="1631603"/>
            <a:ext cx="2223135" cy="649605"/>
            <a:chOff x="714323" y="2169079"/>
            <a:chExt cx="3951797" cy="866140"/>
          </a:xfrm>
        </p:grpSpPr>
        <p:sp>
          <p:nvSpPr>
            <p:cNvPr id="15" name="TextBox 30"/>
            <p:cNvSpPr txBox="1"/>
            <p:nvPr/>
          </p:nvSpPr>
          <p:spPr bwMode="auto">
            <a:xfrm>
              <a:off x="714323" y="2169079"/>
              <a:ext cx="3109173" cy="309958"/>
            </a:xfrm>
            <a:prstGeom prst="rect">
              <a:avLst/>
            </a:prstGeom>
            <a:noFill/>
          </p:spPr>
          <p:txBody>
            <a:bodyPr wrap="none" lIns="0" tIns="0" rIns="360000" bIns="0" anchor="ctr" anchorCtr="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rgbClr val="FEBF02"/>
                  </a:solidFill>
                  <a:effectLst/>
                </a:rPr>
                <a:t>标题文本预设</a:t>
              </a:r>
              <a:endParaRPr lang="zh-CN" altLang="en-US" sz="1400" dirty="0">
                <a:solidFill>
                  <a:srgbClr val="FEBF02"/>
                </a:solidFill>
                <a:effectLst/>
              </a:endParaRPr>
            </a:p>
          </p:txBody>
        </p:sp>
        <p:sp>
          <p:nvSpPr>
            <p:cNvPr id="16" name="TextBox 31"/>
            <p:cNvSpPr txBox="1"/>
            <p:nvPr/>
          </p:nvSpPr>
          <p:spPr bwMode="auto">
            <a:xfrm>
              <a:off x="714323" y="2478959"/>
              <a:ext cx="3951797" cy="556260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rmAutofit fontScale="92500"/>
            </a:bodyPr>
            <a:lstStyle/>
            <a:p>
              <a:pPr algn="ct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  <a:endParaRPr lang="zh-CN" altLang="en-US" sz="1000" b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6" name="Group 32"/>
          <p:cNvGrpSpPr/>
          <p:nvPr/>
        </p:nvGrpSpPr>
        <p:grpSpPr>
          <a:xfrm>
            <a:off x="964681" y="2837933"/>
            <a:ext cx="2077720" cy="649605"/>
            <a:chOff x="714323" y="2169079"/>
            <a:chExt cx="3693310" cy="866140"/>
          </a:xfrm>
        </p:grpSpPr>
        <p:sp>
          <p:nvSpPr>
            <p:cNvPr id="13" name="TextBox 33"/>
            <p:cNvSpPr txBox="1"/>
            <p:nvPr/>
          </p:nvSpPr>
          <p:spPr bwMode="auto">
            <a:xfrm>
              <a:off x="714323" y="2169079"/>
              <a:ext cx="3109173" cy="309958"/>
            </a:xfrm>
            <a:prstGeom prst="rect">
              <a:avLst/>
            </a:prstGeom>
            <a:noFill/>
          </p:spPr>
          <p:txBody>
            <a:bodyPr wrap="none" lIns="0" tIns="0" rIns="360000" bIns="0" anchor="ctr" anchorCtr="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rgbClr val="34425B"/>
                  </a:solidFill>
                  <a:effectLst/>
                </a:rPr>
                <a:t>标题文本预设</a:t>
              </a:r>
              <a:endParaRPr lang="zh-CN" altLang="en-US" sz="1400" dirty="0">
                <a:solidFill>
                  <a:srgbClr val="34425B"/>
                </a:solidFill>
                <a:effectLst/>
              </a:endParaRPr>
            </a:p>
          </p:txBody>
        </p:sp>
        <p:sp>
          <p:nvSpPr>
            <p:cNvPr id="14" name="TextBox 47"/>
            <p:cNvSpPr txBox="1"/>
            <p:nvPr/>
          </p:nvSpPr>
          <p:spPr bwMode="auto">
            <a:xfrm>
              <a:off x="714323" y="2478959"/>
              <a:ext cx="3693310" cy="556260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rmAutofit fontScale="92500"/>
            </a:bodyPr>
            <a:lstStyle/>
            <a:p>
              <a:pPr algn="ct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  <a:endParaRPr lang="zh-CN" altLang="en-US" sz="1000" b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7" name="Group 48"/>
          <p:cNvGrpSpPr/>
          <p:nvPr/>
        </p:nvGrpSpPr>
        <p:grpSpPr>
          <a:xfrm>
            <a:off x="6176337" y="1648911"/>
            <a:ext cx="2222500" cy="649605"/>
            <a:chOff x="9114818" y="3764961"/>
            <a:chExt cx="2761808" cy="866140"/>
          </a:xfrm>
        </p:grpSpPr>
        <p:sp>
          <p:nvSpPr>
            <p:cNvPr id="11" name="TextBox 49"/>
            <p:cNvSpPr txBox="1"/>
            <p:nvPr/>
          </p:nvSpPr>
          <p:spPr bwMode="auto">
            <a:xfrm>
              <a:off x="9477009" y="3764961"/>
              <a:ext cx="2001228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rgbClr val="34425B"/>
                  </a:solidFill>
                  <a:effectLst/>
                </a:rPr>
                <a:t>标题文本预设</a:t>
              </a:r>
              <a:endParaRPr lang="zh-CN" altLang="en-US" sz="1400" dirty="0">
                <a:solidFill>
                  <a:srgbClr val="34425B"/>
                </a:solidFill>
                <a:effectLst/>
              </a:endParaRPr>
            </a:p>
          </p:txBody>
        </p:sp>
        <p:sp>
          <p:nvSpPr>
            <p:cNvPr id="12" name="TextBox 50"/>
            <p:cNvSpPr txBox="1"/>
            <p:nvPr/>
          </p:nvSpPr>
          <p:spPr bwMode="auto">
            <a:xfrm>
              <a:off x="9114818" y="4074841"/>
              <a:ext cx="2761808" cy="556260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 fontScale="92500"/>
            </a:bodyPr>
            <a:lstStyle/>
            <a:p>
              <a:pPr algn="ctr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（建议使用主题字体）</a:t>
              </a:r>
              <a:endParaRPr lang="zh-CN" altLang="en-US" sz="10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8" name="Group 51"/>
          <p:cNvGrpSpPr/>
          <p:nvPr/>
        </p:nvGrpSpPr>
        <p:grpSpPr>
          <a:xfrm>
            <a:off x="6279842" y="2800369"/>
            <a:ext cx="2117090" cy="649605"/>
            <a:chOff x="9243439" y="3764961"/>
            <a:chExt cx="2630820" cy="866140"/>
          </a:xfrm>
        </p:grpSpPr>
        <p:sp>
          <p:nvSpPr>
            <p:cNvPr id="9" name="TextBox 52"/>
            <p:cNvSpPr txBox="1"/>
            <p:nvPr/>
          </p:nvSpPr>
          <p:spPr bwMode="auto">
            <a:xfrm>
              <a:off x="9477009" y="3764961"/>
              <a:ext cx="2001228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1"/>
                  </a:solidFill>
                  <a:effectLst/>
                </a:rPr>
                <a:t>标题文本预设</a:t>
              </a:r>
              <a:endParaRPr lang="zh-CN" altLang="en-US" sz="1400" dirty="0">
                <a:solidFill>
                  <a:schemeClr val="accent1"/>
                </a:solidFill>
                <a:effectLst/>
              </a:endParaRPr>
            </a:p>
          </p:txBody>
        </p:sp>
        <p:sp>
          <p:nvSpPr>
            <p:cNvPr id="10" name="TextBox 53"/>
            <p:cNvSpPr txBox="1"/>
            <p:nvPr/>
          </p:nvSpPr>
          <p:spPr bwMode="auto">
            <a:xfrm>
              <a:off x="9243439" y="4074841"/>
              <a:ext cx="2630820" cy="556260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 fontScale="92500"/>
            </a:bodyPr>
            <a:lstStyle/>
            <a:p>
              <a:pPr algn="ct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  <a:endParaRPr lang="zh-CN" altLang="en-US" sz="1000" b="0"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30" name="Title 1"/>
          <p:cNvSpPr txBox="1"/>
          <p:nvPr/>
        </p:nvSpPr>
        <p:spPr>
          <a:xfrm>
            <a:off x="323528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8"/>
          <p:cNvSpPr/>
          <p:nvPr/>
        </p:nvSpPr>
        <p:spPr bwMode="auto">
          <a:xfrm rot="5400000">
            <a:off x="4731063" y="1609024"/>
            <a:ext cx="512112" cy="2865082"/>
          </a:xfrm>
          <a:custGeom>
            <a:avLst/>
            <a:gdLst>
              <a:gd name="T0" fmla="*/ 0 w 462"/>
              <a:gd name="T1" fmla="*/ 0 h 2068"/>
              <a:gd name="T2" fmla="*/ 0 w 462"/>
              <a:gd name="T3" fmla="*/ 2068 h 2068"/>
              <a:gd name="T4" fmla="*/ 462 w 462"/>
              <a:gd name="T5" fmla="*/ 1702 h 2068"/>
              <a:gd name="T6" fmla="*/ 462 w 462"/>
              <a:gd name="T7" fmla="*/ 0 h 2068"/>
              <a:gd name="T8" fmla="*/ 0 w 462"/>
              <a:gd name="T9" fmla="*/ 0 h 2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2" h="2068">
                <a:moveTo>
                  <a:pt x="0" y="0"/>
                </a:moveTo>
                <a:lnTo>
                  <a:pt x="0" y="2068"/>
                </a:lnTo>
                <a:lnTo>
                  <a:pt x="462" y="1702"/>
                </a:lnTo>
                <a:lnTo>
                  <a:pt x="46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32" name="Freeform: Shape 10"/>
          <p:cNvSpPr/>
          <p:nvPr/>
        </p:nvSpPr>
        <p:spPr bwMode="auto">
          <a:xfrm rot="5400000">
            <a:off x="6365628" y="2870567"/>
            <a:ext cx="1015357" cy="547247"/>
          </a:xfrm>
          <a:custGeom>
            <a:avLst/>
            <a:gdLst>
              <a:gd name="T0" fmla="*/ 458 w 916"/>
              <a:gd name="T1" fmla="*/ 0 h 395"/>
              <a:gd name="T2" fmla="*/ 916 w 916"/>
              <a:gd name="T3" fmla="*/ 395 h 395"/>
              <a:gd name="T4" fmla="*/ 458 w 916"/>
              <a:gd name="T5" fmla="*/ 395 h 395"/>
              <a:gd name="T6" fmla="*/ 0 w 916"/>
              <a:gd name="T7" fmla="*/ 395 h 395"/>
              <a:gd name="T8" fmla="*/ 458 w 916"/>
              <a:gd name="T9" fmla="*/ 0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395">
                <a:moveTo>
                  <a:pt x="458" y="0"/>
                </a:moveTo>
                <a:lnTo>
                  <a:pt x="916" y="395"/>
                </a:lnTo>
                <a:lnTo>
                  <a:pt x="458" y="395"/>
                </a:lnTo>
                <a:lnTo>
                  <a:pt x="0" y="395"/>
                </a:lnTo>
                <a:lnTo>
                  <a:pt x="45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33" name="Freeform: Shape 11"/>
          <p:cNvSpPr/>
          <p:nvPr/>
        </p:nvSpPr>
        <p:spPr bwMode="auto">
          <a:xfrm rot="5400000">
            <a:off x="6619468" y="2616728"/>
            <a:ext cx="507678" cy="547247"/>
          </a:xfrm>
          <a:custGeom>
            <a:avLst/>
            <a:gdLst>
              <a:gd name="T0" fmla="*/ 458 w 458"/>
              <a:gd name="T1" fmla="*/ 0 h 395"/>
              <a:gd name="T2" fmla="*/ 0 w 458"/>
              <a:gd name="T3" fmla="*/ 395 h 395"/>
              <a:gd name="T4" fmla="*/ 227 w 458"/>
              <a:gd name="T5" fmla="*/ 395 h 395"/>
              <a:gd name="T6" fmla="*/ 0 w 458"/>
              <a:gd name="T7" fmla="*/ 395 h 395"/>
              <a:gd name="T8" fmla="*/ 210 w 458"/>
              <a:gd name="T9" fmla="*/ 214 h 395"/>
              <a:gd name="T10" fmla="*/ 458 w 458"/>
              <a:gd name="T11" fmla="*/ 0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8" h="395">
                <a:moveTo>
                  <a:pt x="458" y="0"/>
                </a:moveTo>
                <a:lnTo>
                  <a:pt x="0" y="395"/>
                </a:lnTo>
                <a:lnTo>
                  <a:pt x="227" y="395"/>
                </a:lnTo>
                <a:lnTo>
                  <a:pt x="0" y="395"/>
                </a:lnTo>
                <a:lnTo>
                  <a:pt x="210" y="214"/>
                </a:lnTo>
                <a:lnTo>
                  <a:pt x="458" y="0"/>
                </a:lnTo>
                <a:close/>
              </a:path>
            </a:pathLst>
          </a:custGeom>
          <a:solidFill>
            <a:srgbClr val="A6A5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34" name="Freeform: Shape 12"/>
          <p:cNvSpPr/>
          <p:nvPr/>
        </p:nvSpPr>
        <p:spPr bwMode="auto">
          <a:xfrm rot="5400000">
            <a:off x="6619468" y="2616728"/>
            <a:ext cx="507678" cy="547247"/>
          </a:xfrm>
          <a:custGeom>
            <a:avLst/>
            <a:gdLst>
              <a:gd name="T0" fmla="*/ 458 w 458"/>
              <a:gd name="T1" fmla="*/ 0 h 395"/>
              <a:gd name="T2" fmla="*/ 0 w 458"/>
              <a:gd name="T3" fmla="*/ 395 h 395"/>
              <a:gd name="T4" fmla="*/ 227 w 458"/>
              <a:gd name="T5" fmla="*/ 395 h 395"/>
              <a:gd name="T6" fmla="*/ 0 w 458"/>
              <a:gd name="T7" fmla="*/ 395 h 395"/>
              <a:gd name="T8" fmla="*/ 210 w 458"/>
              <a:gd name="T9" fmla="*/ 214 h 395"/>
              <a:gd name="T10" fmla="*/ 458 w 458"/>
              <a:gd name="T11" fmla="*/ 0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8" h="395">
                <a:moveTo>
                  <a:pt x="458" y="0"/>
                </a:moveTo>
                <a:lnTo>
                  <a:pt x="0" y="395"/>
                </a:lnTo>
                <a:lnTo>
                  <a:pt x="227" y="395"/>
                </a:lnTo>
                <a:lnTo>
                  <a:pt x="0" y="395"/>
                </a:lnTo>
                <a:lnTo>
                  <a:pt x="210" y="214"/>
                </a:lnTo>
                <a:lnTo>
                  <a:pt x="45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35" name="Freeform: Shape 13"/>
          <p:cNvSpPr/>
          <p:nvPr/>
        </p:nvSpPr>
        <p:spPr bwMode="auto">
          <a:xfrm rot="5400000">
            <a:off x="6619468" y="3124407"/>
            <a:ext cx="507678" cy="547247"/>
          </a:xfrm>
          <a:custGeom>
            <a:avLst/>
            <a:gdLst>
              <a:gd name="T0" fmla="*/ 0 w 458"/>
              <a:gd name="T1" fmla="*/ 0 h 395"/>
              <a:gd name="T2" fmla="*/ 0 w 458"/>
              <a:gd name="T3" fmla="*/ 0 h 395"/>
              <a:gd name="T4" fmla="*/ 458 w 458"/>
              <a:gd name="T5" fmla="*/ 395 h 395"/>
              <a:gd name="T6" fmla="*/ 458 w 458"/>
              <a:gd name="T7" fmla="*/ 395 h 395"/>
              <a:gd name="T8" fmla="*/ 0 w 458"/>
              <a:gd name="T9" fmla="*/ 0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8" h="395">
                <a:moveTo>
                  <a:pt x="0" y="0"/>
                </a:moveTo>
                <a:lnTo>
                  <a:pt x="0" y="0"/>
                </a:lnTo>
                <a:lnTo>
                  <a:pt x="458" y="395"/>
                </a:lnTo>
                <a:lnTo>
                  <a:pt x="458" y="395"/>
                </a:lnTo>
                <a:lnTo>
                  <a:pt x="0" y="0"/>
                </a:lnTo>
                <a:close/>
              </a:path>
            </a:pathLst>
          </a:custGeom>
          <a:solidFill>
            <a:srgbClr val="AEAD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36" name="Freeform: Shape 14"/>
          <p:cNvSpPr/>
          <p:nvPr/>
        </p:nvSpPr>
        <p:spPr bwMode="auto">
          <a:xfrm rot="5400000">
            <a:off x="6619468" y="3124407"/>
            <a:ext cx="507678" cy="547247"/>
          </a:xfrm>
          <a:custGeom>
            <a:avLst/>
            <a:gdLst>
              <a:gd name="T0" fmla="*/ 0 w 458"/>
              <a:gd name="T1" fmla="*/ 0 h 395"/>
              <a:gd name="T2" fmla="*/ 0 w 458"/>
              <a:gd name="T3" fmla="*/ 0 h 395"/>
              <a:gd name="T4" fmla="*/ 458 w 458"/>
              <a:gd name="T5" fmla="*/ 395 h 395"/>
              <a:gd name="T6" fmla="*/ 458 w 458"/>
              <a:gd name="T7" fmla="*/ 395 h 395"/>
              <a:gd name="T8" fmla="*/ 0 w 458"/>
              <a:gd name="T9" fmla="*/ 0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8" h="395">
                <a:moveTo>
                  <a:pt x="0" y="0"/>
                </a:moveTo>
                <a:lnTo>
                  <a:pt x="0" y="0"/>
                </a:lnTo>
                <a:lnTo>
                  <a:pt x="458" y="395"/>
                </a:lnTo>
                <a:lnTo>
                  <a:pt x="458" y="39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38" name="Freeform: Shape 16"/>
          <p:cNvSpPr/>
          <p:nvPr/>
        </p:nvSpPr>
        <p:spPr bwMode="auto">
          <a:xfrm rot="5400000">
            <a:off x="4702662" y="1637426"/>
            <a:ext cx="512112" cy="2808279"/>
          </a:xfrm>
          <a:custGeom>
            <a:avLst/>
            <a:gdLst>
              <a:gd name="T0" fmla="*/ 462 w 462"/>
              <a:gd name="T1" fmla="*/ 0 h 2027"/>
              <a:gd name="T2" fmla="*/ 231 w 462"/>
              <a:gd name="T3" fmla="*/ 0 h 2027"/>
              <a:gd name="T4" fmla="*/ 0 w 462"/>
              <a:gd name="T5" fmla="*/ 0 h 2027"/>
              <a:gd name="T6" fmla="*/ 0 w 462"/>
              <a:gd name="T7" fmla="*/ 2027 h 2027"/>
              <a:gd name="T8" fmla="*/ 462 w 462"/>
              <a:gd name="T9" fmla="*/ 1661 h 2027"/>
              <a:gd name="T10" fmla="*/ 462 w 462"/>
              <a:gd name="T11" fmla="*/ 0 h 2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62" h="2027">
                <a:moveTo>
                  <a:pt x="462" y="0"/>
                </a:moveTo>
                <a:lnTo>
                  <a:pt x="231" y="0"/>
                </a:lnTo>
                <a:lnTo>
                  <a:pt x="0" y="0"/>
                </a:lnTo>
                <a:lnTo>
                  <a:pt x="0" y="2027"/>
                </a:lnTo>
                <a:lnTo>
                  <a:pt x="462" y="1661"/>
                </a:lnTo>
                <a:lnTo>
                  <a:pt x="46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40" name="Freeform: Shape 18"/>
          <p:cNvSpPr/>
          <p:nvPr/>
        </p:nvSpPr>
        <p:spPr bwMode="auto">
          <a:xfrm rot="5400000">
            <a:off x="6365628" y="2870567"/>
            <a:ext cx="1015357" cy="547247"/>
          </a:xfrm>
          <a:custGeom>
            <a:avLst/>
            <a:gdLst>
              <a:gd name="T0" fmla="*/ 458 w 916"/>
              <a:gd name="T1" fmla="*/ 0 h 395"/>
              <a:gd name="T2" fmla="*/ 458 w 916"/>
              <a:gd name="T3" fmla="*/ 0 h 395"/>
              <a:gd name="T4" fmla="*/ 210 w 916"/>
              <a:gd name="T5" fmla="*/ 214 h 395"/>
              <a:gd name="T6" fmla="*/ 0 w 916"/>
              <a:gd name="T7" fmla="*/ 395 h 395"/>
              <a:gd name="T8" fmla="*/ 227 w 916"/>
              <a:gd name="T9" fmla="*/ 395 h 395"/>
              <a:gd name="T10" fmla="*/ 458 w 916"/>
              <a:gd name="T11" fmla="*/ 395 h 395"/>
              <a:gd name="T12" fmla="*/ 689 w 916"/>
              <a:gd name="T13" fmla="*/ 395 h 395"/>
              <a:gd name="T14" fmla="*/ 916 w 916"/>
              <a:gd name="T15" fmla="*/ 395 h 395"/>
              <a:gd name="T16" fmla="*/ 458 w 916"/>
              <a:gd name="T17" fmla="*/ 0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6" h="395">
                <a:moveTo>
                  <a:pt x="458" y="0"/>
                </a:moveTo>
                <a:lnTo>
                  <a:pt x="458" y="0"/>
                </a:lnTo>
                <a:lnTo>
                  <a:pt x="210" y="214"/>
                </a:lnTo>
                <a:lnTo>
                  <a:pt x="0" y="395"/>
                </a:lnTo>
                <a:lnTo>
                  <a:pt x="227" y="395"/>
                </a:lnTo>
                <a:lnTo>
                  <a:pt x="458" y="395"/>
                </a:lnTo>
                <a:lnTo>
                  <a:pt x="689" y="395"/>
                </a:lnTo>
                <a:lnTo>
                  <a:pt x="916" y="395"/>
                </a:lnTo>
                <a:lnTo>
                  <a:pt x="45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42" name="Freeform: Shape 20"/>
          <p:cNvSpPr/>
          <p:nvPr/>
        </p:nvSpPr>
        <p:spPr bwMode="auto">
          <a:xfrm rot="5400000">
            <a:off x="4031418" y="1465438"/>
            <a:ext cx="517655" cy="2122488"/>
          </a:xfrm>
          <a:custGeom>
            <a:avLst/>
            <a:gdLst>
              <a:gd name="T0" fmla="*/ 0 w 467"/>
              <a:gd name="T1" fmla="*/ 1532 h 1532"/>
              <a:gd name="T2" fmla="*/ 0 w 467"/>
              <a:gd name="T3" fmla="*/ 0 h 1532"/>
              <a:gd name="T4" fmla="*/ 467 w 467"/>
              <a:gd name="T5" fmla="*/ 366 h 1532"/>
              <a:gd name="T6" fmla="*/ 467 w 467"/>
              <a:gd name="T7" fmla="*/ 1532 h 1532"/>
              <a:gd name="T8" fmla="*/ 0 w 467"/>
              <a:gd name="T9" fmla="*/ 1532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7" h="1532">
                <a:moveTo>
                  <a:pt x="0" y="1532"/>
                </a:moveTo>
                <a:lnTo>
                  <a:pt x="0" y="0"/>
                </a:lnTo>
                <a:lnTo>
                  <a:pt x="467" y="366"/>
                </a:lnTo>
                <a:lnTo>
                  <a:pt x="467" y="1532"/>
                </a:lnTo>
                <a:lnTo>
                  <a:pt x="0" y="153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44" name="Freeform: Shape 22"/>
          <p:cNvSpPr/>
          <p:nvPr/>
        </p:nvSpPr>
        <p:spPr bwMode="auto">
          <a:xfrm rot="5400000">
            <a:off x="2503255" y="2250148"/>
            <a:ext cx="1016465" cy="548633"/>
          </a:xfrm>
          <a:custGeom>
            <a:avLst/>
            <a:gdLst>
              <a:gd name="T0" fmla="*/ 458 w 917"/>
              <a:gd name="T1" fmla="*/ 396 h 396"/>
              <a:gd name="T2" fmla="*/ 917 w 917"/>
              <a:gd name="T3" fmla="*/ 0 h 396"/>
              <a:gd name="T4" fmla="*/ 458 w 917"/>
              <a:gd name="T5" fmla="*/ 0 h 396"/>
              <a:gd name="T6" fmla="*/ 0 w 917"/>
              <a:gd name="T7" fmla="*/ 0 h 396"/>
              <a:gd name="T8" fmla="*/ 458 w 917"/>
              <a:gd name="T9" fmla="*/ 396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7" h="396">
                <a:moveTo>
                  <a:pt x="458" y="396"/>
                </a:moveTo>
                <a:lnTo>
                  <a:pt x="917" y="0"/>
                </a:lnTo>
                <a:lnTo>
                  <a:pt x="458" y="0"/>
                </a:lnTo>
                <a:lnTo>
                  <a:pt x="0" y="0"/>
                </a:lnTo>
                <a:lnTo>
                  <a:pt x="458" y="39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45" name="Freeform: Shape 23"/>
          <p:cNvSpPr/>
          <p:nvPr/>
        </p:nvSpPr>
        <p:spPr bwMode="auto">
          <a:xfrm rot="5400000">
            <a:off x="2503255" y="2250148"/>
            <a:ext cx="1016465" cy="548633"/>
          </a:xfrm>
          <a:custGeom>
            <a:avLst/>
            <a:gdLst>
              <a:gd name="T0" fmla="*/ 917 w 917"/>
              <a:gd name="T1" fmla="*/ 0 h 396"/>
              <a:gd name="T2" fmla="*/ 917 w 917"/>
              <a:gd name="T3" fmla="*/ 0 h 396"/>
              <a:gd name="T4" fmla="*/ 458 w 917"/>
              <a:gd name="T5" fmla="*/ 396 h 396"/>
              <a:gd name="T6" fmla="*/ 0 w 917"/>
              <a:gd name="T7" fmla="*/ 0 h 396"/>
              <a:gd name="T8" fmla="*/ 0 w 917"/>
              <a:gd name="T9" fmla="*/ 0 h 396"/>
              <a:gd name="T10" fmla="*/ 458 w 917"/>
              <a:gd name="T11" fmla="*/ 396 h 396"/>
              <a:gd name="T12" fmla="*/ 917 w 917"/>
              <a:gd name="T13" fmla="*/ 0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7" h="396">
                <a:moveTo>
                  <a:pt x="917" y="0"/>
                </a:moveTo>
                <a:lnTo>
                  <a:pt x="917" y="0"/>
                </a:lnTo>
                <a:lnTo>
                  <a:pt x="458" y="396"/>
                </a:lnTo>
                <a:lnTo>
                  <a:pt x="0" y="0"/>
                </a:lnTo>
                <a:lnTo>
                  <a:pt x="0" y="0"/>
                </a:lnTo>
                <a:lnTo>
                  <a:pt x="458" y="396"/>
                </a:lnTo>
                <a:lnTo>
                  <a:pt x="917" y="0"/>
                </a:lnTo>
                <a:close/>
              </a:path>
            </a:pathLst>
          </a:custGeom>
          <a:solidFill>
            <a:srgbClr val="A6A5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46" name="Freeform: Shape 24"/>
          <p:cNvSpPr/>
          <p:nvPr/>
        </p:nvSpPr>
        <p:spPr bwMode="auto">
          <a:xfrm rot="5400000">
            <a:off x="2503255" y="2250148"/>
            <a:ext cx="1016465" cy="548633"/>
          </a:xfrm>
          <a:custGeom>
            <a:avLst/>
            <a:gdLst>
              <a:gd name="T0" fmla="*/ 917 w 917"/>
              <a:gd name="T1" fmla="*/ 0 h 396"/>
              <a:gd name="T2" fmla="*/ 917 w 917"/>
              <a:gd name="T3" fmla="*/ 0 h 396"/>
              <a:gd name="T4" fmla="*/ 458 w 917"/>
              <a:gd name="T5" fmla="*/ 396 h 396"/>
              <a:gd name="T6" fmla="*/ 0 w 917"/>
              <a:gd name="T7" fmla="*/ 0 h 396"/>
              <a:gd name="T8" fmla="*/ 0 w 917"/>
              <a:gd name="T9" fmla="*/ 0 h 396"/>
              <a:gd name="T10" fmla="*/ 458 w 917"/>
              <a:gd name="T11" fmla="*/ 396 h 396"/>
              <a:gd name="T12" fmla="*/ 917 w 917"/>
              <a:gd name="T13" fmla="*/ 0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7" h="396">
                <a:moveTo>
                  <a:pt x="917" y="0"/>
                </a:moveTo>
                <a:lnTo>
                  <a:pt x="917" y="0"/>
                </a:lnTo>
                <a:lnTo>
                  <a:pt x="458" y="396"/>
                </a:lnTo>
                <a:lnTo>
                  <a:pt x="0" y="0"/>
                </a:lnTo>
                <a:lnTo>
                  <a:pt x="0" y="0"/>
                </a:lnTo>
                <a:lnTo>
                  <a:pt x="458" y="396"/>
                </a:lnTo>
                <a:lnTo>
                  <a:pt x="91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47" name="Freeform: Shape 25"/>
          <p:cNvSpPr/>
          <p:nvPr/>
        </p:nvSpPr>
        <p:spPr bwMode="auto">
          <a:xfrm rot="5400000">
            <a:off x="3810414" y="1491622"/>
            <a:ext cx="1016465" cy="2065685"/>
          </a:xfrm>
          <a:custGeom>
            <a:avLst/>
            <a:gdLst>
              <a:gd name="T0" fmla="*/ 227 w 917"/>
              <a:gd name="T1" fmla="*/ 1491 h 1491"/>
              <a:gd name="T2" fmla="*/ 0 w 917"/>
              <a:gd name="T3" fmla="*/ 1491 h 1491"/>
              <a:gd name="T4" fmla="*/ 227 w 917"/>
              <a:gd name="T5" fmla="*/ 1491 h 1491"/>
              <a:gd name="T6" fmla="*/ 227 w 917"/>
              <a:gd name="T7" fmla="*/ 1491 h 1491"/>
              <a:gd name="T8" fmla="*/ 227 w 917"/>
              <a:gd name="T9" fmla="*/ 0 h 1491"/>
              <a:gd name="T10" fmla="*/ 227 w 917"/>
              <a:gd name="T11" fmla="*/ 0 h 1491"/>
              <a:gd name="T12" fmla="*/ 694 w 917"/>
              <a:gd name="T13" fmla="*/ 366 h 1491"/>
              <a:gd name="T14" fmla="*/ 694 w 917"/>
              <a:gd name="T15" fmla="*/ 1491 h 1491"/>
              <a:gd name="T16" fmla="*/ 917 w 917"/>
              <a:gd name="T17" fmla="*/ 1491 h 1491"/>
              <a:gd name="T18" fmla="*/ 917 w 917"/>
              <a:gd name="T19" fmla="*/ 1491 h 1491"/>
              <a:gd name="T20" fmla="*/ 694 w 917"/>
              <a:gd name="T21" fmla="*/ 1491 h 1491"/>
              <a:gd name="T22" fmla="*/ 694 w 917"/>
              <a:gd name="T23" fmla="*/ 366 h 1491"/>
              <a:gd name="T24" fmla="*/ 227 w 917"/>
              <a:gd name="T25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17" h="1491">
                <a:moveTo>
                  <a:pt x="227" y="1491"/>
                </a:moveTo>
                <a:lnTo>
                  <a:pt x="0" y="1491"/>
                </a:lnTo>
                <a:lnTo>
                  <a:pt x="227" y="1491"/>
                </a:lnTo>
                <a:lnTo>
                  <a:pt x="227" y="1491"/>
                </a:lnTo>
                <a:close/>
                <a:moveTo>
                  <a:pt x="227" y="0"/>
                </a:moveTo>
                <a:lnTo>
                  <a:pt x="227" y="0"/>
                </a:lnTo>
                <a:lnTo>
                  <a:pt x="694" y="366"/>
                </a:lnTo>
                <a:lnTo>
                  <a:pt x="694" y="1491"/>
                </a:lnTo>
                <a:lnTo>
                  <a:pt x="917" y="1491"/>
                </a:lnTo>
                <a:lnTo>
                  <a:pt x="917" y="1491"/>
                </a:lnTo>
                <a:lnTo>
                  <a:pt x="694" y="1491"/>
                </a:lnTo>
                <a:lnTo>
                  <a:pt x="694" y="366"/>
                </a:lnTo>
                <a:lnTo>
                  <a:pt x="227" y="0"/>
                </a:lnTo>
                <a:close/>
              </a:path>
            </a:pathLst>
          </a:custGeom>
          <a:solidFill>
            <a:srgbClr val="A6A5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48" name="Freeform: Shape 26"/>
          <p:cNvSpPr/>
          <p:nvPr/>
        </p:nvSpPr>
        <p:spPr bwMode="auto">
          <a:xfrm rot="5400000">
            <a:off x="3810414" y="1491622"/>
            <a:ext cx="1016465" cy="2065685"/>
          </a:xfrm>
          <a:custGeom>
            <a:avLst/>
            <a:gdLst>
              <a:gd name="T0" fmla="*/ 227 w 917"/>
              <a:gd name="T1" fmla="*/ 1491 h 1491"/>
              <a:gd name="T2" fmla="*/ 0 w 917"/>
              <a:gd name="T3" fmla="*/ 1491 h 1491"/>
              <a:gd name="T4" fmla="*/ 227 w 917"/>
              <a:gd name="T5" fmla="*/ 1491 h 1491"/>
              <a:gd name="T6" fmla="*/ 227 w 917"/>
              <a:gd name="T7" fmla="*/ 1491 h 1491"/>
              <a:gd name="T8" fmla="*/ 227 w 917"/>
              <a:gd name="T9" fmla="*/ 0 h 1491"/>
              <a:gd name="T10" fmla="*/ 227 w 917"/>
              <a:gd name="T11" fmla="*/ 0 h 1491"/>
              <a:gd name="T12" fmla="*/ 694 w 917"/>
              <a:gd name="T13" fmla="*/ 366 h 1491"/>
              <a:gd name="T14" fmla="*/ 694 w 917"/>
              <a:gd name="T15" fmla="*/ 1491 h 1491"/>
              <a:gd name="T16" fmla="*/ 917 w 917"/>
              <a:gd name="T17" fmla="*/ 1491 h 1491"/>
              <a:gd name="T18" fmla="*/ 917 w 917"/>
              <a:gd name="T19" fmla="*/ 1491 h 1491"/>
              <a:gd name="T20" fmla="*/ 694 w 917"/>
              <a:gd name="T21" fmla="*/ 1491 h 1491"/>
              <a:gd name="T22" fmla="*/ 694 w 917"/>
              <a:gd name="T23" fmla="*/ 366 h 1491"/>
              <a:gd name="T24" fmla="*/ 227 w 917"/>
              <a:gd name="T25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17" h="1491">
                <a:moveTo>
                  <a:pt x="227" y="1491"/>
                </a:moveTo>
                <a:lnTo>
                  <a:pt x="0" y="1491"/>
                </a:lnTo>
                <a:lnTo>
                  <a:pt x="227" y="1491"/>
                </a:lnTo>
                <a:lnTo>
                  <a:pt x="227" y="1491"/>
                </a:lnTo>
                <a:moveTo>
                  <a:pt x="227" y="0"/>
                </a:moveTo>
                <a:lnTo>
                  <a:pt x="227" y="0"/>
                </a:lnTo>
                <a:lnTo>
                  <a:pt x="694" y="366"/>
                </a:lnTo>
                <a:lnTo>
                  <a:pt x="694" y="1491"/>
                </a:lnTo>
                <a:lnTo>
                  <a:pt x="917" y="1491"/>
                </a:lnTo>
                <a:lnTo>
                  <a:pt x="917" y="1491"/>
                </a:lnTo>
                <a:lnTo>
                  <a:pt x="694" y="1491"/>
                </a:lnTo>
                <a:lnTo>
                  <a:pt x="694" y="366"/>
                </a:lnTo>
                <a:lnTo>
                  <a:pt x="22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51" name="Freeform: Shape 29"/>
          <p:cNvSpPr/>
          <p:nvPr/>
        </p:nvSpPr>
        <p:spPr bwMode="auto">
          <a:xfrm rot="5400000">
            <a:off x="2503255" y="2250148"/>
            <a:ext cx="1016465" cy="548633"/>
          </a:xfrm>
          <a:custGeom>
            <a:avLst/>
            <a:gdLst>
              <a:gd name="T0" fmla="*/ 917 w 917"/>
              <a:gd name="T1" fmla="*/ 0 h 396"/>
              <a:gd name="T2" fmla="*/ 694 w 917"/>
              <a:gd name="T3" fmla="*/ 0 h 396"/>
              <a:gd name="T4" fmla="*/ 458 w 917"/>
              <a:gd name="T5" fmla="*/ 0 h 396"/>
              <a:gd name="T6" fmla="*/ 227 w 917"/>
              <a:gd name="T7" fmla="*/ 0 h 396"/>
              <a:gd name="T8" fmla="*/ 0 w 917"/>
              <a:gd name="T9" fmla="*/ 0 h 396"/>
              <a:gd name="T10" fmla="*/ 458 w 917"/>
              <a:gd name="T11" fmla="*/ 396 h 396"/>
              <a:gd name="T12" fmla="*/ 917 w 917"/>
              <a:gd name="T13" fmla="*/ 0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7" h="396">
                <a:moveTo>
                  <a:pt x="917" y="0"/>
                </a:moveTo>
                <a:lnTo>
                  <a:pt x="694" y="0"/>
                </a:lnTo>
                <a:lnTo>
                  <a:pt x="458" y="0"/>
                </a:lnTo>
                <a:lnTo>
                  <a:pt x="227" y="0"/>
                </a:lnTo>
                <a:lnTo>
                  <a:pt x="0" y="0"/>
                </a:lnTo>
                <a:lnTo>
                  <a:pt x="458" y="396"/>
                </a:lnTo>
                <a:lnTo>
                  <a:pt x="91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53" name="Freeform: Shape 31"/>
          <p:cNvSpPr/>
          <p:nvPr/>
        </p:nvSpPr>
        <p:spPr bwMode="auto">
          <a:xfrm rot="5400000">
            <a:off x="4717070" y="907467"/>
            <a:ext cx="516546" cy="2204229"/>
          </a:xfrm>
          <a:custGeom>
            <a:avLst/>
            <a:gdLst>
              <a:gd name="T0" fmla="*/ 466 w 466"/>
              <a:gd name="T1" fmla="*/ 0 h 1591"/>
              <a:gd name="T2" fmla="*/ 466 w 466"/>
              <a:gd name="T3" fmla="*/ 1591 h 1591"/>
              <a:gd name="T4" fmla="*/ 0 w 466"/>
              <a:gd name="T5" fmla="*/ 1224 h 1591"/>
              <a:gd name="T6" fmla="*/ 0 w 466"/>
              <a:gd name="T7" fmla="*/ 0 h 1591"/>
              <a:gd name="T8" fmla="*/ 466 w 466"/>
              <a:gd name="T9" fmla="*/ 0 h 1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6" h="1591">
                <a:moveTo>
                  <a:pt x="466" y="0"/>
                </a:moveTo>
                <a:lnTo>
                  <a:pt x="466" y="1591"/>
                </a:lnTo>
                <a:lnTo>
                  <a:pt x="0" y="1224"/>
                </a:lnTo>
                <a:lnTo>
                  <a:pt x="0" y="0"/>
                </a:lnTo>
                <a:lnTo>
                  <a:pt x="46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55" name="Freeform: Shape 33"/>
          <p:cNvSpPr/>
          <p:nvPr/>
        </p:nvSpPr>
        <p:spPr bwMode="auto">
          <a:xfrm rot="5400000">
            <a:off x="5783690" y="1735265"/>
            <a:ext cx="1019791" cy="548633"/>
          </a:xfrm>
          <a:custGeom>
            <a:avLst/>
            <a:gdLst>
              <a:gd name="T0" fmla="*/ 462 w 920"/>
              <a:gd name="T1" fmla="*/ 0 h 396"/>
              <a:gd name="T2" fmla="*/ 0 w 920"/>
              <a:gd name="T3" fmla="*/ 396 h 396"/>
              <a:gd name="T4" fmla="*/ 462 w 920"/>
              <a:gd name="T5" fmla="*/ 396 h 396"/>
              <a:gd name="T6" fmla="*/ 920 w 920"/>
              <a:gd name="T7" fmla="*/ 396 h 396"/>
              <a:gd name="T8" fmla="*/ 462 w 920"/>
              <a:gd name="T9" fmla="*/ 0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0" h="396">
                <a:moveTo>
                  <a:pt x="462" y="0"/>
                </a:moveTo>
                <a:lnTo>
                  <a:pt x="0" y="396"/>
                </a:lnTo>
                <a:lnTo>
                  <a:pt x="462" y="396"/>
                </a:lnTo>
                <a:lnTo>
                  <a:pt x="920" y="396"/>
                </a:lnTo>
                <a:lnTo>
                  <a:pt x="46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57" name="Freeform: Shape 35"/>
          <p:cNvSpPr/>
          <p:nvPr/>
        </p:nvSpPr>
        <p:spPr bwMode="auto">
          <a:xfrm rot="5400000">
            <a:off x="4687976" y="936561"/>
            <a:ext cx="516546" cy="2146040"/>
          </a:xfrm>
          <a:custGeom>
            <a:avLst/>
            <a:gdLst>
              <a:gd name="T0" fmla="*/ 466 w 466"/>
              <a:gd name="T1" fmla="*/ 0 h 1549"/>
              <a:gd name="T2" fmla="*/ 235 w 466"/>
              <a:gd name="T3" fmla="*/ 0 h 1549"/>
              <a:gd name="T4" fmla="*/ 0 w 466"/>
              <a:gd name="T5" fmla="*/ 0 h 1549"/>
              <a:gd name="T6" fmla="*/ 0 w 466"/>
              <a:gd name="T7" fmla="*/ 539 h 1549"/>
              <a:gd name="T8" fmla="*/ 0 w 466"/>
              <a:gd name="T9" fmla="*/ 539 h 1549"/>
              <a:gd name="T10" fmla="*/ 0 w 466"/>
              <a:gd name="T11" fmla="*/ 1182 h 1549"/>
              <a:gd name="T12" fmla="*/ 466 w 466"/>
              <a:gd name="T13" fmla="*/ 1549 h 1549"/>
              <a:gd name="T14" fmla="*/ 466 w 466"/>
              <a:gd name="T15" fmla="*/ 0 h 1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6" h="1549">
                <a:moveTo>
                  <a:pt x="466" y="0"/>
                </a:moveTo>
                <a:lnTo>
                  <a:pt x="235" y="0"/>
                </a:lnTo>
                <a:lnTo>
                  <a:pt x="0" y="0"/>
                </a:lnTo>
                <a:lnTo>
                  <a:pt x="0" y="539"/>
                </a:lnTo>
                <a:lnTo>
                  <a:pt x="0" y="539"/>
                </a:lnTo>
                <a:lnTo>
                  <a:pt x="0" y="1182"/>
                </a:lnTo>
                <a:lnTo>
                  <a:pt x="466" y="1549"/>
                </a:lnTo>
                <a:lnTo>
                  <a:pt x="46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58" name="Freeform: Shape 36"/>
          <p:cNvSpPr/>
          <p:nvPr/>
        </p:nvSpPr>
        <p:spPr bwMode="auto">
          <a:xfrm rot="5400000">
            <a:off x="5783690" y="1735265"/>
            <a:ext cx="1019791" cy="548633"/>
          </a:xfrm>
          <a:custGeom>
            <a:avLst/>
            <a:gdLst>
              <a:gd name="T0" fmla="*/ 462 w 920"/>
              <a:gd name="T1" fmla="*/ 0 h 396"/>
              <a:gd name="T2" fmla="*/ 0 w 920"/>
              <a:gd name="T3" fmla="*/ 396 h 396"/>
              <a:gd name="T4" fmla="*/ 227 w 920"/>
              <a:gd name="T5" fmla="*/ 396 h 396"/>
              <a:gd name="T6" fmla="*/ 462 w 920"/>
              <a:gd name="T7" fmla="*/ 396 h 396"/>
              <a:gd name="T8" fmla="*/ 693 w 920"/>
              <a:gd name="T9" fmla="*/ 396 h 396"/>
              <a:gd name="T10" fmla="*/ 920 w 920"/>
              <a:gd name="T11" fmla="*/ 396 h 396"/>
              <a:gd name="T12" fmla="*/ 462 w 920"/>
              <a:gd name="T13" fmla="*/ 0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0" h="396">
                <a:moveTo>
                  <a:pt x="462" y="0"/>
                </a:moveTo>
                <a:lnTo>
                  <a:pt x="0" y="396"/>
                </a:lnTo>
                <a:lnTo>
                  <a:pt x="227" y="396"/>
                </a:lnTo>
                <a:lnTo>
                  <a:pt x="462" y="396"/>
                </a:lnTo>
                <a:lnTo>
                  <a:pt x="693" y="396"/>
                </a:lnTo>
                <a:lnTo>
                  <a:pt x="920" y="396"/>
                </a:lnTo>
                <a:lnTo>
                  <a:pt x="46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60" name="Freeform: Shape 38"/>
          <p:cNvSpPr/>
          <p:nvPr/>
        </p:nvSpPr>
        <p:spPr bwMode="auto">
          <a:xfrm rot="5400000">
            <a:off x="3791737" y="270526"/>
            <a:ext cx="512112" cy="2449451"/>
          </a:xfrm>
          <a:custGeom>
            <a:avLst/>
            <a:gdLst>
              <a:gd name="T0" fmla="*/ 462 w 462"/>
              <a:gd name="T1" fmla="*/ 1768 h 1768"/>
              <a:gd name="T2" fmla="*/ 462 w 462"/>
              <a:gd name="T3" fmla="*/ 0 h 1768"/>
              <a:gd name="T4" fmla="*/ 0 w 462"/>
              <a:gd name="T5" fmla="*/ 367 h 1768"/>
              <a:gd name="T6" fmla="*/ 0 w 462"/>
              <a:gd name="T7" fmla="*/ 1768 h 1768"/>
              <a:gd name="T8" fmla="*/ 462 w 462"/>
              <a:gd name="T9" fmla="*/ 1768 h 1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2" h="1768">
                <a:moveTo>
                  <a:pt x="462" y="1768"/>
                </a:moveTo>
                <a:lnTo>
                  <a:pt x="462" y="0"/>
                </a:lnTo>
                <a:lnTo>
                  <a:pt x="0" y="367"/>
                </a:lnTo>
                <a:lnTo>
                  <a:pt x="0" y="1768"/>
                </a:lnTo>
                <a:lnTo>
                  <a:pt x="462" y="176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66" name="Freeform: Shape 44"/>
          <p:cNvSpPr/>
          <p:nvPr/>
        </p:nvSpPr>
        <p:spPr bwMode="auto">
          <a:xfrm rot="5400000">
            <a:off x="3823602" y="302391"/>
            <a:ext cx="512112" cy="2385721"/>
          </a:xfrm>
          <a:custGeom>
            <a:avLst/>
            <a:gdLst>
              <a:gd name="T0" fmla="*/ 462 w 462"/>
              <a:gd name="T1" fmla="*/ 0 h 1722"/>
              <a:gd name="T2" fmla="*/ 0 w 462"/>
              <a:gd name="T3" fmla="*/ 367 h 1722"/>
              <a:gd name="T4" fmla="*/ 0 w 462"/>
              <a:gd name="T5" fmla="*/ 1722 h 1722"/>
              <a:gd name="T6" fmla="*/ 231 w 462"/>
              <a:gd name="T7" fmla="*/ 1722 h 1722"/>
              <a:gd name="T8" fmla="*/ 462 w 462"/>
              <a:gd name="T9" fmla="*/ 1722 h 1722"/>
              <a:gd name="T10" fmla="*/ 462 w 462"/>
              <a:gd name="T11" fmla="*/ 0 h 1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62" h="1722">
                <a:moveTo>
                  <a:pt x="462" y="0"/>
                </a:moveTo>
                <a:lnTo>
                  <a:pt x="0" y="367"/>
                </a:lnTo>
                <a:lnTo>
                  <a:pt x="0" y="1722"/>
                </a:lnTo>
                <a:lnTo>
                  <a:pt x="231" y="1722"/>
                </a:lnTo>
                <a:lnTo>
                  <a:pt x="462" y="1722"/>
                </a:lnTo>
                <a:lnTo>
                  <a:pt x="46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grpSp>
        <p:nvGrpSpPr>
          <p:cNvPr id="73" name="组合 72"/>
          <p:cNvGrpSpPr/>
          <p:nvPr/>
        </p:nvGrpSpPr>
        <p:grpSpPr>
          <a:xfrm>
            <a:off x="2338165" y="1019413"/>
            <a:ext cx="2934353" cy="1015357"/>
            <a:chOff x="2338165" y="1456384"/>
            <a:chExt cx="2934353" cy="1015357"/>
          </a:xfrm>
        </p:grpSpPr>
        <p:grpSp>
          <p:nvGrpSpPr>
            <p:cNvPr id="72" name="组合 71"/>
            <p:cNvGrpSpPr/>
            <p:nvPr/>
          </p:nvGrpSpPr>
          <p:grpSpPr>
            <a:xfrm>
              <a:off x="2338165" y="1456384"/>
              <a:ext cx="2934353" cy="1015357"/>
              <a:chOff x="2338165" y="1424545"/>
              <a:chExt cx="2934353" cy="1015357"/>
            </a:xfrm>
          </p:grpSpPr>
          <p:sp>
            <p:nvSpPr>
              <p:cNvPr id="65" name="Freeform: Shape 43"/>
              <p:cNvSpPr/>
              <p:nvPr/>
            </p:nvSpPr>
            <p:spPr bwMode="auto">
              <a:xfrm rot="5400000">
                <a:off x="3823602" y="739362"/>
                <a:ext cx="512112" cy="2385721"/>
              </a:xfrm>
              <a:custGeom>
                <a:avLst/>
                <a:gdLst>
                  <a:gd name="T0" fmla="*/ 462 w 462"/>
                  <a:gd name="T1" fmla="*/ 0 h 1722"/>
                  <a:gd name="T2" fmla="*/ 0 w 462"/>
                  <a:gd name="T3" fmla="*/ 367 h 1722"/>
                  <a:gd name="T4" fmla="*/ 0 w 462"/>
                  <a:gd name="T5" fmla="*/ 1722 h 1722"/>
                  <a:gd name="T6" fmla="*/ 231 w 462"/>
                  <a:gd name="T7" fmla="*/ 1722 h 1722"/>
                  <a:gd name="T8" fmla="*/ 462 w 462"/>
                  <a:gd name="T9" fmla="*/ 1722 h 1722"/>
                  <a:gd name="T10" fmla="*/ 462 w 462"/>
                  <a:gd name="T11" fmla="*/ 0 h 1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2" h="1722">
                    <a:moveTo>
                      <a:pt x="462" y="0"/>
                    </a:moveTo>
                    <a:lnTo>
                      <a:pt x="0" y="367"/>
                    </a:lnTo>
                    <a:lnTo>
                      <a:pt x="0" y="1722"/>
                    </a:lnTo>
                    <a:lnTo>
                      <a:pt x="231" y="1722"/>
                    </a:lnTo>
                    <a:lnTo>
                      <a:pt x="462" y="1722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7" name="Freeform: Shape 45"/>
              <p:cNvSpPr/>
              <p:nvPr/>
            </p:nvSpPr>
            <p:spPr bwMode="auto">
              <a:xfrm rot="5400000">
                <a:off x="2104803" y="1657907"/>
                <a:ext cx="1015357" cy="548633"/>
              </a:xfrm>
              <a:custGeom>
                <a:avLst/>
                <a:gdLst>
                  <a:gd name="T0" fmla="*/ 916 w 916"/>
                  <a:gd name="T1" fmla="*/ 0 h 396"/>
                  <a:gd name="T2" fmla="*/ 689 w 916"/>
                  <a:gd name="T3" fmla="*/ 0 h 396"/>
                  <a:gd name="T4" fmla="*/ 458 w 916"/>
                  <a:gd name="T5" fmla="*/ 0 h 396"/>
                  <a:gd name="T6" fmla="*/ 227 w 916"/>
                  <a:gd name="T7" fmla="*/ 0 h 396"/>
                  <a:gd name="T8" fmla="*/ 0 w 916"/>
                  <a:gd name="T9" fmla="*/ 0 h 396"/>
                  <a:gd name="T10" fmla="*/ 458 w 916"/>
                  <a:gd name="T11" fmla="*/ 396 h 396"/>
                  <a:gd name="T12" fmla="*/ 916 w 916"/>
                  <a:gd name="T13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6" h="396">
                    <a:moveTo>
                      <a:pt x="916" y="0"/>
                    </a:moveTo>
                    <a:lnTo>
                      <a:pt x="689" y="0"/>
                    </a:lnTo>
                    <a:lnTo>
                      <a:pt x="458" y="0"/>
                    </a:lnTo>
                    <a:lnTo>
                      <a:pt x="227" y="0"/>
                    </a:lnTo>
                    <a:lnTo>
                      <a:pt x="0" y="0"/>
                    </a:lnTo>
                    <a:lnTo>
                      <a:pt x="458" y="396"/>
                    </a:lnTo>
                    <a:lnTo>
                      <a:pt x="9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25" name="TextBox 3"/>
            <p:cNvSpPr txBox="1"/>
            <p:nvPr/>
          </p:nvSpPr>
          <p:spPr>
            <a:xfrm>
              <a:off x="3140848" y="1814023"/>
              <a:ext cx="1061829" cy="253916"/>
            </a:xfrm>
            <a:prstGeom prst="rect">
              <a:avLst/>
            </a:prstGeom>
            <a:noFill/>
            <a:effectLst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</a:rPr>
                <a:t>标题文本预设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3873229" y="1531525"/>
            <a:ext cx="2694673" cy="1019791"/>
            <a:chOff x="3873229" y="1968496"/>
            <a:chExt cx="2694673" cy="1019791"/>
          </a:xfrm>
        </p:grpSpPr>
        <p:grpSp>
          <p:nvGrpSpPr>
            <p:cNvPr id="71" name="组合 70"/>
            <p:cNvGrpSpPr/>
            <p:nvPr/>
          </p:nvGrpSpPr>
          <p:grpSpPr>
            <a:xfrm>
              <a:off x="3873229" y="1968496"/>
              <a:ext cx="2694673" cy="1019791"/>
              <a:chOff x="3873229" y="1936657"/>
              <a:chExt cx="2694673" cy="1019791"/>
            </a:xfrm>
          </p:grpSpPr>
          <p:sp>
            <p:nvSpPr>
              <p:cNvPr id="54" name="Freeform: Shape 32"/>
              <p:cNvSpPr/>
              <p:nvPr/>
            </p:nvSpPr>
            <p:spPr bwMode="auto">
              <a:xfrm rot="5400000">
                <a:off x="5783690" y="2172236"/>
                <a:ext cx="1019791" cy="548633"/>
              </a:xfrm>
              <a:custGeom>
                <a:avLst/>
                <a:gdLst>
                  <a:gd name="T0" fmla="*/ 462 w 920"/>
                  <a:gd name="T1" fmla="*/ 0 h 396"/>
                  <a:gd name="T2" fmla="*/ 0 w 920"/>
                  <a:gd name="T3" fmla="*/ 396 h 396"/>
                  <a:gd name="T4" fmla="*/ 462 w 920"/>
                  <a:gd name="T5" fmla="*/ 396 h 396"/>
                  <a:gd name="T6" fmla="*/ 920 w 920"/>
                  <a:gd name="T7" fmla="*/ 396 h 396"/>
                  <a:gd name="T8" fmla="*/ 462 w 920"/>
                  <a:gd name="T9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0" h="396">
                    <a:moveTo>
                      <a:pt x="462" y="0"/>
                    </a:moveTo>
                    <a:lnTo>
                      <a:pt x="0" y="396"/>
                    </a:lnTo>
                    <a:lnTo>
                      <a:pt x="462" y="396"/>
                    </a:lnTo>
                    <a:lnTo>
                      <a:pt x="920" y="396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6" name="Freeform: Shape 34"/>
              <p:cNvSpPr/>
              <p:nvPr/>
            </p:nvSpPr>
            <p:spPr bwMode="auto">
              <a:xfrm rot="5400000">
                <a:off x="4687976" y="1373532"/>
                <a:ext cx="516546" cy="2146040"/>
              </a:xfrm>
              <a:custGeom>
                <a:avLst/>
                <a:gdLst>
                  <a:gd name="T0" fmla="*/ 466 w 466"/>
                  <a:gd name="T1" fmla="*/ 0 h 1549"/>
                  <a:gd name="T2" fmla="*/ 235 w 466"/>
                  <a:gd name="T3" fmla="*/ 0 h 1549"/>
                  <a:gd name="T4" fmla="*/ 0 w 466"/>
                  <a:gd name="T5" fmla="*/ 0 h 1549"/>
                  <a:gd name="T6" fmla="*/ 0 w 466"/>
                  <a:gd name="T7" fmla="*/ 539 h 1549"/>
                  <a:gd name="T8" fmla="*/ 0 w 466"/>
                  <a:gd name="T9" fmla="*/ 539 h 1549"/>
                  <a:gd name="T10" fmla="*/ 0 w 466"/>
                  <a:gd name="T11" fmla="*/ 1182 h 1549"/>
                  <a:gd name="T12" fmla="*/ 466 w 466"/>
                  <a:gd name="T13" fmla="*/ 1549 h 1549"/>
                  <a:gd name="T14" fmla="*/ 466 w 466"/>
                  <a:gd name="T15" fmla="*/ 0 h 1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6" h="1549">
                    <a:moveTo>
                      <a:pt x="466" y="0"/>
                    </a:moveTo>
                    <a:lnTo>
                      <a:pt x="235" y="0"/>
                    </a:lnTo>
                    <a:lnTo>
                      <a:pt x="0" y="0"/>
                    </a:lnTo>
                    <a:lnTo>
                      <a:pt x="0" y="539"/>
                    </a:lnTo>
                    <a:lnTo>
                      <a:pt x="0" y="539"/>
                    </a:lnTo>
                    <a:lnTo>
                      <a:pt x="0" y="1182"/>
                    </a:lnTo>
                    <a:lnTo>
                      <a:pt x="466" y="1549"/>
                    </a:lnTo>
                    <a:lnTo>
                      <a:pt x="46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26" name="TextBox 4"/>
            <p:cNvSpPr txBox="1"/>
            <p:nvPr/>
          </p:nvSpPr>
          <p:spPr>
            <a:xfrm>
              <a:off x="4784173" y="2359652"/>
              <a:ext cx="1061829" cy="253916"/>
            </a:xfrm>
            <a:prstGeom prst="rect">
              <a:avLst/>
            </a:prstGeom>
            <a:noFill/>
            <a:effectLst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</a:rPr>
                <a:t>标题文本预设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2737171" y="2048071"/>
            <a:ext cx="2614318" cy="1016465"/>
            <a:chOff x="2737171" y="2485042"/>
            <a:chExt cx="2614318" cy="1016465"/>
          </a:xfrm>
        </p:grpSpPr>
        <p:grpSp>
          <p:nvGrpSpPr>
            <p:cNvPr id="69" name="组合 68"/>
            <p:cNvGrpSpPr/>
            <p:nvPr/>
          </p:nvGrpSpPr>
          <p:grpSpPr>
            <a:xfrm>
              <a:off x="2737171" y="2485042"/>
              <a:ext cx="2614318" cy="1016465"/>
              <a:chOff x="2737171" y="2453203"/>
              <a:chExt cx="2614318" cy="1016465"/>
            </a:xfrm>
          </p:grpSpPr>
          <p:sp>
            <p:nvSpPr>
              <p:cNvPr id="43" name="Freeform: Shape 21"/>
              <p:cNvSpPr/>
              <p:nvPr/>
            </p:nvSpPr>
            <p:spPr bwMode="auto">
              <a:xfrm rot="5400000">
                <a:off x="2503255" y="2687119"/>
                <a:ext cx="1016465" cy="548633"/>
              </a:xfrm>
              <a:custGeom>
                <a:avLst/>
                <a:gdLst>
                  <a:gd name="T0" fmla="*/ 458 w 917"/>
                  <a:gd name="T1" fmla="*/ 396 h 396"/>
                  <a:gd name="T2" fmla="*/ 917 w 917"/>
                  <a:gd name="T3" fmla="*/ 0 h 396"/>
                  <a:gd name="T4" fmla="*/ 458 w 917"/>
                  <a:gd name="T5" fmla="*/ 0 h 396"/>
                  <a:gd name="T6" fmla="*/ 0 w 917"/>
                  <a:gd name="T7" fmla="*/ 0 h 396"/>
                  <a:gd name="T8" fmla="*/ 458 w 917"/>
                  <a:gd name="T9" fmla="*/ 396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7" h="396">
                    <a:moveTo>
                      <a:pt x="458" y="396"/>
                    </a:moveTo>
                    <a:lnTo>
                      <a:pt x="917" y="0"/>
                    </a:lnTo>
                    <a:lnTo>
                      <a:pt x="458" y="0"/>
                    </a:lnTo>
                    <a:lnTo>
                      <a:pt x="0" y="0"/>
                    </a:lnTo>
                    <a:lnTo>
                      <a:pt x="458" y="39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9" name="Freeform: Shape 27"/>
              <p:cNvSpPr/>
              <p:nvPr/>
            </p:nvSpPr>
            <p:spPr bwMode="auto">
              <a:xfrm rot="5400000">
                <a:off x="4059819" y="1930810"/>
                <a:ext cx="517655" cy="2065685"/>
              </a:xfrm>
              <a:custGeom>
                <a:avLst/>
                <a:gdLst>
                  <a:gd name="T0" fmla="*/ 0 w 467"/>
                  <a:gd name="T1" fmla="*/ 0 h 1491"/>
                  <a:gd name="T2" fmla="*/ 0 w 467"/>
                  <a:gd name="T3" fmla="*/ 1491 h 1491"/>
                  <a:gd name="T4" fmla="*/ 0 w 467"/>
                  <a:gd name="T5" fmla="*/ 1491 h 1491"/>
                  <a:gd name="T6" fmla="*/ 231 w 467"/>
                  <a:gd name="T7" fmla="*/ 1491 h 1491"/>
                  <a:gd name="T8" fmla="*/ 467 w 467"/>
                  <a:gd name="T9" fmla="*/ 1491 h 1491"/>
                  <a:gd name="T10" fmla="*/ 467 w 467"/>
                  <a:gd name="T11" fmla="*/ 366 h 1491"/>
                  <a:gd name="T12" fmla="*/ 0 w 467"/>
                  <a:gd name="T13" fmla="*/ 0 h 1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7" h="1491">
                    <a:moveTo>
                      <a:pt x="0" y="0"/>
                    </a:moveTo>
                    <a:lnTo>
                      <a:pt x="0" y="1491"/>
                    </a:lnTo>
                    <a:lnTo>
                      <a:pt x="0" y="1491"/>
                    </a:lnTo>
                    <a:lnTo>
                      <a:pt x="231" y="1491"/>
                    </a:lnTo>
                    <a:lnTo>
                      <a:pt x="467" y="1491"/>
                    </a:lnTo>
                    <a:lnTo>
                      <a:pt x="467" y="3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27" name="TextBox 5"/>
            <p:cNvSpPr txBox="1"/>
            <p:nvPr/>
          </p:nvSpPr>
          <p:spPr>
            <a:xfrm>
              <a:off x="3422669" y="2863430"/>
              <a:ext cx="1061829" cy="253916"/>
            </a:xfrm>
            <a:prstGeom prst="rect">
              <a:avLst/>
            </a:prstGeom>
            <a:noFill/>
            <a:effectLst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</a:rPr>
                <a:t>标题文本预设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3554578" y="2565725"/>
            <a:ext cx="3355526" cy="1015357"/>
            <a:chOff x="3554578" y="3002696"/>
            <a:chExt cx="3355526" cy="1015357"/>
          </a:xfrm>
        </p:grpSpPr>
        <p:grpSp>
          <p:nvGrpSpPr>
            <p:cNvPr id="70" name="组合 69"/>
            <p:cNvGrpSpPr/>
            <p:nvPr/>
          </p:nvGrpSpPr>
          <p:grpSpPr>
            <a:xfrm>
              <a:off x="3554578" y="3002696"/>
              <a:ext cx="3355526" cy="1015357"/>
              <a:chOff x="3554578" y="2970857"/>
              <a:chExt cx="3355526" cy="1015357"/>
            </a:xfrm>
          </p:grpSpPr>
          <p:sp>
            <p:nvSpPr>
              <p:cNvPr id="37" name="Freeform: Shape 15"/>
              <p:cNvSpPr/>
              <p:nvPr/>
            </p:nvSpPr>
            <p:spPr bwMode="auto">
              <a:xfrm rot="5400000">
                <a:off x="4702662" y="2074397"/>
                <a:ext cx="512112" cy="2808279"/>
              </a:xfrm>
              <a:custGeom>
                <a:avLst/>
                <a:gdLst>
                  <a:gd name="T0" fmla="*/ 462 w 462"/>
                  <a:gd name="T1" fmla="*/ 0 h 2027"/>
                  <a:gd name="T2" fmla="*/ 231 w 462"/>
                  <a:gd name="T3" fmla="*/ 0 h 2027"/>
                  <a:gd name="T4" fmla="*/ 0 w 462"/>
                  <a:gd name="T5" fmla="*/ 0 h 2027"/>
                  <a:gd name="T6" fmla="*/ 0 w 462"/>
                  <a:gd name="T7" fmla="*/ 2027 h 2027"/>
                  <a:gd name="T8" fmla="*/ 462 w 462"/>
                  <a:gd name="T9" fmla="*/ 1661 h 2027"/>
                  <a:gd name="T10" fmla="*/ 462 w 462"/>
                  <a:gd name="T11" fmla="*/ 0 h 20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2" h="2027">
                    <a:moveTo>
                      <a:pt x="462" y="0"/>
                    </a:moveTo>
                    <a:lnTo>
                      <a:pt x="231" y="0"/>
                    </a:lnTo>
                    <a:lnTo>
                      <a:pt x="0" y="0"/>
                    </a:lnTo>
                    <a:lnTo>
                      <a:pt x="0" y="2027"/>
                    </a:lnTo>
                    <a:lnTo>
                      <a:pt x="462" y="1661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rgbClr val="3442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" name="Freeform: Shape 17"/>
              <p:cNvSpPr/>
              <p:nvPr/>
            </p:nvSpPr>
            <p:spPr bwMode="auto">
              <a:xfrm rot="5400000">
                <a:off x="6128802" y="3204912"/>
                <a:ext cx="1015357" cy="547247"/>
              </a:xfrm>
              <a:custGeom>
                <a:avLst/>
                <a:gdLst>
                  <a:gd name="T0" fmla="*/ 458 w 916"/>
                  <a:gd name="T1" fmla="*/ 0 h 395"/>
                  <a:gd name="T2" fmla="*/ 458 w 916"/>
                  <a:gd name="T3" fmla="*/ 0 h 395"/>
                  <a:gd name="T4" fmla="*/ 210 w 916"/>
                  <a:gd name="T5" fmla="*/ 214 h 395"/>
                  <a:gd name="T6" fmla="*/ 0 w 916"/>
                  <a:gd name="T7" fmla="*/ 395 h 395"/>
                  <a:gd name="T8" fmla="*/ 227 w 916"/>
                  <a:gd name="T9" fmla="*/ 395 h 395"/>
                  <a:gd name="T10" fmla="*/ 458 w 916"/>
                  <a:gd name="T11" fmla="*/ 395 h 395"/>
                  <a:gd name="T12" fmla="*/ 689 w 916"/>
                  <a:gd name="T13" fmla="*/ 395 h 395"/>
                  <a:gd name="T14" fmla="*/ 916 w 916"/>
                  <a:gd name="T15" fmla="*/ 395 h 395"/>
                  <a:gd name="T16" fmla="*/ 458 w 916"/>
                  <a:gd name="T17" fmla="*/ 0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6" h="395">
                    <a:moveTo>
                      <a:pt x="458" y="0"/>
                    </a:moveTo>
                    <a:lnTo>
                      <a:pt x="458" y="0"/>
                    </a:lnTo>
                    <a:lnTo>
                      <a:pt x="210" y="214"/>
                    </a:lnTo>
                    <a:lnTo>
                      <a:pt x="0" y="395"/>
                    </a:lnTo>
                    <a:lnTo>
                      <a:pt x="227" y="395"/>
                    </a:lnTo>
                    <a:lnTo>
                      <a:pt x="458" y="395"/>
                    </a:lnTo>
                    <a:lnTo>
                      <a:pt x="689" y="395"/>
                    </a:lnTo>
                    <a:lnTo>
                      <a:pt x="916" y="395"/>
                    </a:lnTo>
                    <a:lnTo>
                      <a:pt x="458" y="0"/>
                    </a:lnTo>
                    <a:close/>
                  </a:path>
                </a:pathLst>
              </a:custGeom>
              <a:solidFill>
                <a:srgbClr val="3442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28" name="TextBox 6"/>
            <p:cNvSpPr txBox="1"/>
            <p:nvPr/>
          </p:nvSpPr>
          <p:spPr>
            <a:xfrm>
              <a:off x="4651380" y="3383018"/>
              <a:ext cx="1061829" cy="253916"/>
            </a:xfrm>
            <a:prstGeom prst="rect">
              <a:avLst/>
            </a:prstGeom>
            <a:noFill/>
            <a:effectLst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</a:rPr>
                <a:t>标题文本预设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48"/>
          <p:cNvGrpSpPr/>
          <p:nvPr/>
        </p:nvGrpSpPr>
        <p:grpSpPr>
          <a:xfrm>
            <a:off x="6516216" y="1634151"/>
            <a:ext cx="2264535" cy="1604637"/>
            <a:chOff x="8170814" y="1912116"/>
            <a:chExt cx="2749722" cy="2139516"/>
          </a:xfrm>
        </p:grpSpPr>
        <p:grpSp>
          <p:nvGrpSpPr>
            <p:cNvPr id="16" name="Group 58"/>
            <p:cNvGrpSpPr/>
            <p:nvPr/>
          </p:nvGrpSpPr>
          <p:grpSpPr>
            <a:xfrm>
              <a:off x="8170814" y="1912116"/>
              <a:ext cx="2611177" cy="2139516"/>
              <a:chOff x="1193500" y="1491637"/>
              <a:chExt cx="3761195" cy="2139516"/>
            </a:xfrm>
          </p:grpSpPr>
          <p:grpSp>
            <p:nvGrpSpPr>
              <p:cNvPr id="18" name="Group 60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2" name="TextBox 64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 dirty="0"/>
                    <a:t>此部分内容作为文字排版占位显示</a:t>
                  </a:r>
                  <a:br>
                    <a:rPr lang="zh-CN" altLang="en-US" sz="1000" dirty="0"/>
                  </a:br>
                  <a:r>
                    <a:rPr lang="zh-CN" altLang="en-US" sz="1000" dirty="0"/>
                    <a:t>（建议使用主题字体）</a:t>
                  </a:r>
                  <a:endParaRPr lang="zh-CN" altLang="en-US" sz="1000" dirty="0"/>
                </a:p>
              </p:txBody>
            </p:sp>
            <p:sp>
              <p:nvSpPr>
                <p:cNvPr id="23" name="Rectangle 65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 dirty="0">
                      <a:solidFill>
                        <a:srgbClr val="34425B"/>
                      </a:solidFill>
                    </a:rPr>
                    <a:t>标题文本预设</a:t>
                  </a:r>
                  <a:endParaRPr lang="zh-CN" altLang="en-US" sz="1600" b="1" dirty="0">
                    <a:solidFill>
                      <a:srgbClr val="34425B"/>
                    </a:solidFill>
                  </a:endParaRPr>
                </a:p>
              </p:txBody>
            </p:sp>
          </p:grpSp>
          <p:grpSp>
            <p:nvGrpSpPr>
              <p:cNvPr id="19" name="Group 61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0" name="TextBox 62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  <a:endParaRPr lang="zh-CN" altLang="en-US" sz="1000"/>
                </a:p>
              </p:txBody>
            </p:sp>
            <p:sp>
              <p:nvSpPr>
                <p:cNvPr id="21" name="Rectangle 63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2"/>
                      </a:solidFill>
                    </a:rPr>
                    <a:t>标题文本预设</a:t>
                  </a:r>
                  <a:endParaRPr lang="zh-CN" altLang="en-US" sz="1600" b="1">
                    <a:solidFill>
                      <a:schemeClr val="accent2"/>
                    </a:solidFill>
                  </a:endParaRPr>
                </a:p>
              </p:txBody>
            </p:sp>
          </p:grpSp>
        </p:grpSp>
        <p:cxnSp>
          <p:nvCxnSpPr>
            <p:cNvPr id="17" name="Straight Connector 59"/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组合 76"/>
          <p:cNvGrpSpPr/>
          <p:nvPr/>
        </p:nvGrpSpPr>
        <p:grpSpPr>
          <a:xfrm>
            <a:off x="2338165" y="3085645"/>
            <a:ext cx="2934353" cy="1015357"/>
            <a:chOff x="2338165" y="1456384"/>
            <a:chExt cx="2934353" cy="1015357"/>
          </a:xfrm>
          <a:solidFill>
            <a:srgbClr val="FEBF02"/>
          </a:solidFill>
        </p:grpSpPr>
        <p:grpSp>
          <p:nvGrpSpPr>
            <p:cNvPr id="78" name="组合 77"/>
            <p:cNvGrpSpPr/>
            <p:nvPr/>
          </p:nvGrpSpPr>
          <p:grpSpPr>
            <a:xfrm>
              <a:off x="2338165" y="1456384"/>
              <a:ext cx="2934353" cy="1015357"/>
              <a:chOff x="2338165" y="1424545"/>
              <a:chExt cx="2934353" cy="1015357"/>
            </a:xfrm>
            <a:grpFill/>
          </p:grpSpPr>
          <p:sp>
            <p:nvSpPr>
              <p:cNvPr id="80" name="Freeform: Shape 43"/>
              <p:cNvSpPr/>
              <p:nvPr/>
            </p:nvSpPr>
            <p:spPr bwMode="auto">
              <a:xfrm rot="5400000">
                <a:off x="3823602" y="739362"/>
                <a:ext cx="512112" cy="2385721"/>
              </a:xfrm>
              <a:custGeom>
                <a:avLst/>
                <a:gdLst>
                  <a:gd name="T0" fmla="*/ 462 w 462"/>
                  <a:gd name="T1" fmla="*/ 0 h 1722"/>
                  <a:gd name="T2" fmla="*/ 0 w 462"/>
                  <a:gd name="T3" fmla="*/ 367 h 1722"/>
                  <a:gd name="T4" fmla="*/ 0 w 462"/>
                  <a:gd name="T5" fmla="*/ 1722 h 1722"/>
                  <a:gd name="T6" fmla="*/ 231 w 462"/>
                  <a:gd name="T7" fmla="*/ 1722 h 1722"/>
                  <a:gd name="T8" fmla="*/ 462 w 462"/>
                  <a:gd name="T9" fmla="*/ 1722 h 1722"/>
                  <a:gd name="T10" fmla="*/ 462 w 462"/>
                  <a:gd name="T11" fmla="*/ 0 h 1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2" h="1722">
                    <a:moveTo>
                      <a:pt x="462" y="0"/>
                    </a:moveTo>
                    <a:lnTo>
                      <a:pt x="0" y="367"/>
                    </a:lnTo>
                    <a:lnTo>
                      <a:pt x="0" y="1722"/>
                    </a:lnTo>
                    <a:lnTo>
                      <a:pt x="231" y="1722"/>
                    </a:lnTo>
                    <a:lnTo>
                      <a:pt x="462" y="1722"/>
                    </a:lnTo>
                    <a:lnTo>
                      <a:pt x="46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1" name="Freeform: Shape 45"/>
              <p:cNvSpPr/>
              <p:nvPr/>
            </p:nvSpPr>
            <p:spPr bwMode="auto">
              <a:xfrm rot="5400000">
                <a:off x="2104803" y="1657907"/>
                <a:ext cx="1015357" cy="548633"/>
              </a:xfrm>
              <a:custGeom>
                <a:avLst/>
                <a:gdLst>
                  <a:gd name="T0" fmla="*/ 916 w 916"/>
                  <a:gd name="T1" fmla="*/ 0 h 396"/>
                  <a:gd name="T2" fmla="*/ 689 w 916"/>
                  <a:gd name="T3" fmla="*/ 0 h 396"/>
                  <a:gd name="T4" fmla="*/ 458 w 916"/>
                  <a:gd name="T5" fmla="*/ 0 h 396"/>
                  <a:gd name="T6" fmla="*/ 227 w 916"/>
                  <a:gd name="T7" fmla="*/ 0 h 396"/>
                  <a:gd name="T8" fmla="*/ 0 w 916"/>
                  <a:gd name="T9" fmla="*/ 0 h 396"/>
                  <a:gd name="T10" fmla="*/ 458 w 916"/>
                  <a:gd name="T11" fmla="*/ 396 h 396"/>
                  <a:gd name="T12" fmla="*/ 916 w 916"/>
                  <a:gd name="T13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6" h="396">
                    <a:moveTo>
                      <a:pt x="916" y="0"/>
                    </a:moveTo>
                    <a:lnTo>
                      <a:pt x="689" y="0"/>
                    </a:lnTo>
                    <a:lnTo>
                      <a:pt x="458" y="0"/>
                    </a:lnTo>
                    <a:lnTo>
                      <a:pt x="227" y="0"/>
                    </a:lnTo>
                    <a:lnTo>
                      <a:pt x="0" y="0"/>
                    </a:lnTo>
                    <a:lnTo>
                      <a:pt x="458" y="396"/>
                    </a:lnTo>
                    <a:lnTo>
                      <a:pt x="9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79" name="TextBox 3"/>
            <p:cNvSpPr txBox="1"/>
            <p:nvPr/>
          </p:nvSpPr>
          <p:spPr>
            <a:xfrm>
              <a:off x="3140848" y="1814023"/>
              <a:ext cx="1061829" cy="253916"/>
            </a:xfrm>
            <a:prstGeom prst="rect">
              <a:avLst/>
            </a:prstGeom>
            <a:grpFill/>
            <a:effectLst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</a:rPr>
                <a:t>标题文本预设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467544" y="879924"/>
            <a:ext cx="2259720" cy="3203994"/>
            <a:chOff x="467544" y="879924"/>
            <a:chExt cx="2259720" cy="3203994"/>
          </a:xfrm>
        </p:grpSpPr>
        <p:sp>
          <p:nvSpPr>
            <p:cNvPr id="62" name="Freeform: Shape 40"/>
            <p:cNvSpPr/>
            <p:nvPr/>
          </p:nvSpPr>
          <p:spPr bwMode="auto">
            <a:xfrm rot="5400000">
              <a:off x="1945269" y="1113286"/>
              <a:ext cx="1015357" cy="548633"/>
            </a:xfrm>
            <a:custGeom>
              <a:avLst/>
              <a:gdLst>
                <a:gd name="T0" fmla="*/ 458 w 916"/>
                <a:gd name="T1" fmla="*/ 396 h 396"/>
                <a:gd name="T2" fmla="*/ 0 w 916"/>
                <a:gd name="T3" fmla="*/ 0 h 396"/>
                <a:gd name="T4" fmla="*/ 458 w 916"/>
                <a:gd name="T5" fmla="*/ 0 h 396"/>
                <a:gd name="T6" fmla="*/ 916 w 916"/>
                <a:gd name="T7" fmla="*/ 0 h 396"/>
                <a:gd name="T8" fmla="*/ 458 w 916"/>
                <a:gd name="T9" fmla="*/ 39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6" h="396">
                  <a:moveTo>
                    <a:pt x="458" y="396"/>
                  </a:moveTo>
                  <a:lnTo>
                    <a:pt x="0" y="0"/>
                  </a:lnTo>
                  <a:lnTo>
                    <a:pt x="458" y="0"/>
                  </a:lnTo>
                  <a:lnTo>
                    <a:pt x="916" y="0"/>
                  </a:lnTo>
                  <a:lnTo>
                    <a:pt x="458" y="39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3" name="Freeform: Shape 41"/>
            <p:cNvSpPr/>
            <p:nvPr/>
          </p:nvSpPr>
          <p:spPr bwMode="auto">
            <a:xfrm rot="5400000">
              <a:off x="2199109" y="1367125"/>
              <a:ext cx="507678" cy="548633"/>
            </a:xfrm>
            <a:custGeom>
              <a:avLst/>
              <a:gdLst>
                <a:gd name="T0" fmla="*/ 458 w 458"/>
                <a:gd name="T1" fmla="*/ 0 h 396"/>
                <a:gd name="T2" fmla="*/ 0 w 458"/>
                <a:gd name="T3" fmla="*/ 396 h 396"/>
                <a:gd name="T4" fmla="*/ 396 w 458"/>
                <a:gd name="T5" fmla="*/ 58 h 396"/>
                <a:gd name="T6" fmla="*/ 458 w 458"/>
                <a:gd name="T7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8" h="396">
                  <a:moveTo>
                    <a:pt x="458" y="0"/>
                  </a:moveTo>
                  <a:lnTo>
                    <a:pt x="0" y="396"/>
                  </a:lnTo>
                  <a:lnTo>
                    <a:pt x="396" y="58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A6A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4" name="Freeform: Shape 42"/>
            <p:cNvSpPr/>
            <p:nvPr/>
          </p:nvSpPr>
          <p:spPr bwMode="auto">
            <a:xfrm rot="5400000">
              <a:off x="2199109" y="1367125"/>
              <a:ext cx="507678" cy="548633"/>
            </a:xfrm>
            <a:custGeom>
              <a:avLst/>
              <a:gdLst>
                <a:gd name="T0" fmla="*/ 458 w 458"/>
                <a:gd name="T1" fmla="*/ 0 h 396"/>
                <a:gd name="T2" fmla="*/ 0 w 458"/>
                <a:gd name="T3" fmla="*/ 396 h 396"/>
                <a:gd name="T4" fmla="*/ 396 w 458"/>
                <a:gd name="T5" fmla="*/ 58 h 396"/>
                <a:gd name="T6" fmla="*/ 458 w 458"/>
                <a:gd name="T7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8" h="396">
                  <a:moveTo>
                    <a:pt x="458" y="0"/>
                  </a:moveTo>
                  <a:lnTo>
                    <a:pt x="0" y="396"/>
                  </a:lnTo>
                  <a:lnTo>
                    <a:pt x="396" y="58"/>
                  </a:lnTo>
                  <a:lnTo>
                    <a:pt x="4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7" name="Group 49"/>
            <p:cNvGrpSpPr/>
            <p:nvPr/>
          </p:nvGrpSpPr>
          <p:grpSpPr>
            <a:xfrm>
              <a:off x="467544" y="1423875"/>
              <a:ext cx="2234885" cy="1818880"/>
              <a:chOff x="1307468" y="1697288"/>
              <a:chExt cx="2713719" cy="2425173"/>
            </a:xfrm>
          </p:grpSpPr>
          <p:grpSp>
            <p:nvGrpSpPr>
              <p:cNvPr id="8" name="Group 50"/>
              <p:cNvGrpSpPr/>
              <p:nvPr/>
            </p:nvGrpSpPr>
            <p:grpSpPr>
              <a:xfrm>
                <a:off x="1410010" y="1697288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10" name="Group 52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4" name="TextBox 56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/>
                      <a:t>此部分内容作为文字排版占位显示</a:t>
                    </a:r>
                    <a:br>
                      <a:rPr lang="zh-CN" altLang="en-US" sz="1000"/>
                    </a:br>
                    <a:r>
                      <a:rPr lang="zh-CN" altLang="en-US" sz="1000"/>
                      <a:t>（建议使用主题字体）</a:t>
                    </a:r>
                    <a:endParaRPr lang="zh-CN" altLang="en-US" sz="1000"/>
                  </a:p>
                </p:txBody>
              </p:sp>
              <p:sp>
                <p:nvSpPr>
                  <p:cNvPr id="15" name="Rectangle 57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zh-CN" altLang="en-US" sz="1600" b="1" dirty="0">
                        <a:solidFill>
                          <a:schemeClr val="accent1"/>
                        </a:solidFill>
                      </a:rPr>
                      <a:t>标题文本预设</a:t>
                    </a:r>
                    <a:endParaRPr lang="zh-CN" altLang="en-US" sz="1600" b="1" dirty="0">
                      <a:solidFill>
                        <a:schemeClr val="accent1"/>
                      </a:solidFill>
                    </a:endParaRPr>
                  </a:p>
                </p:txBody>
              </p:sp>
            </p:grpSp>
            <p:grpSp>
              <p:nvGrpSpPr>
                <p:cNvPr id="11" name="Group 53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2" name="TextBox 54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 dirty="0"/>
                      <a:t>此部分内容作为文字排版占位显示</a:t>
                    </a:r>
                    <a:br>
                      <a:rPr lang="zh-CN" altLang="en-US" sz="1000" dirty="0"/>
                    </a:br>
                    <a:r>
                      <a:rPr lang="zh-CN" altLang="en-US" sz="1000" dirty="0"/>
                      <a:t>（建议使用主题字体）</a:t>
                    </a:r>
                    <a:endParaRPr lang="zh-CN" altLang="en-US" sz="1000" dirty="0"/>
                  </a:p>
                </p:txBody>
              </p:sp>
              <p:sp>
                <p:nvSpPr>
                  <p:cNvPr id="13" name="Rectangle 55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zh-CN" altLang="en-US" sz="1600" b="1">
                        <a:solidFill>
                          <a:srgbClr val="FEBF02"/>
                        </a:solidFill>
                      </a:rPr>
                      <a:t>标题文本预设</a:t>
                    </a:r>
                    <a:endParaRPr lang="zh-CN" altLang="en-US" sz="1600" b="1">
                      <a:solidFill>
                        <a:srgbClr val="FEBF02"/>
                      </a:solidFill>
                    </a:endParaRPr>
                  </a:p>
                </p:txBody>
              </p:sp>
            </p:grpSp>
          </p:grpSp>
          <p:cxnSp>
            <p:nvCxnSpPr>
              <p:cNvPr id="9" name="Straight Connector 51"/>
              <p:cNvCxnSpPr/>
              <p:nvPr/>
            </p:nvCxnSpPr>
            <p:spPr>
              <a:xfrm>
                <a:off x="1307468" y="2710116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51"/>
              <p:cNvCxnSpPr/>
              <p:nvPr/>
            </p:nvCxnSpPr>
            <p:spPr>
              <a:xfrm>
                <a:off x="1307468" y="412246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52"/>
            <p:cNvGrpSpPr/>
            <p:nvPr/>
          </p:nvGrpSpPr>
          <p:grpSpPr>
            <a:xfrm>
              <a:off x="524034" y="3472212"/>
              <a:ext cx="2150436" cy="611706"/>
              <a:chOff x="1317257" y="1824875"/>
              <a:chExt cx="3761195" cy="815608"/>
            </a:xfrm>
          </p:grpSpPr>
          <p:sp>
            <p:nvSpPr>
              <p:cNvPr id="89" name="TextBox 56"/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  <a:endParaRPr lang="zh-CN" altLang="en-US" sz="1000"/>
              </a:p>
            </p:txBody>
          </p:sp>
          <p:sp>
            <p:nvSpPr>
              <p:cNvPr id="90" name="Rectangle 57"/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1"/>
                    </a:solidFill>
                  </a:rPr>
                  <a:t>标题文本预设</a:t>
                </a:r>
                <a:endParaRPr lang="zh-CN" altLang="en-US" sz="1600" b="1" dirty="0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82" name="Title 1"/>
          <p:cNvSpPr txBox="1"/>
          <p:nvPr/>
        </p:nvSpPr>
        <p:spPr>
          <a:xfrm>
            <a:off x="323528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5071" y="3277021"/>
            <a:ext cx="2864801" cy="230833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r>
              <a:rPr lang="zh-CN" altLang="en-US" sz="1400" b="1" dirty="0">
                <a:solidFill>
                  <a:schemeClr val="dk1">
                    <a:lumMod val="100000"/>
                  </a:schemeClr>
                </a:solidFill>
              </a:rPr>
              <a:t>标题文本预设</a:t>
            </a:r>
            <a:endParaRPr lang="zh-CN" altLang="en-US" sz="1400" b="1" dirty="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5071" y="3588645"/>
            <a:ext cx="2864801" cy="427713"/>
          </a:xfrm>
          <a:prstGeom prst="rect">
            <a:avLst/>
          </a:prstGeom>
        </p:spPr>
        <p:txBody>
          <a:bodyPr wrap="square"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此部分内容作为文字排版占位显示（建议使用主题字体）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如需更改请在（设置形状格式）菜单下（文本选项）中调整</a:t>
            </a:r>
            <a:endParaRPr lang="zh-CN" altLang="en-US" sz="1100">
              <a:solidFill>
                <a:schemeClr val="dk1">
                  <a:lumMod val="100000"/>
                </a:schemeClr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635896" y="1131590"/>
            <a:ext cx="4487827" cy="3360440"/>
            <a:chOff x="3635896" y="1131590"/>
            <a:chExt cx="4487827" cy="3360440"/>
          </a:xfrm>
        </p:grpSpPr>
        <p:sp>
          <p:nvSpPr>
            <p:cNvPr id="4" name="Rectangle 1"/>
            <p:cNvSpPr/>
            <p:nvPr/>
          </p:nvSpPr>
          <p:spPr>
            <a:xfrm>
              <a:off x="3782981" y="1291630"/>
              <a:ext cx="4340742" cy="3200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7" name="Rectangle 3"/>
            <p:cNvSpPr/>
            <p:nvPr/>
          </p:nvSpPr>
          <p:spPr>
            <a:xfrm>
              <a:off x="3635896" y="1131590"/>
              <a:ext cx="4340741" cy="3200400"/>
            </a:xfrm>
            <a:prstGeom prst="rect">
              <a:avLst/>
            </a:prstGeom>
            <a:blipFill dpi="0"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844" y="1851670"/>
            <a:ext cx="4449688" cy="936104"/>
            <a:chOff x="9844" y="1851670"/>
            <a:chExt cx="4449688" cy="936104"/>
          </a:xfrm>
        </p:grpSpPr>
        <p:sp>
          <p:nvSpPr>
            <p:cNvPr id="10" name="矩形: 圆角 9"/>
            <p:cNvSpPr/>
            <p:nvPr/>
          </p:nvSpPr>
          <p:spPr>
            <a:xfrm>
              <a:off x="9844" y="1851670"/>
              <a:ext cx="4449688" cy="936104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43841" y="2118965"/>
              <a:ext cx="2215991" cy="484748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zh-CN" altLang="en-US" sz="3600" b="1" dirty="0">
                  <a:solidFill>
                    <a:schemeClr val="bg1"/>
                  </a:solidFill>
                </a:rPr>
                <a:t>标题文本预设</a:t>
              </a:r>
              <a:endParaRPr lang="zh-CN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itle 1"/>
          <p:cNvSpPr txBox="1"/>
          <p:nvPr/>
        </p:nvSpPr>
        <p:spPr>
          <a:xfrm>
            <a:off x="323528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fill="hold" nodeType="after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椭圆 37"/>
          <p:cNvSpPr/>
          <p:nvPr/>
        </p:nvSpPr>
        <p:spPr>
          <a:xfrm>
            <a:off x="2122106" y="2839993"/>
            <a:ext cx="1252905" cy="1252906"/>
          </a:xfrm>
          <a:prstGeom prst="ellipse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</a:p>
        </p:txBody>
      </p:sp>
      <p:sp>
        <p:nvSpPr>
          <p:cNvPr id="39" name="椭圆 38"/>
          <p:cNvSpPr/>
          <p:nvPr/>
        </p:nvSpPr>
        <p:spPr>
          <a:xfrm>
            <a:off x="4231163" y="1877237"/>
            <a:ext cx="1589209" cy="158921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</a:p>
        </p:txBody>
      </p:sp>
      <p:sp>
        <p:nvSpPr>
          <p:cNvPr id="40" name="椭圆 39"/>
          <p:cNvSpPr/>
          <p:nvPr/>
        </p:nvSpPr>
        <p:spPr>
          <a:xfrm>
            <a:off x="6380330" y="3466446"/>
            <a:ext cx="1252905" cy="1252906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</a:p>
        </p:txBody>
      </p:sp>
      <p:sp>
        <p:nvSpPr>
          <p:cNvPr id="41" name="椭圆 40"/>
          <p:cNvSpPr/>
          <p:nvPr/>
        </p:nvSpPr>
        <p:spPr>
          <a:xfrm>
            <a:off x="6447855" y="898812"/>
            <a:ext cx="903410" cy="9034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</a:p>
        </p:txBody>
      </p:sp>
      <p:sp>
        <p:nvSpPr>
          <p:cNvPr id="42" name="椭圆 41"/>
          <p:cNvSpPr/>
          <p:nvPr/>
        </p:nvSpPr>
        <p:spPr>
          <a:xfrm>
            <a:off x="2821644" y="1061199"/>
            <a:ext cx="1078157" cy="1078158"/>
          </a:xfrm>
          <a:prstGeom prst="ellipse">
            <a:avLst/>
          </a:prstGeom>
          <a:solidFill>
            <a:srgbClr val="344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</a:p>
        </p:txBody>
      </p:sp>
      <p:sp>
        <p:nvSpPr>
          <p:cNvPr id="43" name="椭圆 42"/>
          <p:cNvSpPr/>
          <p:nvPr/>
        </p:nvSpPr>
        <p:spPr>
          <a:xfrm>
            <a:off x="3744288" y="3828580"/>
            <a:ext cx="903410" cy="9034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</a:p>
        </p:txBody>
      </p:sp>
      <p:sp>
        <p:nvSpPr>
          <p:cNvPr id="44" name="椭圆 43"/>
          <p:cNvSpPr/>
          <p:nvPr/>
        </p:nvSpPr>
        <p:spPr>
          <a:xfrm>
            <a:off x="4938396" y="973827"/>
            <a:ext cx="631946" cy="6319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</a:p>
        </p:txBody>
      </p:sp>
      <p:sp>
        <p:nvSpPr>
          <p:cNvPr id="45" name="椭圆 44"/>
          <p:cNvSpPr/>
          <p:nvPr/>
        </p:nvSpPr>
        <p:spPr>
          <a:xfrm>
            <a:off x="5879446" y="1604950"/>
            <a:ext cx="544573" cy="544573"/>
          </a:xfrm>
          <a:prstGeom prst="ellipse">
            <a:avLst/>
          </a:prstGeom>
          <a:solidFill>
            <a:srgbClr val="344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</a:p>
        </p:txBody>
      </p:sp>
      <p:sp>
        <p:nvSpPr>
          <p:cNvPr id="46" name="椭圆 45"/>
          <p:cNvSpPr/>
          <p:nvPr/>
        </p:nvSpPr>
        <p:spPr>
          <a:xfrm>
            <a:off x="3476670" y="2422223"/>
            <a:ext cx="499235" cy="499235"/>
          </a:xfrm>
          <a:prstGeom prst="ellipse">
            <a:avLst/>
          </a:prstGeom>
          <a:solidFill>
            <a:srgbClr val="344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</a:p>
        </p:txBody>
      </p:sp>
      <p:sp>
        <p:nvSpPr>
          <p:cNvPr id="47" name="椭圆 46"/>
          <p:cNvSpPr/>
          <p:nvPr/>
        </p:nvSpPr>
        <p:spPr>
          <a:xfrm>
            <a:off x="1591543" y="2139356"/>
            <a:ext cx="383015" cy="383015"/>
          </a:xfrm>
          <a:prstGeom prst="ellipse">
            <a:avLst/>
          </a:prstGeom>
          <a:solidFill>
            <a:srgbClr val="344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</a:p>
        </p:txBody>
      </p:sp>
      <p:sp>
        <p:nvSpPr>
          <p:cNvPr id="48" name="椭圆 47"/>
          <p:cNvSpPr/>
          <p:nvPr/>
        </p:nvSpPr>
        <p:spPr>
          <a:xfrm>
            <a:off x="6232510" y="2921458"/>
            <a:ext cx="295640" cy="295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</a:p>
        </p:txBody>
      </p:sp>
      <p:sp>
        <p:nvSpPr>
          <p:cNvPr id="49" name="任意多边形: 形状 48"/>
          <p:cNvSpPr>
            <a:spLocks noChangeAspect="1"/>
          </p:cNvSpPr>
          <p:nvPr/>
        </p:nvSpPr>
        <p:spPr bwMode="auto">
          <a:xfrm>
            <a:off x="1683315" y="2199254"/>
            <a:ext cx="199472" cy="263220"/>
          </a:xfrm>
          <a:custGeom>
            <a:avLst/>
            <a:gdLst>
              <a:gd name="T0" fmla="*/ 35 w 38"/>
              <a:gd name="T1" fmla="*/ 6 h 51"/>
              <a:gd name="T2" fmla="*/ 29 w 38"/>
              <a:gd name="T3" fmla="*/ 6 h 51"/>
              <a:gd name="T4" fmla="*/ 21 w 38"/>
              <a:gd name="T5" fmla="*/ 0 h 51"/>
              <a:gd name="T6" fmla="*/ 18 w 38"/>
              <a:gd name="T7" fmla="*/ 0 h 51"/>
              <a:gd name="T8" fmla="*/ 10 w 38"/>
              <a:gd name="T9" fmla="*/ 6 h 51"/>
              <a:gd name="T10" fmla="*/ 3 w 38"/>
              <a:gd name="T11" fmla="*/ 6 h 51"/>
              <a:gd name="T12" fmla="*/ 0 w 38"/>
              <a:gd name="T13" fmla="*/ 10 h 51"/>
              <a:gd name="T14" fmla="*/ 0 w 38"/>
              <a:gd name="T15" fmla="*/ 48 h 51"/>
              <a:gd name="T16" fmla="*/ 3 w 38"/>
              <a:gd name="T17" fmla="*/ 51 h 51"/>
              <a:gd name="T18" fmla="*/ 35 w 38"/>
              <a:gd name="T19" fmla="*/ 51 h 51"/>
              <a:gd name="T20" fmla="*/ 38 w 38"/>
              <a:gd name="T21" fmla="*/ 48 h 51"/>
              <a:gd name="T22" fmla="*/ 38 w 38"/>
              <a:gd name="T23" fmla="*/ 10 h 51"/>
              <a:gd name="T24" fmla="*/ 35 w 38"/>
              <a:gd name="T25" fmla="*/ 6 h 51"/>
              <a:gd name="T26" fmla="*/ 18 w 38"/>
              <a:gd name="T27" fmla="*/ 3 h 51"/>
              <a:gd name="T28" fmla="*/ 21 w 38"/>
              <a:gd name="T29" fmla="*/ 3 h 51"/>
              <a:gd name="T30" fmla="*/ 25 w 38"/>
              <a:gd name="T31" fmla="*/ 6 h 51"/>
              <a:gd name="T32" fmla="*/ 13 w 38"/>
              <a:gd name="T33" fmla="*/ 6 h 51"/>
              <a:gd name="T34" fmla="*/ 18 w 38"/>
              <a:gd name="T35" fmla="*/ 3 h 51"/>
              <a:gd name="T36" fmla="*/ 35 w 38"/>
              <a:gd name="T37" fmla="*/ 46 h 51"/>
              <a:gd name="T38" fmla="*/ 34 w 38"/>
              <a:gd name="T39" fmla="*/ 48 h 51"/>
              <a:gd name="T40" fmla="*/ 5 w 38"/>
              <a:gd name="T41" fmla="*/ 48 h 51"/>
              <a:gd name="T42" fmla="*/ 3 w 38"/>
              <a:gd name="T43" fmla="*/ 46 h 51"/>
              <a:gd name="T44" fmla="*/ 3 w 38"/>
              <a:gd name="T45" fmla="*/ 42 h 51"/>
              <a:gd name="T46" fmla="*/ 35 w 38"/>
              <a:gd name="T47" fmla="*/ 42 h 51"/>
              <a:gd name="T48" fmla="*/ 35 w 38"/>
              <a:gd name="T49" fmla="*/ 46 h 51"/>
              <a:gd name="T50" fmla="*/ 35 w 38"/>
              <a:gd name="T51" fmla="*/ 38 h 51"/>
              <a:gd name="T52" fmla="*/ 3 w 38"/>
              <a:gd name="T53" fmla="*/ 38 h 51"/>
              <a:gd name="T54" fmla="*/ 3 w 38"/>
              <a:gd name="T55" fmla="*/ 11 h 51"/>
              <a:gd name="T56" fmla="*/ 5 w 38"/>
              <a:gd name="T57" fmla="*/ 10 h 51"/>
              <a:gd name="T58" fmla="*/ 10 w 38"/>
              <a:gd name="T59" fmla="*/ 10 h 51"/>
              <a:gd name="T60" fmla="*/ 10 w 38"/>
              <a:gd name="T61" fmla="*/ 19 h 51"/>
              <a:gd name="T62" fmla="*/ 13 w 38"/>
              <a:gd name="T63" fmla="*/ 19 h 51"/>
              <a:gd name="T64" fmla="*/ 13 w 38"/>
              <a:gd name="T65" fmla="*/ 10 h 51"/>
              <a:gd name="T66" fmla="*/ 26 w 38"/>
              <a:gd name="T67" fmla="*/ 10 h 51"/>
              <a:gd name="T68" fmla="*/ 26 w 38"/>
              <a:gd name="T69" fmla="*/ 19 h 51"/>
              <a:gd name="T70" fmla="*/ 29 w 38"/>
              <a:gd name="T71" fmla="*/ 19 h 51"/>
              <a:gd name="T72" fmla="*/ 29 w 38"/>
              <a:gd name="T73" fmla="*/ 10 h 51"/>
              <a:gd name="T74" fmla="*/ 34 w 38"/>
              <a:gd name="T75" fmla="*/ 10 h 51"/>
              <a:gd name="T76" fmla="*/ 35 w 38"/>
              <a:gd name="T77" fmla="*/ 11 h 51"/>
              <a:gd name="T78" fmla="*/ 35 w 38"/>
              <a:gd name="T79" fmla="*/ 38 h 51"/>
              <a:gd name="T80" fmla="*/ 35 w 38"/>
              <a:gd name="T81" fmla="*/ 38 h 51"/>
              <a:gd name="T82" fmla="*/ 35 w 38"/>
              <a:gd name="T83" fmla="*/ 3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8" h="51">
                <a:moveTo>
                  <a:pt x="35" y="6"/>
                </a:moveTo>
                <a:cubicBezTo>
                  <a:pt x="29" y="6"/>
                  <a:pt x="29" y="6"/>
                  <a:pt x="29" y="6"/>
                </a:cubicBezTo>
                <a:cubicBezTo>
                  <a:pt x="28" y="3"/>
                  <a:pt x="25" y="0"/>
                  <a:pt x="2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4" y="0"/>
                  <a:pt x="11" y="3"/>
                  <a:pt x="10" y="6"/>
                </a:cubicBez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8"/>
                  <a:pt x="0" y="1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0"/>
                  <a:pt x="1" y="51"/>
                  <a:pt x="3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8" y="50"/>
                  <a:pt x="38" y="48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8"/>
                  <a:pt x="37" y="6"/>
                  <a:pt x="35" y="6"/>
                </a:cubicBezTo>
                <a:close/>
                <a:moveTo>
                  <a:pt x="18" y="3"/>
                </a:moveTo>
                <a:cubicBezTo>
                  <a:pt x="21" y="3"/>
                  <a:pt x="21" y="3"/>
                  <a:pt x="21" y="3"/>
                </a:cubicBezTo>
                <a:cubicBezTo>
                  <a:pt x="23" y="3"/>
                  <a:pt x="25" y="5"/>
                  <a:pt x="25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4" y="5"/>
                  <a:pt x="16" y="3"/>
                  <a:pt x="18" y="3"/>
                </a:cubicBezTo>
                <a:close/>
                <a:moveTo>
                  <a:pt x="35" y="46"/>
                </a:moveTo>
                <a:cubicBezTo>
                  <a:pt x="35" y="47"/>
                  <a:pt x="34" y="48"/>
                  <a:pt x="34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4" y="48"/>
                  <a:pt x="3" y="47"/>
                  <a:pt x="3" y="46"/>
                </a:cubicBezTo>
                <a:cubicBezTo>
                  <a:pt x="3" y="42"/>
                  <a:pt x="3" y="42"/>
                  <a:pt x="3" y="42"/>
                </a:cubicBezTo>
                <a:cubicBezTo>
                  <a:pt x="35" y="42"/>
                  <a:pt x="35" y="42"/>
                  <a:pt x="35" y="42"/>
                </a:cubicBezTo>
                <a:lnTo>
                  <a:pt x="35" y="46"/>
                </a:lnTo>
                <a:close/>
                <a:moveTo>
                  <a:pt x="35" y="38"/>
                </a:moveTo>
                <a:cubicBezTo>
                  <a:pt x="3" y="38"/>
                  <a:pt x="3" y="38"/>
                  <a:pt x="3" y="38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0"/>
                  <a:pt x="4" y="10"/>
                  <a:pt x="5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9"/>
                  <a:pt x="10" y="19"/>
                  <a:pt x="10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0"/>
                  <a:pt x="13" y="10"/>
                  <a:pt x="13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9"/>
                  <a:pt x="26" y="19"/>
                  <a:pt x="26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0"/>
                  <a:pt x="29" y="10"/>
                  <a:pt x="29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4" y="10"/>
                  <a:pt x="35" y="10"/>
                  <a:pt x="35" y="11"/>
                </a:cubicBezTo>
                <a:lnTo>
                  <a:pt x="35" y="38"/>
                </a:lnTo>
                <a:close/>
                <a:moveTo>
                  <a:pt x="35" y="38"/>
                </a:moveTo>
                <a:cubicBezTo>
                  <a:pt x="35" y="38"/>
                  <a:pt x="35" y="38"/>
                  <a:pt x="35" y="3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</a:p>
        </p:txBody>
      </p:sp>
      <p:sp>
        <p:nvSpPr>
          <p:cNvPr id="54" name="任意多边形: 形状 53"/>
          <p:cNvSpPr>
            <a:spLocks noChangeAspect="1"/>
          </p:cNvSpPr>
          <p:nvPr/>
        </p:nvSpPr>
        <p:spPr bwMode="auto">
          <a:xfrm>
            <a:off x="6747965" y="1167914"/>
            <a:ext cx="303189" cy="365205"/>
          </a:xfrm>
          <a:custGeom>
            <a:avLst/>
            <a:gdLst>
              <a:gd name="T0" fmla="*/ 212 w 212"/>
              <a:gd name="T1" fmla="*/ 160 h 256"/>
              <a:gd name="T2" fmla="*/ 210 w 212"/>
              <a:gd name="T3" fmla="*/ 171 h 256"/>
              <a:gd name="T4" fmla="*/ 203 w 212"/>
              <a:gd name="T5" fmla="*/ 180 h 256"/>
              <a:gd name="T6" fmla="*/ 208 w 212"/>
              <a:gd name="T7" fmla="*/ 188 h 256"/>
              <a:gd name="T8" fmla="*/ 209 w 212"/>
              <a:gd name="T9" fmla="*/ 200 h 256"/>
              <a:gd name="T10" fmla="*/ 205 w 212"/>
              <a:gd name="T11" fmla="*/ 212 h 256"/>
              <a:gd name="T12" fmla="*/ 200 w 212"/>
              <a:gd name="T13" fmla="*/ 218 h 256"/>
              <a:gd name="T14" fmla="*/ 193 w 212"/>
              <a:gd name="T15" fmla="*/ 222 h 256"/>
              <a:gd name="T16" fmla="*/ 194 w 212"/>
              <a:gd name="T17" fmla="*/ 235 h 256"/>
              <a:gd name="T18" fmla="*/ 186 w 212"/>
              <a:gd name="T19" fmla="*/ 245 h 256"/>
              <a:gd name="T20" fmla="*/ 176 w 212"/>
              <a:gd name="T21" fmla="*/ 251 h 256"/>
              <a:gd name="T22" fmla="*/ 169 w 212"/>
              <a:gd name="T23" fmla="*/ 254 h 256"/>
              <a:gd name="T24" fmla="*/ 131 w 212"/>
              <a:gd name="T25" fmla="*/ 256 h 256"/>
              <a:gd name="T26" fmla="*/ 91 w 212"/>
              <a:gd name="T27" fmla="*/ 254 h 256"/>
              <a:gd name="T28" fmla="*/ 60 w 212"/>
              <a:gd name="T29" fmla="*/ 247 h 256"/>
              <a:gd name="T30" fmla="*/ 55 w 212"/>
              <a:gd name="T31" fmla="*/ 245 h 256"/>
              <a:gd name="T32" fmla="*/ 50 w 212"/>
              <a:gd name="T33" fmla="*/ 242 h 256"/>
              <a:gd name="T34" fmla="*/ 46 w 212"/>
              <a:gd name="T35" fmla="*/ 239 h 256"/>
              <a:gd name="T36" fmla="*/ 42 w 212"/>
              <a:gd name="T37" fmla="*/ 234 h 256"/>
              <a:gd name="T38" fmla="*/ 0 w 212"/>
              <a:gd name="T39" fmla="*/ 230 h 256"/>
              <a:gd name="T40" fmla="*/ 0 w 212"/>
              <a:gd name="T41" fmla="*/ 136 h 256"/>
              <a:gd name="T42" fmla="*/ 15 w 212"/>
              <a:gd name="T43" fmla="*/ 136 h 256"/>
              <a:gd name="T44" fmla="*/ 30 w 212"/>
              <a:gd name="T45" fmla="*/ 136 h 256"/>
              <a:gd name="T46" fmla="*/ 37 w 212"/>
              <a:gd name="T47" fmla="*/ 131 h 256"/>
              <a:gd name="T48" fmla="*/ 41 w 212"/>
              <a:gd name="T49" fmla="*/ 127 h 256"/>
              <a:gd name="T50" fmla="*/ 43 w 212"/>
              <a:gd name="T51" fmla="*/ 116 h 256"/>
              <a:gd name="T52" fmla="*/ 46 w 212"/>
              <a:gd name="T53" fmla="*/ 104 h 256"/>
              <a:gd name="T54" fmla="*/ 50 w 212"/>
              <a:gd name="T55" fmla="*/ 95 h 256"/>
              <a:gd name="T56" fmla="*/ 56 w 212"/>
              <a:gd name="T57" fmla="*/ 84 h 256"/>
              <a:gd name="T58" fmla="*/ 73 w 212"/>
              <a:gd name="T59" fmla="*/ 68 h 256"/>
              <a:gd name="T60" fmla="*/ 89 w 212"/>
              <a:gd name="T61" fmla="*/ 18 h 256"/>
              <a:gd name="T62" fmla="*/ 89 w 212"/>
              <a:gd name="T63" fmla="*/ 2 h 256"/>
              <a:gd name="T64" fmla="*/ 97 w 212"/>
              <a:gd name="T65" fmla="*/ 0 h 256"/>
              <a:gd name="T66" fmla="*/ 117 w 212"/>
              <a:gd name="T67" fmla="*/ 18 h 256"/>
              <a:gd name="T68" fmla="*/ 121 w 212"/>
              <a:gd name="T69" fmla="*/ 39 h 256"/>
              <a:gd name="T70" fmla="*/ 114 w 212"/>
              <a:gd name="T71" fmla="*/ 59 h 256"/>
              <a:gd name="T72" fmla="*/ 109 w 212"/>
              <a:gd name="T73" fmla="*/ 89 h 256"/>
              <a:gd name="T74" fmla="*/ 113 w 212"/>
              <a:gd name="T75" fmla="*/ 100 h 256"/>
              <a:gd name="T76" fmla="*/ 122 w 212"/>
              <a:gd name="T77" fmla="*/ 107 h 256"/>
              <a:gd name="T78" fmla="*/ 126 w 212"/>
              <a:gd name="T79" fmla="*/ 107 h 256"/>
              <a:gd name="T80" fmla="*/ 131 w 212"/>
              <a:gd name="T81" fmla="*/ 107 h 256"/>
              <a:gd name="T82" fmla="*/ 136 w 212"/>
              <a:gd name="T83" fmla="*/ 107 h 256"/>
              <a:gd name="T84" fmla="*/ 141 w 212"/>
              <a:gd name="T85" fmla="*/ 106 h 256"/>
              <a:gd name="T86" fmla="*/ 152 w 212"/>
              <a:gd name="T87" fmla="*/ 103 h 256"/>
              <a:gd name="T88" fmla="*/ 164 w 212"/>
              <a:gd name="T89" fmla="*/ 99 h 256"/>
              <a:gd name="T90" fmla="*/ 188 w 212"/>
              <a:gd name="T91" fmla="*/ 98 h 256"/>
              <a:gd name="T92" fmla="*/ 198 w 212"/>
              <a:gd name="T93" fmla="*/ 101 h 256"/>
              <a:gd name="T94" fmla="*/ 205 w 212"/>
              <a:gd name="T95" fmla="*/ 106 h 256"/>
              <a:gd name="T96" fmla="*/ 206 w 212"/>
              <a:gd name="T97" fmla="*/ 109 h 256"/>
              <a:gd name="T98" fmla="*/ 207 w 212"/>
              <a:gd name="T99" fmla="*/ 112 h 256"/>
              <a:gd name="T100" fmla="*/ 208 w 212"/>
              <a:gd name="T101" fmla="*/ 115 h 256"/>
              <a:gd name="T102" fmla="*/ 208 w 212"/>
              <a:gd name="T103" fmla="*/ 118 h 256"/>
              <a:gd name="T104" fmla="*/ 208 w 212"/>
              <a:gd name="T105" fmla="*/ 123 h 256"/>
              <a:gd name="T106" fmla="*/ 203 w 212"/>
              <a:gd name="T107" fmla="*/ 136 h 256"/>
              <a:gd name="T108" fmla="*/ 205 w 212"/>
              <a:gd name="T109" fmla="*/ 139 h 256"/>
              <a:gd name="T110" fmla="*/ 207 w 212"/>
              <a:gd name="T111" fmla="*/ 141 h 256"/>
              <a:gd name="T112" fmla="*/ 209 w 212"/>
              <a:gd name="T113" fmla="*/ 144 h 256"/>
              <a:gd name="T114" fmla="*/ 210 w 212"/>
              <a:gd name="T115" fmla="*/ 147 h 256"/>
              <a:gd name="T116" fmla="*/ 211 w 212"/>
              <a:gd name="T117" fmla="*/ 150 h 256"/>
              <a:gd name="T118" fmla="*/ 212 w 212"/>
              <a:gd name="T119" fmla="*/ 155 h 256"/>
              <a:gd name="T120" fmla="*/ 212 w 212"/>
              <a:gd name="T121" fmla="*/ 16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2" h="256">
                <a:moveTo>
                  <a:pt x="212" y="160"/>
                </a:moveTo>
                <a:cubicBezTo>
                  <a:pt x="212" y="165"/>
                  <a:pt x="211" y="169"/>
                  <a:pt x="210" y="171"/>
                </a:cubicBezTo>
                <a:cubicBezTo>
                  <a:pt x="209" y="174"/>
                  <a:pt x="206" y="177"/>
                  <a:pt x="203" y="180"/>
                </a:cubicBezTo>
                <a:cubicBezTo>
                  <a:pt x="205" y="182"/>
                  <a:pt x="207" y="185"/>
                  <a:pt x="208" y="188"/>
                </a:cubicBezTo>
                <a:cubicBezTo>
                  <a:pt x="208" y="191"/>
                  <a:pt x="209" y="195"/>
                  <a:pt x="209" y="200"/>
                </a:cubicBezTo>
                <a:cubicBezTo>
                  <a:pt x="208" y="205"/>
                  <a:pt x="207" y="209"/>
                  <a:pt x="205" y="212"/>
                </a:cubicBezTo>
                <a:cubicBezTo>
                  <a:pt x="203" y="215"/>
                  <a:pt x="201" y="217"/>
                  <a:pt x="200" y="218"/>
                </a:cubicBezTo>
                <a:cubicBezTo>
                  <a:pt x="199" y="219"/>
                  <a:pt x="196" y="220"/>
                  <a:pt x="193" y="222"/>
                </a:cubicBezTo>
                <a:cubicBezTo>
                  <a:pt x="195" y="227"/>
                  <a:pt x="195" y="231"/>
                  <a:pt x="194" y="235"/>
                </a:cubicBezTo>
                <a:cubicBezTo>
                  <a:pt x="192" y="239"/>
                  <a:pt x="190" y="242"/>
                  <a:pt x="186" y="245"/>
                </a:cubicBezTo>
                <a:cubicBezTo>
                  <a:pt x="183" y="248"/>
                  <a:pt x="180" y="250"/>
                  <a:pt x="176" y="251"/>
                </a:cubicBezTo>
                <a:cubicBezTo>
                  <a:pt x="173" y="253"/>
                  <a:pt x="171" y="254"/>
                  <a:pt x="169" y="254"/>
                </a:cubicBezTo>
                <a:cubicBezTo>
                  <a:pt x="157" y="255"/>
                  <a:pt x="144" y="256"/>
                  <a:pt x="131" y="256"/>
                </a:cubicBezTo>
                <a:cubicBezTo>
                  <a:pt x="118" y="256"/>
                  <a:pt x="104" y="256"/>
                  <a:pt x="91" y="254"/>
                </a:cubicBezTo>
                <a:cubicBezTo>
                  <a:pt x="77" y="253"/>
                  <a:pt x="67" y="250"/>
                  <a:pt x="60" y="247"/>
                </a:cubicBezTo>
                <a:cubicBezTo>
                  <a:pt x="60" y="247"/>
                  <a:pt x="58" y="246"/>
                  <a:pt x="55" y="245"/>
                </a:cubicBezTo>
                <a:cubicBezTo>
                  <a:pt x="53" y="243"/>
                  <a:pt x="51" y="243"/>
                  <a:pt x="50" y="242"/>
                </a:cubicBezTo>
                <a:cubicBezTo>
                  <a:pt x="49" y="241"/>
                  <a:pt x="47" y="240"/>
                  <a:pt x="46" y="239"/>
                </a:cubicBezTo>
                <a:cubicBezTo>
                  <a:pt x="44" y="237"/>
                  <a:pt x="43" y="236"/>
                  <a:pt x="42" y="234"/>
                </a:cubicBezTo>
                <a:cubicBezTo>
                  <a:pt x="37" y="231"/>
                  <a:pt x="24" y="230"/>
                  <a:pt x="0" y="230"/>
                </a:cubicBezTo>
                <a:cubicBezTo>
                  <a:pt x="0" y="136"/>
                  <a:pt x="0" y="136"/>
                  <a:pt x="0" y="136"/>
                </a:cubicBezTo>
                <a:cubicBezTo>
                  <a:pt x="5" y="136"/>
                  <a:pt x="10" y="136"/>
                  <a:pt x="15" y="136"/>
                </a:cubicBezTo>
                <a:cubicBezTo>
                  <a:pt x="21" y="136"/>
                  <a:pt x="26" y="136"/>
                  <a:pt x="30" y="136"/>
                </a:cubicBezTo>
                <a:cubicBezTo>
                  <a:pt x="35" y="135"/>
                  <a:pt x="37" y="134"/>
                  <a:pt x="37" y="131"/>
                </a:cubicBezTo>
                <a:cubicBezTo>
                  <a:pt x="38" y="130"/>
                  <a:pt x="40" y="128"/>
                  <a:pt x="41" y="127"/>
                </a:cubicBezTo>
                <a:cubicBezTo>
                  <a:pt x="41" y="126"/>
                  <a:pt x="42" y="122"/>
                  <a:pt x="43" y="116"/>
                </a:cubicBezTo>
                <a:cubicBezTo>
                  <a:pt x="45" y="111"/>
                  <a:pt x="46" y="107"/>
                  <a:pt x="46" y="104"/>
                </a:cubicBezTo>
                <a:cubicBezTo>
                  <a:pt x="47" y="102"/>
                  <a:pt x="48" y="99"/>
                  <a:pt x="50" y="95"/>
                </a:cubicBezTo>
                <a:cubicBezTo>
                  <a:pt x="52" y="91"/>
                  <a:pt x="54" y="87"/>
                  <a:pt x="56" y="84"/>
                </a:cubicBezTo>
                <a:cubicBezTo>
                  <a:pt x="73" y="68"/>
                  <a:pt x="73" y="68"/>
                  <a:pt x="73" y="68"/>
                </a:cubicBezTo>
                <a:cubicBezTo>
                  <a:pt x="84" y="48"/>
                  <a:pt x="89" y="32"/>
                  <a:pt x="89" y="18"/>
                </a:cubicBezTo>
                <a:cubicBezTo>
                  <a:pt x="89" y="2"/>
                  <a:pt x="89" y="2"/>
                  <a:pt x="89" y="2"/>
                </a:cubicBezTo>
                <a:cubicBezTo>
                  <a:pt x="90" y="1"/>
                  <a:pt x="92" y="0"/>
                  <a:pt x="97" y="0"/>
                </a:cubicBezTo>
                <a:cubicBezTo>
                  <a:pt x="107" y="0"/>
                  <a:pt x="114" y="6"/>
                  <a:pt x="117" y="18"/>
                </a:cubicBezTo>
                <a:cubicBezTo>
                  <a:pt x="121" y="39"/>
                  <a:pt x="121" y="39"/>
                  <a:pt x="121" y="39"/>
                </a:cubicBezTo>
                <a:cubicBezTo>
                  <a:pt x="120" y="49"/>
                  <a:pt x="118" y="56"/>
                  <a:pt x="114" y="59"/>
                </a:cubicBezTo>
                <a:cubicBezTo>
                  <a:pt x="112" y="75"/>
                  <a:pt x="111" y="85"/>
                  <a:pt x="109" y="89"/>
                </a:cubicBezTo>
                <a:cubicBezTo>
                  <a:pt x="108" y="93"/>
                  <a:pt x="110" y="97"/>
                  <a:pt x="113" y="100"/>
                </a:cubicBezTo>
                <a:cubicBezTo>
                  <a:pt x="116" y="104"/>
                  <a:pt x="119" y="106"/>
                  <a:pt x="122" y="107"/>
                </a:cubicBezTo>
                <a:cubicBezTo>
                  <a:pt x="124" y="107"/>
                  <a:pt x="126" y="107"/>
                  <a:pt x="126" y="107"/>
                </a:cubicBezTo>
                <a:cubicBezTo>
                  <a:pt x="127" y="107"/>
                  <a:pt x="129" y="107"/>
                  <a:pt x="131" y="107"/>
                </a:cubicBezTo>
                <a:cubicBezTo>
                  <a:pt x="133" y="107"/>
                  <a:pt x="134" y="107"/>
                  <a:pt x="136" y="107"/>
                </a:cubicBezTo>
                <a:cubicBezTo>
                  <a:pt x="138" y="107"/>
                  <a:pt x="139" y="106"/>
                  <a:pt x="141" y="106"/>
                </a:cubicBezTo>
                <a:cubicBezTo>
                  <a:pt x="143" y="105"/>
                  <a:pt x="147" y="104"/>
                  <a:pt x="152" y="103"/>
                </a:cubicBezTo>
                <a:cubicBezTo>
                  <a:pt x="158" y="101"/>
                  <a:pt x="162" y="100"/>
                  <a:pt x="164" y="99"/>
                </a:cubicBezTo>
                <a:cubicBezTo>
                  <a:pt x="173" y="97"/>
                  <a:pt x="181" y="97"/>
                  <a:pt x="188" y="98"/>
                </a:cubicBezTo>
                <a:cubicBezTo>
                  <a:pt x="191" y="99"/>
                  <a:pt x="195" y="100"/>
                  <a:pt x="198" y="101"/>
                </a:cubicBezTo>
                <a:cubicBezTo>
                  <a:pt x="202" y="103"/>
                  <a:pt x="204" y="104"/>
                  <a:pt x="205" y="106"/>
                </a:cubicBezTo>
                <a:cubicBezTo>
                  <a:pt x="205" y="106"/>
                  <a:pt x="205" y="107"/>
                  <a:pt x="206" y="109"/>
                </a:cubicBezTo>
                <a:cubicBezTo>
                  <a:pt x="207" y="111"/>
                  <a:pt x="207" y="112"/>
                  <a:pt x="207" y="112"/>
                </a:cubicBezTo>
                <a:cubicBezTo>
                  <a:pt x="207" y="112"/>
                  <a:pt x="207" y="113"/>
                  <a:pt x="208" y="115"/>
                </a:cubicBezTo>
                <a:cubicBezTo>
                  <a:pt x="208" y="116"/>
                  <a:pt x="209" y="118"/>
                  <a:pt x="208" y="118"/>
                </a:cubicBezTo>
                <a:cubicBezTo>
                  <a:pt x="208" y="119"/>
                  <a:pt x="208" y="120"/>
                  <a:pt x="208" y="123"/>
                </a:cubicBezTo>
                <a:cubicBezTo>
                  <a:pt x="208" y="125"/>
                  <a:pt x="206" y="129"/>
                  <a:pt x="203" y="136"/>
                </a:cubicBezTo>
                <a:cubicBezTo>
                  <a:pt x="203" y="136"/>
                  <a:pt x="204" y="137"/>
                  <a:pt x="205" y="139"/>
                </a:cubicBezTo>
                <a:cubicBezTo>
                  <a:pt x="206" y="140"/>
                  <a:pt x="207" y="141"/>
                  <a:pt x="207" y="141"/>
                </a:cubicBezTo>
                <a:cubicBezTo>
                  <a:pt x="207" y="142"/>
                  <a:pt x="208" y="143"/>
                  <a:pt x="209" y="144"/>
                </a:cubicBezTo>
                <a:cubicBezTo>
                  <a:pt x="209" y="145"/>
                  <a:pt x="210" y="146"/>
                  <a:pt x="210" y="147"/>
                </a:cubicBezTo>
                <a:cubicBezTo>
                  <a:pt x="210" y="148"/>
                  <a:pt x="211" y="149"/>
                  <a:pt x="211" y="150"/>
                </a:cubicBezTo>
                <a:cubicBezTo>
                  <a:pt x="211" y="152"/>
                  <a:pt x="212" y="153"/>
                  <a:pt x="212" y="155"/>
                </a:cubicBezTo>
                <a:cubicBezTo>
                  <a:pt x="212" y="156"/>
                  <a:pt x="212" y="158"/>
                  <a:pt x="212" y="1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</a:p>
        </p:txBody>
      </p:sp>
      <p:sp>
        <p:nvSpPr>
          <p:cNvPr id="55" name="任意多边形: 形状 54"/>
          <p:cNvSpPr>
            <a:spLocks noChangeAspect="1"/>
          </p:cNvSpPr>
          <p:nvPr/>
        </p:nvSpPr>
        <p:spPr bwMode="auto">
          <a:xfrm>
            <a:off x="4018847" y="4097683"/>
            <a:ext cx="354291" cy="365205"/>
          </a:xfrm>
          <a:custGeom>
            <a:avLst/>
            <a:gdLst>
              <a:gd name="connsiteX0" fmla="*/ 157951 w 327026"/>
              <a:gd name="connsiteY0" fmla="*/ 134938 h 337100"/>
              <a:gd name="connsiteX1" fmla="*/ 327026 w 327026"/>
              <a:gd name="connsiteY1" fmla="*/ 239958 h 337100"/>
              <a:gd name="connsiteX2" fmla="*/ 259660 w 327026"/>
              <a:gd name="connsiteY2" fmla="*/ 254398 h 337100"/>
              <a:gd name="connsiteX3" fmla="*/ 295325 w 327026"/>
              <a:gd name="connsiteY3" fmla="*/ 305595 h 337100"/>
              <a:gd name="connsiteX4" fmla="*/ 292683 w 327026"/>
              <a:gd name="connsiteY4" fmla="*/ 334475 h 337100"/>
              <a:gd name="connsiteX5" fmla="*/ 263623 w 327026"/>
              <a:gd name="connsiteY5" fmla="*/ 326599 h 337100"/>
              <a:gd name="connsiteX6" fmla="*/ 227959 w 327026"/>
              <a:gd name="connsiteY6" fmla="*/ 275402 h 337100"/>
              <a:gd name="connsiteX7" fmla="*/ 192294 w 327026"/>
              <a:gd name="connsiteY7" fmla="*/ 333162 h 337100"/>
              <a:gd name="connsiteX8" fmla="*/ 153988 w 327026"/>
              <a:gd name="connsiteY8" fmla="*/ 137564 h 337100"/>
              <a:gd name="connsiteX9" fmla="*/ 157951 w 327026"/>
              <a:gd name="connsiteY9" fmla="*/ 134938 h 337100"/>
              <a:gd name="connsiteX10" fmla="*/ 287448 w 327026"/>
              <a:gd name="connsiteY10" fmla="*/ 96838 h 337100"/>
              <a:gd name="connsiteX11" fmla="*/ 270368 w 327026"/>
              <a:gd name="connsiteY11" fmla="*/ 108528 h 337100"/>
              <a:gd name="connsiteX12" fmla="*/ 280879 w 327026"/>
              <a:gd name="connsiteY12" fmla="*/ 150092 h 337100"/>
              <a:gd name="connsiteX13" fmla="*/ 301899 w 327026"/>
              <a:gd name="connsiteY13" fmla="*/ 182563 h 337100"/>
              <a:gd name="connsiteX14" fmla="*/ 303213 w 327026"/>
              <a:gd name="connsiteY14" fmla="*/ 161781 h 337100"/>
              <a:gd name="connsiteX15" fmla="*/ 287448 w 327026"/>
              <a:gd name="connsiteY15" fmla="*/ 96838 h 337100"/>
              <a:gd name="connsiteX16" fmla="*/ 160474 w 327026"/>
              <a:gd name="connsiteY16" fmla="*/ 0 h 337100"/>
              <a:gd name="connsiteX17" fmla="*/ 322263 w 327026"/>
              <a:gd name="connsiteY17" fmla="*/ 161925 h 337100"/>
              <a:gd name="connsiteX18" fmla="*/ 314371 w 327026"/>
              <a:gd name="connsiteY18" fmla="*/ 211951 h 337100"/>
              <a:gd name="connsiteX19" fmla="*/ 242026 w 327026"/>
              <a:gd name="connsiteY19" fmla="*/ 165875 h 337100"/>
              <a:gd name="connsiteX20" fmla="*/ 259126 w 327026"/>
              <a:gd name="connsiteY20" fmla="*/ 139545 h 337100"/>
              <a:gd name="connsiteX21" fmla="*/ 244657 w 327026"/>
              <a:gd name="connsiteY21" fmla="*/ 94785 h 337100"/>
              <a:gd name="connsiteX22" fmla="*/ 203881 w 327026"/>
              <a:gd name="connsiteY22" fmla="*/ 63190 h 337100"/>
              <a:gd name="connsiteX23" fmla="*/ 186781 w 327026"/>
              <a:gd name="connsiteY23" fmla="*/ 22380 h 337100"/>
              <a:gd name="connsiteX24" fmla="*/ 160474 w 327026"/>
              <a:gd name="connsiteY24" fmla="*/ 19747 h 337100"/>
              <a:gd name="connsiteX25" fmla="*/ 74975 w 327026"/>
              <a:gd name="connsiteY25" fmla="*/ 48709 h 337100"/>
              <a:gd name="connsiteX26" fmla="*/ 86814 w 327026"/>
              <a:gd name="connsiteY26" fmla="*/ 86886 h 337100"/>
              <a:gd name="connsiteX27" fmla="*/ 53930 w 327026"/>
              <a:gd name="connsiteY27" fmla="*/ 111899 h 337100"/>
              <a:gd name="connsiteX28" fmla="*/ 53930 w 327026"/>
              <a:gd name="connsiteY28" fmla="*/ 140862 h 337100"/>
              <a:gd name="connsiteX29" fmla="*/ 59191 w 327026"/>
              <a:gd name="connsiteY29" fmla="*/ 157976 h 337100"/>
              <a:gd name="connsiteX30" fmla="*/ 21046 w 327026"/>
              <a:gd name="connsiteY30" fmla="*/ 181672 h 337100"/>
              <a:gd name="connsiteX31" fmla="*/ 35515 w 327026"/>
              <a:gd name="connsiteY31" fmla="*/ 227748 h 337100"/>
              <a:gd name="connsiteX32" fmla="*/ 59191 w 327026"/>
              <a:gd name="connsiteY32" fmla="*/ 190887 h 337100"/>
              <a:gd name="connsiteX33" fmla="*/ 89444 w 327026"/>
              <a:gd name="connsiteY33" fmla="*/ 198786 h 337100"/>
              <a:gd name="connsiteX34" fmla="*/ 122328 w 327026"/>
              <a:gd name="connsiteY34" fmla="*/ 215900 h 337100"/>
              <a:gd name="connsiteX35" fmla="*/ 96021 w 327026"/>
              <a:gd name="connsiteY35" fmla="*/ 248812 h 337100"/>
              <a:gd name="connsiteX36" fmla="*/ 86814 w 327026"/>
              <a:gd name="connsiteY36" fmla="*/ 283040 h 337100"/>
              <a:gd name="connsiteX37" fmla="*/ 160474 w 327026"/>
              <a:gd name="connsiteY37" fmla="*/ 304103 h 337100"/>
              <a:gd name="connsiteX38" fmla="*/ 167051 w 327026"/>
              <a:gd name="connsiteY38" fmla="*/ 302787 h 337100"/>
              <a:gd name="connsiteX39" fmla="*/ 170997 w 327026"/>
              <a:gd name="connsiteY39" fmla="*/ 322534 h 337100"/>
              <a:gd name="connsiteX40" fmla="*/ 160474 w 327026"/>
              <a:gd name="connsiteY40" fmla="*/ 323850 h 337100"/>
              <a:gd name="connsiteX41" fmla="*/ 0 w 327026"/>
              <a:gd name="connsiteY41" fmla="*/ 161925 h 337100"/>
              <a:gd name="connsiteX42" fmla="*/ 160474 w 327026"/>
              <a:gd name="connsiteY42" fmla="*/ 0 h 33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27026" h="337100">
                <a:moveTo>
                  <a:pt x="157951" y="134938"/>
                </a:moveTo>
                <a:cubicBezTo>
                  <a:pt x="157951" y="134938"/>
                  <a:pt x="157951" y="134938"/>
                  <a:pt x="327026" y="239958"/>
                </a:cubicBezTo>
                <a:cubicBezTo>
                  <a:pt x="327026" y="239958"/>
                  <a:pt x="327026" y="239958"/>
                  <a:pt x="259660" y="254398"/>
                </a:cubicBezTo>
                <a:lnTo>
                  <a:pt x="295325" y="305595"/>
                </a:lnTo>
                <a:cubicBezTo>
                  <a:pt x="301929" y="316097"/>
                  <a:pt x="300608" y="327911"/>
                  <a:pt x="292683" y="334475"/>
                </a:cubicBezTo>
                <a:cubicBezTo>
                  <a:pt x="283436" y="339726"/>
                  <a:pt x="271548" y="337101"/>
                  <a:pt x="263623" y="326599"/>
                </a:cubicBezTo>
                <a:cubicBezTo>
                  <a:pt x="263623" y="326599"/>
                  <a:pt x="263623" y="326599"/>
                  <a:pt x="227959" y="275402"/>
                </a:cubicBezTo>
                <a:cubicBezTo>
                  <a:pt x="227959" y="275402"/>
                  <a:pt x="227959" y="275402"/>
                  <a:pt x="192294" y="333162"/>
                </a:cubicBezTo>
                <a:cubicBezTo>
                  <a:pt x="192294" y="333162"/>
                  <a:pt x="192294" y="333162"/>
                  <a:pt x="153988" y="137564"/>
                </a:cubicBezTo>
                <a:cubicBezTo>
                  <a:pt x="153988" y="137564"/>
                  <a:pt x="153988" y="137564"/>
                  <a:pt x="157951" y="134938"/>
                </a:cubicBezTo>
                <a:close/>
                <a:moveTo>
                  <a:pt x="287448" y="96838"/>
                </a:moveTo>
                <a:cubicBezTo>
                  <a:pt x="280879" y="99436"/>
                  <a:pt x="272996" y="103332"/>
                  <a:pt x="270368" y="108528"/>
                </a:cubicBezTo>
                <a:cubicBezTo>
                  <a:pt x="265113" y="117620"/>
                  <a:pt x="271682" y="143597"/>
                  <a:pt x="280879" y="150092"/>
                </a:cubicBezTo>
                <a:cubicBezTo>
                  <a:pt x="292703" y="159184"/>
                  <a:pt x="299272" y="170873"/>
                  <a:pt x="301899" y="182563"/>
                </a:cubicBezTo>
                <a:cubicBezTo>
                  <a:pt x="303213" y="176069"/>
                  <a:pt x="303213" y="168276"/>
                  <a:pt x="303213" y="161781"/>
                </a:cubicBezTo>
                <a:cubicBezTo>
                  <a:pt x="303213" y="138402"/>
                  <a:pt x="297958" y="116321"/>
                  <a:pt x="287448" y="96838"/>
                </a:cubicBezTo>
                <a:close/>
                <a:moveTo>
                  <a:pt x="160474" y="0"/>
                </a:moveTo>
                <a:cubicBezTo>
                  <a:pt x="249918" y="0"/>
                  <a:pt x="322263" y="72405"/>
                  <a:pt x="322263" y="161925"/>
                </a:cubicBezTo>
                <a:cubicBezTo>
                  <a:pt x="322263" y="179039"/>
                  <a:pt x="319632" y="196153"/>
                  <a:pt x="314371" y="211951"/>
                </a:cubicBezTo>
                <a:cubicBezTo>
                  <a:pt x="314371" y="211951"/>
                  <a:pt x="314371" y="211951"/>
                  <a:pt x="242026" y="165875"/>
                </a:cubicBezTo>
                <a:cubicBezTo>
                  <a:pt x="247288" y="157976"/>
                  <a:pt x="257811" y="147444"/>
                  <a:pt x="259126" y="139545"/>
                </a:cubicBezTo>
                <a:cubicBezTo>
                  <a:pt x="260441" y="127697"/>
                  <a:pt x="251234" y="97418"/>
                  <a:pt x="244657" y="94785"/>
                </a:cubicBezTo>
                <a:cubicBezTo>
                  <a:pt x="238080" y="90836"/>
                  <a:pt x="218350" y="71089"/>
                  <a:pt x="203881" y="63190"/>
                </a:cubicBezTo>
                <a:cubicBezTo>
                  <a:pt x="193358" y="57924"/>
                  <a:pt x="188096" y="36861"/>
                  <a:pt x="186781" y="22380"/>
                </a:cubicBezTo>
                <a:cubicBezTo>
                  <a:pt x="177574" y="21063"/>
                  <a:pt x="169681" y="19747"/>
                  <a:pt x="160474" y="19747"/>
                </a:cubicBezTo>
                <a:cubicBezTo>
                  <a:pt x="128905" y="19747"/>
                  <a:pt x="98652" y="30279"/>
                  <a:pt x="74975" y="48709"/>
                </a:cubicBezTo>
                <a:cubicBezTo>
                  <a:pt x="81552" y="59241"/>
                  <a:pt x="93390" y="78988"/>
                  <a:pt x="86814" y="86886"/>
                </a:cubicBezTo>
                <a:cubicBezTo>
                  <a:pt x="78921" y="100051"/>
                  <a:pt x="53930" y="100051"/>
                  <a:pt x="53930" y="111899"/>
                </a:cubicBezTo>
                <a:cubicBezTo>
                  <a:pt x="53930" y="123747"/>
                  <a:pt x="52614" y="135596"/>
                  <a:pt x="53930" y="140862"/>
                </a:cubicBezTo>
                <a:cubicBezTo>
                  <a:pt x="55245" y="146128"/>
                  <a:pt x="69714" y="150077"/>
                  <a:pt x="59191" y="157976"/>
                </a:cubicBezTo>
                <a:cubicBezTo>
                  <a:pt x="52614" y="164558"/>
                  <a:pt x="32884" y="175090"/>
                  <a:pt x="21046" y="181672"/>
                </a:cubicBezTo>
                <a:cubicBezTo>
                  <a:pt x="22361" y="197470"/>
                  <a:pt x="27622" y="213267"/>
                  <a:pt x="35515" y="227748"/>
                </a:cubicBezTo>
                <a:cubicBezTo>
                  <a:pt x="38145" y="219850"/>
                  <a:pt x="49984" y="192204"/>
                  <a:pt x="59191" y="190887"/>
                </a:cubicBezTo>
                <a:cubicBezTo>
                  <a:pt x="69714" y="188254"/>
                  <a:pt x="78921" y="185621"/>
                  <a:pt x="89444" y="198786"/>
                </a:cubicBezTo>
                <a:cubicBezTo>
                  <a:pt x="99967" y="211951"/>
                  <a:pt x="114436" y="215900"/>
                  <a:pt x="122328" y="215900"/>
                </a:cubicBezTo>
                <a:cubicBezTo>
                  <a:pt x="130220" y="215900"/>
                  <a:pt x="121013" y="243546"/>
                  <a:pt x="96021" y="248812"/>
                </a:cubicBezTo>
                <a:cubicBezTo>
                  <a:pt x="72345" y="252761"/>
                  <a:pt x="106544" y="283040"/>
                  <a:pt x="86814" y="283040"/>
                </a:cubicBezTo>
                <a:cubicBezTo>
                  <a:pt x="109175" y="296204"/>
                  <a:pt x="134167" y="304103"/>
                  <a:pt x="160474" y="304103"/>
                </a:cubicBezTo>
                <a:cubicBezTo>
                  <a:pt x="163105" y="304103"/>
                  <a:pt x="165735" y="302787"/>
                  <a:pt x="167051" y="302787"/>
                </a:cubicBezTo>
                <a:cubicBezTo>
                  <a:pt x="167051" y="302787"/>
                  <a:pt x="167051" y="302787"/>
                  <a:pt x="170997" y="322534"/>
                </a:cubicBezTo>
                <a:cubicBezTo>
                  <a:pt x="168366" y="322534"/>
                  <a:pt x="164420" y="323850"/>
                  <a:pt x="160474" y="323850"/>
                </a:cubicBezTo>
                <a:cubicBezTo>
                  <a:pt x="72345" y="323850"/>
                  <a:pt x="0" y="251445"/>
                  <a:pt x="0" y="161925"/>
                </a:cubicBezTo>
                <a:cubicBezTo>
                  <a:pt x="0" y="72405"/>
                  <a:pt x="72345" y="0"/>
                  <a:pt x="1604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</a:p>
        </p:txBody>
      </p:sp>
      <p:sp>
        <p:nvSpPr>
          <p:cNvPr id="52" name="任意多边形: 形状 51"/>
          <p:cNvSpPr>
            <a:spLocks noChangeAspect="1"/>
          </p:cNvSpPr>
          <p:nvPr/>
        </p:nvSpPr>
        <p:spPr bwMode="auto">
          <a:xfrm>
            <a:off x="3178120" y="1432647"/>
            <a:ext cx="365205" cy="335261"/>
          </a:xfrm>
          <a:custGeom>
            <a:avLst/>
            <a:gdLst>
              <a:gd name="connsiteX0" fmla="*/ 117399 w 337212"/>
              <a:gd name="connsiteY0" fmla="*/ 192088 h 309563"/>
              <a:gd name="connsiteX1" fmla="*/ 130099 w 337212"/>
              <a:gd name="connsiteY1" fmla="*/ 196036 h 309563"/>
              <a:gd name="connsiteX2" fmla="*/ 130099 w 337212"/>
              <a:gd name="connsiteY2" fmla="*/ 278941 h 309563"/>
              <a:gd name="connsiteX3" fmla="*/ 117399 w 337212"/>
              <a:gd name="connsiteY3" fmla="*/ 292101 h 309563"/>
              <a:gd name="connsiteX4" fmla="*/ 176137 w 337212"/>
              <a:gd name="connsiteY4" fmla="*/ 187325 h 309563"/>
              <a:gd name="connsiteX5" fmla="*/ 187250 w 337212"/>
              <a:gd name="connsiteY5" fmla="*/ 191271 h 309563"/>
              <a:gd name="connsiteX6" fmla="*/ 187250 w 337212"/>
              <a:gd name="connsiteY6" fmla="*/ 267562 h 309563"/>
              <a:gd name="connsiteX7" fmla="*/ 176137 w 337212"/>
              <a:gd name="connsiteY7" fmla="*/ 279400 h 309563"/>
              <a:gd name="connsiteX8" fmla="*/ 176137 w 337212"/>
              <a:gd name="connsiteY8" fmla="*/ 187325 h 309563"/>
              <a:gd name="connsiteX9" fmla="*/ 231699 w 337212"/>
              <a:gd name="connsiteY9" fmla="*/ 180975 h 309563"/>
              <a:gd name="connsiteX10" fmla="*/ 239637 w 337212"/>
              <a:gd name="connsiteY10" fmla="*/ 184982 h 309563"/>
              <a:gd name="connsiteX11" fmla="*/ 239637 w 337212"/>
              <a:gd name="connsiteY11" fmla="*/ 254429 h 309563"/>
              <a:gd name="connsiteX12" fmla="*/ 231699 w 337212"/>
              <a:gd name="connsiteY12" fmla="*/ 265113 h 309563"/>
              <a:gd name="connsiteX13" fmla="*/ 277737 w 337212"/>
              <a:gd name="connsiteY13" fmla="*/ 177800 h 309563"/>
              <a:gd name="connsiteX14" fmla="*/ 287262 w 337212"/>
              <a:gd name="connsiteY14" fmla="*/ 180398 h 309563"/>
              <a:gd name="connsiteX15" fmla="*/ 287262 w 337212"/>
              <a:gd name="connsiteY15" fmla="*/ 238847 h 309563"/>
              <a:gd name="connsiteX16" fmla="*/ 277737 w 337212"/>
              <a:gd name="connsiteY16" fmla="*/ 249238 h 309563"/>
              <a:gd name="connsiteX17" fmla="*/ 280912 w 337212"/>
              <a:gd name="connsiteY17" fmla="*/ 92075 h 309563"/>
              <a:gd name="connsiteX18" fmla="*/ 307493 w 337212"/>
              <a:gd name="connsiteY18" fmla="*/ 92075 h 309563"/>
              <a:gd name="connsiteX19" fmla="*/ 315468 w 337212"/>
              <a:gd name="connsiteY19" fmla="*/ 97314 h 309563"/>
              <a:gd name="connsiteX20" fmla="*/ 336733 w 337212"/>
              <a:gd name="connsiteY20" fmla="*/ 158869 h 309563"/>
              <a:gd name="connsiteX21" fmla="*/ 331417 w 337212"/>
              <a:gd name="connsiteY21" fmla="*/ 169347 h 309563"/>
              <a:gd name="connsiteX22" fmla="*/ 320784 w 337212"/>
              <a:gd name="connsiteY22" fmla="*/ 164108 h 309563"/>
              <a:gd name="connsiteX23" fmla="*/ 314139 w 337212"/>
              <a:gd name="connsiteY23" fmla="*/ 145772 h 309563"/>
              <a:gd name="connsiteX24" fmla="*/ 314139 w 337212"/>
              <a:gd name="connsiteY24" fmla="*/ 238761 h 309563"/>
              <a:gd name="connsiteX25" fmla="*/ 304835 w 337212"/>
              <a:gd name="connsiteY25" fmla="*/ 249238 h 309563"/>
              <a:gd name="connsiteX26" fmla="*/ 294203 w 337212"/>
              <a:gd name="connsiteY26" fmla="*/ 238761 h 309563"/>
              <a:gd name="connsiteX27" fmla="*/ 294203 w 337212"/>
              <a:gd name="connsiteY27" fmla="*/ 179824 h 309563"/>
              <a:gd name="connsiteX28" fmla="*/ 288886 w 337212"/>
              <a:gd name="connsiteY28" fmla="*/ 179824 h 309563"/>
              <a:gd name="connsiteX29" fmla="*/ 294203 w 337212"/>
              <a:gd name="connsiteY29" fmla="*/ 178515 h 309563"/>
              <a:gd name="connsiteX30" fmla="*/ 304835 w 337212"/>
              <a:gd name="connsiteY30" fmla="*/ 157560 h 309563"/>
              <a:gd name="connsiteX31" fmla="*/ 280912 w 337212"/>
              <a:gd name="connsiteY31" fmla="*/ 92075 h 309563"/>
              <a:gd name="connsiteX32" fmla="*/ 231699 w 337212"/>
              <a:gd name="connsiteY32" fmla="*/ 82550 h 309563"/>
              <a:gd name="connsiteX33" fmla="*/ 243745 w 337212"/>
              <a:gd name="connsiteY33" fmla="*/ 82550 h 309563"/>
              <a:gd name="connsiteX34" fmla="*/ 262484 w 337212"/>
              <a:gd name="connsiteY34" fmla="*/ 82550 h 309563"/>
              <a:gd name="connsiteX35" fmla="*/ 273192 w 337212"/>
              <a:gd name="connsiteY35" fmla="*/ 89117 h 309563"/>
              <a:gd name="connsiteX36" fmla="*/ 297285 w 337212"/>
              <a:gd name="connsiteY36" fmla="*/ 160041 h 309563"/>
              <a:gd name="connsiteX37" fmla="*/ 291931 w 337212"/>
              <a:gd name="connsiteY37" fmla="*/ 171861 h 309563"/>
              <a:gd name="connsiteX38" fmla="*/ 279885 w 337212"/>
              <a:gd name="connsiteY38" fmla="*/ 166608 h 309563"/>
              <a:gd name="connsiteX39" fmla="*/ 271854 w 337212"/>
              <a:gd name="connsiteY39" fmla="*/ 144280 h 309563"/>
              <a:gd name="connsiteX40" fmla="*/ 271854 w 337212"/>
              <a:gd name="connsiteY40" fmla="*/ 253292 h 309563"/>
              <a:gd name="connsiteX41" fmla="*/ 259807 w 337212"/>
              <a:gd name="connsiteY41" fmla="*/ 265113 h 309563"/>
              <a:gd name="connsiteX42" fmla="*/ 247761 w 337212"/>
              <a:gd name="connsiteY42" fmla="*/ 253292 h 309563"/>
              <a:gd name="connsiteX43" fmla="*/ 247761 w 337212"/>
              <a:gd name="connsiteY43" fmla="*/ 183682 h 309563"/>
              <a:gd name="connsiteX44" fmla="*/ 258469 w 337212"/>
              <a:gd name="connsiteY44" fmla="*/ 160041 h 309563"/>
              <a:gd name="connsiteX45" fmla="*/ 231699 w 337212"/>
              <a:gd name="connsiteY45" fmla="*/ 82550 h 309563"/>
              <a:gd name="connsiteX46" fmla="*/ 177724 w 337212"/>
              <a:gd name="connsiteY46" fmla="*/ 77788 h 309563"/>
              <a:gd name="connsiteX47" fmla="*/ 214510 w 337212"/>
              <a:gd name="connsiteY47" fmla="*/ 77788 h 309563"/>
              <a:gd name="connsiteX48" fmla="*/ 225021 w 337212"/>
              <a:gd name="connsiteY48" fmla="*/ 85643 h 309563"/>
              <a:gd name="connsiteX49" fmla="*/ 252610 w 337212"/>
              <a:gd name="connsiteY49" fmla="*/ 162884 h 309563"/>
              <a:gd name="connsiteX50" fmla="*/ 246041 w 337212"/>
              <a:gd name="connsiteY50" fmla="*/ 175976 h 309563"/>
              <a:gd name="connsiteX51" fmla="*/ 231590 w 337212"/>
              <a:gd name="connsiteY51" fmla="*/ 169430 h 309563"/>
              <a:gd name="connsiteX52" fmla="*/ 223707 w 337212"/>
              <a:gd name="connsiteY52" fmla="*/ 145865 h 309563"/>
              <a:gd name="connsiteX53" fmla="*/ 223707 w 337212"/>
              <a:gd name="connsiteY53" fmla="*/ 266309 h 309563"/>
              <a:gd name="connsiteX54" fmla="*/ 210569 w 337212"/>
              <a:gd name="connsiteY54" fmla="*/ 279401 h 309563"/>
              <a:gd name="connsiteX55" fmla="*/ 198745 w 337212"/>
              <a:gd name="connsiteY55" fmla="*/ 266309 h 309563"/>
              <a:gd name="connsiteX56" fmla="*/ 198745 w 337212"/>
              <a:gd name="connsiteY56" fmla="*/ 189068 h 309563"/>
              <a:gd name="connsiteX57" fmla="*/ 197759 w 337212"/>
              <a:gd name="connsiteY57" fmla="*/ 189068 h 309563"/>
              <a:gd name="connsiteX58" fmla="*/ 194803 w 337212"/>
              <a:gd name="connsiteY58" fmla="*/ 189068 h 309563"/>
              <a:gd name="connsiteX59" fmla="*/ 206628 w 337212"/>
              <a:gd name="connsiteY59" fmla="*/ 178595 h 309563"/>
              <a:gd name="connsiteX60" fmla="*/ 206628 w 337212"/>
              <a:gd name="connsiteY60" fmla="*/ 162884 h 309563"/>
              <a:gd name="connsiteX61" fmla="*/ 177724 w 337212"/>
              <a:gd name="connsiteY61" fmla="*/ 79097 h 309563"/>
              <a:gd name="connsiteX62" fmla="*/ 177724 w 337212"/>
              <a:gd name="connsiteY62" fmla="*/ 77788 h 309563"/>
              <a:gd name="connsiteX63" fmla="*/ 120574 w 337212"/>
              <a:gd name="connsiteY63" fmla="*/ 73025 h 309563"/>
              <a:gd name="connsiteX64" fmla="*/ 157008 w 337212"/>
              <a:gd name="connsiteY64" fmla="*/ 73025 h 309563"/>
              <a:gd name="connsiteX65" fmla="*/ 168720 w 337212"/>
              <a:gd name="connsiteY65" fmla="*/ 80953 h 309563"/>
              <a:gd name="connsiteX66" fmla="*/ 197347 w 337212"/>
              <a:gd name="connsiteY66" fmla="*/ 166840 h 309563"/>
              <a:gd name="connsiteX67" fmla="*/ 190840 w 337212"/>
              <a:gd name="connsiteY67" fmla="*/ 181375 h 309563"/>
              <a:gd name="connsiteX68" fmla="*/ 176527 w 337212"/>
              <a:gd name="connsiteY68" fmla="*/ 173447 h 309563"/>
              <a:gd name="connsiteX69" fmla="*/ 167418 w 337212"/>
              <a:gd name="connsiteY69" fmla="*/ 148341 h 309563"/>
              <a:gd name="connsiteX70" fmla="*/ 167418 w 337212"/>
              <a:gd name="connsiteY70" fmla="*/ 279153 h 309563"/>
              <a:gd name="connsiteX71" fmla="*/ 153105 w 337212"/>
              <a:gd name="connsiteY71" fmla="*/ 293688 h 309563"/>
              <a:gd name="connsiteX72" fmla="*/ 140093 w 337212"/>
              <a:gd name="connsiteY72" fmla="*/ 279153 h 309563"/>
              <a:gd name="connsiteX73" fmla="*/ 140093 w 337212"/>
              <a:gd name="connsiteY73" fmla="*/ 195909 h 309563"/>
              <a:gd name="connsiteX74" fmla="*/ 133586 w 337212"/>
              <a:gd name="connsiteY74" fmla="*/ 195909 h 309563"/>
              <a:gd name="connsiteX75" fmla="*/ 138791 w 337212"/>
              <a:gd name="connsiteY75" fmla="*/ 194588 h 309563"/>
              <a:gd name="connsiteX76" fmla="*/ 151804 w 337212"/>
              <a:gd name="connsiteY76" fmla="*/ 166840 h 309563"/>
              <a:gd name="connsiteX77" fmla="*/ 120574 w 337212"/>
              <a:gd name="connsiteY77" fmla="*/ 73025 h 309563"/>
              <a:gd name="connsiteX78" fmla="*/ 46220 w 337212"/>
              <a:gd name="connsiteY78" fmla="*/ 66675 h 309563"/>
              <a:gd name="connsiteX79" fmla="*/ 72821 w 337212"/>
              <a:gd name="connsiteY79" fmla="*/ 66675 h 309563"/>
              <a:gd name="connsiteX80" fmla="*/ 98092 w 337212"/>
              <a:gd name="connsiteY80" fmla="*/ 66675 h 309563"/>
              <a:gd name="connsiteX81" fmla="*/ 111393 w 337212"/>
              <a:gd name="connsiteY81" fmla="*/ 74595 h 309563"/>
              <a:gd name="connsiteX82" fmla="*/ 143315 w 337212"/>
              <a:gd name="connsiteY82" fmla="*/ 169638 h 309563"/>
              <a:gd name="connsiteX83" fmla="*/ 135334 w 337212"/>
              <a:gd name="connsiteY83" fmla="*/ 185479 h 309563"/>
              <a:gd name="connsiteX84" fmla="*/ 119374 w 337212"/>
              <a:gd name="connsiteY84" fmla="*/ 177559 h 309563"/>
              <a:gd name="connsiteX85" fmla="*/ 108733 w 337212"/>
              <a:gd name="connsiteY85" fmla="*/ 148518 h 309563"/>
              <a:gd name="connsiteX86" fmla="*/ 108733 w 337212"/>
              <a:gd name="connsiteY86" fmla="*/ 295043 h 309563"/>
              <a:gd name="connsiteX87" fmla="*/ 94102 w 337212"/>
              <a:gd name="connsiteY87" fmla="*/ 309563 h 309563"/>
              <a:gd name="connsiteX88" fmla="*/ 78141 w 337212"/>
              <a:gd name="connsiteY88" fmla="*/ 295043 h 309563"/>
              <a:gd name="connsiteX89" fmla="*/ 78141 w 337212"/>
              <a:gd name="connsiteY89" fmla="*/ 202640 h 309563"/>
              <a:gd name="connsiteX90" fmla="*/ 66171 w 337212"/>
              <a:gd name="connsiteY90" fmla="*/ 202640 h 309563"/>
              <a:gd name="connsiteX91" fmla="*/ 66171 w 337212"/>
              <a:gd name="connsiteY91" fmla="*/ 295043 h 309563"/>
              <a:gd name="connsiteX92" fmla="*/ 50210 w 337212"/>
              <a:gd name="connsiteY92" fmla="*/ 309563 h 309563"/>
              <a:gd name="connsiteX93" fmla="*/ 35579 w 337212"/>
              <a:gd name="connsiteY93" fmla="*/ 295043 h 309563"/>
              <a:gd name="connsiteX94" fmla="*/ 35579 w 337212"/>
              <a:gd name="connsiteY94" fmla="*/ 148518 h 309563"/>
              <a:gd name="connsiteX95" fmla="*/ 24938 w 337212"/>
              <a:gd name="connsiteY95" fmla="*/ 177559 h 309563"/>
              <a:gd name="connsiteX96" fmla="*/ 8978 w 337212"/>
              <a:gd name="connsiteY96" fmla="*/ 185479 h 309563"/>
              <a:gd name="connsiteX97" fmla="*/ 997 w 337212"/>
              <a:gd name="connsiteY97" fmla="*/ 169638 h 309563"/>
              <a:gd name="connsiteX98" fmla="*/ 32919 w 337212"/>
              <a:gd name="connsiteY98" fmla="*/ 74595 h 309563"/>
              <a:gd name="connsiteX99" fmla="*/ 46220 w 337212"/>
              <a:gd name="connsiteY99" fmla="*/ 66675 h 309563"/>
              <a:gd name="connsiteX100" fmla="*/ 289643 w 337212"/>
              <a:gd name="connsiteY100" fmla="*/ 49213 h 309563"/>
              <a:gd name="connsiteX101" fmla="*/ 309487 w 337212"/>
              <a:gd name="connsiteY101" fmla="*/ 68263 h 309563"/>
              <a:gd name="connsiteX102" fmla="*/ 289643 w 337212"/>
              <a:gd name="connsiteY102" fmla="*/ 87313 h 309563"/>
              <a:gd name="connsiteX103" fmla="*/ 269799 w 337212"/>
              <a:gd name="connsiteY103" fmla="*/ 68263 h 309563"/>
              <a:gd name="connsiteX104" fmla="*/ 271122 w 337212"/>
              <a:gd name="connsiteY104" fmla="*/ 68263 h 309563"/>
              <a:gd name="connsiteX105" fmla="*/ 272445 w 337212"/>
              <a:gd name="connsiteY105" fmla="*/ 59373 h 309563"/>
              <a:gd name="connsiteX106" fmla="*/ 289643 w 337212"/>
              <a:gd name="connsiteY106" fmla="*/ 49213 h 309563"/>
              <a:gd name="connsiteX107" fmla="*/ 244544 w 337212"/>
              <a:gd name="connsiteY107" fmla="*/ 33338 h 309563"/>
              <a:gd name="connsiteX108" fmla="*/ 266625 w 337212"/>
              <a:gd name="connsiteY108" fmla="*/ 55699 h 309563"/>
              <a:gd name="connsiteX109" fmla="*/ 244544 w 337212"/>
              <a:gd name="connsiteY109" fmla="*/ 79376 h 309563"/>
              <a:gd name="connsiteX110" fmla="*/ 223762 w 337212"/>
              <a:gd name="connsiteY110" fmla="*/ 63592 h 309563"/>
              <a:gd name="connsiteX111" fmla="*/ 226360 w 337212"/>
              <a:gd name="connsiteY111" fmla="*/ 49123 h 309563"/>
              <a:gd name="connsiteX112" fmla="*/ 226360 w 337212"/>
              <a:gd name="connsiteY112" fmla="*/ 43861 h 309563"/>
              <a:gd name="connsiteX113" fmla="*/ 244544 w 337212"/>
              <a:gd name="connsiteY113" fmla="*/ 33338 h 309563"/>
              <a:gd name="connsiteX114" fmla="*/ 192806 w 337212"/>
              <a:gd name="connsiteY114" fmla="*/ 23813 h 309563"/>
              <a:gd name="connsiteX115" fmla="*/ 217412 w 337212"/>
              <a:gd name="connsiteY115" fmla="*/ 48420 h 309563"/>
              <a:gd name="connsiteX116" fmla="*/ 192806 w 337212"/>
              <a:gd name="connsiteY116" fmla="*/ 73026 h 309563"/>
              <a:gd name="connsiteX117" fmla="*/ 168199 w 337212"/>
              <a:gd name="connsiteY117" fmla="*/ 51010 h 309563"/>
              <a:gd name="connsiteX118" fmla="*/ 170789 w 337212"/>
              <a:gd name="connsiteY118" fmla="*/ 39354 h 309563"/>
              <a:gd name="connsiteX119" fmla="*/ 170789 w 337212"/>
              <a:gd name="connsiteY119" fmla="*/ 38059 h 309563"/>
              <a:gd name="connsiteX120" fmla="*/ 192806 w 337212"/>
              <a:gd name="connsiteY120" fmla="*/ 23813 h 309563"/>
              <a:gd name="connsiteX121" fmla="*/ 133275 w 337212"/>
              <a:gd name="connsiteY121" fmla="*/ 12700 h 309563"/>
              <a:gd name="connsiteX122" fmla="*/ 160262 w 337212"/>
              <a:gd name="connsiteY122" fmla="*/ 39029 h 309563"/>
              <a:gd name="connsiteX123" fmla="*/ 133275 w 337212"/>
              <a:gd name="connsiteY123" fmla="*/ 66675 h 309563"/>
              <a:gd name="connsiteX124" fmla="*/ 106287 w 337212"/>
              <a:gd name="connsiteY124" fmla="*/ 48245 h 309563"/>
              <a:gd name="connsiteX125" fmla="*/ 111685 w 337212"/>
              <a:gd name="connsiteY125" fmla="*/ 29814 h 309563"/>
              <a:gd name="connsiteX126" fmla="*/ 110335 w 337212"/>
              <a:gd name="connsiteY126" fmla="*/ 23232 h 309563"/>
              <a:gd name="connsiteX127" fmla="*/ 133275 w 337212"/>
              <a:gd name="connsiteY127" fmla="*/ 12700 h 309563"/>
              <a:gd name="connsiteX128" fmla="*/ 72809 w 337212"/>
              <a:gd name="connsiteY128" fmla="*/ 0 h 309563"/>
              <a:gd name="connsiteX129" fmla="*/ 101525 w 337212"/>
              <a:gd name="connsiteY129" fmla="*/ 30163 h 309563"/>
              <a:gd name="connsiteX130" fmla="*/ 72809 w 337212"/>
              <a:gd name="connsiteY130" fmla="*/ 60325 h 309563"/>
              <a:gd name="connsiteX131" fmla="*/ 42787 w 337212"/>
              <a:gd name="connsiteY131" fmla="*/ 30163 h 309563"/>
              <a:gd name="connsiteX132" fmla="*/ 72809 w 337212"/>
              <a:gd name="connsiteY132" fmla="*/ 0 h 30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337212" h="309563">
                <a:moveTo>
                  <a:pt x="117399" y="192088"/>
                </a:moveTo>
                <a:cubicBezTo>
                  <a:pt x="121632" y="194720"/>
                  <a:pt x="125866" y="196036"/>
                  <a:pt x="130099" y="196036"/>
                </a:cubicBezTo>
                <a:cubicBezTo>
                  <a:pt x="130099" y="196036"/>
                  <a:pt x="130099" y="196036"/>
                  <a:pt x="130099" y="278941"/>
                </a:cubicBezTo>
                <a:cubicBezTo>
                  <a:pt x="130099" y="285521"/>
                  <a:pt x="124455" y="290785"/>
                  <a:pt x="117399" y="292101"/>
                </a:cubicBezTo>
                <a:close/>
                <a:moveTo>
                  <a:pt x="176137" y="187325"/>
                </a:moveTo>
                <a:cubicBezTo>
                  <a:pt x="179841" y="189956"/>
                  <a:pt x="183546" y="191271"/>
                  <a:pt x="187250" y="191271"/>
                </a:cubicBezTo>
                <a:cubicBezTo>
                  <a:pt x="187250" y="191271"/>
                  <a:pt x="187250" y="191271"/>
                  <a:pt x="187250" y="267562"/>
                </a:cubicBezTo>
                <a:cubicBezTo>
                  <a:pt x="187250" y="274139"/>
                  <a:pt x="182311" y="279400"/>
                  <a:pt x="176137" y="279400"/>
                </a:cubicBezTo>
                <a:cubicBezTo>
                  <a:pt x="176137" y="279400"/>
                  <a:pt x="176137" y="279400"/>
                  <a:pt x="176137" y="187325"/>
                </a:cubicBezTo>
                <a:close/>
                <a:moveTo>
                  <a:pt x="231699" y="180975"/>
                </a:moveTo>
                <a:cubicBezTo>
                  <a:pt x="233967" y="183646"/>
                  <a:pt x="236235" y="183646"/>
                  <a:pt x="239637" y="184982"/>
                </a:cubicBezTo>
                <a:cubicBezTo>
                  <a:pt x="239637" y="184982"/>
                  <a:pt x="239637" y="184982"/>
                  <a:pt x="239637" y="254429"/>
                </a:cubicBezTo>
                <a:cubicBezTo>
                  <a:pt x="239637" y="259771"/>
                  <a:pt x="236235" y="263778"/>
                  <a:pt x="231699" y="265113"/>
                </a:cubicBezTo>
                <a:close/>
                <a:moveTo>
                  <a:pt x="277737" y="177800"/>
                </a:moveTo>
                <a:cubicBezTo>
                  <a:pt x="280458" y="179099"/>
                  <a:pt x="283180" y="180398"/>
                  <a:pt x="287262" y="180398"/>
                </a:cubicBezTo>
                <a:cubicBezTo>
                  <a:pt x="287262" y="180398"/>
                  <a:pt x="287262" y="180398"/>
                  <a:pt x="287262" y="238847"/>
                </a:cubicBezTo>
                <a:cubicBezTo>
                  <a:pt x="287262" y="244043"/>
                  <a:pt x="283180" y="247939"/>
                  <a:pt x="277737" y="249238"/>
                </a:cubicBezTo>
                <a:close/>
                <a:moveTo>
                  <a:pt x="280912" y="92075"/>
                </a:moveTo>
                <a:cubicBezTo>
                  <a:pt x="282241" y="92075"/>
                  <a:pt x="306164" y="92075"/>
                  <a:pt x="307493" y="92075"/>
                </a:cubicBezTo>
                <a:cubicBezTo>
                  <a:pt x="311481" y="92075"/>
                  <a:pt x="314139" y="94694"/>
                  <a:pt x="315468" y="97314"/>
                </a:cubicBezTo>
                <a:cubicBezTo>
                  <a:pt x="315468" y="97314"/>
                  <a:pt x="315468" y="97314"/>
                  <a:pt x="336733" y="158869"/>
                </a:cubicBezTo>
                <a:cubicBezTo>
                  <a:pt x="338062" y="162798"/>
                  <a:pt x="336733" y="168037"/>
                  <a:pt x="331417" y="169347"/>
                </a:cubicBezTo>
                <a:cubicBezTo>
                  <a:pt x="327430" y="170657"/>
                  <a:pt x="322113" y="168037"/>
                  <a:pt x="320784" y="164108"/>
                </a:cubicBezTo>
                <a:cubicBezTo>
                  <a:pt x="320784" y="164108"/>
                  <a:pt x="320784" y="164108"/>
                  <a:pt x="314139" y="145772"/>
                </a:cubicBezTo>
                <a:cubicBezTo>
                  <a:pt x="314139" y="145772"/>
                  <a:pt x="314139" y="145772"/>
                  <a:pt x="314139" y="238761"/>
                </a:cubicBezTo>
                <a:cubicBezTo>
                  <a:pt x="314139" y="243999"/>
                  <a:pt x="310152" y="249238"/>
                  <a:pt x="304835" y="249238"/>
                </a:cubicBezTo>
                <a:cubicBezTo>
                  <a:pt x="299519" y="249238"/>
                  <a:pt x="294203" y="243999"/>
                  <a:pt x="294203" y="238761"/>
                </a:cubicBezTo>
                <a:cubicBezTo>
                  <a:pt x="294203" y="238761"/>
                  <a:pt x="294203" y="238761"/>
                  <a:pt x="294203" y="179824"/>
                </a:cubicBezTo>
                <a:cubicBezTo>
                  <a:pt x="294203" y="179824"/>
                  <a:pt x="294203" y="179824"/>
                  <a:pt x="288886" y="179824"/>
                </a:cubicBezTo>
                <a:cubicBezTo>
                  <a:pt x="291545" y="179824"/>
                  <a:pt x="292874" y="179824"/>
                  <a:pt x="294203" y="178515"/>
                </a:cubicBezTo>
                <a:cubicBezTo>
                  <a:pt x="302177" y="175895"/>
                  <a:pt x="307493" y="166727"/>
                  <a:pt x="304835" y="157560"/>
                </a:cubicBezTo>
                <a:cubicBezTo>
                  <a:pt x="304835" y="157560"/>
                  <a:pt x="304835" y="157560"/>
                  <a:pt x="280912" y="92075"/>
                </a:cubicBezTo>
                <a:close/>
                <a:moveTo>
                  <a:pt x="231699" y="82550"/>
                </a:moveTo>
                <a:cubicBezTo>
                  <a:pt x="235715" y="82550"/>
                  <a:pt x="239730" y="82550"/>
                  <a:pt x="243745" y="82550"/>
                </a:cubicBezTo>
                <a:cubicBezTo>
                  <a:pt x="253115" y="82550"/>
                  <a:pt x="262484" y="82550"/>
                  <a:pt x="262484" y="82550"/>
                </a:cubicBezTo>
                <a:cubicBezTo>
                  <a:pt x="267838" y="82550"/>
                  <a:pt x="271854" y="85177"/>
                  <a:pt x="273192" y="89117"/>
                </a:cubicBezTo>
                <a:cubicBezTo>
                  <a:pt x="273192" y="89117"/>
                  <a:pt x="273192" y="89117"/>
                  <a:pt x="297285" y="160041"/>
                </a:cubicBezTo>
                <a:cubicBezTo>
                  <a:pt x="299962" y="165294"/>
                  <a:pt x="297285" y="170548"/>
                  <a:pt x="291931" y="171861"/>
                </a:cubicBezTo>
                <a:cubicBezTo>
                  <a:pt x="286577" y="174488"/>
                  <a:pt x="281223" y="170548"/>
                  <a:pt x="279885" y="166608"/>
                </a:cubicBezTo>
                <a:cubicBezTo>
                  <a:pt x="279885" y="166608"/>
                  <a:pt x="279885" y="166608"/>
                  <a:pt x="271854" y="144280"/>
                </a:cubicBezTo>
                <a:cubicBezTo>
                  <a:pt x="271854" y="144280"/>
                  <a:pt x="271854" y="144280"/>
                  <a:pt x="271854" y="253292"/>
                </a:cubicBezTo>
                <a:cubicBezTo>
                  <a:pt x="271854" y="259859"/>
                  <a:pt x="266500" y="265113"/>
                  <a:pt x="259807" y="265113"/>
                </a:cubicBezTo>
                <a:cubicBezTo>
                  <a:pt x="253115" y="265113"/>
                  <a:pt x="247761" y="259859"/>
                  <a:pt x="247761" y="253292"/>
                </a:cubicBezTo>
                <a:cubicBezTo>
                  <a:pt x="247761" y="253292"/>
                  <a:pt x="247761" y="253292"/>
                  <a:pt x="247761" y="183682"/>
                </a:cubicBezTo>
                <a:cubicBezTo>
                  <a:pt x="257130" y="179742"/>
                  <a:pt x="262484" y="169235"/>
                  <a:pt x="258469" y="160041"/>
                </a:cubicBezTo>
                <a:cubicBezTo>
                  <a:pt x="258469" y="160041"/>
                  <a:pt x="258469" y="160041"/>
                  <a:pt x="231699" y="82550"/>
                </a:cubicBezTo>
                <a:close/>
                <a:moveTo>
                  <a:pt x="177724" y="77788"/>
                </a:moveTo>
                <a:cubicBezTo>
                  <a:pt x="177724" y="77788"/>
                  <a:pt x="213196" y="77788"/>
                  <a:pt x="214510" y="77788"/>
                </a:cubicBezTo>
                <a:cubicBezTo>
                  <a:pt x="219765" y="77788"/>
                  <a:pt x="223707" y="80406"/>
                  <a:pt x="225021" y="85643"/>
                </a:cubicBezTo>
                <a:cubicBezTo>
                  <a:pt x="225021" y="85643"/>
                  <a:pt x="225021" y="85643"/>
                  <a:pt x="252610" y="162884"/>
                </a:cubicBezTo>
                <a:cubicBezTo>
                  <a:pt x="253924" y="168121"/>
                  <a:pt x="251296" y="174667"/>
                  <a:pt x="246041" y="175976"/>
                </a:cubicBezTo>
                <a:cubicBezTo>
                  <a:pt x="239472" y="178595"/>
                  <a:pt x="234217" y="175976"/>
                  <a:pt x="231590" y="169430"/>
                </a:cubicBezTo>
                <a:cubicBezTo>
                  <a:pt x="231590" y="169430"/>
                  <a:pt x="231590" y="169430"/>
                  <a:pt x="223707" y="145865"/>
                </a:cubicBezTo>
                <a:cubicBezTo>
                  <a:pt x="223707" y="145865"/>
                  <a:pt x="223707" y="145865"/>
                  <a:pt x="223707" y="266309"/>
                </a:cubicBezTo>
                <a:cubicBezTo>
                  <a:pt x="223707" y="272855"/>
                  <a:pt x="218452" y="279401"/>
                  <a:pt x="210569" y="279401"/>
                </a:cubicBezTo>
                <a:cubicBezTo>
                  <a:pt x="204000" y="279401"/>
                  <a:pt x="198745" y="272855"/>
                  <a:pt x="198745" y="266309"/>
                </a:cubicBezTo>
                <a:cubicBezTo>
                  <a:pt x="198745" y="266309"/>
                  <a:pt x="198745" y="266309"/>
                  <a:pt x="198745" y="189068"/>
                </a:cubicBezTo>
                <a:cubicBezTo>
                  <a:pt x="198745" y="189068"/>
                  <a:pt x="198745" y="189068"/>
                  <a:pt x="197759" y="189068"/>
                </a:cubicBezTo>
                <a:lnTo>
                  <a:pt x="194803" y="189068"/>
                </a:lnTo>
                <a:cubicBezTo>
                  <a:pt x="200059" y="187759"/>
                  <a:pt x="204000" y="183831"/>
                  <a:pt x="206628" y="178595"/>
                </a:cubicBezTo>
                <a:cubicBezTo>
                  <a:pt x="209255" y="173358"/>
                  <a:pt x="209255" y="168121"/>
                  <a:pt x="206628" y="162884"/>
                </a:cubicBezTo>
                <a:cubicBezTo>
                  <a:pt x="206628" y="162884"/>
                  <a:pt x="206628" y="162884"/>
                  <a:pt x="177724" y="79097"/>
                </a:cubicBezTo>
                <a:cubicBezTo>
                  <a:pt x="177724" y="79097"/>
                  <a:pt x="177724" y="77788"/>
                  <a:pt x="177724" y="77788"/>
                </a:cubicBezTo>
                <a:close/>
                <a:moveTo>
                  <a:pt x="120574" y="73025"/>
                </a:moveTo>
                <a:cubicBezTo>
                  <a:pt x="120574" y="73025"/>
                  <a:pt x="157008" y="73025"/>
                  <a:pt x="157008" y="73025"/>
                </a:cubicBezTo>
                <a:cubicBezTo>
                  <a:pt x="162213" y="73025"/>
                  <a:pt x="167418" y="75668"/>
                  <a:pt x="168720" y="80953"/>
                </a:cubicBezTo>
                <a:cubicBezTo>
                  <a:pt x="168720" y="80953"/>
                  <a:pt x="168720" y="80953"/>
                  <a:pt x="197347" y="166840"/>
                </a:cubicBezTo>
                <a:cubicBezTo>
                  <a:pt x="199949" y="172125"/>
                  <a:pt x="197347" y="178732"/>
                  <a:pt x="190840" y="181375"/>
                </a:cubicBezTo>
                <a:cubicBezTo>
                  <a:pt x="184334" y="184017"/>
                  <a:pt x="177828" y="180053"/>
                  <a:pt x="176527" y="173447"/>
                </a:cubicBezTo>
                <a:lnTo>
                  <a:pt x="167418" y="148341"/>
                </a:lnTo>
                <a:cubicBezTo>
                  <a:pt x="167418" y="148341"/>
                  <a:pt x="167418" y="148341"/>
                  <a:pt x="167418" y="279153"/>
                </a:cubicBezTo>
                <a:cubicBezTo>
                  <a:pt x="167418" y="287081"/>
                  <a:pt x="160912" y="293688"/>
                  <a:pt x="153105" y="293688"/>
                </a:cubicBezTo>
                <a:cubicBezTo>
                  <a:pt x="145297" y="293688"/>
                  <a:pt x="140093" y="287081"/>
                  <a:pt x="140093" y="279153"/>
                </a:cubicBezTo>
                <a:cubicBezTo>
                  <a:pt x="140093" y="279153"/>
                  <a:pt x="140093" y="279153"/>
                  <a:pt x="140093" y="195909"/>
                </a:cubicBezTo>
                <a:cubicBezTo>
                  <a:pt x="140093" y="195909"/>
                  <a:pt x="140093" y="195909"/>
                  <a:pt x="133586" y="195909"/>
                </a:cubicBezTo>
                <a:cubicBezTo>
                  <a:pt x="134888" y="195909"/>
                  <a:pt x="136189" y="195909"/>
                  <a:pt x="138791" y="194588"/>
                </a:cubicBezTo>
                <a:cubicBezTo>
                  <a:pt x="150502" y="190624"/>
                  <a:pt x="155707" y="177411"/>
                  <a:pt x="151804" y="166840"/>
                </a:cubicBezTo>
                <a:cubicBezTo>
                  <a:pt x="151804" y="166840"/>
                  <a:pt x="151804" y="166840"/>
                  <a:pt x="120574" y="73025"/>
                </a:cubicBezTo>
                <a:close/>
                <a:moveTo>
                  <a:pt x="46220" y="66675"/>
                </a:moveTo>
                <a:cubicBezTo>
                  <a:pt x="47550" y="66675"/>
                  <a:pt x="59520" y="66675"/>
                  <a:pt x="72821" y="66675"/>
                </a:cubicBezTo>
                <a:cubicBezTo>
                  <a:pt x="84792" y="66675"/>
                  <a:pt x="96762" y="66675"/>
                  <a:pt x="98092" y="66675"/>
                </a:cubicBezTo>
                <a:cubicBezTo>
                  <a:pt x="103413" y="66675"/>
                  <a:pt x="108733" y="69315"/>
                  <a:pt x="111393" y="74595"/>
                </a:cubicBezTo>
                <a:cubicBezTo>
                  <a:pt x="111393" y="74595"/>
                  <a:pt x="111393" y="74595"/>
                  <a:pt x="143315" y="169638"/>
                </a:cubicBezTo>
                <a:cubicBezTo>
                  <a:pt x="145975" y="176239"/>
                  <a:pt x="143315" y="184159"/>
                  <a:pt x="135334" y="185479"/>
                </a:cubicBezTo>
                <a:cubicBezTo>
                  <a:pt x="128684" y="188119"/>
                  <a:pt x="122034" y="184159"/>
                  <a:pt x="119374" y="177559"/>
                </a:cubicBezTo>
                <a:cubicBezTo>
                  <a:pt x="119374" y="177559"/>
                  <a:pt x="119374" y="177559"/>
                  <a:pt x="108733" y="148518"/>
                </a:cubicBezTo>
                <a:cubicBezTo>
                  <a:pt x="108733" y="148518"/>
                  <a:pt x="108733" y="148518"/>
                  <a:pt x="108733" y="295043"/>
                </a:cubicBezTo>
                <a:cubicBezTo>
                  <a:pt x="108733" y="302963"/>
                  <a:pt x="102083" y="309563"/>
                  <a:pt x="94102" y="309563"/>
                </a:cubicBezTo>
                <a:cubicBezTo>
                  <a:pt x="84792" y="309563"/>
                  <a:pt x="78141" y="302963"/>
                  <a:pt x="78141" y="295043"/>
                </a:cubicBezTo>
                <a:cubicBezTo>
                  <a:pt x="78141" y="295043"/>
                  <a:pt x="78141" y="295043"/>
                  <a:pt x="78141" y="202640"/>
                </a:cubicBezTo>
                <a:cubicBezTo>
                  <a:pt x="78141" y="202640"/>
                  <a:pt x="78141" y="202640"/>
                  <a:pt x="66171" y="202640"/>
                </a:cubicBezTo>
                <a:cubicBezTo>
                  <a:pt x="66171" y="202640"/>
                  <a:pt x="66171" y="202640"/>
                  <a:pt x="66171" y="295043"/>
                </a:cubicBezTo>
                <a:cubicBezTo>
                  <a:pt x="66171" y="302963"/>
                  <a:pt x="59520" y="309563"/>
                  <a:pt x="50210" y="309563"/>
                </a:cubicBezTo>
                <a:cubicBezTo>
                  <a:pt x="42229" y="309563"/>
                  <a:pt x="35579" y="302963"/>
                  <a:pt x="35579" y="295043"/>
                </a:cubicBezTo>
                <a:cubicBezTo>
                  <a:pt x="35579" y="295043"/>
                  <a:pt x="35579" y="295043"/>
                  <a:pt x="35579" y="148518"/>
                </a:cubicBezTo>
                <a:cubicBezTo>
                  <a:pt x="35579" y="148518"/>
                  <a:pt x="35579" y="148518"/>
                  <a:pt x="24938" y="177559"/>
                </a:cubicBezTo>
                <a:cubicBezTo>
                  <a:pt x="22278" y="184159"/>
                  <a:pt x="15628" y="188119"/>
                  <a:pt x="8978" y="185479"/>
                </a:cubicBezTo>
                <a:cubicBezTo>
                  <a:pt x="997" y="184159"/>
                  <a:pt x="-1663" y="176239"/>
                  <a:pt x="997" y="169638"/>
                </a:cubicBezTo>
                <a:cubicBezTo>
                  <a:pt x="997" y="169638"/>
                  <a:pt x="997" y="169638"/>
                  <a:pt x="32919" y="74595"/>
                </a:cubicBezTo>
                <a:cubicBezTo>
                  <a:pt x="35579" y="69315"/>
                  <a:pt x="40899" y="66675"/>
                  <a:pt x="46220" y="66675"/>
                </a:cubicBezTo>
                <a:close/>
                <a:moveTo>
                  <a:pt x="289643" y="49213"/>
                </a:moveTo>
                <a:cubicBezTo>
                  <a:pt x="301549" y="49213"/>
                  <a:pt x="309487" y="58103"/>
                  <a:pt x="309487" y="68263"/>
                </a:cubicBezTo>
                <a:cubicBezTo>
                  <a:pt x="309487" y="79693"/>
                  <a:pt x="300227" y="87313"/>
                  <a:pt x="289643" y="87313"/>
                </a:cubicBezTo>
                <a:cubicBezTo>
                  <a:pt x="280383" y="87313"/>
                  <a:pt x="269799" y="79693"/>
                  <a:pt x="269799" y="68263"/>
                </a:cubicBezTo>
                <a:cubicBezTo>
                  <a:pt x="269799" y="68263"/>
                  <a:pt x="271122" y="68263"/>
                  <a:pt x="271122" y="68263"/>
                </a:cubicBezTo>
                <a:cubicBezTo>
                  <a:pt x="271122" y="65723"/>
                  <a:pt x="272445" y="63183"/>
                  <a:pt x="272445" y="59373"/>
                </a:cubicBezTo>
                <a:cubicBezTo>
                  <a:pt x="276414" y="54293"/>
                  <a:pt x="283028" y="49213"/>
                  <a:pt x="289643" y="49213"/>
                </a:cubicBezTo>
                <a:close/>
                <a:moveTo>
                  <a:pt x="244544" y="33338"/>
                </a:moveTo>
                <a:cubicBezTo>
                  <a:pt x="257533" y="33338"/>
                  <a:pt x="266625" y="43861"/>
                  <a:pt x="266625" y="55699"/>
                </a:cubicBezTo>
                <a:cubicBezTo>
                  <a:pt x="266625" y="68853"/>
                  <a:pt x="256234" y="79376"/>
                  <a:pt x="244544" y="79376"/>
                </a:cubicBezTo>
                <a:cubicBezTo>
                  <a:pt x="235452" y="79376"/>
                  <a:pt x="226360" y="72799"/>
                  <a:pt x="223762" y="63592"/>
                </a:cubicBezTo>
                <a:cubicBezTo>
                  <a:pt x="225061" y="59645"/>
                  <a:pt x="226360" y="54384"/>
                  <a:pt x="226360" y="49123"/>
                </a:cubicBezTo>
                <a:cubicBezTo>
                  <a:pt x="226360" y="47807"/>
                  <a:pt x="226360" y="46492"/>
                  <a:pt x="226360" y="43861"/>
                </a:cubicBezTo>
                <a:cubicBezTo>
                  <a:pt x="230256" y="37284"/>
                  <a:pt x="236751" y="33338"/>
                  <a:pt x="244544" y="33338"/>
                </a:cubicBezTo>
                <a:close/>
                <a:moveTo>
                  <a:pt x="192806" y="23813"/>
                </a:moveTo>
                <a:cubicBezTo>
                  <a:pt x="205756" y="23813"/>
                  <a:pt x="217412" y="35469"/>
                  <a:pt x="217412" y="48420"/>
                </a:cubicBezTo>
                <a:cubicBezTo>
                  <a:pt x="217412" y="62665"/>
                  <a:pt x="205756" y="73026"/>
                  <a:pt x="192806" y="73026"/>
                </a:cubicBezTo>
                <a:cubicBezTo>
                  <a:pt x="179855" y="73026"/>
                  <a:pt x="169494" y="63961"/>
                  <a:pt x="168199" y="51010"/>
                </a:cubicBezTo>
                <a:cubicBezTo>
                  <a:pt x="169494" y="48420"/>
                  <a:pt x="170789" y="44534"/>
                  <a:pt x="170789" y="39354"/>
                </a:cubicBezTo>
                <a:cubicBezTo>
                  <a:pt x="170789" y="39354"/>
                  <a:pt x="170789" y="39354"/>
                  <a:pt x="170789" y="38059"/>
                </a:cubicBezTo>
                <a:cubicBezTo>
                  <a:pt x="174674" y="30288"/>
                  <a:pt x="182445" y="23813"/>
                  <a:pt x="192806" y="23813"/>
                </a:cubicBezTo>
                <a:close/>
                <a:moveTo>
                  <a:pt x="133275" y="12700"/>
                </a:moveTo>
                <a:cubicBezTo>
                  <a:pt x="148118" y="12700"/>
                  <a:pt x="160262" y="24548"/>
                  <a:pt x="160262" y="39029"/>
                </a:cubicBezTo>
                <a:cubicBezTo>
                  <a:pt x="160262" y="54827"/>
                  <a:pt x="148118" y="66675"/>
                  <a:pt x="133275" y="66675"/>
                </a:cubicBezTo>
                <a:cubicBezTo>
                  <a:pt x="121130" y="66675"/>
                  <a:pt x="110335" y="60093"/>
                  <a:pt x="106287" y="48245"/>
                </a:cubicBezTo>
                <a:cubicBezTo>
                  <a:pt x="108986" y="42979"/>
                  <a:pt x="111685" y="36396"/>
                  <a:pt x="111685" y="29814"/>
                </a:cubicBezTo>
                <a:cubicBezTo>
                  <a:pt x="111685" y="27181"/>
                  <a:pt x="110335" y="25865"/>
                  <a:pt x="110335" y="23232"/>
                </a:cubicBezTo>
                <a:cubicBezTo>
                  <a:pt x="115733" y="16649"/>
                  <a:pt x="123829" y="12700"/>
                  <a:pt x="133275" y="12700"/>
                </a:cubicBezTo>
                <a:close/>
                <a:moveTo>
                  <a:pt x="72809" y="0"/>
                </a:moveTo>
                <a:cubicBezTo>
                  <a:pt x="88472" y="0"/>
                  <a:pt x="101525" y="14426"/>
                  <a:pt x="101525" y="30163"/>
                </a:cubicBezTo>
                <a:cubicBezTo>
                  <a:pt x="101525" y="47211"/>
                  <a:pt x="87167" y="60325"/>
                  <a:pt x="72809" y="60325"/>
                </a:cubicBezTo>
                <a:cubicBezTo>
                  <a:pt x="57145" y="60325"/>
                  <a:pt x="42787" y="47211"/>
                  <a:pt x="42787" y="30163"/>
                </a:cubicBezTo>
                <a:cubicBezTo>
                  <a:pt x="42787" y="14426"/>
                  <a:pt x="55840" y="0"/>
                  <a:pt x="728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</a:p>
        </p:txBody>
      </p:sp>
      <p:sp>
        <p:nvSpPr>
          <p:cNvPr id="53" name="任意多边形: 形状 52"/>
          <p:cNvSpPr>
            <a:spLocks noChangeAspect="1"/>
          </p:cNvSpPr>
          <p:nvPr/>
        </p:nvSpPr>
        <p:spPr bwMode="auto">
          <a:xfrm>
            <a:off x="5122759" y="1162269"/>
            <a:ext cx="263220" cy="255061"/>
          </a:xfrm>
          <a:custGeom>
            <a:avLst/>
            <a:gdLst>
              <a:gd name="connsiteX0" fmla="*/ 58918 w 323554"/>
              <a:gd name="connsiteY0" fmla="*/ 189699 h 313525"/>
              <a:gd name="connsiteX1" fmla="*/ 101421 w 323554"/>
              <a:gd name="connsiteY1" fmla="*/ 189699 h 313525"/>
              <a:gd name="connsiteX2" fmla="*/ 103997 w 323554"/>
              <a:gd name="connsiteY2" fmla="*/ 189699 h 313525"/>
              <a:gd name="connsiteX3" fmla="*/ 114301 w 323554"/>
              <a:gd name="connsiteY3" fmla="*/ 201731 h 313525"/>
              <a:gd name="connsiteX4" fmla="*/ 113013 w 323554"/>
              <a:gd name="connsiteY4" fmla="*/ 205741 h 313525"/>
              <a:gd name="connsiteX5" fmla="*/ 101421 w 323554"/>
              <a:gd name="connsiteY5" fmla="*/ 215099 h 313525"/>
              <a:gd name="connsiteX6" fmla="*/ 58918 w 323554"/>
              <a:gd name="connsiteY6" fmla="*/ 215099 h 313525"/>
              <a:gd name="connsiteX7" fmla="*/ 46038 w 323554"/>
              <a:gd name="connsiteY7" fmla="*/ 201731 h 313525"/>
              <a:gd name="connsiteX8" fmla="*/ 58918 w 323554"/>
              <a:gd name="connsiteY8" fmla="*/ 189699 h 313525"/>
              <a:gd name="connsiteX9" fmla="*/ 149225 w 323554"/>
              <a:gd name="connsiteY9" fmla="*/ 165887 h 313525"/>
              <a:gd name="connsiteX10" fmla="*/ 142875 w 323554"/>
              <a:gd name="connsiteY10" fmla="*/ 186525 h 313525"/>
              <a:gd name="connsiteX11" fmla="*/ 153988 w 323554"/>
              <a:gd name="connsiteY11" fmla="*/ 196050 h 313525"/>
              <a:gd name="connsiteX12" fmla="*/ 173038 w 323554"/>
              <a:gd name="connsiteY12" fmla="*/ 188112 h 313525"/>
              <a:gd name="connsiteX13" fmla="*/ 145188 w 323554"/>
              <a:gd name="connsiteY13" fmla="*/ 151599 h 313525"/>
              <a:gd name="connsiteX14" fmla="*/ 187326 w 323554"/>
              <a:gd name="connsiteY14" fmla="*/ 190104 h 313525"/>
              <a:gd name="connsiteX15" fmla="*/ 138803 w 323554"/>
              <a:gd name="connsiteY15" fmla="*/ 210640 h 313525"/>
              <a:gd name="connsiteX16" fmla="*/ 131142 w 323554"/>
              <a:gd name="connsiteY16" fmla="*/ 210640 h 313525"/>
              <a:gd name="connsiteX17" fmla="*/ 129865 w 323554"/>
              <a:gd name="connsiteY17" fmla="*/ 202939 h 313525"/>
              <a:gd name="connsiteX18" fmla="*/ 145188 w 323554"/>
              <a:gd name="connsiteY18" fmla="*/ 151599 h 313525"/>
              <a:gd name="connsiteX19" fmla="*/ 58982 w 323554"/>
              <a:gd name="connsiteY19" fmla="*/ 146837 h 313525"/>
              <a:gd name="connsiteX20" fmla="*/ 130176 w 323554"/>
              <a:gd name="connsiteY20" fmla="*/ 146837 h 313525"/>
              <a:gd name="connsiteX21" fmla="*/ 130176 w 323554"/>
              <a:gd name="connsiteY21" fmla="*/ 148186 h 313525"/>
              <a:gd name="connsiteX22" fmla="*/ 122409 w 323554"/>
              <a:gd name="connsiteY22" fmla="*/ 173825 h 313525"/>
              <a:gd name="connsiteX23" fmla="*/ 58982 w 323554"/>
              <a:gd name="connsiteY23" fmla="*/ 173825 h 313525"/>
              <a:gd name="connsiteX24" fmla="*/ 46038 w 323554"/>
              <a:gd name="connsiteY24" fmla="*/ 160331 h 313525"/>
              <a:gd name="connsiteX25" fmla="*/ 58982 w 323554"/>
              <a:gd name="connsiteY25" fmla="*/ 146837 h 313525"/>
              <a:gd name="connsiteX26" fmla="*/ 59011 w 323554"/>
              <a:gd name="connsiteY26" fmla="*/ 105562 h 313525"/>
              <a:gd name="connsiteX27" fmla="*/ 166688 w 323554"/>
              <a:gd name="connsiteY27" fmla="*/ 105562 h 313525"/>
              <a:gd name="connsiteX28" fmla="*/ 144634 w 323554"/>
              <a:gd name="connsiteY28" fmla="*/ 130962 h 313525"/>
              <a:gd name="connsiteX29" fmla="*/ 59011 w 323554"/>
              <a:gd name="connsiteY29" fmla="*/ 130962 h 313525"/>
              <a:gd name="connsiteX30" fmla="*/ 46038 w 323554"/>
              <a:gd name="connsiteY30" fmla="*/ 118930 h 313525"/>
              <a:gd name="connsiteX31" fmla="*/ 59011 w 323554"/>
              <a:gd name="connsiteY31" fmla="*/ 105562 h 313525"/>
              <a:gd name="connsiteX32" fmla="*/ 226883 w 323554"/>
              <a:gd name="connsiteY32" fmla="*/ 81749 h 313525"/>
              <a:gd name="connsiteX33" fmla="*/ 224292 w 323554"/>
              <a:gd name="connsiteY33" fmla="*/ 83037 h 313525"/>
              <a:gd name="connsiteX34" fmla="*/ 171159 w 323554"/>
              <a:gd name="connsiteY34" fmla="*/ 140996 h 313525"/>
              <a:gd name="connsiteX35" fmla="*/ 172455 w 323554"/>
              <a:gd name="connsiteY35" fmla="*/ 146148 h 313525"/>
              <a:gd name="connsiteX36" fmla="*/ 175047 w 323554"/>
              <a:gd name="connsiteY36" fmla="*/ 148724 h 313525"/>
              <a:gd name="connsiteX37" fmla="*/ 177639 w 323554"/>
              <a:gd name="connsiteY37" fmla="*/ 150012 h 313525"/>
              <a:gd name="connsiteX38" fmla="*/ 180230 w 323554"/>
              <a:gd name="connsiteY38" fmla="*/ 148724 h 313525"/>
              <a:gd name="connsiteX39" fmla="*/ 232067 w 323554"/>
              <a:gd name="connsiteY39" fmla="*/ 90765 h 313525"/>
              <a:gd name="connsiteX40" fmla="*/ 232067 w 323554"/>
              <a:gd name="connsiteY40" fmla="*/ 85613 h 313525"/>
              <a:gd name="connsiteX41" fmla="*/ 229475 w 323554"/>
              <a:gd name="connsiteY41" fmla="*/ 83037 h 313525"/>
              <a:gd name="connsiteX42" fmla="*/ 226883 w 323554"/>
              <a:gd name="connsiteY42" fmla="*/ 81749 h 313525"/>
              <a:gd name="connsiteX43" fmla="*/ 247254 w 323554"/>
              <a:gd name="connsiteY43" fmla="*/ 62303 h 313525"/>
              <a:gd name="connsiteX44" fmla="*/ 242491 w 323554"/>
              <a:gd name="connsiteY44" fmla="*/ 63493 h 313525"/>
              <a:gd name="connsiteX45" fmla="*/ 237729 w 323554"/>
              <a:gd name="connsiteY45" fmla="*/ 68256 h 313525"/>
              <a:gd name="connsiteX46" fmla="*/ 236538 w 323554"/>
              <a:gd name="connsiteY46" fmla="*/ 70637 h 313525"/>
              <a:gd name="connsiteX47" fmla="*/ 237729 w 323554"/>
              <a:gd name="connsiteY47" fmla="*/ 73019 h 313525"/>
              <a:gd name="connsiteX48" fmla="*/ 240110 w 323554"/>
              <a:gd name="connsiteY48" fmla="*/ 74209 h 313525"/>
              <a:gd name="connsiteX49" fmla="*/ 242491 w 323554"/>
              <a:gd name="connsiteY49" fmla="*/ 75400 h 313525"/>
              <a:gd name="connsiteX50" fmla="*/ 244873 w 323554"/>
              <a:gd name="connsiteY50" fmla="*/ 75400 h 313525"/>
              <a:gd name="connsiteX51" fmla="*/ 244873 w 323554"/>
              <a:gd name="connsiteY51" fmla="*/ 74209 h 313525"/>
              <a:gd name="connsiteX52" fmla="*/ 249635 w 323554"/>
              <a:gd name="connsiteY52" fmla="*/ 69447 h 313525"/>
              <a:gd name="connsiteX53" fmla="*/ 249635 w 323554"/>
              <a:gd name="connsiteY53" fmla="*/ 64684 h 313525"/>
              <a:gd name="connsiteX54" fmla="*/ 247254 w 323554"/>
              <a:gd name="connsiteY54" fmla="*/ 62303 h 313525"/>
              <a:gd name="connsiteX55" fmla="*/ 24647 w 323554"/>
              <a:gd name="connsiteY55" fmla="*/ 48412 h 313525"/>
              <a:gd name="connsiteX56" fmla="*/ 201069 w 323554"/>
              <a:gd name="connsiteY56" fmla="*/ 48412 h 313525"/>
              <a:gd name="connsiteX57" fmla="*/ 214041 w 323554"/>
              <a:gd name="connsiteY57" fmla="*/ 52292 h 313525"/>
              <a:gd name="connsiteX58" fmla="*/ 193285 w 323554"/>
              <a:gd name="connsiteY58" fmla="*/ 76863 h 313525"/>
              <a:gd name="connsiteX59" fmla="*/ 181610 w 323554"/>
              <a:gd name="connsiteY59" fmla="*/ 72983 h 313525"/>
              <a:gd name="connsiteX60" fmla="*/ 45403 w 323554"/>
              <a:gd name="connsiteY60" fmla="*/ 72983 h 313525"/>
              <a:gd name="connsiteX61" fmla="*/ 24647 w 323554"/>
              <a:gd name="connsiteY61" fmla="*/ 93675 h 313525"/>
              <a:gd name="connsiteX62" fmla="*/ 24647 w 323554"/>
              <a:gd name="connsiteY62" fmla="*/ 268262 h 313525"/>
              <a:gd name="connsiteX63" fmla="*/ 45403 w 323554"/>
              <a:gd name="connsiteY63" fmla="*/ 287660 h 313525"/>
              <a:gd name="connsiteX64" fmla="*/ 181610 w 323554"/>
              <a:gd name="connsiteY64" fmla="*/ 287660 h 313525"/>
              <a:gd name="connsiteX65" fmla="*/ 202366 w 323554"/>
              <a:gd name="connsiteY65" fmla="*/ 268262 h 313525"/>
              <a:gd name="connsiteX66" fmla="*/ 202366 w 323554"/>
              <a:gd name="connsiteY66" fmla="*/ 202307 h 313525"/>
              <a:gd name="connsiteX67" fmla="*/ 203663 w 323554"/>
              <a:gd name="connsiteY67" fmla="*/ 201014 h 313525"/>
              <a:gd name="connsiteX68" fmla="*/ 206258 w 323554"/>
              <a:gd name="connsiteY68" fmla="*/ 198427 h 313525"/>
              <a:gd name="connsiteX69" fmla="*/ 227013 w 323554"/>
              <a:gd name="connsiteY69" fmla="*/ 175149 h 313525"/>
              <a:gd name="connsiteX70" fmla="*/ 227013 w 323554"/>
              <a:gd name="connsiteY70" fmla="*/ 287660 h 313525"/>
              <a:gd name="connsiteX71" fmla="*/ 201069 w 323554"/>
              <a:gd name="connsiteY71" fmla="*/ 313525 h 313525"/>
              <a:gd name="connsiteX72" fmla="*/ 25944 w 323554"/>
              <a:gd name="connsiteY72" fmla="*/ 313525 h 313525"/>
              <a:gd name="connsiteX73" fmla="*/ 0 w 323554"/>
              <a:gd name="connsiteY73" fmla="*/ 287660 h 313525"/>
              <a:gd name="connsiteX74" fmla="*/ 0 w 323554"/>
              <a:gd name="connsiteY74" fmla="*/ 72983 h 313525"/>
              <a:gd name="connsiteX75" fmla="*/ 24647 w 323554"/>
              <a:gd name="connsiteY75" fmla="*/ 48412 h 313525"/>
              <a:gd name="connsiteX76" fmla="*/ 242888 w 323554"/>
              <a:gd name="connsiteY76" fmla="*/ 42062 h 313525"/>
              <a:gd name="connsiteX77" fmla="*/ 285751 w 323554"/>
              <a:gd name="connsiteY77" fmla="*/ 81750 h 313525"/>
              <a:gd name="connsiteX78" fmla="*/ 279401 w 323554"/>
              <a:gd name="connsiteY78" fmla="*/ 89687 h 313525"/>
              <a:gd name="connsiteX79" fmla="*/ 200026 w 323554"/>
              <a:gd name="connsiteY79" fmla="*/ 178587 h 313525"/>
              <a:gd name="connsiteX80" fmla="*/ 193676 w 323554"/>
              <a:gd name="connsiteY80" fmla="*/ 184937 h 313525"/>
              <a:gd name="connsiteX81" fmla="*/ 150813 w 323554"/>
              <a:gd name="connsiteY81" fmla="*/ 146837 h 313525"/>
              <a:gd name="connsiteX82" fmla="*/ 155576 w 323554"/>
              <a:gd name="connsiteY82" fmla="*/ 138899 h 313525"/>
              <a:gd name="connsiteX83" fmla="*/ 236538 w 323554"/>
              <a:gd name="connsiteY83" fmla="*/ 48412 h 313525"/>
              <a:gd name="connsiteX84" fmla="*/ 257175 w 323554"/>
              <a:gd name="connsiteY84" fmla="*/ 26187 h 313525"/>
              <a:gd name="connsiteX85" fmla="*/ 301625 w 323554"/>
              <a:gd name="connsiteY85" fmla="*/ 64287 h 313525"/>
              <a:gd name="connsiteX86" fmla="*/ 295275 w 323554"/>
              <a:gd name="connsiteY86" fmla="*/ 72225 h 313525"/>
              <a:gd name="connsiteX87" fmla="*/ 290513 w 323554"/>
              <a:gd name="connsiteY87" fmla="*/ 75400 h 313525"/>
              <a:gd name="connsiteX88" fmla="*/ 247650 w 323554"/>
              <a:gd name="connsiteY88" fmla="*/ 37300 h 313525"/>
              <a:gd name="connsiteX89" fmla="*/ 250825 w 323554"/>
              <a:gd name="connsiteY89" fmla="*/ 34125 h 313525"/>
              <a:gd name="connsiteX90" fmla="*/ 285750 w 323554"/>
              <a:gd name="connsiteY90" fmla="*/ 11899 h 313525"/>
              <a:gd name="connsiteX91" fmla="*/ 279400 w 323554"/>
              <a:gd name="connsiteY91" fmla="*/ 19837 h 313525"/>
              <a:gd name="connsiteX92" fmla="*/ 304800 w 323554"/>
              <a:gd name="connsiteY92" fmla="*/ 43649 h 313525"/>
              <a:gd name="connsiteX93" fmla="*/ 312738 w 323554"/>
              <a:gd name="connsiteY93" fmla="*/ 35712 h 313525"/>
              <a:gd name="connsiteX94" fmla="*/ 285265 w 323554"/>
              <a:gd name="connsiteY94" fmla="*/ 516 h 313525"/>
              <a:gd name="connsiteX95" fmla="*/ 294336 w 323554"/>
              <a:gd name="connsiteY95" fmla="*/ 3151 h 313525"/>
              <a:gd name="connsiteX96" fmla="*/ 318958 w 323554"/>
              <a:gd name="connsiteY96" fmla="*/ 25545 h 313525"/>
              <a:gd name="connsiteX97" fmla="*/ 320254 w 323554"/>
              <a:gd name="connsiteY97" fmla="*/ 43987 h 313525"/>
              <a:gd name="connsiteX98" fmla="*/ 305999 w 323554"/>
              <a:gd name="connsiteY98" fmla="*/ 61112 h 313525"/>
              <a:gd name="connsiteX99" fmla="*/ 261938 w 323554"/>
              <a:gd name="connsiteY99" fmla="*/ 20276 h 313525"/>
              <a:gd name="connsiteX100" fmla="*/ 276193 w 323554"/>
              <a:gd name="connsiteY100" fmla="*/ 4468 h 313525"/>
              <a:gd name="connsiteX101" fmla="*/ 285265 w 323554"/>
              <a:gd name="connsiteY101" fmla="*/ 516 h 31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23554" h="313525">
                <a:moveTo>
                  <a:pt x="58918" y="189699"/>
                </a:moveTo>
                <a:cubicBezTo>
                  <a:pt x="58918" y="189699"/>
                  <a:pt x="58918" y="189699"/>
                  <a:pt x="101421" y="189699"/>
                </a:cubicBezTo>
                <a:cubicBezTo>
                  <a:pt x="102709" y="189699"/>
                  <a:pt x="102709" y="189699"/>
                  <a:pt x="103997" y="189699"/>
                </a:cubicBezTo>
                <a:cubicBezTo>
                  <a:pt x="109149" y="189699"/>
                  <a:pt x="114301" y="195046"/>
                  <a:pt x="114301" y="201731"/>
                </a:cubicBezTo>
                <a:cubicBezTo>
                  <a:pt x="114301" y="203067"/>
                  <a:pt x="114301" y="204404"/>
                  <a:pt x="113013" y="205741"/>
                </a:cubicBezTo>
                <a:cubicBezTo>
                  <a:pt x="111725" y="211088"/>
                  <a:pt x="107861" y="215099"/>
                  <a:pt x="101421" y="215099"/>
                </a:cubicBezTo>
                <a:cubicBezTo>
                  <a:pt x="101421" y="215099"/>
                  <a:pt x="101421" y="215099"/>
                  <a:pt x="58918" y="215099"/>
                </a:cubicBezTo>
                <a:cubicBezTo>
                  <a:pt x="51190" y="215099"/>
                  <a:pt x="46038" y="209752"/>
                  <a:pt x="46038" y="201731"/>
                </a:cubicBezTo>
                <a:cubicBezTo>
                  <a:pt x="46038" y="195046"/>
                  <a:pt x="51190" y="189699"/>
                  <a:pt x="58918" y="189699"/>
                </a:cubicBezTo>
                <a:close/>
                <a:moveTo>
                  <a:pt x="149225" y="165887"/>
                </a:moveTo>
                <a:lnTo>
                  <a:pt x="142875" y="186525"/>
                </a:lnTo>
                <a:lnTo>
                  <a:pt x="153988" y="196050"/>
                </a:lnTo>
                <a:lnTo>
                  <a:pt x="173038" y="188112"/>
                </a:lnTo>
                <a:close/>
                <a:moveTo>
                  <a:pt x="145188" y="151599"/>
                </a:moveTo>
                <a:cubicBezTo>
                  <a:pt x="145188" y="151599"/>
                  <a:pt x="145188" y="151599"/>
                  <a:pt x="187326" y="190104"/>
                </a:cubicBezTo>
                <a:cubicBezTo>
                  <a:pt x="187326" y="190104"/>
                  <a:pt x="187326" y="190104"/>
                  <a:pt x="138803" y="210640"/>
                </a:cubicBezTo>
                <a:cubicBezTo>
                  <a:pt x="136249" y="211924"/>
                  <a:pt x="133696" y="211924"/>
                  <a:pt x="131142" y="210640"/>
                </a:cubicBezTo>
                <a:cubicBezTo>
                  <a:pt x="129865" y="208073"/>
                  <a:pt x="128588" y="205506"/>
                  <a:pt x="129865" y="202939"/>
                </a:cubicBezTo>
                <a:cubicBezTo>
                  <a:pt x="129865" y="202939"/>
                  <a:pt x="129865" y="202939"/>
                  <a:pt x="145188" y="151599"/>
                </a:cubicBezTo>
                <a:close/>
                <a:moveTo>
                  <a:pt x="58982" y="146837"/>
                </a:moveTo>
                <a:cubicBezTo>
                  <a:pt x="58982" y="146837"/>
                  <a:pt x="58982" y="146837"/>
                  <a:pt x="130176" y="146837"/>
                </a:cubicBezTo>
                <a:cubicBezTo>
                  <a:pt x="130176" y="148186"/>
                  <a:pt x="130176" y="148186"/>
                  <a:pt x="130176" y="148186"/>
                </a:cubicBezTo>
                <a:lnTo>
                  <a:pt x="122409" y="173825"/>
                </a:lnTo>
                <a:cubicBezTo>
                  <a:pt x="122409" y="173825"/>
                  <a:pt x="122409" y="173825"/>
                  <a:pt x="58982" y="173825"/>
                </a:cubicBezTo>
                <a:cubicBezTo>
                  <a:pt x="51216" y="173825"/>
                  <a:pt x="46038" y="167078"/>
                  <a:pt x="46038" y="160331"/>
                </a:cubicBezTo>
                <a:cubicBezTo>
                  <a:pt x="46038" y="153584"/>
                  <a:pt x="51216" y="146837"/>
                  <a:pt x="58982" y="146837"/>
                </a:cubicBezTo>
                <a:close/>
                <a:moveTo>
                  <a:pt x="59011" y="105562"/>
                </a:moveTo>
                <a:lnTo>
                  <a:pt x="166688" y="105562"/>
                </a:lnTo>
                <a:cubicBezTo>
                  <a:pt x="166688" y="105562"/>
                  <a:pt x="166688" y="105562"/>
                  <a:pt x="144634" y="130962"/>
                </a:cubicBezTo>
                <a:cubicBezTo>
                  <a:pt x="144634" y="130962"/>
                  <a:pt x="144634" y="130962"/>
                  <a:pt x="59011" y="130962"/>
                </a:cubicBezTo>
                <a:cubicBezTo>
                  <a:pt x="51227" y="130962"/>
                  <a:pt x="46038" y="125615"/>
                  <a:pt x="46038" y="118930"/>
                </a:cubicBezTo>
                <a:cubicBezTo>
                  <a:pt x="46038" y="110909"/>
                  <a:pt x="51227" y="105562"/>
                  <a:pt x="59011" y="105562"/>
                </a:cubicBezTo>
                <a:close/>
                <a:moveTo>
                  <a:pt x="226883" y="81749"/>
                </a:moveTo>
                <a:cubicBezTo>
                  <a:pt x="225587" y="81749"/>
                  <a:pt x="224292" y="83037"/>
                  <a:pt x="224292" y="83037"/>
                </a:cubicBezTo>
                <a:cubicBezTo>
                  <a:pt x="224292" y="83037"/>
                  <a:pt x="224292" y="83037"/>
                  <a:pt x="171159" y="140996"/>
                </a:cubicBezTo>
                <a:cubicBezTo>
                  <a:pt x="169863" y="142284"/>
                  <a:pt x="169863" y="144860"/>
                  <a:pt x="172455" y="146148"/>
                </a:cubicBezTo>
                <a:cubicBezTo>
                  <a:pt x="172455" y="146148"/>
                  <a:pt x="172455" y="146148"/>
                  <a:pt x="175047" y="148724"/>
                </a:cubicBezTo>
                <a:cubicBezTo>
                  <a:pt x="175047" y="148724"/>
                  <a:pt x="176343" y="150012"/>
                  <a:pt x="177639" y="150012"/>
                </a:cubicBezTo>
                <a:cubicBezTo>
                  <a:pt x="177639" y="150012"/>
                  <a:pt x="178934" y="148724"/>
                  <a:pt x="180230" y="148724"/>
                </a:cubicBezTo>
                <a:cubicBezTo>
                  <a:pt x="180230" y="148724"/>
                  <a:pt x="180230" y="148724"/>
                  <a:pt x="232067" y="90765"/>
                </a:cubicBezTo>
                <a:cubicBezTo>
                  <a:pt x="233363" y="89477"/>
                  <a:pt x="233363" y="86901"/>
                  <a:pt x="232067" y="85613"/>
                </a:cubicBezTo>
                <a:cubicBezTo>
                  <a:pt x="232067" y="85613"/>
                  <a:pt x="232067" y="85613"/>
                  <a:pt x="229475" y="83037"/>
                </a:cubicBezTo>
                <a:cubicBezTo>
                  <a:pt x="228179" y="81749"/>
                  <a:pt x="226883" y="81749"/>
                  <a:pt x="226883" y="81749"/>
                </a:cubicBezTo>
                <a:close/>
                <a:moveTo>
                  <a:pt x="247254" y="62303"/>
                </a:moveTo>
                <a:cubicBezTo>
                  <a:pt x="244873" y="61112"/>
                  <a:pt x="243682" y="62303"/>
                  <a:pt x="242491" y="63493"/>
                </a:cubicBezTo>
                <a:cubicBezTo>
                  <a:pt x="242491" y="63493"/>
                  <a:pt x="242491" y="63493"/>
                  <a:pt x="237729" y="68256"/>
                </a:cubicBezTo>
                <a:cubicBezTo>
                  <a:pt x="237729" y="68256"/>
                  <a:pt x="236538" y="69447"/>
                  <a:pt x="236538" y="70637"/>
                </a:cubicBezTo>
                <a:cubicBezTo>
                  <a:pt x="236538" y="70637"/>
                  <a:pt x="237729" y="71828"/>
                  <a:pt x="237729" y="73019"/>
                </a:cubicBezTo>
                <a:cubicBezTo>
                  <a:pt x="237729" y="73019"/>
                  <a:pt x="237729" y="73019"/>
                  <a:pt x="240110" y="74209"/>
                </a:cubicBezTo>
                <a:cubicBezTo>
                  <a:pt x="241301" y="75400"/>
                  <a:pt x="242491" y="75400"/>
                  <a:pt x="242491" y="75400"/>
                </a:cubicBezTo>
                <a:cubicBezTo>
                  <a:pt x="243682" y="75400"/>
                  <a:pt x="243682" y="75400"/>
                  <a:pt x="244873" y="75400"/>
                </a:cubicBezTo>
                <a:cubicBezTo>
                  <a:pt x="244873" y="74209"/>
                  <a:pt x="244873" y="74209"/>
                  <a:pt x="244873" y="74209"/>
                </a:cubicBezTo>
                <a:cubicBezTo>
                  <a:pt x="244873" y="74209"/>
                  <a:pt x="244873" y="74209"/>
                  <a:pt x="249635" y="69447"/>
                </a:cubicBezTo>
                <a:cubicBezTo>
                  <a:pt x="250826" y="68256"/>
                  <a:pt x="250826" y="65875"/>
                  <a:pt x="249635" y="64684"/>
                </a:cubicBezTo>
                <a:cubicBezTo>
                  <a:pt x="249635" y="64684"/>
                  <a:pt x="249635" y="64684"/>
                  <a:pt x="247254" y="62303"/>
                </a:cubicBezTo>
                <a:close/>
                <a:moveTo>
                  <a:pt x="24647" y="48412"/>
                </a:moveTo>
                <a:cubicBezTo>
                  <a:pt x="24647" y="48412"/>
                  <a:pt x="24647" y="48412"/>
                  <a:pt x="201069" y="48412"/>
                </a:cubicBezTo>
                <a:cubicBezTo>
                  <a:pt x="206258" y="48412"/>
                  <a:pt x="210149" y="49705"/>
                  <a:pt x="214041" y="52292"/>
                </a:cubicBezTo>
                <a:cubicBezTo>
                  <a:pt x="214041" y="52292"/>
                  <a:pt x="214041" y="52292"/>
                  <a:pt x="193285" y="76863"/>
                </a:cubicBezTo>
                <a:cubicBezTo>
                  <a:pt x="189394" y="74277"/>
                  <a:pt x="185502" y="72983"/>
                  <a:pt x="181610" y="72983"/>
                </a:cubicBezTo>
                <a:cubicBezTo>
                  <a:pt x="181610" y="72983"/>
                  <a:pt x="181610" y="72983"/>
                  <a:pt x="45403" y="72983"/>
                </a:cubicBezTo>
                <a:cubicBezTo>
                  <a:pt x="33728" y="72983"/>
                  <a:pt x="24647" y="82036"/>
                  <a:pt x="24647" y="93675"/>
                </a:cubicBezTo>
                <a:cubicBezTo>
                  <a:pt x="24647" y="93675"/>
                  <a:pt x="24647" y="93675"/>
                  <a:pt x="24647" y="268262"/>
                </a:cubicBezTo>
                <a:cubicBezTo>
                  <a:pt x="24647" y="278608"/>
                  <a:pt x="33728" y="287660"/>
                  <a:pt x="45403" y="287660"/>
                </a:cubicBezTo>
                <a:cubicBezTo>
                  <a:pt x="45403" y="287660"/>
                  <a:pt x="45403" y="287660"/>
                  <a:pt x="181610" y="287660"/>
                </a:cubicBezTo>
                <a:cubicBezTo>
                  <a:pt x="193285" y="287660"/>
                  <a:pt x="202366" y="278608"/>
                  <a:pt x="202366" y="268262"/>
                </a:cubicBezTo>
                <a:cubicBezTo>
                  <a:pt x="202366" y="268262"/>
                  <a:pt x="202366" y="268262"/>
                  <a:pt x="202366" y="202307"/>
                </a:cubicBezTo>
                <a:cubicBezTo>
                  <a:pt x="202366" y="202307"/>
                  <a:pt x="202366" y="201014"/>
                  <a:pt x="203663" y="201014"/>
                </a:cubicBezTo>
                <a:cubicBezTo>
                  <a:pt x="203663" y="199720"/>
                  <a:pt x="204960" y="199720"/>
                  <a:pt x="206258" y="198427"/>
                </a:cubicBezTo>
                <a:cubicBezTo>
                  <a:pt x="206258" y="198427"/>
                  <a:pt x="206258" y="198427"/>
                  <a:pt x="227013" y="175149"/>
                </a:cubicBezTo>
                <a:cubicBezTo>
                  <a:pt x="227013" y="175149"/>
                  <a:pt x="227013" y="175149"/>
                  <a:pt x="227013" y="287660"/>
                </a:cubicBezTo>
                <a:cubicBezTo>
                  <a:pt x="227013" y="301886"/>
                  <a:pt x="215338" y="313525"/>
                  <a:pt x="201069" y="313525"/>
                </a:cubicBezTo>
                <a:cubicBezTo>
                  <a:pt x="201069" y="313525"/>
                  <a:pt x="201069" y="313525"/>
                  <a:pt x="25944" y="313525"/>
                </a:cubicBezTo>
                <a:cubicBezTo>
                  <a:pt x="11675" y="313525"/>
                  <a:pt x="0" y="301886"/>
                  <a:pt x="0" y="287660"/>
                </a:cubicBezTo>
                <a:cubicBezTo>
                  <a:pt x="0" y="287660"/>
                  <a:pt x="0" y="287660"/>
                  <a:pt x="0" y="72983"/>
                </a:cubicBezTo>
                <a:cubicBezTo>
                  <a:pt x="0" y="60051"/>
                  <a:pt x="10378" y="48412"/>
                  <a:pt x="24647" y="48412"/>
                </a:cubicBezTo>
                <a:close/>
                <a:moveTo>
                  <a:pt x="242888" y="42062"/>
                </a:moveTo>
                <a:lnTo>
                  <a:pt x="285751" y="81750"/>
                </a:lnTo>
                <a:lnTo>
                  <a:pt x="279401" y="89687"/>
                </a:lnTo>
                <a:lnTo>
                  <a:pt x="200026" y="178587"/>
                </a:lnTo>
                <a:lnTo>
                  <a:pt x="193676" y="184937"/>
                </a:lnTo>
                <a:lnTo>
                  <a:pt x="150813" y="146837"/>
                </a:lnTo>
                <a:lnTo>
                  <a:pt x="155576" y="138899"/>
                </a:lnTo>
                <a:lnTo>
                  <a:pt x="236538" y="48412"/>
                </a:lnTo>
                <a:close/>
                <a:moveTo>
                  <a:pt x="257175" y="26187"/>
                </a:moveTo>
                <a:lnTo>
                  <a:pt x="301625" y="64287"/>
                </a:lnTo>
                <a:lnTo>
                  <a:pt x="295275" y="72225"/>
                </a:lnTo>
                <a:lnTo>
                  <a:pt x="290513" y="75400"/>
                </a:lnTo>
                <a:lnTo>
                  <a:pt x="247650" y="37300"/>
                </a:lnTo>
                <a:lnTo>
                  <a:pt x="250825" y="34125"/>
                </a:lnTo>
                <a:close/>
                <a:moveTo>
                  <a:pt x="285750" y="11899"/>
                </a:moveTo>
                <a:lnTo>
                  <a:pt x="279400" y="19837"/>
                </a:lnTo>
                <a:lnTo>
                  <a:pt x="304800" y="43649"/>
                </a:lnTo>
                <a:lnTo>
                  <a:pt x="312738" y="35712"/>
                </a:lnTo>
                <a:close/>
                <a:moveTo>
                  <a:pt x="285265" y="516"/>
                </a:moveTo>
                <a:cubicBezTo>
                  <a:pt x="289152" y="-801"/>
                  <a:pt x="291744" y="516"/>
                  <a:pt x="294336" y="3151"/>
                </a:cubicBezTo>
                <a:cubicBezTo>
                  <a:pt x="294336" y="3151"/>
                  <a:pt x="294336" y="3151"/>
                  <a:pt x="318958" y="25545"/>
                </a:cubicBezTo>
                <a:cubicBezTo>
                  <a:pt x="324142" y="30814"/>
                  <a:pt x="325438" y="38718"/>
                  <a:pt x="320254" y="43987"/>
                </a:cubicBezTo>
                <a:cubicBezTo>
                  <a:pt x="320254" y="43987"/>
                  <a:pt x="320254" y="43987"/>
                  <a:pt x="305999" y="61112"/>
                </a:cubicBezTo>
                <a:cubicBezTo>
                  <a:pt x="305999" y="61112"/>
                  <a:pt x="305999" y="61112"/>
                  <a:pt x="261938" y="20276"/>
                </a:cubicBezTo>
                <a:cubicBezTo>
                  <a:pt x="261938" y="20276"/>
                  <a:pt x="261938" y="20276"/>
                  <a:pt x="276193" y="4468"/>
                </a:cubicBezTo>
                <a:cubicBezTo>
                  <a:pt x="278785" y="1834"/>
                  <a:pt x="281377" y="516"/>
                  <a:pt x="285265" y="5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</a:p>
        </p:txBody>
      </p:sp>
      <p:sp>
        <p:nvSpPr>
          <p:cNvPr id="19" name="Title 1"/>
          <p:cNvSpPr txBox="1"/>
          <p:nvPr/>
        </p:nvSpPr>
        <p:spPr>
          <a:xfrm>
            <a:off x="323528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4" grpId="0" animBg="1"/>
      <p:bldP spid="55" grpId="0" animBg="1"/>
      <p:bldP spid="52" grpId="0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48"/>
          <p:cNvSpPr txBox="1"/>
          <p:nvPr/>
        </p:nvSpPr>
        <p:spPr>
          <a:xfrm>
            <a:off x="3163599" y="3329927"/>
            <a:ext cx="2816801" cy="4770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100" dirty="0">
                <a:solidFill>
                  <a:srgbClr val="3442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</a:t>
            </a:r>
            <a:endParaRPr lang="en-GB" altLang="zh-CN" sz="3100" dirty="0">
              <a:solidFill>
                <a:srgbClr val="34425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TextBox 49"/>
          <p:cNvSpPr txBox="1"/>
          <p:nvPr/>
        </p:nvSpPr>
        <p:spPr>
          <a:xfrm>
            <a:off x="3200263" y="3909705"/>
            <a:ext cx="278013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800" dirty="0">
                <a:solidFill>
                  <a:srgbClr val="3442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请替换文字内容，点击添加相关标题文字，修改文字内容，</a:t>
            </a:r>
            <a:endParaRPr lang="en-US" altLang="zh-CN" sz="800" dirty="0">
              <a:solidFill>
                <a:srgbClr val="34425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eaLnBrk="0" hangingPunct="0"/>
            <a:r>
              <a:rPr lang="zh-CN" altLang="en-US" sz="800" dirty="0">
                <a:solidFill>
                  <a:srgbClr val="3442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也可以直接复制你的内容到此。</a:t>
            </a:r>
            <a:endParaRPr lang="zh-CN" altLang="en-US" sz="800" dirty="0">
              <a:solidFill>
                <a:srgbClr val="34425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Freeform: Shape 25"/>
          <p:cNvSpPr/>
          <p:nvPr/>
        </p:nvSpPr>
        <p:spPr>
          <a:xfrm>
            <a:off x="3519367" y="881655"/>
            <a:ext cx="2105265" cy="2347393"/>
          </a:xfrm>
          <a:custGeom>
            <a:avLst/>
            <a:gdLst>
              <a:gd name="connsiteX0" fmla="*/ 1124365 w 2248729"/>
              <a:gd name="connsiteY0" fmla="*/ 0 h 2507353"/>
              <a:gd name="connsiteX1" fmla="*/ 1257442 w 2248729"/>
              <a:gd name="connsiteY1" fmla="*/ 31576 h 2507353"/>
              <a:gd name="connsiteX2" fmla="*/ 2115652 w 2248729"/>
              <a:gd name="connsiteY2" fmla="*/ 527274 h 2507353"/>
              <a:gd name="connsiteX3" fmla="*/ 2248729 w 2248729"/>
              <a:gd name="connsiteY3" fmla="*/ 758148 h 2507353"/>
              <a:gd name="connsiteX4" fmla="*/ 2248729 w 2248729"/>
              <a:gd name="connsiteY4" fmla="*/ 1749546 h 2507353"/>
              <a:gd name="connsiteX5" fmla="*/ 2115652 w 2248729"/>
              <a:gd name="connsiteY5" fmla="*/ 1980419 h 2507353"/>
              <a:gd name="connsiteX6" fmla="*/ 1257442 w 2248729"/>
              <a:gd name="connsiteY6" fmla="*/ 2474760 h 2507353"/>
              <a:gd name="connsiteX7" fmla="*/ 991288 w 2248729"/>
              <a:gd name="connsiteY7" fmla="*/ 2474760 h 2507353"/>
              <a:gd name="connsiteX8" fmla="*/ 133077 w 2248729"/>
              <a:gd name="connsiteY8" fmla="*/ 1980419 h 2507353"/>
              <a:gd name="connsiteX9" fmla="*/ 0 w 2248729"/>
              <a:gd name="connsiteY9" fmla="*/ 1749546 h 2507353"/>
              <a:gd name="connsiteX10" fmla="*/ 0 w 2248729"/>
              <a:gd name="connsiteY10" fmla="*/ 758148 h 2507353"/>
              <a:gd name="connsiteX11" fmla="*/ 133077 w 2248729"/>
              <a:gd name="connsiteY11" fmla="*/ 527274 h 2507353"/>
              <a:gd name="connsiteX12" fmla="*/ 991288 w 2248729"/>
              <a:gd name="connsiteY12" fmla="*/ 31576 h 2507353"/>
              <a:gd name="connsiteX13" fmla="*/ 1124365 w 2248729"/>
              <a:gd name="connsiteY13" fmla="*/ 0 h 250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48729" h="2507353">
                <a:moveTo>
                  <a:pt x="1124365" y="0"/>
                </a:moveTo>
                <a:cubicBezTo>
                  <a:pt x="1172571" y="0"/>
                  <a:pt x="1220778" y="10526"/>
                  <a:pt x="1257442" y="31576"/>
                </a:cubicBezTo>
                <a:cubicBezTo>
                  <a:pt x="2115652" y="527274"/>
                  <a:pt x="2115652" y="527274"/>
                  <a:pt x="2115652" y="527274"/>
                </a:cubicBezTo>
                <a:cubicBezTo>
                  <a:pt x="2188980" y="569375"/>
                  <a:pt x="2248729" y="672589"/>
                  <a:pt x="2248729" y="758148"/>
                </a:cubicBezTo>
                <a:cubicBezTo>
                  <a:pt x="2248729" y="1749546"/>
                  <a:pt x="2248729" y="1749546"/>
                  <a:pt x="2248729" y="1749546"/>
                </a:cubicBezTo>
                <a:cubicBezTo>
                  <a:pt x="2248729" y="1833746"/>
                  <a:pt x="2188980" y="1936960"/>
                  <a:pt x="2115652" y="1980419"/>
                </a:cubicBezTo>
                <a:cubicBezTo>
                  <a:pt x="1257442" y="2474760"/>
                  <a:pt x="1257442" y="2474760"/>
                  <a:pt x="1257442" y="2474760"/>
                </a:cubicBezTo>
                <a:cubicBezTo>
                  <a:pt x="1184114" y="2518218"/>
                  <a:pt x="1064616" y="2518218"/>
                  <a:pt x="991288" y="2474760"/>
                </a:cubicBezTo>
                <a:cubicBezTo>
                  <a:pt x="133077" y="1980419"/>
                  <a:pt x="133077" y="1980419"/>
                  <a:pt x="133077" y="1980419"/>
                </a:cubicBezTo>
                <a:cubicBezTo>
                  <a:pt x="59749" y="1936960"/>
                  <a:pt x="0" y="1833746"/>
                  <a:pt x="0" y="1749546"/>
                </a:cubicBezTo>
                <a:lnTo>
                  <a:pt x="0" y="758148"/>
                </a:lnTo>
                <a:cubicBezTo>
                  <a:pt x="0" y="672589"/>
                  <a:pt x="59749" y="569375"/>
                  <a:pt x="133077" y="527274"/>
                </a:cubicBezTo>
                <a:cubicBezTo>
                  <a:pt x="991288" y="31576"/>
                  <a:pt x="991288" y="31576"/>
                  <a:pt x="991288" y="31576"/>
                </a:cubicBezTo>
                <a:cubicBezTo>
                  <a:pt x="1027952" y="10526"/>
                  <a:pt x="1076158" y="0"/>
                  <a:pt x="1124365" y="0"/>
                </a:cubicBezTo>
                <a:close/>
              </a:path>
            </a:pathLst>
          </a:custGeom>
          <a:solidFill>
            <a:schemeClr val="tx2">
              <a:alpha val="8000"/>
            </a:schemeClr>
          </a:solidFill>
          <a:ln w="222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7" name="Freeform: Shape 24"/>
          <p:cNvSpPr/>
          <p:nvPr/>
        </p:nvSpPr>
        <p:spPr>
          <a:xfrm>
            <a:off x="3810176" y="1207072"/>
            <a:ext cx="1521563" cy="1696559"/>
          </a:xfrm>
          <a:custGeom>
            <a:avLst/>
            <a:gdLst>
              <a:gd name="connsiteX0" fmla="*/ 1124365 w 2248729"/>
              <a:gd name="connsiteY0" fmla="*/ 0 h 2507353"/>
              <a:gd name="connsiteX1" fmla="*/ 1257442 w 2248729"/>
              <a:gd name="connsiteY1" fmla="*/ 31576 h 2507353"/>
              <a:gd name="connsiteX2" fmla="*/ 2115652 w 2248729"/>
              <a:gd name="connsiteY2" fmla="*/ 527274 h 2507353"/>
              <a:gd name="connsiteX3" fmla="*/ 2248729 w 2248729"/>
              <a:gd name="connsiteY3" fmla="*/ 758148 h 2507353"/>
              <a:gd name="connsiteX4" fmla="*/ 2248729 w 2248729"/>
              <a:gd name="connsiteY4" fmla="*/ 1749546 h 2507353"/>
              <a:gd name="connsiteX5" fmla="*/ 2115652 w 2248729"/>
              <a:gd name="connsiteY5" fmla="*/ 1980419 h 2507353"/>
              <a:gd name="connsiteX6" fmla="*/ 1257442 w 2248729"/>
              <a:gd name="connsiteY6" fmla="*/ 2474760 h 2507353"/>
              <a:gd name="connsiteX7" fmla="*/ 991288 w 2248729"/>
              <a:gd name="connsiteY7" fmla="*/ 2474760 h 2507353"/>
              <a:gd name="connsiteX8" fmla="*/ 133077 w 2248729"/>
              <a:gd name="connsiteY8" fmla="*/ 1980419 h 2507353"/>
              <a:gd name="connsiteX9" fmla="*/ 0 w 2248729"/>
              <a:gd name="connsiteY9" fmla="*/ 1749546 h 2507353"/>
              <a:gd name="connsiteX10" fmla="*/ 0 w 2248729"/>
              <a:gd name="connsiteY10" fmla="*/ 758148 h 2507353"/>
              <a:gd name="connsiteX11" fmla="*/ 133077 w 2248729"/>
              <a:gd name="connsiteY11" fmla="*/ 527274 h 2507353"/>
              <a:gd name="connsiteX12" fmla="*/ 991288 w 2248729"/>
              <a:gd name="connsiteY12" fmla="*/ 31576 h 2507353"/>
              <a:gd name="connsiteX13" fmla="*/ 1124365 w 2248729"/>
              <a:gd name="connsiteY13" fmla="*/ 0 h 250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48729" h="2507353">
                <a:moveTo>
                  <a:pt x="1124365" y="0"/>
                </a:moveTo>
                <a:cubicBezTo>
                  <a:pt x="1172571" y="0"/>
                  <a:pt x="1220778" y="10526"/>
                  <a:pt x="1257442" y="31576"/>
                </a:cubicBezTo>
                <a:cubicBezTo>
                  <a:pt x="2115652" y="527274"/>
                  <a:pt x="2115652" y="527274"/>
                  <a:pt x="2115652" y="527274"/>
                </a:cubicBezTo>
                <a:cubicBezTo>
                  <a:pt x="2188980" y="569375"/>
                  <a:pt x="2248729" y="672589"/>
                  <a:pt x="2248729" y="758148"/>
                </a:cubicBezTo>
                <a:cubicBezTo>
                  <a:pt x="2248729" y="1749546"/>
                  <a:pt x="2248729" y="1749546"/>
                  <a:pt x="2248729" y="1749546"/>
                </a:cubicBezTo>
                <a:cubicBezTo>
                  <a:pt x="2248729" y="1833746"/>
                  <a:pt x="2188980" y="1936960"/>
                  <a:pt x="2115652" y="1980419"/>
                </a:cubicBezTo>
                <a:cubicBezTo>
                  <a:pt x="1257442" y="2474760"/>
                  <a:pt x="1257442" y="2474760"/>
                  <a:pt x="1257442" y="2474760"/>
                </a:cubicBezTo>
                <a:cubicBezTo>
                  <a:pt x="1184114" y="2518218"/>
                  <a:pt x="1064616" y="2518218"/>
                  <a:pt x="991288" y="2474760"/>
                </a:cubicBezTo>
                <a:cubicBezTo>
                  <a:pt x="133077" y="1980419"/>
                  <a:pt x="133077" y="1980419"/>
                  <a:pt x="133077" y="1980419"/>
                </a:cubicBezTo>
                <a:cubicBezTo>
                  <a:pt x="59749" y="1936960"/>
                  <a:pt x="0" y="1833746"/>
                  <a:pt x="0" y="1749546"/>
                </a:cubicBezTo>
                <a:lnTo>
                  <a:pt x="0" y="758148"/>
                </a:lnTo>
                <a:cubicBezTo>
                  <a:pt x="0" y="672589"/>
                  <a:pt x="59749" y="569375"/>
                  <a:pt x="133077" y="527274"/>
                </a:cubicBezTo>
                <a:cubicBezTo>
                  <a:pt x="991288" y="31576"/>
                  <a:pt x="991288" y="31576"/>
                  <a:pt x="991288" y="31576"/>
                </a:cubicBezTo>
                <a:cubicBezTo>
                  <a:pt x="1027952" y="10526"/>
                  <a:pt x="1076158" y="0"/>
                  <a:pt x="1124365" y="0"/>
                </a:cubicBezTo>
                <a:close/>
              </a:path>
            </a:pathLst>
          </a:custGeom>
          <a:solidFill>
            <a:schemeClr val="tx2">
              <a:alpha val="19000"/>
            </a:schemeClr>
          </a:solidFill>
          <a:ln w="222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8" name="Freeform: Shape 19"/>
          <p:cNvSpPr/>
          <p:nvPr/>
        </p:nvSpPr>
        <p:spPr>
          <a:xfrm>
            <a:off x="4057901" y="1483288"/>
            <a:ext cx="1026113" cy="1144127"/>
          </a:xfrm>
          <a:custGeom>
            <a:avLst/>
            <a:gdLst>
              <a:gd name="connsiteX0" fmla="*/ 1124365 w 2248729"/>
              <a:gd name="connsiteY0" fmla="*/ 0 h 2507353"/>
              <a:gd name="connsiteX1" fmla="*/ 1257442 w 2248729"/>
              <a:gd name="connsiteY1" fmla="*/ 31576 h 2507353"/>
              <a:gd name="connsiteX2" fmla="*/ 2115652 w 2248729"/>
              <a:gd name="connsiteY2" fmla="*/ 527274 h 2507353"/>
              <a:gd name="connsiteX3" fmla="*/ 2248729 w 2248729"/>
              <a:gd name="connsiteY3" fmla="*/ 758148 h 2507353"/>
              <a:gd name="connsiteX4" fmla="*/ 2248729 w 2248729"/>
              <a:gd name="connsiteY4" fmla="*/ 1749546 h 2507353"/>
              <a:gd name="connsiteX5" fmla="*/ 2115652 w 2248729"/>
              <a:gd name="connsiteY5" fmla="*/ 1980419 h 2507353"/>
              <a:gd name="connsiteX6" fmla="*/ 1257442 w 2248729"/>
              <a:gd name="connsiteY6" fmla="*/ 2474760 h 2507353"/>
              <a:gd name="connsiteX7" fmla="*/ 991288 w 2248729"/>
              <a:gd name="connsiteY7" fmla="*/ 2474760 h 2507353"/>
              <a:gd name="connsiteX8" fmla="*/ 133077 w 2248729"/>
              <a:gd name="connsiteY8" fmla="*/ 1980419 h 2507353"/>
              <a:gd name="connsiteX9" fmla="*/ 0 w 2248729"/>
              <a:gd name="connsiteY9" fmla="*/ 1749546 h 2507353"/>
              <a:gd name="connsiteX10" fmla="*/ 0 w 2248729"/>
              <a:gd name="connsiteY10" fmla="*/ 758148 h 2507353"/>
              <a:gd name="connsiteX11" fmla="*/ 133077 w 2248729"/>
              <a:gd name="connsiteY11" fmla="*/ 527274 h 2507353"/>
              <a:gd name="connsiteX12" fmla="*/ 991288 w 2248729"/>
              <a:gd name="connsiteY12" fmla="*/ 31576 h 2507353"/>
              <a:gd name="connsiteX13" fmla="*/ 1124365 w 2248729"/>
              <a:gd name="connsiteY13" fmla="*/ 0 h 250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48729" h="2507353">
                <a:moveTo>
                  <a:pt x="1124365" y="0"/>
                </a:moveTo>
                <a:cubicBezTo>
                  <a:pt x="1172571" y="0"/>
                  <a:pt x="1220778" y="10526"/>
                  <a:pt x="1257442" y="31576"/>
                </a:cubicBezTo>
                <a:cubicBezTo>
                  <a:pt x="2115652" y="527274"/>
                  <a:pt x="2115652" y="527274"/>
                  <a:pt x="2115652" y="527274"/>
                </a:cubicBezTo>
                <a:cubicBezTo>
                  <a:pt x="2188980" y="569375"/>
                  <a:pt x="2248729" y="672589"/>
                  <a:pt x="2248729" y="758148"/>
                </a:cubicBezTo>
                <a:cubicBezTo>
                  <a:pt x="2248729" y="1749546"/>
                  <a:pt x="2248729" y="1749546"/>
                  <a:pt x="2248729" y="1749546"/>
                </a:cubicBezTo>
                <a:cubicBezTo>
                  <a:pt x="2248729" y="1833746"/>
                  <a:pt x="2188980" y="1936960"/>
                  <a:pt x="2115652" y="1980419"/>
                </a:cubicBezTo>
                <a:cubicBezTo>
                  <a:pt x="1257442" y="2474760"/>
                  <a:pt x="1257442" y="2474760"/>
                  <a:pt x="1257442" y="2474760"/>
                </a:cubicBezTo>
                <a:cubicBezTo>
                  <a:pt x="1184114" y="2518218"/>
                  <a:pt x="1064616" y="2518218"/>
                  <a:pt x="991288" y="2474760"/>
                </a:cubicBezTo>
                <a:cubicBezTo>
                  <a:pt x="133077" y="1980419"/>
                  <a:pt x="133077" y="1980419"/>
                  <a:pt x="133077" y="1980419"/>
                </a:cubicBezTo>
                <a:cubicBezTo>
                  <a:pt x="59749" y="1936960"/>
                  <a:pt x="0" y="1833746"/>
                  <a:pt x="0" y="1749546"/>
                </a:cubicBezTo>
                <a:lnTo>
                  <a:pt x="0" y="758148"/>
                </a:lnTo>
                <a:cubicBezTo>
                  <a:pt x="0" y="672589"/>
                  <a:pt x="59749" y="569375"/>
                  <a:pt x="133077" y="527274"/>
                </a:cubicBezTo>
                <a:cubicBezTo>
                  <a:pt x="991288" y="31576"/>
                  <a:pt x="991288" y="31576"/>
                  <a:pt x="991288" y="31576"/>
                </a:cubicBezTo>
                <a:cubicBezTo>
                  <a:pt x="1027952" y="10526"/>
                  <a:pt x="1076158" y="0"/>
                  <a:pt x="1124365" y="0"/>
                </a:cubicBezTo>
                <a:close/>
              </a:path>
            </a:pathLst>
          </a:custGeom>
          <a:solidFill>
            <a:schemeClr val="tx2"/>
          </a:solidFill>
          <a:ln w="222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9" name="TextBox 23"/>
          <p:cNvSpPr txBox="1"/>
          <p:nvPr/>
        </p:nvSpPr>
        <p:spPr>
          <a:xfrm>
            <a:off x="4133285" y="1806082"/>
            <a:ext cx="875346" cy="477636"/>
          </a:xfrm>
          <a:prstGeom prst="rect">
            <a:avLst/>
          </a:prstGeom>
          <a:noFill/>
        </p:spPr>
        <p:txBody>
          <a:bodyPr wrap="square" lIns="0" tIns="0" rIns="0" bIns="0" anchor="ctr">
            <a:normAutofit fontScale="92500" lnSpcReduction="10000"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</a:rPr>
              <a:t>02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9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6" grpId="0" animBg="1"/>
      <p:bldP spid="17" grpId="0" animBg="1"/>
      <p:bldP spid="18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任意多边形: 形状 26"/>
          <p:cNvSpPr/>
          <p:nvPr/>
        </p:nvSpPr>
        <p:spPr>
          <a:xfrm>
            <a:off x="1575080" y="918115"/>
            <a:ext cx="3111146" cy="3268371"/>
          </a:xfrm>
          <a:custGeom>
            <a:avLst/>
            <a:gdLst>
              <a:gd name="connsiteX0" fmla="*/ 0 w 3111146"/>
              <a:gd name="connsiteY0" fmla="*/ 0 h 3268371"/>
              <a:gd name="connsiteX1" fmla="*/ 3111146 w 3111146"/>
              <a:gd name="connsiteY1" fmla="*/ 0 h 3268371"/>
              <a:gd name="connsiteX2" fmla="*/ 3111146 w 3111146"/>
              <a:gd name="connsiteY2" fmla="*/ 675124 h 3268371"/>
              <a:gd name="connsiteX3" fmla="*/ 3027296 w 3111146"/>
              <a:gd name="connsiteY3" fmla="*/ 670890 h 3268371"/>
              <a:gd name="connsiteX4" fmla="*/ 1968317 w 3111146"/>
              <a:gd name="connsiteY4" fmla="*/ 1729869 h 3268371"/>
              <a:gd name="connsiteX5" fmla="*/ 3027296 w 3111146"/>
              <a:gd name="connsiteY5" fmla="*/ 2788848 h 3268371"/>
              <a:gd name="connsiteX6" fmla="*/ 3111146 w 3111146"/>
              <a:gd name="connsiteY6" fmla="*/ 2784614 h 3268371"/>
              <a:gd name="connsiteX7" fmla="*/ 3111146 w 3111146"/>
              <a:gd name="connsiteY7" fmla="*/ 3268371 h 3268371"/>
              <a:gd name="connsiteX8" fmla="*/ 0 w 3111146"/>
              <a:gd name="connsiteY8" fmla="*/ 3268371 h 3268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1146" h="3268371">
                <a:moveTo>
                  <a:pt x="0" y="0"/>
                </a:moveTo>
                <a:lnTo>
                  <a:pt x="3111146" y="0"/>
                </a:lnTo>
                <a:lnTo>
                  <a:pt x="3111146" y="675124"/>
                </a:lnTo>
                <a:lnTo>
                  <a:pt x="3027296" y="670890"/>
                </a:lnTo>
                <a:cubicBezTo>
                  <a:pt x="2442438" y="670890"/>
                  <a:pt x="1968317" y="1145011"/>
                  <a:pt x="1968317" y="1729869"/>
                </a:cubicBezTo>
                <a:cubicBezTo>
                  <a:pt x="1968317" y="2314727"/>
                  <a:pt x="2442438" y="2788848"/>
                  <a:pt x="3027296" y="2788848"/>
                </a:cubicBezTo>
                <a:lnTo>
                  <a:pt x="3111146" y="2784614"/>
                </a:lnTo>
                <a:lnTo>
                  <a:pt x="3111146" y="3268371"/>
                </a:lnTo>
                <a:lnTo>
                  <a:pt x="0" y="3268371"/>
                </a:lnTo>
                <a:close/>
              </a:path>
            </a:pathLst>
          </a:custGeom>
          <a:solidFill>
            <a:srgbClr val="344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</a:p>
        </p:txBody>
      </p:sp>
      <p:sp>
        <p:nvSpPr>
          <p:cNvPr id="5" name="椭圆 4"/>
          <p:cNvSpPr/>
          <p:nvPr/>
        </p:nvSpPr>
        <p:spPr>
          <a:xfrm>
            <a:off x="3802965" y="1862615"/>
            <a:ext cx="1562990" cy="1562990"/>
          </a:xfrm>
          <a:prstGeom prst="ellipse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6" name="文本框 14"/>
          <p:cNvSpPr txBox="1"/>
          <p:nvPr/>
        </p:nvSpPr>
        <p:spPr>
          <a:xfrm>
            <a:off x="1788794" y="1440877"/>
            <a:ext cx="1943100" cy="392415"/>
          </a:xfrm>
          <a:prstGeom prst="rect">
            <a:avLst/>
          </a:prstGeom>
          <a:noFill/>
        </p:spPr>
        <p:txBody>
          <a:bodyPr wrap="none" anchor="ctr" anchorCtr="0">
            <a:normAutofit fontScale="85000" lnSpcReduction="20000"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标题文本预设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820892" y="1458600"/>
            <a:ext cx="2347608" cy="2226300"/>
            <a:chOff x="7985117" y="1548524"/>
            <a:chExt cx="3130144" cy="2968399"/>
          </a:xfrm>
        </p:grpSpPr>
        <p:grpSp>
          <p:nvGrpSpPr>
            <p:cNvPr id="8" name="组合 7"/>
            <p:cNvGrpSpPr/>
            <p:nvPr/>
          </p:nvGrpSpPr>
          <p:grpSpPr>
            <a:xfrm>
              <a:off x="7985117" y="1548524"/>
              <a:ext cx="3130144" cy="782232"/>
              <a:chOff x="1363763" y="1630469"/>
              <a:chExt cx="3130144" cy="782232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1363763" y="1653267"/>
                <a:ext cx="489858" cy="489858"/>
                <a:chOff x="1363763" y="1653267"/>
                <a:chExt cx="489858" cy="489858"/>
              </a:xfrm>
            </p:grpSpPr>
            <p:sp>
              <p:nvSpPr>
                <p:cNvPr id="24" name="椭圆 23"/>
                <p:cNvSpPr/>
                <p:nvPr/>
              </p:nvSpPr>
              <p:spPr>
                <a:xfrm>
                  <a:off x="1363763" y="1653267"/>
                  <a:ext cx="489858" cy="48985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5" name="任意多边形 24"/>
                <p:cNvSpPr/>
                <p:nvPr/>
              </p:nvSpPr>
              <p:spPr bwMode="auto">
                <a:xfrm>
                  <a:off x="1518705" y="1804342"/>
                  <a:ext cx="179973" cy="179973"/>
                </a:xfrm>
                <a:custGeom>
                  <a:avLst/>
                  <a:gdLst>
                    <a:gd name="connsiteX0" fmla="*/ 221853 w 338138"/>
                    <a:gd name="connsiteY0" fmla="*/ 169862 h 338138"/>
                    <a:gd name="connsiteX1" fmla="*/ 243284 w 338138"/>
                    <a:gd name="connsiteY1" fmla="*/ 169862 h 338138"/>
                    <a:gd name="connsiteX2" fmla="*/ 254000 w 338138"/>
                    <a:gd name="connsiteY2" fmla="*/ 180379 h 338138"/>
                    <a:gd name="connsiteX3" fmla="*/ 254000 w 338138"/>
                    <a:gd name="connsiteY3" fmla="*/ 243483 h 338138"/>
                    <a:gd name="connsiteX4" fmla="*/ 243284 w 338138"/>
                    <a:gd name="connsiteY4" fmla="*/ 254000 h 338138"/>
                    <a:gd name="connsiteX5" fmla="*/ 221853 w 338138"/>
                    <a:gd name="connsiteY5" fmla="*/ 254000 h 338138"/>
                    <a:gd name="connsiteX6" fmla="*/ 211137 w 338138"/>
                    <a:gd name="connsiteY6" fmla="*/ 243483 h 338138"/>
                    <a:gd name="connsiteX7" fmla="*/ 211137 w 338138"/>
                    <a:gd name="connsiteY7" fmla="*/ 180379 h 338138"/>
                    <a:gd name="connsiteX8" fmla="*/ 221853 w 338138"/>
                    <a:gd name="connsiteY8" fmla="*/ 169862 h 338138"/>
                    <a:gd name="connsiteX9" fmla="*/ 94853 w 338138"/>
                    <a:gd name="connsiteY9" fmla="*/ 127000 h 338138"/>
                    <a:gd name="connsiteX10" fmla="*/ 116284 w 338138"/>
                    <a:gd name="connsiteY10" fmla="*/ 127000 h 338138"/>
                    <a:gd name="connsiteX11" fmla="*/ 127000 w 338138"/>
                    <a:gd name="connsiteY11" fmla="*/ 137583 h 338138"/>
                    <a:gd name="connsiteX12" fmla="*/ 127000 w 338138"/>
                    <a:gd name="connsiteY12" fmla="*/ 243417 h 338138"/>
                    <a:gd name="connsiteX13" fmla="*/ 116284 w 338138"/>
                    <a:gd name="connsiteY13" fmla="*/ 254000 h 338138"/>
                    <a:gd name="connsiteX14" fmla="*/ 94853 w 338138"/>
                    <a:gd name="connsiteY14" fmla="*/ 254000 h 338138"/>
                    <a:gd name="connsiteX15" fmla="*/ 84137 w 338138"/>
                    <a:gd name="connsiteY15" fmla="*/ 243417 h 338138"/>
                    <a:gd name="connsiteX16" fmla="*/ 84137 w 338138"/>
                    <a:gd name="connsiteY16" fmla="*/ 137583 h 338138"/>
                    <a:gd name="connsiteX17" fmla="*/ 94853 w 338138"/>
                    <a:gd name="connsiteY17" fmla="*/ 127000 h 338138"/>
                    <a:gd name="connsiteX18" fmla="*/ 285353 w 338138"/>
                    <a:gd name="connsiteY18" fmla="*/ 85725 h 338138"/>
                    <a:gd name="connsiteX19" fmla="*/ 306784 w 338138"/>
                    <a:gd name="connsiteY19" fmla="*/ 85725 h 338138"/>
                    <a:gd name="connsiteX20" fmla="*/ 317500 w 338138"/>
                    <a:gd name="connsiteY20" fmla="*/ 96242 h 338138"/>
                    <a:gd name="connsiteX21" fmla="*/ 317500 w 338138"/>
                    <a:gd name="connsiteY21" fmla="*/ 243483 h 338138"/>
                    <a:gd name="connsiteX22" fmla="*/ 306784 w 338138"/>
                    <a:gd name="connsiteY22" fmla="*/ 254000 h 338138"/>
                    <a:gd name="connsiteX23" fmla="*/ 285353 w 338138"/>
                    <a:gd name="connsiteY23" fmla="*/ 254000 h 338138"/>
                    <a:gd name="connsiteX24" fmla="*/ 274637 w 338138"/>
                    <a:gd name="connsiteY24" fmla="*/ 243483 h 338138"/>
                    <a:gd name="connsiteX25" fmla="*/ 274637 w 338138"/>
                    <a:gd name="connsiteY25" fmla="*/ 96242 h 338138"/>
                    <a:gd name="connsiteX26" fmla="*/ 285353 w 338138"/>
                    <a:gd name="connsiteY26" fmla="*/ 85725 h 338138"/>
                    <a:gd name="connsiteX27" fmla="*/ 158353 w 338138"/>
                    <a:gd name="connsiteY27" fmla="*/ 42862 h 338138"/>
                    <a:gd name="connsiteX28" fmla="*/ 179784 w 338138"/>
                    <a:gd name="connsiteY28" fmla="*/ 42862 h 338138"/>
                    <a:gd name="connsiteX29" fmla="*/ 190500 w 338138"/>
                    <a:gd name="connsiteY29" fmla="*/ 53419 h 338138"/>
                    <a:gd name="connsiteX30" fmla="*/ 190500 w 338138"/>
                    <a:gd name="connsiteY30" fmla="*/ 243443 h 338138"/>
                    <a:gd name="connsiteX31" fmla="*/ 179784 w 338138"/>
                    <a:gd name="connsiteY31" fmla="*/ 254000 h 338138"/>
                    <a:gd name="connsiteX32" fmla="*/ 158353 w 338138"/>
                    <a:gd name="connsiteY32" fmla="*/ 254000 h 338138"/>
                    <a:gd name="connsiteX33" fmla="*/ 147637 w 338138"/>
                    <a:gd name="connsiteY33" fmla="*/ 243443 h 338138"/>
                    <a:gd name="connsiteX34" fmla="*/ 147637 w 338138"/>
                    <a:gd name="connsiteY34" fmla="*/ 53419 h 338138"/>
                    <a:gd name="connsiteX35" fmla="*/ 158353 w 338138"/>
                    <a:gd name="connsiteY35" fmla="*/ 42862 h 338138"/>
                    <a:gd name="connsiteX36" fmla="*/ 0 w 338138"/>
                    <a:gd name="connsiteY36" fmla="*/ 0 h 338138"/>
                    <a:gd name="connsiteX37" fmla="*/ 42267 w 338138"/>
                    <a:gd name="connsiteY37" fmla="*/ 0 h 338138"/>
                    <a:gd name="connsiteX38" fmla="*/ 42267 w 338138"/>
                    <a:gd name="connsiteY38" fmla="*/ 295871 h 338138"/>
                    <a:gd name="connsiteX39" fmla="*/ 338138 w 338138"/>
                    <a:gd name="connsiteY39" fmla="*/ 295871 h 338138"/>
                    <a:gd name="connsiteX40" fmla="*/ 338138 w 338138"/>
                    <a:gd name="connsiteY40" fmla="*/ 338138 h 338138"/>
                    <a:gd name="connsiteX41" fmla="*/ 21133 w 338138"/>
                    <a:gd name="connsiteY41" fmla="*/ 338138 h 338138"/>
                    <a:gd name="connsiteX42" fmla="*/ 0 w 338138"/>
                    <a:gd name="connsiteY42" fmla="*/ 317005 h 338138"/>
                    <a:gd name="connsiteX43" fmla="*/ 0 w 338138"/>
                    <a:gd name="connsiteY43" fmla="*/ 0 h 338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338138" h="338138">
                      <a:moveTo>
                        <a:pt x="221853" y="169862"/>
                      </a:moveTo>
                      <a:cubicBezTo>
                        <a:pt x="221853" y="169862"/>
                        <a:pt x="221853" y="169862"/>
                        <a:pt x="243284" y="169862"/>
                      </a:cubicBezTo>
                      <a:cubicBezTo>
                        <a:pt x="248642" y="169862"/>
                        <a:pt x="254000" y="175121"/>
                        <a:pt x="254000" y="180379"/>
                      </a:cubicBezTo>
                      <a:cubicBezTo>
                        <a:pt x="254000" y="180379"/>
                        <a:pt x="254000" y="180379"/>
                        <a:pt x="254000" y="243483"/>
                      </a:cubicBezTo>
                      <a:cubicBezTo>
                        <a:pt x="254000" y="248742"/>
                        <a:pt x="248642" y="254000"/>
                        <a:pt x="243284" y="254000"/>
                      </a:cubicBezTo>
                      <a:cubicBezTo>
                        <a:pt x="243284" y="254000"/>
                        <a:pt x="243284" y="254000"/>
                        <a:pt x="221853" y="254000"/>
                      </a:cubicBezTo>
                      <a:cubicBezTo>
                        <a:pt x="216495" y="254000"/>
                        <a:pt x="211137" y="248742"/>
                        <a:pt x="211137" y="243483"/>
                      </a:cubicBezTo>
                      <a:cubicBezTo>
                        <a:pt x="211137" y="243483"/>
                        <a:pt x="211137" y="243483"/>
                        <a:pt x="211137" y="180379"/>
                      </a:cubicBezTo>
                      <a:cubicBezTo>
                        <a:pt x="211137" y="175121"/>
                        <a:pt x="216495" y="169862"/>
                        <a:pt x="221853" y="169862"/>
                      </a:cubicBezTo>
                      <a:close/>
                      <a:moveTo>
                        <a:pt x="94853" y="127000"/>
                      </a:moveTo>
                      <a:cubicBezTo>
                        <a:pt x="94853" y="127000"/>
                        <a:pt x="94853" y="127000"/>
                        <a:pt x="116284" y="127000"/>
                      </a:cubicBezTo>
                      <a:cubicBezTo>
                        <a:pt x="121642" y="127000"/>
                        <a:pt x="127000" y="132292"/>
                        <a:pt x="127000" y="137583"/>
                      </a:cubicBezTo>
                      <a:cubicBezTo>
                        <a:pt x="127000" y="137583"/>
                        <a:pt x="127000" y="137583"/>
                        <a:pt x="127000" y="243417"/>
                      </a:cubicBezTo>
                      <a:cubicBezTo>
                        <a:pt x="127000" y="248708"/>
                        <a:pt x="121642" y="254000"/>
                        <a:pt x="116284" y="254000"/>
                      </a:cubicBezTo>
                      <a:cubicBezTo>
                        <a:pt x="116284" y="254000"/>
                        <a:pt x="116284" y="254000"/>
                        <a:pt x="94853" y="254000"/>
                      </a:cubicBezTo>
                      <a:cubicBezTo>
                        <a:pt x="89495" y="254000"/>
                        <a:pt x="84137" y="248708"/>
                        <a:pt x="84137" y="243417"/>
                      </a:cubicBezTo>
                      <a:cubicBezTo>
                        <a:pt x="84137" y="243417"/>
                        <a:pt x="84137" y="243417"/>
                        <a:pt x="84137" y="137583"/>
                      </a:cubicBezTo>
                      <a:cubicBezTo>
                        <a:pt x="84137" y="132292"/>
                        <a:pt x="89495" y="127000"/>
                        <a:pt x="94853" y="127000"/>
                      </a:cubicBezTo>
                      <a:close/>
                      <a:moveTo>
                        <a:pt x="285353" y="85725"/>
                      </a:moveTo>
                      <a:cubicBezTo>
                        <a:pt x="285353" y="85725"/>
                        <a:pt x="285353" y="85725"/>
                        <a:pt x="306784" y="85725"/>
                      </a:cubicBezTo>
                      <a:cubicBezTo>
                        <a:pt x="312142" y="85725"/>
                        <a:pt x="317500" y="90984"/>
                        <a:pt x="317500" y="96242"/>
                      </a:cubicBezTo>
                      <a:cubicBezTo>
                        <a:pt x="317500" y="96242"/>
                        <a:pt x="317500" y="96242"/>
                        <a:pt x="317500" y="243483"/>
                      </a:cubicBezTo>
                      <a:cubicBezTo>
                        <a:pt x="317500" y="248742"/>
                        <a:pt x="312142" y="254000"/>
                        <a:pt x="306784" y="254000"/>
                      </a:cubicBezTo>
                      <a:cubicBezTo>
                        <a:pt x="306784" y="254000"/>
                        <a:pt x="306784" y="254000"/>
                        <a:pt x="285353" y="254000"/>
                      </a:cubicBezTo>
                      <a:cubicBezTo>
                        <a:pt x="279995" y="254000"/>
                        <a:pt x="274637" y="248742"/>
                        <a:pt x="274637" y="243483"/>
                      </a:cubicBezTo>
                      <a:cubicBezTo>
                        <a:pt x="274637" y="243483"/>
                        <a:pt x="274637" y="243483"/>
                        <a:pt x="274637" y="96242"/>
                      </a:cubicBezTo>
                      <a:cubicBezTo>
                        <a:pt x="274637" y="90984"/>
                        <a:pt x="279995" y="85725"/>
                        <a:pt x="285353" y="85725"/>
                      </a:cubicBezTo>
                      <a:close/>
                      <a:moveTo>
                        <a:pt x="158353" y="42862"/>
                      </a:moveTo>
                      <a:cubicBezTo>
                        <a:pt x="158353" y="42862"/>
                        <a:pt x="158353" y="42862"/>
                        <a:pt x="179784" y="42862"/>
                      </a:cubicBezTo>
                      <a:cubicBezTo>
                        <a:pt x="185142" y="42862"/>
                        <a:pt x="190500" y="48140"/>
                        <a:pt x="190500" y="53419"/>
                      </a:cubicBezTo>
                      <a:cubicBezTo>
                        <a:pt x="190500" y="53419"/>
                        <a:pt x="190500" y="53419"/>
                        <a:pt x="190500" y="243443"/>
                      </a:cubicBezTo>
                      <a:cubicBezTo>
                        <a:pt x="190500" y="248722"/>
                        <a:pt x="185142" y="254000"/>
                        <a:pt x="179784" y="254000"/>
                      </a:cubicBezTo>
                      <a:cubicBezTo>
                        <a:pt x="179784" y="254000"/>
                        <a:pt x="179784" y="254000"/>
                        <a:pt x="158353" y="254000"/>
                      </a:cubicBezTo>
                      <a:cubicBezTo>
                        <a:pt x="152995" y="254000"/>
                        <a:pt x="147637" y="248722"/>
                        <a:pt x="147637" y="243443"/>
                      </a:cubicBezTo>
                      <a:cubicBezTo>
                        <a:pt x="147637" y="243443"/>
                        <a:pt x="147637" y="243443"/>
                        <a:pt x="147637" y="53419"/>
                      </a:cubicBezTo>
                      <a:cubicBezTo>
                        <a:pt x="147637" y="48140"/>
                        <a:pt x="152995" y="42862"/>
                        <a:pt x="158353" y="42862"/>
                      </a:cubicBezTo>
                      <a:close/>
                      <a:moveTo>
                        <a:pt x="0" y="0"/>
                      </a:moveTo>
                      <a:cubicBezTo>
                        <a:pt x="0" y="0"/>
                        <a:pt x="0" y="0"/>
                        <a:pt x="42267" y="0"/>
                      </a:cubicBezTo>
                      <a:cubicBezTo>
                        <a:pt x="42267" y="0"/>
                        <a:pt x="42267" y="0"/>
                        <a:pt x="42267" y="295871"/>
                      </a:cubicBezTo>
                      <a:lnTo>
                        <a:pt x="338138" y="295871"/>
                      </a:lnTo>
                      <a:cubicBezTo>
                        <a:pt x="338138" y="295871"/>
                        <a:pt x="338138" y="295871"/>
                        <a:pt x="338138" y="338138"/>
                      </a:cubicBezTo>
                      <a:cubicBezTo>
                        <a:pt x="338138" y="338138"/>
                        <a:pt x="338138" y="338138"/>
                        <a:pt x="21133" y="338138"/>
                      </a:cubicBezTo>
                      <a:cubicBezTo>
                        <a:pt x="9246" y="338138"/>
                        <a:pt x="0" y="328892"/>
                        <a:pt x="0" y="317005"/>
                      </a:cubicBezTo>
                      <a:cubicBezTo>
                        <a:pt x="0" y="317005"/>
                        <a:pt x="0" y="31700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22" name="矩形 21"/>
              <p:cNvSpPr/>
              <p:nvPr/>
            </p:nvSpPr>
            <p:spPr>
              <a:xfrm>
                <a:off x="1906687" y="1630469"/>
                <a:ext cx="2587220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 fontScale="92500" lnSpcReduction="20000"/>
              </a:bodyPr>
              <a:lstStyle/>
              <a:p>
                <a:r>
                  <a:rPr lang="zh-CN" altLang="en-US" sz="1600" b="1">
                    <a:solidFill>
                      <a:schemeClr val="accent1"/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1906687" y="1876690"/>
                <a:ext cx="2587220" cy="536011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  <a:endParaRPr lang="zh-CN" altLang="en-US" sz="110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7985117" y="2614886"/>
              <a:ext cx="3130144" cy="808954"/>
              <a:chOff x="1363763" y="3392284"/>
              <a:chExt cx="3130144" cy="808954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1363763" y="3392284"/>
                <a:ext cx="489858" cy="489858"/>
                <a:chOff x="1363763" y="3392284"/>
                <a:chExt cx="489858" cy="489858"/>
              </a:xfrm>
            </p:grpSpPr>
            <p:sp>
              <p:nvSpPr>
                <p:cNvPr id="19" name="椭圆 18"/>
                <p:cNvSpPr/>
                <p:nvPr/>
              </p:nvSpPr>
              <p:spPr>
                <a:xfrm>
                  <a:off x="1363763" y="3392284"/>
                  <a:ext cx="489858" cy="48985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0" name="任意多边形 30"/>
                <p:cNvSpPr/>
                <p:nvPr/>
              </p:nvSpPr>
              <p:spPr bwMode="auto">
                <a:xfrm>
                  <a:off x="1470535" y="3528650"/>
                  <a:ext cx="259868" cy="224200"/>
                </a:xfrm>
                <a:custGeom>
                  <a:avLst/>
                  <a:gdLst>
                    <a:gd name="connsiteX0" fmla="*/ 19050 w 331788"/>
                    <a:gd name="connsiteY0" fmla="*/ 213226 h 286251"/>
                    <a:gd name="connsiteX1" fmla="*/ 151105 w 331788"/>
                    <a:gd name="connsiteY1" fmla="*/ 213226 h 286251"/>
                    <a:gd name="connsiteX2" fmla="*/ 151105 w 331788"/>
                    <a:gd name="connsiteY2" fmla="*/ 278564 h 286251"/>
                    <a:gd name="connsiteX3" fmla="*/ 152400 w 331788"/>
                    <a:gd name="connsiteY3" fmla="*/ 286251 h 286251"/>
                    <a:gd name="connsiteX4" fmla="*/ 25523 w 331788"/>
                    <a:gd name="connsiteY4" fmla="*/ 286251 h 286251"/>
                    <a:gd name="connsiteX5" fmla="*/ 19050 w 331788"/>
                    <a:gd name="connsiteY5" fmla="*/ 278564 h 286251"/>
                    <a:gd name="connsiteX6" fmla="*/ 19050 w 331788"/>
                    <a:gd name="connsiteY6" fmla="*/ 213226 h 286251"/>
                    <a:gd name="connsiteX7" fmla="*/ 185265 w 331788"/>
                    <a:gd name="connsiteY7" fmla="*/ 165601 h 286251"/>
                    <a:gd name="connsiteX8" fmla="*/ 308448 w 331788"/>
                    <a:gd name="connsiteY8" fmla="*/ 165601 h 286251"/>
                    <a:gd name="connsiteX9" fmla="*/ 313635 w 331788"/>
                    <a:gd name="connsiteY9" fmla="*/ 165601 h 286251"/>
                    <a:gd name="connsiteX10" fmla="*/ 331788 w 331788"/>
                    <a:gd name="connsiteY10" fmla="*/ 187421 h 286251"/>
                    <a:gd name="connsiteX11" fmla="*/ 331788 w 331788"/>
                    <a:gd name="connsiteY11" fmla="*/ 278550 h 286251"/>
                    <a:gd name="connsiteX12" fmla="*/ 324008 w 331788"/>
                    <a:gd name="connsiteY12" fmla="*/ 286251 h 286251"/>
                    <a:gd name="connsiteX13" fmla="*/ 169705 w 331788"/>
                    <a:gd name="connsiteY13" fmla="*/ 286251 h 286251"/>
                    <a:gd name="connsiteX14" fmla="*/ 161925 w 331788"/>
                    <a:gd name="connsiteY14" fmla="*/ 278550 h 286251"/>
                    <a:gd name="connsiteX15" fmla="*/ 161925 w 331788"/>
                    <a:gd name="connsiteY15" fmla="*/ 187421 h 286251"/>
                    <a:gd name="connsiteX16" fmla="*/ 168408 w 331788"/>
                    <a:gd name="connsiteY16" fmla="*/ 173302 h 286251"/>
                    <a:gd name="connsiteX17" fmla="*/ 174892 w 331788"/>
                    <a:gd name="connsiteY17" fmla="*/ 166885 h 286251"/>
                    <a:gd name="connsiteX18" fmla="*/ 185265 w 331788"/>
                    <a:gd name="connsiteY18" fmla="*/ 165601 h 286251"/>
                    <a:gd name="connsiteX19" fmla="*/ 59302 w 331788"/>
                    <a:gd name="connsiteY19" fmla="*/ 117976 h 286251"/>
                    <a:gd name="connsiteX20" fmla="*/ 78640 w 331788"/>
                    <a:gd name="connsiteY20" fmla="*/ 117976 h 286251"/>
                    <a:gd name="connsiteX21" fmla="*/ 86375 w 331788"/>
                    <a:gd name="connsiteY21" fmla="*/ 123154 h 286251"/>
                    <a:gd name="connsiteX22" fmla="*/ 94110 w 331788"/>
                    <a:gd name="connsiteY22" fmla="*/ 160692 h 286251"/>
                    <a:gd name="connsiteX23" fmla="*/ 95399 w 331788"/>
                    <a:gd name="connsiteY23" fmla="*/ 165870 h 286251"/>
                    <a:gd name="connsiteX24" fmla="*/ 96688 w 331788"/>
                    <a:gd name="connsiteY24" fmla="*/ 169753 h 286251"/>
                    <a:gd name="connsiteX25" fmla="*/ 96688 w 331788"/>
                    <a:gd name="connsiteY25" fmla="*/ 172342 h 286251"/>
                    <a:gd name="connsiteX26" fmla="*/ 103134 w 331788"/>
                    <a:gd name="connsiteY26" fmla="*/ 172342 h 286251"/>
                    <a:gd name="connsiteX27" fmla="*/ 103134 w 331788"/>
                    <a:gd name="connsiteY27" fmla="*/ 165870 h 286251"/>
                    <a:gd name="connsiteX28" fmla="*/ 103134 w 331788"/>
                    <a:gd name="connsiteY28" fmla="*/ 164576 h 286251"/>
                    <a:gd name="connsiteX29" fmla="*/ 104424 w 331788"/>
                    <a:gd name="connsiteY29" fmla="*/ 160692 h 286251"/>
                    <a:gd name="connsiteX30" fmla="*/ 112159 w 331788"/>
                    <a:gd name="connsiteY30" fmla="*/ 134804 h 286251"/>
                    <a:gd name="connsiteX31" fmla="*/ 107002 w 331788"/>
                    <a:gd name="connsiteY31" fmla="*/ 121859 h 286251"/>
                    <a:gd name="connsiteX32" fmla="*/ 109580 w 331788"/>
                    <a:gd name="connsiteY32" fmla="*/ 117976 h 286251"/>
                    <a:gd name="connsiteX33" fmla="*/ 121183 w 331788"/>
                    <a:gd name="connsiteY33" fmla="*/ 117976 h 286251"/>
                    <a:gd name="connsiteX34" fmla="*/ 125050 w 331788"/>
                    <a:gd name="connsiteY34" fmla="*/ 121859 h 286251"/>
                    <a:gd name="connsiteX35" fmla="*/ 118605 w 331788"/>
                    <a:gd name="connsiteY35" fmla="*/ 134804 h 286251"/>
                    <a:gd name="connsiteX36" fmla="*/ 126340 w 331788"/>
                    <a:gd name="connsiteY36" fmla="*/ 160692 h 286251"/>
                    <a:gd name="connsiteX37" fmla="*/ 126340 w 331788"/>
                    <a:gd name="connsiteY37" fmla="*/ 165870 h 286251"/>
                    <a:gd name="connsiteX38" fmla="*/ 127629 w 331788"/>
                    <a:gd name="connsiteY38" fmla="*/ 165870 h 286251"/>
                    <a:gd name="connsiteX39" fmla="*/ 127629 w 331788"/>
                    <a:gd name="connsiteY39" fmla="*/ 172342 h 286251"/>
                    <a:gd name="connsiteX40" fmla="*/ 134075 w 331788"/>
                    <a:gd name="connsiteY40" fmla="*/ 172342 h 286251"/>
                    <a:gd name="connsiteX41" fmla="*/ 134075 w 331788"/>
                    <a:gd name="connsiteY41" fmla="*/ 169753 h 286251"/>
                    <a:gd name="connsiteX42" fmla="*/ 135364 w 331788"/>
                    <a:gd name="connsiteY42" fmla="*/ 165870 h 286251"/>
                    <a:gd name="connsiteX43" fmla="*/ 136653 w 331788"/>
                    <a:gd name="connsiteY43" fmla="*/ 160692 h 286251"/>
                    <a:gd name="connsiteX44" fmla="*/ 144388 w 331788"/>
                    <a:gd name="connsiteY44" fmla="*/ 123154 h 286251"/>
                    <a:gd name="connsiteX45" fmla="*/ 152123 w 331788"/>
                    <a:gd name="connsiteY45" fmla="*/ 117976 h 286251"/>
                    <a:gd name="connsiteX46" fmla="*/ 171461 w 331788"/>
                    <a:gd name="connsiteY46" fmla="*/ 117976 h 286251"/>
                    <a:gd name="connsiteX47" fmla="*/ 192088 w 331788"/>
                    <a:gd name="connsiteY47" fmla="*/ 138687 h 286251"/>
                    <a:gd name="connsiteX48" fmla="*/ 192088 w 331788"/>
                    <a:gd name="connsiteY48" fmla="*/ 152926 h 286251"/>
                    <a:gd name="connsiteX49" fmla="*/ 184353 w 331788"/>
                    <a:gd name="connsiteY49" fmla="*/ 152926 h 286251"/>
                    <a:gd name="connsiteX50" fmla="*/ 163726 w 331788"/>
                    <a:gd name="connsiteY50" fmla="*/ 160692 h 286251"/>
                    <a:gd name="connsiteX51" fmla="*/ 158569 w 331788"/>
                    <a:gd name="connsiteY51" fmla="*/ 165870 h 286251"/>
                    <a:gd name="connsiteX52" fmla="*/ 154702 w 331788"/>
                    <a:gd name="connsiteY52" fmla="*/ 172342 h 286251"/>
                    <a:gd name="connsiteX53" fmla="*/ 150834 w 331788"/>
                    <a:gd name="connsiteY53" fmla="*/ 186581 h 286251"/>
                    <a:gd name="connsiteX54" fmla="*/ 150834 w 331788"/>
                    <a:gd name="connsiteY54" fmla="*/ 202114 h 286251"/>
                    <a:gd name="connsiteX55" fmla="*/ 10313 w 331788"/>
                    <a:gd name="connsiteY55" fmla="*/ 202114 h 286251"/>
                    <a:gd name="connsiteX56" fmla="*/ 0 w 331788"/>
                    <a:gd name="connsiteY56" fmla="*/ 190464 h 286251"/>
                    <a:gd name="connsiteX57" fmla="*/ 0 w 331788"/>
                    <a:gd name="connsiteY57" fmla="*/ 182698 h 286251"/>
                    <a:gd name="connsiteX58" fmla="*/ 10313 w 331788"/>
                    <a:gd name="connsiteY58" fmla="*/ 172342 h 286251"/>
                    <a:gd name="connsiteX59" fmla="*/ 38675 w 331788"/>
                    <a:gd name="connsiteY59" fmla="*/ 172342 h 286251"/>
                    <a:gd name="connsiteX60" fmla="*/ 38675 w 331788"/>
                    <a:gd name="connsiteY60" fmla="*/ 138687 h 286251"/>
                    <a:gd name="connsiteX61" fmla="*/ 59302 w 331788"/>
                    <a:gd name="connsiteY61" fmla="*/ 117976 h 286251"/>
                    <a:gd name="connsiteX62" fmla="*/ 206838 w 331788"/>
                    <a:gd name="connsiteY62" fmla="*/ 33838 h 286251"/>
                    <a:gd name="connsiteX63" fmla="*/ 208124 w 331788"/>
                    <a:gd name="connsiteY63" fmla="*/ 33838 h 286251"/>
                    <a:gd name="connsiteX64" fmla="*/ 278858 w 331788"/>
                    <a:gd name="connsiteY64" fmla="*/ 48038 h 286251"/>
                    <a:gd name="connsiteX65" fmla="*/ 296863 w 331788"/>
                    <a:gd name="connsiteY65" fmla="*/ 69984 h 286251"/>
                    <a:gd name="connsiteX66" fmla="*/ 296863 w 331788"/>
                    <a:gd name="connsiteY66" fmla="*/ 99676 h 286251"/>
                    <a:gd name="connsiteX67" fmla="*/ 246706 w 331788"/>
                    <a:gd name="connsiteY67" fmla="*/ 151313 h 286251"/>
                    <a:gd name="connsiteX68" fmla="*/ 195263 w 331788"/>
                    <a:gd name="connsiteY68" fmla="*/ 99676 h 286251"/>
                    <a:gd name="connsiteX69" fmla="*/ 195263 w 331788"/>
                    <a:gd name="connsiteY69" fmla="*/ 45456 h 286251"/>
                    <a:gd name="connsiteX70" fmla="*/ 206838 w 331788"/>
                    <a:gd name="connsiteY70" fmla="*/ 33838 h 286251"/>
                    <a:gd name="connsiteX71" fmla="*/ 150465 w 331788"/>
                    <a:gd name="connsiteY71" fmla="*/ 198 h 286251"/>
                    <a:gd name="connsiteX72" fmla="*/ 163513 w 331788"/>
                    <a:gd name="connsiteY72" fmla="*/ 10479 h 286251"/>
                    <a:gd name="connsiteX73" fmla="*/ 163513 w 331788"/>
                    <a:gd name="connsiteY73" fmla="*/ 60599 h 286251"/>
                    <a:gd name="connsiteX74" fmla="*/ 116540 w 331788"/>
                    <a:gd name="connsiteY74" fmla="*/ 106863 h 286251"/>
                    <a:gd name="connsiteX75" fmla="*/ 68263 w 331788"/>
                    <a:gd name="connsiteY75" fmla="*/ 60599 h 286251"/>
                    <a:gd name="connsiteX76" fmla="*/ 68263 w 331788"/>
                    <a:gd name="connsiteY76" fmla="*/ 33611 h 286251"/>
                    <a:gd name="connsiteX77" fmla="*/ 85225 w 331788"/>
                    <a:gd name="connsiteY77" fmla="*/ 13049 h 286251"/>
                    <a:gd name="connsiteX78" fmla="*/ 150465 w 331788"/>
                    <a:gd name="connsiteY78" fmla="*/ 198 h 2862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331788" h="286251">
                      <a:moveTo>
                        <a:pt x="19050" y="213226"/>
                      </a:moveTo>
                      <a:lnTo>
                        <a:pt x="151105" y="213226"/>
                      </a:lnTo>
                      <a:cubicBezTo>
                        <a:pt x="151105" y="213226"/>
                        <a:pt x="151105" y="213226"/>
                        <a:pt x="151105" y="278564"/>
                      </a:cubicBezTo>
                      <a:cubicBezTo>
                        <a:pt x="151105" y="281126"/>
                        <a:pt x="152400" y="283689"/>
                        <a:pt x="152400" y="286251"/>
                      </a:cubicBezTo>
                      <a:cubicBezTo>
                        <a:pt x="152400" y="286251"/>
                        <a:pt x="152400" y="286251"/>
                        <a:pt x="25523" y="286251"/>
                      </a:cubicBezTo>
                      <a:cubicBezTo>
                        <a:pt x="21639" y="286251"/>
                        <a:pt x="19050" y="282408"/>
                        <a:pt x="19050" y="278564"/>
                      </a:cubicBezTo>
                      <a:cubicBezTo>
                        <a:pt x="19050" y="278564"/>
                        <a:pt x="19050" y="278564"/>
                        <a:pt x="19050" y="213226"/>
                      </a:cubicBezTo>
                      <a:close/>
                      <a:moveTo>
                        <a:pt x="185265" y="165601"/>
                      </a:moveTo>
                      <a:lnTo>
                        <a:pt x="308448" y="165601"/>
                      </a:lnTo>
                      <a:cubicBezTo>
                        <a:pt x="309745" y="165601"/>
                        <a:pt x="312338" y="165601"/>
                        <a:pt x="313635" y="165601"/>
                      </a:cubicBezTo>
                      <a:cubicBezTo>
                        <a:pt x="324008" y="168168"/>
                        <a:pt x="331788" y="177153"/>
                        <a:pt x="331788" y="187421"/>
                      </a:cubicBezTo>
                      <a:cubicBezTo>
                        <a:pt x="331788" y="187421"/>
                        <a:pt x="331788" y="187421"/>
                        <a:pt x="331788" y="278550"/>
                      </a:cubicBezTo>
                      <a:cubicBezTo>
                        <a:pt x="331788" y="282401"/>
                        <a:pt x="327898" y="286251"/>
                        <a:pt x="324008" y="286251"/>
                      </a:cubicBezTo>
                      <a:cubicBezTo>
                        <a:pt x="324008" y="286251"/>
                        <a:pt x="324008" y="286251"/>
                        <a:pt x="169705" y="286251"/>
                      </a:cubicBezTo>
                      <a:cubicBezTo>
                        <a:pt x="165815" y="286251"/>
                        <a:pt x="161925" y="282401"/>
                        <a:pt x="161925" y="278550"/>
                      </a:cubicBezTo>
                      <a:cubicBezTo>
                        <a:pt x="161925" y="278550"/>
                        <a:pt x="161925" y="278550"/>
                        <a:pt x="161925" y="187421"/>
                      </a:cubicBezTo>
                      <a:cubicBezTo>
                        <a:pt x="161925" y="182287"/>
                        <a:pt x="164518" y="177153"/>
                        <a:pt x="168408" y="173302"/>
                      </a:cubicBezTo>
                      <a:cubicBezTo>
                        <a:pt x="169705" y="170735"/>
                        <a:pt x="172298" y="168168"/>
                        <a:pt x="174892" y="166885"/>
                      </a:cubicBezTo>
                      <a:cubicBezTo>
                        <a:pt x="177485" y="165601"/>
                        <a:pt x="181375" y="165601"/>
                        <a:pt x="185265" y="165601"/>
                      </a:cubicBezTo>
                      <a:close/>
                      <a:moveTo>
                        <a:pt x="59302" y="117976"/>
                      </a:moveTo>
                      <a:cubicBezTo>
                        <a:pt x="59302" y="117976"/>
                        <a:pt x="59302" y="117976"/>
                        <a:pt x="78640" y="117976"/>
                      </a:cubicBezTo>
                      <a:cubicBezTo>
                        <a:pt x="82507" y="117976"/>
                        <a:pt x="85086" y="120565"/>
                        <a:pt x="86375" y="123154"/>
                      </a:cubicBezTo>
                      <a:cubicBezTo>
                        <a:pt x="86375" y="123154"/>
                        <a:pt x="86375" y="123154"/>
                        <a:pt x="94110" y="160692"/>
                      </a:cubicBezTo>
                      <a:cubicBezTo>
                        <a:pt x="94110" y="160692"/>
                        <a:pt x="94110" y="160692"/>
                        <a:pt x="95399" y="165870"/>
                      </a:cubicBezTo>
                      <a:cubicBezTo>
                        <a:pt x="95399" y="165870"/>
                        <a:pt x="95399" y="165870"/>
                        <a:pt x="96688" y="169753"/>
                      </a:cubicBezTo>
                      <a:cubicBezTo>
                        <a:pt x="96688" y="171048"/>
                        <a:pt x="96688" y="171048"/>
                        <a:pt x="96688" y="172342"/>
                      </a:cubicBezTo>
                      <a:cubicBezTo>
                        <a:pt x="96688" y="172342"/>
                        <a:pt x="96688" y="172342"/>
                        <a:pt x="103134" y="172342"/>
                      </a:cubicBezTo>
                      <a:cubicBezTo>
                        <a:pt x="103134" y="169753"/>
                        <a:pt x="103134" y="168459"/>
                        <a:pt x="103134" y="165870"/>
                      </a:cubicBezTo>
                      <a:cubicBezTo>
                        <a:pt x="103134" y="165870"/>
                        <a:pt x="103134" y="165870"/>
                        <a:pt x="103134" y="164576"/>
                      </a:cubicBezTo>
                      <a:cubicBezTo>
                        <a:pt x="103134" y="164576"/>
                        <a:pt x="103134" y="164576"/>
                        <a:pt x="104424" y="160692"/>
                      </a:cubicBezTo>
                      <a:cubicBezTo>
                        <a:pt x="104424" y="160692"/>
                        <a:pt x="104424" y="160692"/>
                        <a:pt x="112159" y="134804"/>
                      </a:cubicBezTo>
                      <a:cubicBezTo>
                        <a:pt x="112159" y="134804"/>
                        <a:pt x="112159" y="134804"/>
                        <a:pt x="107002" y="121859"/>
                      </a:cubicBezTo>
                      <a:cubicBezTo>
                        <a:pt x="105713" y="120565"/>
                        <a:pt x="107002" y="117976"/>
                        <a:pt x="109580" y="117976"/>
                      </a:cubicBezTo>
                      <a:cubicBezTo>
                        <a:pt x="109580" y="117976"/>
                        <a:pt x="109580" y="117976"/>
                        <a:pt x="121183" y="117976"/>
                      </a:cubicBezTo>
                      <a:cubicBezTo>
                        <a:pt x="123761" y="117976"/>
                        <a:pt x="125050" y="120565"/>
                        <a:pt x="125050" y="121859"/>
                      </a:cubicBezTo>
                      <a:cubicBezTo>
                        <a:pt x="125050" y="121859"/>
                        <a:pt x="125050" y="121859"/>
                        <a:pt x="118605" y="134804"/>
                      </a:cubicBezTo>
                      <a:cubicBezTo>
                        <a:pt x="118605" y="134804"/>
                        <a:pt x="118605" y="134804"/>
                        <a:pt x="126340" y="160692"/>
                      </a:cubicBezTo>
                      <a:cubicBezTo>
                        <a:pt x="126340" y="160692"/>
                        <a:pt x="126340" y="160692"/>
                        <a:pt x="126340" y="165870"/>
                      </a:cubicBezTo>
                      <a:cubicBezTo>
                        <a:pt x="127629" y="165870"/>
                        <a:pt x="127629" y="165870"/>
                        <a:pt x="127629" y="165870"/>
                      </a:cubicBezTo>
                      <a:cubicBezTo>
                        <a:pt x="127629" y="168459"/>
                        <a:pt x="127629" y="169753"/>
                        <a:pt x="127629" y="172342"/>
                      </a:cubicBezTo>
                      <a:cubicBezTo>
                        <a:pt x="127629" y="172342"/>
                        <a:pt x="127629" y="172342"/>
                        <a:pt x="134075" y="172342"/>
                      </a:cubicBezTo>
                      <a:cubicBezTo>
                        <a:pt x="134075" y="171048"/>
                        <a:pt x="134075" y="171048"/>
                        <a:pt x="134075" y="169753"/>
                      </a:cubicBezTo>
                      <a:cubicBezTo>
                        <a:pt x="134075" y="169753"/>
                        <a:pt x="134075" y="169753"/>
                        <a:pt x="135364" y="165870"/>
                      </a:cubicBezTo>
                      <a:cubicBezTo>
                        <a:pt x="135364" y="165870"/>
                        <a:pt x="135364" y="165870"/>
                        <a:pt x="136653" y="160692"/>
                      </a:cubicBezTo>
                      <a:cubicBezTo>
                        <a:pt x="136653" y="160692"/>
                        <a:pt x="136653" y="160692"/>
                        <a:pt x="144388" y="123154"/>
                      </a:cubicBezTo>
                      <a:cubicBezTo>
                        <a:pt x="145677" y="120565"/>
                        <a:pt x="148256" y="117976"/>
                        <a:pt x="152123" y="117976"/>
                      </a:cubicBezTo>
                      <a:cubicBezTo>
                        <a:pt x="152123" y="117976"/>
                        <a:pt x="152123" y="117976"/>
                        <a:pt x="171461" y="117976"/>
                      </a:cubicBezTo>
                      <a:cubicBezTo>
                        <a:pt x="183064" y="117976"/>
                        <a:pt x="192088" y="127037"/>
                        <a:pt x="192088" y="138687"/>
                      </a:cubicBezTo>
                      <a:cubicBezTo>
                        <a:pt x="192088" y="138687"/>
                        <a:pt x="192088" y="138687"/>
                        <a:pt x="192088" y="152926"/>
                      </a:cubicBezTo>
                      <a:cubicBezTo>
                        <a:pt x="192088" y="152926"/>
                        <a:pt x="192088" y="152926"/>
                        <a:pt x="184353" y="152926"/>
                      </a:cubicBezTo>
                      <a:cubicBezTo>
                        <a:pt x="176618" y="152926"/>
                        <a:pt x="168883" y="156809"/>
                        <a:pt x="163726" y="160692"/>
                      </a:cubicBezTo>
                      <a:cubicBezTo>
                        <a:pt x="161148" y="161987"/>
                        <a:pt x="159858" y="164576"/>
                        <a:pt x="158569" y="165870"/>
                      </a:cubicBezTo>
                      <a:cubicBezTo>
                        <a:pt x="157280" y="168459"/>
                        <a:pt x="155991" y="169753"/>
                        <a:pt x="154702" y="172342"/>
                      </a:cubicBezTo>
                      <a:cubicBezTo>
                        <a:pt x="152123" y="176225"/>
                        <a:pt x="150834" y="181403"/>
                        <a:pt x="150834" y="186581"/>
                      </a:cubicBezTo>
                      <a:cubicBezTo>
                        <a:pt x="150834" y="186581"/>
                        <a:pt x="150834" y="186581"/>
                        <a:pt x="150834" y="202114"/>
                      </a:cubicBezTo>
                      <a:cubicBezTo>
                        <a:pt x="150834" y="202114"/>
                        <a:pt x="150834" y="202114"/>
                        <a:pt x="10313" y="202114"/>
                      </a:cubicBezTo>
                      <a:cubicBezTo>
                        <a:pt x="5157" y="202114"/>
                        <a:pt x="0" y="196936"/>
                        <a:pt x="0" y="190464"/>
                      </a:cubicBezTo>
                      <a:cubicBezTo>
                        <a:pt x="0" y="190464"/>
                        <a:pt x="0" y="190464"/>
                        <a:pt x="0" y="182698"/>
                      </a:cubicBezTo>
                      <a:cubicBezTo>
                        <a:pt x="0" y="176225"/>
                        <a:pt x="5157" y="172342"/>
                        <a:pt x="10313" y="172342"/>
                      </a:cubicBezTo>
                      <a:cubicBezTo>
                        <a:pt x="10313" y="172342"/>
                        <a:pt x="10313" y="172342"/>
                        <a:pt x="38675" y="172342"/>
                      </a:cubicBezTo>
                      <a:cubicBezTo>
                        <a:pt x="38675" y="172342"/>
                        <a:pt x="38675" y="172342"/>
                        <a:pt x="38675" y="138687"/>
                      </a:cubicBezTo>
                      <a:cubicBezTo>
                        <a:pt x="38675" y="127037"/>
                        <a:pt x="47700" y="117976"/>
                        <a:pt x="59302" y="117976"/>
                      </a:cubicBezTo>
                      <a:close/>
                      <a:moveTo>
                        <a:pt x="206838" y="33838"/>
                      </a:moveTo>
                      <a:cubicBezTo>
                        <a:pt x="206838" y="33838"/>
                        <a:pt x="208124" y="33838"/>
                        <a:pt x="208124" y="33838"/>
                      </a:cubicBezTo>
                      <a:cubicBezTo>
                        <a:pt x="223557" y="36420"/>
                        <a:pt x="258281" y="44166"/>
                        <a:pt x="278858" y="48038"/>
                      </a:cubicBezTo>
                      <a:cubicBezTo>
                        <a:pt x="289147" y="50620"/>
                        <a:pt x="296863" y="59657"/>
                        <a:pt x="296863" y="69984"/>
                      </a:cubicBezTo>
                      <a:cubicBezTo>
                        <a:pt x="296863" y="69984"/>
                        <a:pt x="296863" y="69984"/>
                        <a:pt x="296863" y="99676"/>
                      </a:cubicBezTo>
                      <a:cubicBezTo>
                        <a:pt x="296863" y="128076"/>
                        <a:pt x="275000" y="151313"/>
                        <a:pt x="246706" y="151313"/>
                      </a:cubicBezTo>
                      <a:cubicBezTo>
                        <a:pt x="218412" y="151313"/>
                        <a:pt x="195263" y="128076"/>
                        <a:pt x="195263" y="99676"/>
                      </a:cubicBezTo>
                      <a:cubicBezTo>
                        <a:pt x="195263" y="99676"/>
                        <a:pt x="195263" y="99676"/>
                        <a:pt x="195263" y="45456"/>
                      </a:cubicBezTo>
                      <a:cubicBezTo>
                        <a:pt x="195263" y="39002"/>
                        <a:pt x="200407" y="33838"/>
                        <a:pt x="206838" y="33838"/>
                      </a:cubicBezTo>
                      <a:close/>
                      <a:moveTo>
                        <a:pt x="150465" y="198"/>
                      </a:moveTo>
                      <a:cubicBezTo>
                        <a:pt x="156989" y="-1087"/>
                        <a:pt x="163513" y="4053"/>
                        <a:pt x="163513" y="10479"/>
                      </a:cubicBezTo>
                      <a:cubicBezTo>
                        <a:pt x="163513" y="10479"/>
                        <a:pt x="163513" y="10479"/>
                        <a:pt x="163513" y="60599"/>
                      </a:cubicBezTo>
                      <a:cubicBezTo>
                        <a:pt x="163513" y="86301"/>
                        <a:pt x="142636" y="106863"/>
                        <a:pt x="116540" y="106863"/>
                      </a:cubicBezTo>
                      <a:cubicBezTo>
                        <a:pt x="90444" y="106863"/>
                        <a:pt x="68263" y="86301"/>
                        <a:pt x="68263" y="60599"/>
                      </a:cubicBezTo>
                      <a:cubicBezTo>
                        <a:pt x="68263" y="60599"/>
                        <a:pt x="68263" y="60599"/>
                        <a:pt x="68263" y="33611"/>
                      </a:cubicBezTo>
                      <a:cubicBezTo>
                        <a:pt x="68263" y="23330"/>
                        <a:pt x="76092" y="14334"/>
                        <a:pt x="85225" y="13049"/>
                      </a:cubicBezTo>
                      <a:cubicBezTo>
                        <a:pt x="104797" y="9194"/>
                        <a:pt x="137417" y="2768"/>
                        <a:pt x="150465" y="1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17" name="矩形 16"/>
              <p:cNvSpPr/>
              <p:nvPr/>
            </p:nvSpPr>
            <p:spPr>
              <a:xfrm>
                <a:off x="1906687" y="3419006"/>
                <a:ext cx="2587220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 fontScale="92500" lnSpcReduction="20000"/>
              </a:bodyPr>
              <a:lstStyle/>
              <a:p>
                <a:r>
                  <a:rPr lang="zh-CN" altLang="en-US" sz="1600" b="1">
                    <a:solidFill>
                      <a:schemeClr val="accent3"/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1906687" y="3665227"/>
                <a:ext cx="2587220" cy="536011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  <a:endParaRPr lang="zh-CN" altLang="en-US" sz="110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7985117" y="3707969"/>
              <a:ext cx="3130144" cy="808954"/>
              <a:chOff x="1363763" y="3392284"/>
              <a:chExt cx="3130144" cy="808954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1363763" y="3392284"/>
                <a:ext cx="489858" cy="489858"/>
                <a:chOff x="1363763" y="3392284"/>
                <a:chExt cx="489858" cy="489858"/>
              </a:xfrm>
            </p:grpSpPr>
            <p:sp>
              <p:nvSpPr>
                <p:cNvPr id="14" name="椭圆 13"/>
                <p:cNvSpPr/>
                <p:nvPr/>
              </p:nvSpPr>
              <p:spPr>
                <a:xfrm>
                  <a:off x="1363763" y="3392284"/>
                  <a:ext cx="489858" cy="48985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5" name="任意多边形 36"/>
                <p:cNvSpPr/>
                <p:nvPr/>
              </p:nvSpPr>
              <p:spPr bwMode="auto">
                <a:xfrm>
                  <a:off x="1470535" y="3528650"/>
                  <a:ext cx="259868" cy="224200"/>
                </a:xfrm>
                <a:custGeom>
                  <a:avLst/>
                  <a:gdLst>
                    <a:gd name="connsiteX0" fmla="*/ 19050 w 331788"/>
                    <a:gd name="connsiteY0" fmla="*/ 213226 h 286251"/>
                    <a:gd name="connsiteX1" fmla="*/ 151105 w 331788"/>
                    <a:gd name="connsiteY1" fmla="*/ 213226 h 286251"/>
                    <a:gd name="connsiteX2" fmla="*/ 151105 w 331788"/>
                    <a:gd name="connsiteY2" fmla="*/ 278564 h 286251"/>
                    <a:gd name="connsiteX3" fmla="*/ 152400 w 331788"/>
                    <a:gd name="connsiteY3" fmla="*/ 286251 h 286251"/>
                    <a:gd name="connsiteX4" fmla="*/ 25523 w 331788"/>
                    <a:gd name="connsiteY4" fmla="*/ 286251 h 286251"/>
                    <a:gd name="connsiteX5" fmla="*/ 19050 w 331788"/>
                    <a:gd name="connsiteY5" fmla="*/ 278564 h 286251"/>
                    <a:gd name="connsiteX6" fmla="*/ 19050 w 331788"/>
                    <a:gd name="connsiteY6" fmla="*/ 213226 h 286251"/>
                    <a:gd name="connsiteX7" fmla="*/ 185265 w 331788"/>
                    <a:gd name="connsiteY7" fmla="*/ 165601 h 286251"/>
                    <a:gd name="connsiteX8" fmla="*/ 308448 w 331788"/>
                    <a:gd name="connsiteY8" fmla="*/ 165601 h 286251"/>
                    <a:gd name="connsiteX9" fmla="*/ 313635 w 331788"/>
                    <a:gd name="connsiteY9" fmla="*/ 165601 h 286251"/>
                    <a:gd name="connsiteX10" fmla="*/ 331788 w 331788"/>
                    <a:gd name="connsiteY10" fmla="*/ 187421 h 286251"/>
                    <a:gd name="connsiteX11" fmla="*/ 331788 w 331788"/>
                    <a:gd name="connsiteY11" fmla="*/ 278550 h 286251"/>
                    <a:gd name="connsiteX12" fmla="*/ 324008 w 331788"/>
                    <a:gd name="connsiteY12" fmla="*/ 286251 h 286251"/>
                    <a:gd name="connsiteX13" fmla="*/ 169705 w 331788"/>
                    <a:gd name="connsiteY13" fmla="*/ 286251 h 286251"/>
                    <a:gd name="connsiteX14" fmla="*/ 161925 w 331788"/>
                    <a:gd name="connsiteY14" fmla="*/ 278550 h 286251"/>
                    <a:gd name="connsiteX15" fmla="*/ 161925 w 331788"/>
                    <a:gd name="connsiteY15" fmla="*/ 187421 h 286251"/>
                    <a:gd name="connsiteX16" fmla="*/ 168408 w 331788"/>
                    <a:gd name="connsiteY16" fmla="*/ 173302 h 286251"/>
                    <a:gd name="connsiteX17" fmla="*/ 174892 w 331788"/>
                    <a:gd name="connsiteY17" fmla="*/ 166885 h 286251"/>
                    <a:gd name="connsiteX18" fmla="*/ 185265 w 331788"/>
                    <a:gd name="connsiteY18" fmla="*/ 165601 h 286251"/>
                    <a:gd name="connsiteX19" fmla="*/ 59302 w 331788"/>
                    <a:gd name="connsiteY19" fmla="*/ 117976 h 286251"/>
                    <a:gd name="connsiteX20" fmla="*/ 78640 w 331788"/>
                    <a:gd name="connsiteY20" fmla="*/ 117976 h 286251"/>
                    <a:gd name="connsiteX21" fmla="*/ 86375 w 331788"/>
                    <a:gd name="connsiteY21" fmla="*/ 123154 h 286251"/>
                    <a:gd name="connsiteX22" fmla="*/ 94110 w 331788"/>
                    <a:gd name="connsiteY22" fmla="*/ 160692 h 286251"/>
                    <a:gd name="connsiteX23" fmla="*/ 95399 w 331788"/>
                    <a:gd name="connsiteY23" fmla="*/ 165870 h 286251"/>
                    <a:gd name="connsiteX24" fmla="*/ 96688 w 331788"/>
                    <a:gd name="connsiteY24" fmla="*/ 169753 h 286251"/>
                    <a:gd name="connsiteX25" fmla="*/ 96688 w 331788"/>
                    <a:gd name="connsiteY25" fmla="*/ 172342 h 286251"/>
                    <a:gd name="connsiteX26" fmla="*/ 103134 w 331788"/>
                    <a:gd name="connsiteY26" fmla="*/ 172342 h 286251"/>
                    <a:gd name="connsiteX27" fmla="*/ 103134 w 331788"/>
                    <a:gd name="connsiteY27" fmla="*/ 165870 h 286251"/>
                    <a:gd name="connsiteX28" fmla="*/ 103134 w 331788"/>
                    <a:gd name="connsiteY28" fmla="*/ 164576 h 286251"/>
                    <a:gd name="connsiteX29" fmla="*/ 104424 w 331788"/>
                    <a:gd name="connsiteY29" fmla="*/ 160692 h 286251"/>
                    <a:gd name="connsiteX30" fmla="*/ 112159 w 331788"/>
                    <a:gd name="connsiteY30" fmla="*/ 134804 h 286251"/>
                    <a:gd name="connsiteX31" fmla="*/ 107002 w 331788"/>
                    <a:gd name="connsiteY31" fmla="*/ 121859 h 286251"/>
                    <a:gd name="connsiteX32" fmla="*/ 109580 w 331788"/>
                    <a:gd name="connsiteY32" fmla="*/ 117976 h 286251"/>
                    <a:gd name="connsiteX33" fmla="*/ 121183 w 331788"/>
                    <a:gd name="connsiteY33" fmla="*/ 117976 h 286251"/>
                    <a:gd name="connsiteX34" fmla="*/ 125050 w 331788"/>
                    <a:gd name="connsiteY34" fmla="*/ 121859 h 286251"/>
                    <a:gd name="connsiteX35" fmla="*/ 118605 w 331788"/>
                    <a:gd name="connsiteY35" fmla="*/ 134804 h 286251"/>
                    <a:gd name="connsiteX36" fmla="*/ 126340 w 331788"/>
                    <a:gd name="connsiteY36" fmla="*/ 160692 h 286251"/>
                    <a:gd name="connsiteX37" fmla="*/ 126340 w 331788"/>
                    <a:gd name="connsiteY37" fmla="*/ 165870 h 286251"/>
                    <a:gd name="connsiteX38" fmla="*/ 127629 w 331788"/>
                    <a:gd name="connsiteY38" fmla="*/ 165870 h 286251"/>
                    <a:gd name="connsiteX39" fmla="*/ 127629 w 331788"/>
                    <a:gd name="connsiteY39" fmla="*/ 172342 h 286251"/>
                    <a:gd name="connsiteX40" fmla="*/ 134075 w 331788"/>
                    <a:gd name="connsiteY40" fmla="*/ 172342 h 286251"/>
                    <a:gd name="connsiteX41" fmla="*/ 134075 w 331788"/>
                    <a:gd name="connsiteY41" fmla="*/ 169753 h 286251"/>
                    <a:gd name="connsiteX42" fmla="*/ 135364 w 331788"/>
                    <a:gd name="connsiteY42" fmla="*/ 165870 h 286251"/>
                    <a:gd name="connsiteX43" fmla="*/ 136653 w 331788"/>
                    <a:gd name="connsiteY43" fmla="*/ 160692 h 286251"/>
                    <a:gd name="connsiteX44" fmla="*/ 144388 w 331788"/>
                    <a:gd name="connsiteY44" fmla="*/ 123154 h 286251"/>
                    <a:gd name="connsiteX45" fmla="*/ 152123 w 331788"/>
                    <a:gd name="connsiteY45" fmla="*/ 117976 h 286251"/>
                    <a:gd name="connsiteX46" fmla="*/ 171461 w 331788"/>
                    <a:gd name="connsiteY46" fmla="*/ 117976 h 286251"/>
                    <a:gd name="connsiteX47" fmla="*/ 192088 w 331788"/>
                    <a:gd name="connsiteY47" fmla="*/ 138687 h 286251"/>
                    <a:gd name="connsiteX48" fmla="*/ 192088 w 331788"/>
                    <a:gd name="connsiteY48" fmla="*/ 152926 h 286251"/>
                    <a:gd name="connsiteX49" fmla="*/ 184353 w 331788"/>
                    <a:gd name="connsiteY49" fmla="*/ 152926 h 286251"/>
                    <a:gd name="connsiteX50" fmla="*/ 163726 w 331788"/>
                    <a:gd name="connsiteY50" fmla="*/ 160692 h 286251"/>
                    <a:gd name="connsiteX51" fmla="*/ 158569 w 331788"/>
                    <a:gd name="connsiteY51" fmla="*/ 165870 h 286251"/>
                    <a:gd name="connsiteX52" fmla="*/ 154702 w 331788"/>
                    <a:gd name="connsiteY52" fmla="*/ 172342 h 286251"/>
                    <a:gd name="connsiteX53" fmla="*/ 150834 w 331788"/>
                    <a:gd name="connsiteY53" fmla="*/ 186581 h 286251"/>
                    <a:gd name="connsiteX54" fmla="*/ 150834 w 331788"/>
                    <a:gd name="connsiteY54" fmla="*/ 202114 h 286251"/>
                    <a:gd name="connsiteX55" fmla="*/ 10313 w 331788"/>
                    <a:gd name="connsiteY55" fmla="*/ 202114 h 286251"/>
                    <a:gd name="connsiteX56" fmla="*/ 0 w 331788"/>
                    <a:gd name="connsiteY56" fmla="*/ 190464 h 286251"/>
                    <a:gd name="connsiteX57" fmla="*/ 0 w 331788"/>
                    <a:gd name="connsiteY57" fmla="*/ 182698 h 286251"/>
                    <a:gd name="connsiteX58" fmla="*/ 10313 w 331788"/>
                    <a:gd name="connsiteY58" fmla="*/ 172342 h 286251"/>
                    <a:gd name="connsiteX59" fmla="*/ 38675 w 331788"/>
                    <a:gd name="connsiteY59" fmla="*/ 172342 h 286251"/>
                    <a:gd name="connsiteX60" fmla="*/ 38675 w 331788"/>
                    <a:gd name="connsiteY60" fmla="*/ 138687 h 286251"/>
                    <a:gd name="connsiteX61" fmla="*/ 59302 w 331788"/>
                    <a:gd name="connsiteY61" fmla="*/ 117976 h 286251"/>
                    <a:gd name="connsiteX62" fmla="*/ 206838 w 331788"/>
                    <a:gd name="connsiteY62" fmla="*/ 33838 h 286251"/>
                    <a:gd name="connsiteX63" fmla="*/ 208124 w 331788"/>
                    <a:gd name="connsiteY63" fmla="*/ 33838 h 286251"/>
                    <a:gd name="connsiteX64" fmla="*/ 278858 w 331788"/>
                    <a:gd name="connsiteY64" fmla="*/ 48038 h 286251"/>
                    <a:gd name="connsiteX65" fmla="*/ 296863 w 331788"/>
                    <a:gd name="connsiteY65" fmla="*/ 69984 h 286251"/>
                    <a:gd name="connsiteX66" fmla="*/ 296863 w 331788"/>
                    <a:gd name="connsiteY66" fmla="*/ 99676 h 286251"/>
                    <a:gd name="connsiteX67" fmla="*/ 246706 w 331788"/>
                    <a:gd name="connsiteY67" fmla="*/ 151313 h 286251"/>
                    <a:gd name="connsiteX68" fmla="*/ 195263 w 331788"/>
                    <a:gd name="connsiteY68" fmla="*/ 99676 h 286251"/>
                    <a:gd name="connsiteX69" fmla="*/ 195263 w 331788"/>
                    <a:gd name="connsiteY69" fmla="*/ 45456 h 286251"/>
                    <a:gd name="connsiteX70" fmla="*/ 206838 w 331788"/>
                    <a:gd name="connsiteY70" fmla="*/ 33838 h 286251"/>
                    <a:gd name="connsiteX71" fmla="*/ 150465 w 331788"/>
                    <a:gd name="connsiteY71" fmla="*/ 198 h 286251"/>
                    <a:gd name="connsiteX72" fmla="*/ 163513 w 331788"/>
                    <a:gd name="connsiteY72" fmla="*/ 10479 h 286251"/>
                    <a:gd name="connsiteX73" fmla="*/ 163513 w 331788"/>
                    <a:gd name="connsiteY73" fmla="*/ 60599 h 286251"/>
                    <a:gd name="connsiteX74" fmla="*/ 116540 w 331788"/>
                    <a:gd name="connsiteY74" fmla="*/ 106863 h 286251"/>
                    <a:gd name="connsiteX75" fmla="*/ 68263 w 331788"/>
                    <a:gd name="connsiteY75" fmla="*/ 60599 h 286251"/>
                    <a:gd name="connsiteX76" fmla="*/ 68263 w 331788"/>
                    <a:gd name="connsiteY76" fmla="*/ 33611 h 286251"/>
                    <a:gd name="connsiteX77" fmla="*/ 85225 w 331788"/>
                    <a:gd name="connsiteY77" fmla="*/ 13049 h 286251"/>
                    <a:gd name="connsiteX78" fmla="*/ 150465 w 331788"/>
                    <a:gd name="connsiteY78" fmla="*/ 198 h 2862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331788" h="286251">
                      <a:moveTo>
                        <a:pt x="19050" y="213226"/>
                      </a:moveTo>
                      <a:lnTo>
                        <a:pt x="151105" y="213226"/>
                      </a:lnTo>
                      <a:cubicBezTo>
                        <a:pt x="151105" y="213226"/>
                        <a:pt x="151105" y="213226"/>
                        <a:pt x="151105" y="278564"/>
                      </a:cubicBezTo>
                      <a:cubicBezTo>
                        <a:pt x="151105" y="281126"/>
                        <a:pt x="152400" y="283689"/>
                        <a:pt x="152400" y="286251"/>
                      </a:cubicBezTo>
                      <a:cubicBezTo>
                        <a:pt x="152400" y="286251"/>
                        <a:pt x="152400" y="286251"/>
                        <a:pt x="25523" y="286251"/>
                      </a:cubicBezTo>
                      <a:cubicBezTo>
                        <a:pt x="21639" y="286251"/>
                        <a:pt x="19050" y="282408"/>
                        <a:pt x="19050" y="278564"/>
                      </a:cubicBezTo>
                      <a:cubicBezTo>
                        <a:pt x="19050" y="278564"/>
                        <a:pt x="19050" y="278564"/>
                        <a:pt x="19050" y="213226"/>
                      </a:cubicBezTo>
                      <a:close/>
                      <a:moveTo>
                        <a:pt x="185265" y="165601"/>
                      </a:moveTo>
                      <a:lnTo>
                        <a:pt x="308448" y="165601"/>
                      </a:lnTo>
                      <a:cubicBezTo>
                        <a:pt x="309745" y="165601"/>
                        <a:pt x="312338" y="165601"/>
                        <a:pt x="313635" y="165601"/>
                      </a:cubicBezTo>
                      <a:cubicBezTo>
                        <a:pt x="324008" y="168168"/>
                        <a:pt x="331788" y="177153"/>
                        <a:pt x="331788" y="187421"/>
                      </a:cubicBezTo>
                      <a:cubicBezTo>
                        <a:pt x="331788" y="187421"/>
                        <a:pt x="331788" y="187421"/>
                        <a:pt x="331788" y="278550"/>
                      </a:cubicBezTo>
                      <a:cubicBezTo>
                        <a:pt x="331788" y="282401"/>
                        <a:pt x="327898" y="286251"/>
                        <a:pt x="324008" y="286251"/>
                      </a:cubicBezTo>
                      <a:cubicBezTo>
                        <a:pt x="324008" y="286251"/>
                        <a:pt x="324008" y="286251"/>
                        <a:pt x="169705" y="286251"/>
                      </a:cubicBezTo>
                      <a:cubicBezTo>
                        <a:pt x="165815" y="286251"/>
                        <a:pt x="161925" y="282401"/>
                        <a:pt x="161925" y="278550"/>
                      </a:cubicBezTo>
                      <a:cubicBezTo>
                        <a:pt x="161925" y="278550"/>
                        <a:pt x="161925" y="278550"/>
                        <a:pt x="161925" y="187421"/>
                      </a:cubicBezTo>
                      <a:cubicBezTo>
                        <a:pt x="161925" y="182287"/>
                        <a:pt x="164518" y="177153"/>
                        <a:pt x="168408" y="173302"/>
                      </a:cubicBezTo>
                      <a:cubicBezTo>
                        <a:pt x="169705" y="170735"/>
                        <a:pt x="172298" y="168168"/>
                        <a:pt x="174892" y="166885"/>
                      </a:cubicBezTo>
                      <a:cubicBezTo>
                        <a:pt x="177485" y="165601"/>
                        <a:pt x="181375" y="165601"/>
                        <a:pt x="185265" y="165601"/>
                      </a:cubicBezTo>
                      <a:close/>
                      <a:moveTo>
                        <a:pt x="59302" y="117976"/>
                      </a:moveTo>
                      <a:cubicBezTo>
                        <a:pt x="59302" y="117976"/>
                        <a:pt x="59302" y="117976"/>
                        <a:pt x="78640" y="117976"/>
                      </a:cubicBezTo>
                      <a:cubicBezTo>
                        <a:pt x="82507" y="117976"/>
                        <a:pt x="85086" y="120565"/>
                        <a:pt x="86375" y="123154"/>
                      </a:cubicBezTo>
                      <a:cubicBezTo>
                        <a:pt x="86375" y="123154"/>
                        <a:pt x="86375" y="123154"/>
                        <a:pt x="94110" y="160692"/>
                      </a:cubicBezTo>
                      <a:cubicBezTo>
                        <a:pt x="94110" y="160692"/>
                        <a:pt x="94110" y="160692"/>
                        <a:pt x="95399" y="165870"/>
                      </a:cubicBezTo>
                      <a:cubicBezTo>
                        <a:pt x="95399" y="165870"/>
                        <a:pt x="95399" y="165870"/>
                        <a:pt x="96688" y="169753"/>
                      </a:cubicBezTo>
                      <a:cubicBezTo>
                        <a:pt x="96688" y="171048"/>
                        <a:pt x="96688" y="171048"/>
                        <a:pt x="96688" y="172342"/>
                      </a:cubicBezTo>
                      <a:cubicBezTo>
                        <a:pt x="96688" y="172342"/>
                        <a:pt x="96688" y="172342"/>
                        <a:pt x="103134" y="172342"/>
                      </a:cubicBezTo>
                      <a:cubicBezTo>
                        <a:pt x="103134" y="169753"/>
                        <a:pt x="103134" y="168459"/>
                        <a:pt x="103134" y="165870"/>
                      </a:cubicBezTo>
                      <a:cubicBezTo>
                        <a:pt x="103134" y="165870"/>
                        <a:pt x="103134" y="165870"/>
                        <a:pt x="103134" y="164576"/>
                      </a:cubicBezTo>
                      <a:cubicBezTo>
                        <a:pt x="103134" y="164576"/>
                        <a:pt x="103134" y="164576"/>
                        <a:pt x="104424" y="160692"/>
                      </a:cubicBezTo>
                      <a:cubicBezTo>
                        <a:pt x="104424" y="160692"/>
                        <a:pt x="104424" y="160692"/>
                        <a:pt x="112159" y="134804"/>
                      </a:cubicBezTo>
                      <a:cubicBezTo>
                        <a:pt x="112159" y="134804"/>
                        <a:pt x="112159" y="134804"/>
                        <a:pt x="107002" y="121859"/>
                      </a:cubicBezTo>
                      <a:cubicBezTo>
                        <a:pt x="105713" y="120565"/>
                        <a:pt x="107002" y="117976"/>
                        <a:pt x="109580" y="117976"/>
                      </a:cubicBezTo>
                      <a:cubicBezTo>
                        <a:pt x="109580" y="117976"/>
                        <a:pt x="109580" y="117976"/>
                        <a:pt x="121183" y="117976"/>
                      </a:cubicBezTo>
                      <a:cubicBezTo>
                        <a:pt x="123761" y="117976"/>
                        <a:pt x="125050" y="120565"/>
                        <a:pt x="125050" y="121859"/>
                      </a:cubicBezTo>
                      <a:cubicBezTo>
                        <a:pt x="125050" y="121859"/>
                        <a:pt x="125050" y="121859"/>
                        <a:pt x="118605" y="134804"/>
                      </a:cubicBezTo>
                      <a:cubicBezTo>
                        <a:pt x="118605" y="134804"/>
                        <a:pt x="118605" y="134804"/>
                        <a:pt x="126340" y="160692"/>
                      </a:cubicBezTo>
                      <a:cubicBezTo>
                        <a:pt x="126340" y="160692"/>
                        <a:pt x="126340" y="160692"/>
                        <a:pt x="126340" y="165870"/>
                      </a:cubicBezTo>
                      <a:cubicBezTo>
                        <a:pt x="127629" y="165870"/>
                        <a:pt x="127629" y="165870"/>
                        <a:pt x="127629" y="165870"/>
                      </a:cubicBezTo>
                      <a:cubicBezTo>
                        <a:pt x="127629" y="168459"/>
                        <a:pt x="127629" y="169753"/>
                        <a:pt x="127629" y="172342"/>
                      </a:cubicBezTo>
                      <a:cubicBezTo>
                        <a:pt x="127629" y="172342"/>
                        <a:pt x="127629" y="172342"/>
                        <a:pt x="134075" y="172342"/>
                      </a:cubicBezTo>
                      <a:cubicBezTo>
                        <a:pt x="134075" y="171048"/>
                        <a:pt x="134075" y="171048"/>
                        <a:pt x="134075" y="169753"/>
                      </a:cubicBezTo>
                      <a:cubicBezTo>
                        <a:pt x="134075" y="169753"/>
                        <a:pt x="134075" y="169753"/>
                        <a:pt x="135364" y="165870"/>
                      </a:cubicBezTo>
                      <a:cubicBezTo>
                        <a:pt x="135364" y="165870"/>
                        <a:pt x="135364" y="165870"/>
                        <a:pt x="136653" y="160692"/>
                      </a:cubicBezTo>
                      <a:cubicBezTo>
                        <a:pt x="136653" y="160692"/>
                        <a:pt x="136653" y="160692"/>
                        <a:pt x="144388" y="123154"/>
                      </a:cubicBezTo>
                      <a:cubicBezTo>
                        <a:pt x="145677" y="120565"/>
                        <a:pt x="148256" y="117976"/>
                        <a:pt x="152123" y="117976"/>
                      </a:cubicBezTo>
                      <a:cubicBezTo>
                        <a:pt x="152123" y="117976"/>
                        <a:pt x="152123" y="117976"/>
                        <a:pt x="171461" y="117976"/>
                      </a:cubicBezTo>
                      <a:cubicBezTo>
                        <a:pt x="183064" y="117976"/>
                        <a:pt x="192088" y="127037"/>
                        <a:pt x="192088" y="138687"/>
                      </a:cubicBezTo>
                      <a:cubicBezTo>
                        <a:pt x="192088" y="138687"/>
                        <a:pt x="192088" y="138687"/>
                        <a:pt x="192088" y="152926"/>
                      </a:cubicBezTo>
                      <a:cubicBezTo>
                        <a:pt x="192088" y="152926"/>
                        <a:pt x="192088" y="152926"/>
                        <a:pt x="184353" y="152926"/>
                      </a:cubicBezTo>
                      <a:cubicBezTo>
                        <a:pt x="176618" y="152926"/>
                        <a:pt x="168883" y="156809"/>
                        <a:pt x="163726" y="160692"/>
                      </a:cubicBezTo>
                      <a:cubicBezTo>
                        <a:pt x="161148" y="161987"/>
                        <a:pt x="159858" y="164576"/>
                        <a:pt x="158569" y="165870"/>
                      </a:cubicBezTo>
                      <a:cubicBezTo>
                        <a:pt x="157280" y="168459"/>
                        <a:pt x="155991" y="169753"/>
                        <a:pt x="154702" y="172342"/>
                      </a:cubicBezTo>
                      <a:cubicBezTo>
                        <a:pt x="152123" y="176225"/>
                        <a:pt x="150834" y="181403"/>
                        <a:pt x="150834" y="186581"/>
                      </a:cubicBezTo>
                      <a:cubicBezTo>
                        <a:pt x="150834" y="186581"/>
                        <a:pt x="150834" y="186581"/>
                        <a:pt x="150834" y="202114"/>
                      </a:cubicBezTo>
                      <a:cubicBezTo>
                        <a:pt x="150834" y="202114"/>
                        <a:pt x="150834" y="202114"/>
                        <a:pt x="10313" y="202114"/>
                      </a:cubicBezTo>
                      <a:cubicBezTo>
                        <a:pt x="5157" y="202114"/>
                        <a:pt x="0" y="196936"/>
                        <a:pt x="0" y="190464"/>
                      </a:cubicBezTo>
                      <a:cubicBezTo>
                        <a:pt x="0" y="190464"/>
                        <a:pt x="0" y="190464"/>
                        <a:pt x="0" y="182698"/>
                      </a:cubicBezTo>
                      <a:cubicBezTo>
                        <a:pt x="0" y="176225"/>
                        <a:pt x="5157" y="172342"/>
                        <a:pt x="10313" y="172342"/>
                      </a:cubicBezTo>
                      <a:cubicBezTo>
                        <a:pt x="10313" y="172342"/>
                        <a:pt x="10313" y="172342"/>
                        <a:pt x="38675" y="172342"/>
                      </a:cubicBezTo>
                      <a:cubicBezTo>
                        <a:pt x="38675" y="172342"/>
                        <a:pt x="38675" y="172342"/>
                        <a:pt x="38675" y="138687"/>
                      </a:cubicBezTo>
                      <a:cubicBezTo>
                        <a:pt x="38675" y="127037"/>
                        <a:pt x="47700" y="117976"/>
                        <a:pt x="59302" y="117976"/>
                      </a:cubicBezTo>
                      <a:close/>
                      <a:moveTo>
                        <a:pt x="206838" y="33838"/>
                      </a:moveTo>
                      <a:cubicBezTo>
                        <a:pt x="206838" y="33838"/>
                        <a:pt x="208124" y="33838"/>
                        <a:pt x="208124" y="33838"/>
                      </a:cubicBezTo>
                      <a:cubicBezTo>
                        <a:pt x="223557" y="36420"/>
                        <a:pt x="258281" y="44166"/>
                        <a:pt x="278858" y="48038"/>
                      </a:cubicBezTo>
                      <a:cubicBezTo>
                        <a:pt x="289147" y="50620"/>
                        <a:pt x="296863" y="59657"/>
                        <a:pt x="296863" y="69984"/>
                      </a:cubicBezTo>
                      <a:cubicBezTo>
                        <a:pt x="296863" y="69984"/>
                        <a:pt x="296863" y="69984"/>
                        <a:pt x="296863" y="99676"/>
                      </a:cubicBezTo>
                      <a:cubicBezTo>
                        <a:pt x="296863" y="128076"/>
                        <a:pt x="275000" y="151313"/>
                        <a:pt x="246706" y="151313"/>
                      </a:cubicBezTo>
                      <a:cubicBezTo>
                        <a:pt x="218412" y="151313"/>
                        <a:pt x="195263" y="128076"/>
                        <a:pt x="195263" y="99676"/>
                      </a:cubicBezTo>
                      <a:cubicBezTo>
                        <a:pt x="195263" y="99676"/>
                        <a:pt x="195263" y="99676"/>
                        <a:pt x="195263" y="45456"/>
                      </a:cubicBezTo>
                      <a:cubicBezTo>
                        <a:pt x="195263" y="39002"/>
                        <a:pt x="200407" y="33838"/>
                        <a:pt x="206838" y="33838"/>
                      </a:cubicBezTo>
                      <a:close/>
                      <a:moveTo>
                        <a:pt x="150465" y="198"/>
                      </a:moveTo>
                      <a:cubicBezTo>
                        <a:pt x="156989" y="-1087"/>
                        <a:pt x="163513" y="4053"/>
                        <a:pt x="163513" y="10479"/>
                      </a:cubicBezTo>
                      <a:cubicBezTo>
                        <a:pt x="163513" y="10479"/>
                        <a:pt x="163513" y="10479"/>
                        <a:pt x="163513" y="60599"/>
                      </a:cubicBezTo>
                      <a:cubicBezTo>
                        <a:pt x="163513" y="86301"/>
                        <a:pt x="142636" y="106863"/>
                        <a:pt x="116540" y="106863"/>
                      </a:cubicBezTo>
                      <a:cubicBezTo>
                        <a:pt x="90444" y="106863"/>
                        <a:pt x="68263" y="86301"/>
                        <a:pt x="68263" y="60599"/>
                      </a:cubicBezTo>
                      <a:cubicBezTo>
                        <a:pt x="68263" y="60599"/>
                        <a:pt x="68263" y="60599"/>
                        <a:pt x="68263" y="33611"/>
                      </a:cubicBezTo>
                      <a:cubicBezTo>
                        <a:pt x="68263" y="23330"/>
                        <a:pt x="76092" y="14334"/>
                        <a:pt x="85225" y="13049"/>
                      </a:cubicBezTo>
                      <a:cubicBezTo>
                        <a:pt x="104797" y="9194"/>
                        <a:pt x="137417" y="2768"/>
                        <a:pt x="150465" y="1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12" name="矩形 11"/>
              <p:cNvSpPr/>
              <p:nvPr/>
            </p:nvSpPr>
            <p:spPr>
              <a:xfrm>
                <a:off x="1906687" y="3419006"/>
                <a:ext cx="2587220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 fontScale="92500" lnSpcReduction="20000"/>
              </a:bodyPr>
              <a:lstStyle/>
              <a:p>
                <a:r>
                  <a:rPr lang="zh-CN" altLang="en-US" sz="1600" b="1">
                    <a:solidFill>
                      <a:schemeClr val="accent3"/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1906687" y="3665227"/>
                <a:ext cx="2587220" cy="536011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  <a:endParaRPr lang="zh-CN" altLang="en-US" sz="110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29" name="Title 1"/>
          <p:cNvSpPr txBox="1"/>
          <p:nvPr/>
        </p:nvSpPr>
        <p:spPr>
          <a:xfrm>
            <a:off x="25152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5" grpId="0" animBg="1"/>
          <p:bldP spid="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5" grpId="0" animBg="1"/>
          <p:bldP spid="6" grpId="0"/>
        </p:bldLst>
      </p:timing>
    </mc:Fallback>
  </mc:AlternateContent>
</p:sld>
</file>

<file path=ppt/tags/tag1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.xml><?xml version="1.0" encoding="utf-8"?>
<p:tagLst xmlns:p="http://schemas.openxmlformats.org/presentationml/2006/main">
  <p:tag name="ISPRING_PRESENTATION_TITLE" val="第一PPT模板网-WWW.1PPT.COM"/>
</p:tagLst>
</file>

<file path=ppt/theme/theme1.xml><?xml version="1.0" encoding="utf-8"?>
<a:theme xmlns:a="http://schemas.openxmlformats.org/drawingml/2006/main" name="office主题">
  <a:themeElements>
    <a:clrScheme name="自定义 237">
      <a:dk1>
        <a:srgbClr val="000000"/>
      </a:dk1>
      <a:lt1>
        <a:srgbClr val="FFFFFF"/>
      </a:lt1>
      <a:dk2>
        <a:srgbClr val="34425B"/>
      </a:dk2>
      <a:lt2>
        <a:srgbClr val="EEECE1"/>
      </a:lt2>
      <a:accent1>
        <a:srgbClr val="FEBF02"/>
      </a:accent1>
      <a:accent2>
        <a:srgbClr val="34425B"/>
      </a:accent2>
      <a:accent3>
        <a:srgbClr val="FCBB01"/>
      </a:accent3>
      <a:accent4>
        <a:srgbClr val="34425B"/>
      </a:accent4>
      <a:accent5>
        <a:srgbClr val="FDC200"/>
      </a:accent5>
      <a:accent6>
        <a:srgbClr val="34425B"/>
      </a:accent6>
      <a:hlink>
        <a:srgbClr val="F9C40C"/>
      </a:hlink>
      <a:folHlink>
        <a:srgbClr val="3442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2591</Words>
  <Application>WPS 演示</Application>
  <PresentationFormat>全屏显示(16:9)</PresentationFormat>
  <Paragraphs>384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经典圆体简</vt:lpstr>
      <vt:lpstr>Impact</vt:lpstr>
      <vt:lpstr>U.S. 101</vt:lpstr>
      <vt:lpstr>Segoe Print</vt:lpstr>
      <vt:lpstr>Roboto</vt:lpstr>
      <vt:lpstr>Open Sans Light</vt:lpstr>
      <vt:lpstr>Yu Gothic UI Light</vt:lpstr>
      <vt:lpstr>Calibri</vt:lpstr>
      <vt:lpstr>Arial Unicode MS</vt:lpstr>
      <vt:lpstr>office主题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user</dc:creator>
  <cp:keywords>第一PPT模板网-WWW.1PPT.COM</cp:keywords>
  <cp:lastModifiedBy>一颗苹果</cp:lastModifiedBy>
  <cp:revision>149</cp:revision>
  <dcterms:created xsi:type="dcterms:W3CDTF">2015-12-11T17:46:00Z</dcterms:created>
  <dcterms:modified xsi:type="dcterms:W3CDTF">2021-09-22T06:38:12Z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3569534215CB4E508C24480658ED0CD4</vt:lpwstr>
  </property>
  <property fmtid="{D5CDD505-2E9C-101B-9397-08002B2CF9AE}" pid="3" name="KSOProductBuildVer">
    <vt:lpwstr>2052-11.1.0.10700</vt:lpwstr>
  </property>
</Properties>
</file>