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67" r:id="rId3"/>
    <p:sldId id="259" r:id="rId4"/>
    <p:sldId id="268" r:id="rId5"/>
    <p:sldId id="263" r:id="rId6"/>
    <p:sldId id="265" r:id="rId8"/>
    <p:sldId id="269" r:id="rId9"/>
    <p:sldId id="260" r:id="rId10"/>
    <p:sldId id="264" r:id="rId11"/>
    <p:sldId id="270" r:id="rId12"/>
    <p:sldId id="262" r:id="rId13"/>
    <p:sldId id="266" r:id="rId14"/>
    <p:sldId id="271" r:id="rId15"/>
    <p:sldId id="261" r:id="rId16"/>
    <p:sldId id="272"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3" autoAdjust="0"/>
    <p:restoredTop sz="94660"/>
  </p:normalViewPr>
  <p:slideViewPr>
    <p:cSldViewPr snapToGrid="0" showGuides="1">
      <p:cViewPr varScale="1">
        <p:scale>
          <a:sx n="104" d="100"/>
          <a:sy n="104" d="100"/>
        </p:scale>
        <p:origin x="132" y="1044"/>
      </p:cViewPr>
      <p:guideLst>
        <p:guide orient="horz" pos="2115"/>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7B64B0-D18A-436E-95A5-CB98963BCB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3ACBE-A0CC-4854-88F0-AD5F3D9677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C3B45-28F8-42D7-B1BB-6DD6D9EB051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8E852-0E12-44D1-8584-6499171C1A4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D0A5-AC2A-493B-9D9A-566A3F0F51B9}"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511F4973-8C70-4BA6-AD8F-30EE41877BC7}"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3FA49C-C46B-4304-9694-D0B213C4218F}"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1F4973-8C70-4BA6-AD8F-30EE41877BC7}"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FA49C-C46B-4304-9694-D0B213C4218F}" type="slidenum">
              <a:rPr lang="zh-CN" altLang="en-US" smtClean="0"/>
            </a:fld>
            <a:endParaRPr lang="zh-CN" altLang="en-US"/>
          </a:p>
        </p:txBody>
      </p:sp>
      <p:sp>
        <p:nvSpPr>
          <p:cNvPr id="7" name="矩形 6"/>
          <p:cNvSpPr/>
          <p:nvPr userDrawn="1"/>
        </p:nvSpPr>
        <p:spPr>
          <a:xfrm>
            <a:off x="520505" y="353993"/>
            <a:ext cx="11141613" cy="617815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image" Target="../media/image1.emf"/></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1.emf"/></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1.emf"/></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emf"/></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image" Target="../media/image1.emf"/></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png"/><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38473" y="2798752"/>
            <a:ext cx="6110514" cy="112087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1"/>
          <a:stretch>
            <a:fillRect/>
          </a:stretch>
        </p:blipFill>
        <p:spPr>
          <a:xfrm rot="16200000">
            <a:off x="1900431" y="3330641"/>
            <a:ext cx="1626929" cy="5427788"/>
          </a:xfrm>
          <a:prstGeom prst="rect">
            <a:avLst/>
          </a:prstGeom>
        </p:spPr>
      </p:pic>
      <p:pic>
        <p:nvPicPr>
          <p:cNvPr id="7" name="图片 6"/>
          <p:cNvPicPr>
            <a:picLocks noChangeAspect="1"/>
          </p:cNvPicPr>
          <p:nvPr/>
        </p:nvPicPr>
        <p:blipFill>
          <a:blip r:embed="rId1"/>
          <a:stretch>
            <a:fillRect/>
          </a:stretch>
        </p:blipFill>
        <p:spPr>
          <a:xfrm rot="16200000" flipH="1" flipV="1">
            <a:off x="8664642" y="-1900429"/>
            <a:ext cx="1626929" cy="5427787"/>
          </a:xfrm>
          <a:prstGeom prst="rect">
            <a:avLst/>
          </a:prstGeom>
        </p:spPr>
      </p:pic>
      <p:sp>
        <p:nvSpPr>
          <p:cNvPr id="8" name="PA_库_文本框 5"/>
          <p:cNvSpPr txBox="1"/>
          <p:nvPr>
            <p:custDataLst>
              <p:tags r:id="rId2"/>
            </p:custDataLst>
          </p:nvPr>
        </p:nvSpPr>
        <p:spPr>
          <a:xfrm>
            <a:off x="3203942" y="2952958"/>
            <a:ext cx="1723549" cy="1015663"/>
          </a:xfrm>
          <a:prstGeom prst="rect">
            <a:avLst/>
          </a:prstGeom>
          <a:noFill/>
        </p:spPr>
        <p:txBody>
          <a:bodyPr wrap="none" rtlCol="0">
            <a:spAutoFit/>
          </a:bodyPr>
          <a:lstStyle/>
          <a:p>
            <a:r>
              <a:rPr lang="zh-CN" altLang="en-US" sz="6000" dirty="0">
                <a:latin typeface="TypeLand 康熙字典體試用版" pitchFamily="50" charset="-120"/>
                <a:ea typeface="TypeLand 康熙字典體試用版" pitchFamily="50" charset="-120"/>
              </a:rPr>
              <a:t>猫咪</a:t>
            </a:r>
            <a:endParaRPr lang="zh-CN" altLang="en-US" sz="6000" dirty="0">
              <a:latin typeface="TypeLand 康熙字典體試用版" pitchFamily="50" charset="-120"/>
              <a:ea typeface="TypeLand 康熙字典體試用版" pitchFamily="50" charset="-120"/>
            </a:endParaRPr>
          </a:p>
        </p:txBody>
      </p:sp>
      <p:sp>
        <p:nvSpPr>
          <p:cNvPr id="9" name="PA_库_文本框 5"/>
          <p:cNvSpPr txBox="1"/>
          <p:nvPr>
            <p:custDataLst>
              <p:tags r:id="rId3"/>
            </p:custDataLst>
          </p:nvPr>
        </p:nvSpPr>
        <p:spPr>
          <a:xfrm>
            <a:off x="7305641" y="2952958"/>
            <a:ext cx="1723549" cy="1015663"/>
          </a:xfrm>
          <a:prstGeom prst="rect">
            <a:avLst/>
          </a:prstGeom>
          <a:noFill/>
        </p:spPr>
        <p:txBody>
          <a:bodyPr wrap="none" rtlCol="0">
            <a:spAutoFit/>
          </a:bodyPr>
          <a:lstStyle/>
          <a:p>
            <a:r>
              <a:rPr lang="zh-CN" altLang="en-US" sz="6000" dirty="0">
                <a:latin typeface="TypeLand 康熙字典體試用版" pitchFamily="50" charset="-120"/>
                <a:ea typeface="TypeLand 康熙字典體試用版" pitchFamily="50" charset="-120"/>
              </a:rPr>
              <a:t>大人</a:t>
            </a:r>
            <a:endParaRPr lang="zh-CN" altLang="en-US" sz="6000" dirty="0">
              <a:latin typeface="TypeLand 康熙字典體試用版" pitchFamily="50" charset="-120"/>
              <a:ea typeface="TypeLand 康熙字典體試用版" pitchFamily="50" charset="-12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083" y="1444013"/>
            <a:ext cx="3157898" cy="270947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36227" y="1193263"/>
            <a:ext cx="4078022" cy="4456597"/>
            <a:chOff x="1236227" y="1193263"/>
            <a:chExt cx="4078022" cy="4456597"/>
          </a:xfrm>
        </p:grpSpPr>
        <p:grpSp>
          <p:nvGrpSpPr>
            <p:cNvPr id="4" name="组合 3"/>
            <p:cNvGrpSpPr/>
            <p:nvPr/>
          </p:nvGrpSpPr>
          <p:grpSpPr>
            <a:xfrm>
              <a:off x="1236227" y="4207064"/>
              <a:ext cx="4078022" cy="1442796"/>
              <a:chOff x="5150003" y="2821880"/>
              <a:chExt cx="4252686" cy="1442796"/>
            </a:xfrm>
          </p:grpSpPr>
          <p:sp>
            <p:nvSpPr>
              <p:cNvPr id="5" name="文本框 4"/>
              <p:cNvSpPr txBox="1"/>
              <p:nvPr/>
            </p:nvSpPr>
            <p:spPr>
              <a:xfrm>
                <a:off x="5899079" y="2821880"/>
                <a:ext cx="2754535" cy="584775"/>
              </a:xfrm>
              <a:prstGeom prst="rect">
                <a:avLst/>
              </a:prstGeom>
              <a:noFill/>
            </p:spPr>
            <p:txBody>
              <a:bodyPr wrap="square" rtlCol="0">
                <a:spAutoFit/>
              </a:bodyPr>
              <a:lstStyle/>
              <a:p>
                <a:pPr defTabSz="1219200">
                  <a:spcBef>
                    <a:spcPts val="1000"/>
                  </a:spcBef>
                  <a:defRPr/>
                </a:pPr>
                <a:r>
                  <a:rPr lang="zh-CN" altLang="en-US" sz="3200" b="1" dirty="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3200" b="1" dirty="0">
                  <a:latin typeface="隶书" panose="02010509060101010101" pitchFamily="49" charset="-122"/>
                  <a:ea typeface="隶书" panose="02010509060101010101" pitchFamily="49" charset="-122"/>
                  <a:cs typeface="宋体" panose="02010600030101010101" pitchFamily="2" charset="-122"/>
                </a:endParaRPr>
              </a:p>
            </p:txBody>
          </p:sp>
          <p:sp>
            <p:nvSpPr>
              <p:cNvPr id="6" name="文本框 5"/>
              <p:cNvSpPr txBox="1"/>
              <p:nvPr/>
            </p:nvSpPr>
            <p:spPr>
              <a:xfrm>
                <a:off x="5150003" y="3433679"/>
                <a:ext cx="4252686" cy="830997"/>
              </a:xfrm>
              <a:prstGeom prst="rect">
                <a:avLst/>
              </a:prstGeom>
              <a:noFill/>
            </p:spPr>
            <p:txBody>
              <a:bodyPr wrap="square" rtlCol="0">
                <a:spAutoFit/>
              </a:bodyPr>
              <a:lstStyle/>
              <a:p>
                <a:pPr defTabSz="1219200">
                  <a:lnSpc>
                    <a:spcPct val="200000"/>
                  </a:lnSpc>
                  <a:spcBef>
                    <a:spcPts val="1000"/>
                  </a:spcBef>
                  <a:defRPr/>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 </a:t>
                </a: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8" name="椭圆 7"/>
            <p:cNvSpPr/>
            <p:nvPr/>
          </p:nvSpPr>
          <p:spPr>
            <a:xfrm>
              <a:off x="2389413" y="2091053"/>
              <a:ext cx="1771650" cy="1771650"/>
            </a:xfrm>
            <a:prstGeom prst="ellipse">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4" name="图片 2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48137" y="2219293"/>
              <a:ext cx="1821067" cy="1562476"/>
            </a:xfrm>
            <a:prstGeom prst="rect">
              <a:avLst/>
            </a:prstGeom>
          </p:spPr>
        </p:pic>
        <p:sp>
          <p:nvSpPr>
            <p:cNvPr id="16" name="TextBox 18"/>
            <p:cNvSpPr txBox="1"/>
            <p:nvPr/>
          </p:nvSpPr>
          <p:spPr>
            <a:xfrm>
              <a:off x="2799869" y="1193263"/>
              <a:ext cx="1303617" cy="707886"/>
            </a:xfrm>
            <a:prstGeom prst="rect">
              <a:avLst/>
            </a:prstGeom>
            <a:noFill/>
          </p:spPr>
          <p:txBody>
            <a:bodyPr wrap="square" rtlCol="0">
              <a:spAutoFit/>
            </a:bodyPr>
            <a:lstStyle/>
            <a:p>
              <a:pPr algn="ctr" defTabSz="914400"/>
              <a:r>
                <a:rPr lang="en-US" sz="4000" b="1" dirty="0">
                  <a:latin typeface="微软雅黑" panose="020B0503020204020204" pitchFamily="34" charset="-122"/>
                </a:rPr>
                <a:t>30</a:t>
              </a:r>
              <a:r>
                <a:rPr lang="en-US" altLang="zh-CN" sz="4000" b="1" dirty="0">
                  <a:latin typeface="微软雅黑" panose="020B0503020204020204" pitchFamily="34" charset="-122"/>
                </a:rPr>
                <a:t>%</a:t>
              </a:r>
              <a:endParaRPr lang="id-ID" sz="4000" b="1" baseline="30000" dirty="0">
                <a:latin typeface="微软雅黑" panose="020B0503020204020204" pitchFamily="34" charset="-122"/>
              </a:endParaRPr>
            </a:p>
          </p:txBody>
        </p:sp>
      </p:grpSp>
      <p:grpSp>
        <p:nvGrpSpPr>
          <p:cNvPr id="17" name="组合 16"/>
          <p:cNvGrpSpPr/>
          <p:nvPr/>
        </p:nvGrpSpPr>
        <p:grpSpPr>
          <a:xfrm>
            <a:off x="6817158" y="1317527"/>
            <a:ext cx="4078022" cy="4456597"/>
            <a:chOff x="1236227" y="1193263"/>
            <a:chExt cx="4078022" cy="4456597"/>
          </a:xfrm>
        </p:grpSpPr>
        <p:grpSp>
          <p:nvGrpSpPr>
            <p:cNvPr id="18" name="组合 17"/>
            <p:cNvGrpSpPr/>
            <p:nvPr/>
          </p:nvGrpSpPr>
          <p:grpSpPr>
            <a:xfrm>
              <a:off x="1236227" y="4207064"/>
              <a:ext cx="4078022" cy="1442796"/>
              <a:chOff x="5150003" y="2821880"/>
              <a:chExt cx="4252686" cy="1442796"/>
            </a:xfrm>
          </p:grpSpPr>
          <p:sp>
            <p:nvSpPr>
              <p:cNvPr id="22" name="文本框 21"/>
              <p:cNvSpPr txBox="1"/>
              <p:nvPr/>
            </p:nvSpPr>
            <p:spPr>
              <a:xfrm>
                <a:off x="5899079" y="2821880"/>
                <a:ext cx="2754535" cy="584775"/>
              </a:xfrm>
              <a:prstGeom prst="rect">
                <a:avLst/>
              </a:prstGeom>
              <a:noFill/>
            </p:spPr>
            <p:txBody>
              <a:bodyPr wrap="square" rtlCol="0">
                <a:spAutoFit/>
              </a:bodyPr>
              <a:lstStyle/>
              <a:p>
                <a:pPr defTabSz="1219200">
                  <a:spcBef>
                    <a:spcPts val="1000"/>
                  </a:spcBef>
                  <a:defRPr/>
                </a:pPr>
                <a:r>
                  <a:rPr lang="zh-CN" altLang="en-US" sz="3200" b="1" dirty="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3200" b="1" dirty="0">
                  <a:latin typeface="隶书" panose="02010509060101010101" pitchFamily="49" charset="-122"/>
                  <a:ea typeface="隶书" panose="02010509060101010101" pitchFamily="49" charset="-122"/>
                  <a:cs typeface="宋体" panose="02010600030101010101" pitchFamily="2" charset="-122"/>
                </a:endParaRPr>
              </a:p>
            </p:txBody>
          </p:sp>
          <p:sp>
            <p:nvSpPr>
              <p:cNvPr id="23" name="文本框 22"/>
              <p:cNvSpPr txBox="1"/>
              <p:nvPr/>
            </p:nvSpPr>
            <p:spPr>
              <a:xfrm>
                <a:off x="5150003" y="3433679"/>
                <a:ext cx="4252686" cy="830997"/>
              </a:xfrm>
              <a:prstGeom prst="rect">
                <a:avLst/>
              </a:prstGeom>
              <a:noFill/>
            </p:spPr>
            <p:txBody>
              <a:bodyPr wrap="square" rtlCol="0">
                <a:spAutoFit/>
              </a:bodyPr>
              <a:lstStyle/>
              <a:p>
                <a:pPr defTabSz="1219200">
                  <a:lnSpc>
                    <a:spcPct val="200000"/>
                  </a:lnSpc>
                  <a:spcBef>
                    <a:spcPts val="1000"/>
                  </a:spcBef>
                  <a:defRPr/>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 </a:t>
                </a: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19" name="椭圆 18"/>
            <p:cNvSpPr/>
            <p:nvPr/>
          </p:nvSpPr>
          <p:spPr>
            <a:xfrm>
              <a:off x="2389413" y="2091053"/>
              <a:ext cx="1771650" cy="1771650"/>
            </a:xfrm>
            <a:prstGeom prst="ellipse">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648137" y="2219293"/>
              <a:ext cx="1821067" cy="1562476"/>
            </a:xfrm>
            <a:prstGeom prst="rect">
              <a:avLst/>
            </a:prstGeom>
          </p:spPr>
        </p:pic>
        <p:sp>
          <p:nvSpPr>
            <p:cNvPr id="21" name="TextBox 18"/>
            <p:cNvSpPr txBox="1"/>
            <p:nvPr/>
          </p:nvSpPr>
          <p:spPr>
            <a:xfrm>
              <a:off x="2799869" y="1193263"/>
              <a:ext cx="1303617" cy="707886"/>
            </a:xfrm>
            <a:prstGeom prst="rect">
              <a:avLst/>
            </a:prstGeom>
            <a:noFill/>
          </p:spPr>
          <p:txBody>
            <a:bodyPr wrap="square" rtlCol="0">
              <a:spAutoFit/>
            </a:bodyPr>
            <a:lstStyle/>
            <a:p>
              <a:pPr algn="ctr" defTabSz="914400"/>
              <a:r>
                <a:rPr lang="en-US" sz="4000" b="1" dirty="0">
                  <a:latin typeface="微软雅黑" panose="020B0503020204020204" pitchFamily="34" charset="-122"/>
                </a:rPr>
                <a:t>30</a:t>
              </a:r>
              <a:r>
                <a:rPr lang="en-US" altLang="zh-CN" sz="4000" b="1" dirty="0">
                  <a:latin typeface="微软雅黑" panose="020B0503020204020204" pitchFamily="34" charset="-122"/>
                </a:rPr>
                <a:t>%</a:t>
              </a:r>
              <a:endParaRPr lang="id-ID" sz="4000" b="1" baseline="30000" dirty="0">
                <a:latin typeface="微软雅黑" panose="020B0503020204020204" pitchFamily="34" charset="-122"/>
              </a:endParaRPr>
            </a:p>
          </p:txBody>
        </p:sp>
      </p:grpSp>
      <p:cxnSp>
        <p:nvCxnSpPr>
          <p:cNvPr id="25" name="直接连接符 24"/>
          <p:cNvCxnSpPr/>
          <p:nvPr/>
        </p:nvCxnSpPr>
        <p:spPr>
          <a:xfrm>
            <a:off x="6096000" y="1659988"/>
            <a:ext cx="0" cy="39898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65716" y="1159935"/>
            <a:ext cx="5362481" cy="1169605"/>
            <a:chOff x="3265716" y="1159935"/>
            <a:chExt cx="5362481" cy="1169605"/>
          </a:xfrm>
        </p:grpSpPr>
        <p:grpSp>
          <p:nvGrpSpPr>
            <p:cNvPr id="4" name="组合 3"/>
            <p:cNvGrpSpPr/>
            <p:nvPr/>
          </p:nvGrpSpPr>
          <p:grpSpPr>
            <a:xfrm>
              <a:off x="3265716" y="1159935"/>
              <a:ext cx="5362481" cy="1169605"/>
              <a:chOff x="2301063" y="1341240"/>
              <a:chExt cx="7459247" cy="1626929"/>
            </a:xfrm>
          </p:grpSpPr>
          <p:pic>
            <p:nvPicPr>
              <p:cNvPr id="5" name="图片 4"/>
              <p:cNvPicPr>
                <a:picLocks noChangeAspect="1"/>
              </p:cNvPicPr>
              <p:nvPr/>
            </p:nvPicPr>
            <p:blipFill>
              <a:blip r:embed="rId1"/>
              <a:stretch>
                <a:fillRect/>
              </a:stretch>
            </p:blipFill>
            <p:spPr>
              <a:xfrm rot="16200000">
                <a:off x="4201492" y="-559189"/>
                <a:ext cx="1626929" cy="5427788"/>
              </a:xfrm>
              <a:prstGeom prst="rect">
                <a:avLst/>
              </a:prstGeom>
            </p:spPr>
          </p:pic>
          <p:sp>
            <p:nvSpPr>
              <p:cNvPr id="6" name="矩形 5"/>
              <p:cNvSpPr/>
              <p:nvPr/>
            </p:nvSpPr>
            <p:spPr>
              <a:xfrm>
                <a:off x="3382379" y="1405890"/>
                <a:ext cx="5427789" cy="112087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隶书" panose="02010509060101010101" pitchFamily="49" charset="-122"/>
                  <a:ea typeface="隶书" panose="02010509060101010101" pitchFamily="49" charset="-122"/>
                </a:endParaRPr>
              </a:p>
            </p:txBody>
          </p:sp>
          <p:pic>
            <p:nvPicPr>
              <p:cNvPr id="7" name="图片 6"/>
              <p:cNvPicPr>
                <a:picLocks noChangeAspect="1"/>
              </p:cNvPicPr>
              <p:nvPr/>
            </p:nvPicPr>
            <p:blipFill rotWithShape="1">
              <a:blip r:embed="rId1"/>
              <a:srcRect t="1" r="17478" b="37837"/>
              <a:stretch>
                <a:fillRect/>
              </a:stretch>
            </p:blipFill>
            <p:spPr>
              <a:xfrm rot="5069865" flipH="1">
                <a:off x="7402013" y="609871"/>
                <a:ext cx="1342570" cy="3374025"/>
              </a:xfrm>
              <a:prstGeom prst="rect">
                <a:avLst/>
              </a:prstGeom>
            </p:spPr>
          </p:pic>
        </p:grpSp>
        <p:sp>
          <p:nvSpPr>
            <p:cNvPr id="8" name="PA_库_文本框 5"/>
            <p:cNvSpPr txBox="1"/>
            <p:nvPr>
              <p:custDataLst>
                <p:tags r:id="rId2"/>
              </p:custDataLst>
            </p:nvPr>
          </p:nvSpPr>
          <p:spPr>
            <a:xfrm>
              <a:off x="4460743" y="1286147"/>
              <a:ext cx="2954655" cy="646331"/>
            </a:xfrm>
            <a:prstGeom prst="rect">
              <a:avLst/>
            </a:prstGeom>
            <a:noFill/>
          </p:spPr>
          <p:txBody>
            <a:bodyPr wrap="none" rtlCol="0">
              <a:spAutoFit/>
            </a:bodyPr>
            <a:lstStyle/>
            <a:p>
              <a:r>
                <a:rPr lang="zh-CN" altLang="en-US" sz="3600" dirty="0">
                  <a:latin typeface="隶书" panose="02010509060101010101" pitchFamily="49" charset="-122"/>
                  <a:ea typeface="隶书" panose="02010509060101010101" pitchFamily="49" charset="-122"/>
                </a:rPr>
                <a:t>点击添加标题</a:t>
              </a:r>
              <a:endParaRPr lang="zh-CN" altLang="en-US" sz="3600" dirty="0">
                <a:latin typeface="隶书" panose="02010509060101010101" pitchFamily="49" charset="-122"/>
                <a:ea typeface="隶书" panose="02010509060101010101" pitchFamily="49" charset="-122"/>
              </a:endParaRPr>
            </a:p>
          </p:txBody>
        </p:sp>
      </p:grpSp>
      <p:grpSp>
        <p:nvGrpSpPr>
          <p:cNvPr id="13" name="组合 12"/>
          <p:cNvGrpSpPr/>
          <p:nvPr/>
        </p:nvGrpSpPr>
        <p:grpSpPr>
          <a:xfrm>
            <a:off x="1197852" y="3577815"/>
            <a:ext cx="2845226" cy="1901291"/>
            <a:chOff x="986972" y="3649903"/>
            <a:chExt cx="2845226" cy="1901291"/>
          </a:xfrm>
        </p:grpSpPr>
        <p:grpSp>
          <p:nvGrpSpPr>
            <p:cNvPr id="11" name="组合 10"/>
            <p:cNvGrpSpPr/>
            <p:nvPr/>
          </p:nvGrpSpPr>
          <p:grpSpPr>
            <a:xfrm>
              <a:off x="1347263" y="3649903"/>
              <a:ext cx="2124644" cy="523220"/>
              <a:chOff x="1016849" y="3882131"/>
              <a:chExt cx="2604553" cy="523220"/>
            </a:xfrm>
          </p:grpSpPr>
          <p:sp>
            <p:nvSpPr>
              <p:cNvPr id="9" name="矩形 8"/>
              <p:cNvSpPr/>
              <p:nvPr/>
            </p:nvSpPr>
            <p:spPr>
              <a:xfrm>
                <a:off x="1016849" y="3882131"/>
                <a:ext cx="2604553" cy="52322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PA_库_文本框 5"/>
              <p:cNvSpPr txBox="1"/>
              <p:nvPr>
                <p:custDataLst>
                  <p:tags r:id="rId3"/>
                </p:custDataLst>
              </p:nvPr>
            </p:nvSpPr>
            <p:spPr>
              <a:xfrm>
                <a:off x="1325578" y="3882131"/>
                <a:ext cx="1987095"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rPr>
                  <a:t>添加标题</a:t>
                </a:r>
                <a:endParaRPr lang="zh-CN" altLang="en-US" sz="2800" dirty="0">
                  <a:latin typeface="隶书" panose="02010509060101010101" pitchFamily="49" charset="-122"/>
                  <a:ea typeface="隶书" panose="02010509060101010101" pitchFamily="49" charset="-122"/>
                </a:endParaRPr>
              </a:p>
            </p:txBody>
          </p:sp>
        </p:grpSp>
        <p:sp>
          <p:nvSpPr>
            <p:cNvPr id="12" name="矩形 39"/>
            <p:cNvSpPr>
              <a:spLocks noChangeArrowheads="1"/>
            </p:cNvSpPr>
            <p:nvPr/>
          </p:nvSpPr>
          <p:spPr bwMode="auto">
            <a:xfrm>
              <a:off x="986972" y="4350865"/>
              <a:ext cx="28452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buNone/>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4" name="组合 13"/>
          <p:cNvGrpSpPr/>
          <p:nvPr/>
        </p:nvGrpSpPr>
        <p:grpSpPr>
          <a:xfrm>
            <a:off x="4673387" y="3577815"/>
            <a:ext cx="2845226" cy="1901291"/>
            <a:chOff x="986972" y="3649903"/>
            <a:chExt cx="2845226" cy="1901291"/>
          </a:xfrm>
        </p:grpSpPr>
        <p:grpSp>
          <p:nvGrpSpPr>
            <p:cNvPr id="15" name="组合 14"/>
            <p:cNvGrpSpPr/>
            <p:nvPr/>
          </p:nvGrpSpPr>
          <p:grpSpPr>
            <a:xfrm>
              <a:off x="1347263" y="3649903"/>
              <a:ext cx="2124644" cy="523220"/>
              <a:chOff x="1016849" y="3882131"/>
              <a:chExt cx="2604553" cy="523220"/>
            </a:xfrm>
          </p:grpSpPr>
          <p:sp>
            <p:nvSpPr>
              <p:cNvPr id="17" name="矩形 16"/>
              <p:cNvSpPr/>
              <p:nvPr/>
            </p:nvSpPr>
            <p:spPr>
              <a:xfrm>
                <a:off x="1016849" y="3882131"/>
                <a:ext cx="2604553" cy="52322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PA_库_文本框 5"/>
              <p:cNvSpPr txBox="1"/>
              <p:nvPr>
                <p:custDataLst>
                  <p:tags r:id="rId4"/>
                </p:custDataLst>
              </p:nvPr>
            </p:nvSpPr>
            <p:spPr>
              <a:xfrm>
                <a:off x="1325578" y="3882131"/>
                <a:ext cx="1987095"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rPr>
                  <a:t>添加标题</a:t>
                </a:r>
                <a:endParaRPr lang="zh-CN" altLang="en-US" sz="2800" dirty="0">
                  <a:latin typeface="隶书" panose="02010509060101010101" pitchFamily="49" charset="-122"/>
                  <a:ea typeface="隶书" panose="02010509060101010101" pitchFamily="49" charset="-122"/>
                </a:endParaRPr>
              </a:p>
            </p:txBody>
          </p:sp>
        </p:grpSp>
        <p:sp>
          <p:nvSpPr>
            <p:cNvPr id="16" name="矩形 39"/>
            <p:cNvSpPr>
              <a:spLocks noChangeArrowheads="1"/>
            </p:cNvSpPr>
            <p:nvPr/>
          </p:nvSpPr>
          <p:spPr bwMode="auto">
            <a:xfrm>
              <a:off x="986972" y="4350865"/>
              <a:ext cx="28452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buNone/>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9" name="组合 18"/>
          <p:cNvGrpSpPr/>
          <p:nvPr/>
        </p:nvGrpSpPr>
        <p:grpSpPr>
          <a:xfrm>
            <a:off x="8148922" y="3577815"/>
            <a:ext cx="2845226" cy="1901291"/>
            <a:chOff x="986972" y="3649903"/>
            <a:chExt cx="2845226" cy="1901291"/>
          </a:xfrm>
        </p:grpSpPr>
        <p:grpSp>
          <p:nvGrpSpPr>
            <p:cNvPr id="20" name="组合 19"/>
            <p:cNvGrpSpPr/>
            <p:nvPr/>
          </p:nvGrpSpPr>
          <p:grpSpPr>
            <a:xfrm>
              <a:off x="1347263" y="3649903"/>
              <a:ext cx="2124644" cy="523220"/>
              <a:chOff x="1016849" y="3882131"/>
              <a:chExt cx="2604553" cy="523220"/>
            </a:xfrm>
          </p:grpSpPr>
          <p:sp>
            <p:nvSpPr>
              <p:cNvPr id="22" name="矩形 21"/>
              <p:cNvSpPr/>
              <p:nvPr/>
            </p:nvSpPr>
            <p:spPr>
              <a:xfrm>
                <a:off x="1016849" y="3882131"/>
                <a:ext cx="2604553" cy="52322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PA_库_文本框 5"/>
              <p:cNvSpPr txBox="1"/>
              <p:nvPr>
                <p:custDataLst>
                  <p:tags r:id="rId5"/>
                </p:custDataLst>
              </p:nvPr>
            </p:nvSpPr>
            <p:spPr>
              <a:xfrm>
                <a:off x="1325578" y="3882131"/>
                <a:ext cx="1987095"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rPr>
                  <a:t>添加标题</a:t>
                </a:r>
                <a:endParaRPr lang="zh-CN" altLang="en-US" sz="2800" dirty="0">
                  <a:latin typeface="隶书" panose="02010509060101010101" pitchFamily="49" charset="-122"/>
                  <a:ea typeface="隶书" panose="02010509060101010101" pitchFamily="49" charset="-122"/>
                </a:endParaRPr>
              </a:p>
            </p:txBody>
          </p:sp>
        </p:grpSp>
        <p:sp>
          <p:nvSpPr>
            <p:cNvPr id="21" name="矩形 39"/>
            <p:cNvSpPr>
              <a:spLocks noChangeArrowheads="1"/>
            </p:cNvSpPr>
            <p:nvPr/>
          </p:nvSpPr>
          <p:spPr bwMode="auto">
            <a:xfrm>
              <a:off x="986972" y="4350865"/>
              <a:ext cx="28452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a:lnSpc>
                  <a:spcPct val="150000"/>
                </a:lnSpc>
                <a:buNone/>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38473" y="2798752"/>
            <a:ext cx="6110514" cy="112087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1"/>
          <a:stretch>
            <a:fillRect/>
          </a:stretch>
        </p:blipFill>
        <p:spPr>
          <a:xfrm rot="16200000">
            <a:off x="1900431" y="3330641"/>
            <a:ext cx="1626929" cy="5427788"/>
          </a:xfrm>
          <a:prstGeom prst="rect">
            <a:avLst/>
          </a:prstGeom>
        </p:spPr>
      </p:pic>
      <p:pic>
        <p:nvPicPr>
          <p:cNvPr id="7" name="图片 6"/>
          <p:cNvPicPr>
            <a:picLocks noChangeAspect="1"/>
          </p:cNvPicPr>
          <p:nvPr/>
        </p:nvPicPr>
        <p:blipFill>
          <a:blip r:embed="rId1"/>
          <a:stretch>
            <a:fillRect/>
          </a:stretch>
        </p:blipFill>
        <p:spPr>
          <a:xfrm rot="16200000" flipH="1" flipV="1">
            <a:off x="8664642" y="-1900429"/>
            <a:ext cx="1626929" cy="5427787"/>
          </a:xfrm>
          <a:prstGeom prst="rect">
            <a:avLst/>
          </a:prstGeom>
        </p:spPr>
      </p:pic>
      <p:sp>
        <p:nvSpPr>
          <p:cNvPr id="8" name="PA_库_文本框 5"/>
          <p:cNvSpPr txBox="1"/>
          <p:nvPr>
            <p:custDataLst>
              <p:tags r:id="rId2"/>
            </p:custDataLst>
          </p:nvPr>
        </p:nvSpPr>
        <p:spPr>
          <a:xfrm>
            <a:off x="3203942" y="2952958"/>
            <a:ext cx="1723549" cy="1015663"/>
          </a:xfrm>
          <a:prstGeom prst="rect">
            <a:avLst/>
          </a:prstGeom>
          <a:noFill/>
        </p:spPr>
        <p:txBody>
          <a:bodyPr wrap="none" rtlCol="0">
            <a:spAutoFit/>
          </a:bodyPr>
          <a:lstStyle/>
          <a:p>
            <a:r>
              <a:rPr lang="zh-CN" altLang="en-US" sz="6000" dirty="0">
                <a:latin typeface="TypeLand 康熙字典體試用版" pitchFamily="50" charset="-120"/>
                <a:ea typeface="TypeLand 康熙字典體試用版" pitchFamily="50" charset="-120"/>
              </a:rPr>
              <a:t>添加</a:t>
            </a:r>
            <a:endParaRPr lang="zh-CN" altLang="en-US" sz="6000" dirty="0">
              <a:latin typeface="TypeLand 康熙字典體試用版" pitchFamily="50" charset="-120"/>
              <a:ea typeface="TypeLand 康熙字典體試用版" pitchFamily="50" charset="-120"/>
            </a:endParaRPr>
          </a:p>
        </p:txBody>
      </p:sp>
      <p:sp>
        <p:nvSpPr>
          <p:cNvPr id="9" name="PA_库_文本框 5"/>
          <p:cNvSpPr txBox="1"/>
          <p:nvPr>
            <p:custDataLst>
              <p:tags r:id="rId3"/>
            </p:custDataLst>
          </p:nvPr>
        </p:nvSpPr>
        <p:spPr>
          <a:xfrm>
            <a:off x="7305641" y="2952958"/>
            <a:ext cx="1723549" cy="1015663"/>
          </a:xfrm>
          <a:prstGeom prst="rect">
            <a:avLst/>
          </a:prstGeom>
          <a:noFill/>
        </p:spPr>
        <p:txBody>
          <a:bodyPr wrap="none" rtlCol="0">
            <a:spAutoFit/>
          </a:bodyPr>
          <a:lstStyle/>
          <a:p>
            <a:r>
              <a:rPr lang="zh-CN" altLang="en-US" sz="6000" dirty="0">
                <a:latin typeface="TypeLand 康熙字典體試用版" pitchFamily="50" charset="-120"/>
                <a:ea typeface="TypeLand 康熙字典體試用版" pitchFamily="50" charset="-120"/>
              </a:rPr>
              <a:t>标题</a:t>
            </a:r>
            <a:endParaRPr lang="zh-CN" altLang="en-US" sz="6000" dirty="0">
              <a:latin typeface="TypeLand 康熙字典體試用版" pitchFamily="50" charset="-120"/>
              <a:ea typeface="TypeLand 康熙字典體試用版" pitchFamily="50" charset="-12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083" y="1444013"/>
            <a:ext cx="3157898" cy="270947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30487" y="1814826"/>
            <a:ext cx="2767199" cy="3946264"/>
            <a:chOff x="1579120" y="1640384"/>
            <a:chExt cx="2767199" cy="3946264"/>
          </a:xfrm>
        </p:grpSpPr>
        <p:pic>
          <p:nvPicPr>
            <p:cNvPr id="24" name="图片 23"/>
            <p:cNvPicPr>
              <a:picLocks noChangeAspect="1"/>
            </p:cNvPicPr>
            <p:nvPr/>
          </p:nvPicPr>
          <p:blipFill>
            <a:blip r:embed="rId1"/>
            <a:stretch>
              <a:fillRect/>
            </a:stretch>
          </p:blipFill>
          <p:spPr>
            <a:xfrm>
              <a:off x="1820804" y="1640384"/>
              <a:ext cx="2283830" cy="2091789"/>
            </a:xfrm>
            <a:prstGeom prst="rect">
              <a:avLst/>
            </a:prstGeom>
          </p:spPr>
        </p:pic>
        <p:grpSp>
          <p:nvGrpSpPr>
            <p:cNvPr id="9" name="组合 8"/>
            <p:cNvGrpSpPr/>
            <p:nvPr/>
          </p:nvGrpSpPr>
          <p:grpSpPr>
            <a:xfrm>
              <a:off x="1579120" y="4039750"/>
              <a:ext cx="2767199" cy="1546898"/>
              <a:chOff x="2051428" y="2560056"/>
              <a:chExt cx="4239732" cy="1546898"/>
            </a:xfrm>
          </p:grpSpPr>
          <p:sp>
            <p:nvSpPr>
              <p:cNvPr id="10" name="矩形 9"/>
              <p:cNvSpPr/>
              <p:nvPr/>
            </p:nvSpPr>
            <p:spPr>
              <a:xfrm>
                <a:off x="2051430" y="2560056"/>
                <a:ext cx="4239730" cy="535531"/>
              </a:xfrm>
              <a:prstGeom prst="rect">
                <a:avLst/>
              </a:prstGeom>
            </p:spPr>
            <p:txBody>
              <a:bodyPr vert="horz" wrap="square">
                <a:spAutoFit/>
              </a:bodyPr>
              <a:lstStyle/>
              <a:p>
                <a:pPr algn="ctr">
                  <a:lnSpc>
                    <a:spcPct val="120000"/>
                  </a:lnSpc>
                </a:pPr>
                <a:r>
                  <a:rPr lang="zh-CN" altLang="en-US" sz="2400" b="1" spc="3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zh-CN" altLang="en-US" sz="2400" b="1" dirty="0">
                  <a:latin typeface="隶书" panose="02010509060101010101" pitchFamily="49" charset="-122"/>
                  <a:ea typeface="隶书" panose="02010509060101010101" pitchFamily="49" charset="-122"/>
                </a:endParaRPr>
              </a:p>
            </p:txBody>
          </p:sp>
          <p:sp>
            <p:nvSpPr>
              <p:cNvPr id="11" name="矩形 39"/>
              <p:cNvSpPr>
                <a:spLocks noChangeArrowheads="1"/>
              </p:cNvSpPr>
              <p:nvPr/>
            </p:nvSpPr>
            <p:spPr bwMode="auto">
              <a:xfrm>
                <a:off x="2051428" y="3095587"/>
                <a:ext cx="4239732" cy="10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25" name="矩形 24"/>
            <p:cNvSpPr/>
            <p:nvPr/>
          </p:nvSpPr>
          <p:spPr>
            <a:xfrm>
              <a:off x="2554595" y="2612571"/>
              <a:ext cx="774571" cy="646331"/>
            </a:xfrm>
            <a:prstGeom prst="rect">
              <a:avLst/>
            </a:prstGeom>
          </p:spPr>
          <p:txBody>
            <a:bodyPr wrap="none">
              <a:spAutoFit/>
            </a:bodyPr>
            <a:lstStyle/>
            <a:p>
              <a:r>
                <a:rPr lang="en-US" altLang="zh-CN" sz="3600" b="1" spc="300" dirty="0">
                  <a:solidFill>
                    <a:schemeClr val="bg1"/>
                  </a:solidFill>
                  <a:latin typeface="+mn-ea"/>
                  <a:sym typeface="微软雅黑" panose="020B0503020204020204" pitchFamily="34" charset="-122"/>
                </a:rPr>
                <a:t>01</a:t>
              </a:r>
              <a:endParaRPr lang="zh-CN" altLang="en-US" sz="3600" dirty="0">
                <a:solidFill>
                  <a:schemeClr val="bg1"/>
                </a:solidFill>
                <a:latin typeface="+mn-ea"/>
              </a:endParaRPr>
            </a:p>
          </p:txBody>
        </p:sp>
      </p:grpSp>
      <p:grpSp>
        <p:nvGrpSpPr>
          <p:cNvPr id="26" name="组合 25"/>
          <p:cNvGrpSpPr/>
          <p:nvPr/>
        </p:nvGrpSpPr>
        <p:grpSpPr>
          <a:xfrm>
            <a:off x="4726914" y="1814826"/>
            <a:ext cx="2767199" cy="3946264"/>
            <a:chOff x="1579120" y="1640384"/>
            <a:chExt cx="2767199" cy="3946264"/>
          </a:xfrm>
        </p:grpSpPr>
        <p:pic>
          <p:nvPicPr>
            <p:cNvPr id="28" name="图片 27"/>
            <p:cNvPicPr>
              <a:picLocks noChangeAspect="1"/>
            </p:cNvPicPr>
            <p:nvPr/>
          </p:nvPicPr>
          <p:blipFill>
            <a:blip r:embed="rId1"/>
            <a:stretch>
              <a:fillRect/>
            </a:stretch>
          </p:blipFill>
          <p:spPr>
            <a:xfrm>
              <a:off x="1820804" y="1640384"/>
              <a:ext cx="2283830" cy="2091789"/>
            </a:xfrm>
            <a:prstGeom prst="rect">
              <a:avLst/>
            </a:prstGeom>
          </p:spPr>
        </p:pic>
        <p:grpSp>
          <p:nvGrpSpPr>
            <p:cNvPr id="29" name="组合 28"/>
            <p:cNvGrpSpPr/>
            <p:nvPr/>
          </p:nvGrpSpPr>
          <p:grpSpPr>
            <a:xfrm>
              <a:off x="1579120" y="4039750"/>
              <a:ext cx="2767199" cy="1546898"/>
              <a:chOff x="2051428" y="2560056"/>
              <a:chExt cx="4239732" cy="1546898"/>
            </a:xfrm>
          </p:grpSpPr>
          <p:sp>
            <p:nvSpPr>
              <p:cNvPr id="31" name="矩形 30"/>
              <p:cNvSpPr/>
              <p:nvPr/>
            </p:nvSpPr>
            <p:spPr>
              <a:xfrm>
                <a:off x="2051430" y="2560056"/>
                <a:ext cx="4239730" cy="476669"/>
              </a:xfrm>
              <a:prstGeom prst="rect">
                <a:avLst/>
              </a:prstGeom>
            </p:spPr>
            <p:txBody>
              <a:bodyPr vert="horz" wrap="square">
                <a:spAutoFit/>
              </a:bodyPr>
              <a:lstStyle/>
              <a:p>
                <a:pPr algn="ctr">
                  <a:lnSpc>
                    <a:spcPct val="120000"/>
                  </a:lnSpc>
                </a:pPr>
                <a:r>
                  <a:rPr lang="zh-CN" altLang="en-US" sz="2400" b="1" spc="3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zh-CN" altLang="en-US" sz="2400" b="1" dirty="0">
                  <a:latin typeface="隶书" panose="02010509060101010101" pitchFamily="49" charset="-122"/>
                  <a:ea typeface="隶书" panose="02010509060101010101" pitchFamily="49" charset="-122"/>
                </a:endParaRPr>
              </a:p>
            </p:txBody>
          </p:sp>
          <p:sp>
            <p:nvSpPr>
              <p:cNvPr id="32" name="矩形 39"/>
              <p:cNvSpPr>
                <a:spLocks noChangeArrowheads="1"/>
              </p:cNvSpPr>
              <p:nvPr/>
            </p:nvSpPr>
            <p:spPr bwMode="auto">
              <a:xfrm>
                <a:off x="2051428" y="3095587"/>
                <a:ext cx="4239732" cy="10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30" name="矩形 29"/>
            <p:cNvSpPr/>
            <p:nvPr/>
          </p:nvSpPr>
          <p:spPr>
            <a:xfrm>
              <a:off x="2554595" y="2612571"/>
              <a:ext cx="774571" cy="646331"/>
            </a:xfrm>
            <a:prstGeom prst="rect">
              <a:avLst/>
            </a:prstGeom>
          </p:spPr>
          <p:txBody>
            <a:bodyPr wrap="none">
              <a:spAutoFit/>
            </a:bodyPr>
            <a:lstStyle/>
            <a:p>
              <a:r>
                <a:rPr lang="en-US" altLang="zh-CN" sz="3600" b="1" spc="300" dirty="0">
                  <a:solidFill>
                    <a:schemeClr val="bg1"/>
                  </a:solidFill>
                  <a:latin typeface="+mn-ea"/>
                  <a:sym typeface="微软雅黑" panose="020B0503020204020204" pitchFamily="34" charset="-122"/>
                </a:rPr>
                <a:t>02</a:t>
              </a:r>
              <a:endParaRPr lang="zh-CN" altLang="en-US" sz="3600" dirty="0">
                <a:solidFill>
                  <a:schemeClr val="bg1"/>
                </a:solidFill>
                <a:latin typeface="+mn-ea"/>
              </a:endParaRPr>
            </a:p>
          </p:txBody>
        </p:sp>
      </p:grpSp>
      <p:grpSp>
        <p:nvGrpSpPr>
          <p:cNvPr id="33" name="组合 32"/>
          <p:cNvGrpSpPr/>
          <p:nvPr/>
        </p:nvGrpSpPr>
        <p:grpSpPr>
          <a:xfrm>
            <a:off x="8123340" y="1814826"/>
            <a:ext cx="2767199" cy="3946264"/>
            <a:chOff x="1579120" y="1640384"/>
            <a:chExt cx="2767199" cy="3946264"/>
          </a:xfrm>
        </p:grpSpPr>
        <p:pic>
          <p:nvPicPr>
            <p:cNvPr id="34" name="图片 33"/>
            <p:cNvPicPr>
              <a:picLocks noChangeAspect="1"/>
            </p:cNvPicPr>
            <p:nvPr/>
          </p:nvPicPr>
          <p:blipFill>
            <a:blip r:embed="rId1"/>
            <a:stretch>
              <a:fillRect/>
            </a:stretch>
          </p:blipFill>
          <p:spPr>
            <a:xfrm>
              <a:off x="1820804" y="1640384"/>
              <a:ext cx="2283830" cy="2091789"/>
            </a:xfrm>
            <a:prstGeom prst="rect">
              <a:avLst/>
            </a:prstGeom>
          </p:spPr>
        </p:pic>
        <p:grpSp>
          <p:nvGrpSpPr>
            <p:cNvPr id="35" name="组合 34"/>
            <p:cNvGrpSpPr/>
            <p:nvPr/>
          </p:nvGrpSpPr>
          <p:grpSpPr>
            <a:xfrm>
              <a:off x="1579120" y="4039750"/>
              <a:ext cx="2767199" cy="1546898"/>
              <a:chOff x="2051428" y="2560056"/>
              <a:chExt cx="4239732" cy="1546898"/>
            </a:xfrm>
          </p:grpSpPr>
          <p:sp>
            <p:nvSpPr>
              <p:cNvPr id="37" name="矩形 36"/>
              <p:cNvSpPr/>
              <p:nvPr/>
            </p:nvSpPr>
            <p:spPr>
              <a:xfrm>
                <a:off x="2051430" y="2560056"/>
                <a:ext cx="4239730" cy="476669"/>
              </a:xfrm>
              <a:prstGeom prst="rect">
                <a:avLst/>
              </a:prstGeom>
            </p:spPr>
            <p:txBody>
              <a:bodyPr vert="horz" wrap="square">
                <a:spAutoFit/>
              </a:bodyPr>
              <a:lstStyle/>
              <a:p>
                <a:pPr algn="ctr">
                  <a:lnSpc>
                    <a:spcPct val="120000"/>
                  </a:lnSpc>
                </a:pPr>
                <a:r>
                  <a:rPr lang="zh-CN" altLang="en-US" sz="2400" b="1" spc="3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zh-CN" altLang="en-US" sz="2400" b="1" dirty="0">
                  <a:latin typeface="隶书" panose="02010509060101010101" pitchFamily="49" charset="-122"/>
                  <a:ea typeface="隶书" panose="02010509060101010101" pitchFamily="49" charset="-122"/>
                </a:endParaRPr>
              </a:p>
            </p:txBody>
          </p:sp>
          <p:sp>
            <p:nvSpPr>
              <p:cNvPr id="38" name="矩形 39"/>
              <p:cNvSpPr>
                <a:spLocks noChangeArrowheads="1"/>
              </p:cNvSpPr>
              <p:nvPr/>
            </p:nvSpPr>
            <p:spPr bwMode="auto">
              <a:xfrm>
                <a:off x="2051428" y="3095587"/>
                <a:ext cx="4239732" cy="10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36" name="矩形 35"/>
            <p:cNvSpPr/>
            <p:nvPr/>
          </p:nvSpPr>
          <p:spPr>
            <a:xfrm>
              <a:off x="2554595" y="2612571"/>
              <a:ext cx="774571" cy="646331"/>
            </a:xfrm>
            <a:prstGeom prst="rect">
              <a:avLst/>
            </a:prstGeom>
          </p:spPr>
          <p:txBody>
            <a:bodyPr wrap="none">
              <a:spAutoFit/>
            </a:bodyPr>
            <a:lstStyle/>
            <a:p>
              <a:r>
                <a:rPr lang="en-US" altLang="zh-CN" sz="3600" b="1" spc="300" dirty="0">
                  <a:solidFill>
                    <a:schemeClr val="bg1"/>
                  </a:solidFill>
                  <a:latin typeface="+mn-ea"/>
                  <a:sym typeface="微软雅黑" panose="020B0503020204020204" pitchFamily="34" charset="-122"/>
                </a:rPr>
                <a:t>03</a:t>
              </a:r>
              <a:endParaRPr lang="zh-CN" altLang="en-US" sz="3600" dirty="0">
                <a:solidFill>
                  <a:schemeClr val="bg1"/>
                </a:solidFill>
                <a:latin typeface="+mn-ea"/>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38473" y="2798752"/>
            <a:ext cx="6110514" cy="112087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1"/>
          <a:stretch>
            <a:fillRect/>
          </a:stretch>
        </p:blipFill>
        <p:spPr>
          <a:xfrm rot="16200000">
            <a:off x="1900431" y="3330641"/>
            <a:ext cx="1626929" cy="5427788"/>
          </a:xfrm>
          <a:prstGeom prst="rect">
            <a:avLst/>
          </a:prstGeom>
        </p:spPr>
      </p:pic>
      <p:pic>
        <p:nvPicPr>
          <p:cNvPr id="7" name="图片 6"/>
          <p:cNvPicPr>
            <a:picLocks noChangeAspect="1"/>
          </p:cNvPicPr>
          <p:nvPr/>
        </p:nvPicPr>
        <p:blipFill>
          <a:blip r:embed="rId1"/>
          <a:stretch>
            <a:fillRect/>
          </a:stretch>
        </p:blipFill>
        <p:spPr>
          <a:xfrm rot="16200000" flipH="1" flipV="1">
            <a:off x="8664642" y="-1900429"/>
            <a:ext cx="1626929" cy="5427787"/>
          </a:xfrm>
          <a:prstGeom prst="rect">
            <a:avLst/>
          </a:prstGeom>
        </p:spPr>
      </p:pic>
      <p:sp>
        <p:nvSpPr>
          <p:cNvPr id="8" name="PA_库_文本框 5"/>
          <p:cNvSpPr txBox="1"/>
          <p:nvPr>
            <p:custDataLst>
              <p:tags r:id="rId2"/>
            </p:custDataLst>
          </p:nvPr>
        </p:nvSpPr>
        <p:spPr>
          <a:xfrm>
            <a:off x="3203942" y="2952958"/>
            <a:ext cx="1723549" cy="1015663"/>
          </a:xfrm>
          <a:prstGeom prst="rect">
            <a:avLst/>
          </a:prstGeom>
          <a:noFill/>
        </p:spPr>
        <p:txBody>
          <a:bodyPr wrap="none" rtlCol="0">
            <a:spAutoFit/>
          </a:bodyPr>
          <a:lstStyle/>
          <a:p>
            <a:r>
              <a:rPr lang="zh-CN" altLang="en-US" sz="6000" dirty="0">
                <a:latin typeface="TypeLand 康熙字典體試用版" pitchFamily="50" charset="-120"/>
                <a:ea typeface="TypeLand 康熙字典體試用版" pitchFamily="50" charset="-120"/>
              </a:rPr>
              <a:t>猫咪</a:t>
            </a:r>
            <a:endParaRPr lang="zh-CN" altLang="en-US" sz="6000" dirty="0">
              <a:latin typeface="TypeLand 康熙字典體試用版" pitchFamily="50" charset="-120"/>
              <a:ea typeface="TypeLand 康熙字典體試用版" pitchFamily="50" charset="-120"/>
            </a:endParaRPr>
          </a:p>
        </p:txBody>
      </p:sp>
      <p:sp>
        <p:nvSpPr>
          <p:cNvPr id="9" name="PA_库_文本框 5"/>
          <p:cNvSpPr txBox="1"/>
          <p:nvPr>
            <p:custDataLst>
              <p:tags r:id="rId3"/>
            </p:custDataLst>
          </p:nvPr>
        </p:nvSpPr>
        <p:spPr>
          <a:xfrm>
            <a:off x="7305641" y="2952958"/>
            <a:ext cx="1723549" cy="1015663"/>
          </a:xfrm>
          <a:prstGeom prst="rect">
            <a:avLst/>
          </a:prstGeom>
          <a:noFill/>
        </p:spPr>
        <p:txBody>
          <a:bodyPr wrap="none" rtlCol="0">
            <a:spAutoFit/>
          </a:bodyPr>
          <a:lstStyle/>
          <a:p>
            <a:r>
              <a:rPr lang="zh-CN" altLang="en-US" sz="6000" dirty="0">
                <a:latin typeface="TypeLand 康熙字典體試用版" pitchFamily="50" charset="-120"/>
                <a:ea typeface="TypeLand 康熙字典體試用版" pitchFamily="50" charset="-120"/>
              </a:rPr>
              <a:t>大人</a:t>
            </a:r>
            <a:endParaRPr lang="zh-CN" altLang="en-US" sz="6000" dirty="0">
              <a:latin typeface="TypeLand 康熙字典體試用版" pitchFamily="50" charset="-120"/>
              <a:ea typeface="TypeLand 康熙字典體試用版" pitchFamily="50" charset="-12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083" y="1444013"/>
            <a:ext cx="3157898" cy="270947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56001" y="1276049"/>
            <a:ext cx="5362481" cy="1169605"/>
            <a:chOff x="3556001" y="1276049"/>
            <a:chExt cx="5362481" cy="1169605"/>
          </a:xfrm>
        </p:grpSpPr>
        <p:grpSp>
          <p:nvGrpSpPr>
            <p:cNvPr id="7" name="组合 6"/>
            <p:cNvGrpSpPr/>
            <p:nvPr/>
          </p:nvGrpSpPr>
          <p:grpSpPr>
            <a:xfrm>
              <a:off x="3556001" y="1276049"/>
              <a:ext cx="5362481" cy="1169605"/>
              <a:chOff x="2301063" y="1341240"/>
              <a:chExt cx="7459247" cy="1626929"/>
            </a:xfrm>
          </p:grpSpPr>
          <p:pic>
            <p:nvPicPr>
              <p:cNvPr id="4" name="图片 3"/>
              <p:cNvPicPr>
                <a:picLocks noChangeAspect="1"/>
              </p:cNvPicPr>
              <p:nvPr/>
            </p:nvPicPr>
            <p:blipFill>
              <a:blip r:embed="rId1"/>
              <a:stretch>
                <a:fillRect/>
              </a:stretch>
            </p:blipFill>
            <p:spPr>
              <a:xfrm rot="16200000">
                <a:off x="4201492" y="-559189"/>
                <a:ext cx="1626929" cy="5427788"/>
              </a:xfrm>
              <a:prstGeom prst="rect">
                <a:avLst/>
              </a:prstGeom>
            </p:spPr>
          </p:pic>
          <p:sp>
            <p:nvSpPr>
              <p:cNvPr id="5" name="矩形 4"/>
              <p:cNvSpPr/>
              <p:nvPr/>
            </p:nvSpPr>
            <p:spPr>
              <a:xfrm>
                <a:off x="3382379" y="1405890"/>
                <a:ext cx="5427789" cy="112087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rotWithShape="1">
              <a:blip r:embed="rId1"/>
              <a:srcRect t="1" r="17478" b="37837"/>
              <a:stretch>
                <a:fillRect/>
              </a:stretch>
            </p:blipFill>
            <p:spPr>
              <a:xfrm rot="5069865" flipH="1">
                <a:off x="7402013" y="609871"/>
                <a:ext cx="1342570" cy="3374025"/>
              </a:xfrm>
              <a:prstGeom prst="rect">
                <a:avLst/>
              </a:prstGeom>
            </p:spPr>
          </p:pic>
        </p:grpSp>
        <p:sp>
          <p:nvSpPr>
            <p:cNvPr id="9" name="PA_库_文本框 5"/>
            <p:cNvSpPr txBox="1"/>
            <p:nvPr>
              <p:custDataLst>
                <p:tags r:id="rId2"/>
              </p:custDataLst>
            </p:nvPr>
          </p:nvSpPr>
          <p:spPr>
            <a:xfrm>
              <a:off x="5268729" y="1382649"/>
              <a:ext cx="2031325" cy="830997"/>
            </a:xfrm>
            <a:prstGeom prst="rect">
              <a:avLst/>
            </a:prstGeom>
            <a:noFill/>
          </p:spPr>
          <p:txBody>
            <a:bodyPr wrap="none" rtlCol="0">
              <a:spAutoFit/>
            </a:bodyPr>
            <a:lstStyle/>
            <a:p>
              <a:r>
                <a:rPr lang="zh-CN" altLang="en-US" sz="4800" dirty="0">
                  <a:latin typeface="TypeLand 康熙字典體試用版" pitchFamily="50" charset="-120"/>
                  <a:ea typeface="TypeLand 康熙字典體試用版" pitchFamily="50" charset="-120"/>
                </a:rPr>
                <a:t>目丨录</a:t>
              </a:r>
              <a:endParaRPr lang="zh-CN" altLang="en-US" sz="4800" dirty="0">
                <a:latin typeface="TypeLand 康熙字典體試用版" pitchFamily="50" charset="-120"/>
                <a:ea typeface="TypeLand 康熙字典體試用版" pitchFamily="50" charset="-120"/>
              </a:endParaRPr>
            </a:p>
          </p:txBody>
        </p:sp>
      </p:grpSp>
      <p:grpSp>
        <p:nvGrpSpPr>
          <p:cNvPr id="8" name="组合 7"/>
          <p:cNvGrpSpPr/>
          <p:nvPr/>
        </p:nvGrpSpPr>
        <p:grpSpPr>
          <a:xfrm>
            <a:off x="967909" y="3096031"/>
            <a:ext cx="2473051" cy="2134643"/>
            <a:chOff x="670909" y="2770932"/>
            <a:chExt cx="2642798" cy="2201318"/>
          </a:xfrm>
        </p:grpSpPr>
        <p:grpSp>
          <p:nvGrpSpPr>
            <p:cNvPr id="10" name="组合 9"/>
            <p:cNvGrpSpPr/>
            <p:nvPr/>
          </p:nvGrpSpPr>
          <p:grpSpPr>
            <a:xfrm>
              <a:off x="670909" y="2770932"/>
              <a:ext cx="2642798" cy="1577185"/>
              <a:chOff x="585949" y="2815752"/>
              <a:chExt cx="2642798" cy="1577185"/>
            </a:xfrm>
          </p:grpSpPr>
          <p:sp>
            <p:nvSpPr>
              <p:cNvPr id="12" name="菱形 11"/>
              <p:cNvSpPr/>
              <p:nvPr/>
            </p:nvSpPr>
            <p:spPr>
              <a:xfrm>
                <a:off x="1325450" y="2815752"/>
                <a:ext cx="1094721" cy="1094721"/>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 name="矩形 12"/>
              <p:cNvSpPr/>
              <p:nvPr/>
            </p:nvSpPr>
            <p:spPr>
              <a:xfrm>
                <a:off x="1548917" y="3036009"/>
                <a:ext cx="716863" cy="645113"/>
              </a:xfrm>
              <a:prstGeom prst="rect">
                <a:avLst/>
              </a:prstGeom>
            </p:spPr>
            <p:txBody>
              <a:bodyPr wrap="none">
                <a:spAutoFit/>
              </a:bodyPr>
              <a:lstStyle/>
              <a:p>
                <a:pPr eaLnBrk="1" fontAlgn="auto" hangingPunct="1">
                  <a:lnSpc>
                    <a:spcPct val="120000"/>
                  </a:lnSpc>
                  <a:spcBef>
                    <a:spcPts val="0"/>
                  </a:spcBef>
                  <a:spcAft>
                    <a:spcPts val="0"/>
                  </a:spcAft>
                  <a:defRPr/>
                </a:pPr>
                <a:r>
                  <a:rPr lang="en-US" altLang="zh-CN" sz="3200" b="1" spc="300" dirty="0">
                    <a:latin typeface="+mn-ea"/>
                    <a:ea typeface="+mn-ea"/>
                    <a:sym typeface="微软雅黑" panose="020B0503020204020204" pitchFamily="34" charset="-122"/>
                  </a:rPr>
                  <a:t>01</a:t>
                </a:r>
                <a:endParaRPr lang="zh-CN" altLang="en-US" sz="3200" b="1" dirty="0">
                  <a:latin typeface="+mn-ea"/>
                  <a:ea typeface="+mn-ea"/>
                </a:endParaRPr>
              </a:p>
            </p:txBody>
          </p:sp>
          <p:sp>
            <p:nvSpPr>
              <p:cNvPr id="14" name="矩形 13"/>
              <p:cNvSpPr/>
              <p:nvPr/>
            </p:nvSpPr>
            <p:spPr bwMode="auto">
              <a:xfrm>
                <a:off x="585949" y="3901379"/>
                <a:ext cx="2642798" cy="491558"/>
              </a:xfrm>
              <a:prstGeom prst="rect">
                <a:avLst/>
              </a:prstGeom>
            </p:spPr>
            <p:txBody>
              <a:bodyPr wrap="square">
                <a:spAutoFit/>
              </a:bodyPr>
              <a:lstStyle/>
              <a:p>
                <a:pPr algn="ctr" eaLnBrk="1" fontAlgn="auto" hangingPunct="1">
                  <a:lnSpc>
                    <a:spcPct val="120000"/>
                  </a:lnSpc>
                  <a:spcBef>
                    <a:spcPts val="0"/>
                  </a:spcBef>
                  <a:spcAft>
                    <a:spcPts val="0"/>
                  </a:spcAft>
                  <a:defRPr/>
                </a:pPr>
                <a:r>
                  <a:rPr lang="zh-CN" altLang="en-US" sz="2400" b="1" spc="3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zh-CN" altLang="en-US" sz="2400" b="1" dirty="0">
                  <a:latin typeface="隶书" panose="02010509060101010101" pitchFamily="49" charset="-122"/>
                  <a:ea typeface="隶书" panose="02010509060101010101" pitchFamily="49" charset="-122"/>
                </a:endParaRPr>
              </a:p>
            </p:txBody>
          </p:sp>
        </p:grpSp>
        <p:sp>
          <p:nvSpPr>
            <p:cNvPr id="11" name="矩形 39"/>
            <p:cNvSpPr>
              <a:spLocks noChangeArrowheads="1"/>
            </p:cNvSpPr>
            <p:nvPr/>
          </p:nvSpPr>
          <p:spPr bwMode="auto">
            <a:xfrm>
              <a:off x="819843" y="4369200"/>
              <a:ext cx="2344929" cy="60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50000"/>
                </a:lnSpc>
                <a:buFontTx/>
                <a:buNone/>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 </a:t>
              </a: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33" name="组合 32"/>
          <p:cNvGrpSpPr/>
          <p:nvPr/>
        </p:nvGrpSpPr>
        <p:grpSpPr>
          <a:xfrm>
            <a:off x="3622949" y="3096031"/>
            <a:ext cx="2473051" cy="2134643"/>
            <a:chOff x="670909" y="2770932"/>
            <a:chExt cx="2642798" cy="2201318"/>
          </a:xfrm>
        </p:grpSpPr>
        <p:grpSp>
          <p:nvGrpSpPr>
            <p:cNvPr id="34" name="组合 33"/>
            <p:cNvGrpSpPr/>
            <p:nvPr/>
          </p:nvGrpSpPr>
          <p:grpSpPr>
            <a:xfrm>
              <a:off x="670909" y="2770932"/>
              <a:ext cx="2642798" cy="1577185"/>
              <a:chOff x="585949" y="2815752"/>
              <a:chExt cx="2642798" cy="1577185"/>
            </a:xfrm>
          </p:grpSpPr>
          <p:sp>
            <p:nvSpPr>
              <p:cNvPr id="36" name="菱形 35"/>
              <p:cNvSpPr/>
              <p:nvPr/>
            </p:nvSpPr>
            <p:spPr>
              <a:xfrm>
                <a:off x="1325450" y="2815752"/>
                <a:ext cx="1094721" cy="1094721"/>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7" name="矩形 36"/>
              <p:cNvSpPr/>
              <p:nvPr/>
            </p:nvSpPr>
            <p:spPr>
              <a:xfrm>
                <a:off x="1548917" y="3036009"/>
                <a:ext cx="766068" cy="665263"/>
              </a:xfrm>
              <a:prstGeom prst="rect">
                <a:avLst/>
              </a:prstGeom>
            </p:spPr>
            <p:txBody>
              <a:bodyPr wrap="none">
                <a:spAutoFit/>
              </a:bodyPr>
              <a:lstStyle/>
              <a:p>
                <a:pPr eaLnBrk="1" fontAlgn="auto" hangingPunct="1">
                  <a:lnSpc>
                    <a:spcPct val="120000"/>
                  </a:lnSpc>
                  <a:spcBef>
                    <a:spcPts val="0"/>
                  </a:spcBef>
                  <a:spcAft>
                    <a:spcPts val="0"/>
                  </a:spcAft>
                  <a:defRPr/>
                </a:pPr>
                <a:r>
                  <a:rPr lang="en-US" altLang="zh-CN" sz="3200" b="1" spc="300" dirty="0">
                    <a:latin typeface="+mn-ea"/>
                    <a:ea typeface="+mn-ea"/>
                    <a:sym typeface="微软雅黑" panose="020B0503020204020204" pitchFamily="34" charset="-122"/>
                  </a:rPr>
                  <a:t>02</a:t>
                </a:r>
                <a:endParaRPr lang="zh-CN" altLang="en-US" sz="3200" b="1" dirty="0">
                  <a:latin typeface="+mn-ea"/>
                  <a:ea typeface="+mn-ea"/>
                </a:endParaRPr>
              </a:p>
            </p:txBody>
          </p:sp>
          <p:sp>
            <p:nvSpPr>
              <p:cNvPr id="38" name="矩形 37"/>
              <p:cNvSpPr/>
              <p:nvPr/>
            </p:nvSpPr>
            <p:spPr bwMode="auto">
              <a:xfrm>
                <a:off x="585949" y="3901379"/>
                <a:ext cx="2642798" cy="491558"/>
              </a:xfrm>
              <a:prstGeom prst="rect">
                <a:avLst/>
              </a:prstGeom>
            </p:spPr>
            <p:txBody>
              <a:bodyPr wrap="square">
                <a:spAutoFit/>
              </a:bodyPr>
              <a:lstStyle/>
              <a:p>
                <a:pPr algn="ctr" eaLnBrk="1" fontAlgn="auto" hangingPunct="1">
                  <a:lnSpc>
                    <a:spcPct val="120000"/>
                  </a:lnSpc>
                  <a:spcBef>
                    <a:spcPts val="0"/>
                  </a:spcBef>
                  <a:spcAft>
                    <a:spcPts val="0"/>
                  </a:spcAft>
                  <a:defRPr/>
                </a:pPr>
                <a:r>
                  <a:rPr lang="zh-CN" altLang="en-US" sz="2400" b="1" spc="3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zh-CN" altLang="en-US" sz="2400" b="1" dirty="0">
                  <a:latin typeface="隶书" panose="02010509060101010101" pitchFamily="49" charset="-122"/>
                  <a:ea typeface="隶书" panose="02010509060101010101" pitchFamily="49" charset="-122"/>
                </a:endParaRPr>
              </a:p>
            </p:txBody>
          </p:sp>
        </p:grpSp>
        <p:sp>
          <p:nvSpPr>
            <p:cNvPr id="35" name="矩形 39"/>
            <p:cNvSpPr>
              <a:spLocks noChangeArrowheads="1"/>
            </p:cNvSpPr>
            <p:nvPr/>
          </p:nvSpPr>
          <p:spPr bwMode="auto">
            <a:xfrm>
              <a:off x="819843" y="4369200"/>
              <a:ext cx="2344929" cy="60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50000"/>
                </a:lnSpc>
                <a:buFontTx/>
                <a:buNone/>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 </a:t>
              </a: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51" name="组合 50"/>
          <p:cNvGrpSpPr/>
          <p:nvPr/>
        </p:nvGrpSpPr>
        <p:grpSpPr>
          <a:xfrm>
            <a:off x="6277989" y="3096031"/>
            <a:ext cx="2473051" cy="2134643"/>
            <a:chOff x="670909" y="2770932"/>
            <a:chExt cx="2642798" cy="2201318"/>
          </a:xfrm>
        </p:grpSpPr>
        <p:grpSp>
          <p:nvGrpSpPr>
            <p:cNvPr id="52" name="组合 51"/>
            <p:cNvGrpSpPr/>
            <p:nvPr/>
          </p:nvGrpSpPr>
          <p:grpSpPr>
            <a:xfrm>
              <a:off x="670909" y="2770932"/>
              <a:ext cx="2642798" cy="1577185"/>
              <a:chOff x="585949" y="2815752"/>
              <a:chExt cx="2642798" cy="1577185"/>
            </a:xfrm>
          </p:grpSpPr>
          <p:sp>
            <p:nvSpPr>
              <p:cNvPr id="54" name="菱形 53"/>
              <p:cNvSpPr/>
              <p:nvPr/>
            </p:nvSpPr>
            <p:spPr>
              <a:xfrm>
                <a:off x="1325450" y="2815752"/>
                <a:ext cx="1094721" cy="1094721"/>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5" name="矩形 54"/>
              <p:cNvSpPr/>
              <p:nvPr/>
            </p:nvSpPr>
            <p:spPr>
              <a:xfrm>
                <a:off x="1548917" y="3036009"/>
                <a:ext cx="766068" cy="665263"/>
              </a:xfrm>
              <a:prstGeom prst="rect">
                <a:avLst/>
              </a:prstGeom>
            </p:spPr>
            <p:txBody>
              <a:bodyPr wrap="none">
                <a:spAutoFit/>
              </a:bodyPr>
              <a:lstStyle/>
              <a:p>
                <a:pPr eaLnBrk="1" fontAlgn="auto" hangingPunct="1">
                  <a:lnSpc>
                    <a:spcPct val="120000"/>
                  </a:lnSpc>
                  <a:spcBef>
                    <a:spcPts val="0"/>
                  </a:spcBef>
                  <a:spcAft>
                    <a:spcPts val="0"/>
                  </a:spcAft>
                  <a:defRPr/>
                </a:pPr>
                <a:r>
                  <a:rPr lang="en-US" altLang="zh-CN" sz="3200" b="1" spc="300" dirty="0">
                    <a:latin typeface="+mn-ea"/>
                    <a:ea typeface="+mn-ea"/>
                    <a:sym typeface="微软雅黑" panose="020B0503020204020204" pitchFamily="34" charset="-122"/>
                  </a:rPr>
                  <a:t>03</a:t>
                </a:r>
                <a:endParaRPr lang="zh-CN" altLang="en-US" sz="3200" b="1" dirty="0">
                  <a:latin typeface="+mn-ea"/>
                  <a:ea typeface="+mn-ea"/>
                </a:endParaRPr>
              </a:p>
            </p:txBody>
          </p:sp>
          <p:sp>
            <p:nvSpPr>
              <p:cNvPr id="56" name="矩形 55"/>
              <p:cNvSpPr/>
              <p:nvPr/>
            </p:nvSpPr>
            <p:spPr bwMode="auto">
              <a:xfrm>
                <a:off x="585949" y="3901379"/>
                <a:ext cx="2642798" cy="491558"/>
              </a:xfrm>
              <a:prstGeom prst="rect">
                <a:avLst/>
              </a:prstGeom>
            </p:spPr>
            <p:txBody>
              <a:bodyPr wrap="square">
                <a:spAutoFit/>
              </a:bodyPr>
              <a:lstStyle/>
              <a:p>
                <a:pPr algn="ctr" eaLnBrk="1" fontAlgn="auto" hangingPunct="1">
                  <a:lnSpc>
                    <a:spcPct val="120000"/>
                  </a:lnSpc>
                  <a:spcBef>
                    <a:spcPts val="0"/>
                  </a:spcBef>
                  <a:spcAft>
                    <a:spcPts val="0"/>
                  </a:spcAft>
                  <a:defRPr/>
                </a:pPr>
                <a:r>
                  <a:rPr lang="zh-CN" altLang="en-US" sz="2400" b="1" spc="3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zh-CN" altLang="en-US" sz="2400" b="1" dirty="0">
                  <a:latin typeface="隶书" panose="02010509060101010101" pitchFamily="49" charset="-122"/>
                  <a:ea typeface="隶书" panose="02010509060101010101" pitchFamily="49" charset="-122"/>
                </a:endParaRPr>
              </a:p>
            </p:txBody>
          </p:sp>
        </p:grpSp>
        <p:sp>
          <p:nvSpPr>
            <p:cNvPr id="53" name="矩形 39"/>
            <p:cNvSpPr>
              <a:spLocks noChangeArrowheads="1"/>
            </p:cNvSpPr>
            <p:nvPr/>
          </p:nvSpPr>
          <p:spPr bwMode="auto">
            <a:xfrm>
              <a:off x="819843" y="4369200"/>
              <a:ext cx="2344929" cy="60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50000"/>
                </a:lnSpc>
                <a:buFontTx/>
                <a:buNone/>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 </a:t>
              </a: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57" name="组合 56"/>
          <p:cNvGrpSpPr/>
          <p:nvPr/>
        </p:nvGrpSpPr>
        <p:grpSpPr>
          <a:xfrm>
            <a:off x="8933028" y="3096031"/>
            <a:ext cx="2473051" cy="2134643"/>
            <a:chOff x="670909" y="2770932"/>
            <a:chExt cx="2642798" cy="2201318"/>
          </a:xfrm>
        </p:grpSpPr>
        <p:grpSp>
          <p:nvGrpSpPr>
            <p:cNvPr id="58" name="组合 57"/>
            <p:cNvGrpSpPr/>
            <p:nvPr/>
          </p:nvGrpSpPr>
          <p:grpSpPr>
            <a:xfrm>
              <a:off x="670909" y="2770932"/>
              <a:ext cx="2642798" cy="1577185"/>
              <a:chOff x="585949" y="2815752"/>
              <a:chExt cx="2642798" cy="1577185"/>
            </a:xfrm>
          </p:grpSpPr>
          <p:sp>
            <p:nvSpPr>
              <p:cNvPr id="60" name="菱形 59"/>
              <p:cNvSpPr/>
              <p:nvPr/>
            </p:nvSpPr>
            <p:spPr>
              <a:xfrm>
                <a:off x="1325450" y="2815752"/>
                <a:ext cx="1094721" cy="1094721"/>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1" name="矩形 60"/>
              <p:cNvSpPr/>
              <p:nvPr/>
            </p:nvSpPr>
            <p:spPr>
              <a:xfrm>
                <a:off x="1548917" y="3036009"/>
                <a:ext cx="766068" cy="665263"/>
              </a:xfrm>
              <a:prstGeom prst="rect">
                <a:avLst/>
              </a:prstGeom>
            </p:spPr>
            <p:txBody>
              <a:bodyPr wrap="none">
                <a:spAutoFit/>
              </a:bodyPr>
              <a:lstStyle/>
              <a:p>
                <a:pPr eaLnBrk="1" fontAlgn="auto" hangingPunct="1">
                  <a:lnSpc>
                    <a:spcPct val="120000"/>
                  </a:lnSpc>
                  <a:spcBef>
                    <a:spcPts val="0"/>
                  </a:spcBef>
                  <a:spcAft>
                    <a:spcPts val="0"/>
                  </a:spcAft>
                  <a:defRPr/>
                </a:pPr>
                <a:r>
                  <a:rPr lang="en-US" altLang="zh-CN" sz="3200" b="1" spc="300" dirty="0">
                    <a:latin typeface="+mn-ea"/>
                    <a:ea typeface="+mn-ea"/>
                    <a:sym typeface="微软雅黑" panose="020B0503020204020204" pitchFamily="34" charset="-122"/>
                  </a:rPr>
                  <a:t>04</a:t>
                </a:r>
                <a:endParaRPr lang="zh-CN" altLang="en-US" sz="3200" b="1" dirty="0">
                  <a:latin typeface="+mn-ea"/>
                  <a:ea typeface="+mn-ea"/>
                </a:endParaRPr>
              </a:p>
            </p:txBody>
          </p:sp>
          <p:sp>
            <p:nvSpPr>
              <p:cNvPr id="62" name="矩形 61"/>
              <p:cNvSpPr/>
              <p:nvPr/>
            </p:nvSpPr>
            <p:spPr bwMode="auto">
              <a:xfrm>
                <a:off x="585949" y="3901379"/>
                <a:ext cx="2642798" cy="491558"/>
              </a:xfrm>
              <a:prstGeom prst="rect">
                <a:avLst/>
              </a:prstGeom>
            </p:spPr>
            <p:txBody>
              <a:bodyPr wrap="square">
                <a:spAutoFit/>
              </a:bodyPr>
              <a:lstStyle/>
              <a:p>
                <a:pPr algn="ctr" eaLnBrk="1" fontAlgn="auto" hangingPunct="1">
                  <a:lnSpc>
                    <a:spcPct val="120000"/>
                  </a:lnSpc>
                  <a:spcBef>
                    <a:spcPts val="0"/>
                  </a:spcBef>
                  <a:spcAft>
                    <a:spcPts val="0"/>
                  </a:spcAft>
                  <a:defRPr/>
                </a:pPr>
                <a:r>
                  <a:rPr lang="zh-CN" altLang="en-US" sz="2400" b="1" spc="3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zh-CN" altLang="en-US" sz="2400" b="1" dirty="0">
                  <a:latin typeface="隶书" panose="02010509060101010101" pitchFamily="49" charset="-122"/>
                  <a:ea typeface="隶书" panose="02010509060101010101" pitchFamily="49" charset="-122"/>
                </a:endParaRPr>
              </a:p>
            </p:txBody>
          </p:sp>
        </p:grpSp>
        <p:sp>
          <p:nvSpPr>
            <p:cNvPr id="59" name="矩形 39"/>
            <p:cNvSpPr>
              <a:spLocks noChangeArrowheads="1"/>
            </p:cNvSpPr>
            <p:nvPr/>
          </p:nvSpPr>
          <p:spPr bwMode="auto">
            <a:xfrm>
              <a:off x="819843" y="4369200"/>
              <a:ext cx="2344929" cy="60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eaLnBrk="1" hangingPunct="1">
                <a:lnSpc>
                  <a:spcPct val="150000"/>
                </a:lnSpc>
                <a:buFontTx/>
                <a:buNone/>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 </a:t>
              </a: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par>
                                <p:cTn id="16" presetID="22" presetClass="entr" presetSubtype="4"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down)">
                                      <p:cBhvr>
                                        <p:cTn id="18" dur="500"/>
                                        <p:tgtEl>
                                          <p:spTgt spid="51"/>
                                        </p:tgtEl>
                                      </p:cBhvr>
                                    </p:animEffect>
                                  </p:childTnLst>
                                </p:cTn>
                              </p:par>
                              <p:par>
                                <p:cTn id="19" presetID="22" presetClass="entr" presetSubtype="4" fill="hold"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wipe(down)">
                                      <p:cBhvr>
                                        <p:cTn id="2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38473" y="2798752"/>
            <a:ext cx="6110514" cy="112087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1"/>
          <a:stretch>
            <a:fillRect/>
          </a:stretch>
        </p:blipFill>
        <p:spPr>
          <a:xfrm rot="16200000">
            <a:off x="1900431" y="3330641"/>
            <a:ext cx="1626929" cy="5427788"/>
          </a:xfrm>
          <a:prstGeom prst="rect">
            <a:avLst/>
          </a:prstGeom>
        </p:spPr>
      </p:pic>
      <p:pic>
        <p:nvPicPr>
          <p:cNvPr id="7" name="图片 6"/>
          <p:cNvPicPr>
            <a:picLocks noChangeAspect="1"/>
          </p:cNvPicPr>
          <p:nvPr/>
        </p:nvPicPr>
        <p:blipFill>
          <a:blip r:embed="rId1"/>
          <a:stretch>
            <a:fillRect/>
          </a:stretch>
        </p:blipFill>
        <p:spPr>
          <a:xfrm rot="16200000" flipH="1" flipV="1">
            <a:off x="8664642" y="-1900429"/>
            <a:ext cx="1626929" cy="5427787"/>
          </a:xfrm>
          <a:prstGeom prst="rect">
            <a:avLst/>
          </a:prstGeom>
        </p:spPr>
      </p:pic>
      <p:sp>
        <p:nvSpPr>
          <p:cNvPr id="8" name="PA_库_文本框 5"/>
          <p:cNvSpPr txBox="1"/>
          <p:nvPr>
            <p:custDataLst>
              <p:tags r:id="rId2"/>
            </p:custDataLst>
          </p:nvPr>
        </p:nvSpPr>
        <p:spPr>
          <a:xfrm>
            <a:off x="3203942" y="2952958"/>
            <a:ext cx="1723549" cy="1015663"/>
          </a:xfrm>
          <a:prstGeom prst="rect">
            <a:avLst/>
          </a:prstGeom>
          <a:noFill/>
        </p:spPr>
        <p:txBody>
          <a:bodyPr wrap="none" rtlCol="0">
            <a:spAutoFit/>
          </a:bodyPr>
          <a:lstStyle/>
          <a:p>
            <a:r>
              <a:rPr lang="zh-CN" altLang="en-US" sz="6000" dirty="0">
                <a:latin typeface="TypeLand 康熙字典體試用版" pitchFamily="50" charset="-120"/>
                <a:ea typeface="TypeLand 康熙字典體試用版" pitchFamily="50" charset="-120"/>
              </a:rPr>
              <a:t>添加</a:t>
            </a:r>
            <a:endParaRPr lang="zh-CN" altLang="en-US" sz="6000" dirty="0">
              <a:latin typeface="TypeLand 康熙字典體試用版" pitchFamily="50" charset="-120"/>
              <a:ea typeface="TypeLand 康熙字典體試用版" pitchFamily="50" charset="-120"/>
            </a:endParaRPr>
          </a:p>
        </p:txBody>
      </p:sp>
      <p:sp>
        <p:nvSpPr>
          <p:cNvPr id="9" name="PA_库_文本框 5"/>
          <p:cNvSpPr txBox="1"/>
          <p:nvPr>
            <p:custDataLst>
              <p:tags r:id="rId3"/>
            </p:custDataLst>
          </p:nvPr>
        </p:nvSpPr>
        <p:spPr>
          <a:xfrm>
            <a:off x="7305641" y="2952958"/>
            <a:ext cx="1723549" cy="1015663"/>
          </a:xfrm>
          <a:prstGeom prst="rect">
            <a:avLst/>
          </a:prstGeom>
          <a:noFill/>
        </p:spPr>
        <p:txBody>
          <a:bodyPr wrap="none" rtlCol="0">
            <a:spAutoFit/>
          </a:bodyPr>
          <a:lstStyle/>
          <a:p>
            <a:r>
              <a:rPr lang="zh-CN" altLang="en-US" sz="6000" dirty="0">
                <a:latin typeface="TypeLand 康熙字典體試用版" pitchFamily="50" charset="-120"/>
                <a:ea typeface="TypeLand 康熙字典體試用版" pitchFamily="50" charset="-120"/>
              </a:rPr>
              <a:t>标题</a:t>
            </a:r>
            <a:endParaRPr lang="zh-CN" altLang="en-US" sz="6000" dirty="0">
              <a:latin typeface="TypeLand 康熙字典體試用版" pitchFamily="50" charset="-120"/>
              <a:ea typeface="TypeLand 康熙字典體試用版" pitchFamily="50" charset="-12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083" y="1444013"/>
            <a:ext cx="3157898" cy="270947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043411" y="1784763"/>
            <a:ext cx="7772034" cy="1544121"/>
            <a:chOff x="4062461" y="1813442"/>
            <a:chExt cx="7772034" cy="1544121"/>
          </a:xfrm>
        </p:grpSpPr>
        <p:grpSp>
          <p:nvGrpSpPr>
            <p:cNvPr id="24" name="组合 23"/>
            <p:cNvGrpSpPr/>
            <p:nvPr/>
          </p:nvGrpSpPr>
          <p:grpSpPr bwMode="auto">
            <a:xfrm>
              <a:off x="5780021" y="1813442"/>
              <a:ext cx="6054474" cy="1472684"/>
              <a:chOff x="1811773" y="2492517"/>
              <a:chExt cx="2851444" cy="1471606"/>
            </a:xfrm>
          </p:grpSpPr>
          <p:sp>
            <p:nvSpPr>
              <p:cNvPr id="25" name="矩形 24"/>
              <p:cNvSpPr/>
              <p:nvPr/>
            </p:nvSpPr>
            <p:spPr>
              <a:xfrm>
                <a:off x="1811773" y="2492517"/>
                <a:ext cx="2851444" cy="540329"/>
              </a:xfrm>
              <a:prstGeom prst="rect">
                <a:avLst/>
              </a:prstGeom>
            </p:spPr>
            <p:txBody>
              <a:bodyPr>
                <a:spAutoFit/>
              </a:bodyPr>
              <a:lstStyle/>
              <a:p>
                <a:pPr eaLnBrk="1" fontAlgn="auto" hangingPunct="1">
                  <a:lnSpc>
                    <a:spcPct val="120000"/>
                  </a:lnSpc>
                  <a:spcBef>
                    <a:spcPts val="0"/>
                  </a:spcBef>
                  <a:spcAft>
                    <a:spcPts val="0"/>
                  </a:spcAft>
                  <a:defRPr/>
                </a:pPr>
                <a:r>
                  <a:rPr lang="zh-CN" altLang="en-US" sz="2800" b="1" spc="3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zh-CN" altLang="en-US" sz="2800" b="1" dirty="0">
                  <a:latin typeface="隶书" panose="02010509060101010101" pitchFamily="49" charset="-122"/>
                  <a:ea typeface="隶书" panose="02010509060101010101" pitchFamily="49" charset="-122"/>
                </a:endParaRPr>
              </a:p>
            </p:txBody>
          </p:sp>
          <p:sp>
            <p:nvSpPr>
              <p:cNvPr id="26" name="矩形 39"/>
              <p:cNvSpPr>
                <a:spLocks noChangeArrowheads="1"/>
              </p:cNvSpPr>
              <p:nvPr/>
            </p:nvSpPr>
            <p:spPr bwMode="auto">
              <a:xfrm>
                <a:off x="1811773" y="3133734"/>
                <a:ext cx="2077769" cy="83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buFontTx/>
                  <a:buNone/>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2" name="组合 1"/>
            <p:cNvGrpSpPr/>
            <p:nvPr/>
          </p:nvGrpSpPr>
          <p:grpSpPr>
            <a:xfrm>
              <a:off x="4062461" y="1926161"/>
              <a:ext cx="1431402" cy="1431402"/>
              <a:chOff x="955490" y="2088007"/>
              <a:chExt cx="2681986" cy="2681986"/>
            </a:xfrm>
          </p:grpSpPr>
          <p:sp>
            <p:nvSpPr>
              <p:cNvPr id="4" name="菱形 3"/>
              <p:cNvSpPr/>
              <p:nvPr/>
            </p:nvSpPr>
            <p:spPr>
              <a:xfrm>
                <a:off x="955490" y="2088007"/>
                <a:ext cx="2681986" cy="2681986"/>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1"/>
              <a:stretch>
                <a:fillRect/>
              </a:stretch>
            </p:blipFill>
            <p:spPr>
              <a:xfrm>
                <a:off x="1154568" y="2318723"/>
                <a:ext cx="2283830" cy="2091789"/>
              </a:xfrm>
              <a:prstGeom prst="rect">
                <a:avLst/>
              </a:prstGeom>
            </p:spPr>
          </p:pic>
        </p:grpSp>
      </p:grpSp>
      <p:grpSp>
        <p:nvGrpSpPr>
          <p:cNvPr id="5" name="组合 4"/>
          <p:cNvGrpSpPr/>
          <p:nvPr/>
        </p:nvGrpSpPr>
        <p:grpSpPr>
          <a:xfrm>
            <a:off x="5387613" y="4121230"/>
            <a:ext cx="7772034" cy="1472684"/>
            <a:chOff x="5387613" y="4121230"/>
            <a:chExt cx="7772034" cy="1472684"/>
          </a:xfrm>
        </p:grpSpPr>
        <p:grpSp>
          <p:nvGrpSpPr>
            <p:cNvPr id="27" name="组合 26"/>
            <p:cNvGrpSpPr/>
            <p:nvPr/>
          </p:nvGrpSpPr>
          <p:grpSpPr bwMode="auto">
            <a:xfrm>
              <a:off x="7105173" y="4121230"/>
              <a:ext cx="6054474" cy="1472684"/>
              <a:chOff x="1811773" y="2492517"/>
              <a:chExt cx="2851444" cy="1471606"/>
            </a:xfrm>
          </p:grpSpPr>
          <p:sp>
            <p:nvSpPr>
              <p:cNvPr id="28" name="矩形 27"/>
              <p:cNvSpPr/>
              <p:nvPr/>
            </p:nvSpPr>
            <p:spPr>
              <a:xfrm>
                <a:off x="1811773" y="2492517"/>
                <a:ext cx="2851444" cy="540329"/>
              </a:xfrm>
              <a:prstGeom prst="rect">
                <a:avLst/>
              </a:prstGeom>
            </p:spPr>
            <p:txBody>
              <a:bodyPr>
                <a:spAutoFit/>
              </a:bodyPr>
              <a:lstStyle/>
              <a:p>
                <a:pPr eaLnBrk="1" fontAlgn="auto" hangingPunct="1">
                  <a:lnSpc>
                    <a:spcPct val="120000"/>
                  </a:lnSpc>
                  <a:spcBef>
                    <a:spcPts val="0"/>
                  </a:spcBef>
                  <a:spcAft>
                    <a:spcPts val="0"/>
                  </a:spcAft>
                  <a:defRPr/>
                </a:pPr>
                <a:r>
                  <a:rPr lang="zh-CN" altLang="en-US" sz="2800" b="1" spc="3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zh-CN" altLang="en-US" sz="2800" b="1" dirty="0">
                  <a:latin typeface="隶书" panose="02010509060101010101" pitchFamily="49" charset="-122"/>
                  <a:ea typeface="隶书" panose="02010509060101010101" pitchFamily="49" charset="-122"/>
                </a:endParaRPr>
              </a:p>
            </p:txBody>
          </p:sp>
          <p:sp>
            <p:nvSpPr>
              <p:cNvPr id="29" name="矩形 39"/>
              <p:cNvSpPr>
                <a:spLocks noChangeArrowheads="1"/>
              </p:cNvSpPr>
              <p:nvPr/>
            </p:nvSpPr>
            <p:spPr bwMode="auto">
              <a:xfrm>
                <a:off x="1811773" y="3133734"/>
                <a:ext cx="1986001" cy="83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buFontTx/>
                  <a:buNone/>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4" name="组合 13"/>
            <p:cNvGrpSpPr/>
            <p:nvPr/>
          </p:nvGrpSpPr>
          <p:grpSpPr>
            <a:xfrm>
              <a:off x="5387613" y="4162512"/>
              <a:ext cx="1431402" cy="1431402"/>
              <a:chOff x="955490" y="2088007"/>
              <a:chExt cx="2681986" cy="2681986"/>
            </a:xfrm>
          </p:grpSpPr>
          <p:sp>
            <p:nvSpPr>
              <p:cNvPr id="15" name="菱形 14"/>
              <p:cNvSpPr/>
              <p:nvPr/>
            </p:nvSpPr>
            <p:spPr>
              <a:xfrm>
                <a:off x="955490" y="2088007"/>
                <a:ext cx="2681986" cy="2681986"/>
              </a:xfrm>
              <a:prstGeom prst="diamond">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1"/>
              <a:stretch>
                <a:fillRect/>
              </a:stretch>
            </p:blipFill>
            <p:spPr>
              <a:xfrm>
                <a:off x="1154568" y="2318723"/>
                <a:ext cx="2283830" cy="2091789"/>
              </a:xfrm>
              <a:prstGeom prst="rect">
                <a:avLst/>
              </a:prstGeom>
            </p:spPr>
          </p:pic>
        </p:grpSp>
      </p:gr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895" y="805220"/>
            <a:ext cx="3860317" cy="5714286"/>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10047" r="9318"/>
          <a:stretch>
            <a:fillRect/>
          </a:stretch>
        </p:blipFill>
        <p:spPr>
          <a:xfrm>
            <a:off x="1041345" y="1019899"/>
            <a:ext cx="5461056" cy="5079460"/>
          </a:xfrm>
          <a:prstGeom prst="rect">
            <a:avLst/>
          </a:prstGeom>
        </p:spPr>
      </p:pic>
      <p:grpSp>
        <p:nvGrpSpPr>
          <p:cNvPr id="12" name="组合 11"/>
          <p:cNvGrpSpPr/>
          <p:nvPr/>
        </p:nvGrpSpPr>
        <p:grpSpPr>
          <a:xfrm>
            <a:off x="5424386" y="2020413"/>
            <a:ext cx="5097506" cy="688202"/>
            <a:chOff x="5868886" y="2020413"/>
            <a:chExt cx="5097506" cy="688202"/>
          </a:xfrm>
        </p:grpSpPr>
        <p:grpSp>
          <p:nvGrpSpPr>
            <p:cNvPr id="7" name="组合 6"/>
            <p:cNvGrpSpPr/>
            <p:nvPr/>
          </p:nvGrpSpPr>
          <p:grpSpPr>
            <a:xfrm>
              <a:off x="5868886" y="2097357"/>
              <a:ext cx="2124644" cy="611257"/>
              <a:chOff x="1016849" y="3882130"/>
              <a:chExt cx="2604553" cy="611257"/>
            </a:xfrm>
          </p:grpSpPr>
          <p:sp>
            <p:nvSpPr>
              <p:cNvPr id="9" name="矩形 8"/>
              <p:cNvSpPr/>
              <p:nvPr/>
            </p:nvSpPr>
            <p:spPr>
              <a:xfrm>
                <a:off x="1016849" y="3882130"/>
                <a:ext cx="2604553" cy="61125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PA_库_文本框 5"/>
              <p:cNvSpPr txBox="1"/>
              <p:nvPr>
                <p:custDataLst>
                  <p:tags r:id="rId2"/>
                </p:custDataLst>
              </p:nvPr>
            </p:nvSpPr>
            <p:spPr>
              <a:xfrm>
                <a:off x="1325578" y="3933180"/>
                <a:ext cx="1987095"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rPr>
                  <a:t>添加标题</a:t>
                </a:r>
                <a:endParaRPr lang="zh-CN" altLang="en-US" sz="2800" dirty="0">
                  <a:latin typeface="隶书" panose="02010509060101010101" pitchFamily="49" charset="-122"/>
                  <a:ea typeface="隶书" panose="02010509060101010101" pitchFamily="49" charset="-122"/>
                </a:endParaRPr>
              </a:p>
            </p:txBody>
          </p:sp>
        </p:grpSp>
        <p:sp>
          <p:nvSpPr>
            <p:cNvPr id="11" name="矩形 39"/>
            <p:cNvSpPr>
              <a:spLocks noChangeArrowheads="1"/>
            </p:cNvSpPr>
            <p:nvPr/>
          </p:nvSpPr>
          <p:spPr bwMode="auto">
            <a:xfrm>
              <a:off x="8121166" y="2020413"/>
              <a:ext cx="2845226"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50000"/>
                </a:lnSpc>
                <a:buNone/>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3" name="组合 12"/>
          <p:cNvGrpSpPr/>
          <p:nvPr/>
        </p:nvGrpSpPr>
        <p:grpSpPr>
          <a:xfrm>
            <a:off x="5424386" y="3454415"/>
            <a:ext cx="5097506" cy="688202"/>
            <a:chOff x="5868886" y="2020413"/>
            <a:chExt cx="5097506" cy="688202"/>
          </a:xfrm>
        </p:grpSpPr>
        <p:grpSp>
          <p:nvGrpSpPr>
            <p:cNvPr id="14" name="组合 13"/>
            <p:cNvGrpSpPr/>
            <p:nvPr/>
          </p:nvGrpSpPr>
          <p:grpSpPr>
            <a:xfrm>
              <a:off x="5868886" y="2097357"/>
              <a:ext cx="2124644" cy="611257"/>
              <a:chOff x="1016849" y="3882130"/>
              <a:chExt cx="2604553" cy="611257"/>
            </a:xfrm>
          </p:grpSpPr>
          <p:sp>
            <p:nvSpPr>
              <p:cNvPr id="16" name="矩形 15"/>
              <p:cNvSpPr/>
              <p:nvPr/>
            </p:nvSpPr>
            <p:spPr>
              <a:xfrm>
                <a:off x="1016849" y="3882130"/>
                <a:ext cx="2604553" cy="61125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PA_库_文本框 5"/>
              <p:cNvSpPr txBox="1"/>
              <p:nvPr>
                <p:custDataLst>
                  <p:tags r:id="rId3"/>
                </p:custDataLst>
              </p:nvPr>
            </p:nvSpPr>
            <p:spPr>
              <a:xfrm>
                <a:off x="1325578" y="3933180"/>
                <a:ext cx="1987095"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rPr>
                  <a:t>添加标题</a:t>
                </a:r>
                <a:endParaRPr lang="zh-CN" altLang="en-US" sz="2800" dirty="0">
                  <a:latin typeface="隶书" panose="02010509060101010101" pitchFamily="49" charset="-122"/>
                  <a:ea typeface="隶书" panose="02010509060101010101" pitchFamily="49" charset="-122"/>
                </a:endParaRPr>
              </a:p>
            </p:txBody>
          </p:sp>
        </p:grpSp>
        <p:sp>
          <p:nvSpPr>
            <p:cNvPr id="15" name="矩形 39"/>
            <p:cNvSpPr>
              <a:spLocks noChangeArrowheads="1"/>
            </p:cNvSpPr>
            <p:nvPr/>
          </p:nvSpPr>
          <p:spPr bwMode="auto">
            <a:xfrm>
              <a:off x="8121166" y="2020413"/>
              <a:ext cx="2845226"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50000"/>
                </a:lnSpc>
                <a:buNone/>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8" name="组合 17"/>
          <p:cNvGrpSpPr/>
          <p:nvPr/>
        </p:nvGrpSpPr>
        <p:grpSpPr>
          <a:xfrm>
            <a:off x="5424386" y="4888418"/>
            <a:ext cx="5097506" cy="688202"/>
            <a:chOff x="5868886" y="2020413"/>
            <a:chExt cx="5097506" cy="688202"/>
          </a:xfrm>
        </p:grpSpPr>
        <p:grpSp>
          <p:nvGrpSpPr>
            <p:cNvPr id="19" name="组合 18"/>
            <p:cNvGrpSpPr/>
            <p:nvPr/>
          </p:nvGrpSpPr>
          <p:grpSpPr>
            <a:xfrm>
              <a:off x="5868886" y="2097357"/>
              <a:ext cx="2124644" cy="611257"/>
              <a:chOff x="1016849" y="3882130"/>
              <a:chExt cx="2604553" cy="611257"/>
            </a:xfrm>
          </p:grpSpPr>
          <p:sp>
            <p:nvSpPr>
              <p:cNvPr id="21" name="矩形 20"/>
              <p:cNvSpPr/>
              <p:nvPr/>
            </p:nvSpPr>
            <p:spPr>
              <a:xfrm>
                <a:off x="1016849" y="3882130"/>
                <a:ext cx="2604553" cy="61125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PA_库_文本框 5"/>
              <p:cNvSpPr txBox="1"/>
              <p:nvPr>
                <p:custDataLst>
                  <p:tags r:id="rId4"/>
                </p:custDataLst>
              </p:nvPr>
            </p:nvSpPr>
            <p:spPr>
              <a:xfrm>
                <a:off x="1325578" y="3933180"/>
                <a:ext cx="1987095" cy="523220"/>
              </a:xfrm>
              <a:prstGeom prst="rect">
                <a:avLst/>
              </a:prstGeom>
              <a:noFill/>
            </p:spPr>
            <p:txBody>
              <a:bodyPr wrap="none" rtlCol="0">
                <a:spAutoFit/>
              </a:bodyPr>
              <a:lstStyle/>
              <a:p>
                <a:r>
                  <a:rPr lang="zh-CN" altLang="en-US" sz="2800" dirty="0">
                    <a:latin typeface="隶书" panose="02010509060101010101" pitchFamily="49" charset="-122"/>
                    <a:ea typeface="隶书" panose="02010509060101010101" pitchFamily="49" charset="-122"/>
                  </a:rPr>
                  <a:t>添加标题</a:t>
                </a:r>
                <a:endParaRPr lang="zh-CN" altLang="en-US" sz="2800" dirty="0">
                  <a:latin typeface="隶书" panose="02010509060101010101" pitchFamily="49" charset="-122"/>
                  <a:ea typeface="隶书" panose="02010509060101010101" pitchFamily="49" charset="-122"/>
                </a:endParaRPr>
              </a:p>
            </p:txBody>
          </p:sp>
        </p:grpSp>
        <p:sp>
          <p:nvSpPr>
            <p:cNvPr id="20" name="矩形 39"/>
            <p:cNvSpPr>
              <a:spLocks noChangeArrowheads="1"/>
            </p:cNvSpPr>
            <p:nvPr/>
          </p:nvSpPr>
          <p:spPr bwMode="auto">
            <a:xfrm>
              <a:off x="8121166" y="2020413"/>
              <a:ext cx="2845226"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nSpc>
                  <a:spcPct val="150000"/>
                </a:lnSpc>
                <a:buNone/>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38473" y="2798752"/>
            <a:ext cx="6110514" cy="112087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1"/>
          <a:stretch>
            <a:fillRect/>
          </a:stretch>
        </p:blipFill>
        <p:spPr>
          <a:xfrm rot="16200000">
            <a:off x="1900431" y="3330641"/>
            <a:ext cx="1626929" cy="5427788"/>
          </a:xfrm>
          <a:prstGeom prst="rect">
            <a:avLst/>
          </a:prstGeom>
        </p:spPr>
      </p:pic>
      <p:pic>
        <p:nvPicPr>
          <p:cNvPr id="7" name="图片 6"/>
          <p:cNvPicPr>
            <a:picLocks noChangeAspect="1"/>
          </p:cNvPicPr>
          <p:nvPr/>
        </p:nvPicPr>
        <p:blipFill>
          <a:blip r:embed="rId1"/>
          <a:stretch>
            <a:fillRect/>
          </a:stretch>
        </p:blipFill>
        <p:spPr>
          <a:xfrm rot="16200000" flipH="1" flipV="1">
            <a:off x="8664642" y="-1900429"/>
            <a:ext cx="1626929" cy="5427787"/>
          </a:xfrm>
          <a:prstGeom prst="rect">
            <a:avLst/>
          </a:prstGeom>
        </p:spPr>
      </p:pic>
      <p:sp>
        <p:nvSpPr>
          <p:cNvPr id="8" name="PA_库_文本框 5"/>
          <p:cNvSpPr txBox="1"/>
          <p:nvPr>
            <p:custDataLst>
              <p:tags r:id="rId2"/>
            </p:custDataLst>
          </p:nvPr>
        </p:nvSpPr>
        <p:spPr>
          <a:xfrm>
            <a:off x="3203942" y="2952958"/>
            <a:ext cx="1723549" cy="1015663"/>
          </a:xfrm>
          <a:prstGeom prst="rect">
            <a:avLst/>
          </a:prstGeom>
          <a:noFill/>
        </p:spPr>
        <p:txBody>
          <a:bodyPr wrap="none" rtlCol="0">
            <a:spAutoFit/>
          </a:bodyPr>
          <a:lstStyle/>
          <a:p>
            <a:r>
              <a:rPr lang="zh-CN" altLang="en-US" sz="6000" dirty="0">
                <a:latin typeface="TypeLand 康熙字典體試用版" pitchFamily="50" charset="-120"/>
                <a:ea typeface="TypeLand 康熙字典體試用版" pitchFamily="50" charset="-120"/>
              </a:rPr>
              <a:t>添加</a:t>
            </a:r>
            <a:endParaRPr lang="zh-CN" altLang="en-US" sz="6000" dirty="0">
              <a:latin typeface="TypeLand 康熙字典體試用版" pitchFamily="50" charset="-120"/>
              <a:ea typeface="TypeLand 康熙字典體試用版" pitchFamily="50" charset="-120"/>
            </a:endParaRPr>
          </a:p>
        </p:txBody>
      </p:sp>
      <p:sp>
        <p:nvSpPr>
          <p:cNvPr id="9" name="PA_库_文本框 5"/>
          <p:cNvSpPr txBox="1"/>
          <p:nvPr>
            <p:custDataLst>
              <p:tags r:id="rId3"/>
            </p:custDataLst>
          </p:nvPr>
        </p:nvSpPr>
        <p:spPr>
          <a:xfrm>
            <a:off x="7305641" y="2952958"/>
            <a:ext cx="1723549" cy="1015663"/>
          </a:xfrm>
          <a:prstGeom prst="rect">
            <a:avLst/>
          </a:prstGeom>
          <a:noFill/>
        </p:spPr>
        <p:txBody>
          <a:bodyPr wrap="none" rtlCol="0">
            <a:spAutoFit/>
          </a:bodyPr>
          <a:lstStyle/>
          <a:p>
            <a:r>
              <a:rPr lang="zh-CN" altLang="en-US" sz="6000" dirty="0">
                <a:latin typeface="TypeLand 康熙字典體試用版" pitchFamily="50" charset="-120"/>
                <a:ea typeface="TypeLand 康熙字典體試用版" pitchFamily="50" charset="-120"/>
              </a:rPr>
              <a:t>标题</a:t>
            </a:r>
            <a:endParaRPr lang="zh-CN" altLang="en-US" sz="6000" dirty="0">
              <a:latin typeface="TypeLand 康熙字典體試用版" pitchFamily="50" charset="-120"/>
              <a:ea typeface="TypeLand 康熙字典體試用版" pitchFamily="50" charset="-12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083" y="1444013"/>
            <a:ext cx="3157898" cy="270947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5633564" y="1512597"/>
            <a:ext cx="5651631" cy="1244592"/>
            <a:chOff x="5538172" y="1995193"/>
            <a:chExt cx="5651631" cy="1244592"/>
          </a:xfrm>
        </p:grpSpPr>
        <p:grpSp>
          <p:nvGrpSpPr>
            <p:cNvPr id="8" name="组合 7"/>
            <p:cNvGrpSpPr/>
            <p:nvPr/>
          </p:nvGrpSpPr>
          <p:grpSpPr>
            <a:xfrm>
              <a:off x="6563559" y="1995193"/>
              <a:ext cx="4626244" cy="1244592"/>
              <a:chOff x="6563559" y="1995193"/>
              <a:chExt cx="4626244" cy="1244592"/>
            </a:xfrm>
          </p:grpSpPr>
          <p:sp>
            <p:nvSpPr>
              <p:cNvPr id="11" name="矩形 10"/>
              <p:cNvSpPr/>
              <p:nvPr/>
            </p:nvSpPr>
            <p:spPr>
              <a:xfrm>
                <a:off x="6563559" y="1995193"/>
                <a:ext cx="2699711" cy="540725"/>
              </a:xfrm>
              <a:prstGeom prst="rect">
                <a:avLst/>
              </a:prstGeom>
            </p:spPr>
            <p:txBody>
              <a:bodyPr vert="horz" wrap="square">
                <a:spAutoFit/>
              </a:bodyPr>
              <a:lstStyle/>
              <a:p>
                <a:pPr>
                  <a:lnSpc>
                    <a:spcPct val="120000"/>
                  </a:lnSpc>
                </a:pPr>
                <a:r>
                  <a:rPr lang="zh-CN" altLang="en-US" sz="2800" b="1" spc="3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zh-CN" altLang="en-US" sz="2800" b="1" dirty="0">
                  <a:latin typeface="隶书" panose="02010509060101010101" pitchFamily="49" charset="-122"/>
                  <a:ea typeface="隶书" panose="02010509060101010101" pitchFamily="49" charset="-122"/>
                </a:endParaRPr>
              </a:p>
            </p:txBody>
          </p:sp>
          <p:sp>
            <p:nvSpPr>
              <p:cNvPr id="12" name="矩形 39"/>
              <p:cNvSpPr>
                <a:spLocks noChangeArrowheads="1"/>
              </p:cNvSpPr>
              <p:nvPr/>
            </p:nvSpPr>
            <p:spPr bwMode="auto">
              <a:xfrm>
                <a:off x="6590062" y="2551583"/>
                <a:ext cx="4599741"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9" name="椭圆 8"/>
            <p:cNvSpPr/>
            <p:nvPr/>
          </p:nvSpPr>
          <p:spPr>
            <a:xfrm>
              <a:off x="5538172" y="2187147"/>
              <a:ext cx="834887" cy="83488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76692" y="2273388"/>
              <a:ext cx="774571" cy="646331"/>
            </a:xfrm>
            <a:prstGeom prst="rect">
              <a:avLst/>
            </a:prstGeom>
          </p:spPr>
          <p:txBody>
            <a:bodyPr wrap="none">
              <a:spAutoFit/>
            </a:bodyPr>
            <a:lstStyle/>
            <a:p>
              <a:r>
                <a:rPr lang="en-US" altLang="zh-CN" sz="3600" b="1" spc="300" dirty="0">
                  <a:latin typeface="+mn-ea"/>
                  <a:sym typeface="微软雅黑" panose="020B0503020204020204" pitchFamily="34" charset="-122"/>
                </a:rPr>
                <a:t>01</a:t>
              </a:r>
              <a:endParaRPr lang="zh-CN" altLang="en-US" sz="3600" dirty="0">
                <a:latin typeface="+mn-ea"/>
              </a:endParaRPr>
            </a:p>
          </p:txBody>
        </p:sp>
      </p:grpSp>
      <p:grpSp>
        <p:nvGrpSpPr>
          <p:cNvPr id="13" name="组合 12"/>
          <p:cNvGrpSpPr/>
          <p:nvPr/>
        </p:nvGrpSpPr>
        <p:grpSpPr>
          <a:xfrm>
            <a:off x="5633564" y="3123182"/>
            <a:ext cx="5651631" cy="1244592"/>
            <a:chOff x="5538172" y="1995193"/>
            <a:chExt cx="5651631" cy="1244592"/>
          </a:xfrm>
        </p:grpSpPr>
        <p:grpSp>
          <p:nvGrpSpPr>
            <p:cNvPr id="14" name="组合 13"/>
            <p:cNvGrpSpPr/>
            <p:nvPr/>
          </p:nvGrpSpPr>
          <p:grpSpPr>
            <a:xfrm>
              <a:off x="6563559" y="1995193"/>
              <a:ext cx="4626244" cy="1244592"/>
              <a:chOff x="6563559" y="1995193"/>
              <a:chExt cx="4626244" cy="1244592"/>
            </a:xfrm>
          </p:grpSpPr>
          <p:sp>
            <p:nvSpPr>
              <p:cNvPr id="17" name="矩形 16"/>
              <p:cNvSpPr/>
              <p:nvPr/>
            </p:nvSpPr>
            <p:spPr>
              <a:xfrm>
                <a:off x="6563559" y="1995193"/>
                <a:ext cx="2699711" cy="540725"/>
              </a:xfrm>
              <a:prstGeom prst="rect">
                <a:avLst/>
              </a:prstGeom>
            </p:spPr>
            <p:txBody>
              <a:bodyPr vert="horz" wrap="square">
                <a:spAutoFit/>
              </a:bodyPr>
              <a:lstStyle/>
              <a:p>
                <a:pPr>
                  <a:lnSpc>
                    <a:spcPct val="120000"/>
                  </a:lnSpc>
                </a:pPr>
                <a:r>
                  <a:rPr lang="zh-CN" altLang="en-US" sz="2800" b="1" spc="3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zh-CN" altLang="en-US" sz="2800" b="1" dirty="0">
                  <a:latin typeface="隶书" panose="02010509060101010101" pitchFamily="49" charset="-122"/>
                  <a:ea typeface="隶书" panose="02010509060101010101" pitchFamily="49" charset="-122"/>
                </a:endParaRPr>
              </a:p>
            </p:txBody>
          </p:sp>
          <p:sp>
            <p:nvSpPr>
              <p:cNvPr id="18" name="矩形 39"/>
              <p:cNvSpPr>
                <a:spLocks noChangeArrowheads="1"/>
              </p:cNvSpPr>
              <p:nvPr/>
            </p:nvSpPr>
            <p:spPr bwMode="auto">
              <a:xfrm>
                <a:off x="6590062" y="2551583"/>
                <a:ext cx="4599741"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15" name="椭圆 14"/>
            <p:cNvSpPr/>
            <p:nvPr/>
          </p:nvSpPr>
          <p:spPr>
            <a:xfrm>
              <a:off x="5538172" y="2187147"/>
              <a:ext cx="834887" cy="83488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576692" y="2273388"/>
              <a:ext cx="774571" cy="646331"/>
            </a:xfrm>
            <a:prstGeom prst="rect">
              <a:avLst/>
            </a:prstGeom>
          </p:spPr>
          <p:txBody>
            <a:bodyPr wrap="none">
              <a:spAutoFit/>
            </a:bodyPr>
            <a:lstStyle/>
            <a:p>
              <a:r>
                <a:rPr lang="en-US" altLang="zh-CN" sz="3600" b="1" spc="300" dirty="0">
                  <a:latin typeface="+mn-ea"/>
                  <a:sym typeface="微软雅黑" panose="020B0503020204020204" pitchFamily="34" charset="-122"/>
                </a:rPr>
                <a:t>02</a:t>
              </a:r>
              <a:endParaRPr lang="zh-CN" altLang="en-US" sz="3600" dirty="0">
                <a:latin typeface="+mn-ea"/>
              </a:endParaRPr>
            </a:p>
          </p:txBody>
        </p:sp>
      </p:grpSp>
      <p:grpSp>
        <p:nvGrpSpPr>
          <p:cNvPr id="19" name="组合 18"/>
          <p:cNvGrpSpPr/>
          <p:nvPr/>
        </p:nvGrpSpPr>
        <p:grpSpPr>
          <a:xfrm>
            <a:off x="5633564" y="4733768"/>
            <a:ext cx="5651631" cy="1244592"/>
            <a:chOff x="5538172" y="1995193"/>
            <a:chExt cx="5651631" cy="1244592"/>
          </a:xfrm>
        </p:grpSpPr>
        <p:grpSp>
          <p:nvGrpSpPr>
            <p:cNvPr id="20" name="组合 19"/>
            <p:cNvGrpSpPr/>
            <p:nvPr/>
          </p:nvGrpSpPr>
          <p:grpSpPr>
            <a:xfrm>
              <a:off x="6563559" y="1995193"/>
              <a:ext cx="4626244" cy="1244592"/>
              <a:chOff x="6563559" y="1995193"/>
              <a:chExt cx="4626244" cy="1244592"/>
            </a:xfrm>
          </p:grpSpPr>
          <p:sp>
            <p:nvSpPr>
              <p:cNvPr id="23" name="矩形 22"/>
              <p:cNvSpPr/>
              <p:nvPr/>
            </p:nvSpPr>
            <p:spPr>
              <a:xfrm>
                <a:off x="6563559" y="1995193"/>
                <a:ext cx="2699711" cy="540725"/>
              </a:xfrm>
              <a:prstGeom prst="rect">
                <a:avLst/>
              </a:prstGeom>
            </p:spPr>
            <p:txBody>
              <a:bodyPr vert="horz" wrap="square">
                <a:spAutoFit/>
              </a:bodyPr>
              <a:lstStyle/>
              <a:p>
                <a:pPr>
                  <a:lnSpc>
                    <a:spcPct val="120000"/>
                  </a:lnSpc>
                </a:pPr>
                <a:r>
                  <a:rPr lang="zh-CN" altLang="en-US" sz="2800" b="1" spc="3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zh-CN" altLang="en-US" sz="2800" b="1" dirty="0">
                  <a:latin typeface="隶书" panose="02010509060101010101" pitchFamily="49" charset="-122"/>
                  <a:ea typeface="隶书" panose="02010509060101010101" pitchFamily="49" charset="-122"/>
                </a:endParaRPr>
              </a:p>
            </p:txBody>
          </p:sp>
          <p:sp>
            <p:nvSpPr>
              <p:cNvPr id="24" name="矩形 39"/>
              <p:cNvSpPr>
                <a:spLocks noChangeArrowheads="1"/>
              </p:cNvSpPr>
              <p:nvPr/>
            </p:nvSpPr>
            <p:spPr bwMode="auto">
              <a:xfrm>
                <a:off x="6590062" y="2551583"/>
                <a:ext cx="4599741"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21" name="椭圆 20"/>
            <p:cNvSpPr/>
            <p:nvPr/>
          </p:nvSpPr>
          <p:spPr>
            <a:xfrm>
              <a:off x="5538172" y="2187147"/>
              <a:ext cx="834887" cy="83488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576692" y="2273388"/>
              <a:ext cx="726481" cy="646331"/>
            </a:xfrm>
            <a:prstGeom prst="rect">
              <a:avLst/>
            </a:prstGeom>
          </p:spPr>
          <p:txBody>
            <a:bodyPr wrap="none">
              <a:spAutoFit/>
            </a:bodyPr>
            <a:lstStyle/>
            <a:p>
              <a:r>
                <a:rPr lang="en-US" altLang="zh-CN" sz="3600" b="1" spc="300" dirty="0">
                  <a:latin typeface="隶书" panose="02010509060101010101" pitchFamily="49" charset="-122"/>
                  <a:ea typeface="隶书" panose="02010509060101010101" pitchFamily="49" charset="-122"/>
                  <a:sym typeface="微软雅黑" panose="020B0503020204020204" pitchFamily="34" charset="-122"/>
                </a:rPr>
                <a:t>03</a:t>
              </a:r>
              <a:endParaRPr lang="zh-CN" altLang="en-US" sz="3600" dirty="0">
                <a:latin typeface="隶书" panose="02010509060101010101" pitchFamily="49" charset="-122"/>
                <a:ea typeface="隶书" panose="02010509060101010101" pitchFamily="49" charset="-122"/>
              </a:endParaRPr>
            </a:p>
          </p:txBody>
        </p:sp>
      </p:grpSp>
      <p:grpSp>
        <p:nvGrpSpPr>
          <p:cNvPr id="2" name="组合 1"/>
          <p:cNvGrpSpPr/>
          <p:nvPr/>
        </p:nvGrpSpPr>
        <p:grpSpPr>
          <a:xfrm>
            <a:off x="1311165" y="1890991"/>
            <a:ext cx="3553234" cy="3546423"/>
            <a:chOff x="1311165" y="1890991"/>
            <a:chExt cx="3553234" cy="3546423"/>
          </a:xfrm>
        </p:grpSpPr>
        <p:pic>
          <p:nvPicPr>
            <p:cNvPr id="4" name="图片 3" descr="圆圈"/>
            <p:cNvPicPr>
              <a:picLocks noChangeAspect="1"/>
            </p:cNvPicPr>
            <p:nvPr/>
          </p:nvPicPr>
          <p:blipFill>
            <a:blip r:embed="rId1"/>
            <a:stretch>
              <a:fillRect/>
            </a:stretch>
          </p:blipFill>
          <p:spPr>
            <a:xfrm>
              <a:off x="1311165" y="1890991"/>
              <a:ext cx="3553234" cy="3546423"/>
            </a:xfrm>
            <a:prstGeom prst="rect">
              <a:avLst/>
            </a:prstGeom>
          </p:spPr>
        </p:pic>
        <p:pic>
          <p:nvPicPr>
            <p:cNvPr id="26" name="图片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6985" y="2675238"/>
              <a:ext cx="3219303" cy="2250484"/>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44914" y="2031046"/>
            <a:ext cx="8829599" cy="3245190"/>
            <a:chOff x="655551" y="2666225"/>
            <a:chExt cx="8623990" cy="3245190"/>
          </a:xfrm>
        </p:grpSpPr>
        <p:sp>
          <p:nvSpPr>
            <p:cNvPr id="11" name="矩形 10"/>
            <p:cNvSpPr/>
            <p:nvPr/>
          </p:nvSpPr>
          <p:spPr bwMode="auto">
            <a:xfrm>
              <a:off x="655551" y="2666225"/>
              <a:ext cx="8623990" cy="324519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2" name="组合 11"/>
            <p:cNvGrpSpPr/>
            <p:nvPr/>
          </p:nvGrpSpPr>
          <p:grpSpPr bwMode="auto">
            <a:xfrm>
              <a:off x="1046861" y="3523453"/>
              <a:ext cx="3873481" cy="1430248"/>
              <a:chOff x="1709237" y="2624518"/>
              <a:chExt cx="1824273" cy="1429201"/>
            </a:xfrm>
          </p:grpSpPr>
          <p:sp>
            <p:nvSpPr>
              <p:cNvPr id="13" name="矩形 12"/>
              <p:cNvSpPr/>
              <p:nvPr/>
            </p:nvSpPr>
            <p:spPr>
              <a:xfrm>
                <a:off x="1754726" y="2624518"/>
                <a:ext cx="1370355" cy="540329"/>
              </a:xfrm>
              <a:prstGeom prst="rect">
                <a:avLst/>
              </a:prstGeom>
            </p:spPr>
            <p:txBody>
              <a:bodyPr wrap="square">
                <a:spAutoFit/>
              </a:bodyPr>
              <a:lstStyle/>
              <a:p>
                <a:pPr eaLnBrk="1" fontAlgn="auto" hangingPunct="1">
                  <a:lnSpc>
                    <a:spcPct val="120000"/>
                  </a:lnSpc>
                  <a:spcBef>
                    <a:spcPts val="0"/>
                  </a:spcBef>
                  <a:spcAft>
                    <a:spcPts val="0"/>
                  </a:spcAft>
                  <a:defRPr/>
                </a:pPr>
                <a:r>
                  <a:rPr lang="zh-CN" altLang="en-US" sz="2800" b="1" spc="300" dirty="0">
                    <a:latin typeface="隶书" panose="02010509060101010101" pitchFamily="49" charset="-122"/>
                    <a:ea typeface="隶书" panose="02010509060101010101" pitchFamily="49" charset="-122"/>
                    <a:sym typeface="微软雅黑" panose="020B0503020204020204" pitchFamily="34" charset="-122"/>
                  </a:rPr>
                  <a:t>点击添加标题</a:t>
                </a:r>
                <a:endParaRPr lang="zh-CN" altLang="en-US" sz="2800" b="1" dirty="0">
                  <a:latin typeface="隶书" panose="02010509060101010101" pitchFamily="49" charset="-122"/>
                  <a:ea typeface="隶书" panose="02010509060101010101" pitchFamily="49" charset="-122"/>
                </a:endParaRPr>
              </a:p>
            </p:txBody>
          </p:sp>
          <p:sp>
            <p:nvSpPr>
              <p:cNvPr id="14" name="矩形 39"/>
              <p:cNvSpPr>
                <a:spLocks noChangeArrowheads="1"/>
              </p:cNvSpPr>
              <p:nvPr/>
            </p:nvSpPr>
            <p:spPr bwMode="auto">
              <a:xfrm>
                <a:off x="1709237" y="3223330"/>
                <a:ext cx="1824273" cy="83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defTabSz="121793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defTabSz="121793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defTabSz="121793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defTabSz="1217930" fontAlgn="base">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eaLnBrk="1" hangingPunct="1">
                  <a:lnSpc>
                    <a:spcPct val="150000"/>
                  </a:lnSpc>
                  <a:buFontTx/>
                  <a:buNone/>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pic>
        <p:nvPicPr>
          <p:cNvPr id="24" name="图片 2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26080" y="3487526"/>
            <a:ext cx="1498234" cy="3069714"/>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3314" y="1198749"/>
            <a:ext cx="3489104" cy="3489104"/>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038473" y="2798752"/>
            <a:ext cx="6110514" cy="112087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1"/>
          <a:stretch>
            <a:fillRect/>
          </a:stretch>
        </p:blipFill>
        <p:spPr>
          <a:xfrm rot="16200000">
            <a:off x="1900431" y="3330641"/>
            <a:ext cx="1626929" cy="5427788"/>
          </a:xfrm>
          <a:prstGeom prst="rect">
            <a:avLst/>
          </a:prstGeom>
        </p:spPr>
      </p:pic>
      <p:pic>
        <p:nvPicPr>
          <p:cNvPr id="7" name="图片 6"/>
          <p:cNvPicPr>
            <a:picLocks noChangeAspect="1"/>
          </p:cNvPicPr>
          <p:nvPr/>
        </p:nvPicPr>
        <p:blipFill>
          <a:blip r:embed="rId1"/>
          <a:stretch>
            <a:fillRect/>
          </a:stretch>
        </p:blipFill>
        <p:spPr>
          <a:xfrm rot="16200000" flipH="1" flipV="1">
            <a:off x="8664642" y="-1900429"/>
            <a:ext cx="1626929" cy="5427787"/>
          </a:xfrm>
          <a:prstGeom prst="rect">
            <a:avLst/>
          </a:prstGeom>
        </p:spPr>
      </p:pic>
      <p:sp>
        <p:nvSpPr>
          <p:cNvPr id="8" name="PA_库_文本框 5"/>
          <p:cNvSpPr txBox="1"/>
          <p:nvPr>
            <p:custDataLst>
              <p:tags r:id="rId2"/>
            </p:custDataLst>
          </p:nvPr>
        </p:nvSpPr>
        <p:spPr>
          <a:xfrm>
            <a:off x="3203942" y="2952958"/>
            <a:ext cx="1723549" cy="1015663"/>
          </a:xfrm>
          <a:prstGeom prst="rect">
            <a:avLst/>
          </a:prstGeom>
          <a:noFill/>
        </p:spPr>
        <p:txBody>
          <a:bodyPr wrap="none" rtlCol="0">
            <a:spAutoFit/>
          </a:bodyPr>
          <a:lstStyle/>
          <a:p>
            <a:r>
              <a:rPr lang="zh-CN" altLang="en-US" sz="6000" dirty="0">
                <a:latin typeface="TypeLand 康熙字典體試用版" pitchFamily="50" charset="-120"/>
                <a:ea typeface="TypeLand 康熙字典體試用版" pitchFamily="50" charset="-120"/>
              </a:rPr>
              <a:t>添加</a:t>
            </a:r>
            <a:endParaRPr lang="zh-CN" altLang="en-US" sz="6000" dirty="0">
              <a:latin typeface="TypeLand 康熙字典體試用版" pitchFamily="50" charset="-120"/>
              <a:ea typeface="TypeLand 康熙字典體試用版" pitchFamily="50" charset="-120"/>
            </a:endParaRPr>
          </a:p>
        </p:txBody>
      </p:sp>
      <p:sp>
        <p:nvSpPr>
          <p:cNvPr id="9" name="PA_库_文本框 5"/>
          <p:cNvSpPr txBox="1"/>
          <p:nvPr>
            <p:custDataLst>
              <p:tags r:id="rId3"/>
            </p:custDataLst>
          </p:nvPr>
        </p:nvSpPr>
        <p:spPr>
          <a:xfrm>
            <a:off x="7305641" y="2952958"/>
            <a:ext cx="1723549" cy="1015663"/>
          </a:xfrm>
          <a:prstGeom prst="rect">
            <a:avLst/>
          </a:prstGeom>
          <a:noFill/>
        </p:spPr>
        <p:txBody>
          <a:bodyPr wrap="none" rtlCol="0">
            <a:spAutoFit/>
          </a:bodyPr>
          <a:lstStyle/>
          <a:p>
            <a:r>
              <a:rPr lang="zh-CN" altLang="en-US" sz="6000" dirty="0">
                <a:latin typeface="TypeLand 康熙字典體試用版" pitchFamily="50" charset="-120"/>
                <a:ea typeface="TypeLand 康熙字典體試用版" pitchFamily="50" charset="-120"/>
              </a:rPr>
              <a:t>标题</a:t>
            </a:r>
            <a:endParaRPr lang="zh-CN" altLang="en-US" sz="6000" dirty="0">
              <a:latin typeface="TypeLand 康熙字典體試用版" pitchFamily="50" charset="-120"/>
              <a:ea typeface="TypeLand 康熙字典體試用版" pitchFamily="50" charset="-120"/>
            </a:endParaRPr>
          </a:p>
        </p:txBody>
      </p:sp>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0083" y="1444013"/>
            <a:ext cx="3157898" cy="270947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Lst>
  </p:timing>
</p:sld>
</file>

<file path=ppt/tags/tag1.xml><?xml version="1.0" encoding="utf-8"?>
<p:tagLst xmlns:p="http://schemas.openxmlformats.org/presentationml/2006/main">
  <p:tag name="PA" val="v4.0.0"/>
</p:tagLst>
</file>

<file path=ppt/tags/tag10.xml><?xml version="1.0" encoding="utf-8"?>
<p:tagLst xmlns:p="http://schemas.openxmlformats.org/presentationml/2006/main">
  <p:tag name="PA" val="v4.0.0"/>
</p:tagLst>
</file>

<file path=ppt/tags/tag11.xml><?xml version="1.0" encoding="utf-8"?>
<p:tagLst xmlns:p="http://schemas.openxmlformats.org/presentationml/2006/main">
  <p:tag name="PA" val="v4.0.0"/>
</p:tagLst>
</file>

<file path=ppt/tags/tag12.xml><?xml version="1.0" encoding="utf-8"?>
<p:tagLst xmlns:p="http://schemas.openxmlformats.org/presentationml/2006/main">
  <p:tag name="PA" val="v4.0.0"/>
</p:tagLst>
</file>

<file path=ppt/tags/tag13.xml><?xml version="1.0" encoding="utf-8"?>
<p:tagLst xmlns:p="http://schemas.openxmlformats.org/presentationml/2006/main">
  <p:tag name="PA" val="v4.0.0"/>
</p:tagLst>
</file>

<file path=ppt/tags/tag14.xml><?xml version="1.0" encoding="utf-8"?>
<p:tagLst xmlns:p="http://schemas.openxmlformats.org/presentationml/2006/main">
  <p:tag name="PA" val="v4.0.0"/>
</p:tagLst>
</file>

<file path=ppt/tags/tag15.xml><?xml version="1.0" encoding="utf-8"?>
<p:tagLst xmlns:p="http://schemas.openxmlformats.org/presentationml/2006/main">
  <p:tag name="PA" val="v4.0.0"/>
</p:tagLst>
</file>

<file path=ppt/tags/tag16.xml><?xml version="1.0" encoding="utf-8"?>
<p:tagLst xmlns:p="http://schemas.openxmlformats.org/presentationml/2006/main">
  <p:tag name="PA" val="v4.0.0"/>
</p:tagLst>
</file>

<file path=ppt/tags/tag17.xml><?xml version="1.0" encoding="utf-8"?>
<p:tagLst xmlns:p="http://schemas.openxmlformats.org/presentationml/2006/main">
  <p:tag name="PA" val="v4.0.0"/>
</p:tagLst>
</file>

<file path=ppt/tags/tag18.xml><?xml version="1.0" encoding="utf-8"?>
<p:tagLst xmlns:p="http://schemas.openxmlformats.org/presentationml/2006/main">
  <p:tag name="PA" val="v4.0.0"/>
</p:tagLst>
</file>

<file path=ppt/tags/tag19.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20.xml><?xml version="1.0" encoding="utf-8"?>
<p:tagLst xmlns:p="http://schemas.openxmlformats.org/presentationml/2006/main">
  <p:tag name="PA" val="v4.0.0"/>
</p:tagLst>
</file>

<file path=ppt/tags/tag3.xml><?xml version="1.0" encoding="utf-8"?>
<p:tagLst xmlns:p="http://schemas.openxmlformats.org/presentationml/2006/main">
  <p:tag name="PA" val="v4.0.0"/>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PA" val="v4.0.0"/>
</p:tagLst>
</file>

<file path=ppt/tags/tag7.xml><?xml version="1.0" encoding="utf-8"?>
<p:tagLst xmlns:p="http://schemas.openxmlformats.org/presentationml/2006/main">
  <p:tag name="PA" val="v4.0.0"/>
</p:tagLst>
</file>

<file path=ppt/tags/tag8.xml><?xml version="1.0" encoding="utf-8"?>
<p:tagLst xmlns:p="http://schemas.openxmlformats.org/presentationml/2006/main">
  <p:tag name="PA" val="v4.0.0"/>
</p:tagLst>
</file>

<file path=ppt/tags/tag9.xml><?xml version="1.0" encoding="utf-8"?>
<p:tagLst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842</Words>
  <Application>WPS 演示</Application>
  <PresentationFormat>宽屏</PresentationFormat>
  <Paragraphs>136</Paragraphs>
  <Slides>14</Slides>
  <Notes>3</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vt:i4>
      </vt:variant>
    </vt:vector>
  </HeadingPairs>
  <TitlesOfParts>
    <vt:vector size="26" baseType="lpstr">
      <vt:lpstr>Arial</vt:lpstr>
      <vt:lpstr>宋体</vt:lpstr>
      <vt:lpstr>Wingdings</vt:lpstr>
      <vt:lpstr>TypeLand 康熙字典體試用版</vt:lpstr>
      <vt:lpstr>Adobe 明體 Std L</vt:lpstr>
      <vt:lpstr>微软雅黑</vt:lpstr>
      <vt:lpstr>隶书</vt:lpstr>
      <vt:lpstr>等线</vt:lpstr>
      <vt:lpstr>Calibri</vt:lpstr>
      <vt:lpstr>等线 Light</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一颗苹果</cp:lastModifiedBy>
  <cp:revision>2</cp:revision>
  <dcterms:created xsi:type="dcterms:W3CDTF">2017-11-27T14:16:00Z</dcterms:created>
  <dcterms:modified xsi:type="dcterms:W3CDTF">2021-09-13T06:43:14Z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8175612691194017B26AD8673DFE65AB</vt:lpwstr>
  </property>
  <property fmtid="{D5CDD505-2E9C-101B-9397-08002B2CF9AE}" pid="3" name="KSOProductBuildVer">
    <vt:lpwstr>2052-11.1.0.10463</vt:lpwstr>
  </property>
</Properties>
</file>