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86" r:id="rId3"/>
    <p:sldId id="287" r:id="rId4"/>
    <p:sldId id="261" r:id="rId5"/>
    <p:sldId id="262" r:id="rId7"/>
    <p:sldId id="271" r:id="rId8"/>
    <p:sldId id="268" r:id="rId9"/>
    <p:sldId id="274" r:id="rId10"/>
    <p:sldId id="282" r:id="rId11"/>
    <p:sldId id="270" r:id="rId12"/>
    <p:sldId id="265" r:id="rId13"/>
    <p:sldId id="275" r:id="rId14"/>
    <p:sldId id="283" r:id="rId15"/>
    <p:sldId id="263" r:id="rId16"/>
    <p:sldId id="266" r:id="rId17"/>
    <p:sldId id="278" r:id="rId18"/>
    <p:sldId id="276" r:id="rId19"/>
    <p:sldId id="284" r:id="rId20"/>
    <p:sldId id="267" r:id="rId21"/>
    <p:sldId id="281" r:id="rId22"/>
    <p:sldId id="280" r:id="rId23"/>
    <p:sldId id="288" r:id="rId24"/>
  </p:sldIdLst>
  <p:sldSz cx="9144000" cy="5143500" type="screen16x9"/>
  <p:notesSz cx="6858000" cy="9144000"/>
  <p:embeddedFontLst>
    <p:embeddedFont>
      <p:font typeface="方正姚体" panose="02010601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Calibri Light" panose="020F0302020204030204" charset="0"/>
      <p:regular r:id="rId38"/>
      <p:italic r:id="rId39"/>
    </p:embeddedFont>
    <p:embeddedFont>
      <p:font typeface="等线" panose="02010600030101010101" charset="-122"/>
      <p:regular r:id="rId40"/>
    </p:embeddedFont>
    <p:embeddedFont>
      <p:font typeface="Open Sans Light" panose="020B0306030504020204" pitchFamily="34" charset="0"/>
      <p:regular r:id="rId41"/>
      <p:italic r:id="rId42"/>
    </p:embeddedFont>
  </p:embeddedFontLst>
  <p:custDataLst>
    <p:tags r:id="rId4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2D6"/>
    <a:srgbClr val="CFDA4C"/>
    <a:srgbClr val="FFD6CE"/>
    <a:srgbClr val="FCDEE2"/>
    <a:srgbClr val="49B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38" autoAdjust="0"/>
  </p:normalViewPr>
  <p:slideViewPr>
    <p:cSldViewPr snapToGrid="0">
      <p:cViewPr varScale="1">
        <p:scale>
          <a:sx n="115" d="100"/>
          <a:sy n="115" d="100"/>
        </p:scale>
        <p:origin x="4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3" Type="http://schemas.openxmlformats.org/officeDocument/2006/relationships/tags" Target="tags/tag3.xml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slide" Target="slides/slide2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96DD-FE77-4A6F-B7FF-3D7A8FEDA0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63B03-ADFE-4F59-8156-1C073C42444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63B03-ADFE-4F59-8156-1C073C42444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63B03-ADFE-4F59-8156-1C073C42444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63B03-ADFE-4F59-8156-1C073C42444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E63C-F765-426D-9784-178EC82616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过渡页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79450" y="1611086"/>
            <a:ext cx="7785101" cy="1861457"/>
          </a:xfrm>
          <a:prstGeom prst="rect">
            <a:avLst/>
          </a:prstGeom>
          <a:solidFill>
            <a:srgbClr val="75B2D6">
              <a:alpha val="80000"/>
            </a:srgbClr>
          </a:solidFill>
          <a:ln w="127000">
            <a:solidFill>
              <a:schemeClr val="bg1"/>
            </a:solidFill>
          </a:ln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15"/>
          </a:p>
        </p:txBody>
      </p:sp>
      <p:sp>
        <p:nvSpPr>
          <p:cNvPr id="5" name="圆角矩形 4"/>
          <p:cNvSpPr/>
          <p:nvPr userDrawn="1"/>
        </p:nvSpPr>
        <p:spPr>
          <a:xfrm>
            <a:off x="3396343" y="3309256"/>
            <a:ext cx="2351315" cy="3329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800" spc="450" dirty="0">
              <a:solidFill>
                <a:srgbClr val="7030A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7082" y="1745412"/>
            <a:ext cx="3429836" cy="3924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 spc="4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-PART ONE-</a:t>
            </a:r>
            <a:endParaRPr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844550" y="2225525"/>
            <a:ext cx="7454900" cy="830997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950" b="1" spc="45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请在此处添加标题</a:t>
            </a:r>
            <a:endParaRPr kumimoji="0" lang="zh-CN" alt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build="p">
        <p:tmplLst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2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8074" y="536538"/>
            <a:ext cx="5827853" cy="402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rgbClr val="75B2D6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317" t="24128" r="317" b="1997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176439" y="1133410"/>
            <a:ext cx="1707301" cy="807738"/>
            <a:chOff x="5591515" y="1114424"/>
            <a:chExt cx="2276928" cy="1077233"/>
          </a:xfrm>
          <a:solidFill>
            <a:srgbClr val="75B2D6"/>
          </a:solidFill>
        </p:grpSpPr>
        <p:sp>
          <p:nvSpPr>
            <p:cNvPr id="16" name="矩形 15"/>
            <p:cNvSpPr/>
            <p:nvPr/>
          </p:nvSpPr>
          <p:spPr>
            <a:xfrm>
              <a:off x="5591515" y="1114425"/>
              <a:ext cx="45719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22724" y="1114425"/>
              <a:ext cx="45719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6703945" y="1994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3176439" y="3318892"/>
            <a:ext cx="1703270" cy="975339"/>
            <a:chOff x="5591515" y="1106804"/>
            <a:chExt cx="2271552" cy="1300753"/>
          </a:xfrm>
          <a:solidFill>
            <a:srgbClr val="75B2D6"/>
          </a:solidFill>
        </p:grpSpPr>
        <p:sp>
          <p:nvSpPr>
            <p:cNvPr id="20" name="矩形 19"/>
            <p:cNvSpPr/>
            <p:nvPr/>
          </p:nvSpPr>
          <p:spPr>
            <a:xfrm>
              <a:off x="5591515" y="1114426"/>
              <a:ext cx="45719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817348" y="1114425"/>
              <a:ext cx="45719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6200000">
              <a:off x="6703945" y="-5626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2569278" y="2786635"/>
            <a:ext cx="2824812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WORK REPORT</a:t>
            </a:r>
            <a:endParaRPr lang="en-US" altLang="zh-CN" sz="3300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3589868" y="3293266"/>
            <a:ext cx="877163" cy="923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700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简约</a:t>
            </a:r>
            <a:endParaRPr lang="en-US" altLang="zh-CN" sz="2700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2700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通用</a:t>
            </a:r>
            <a:endParaRPr lang="en-US" altLang="zh-CN" sz="2700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3315115" y="1416418"/>
            <a:ext cx="1429950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75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Calibri" panose="020F0502020204030204" pitchFamily="34" charset="0"/>
              </a:rPr>
              <a:t>Please replace text, click add relevant headline, can copy your content to this directly. Headline.</a:t>
            </a:r>
            <a:endParaRPr lang="zh-CN" altLang="en-US" sz="675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83919" y="1774257"/>
            <a:ext cx="4186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gradFill>
                  <a:gsLst>
                    <a:gs pos="0">
                      <a:srgbClr val="CFDA4C"/>
                    </a:gs>
                    <a:gs pos="56000">
                      <a:srgbClr val="75B2D6"/>
                    </a:gs>
                  </a:gsLst>
                  <a:lin ang="54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简约水彩</a:t>
            </a:r>
            <a:endParaRPr lang="zh-CN" altLang="en-US" sz="6600" dirty="0">
              <a:gradFill>
                <a:gsLst>
                  <a:gs pos="0">
                    <a:srgbClr val="CFDA4C"/>
                  </a:gs>
                  <a:gs pos="56000">
                    <a:srgbClr val="75B2D6"/>
                  </a:gs>
                </a:gsLst>
                <a:lin ang="54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右箭头 4"/>
          <p:cNvSpPr/>
          <p:nvPr/>
        </p:nvSpPr>
        <p:spPr>
          <a:xfrm>
            <a:off x="2699325" y="1965327"/>
            <a:ext cx="863600" cy="576263"/>
          </a:xfrm>
          <a:prstGeom prst="leftRightArrow">
            <a:avLst>
              <a:gd name="adj1" fmla="val 53919"/>
              <a:gd name="adj2" fmla="val 40202"/>
            </a:avLst>
          </a:prstGeom>
          <a:solidFill>
            <a:srgbClr val="75B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6" name="左右箭头 5"/>
          <p:cNvSpPr/>
          <p:nvPr/>
        </p:nvSpPr>
        <p:spPr>
          <a:xfrm>
            <a:off x="5580064" y="2001840"/>
            <a:ext cx="863600" cy="576262"/>
          </a:xfrm>
          <a:prstGeom prst="leftRightArrow">
            <a:avLst>
              <a:gd name="adj1" fmla="val 53919"/>
              <a:gd name="adj2" fmla="val 40202"/>
            </a:avLst>
          </a:prstGeom>
          <a:solidFill>
            <a:srgbClr val="75B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60782" y="3574670"/>
            <a:ext cx="1657349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1116221" y="3286832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06815" y="3574670"/>
            <a:ext cx="1657349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3962255" y="3286832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22259" y="3574670"/>
            <a:ext cx="1657349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6877698" y="3286832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44119" y="1425576"/>
            <a:ext cx="1655763" cy="1655763"/>
            <a:chOff x="4992158" y="1849967"/>
            <a:chExt cx="2207684" cy="2207684"/>
          </a:xfrm>
        </p:grpSpPr>
        <p:sp>
          <p:nvSpPr>
            <p:cNvPr id="3" name="椭圆 2"/>
            <p:cNvSpPr/>
            <p:nvPr/>
          </p:nvSpPr>
          <p:spPr>
            <a:xfrm>
              <a:off x="4992158" y="1849967"/>
              <a:ext cx="2207684" cy="2207684"/>
            </a:xfrm>
            <a:prstGeom prst="ellipse">
              <a:avLst/>
            </a:prstGeom>
            <a:solidFill>
              <a:srgbClr val="75B2D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14000" y="2071809"/>
              <a:ext cx="1764000" cy="1764000"/>
              <a:chOff x="6270625" y="2436019"/>
              <a:chExt cx="914400" cy="914400"/>
            </a:xfrm>
          </p:grpSpPr>
          <p:sp>
            <p:nvSpPr>
              <p:cNvPr id="18" name="椭圆 84"/>
              <p:cNvSpPr>
                <a:spLocks noChangeArrowheads="1"/>
              </p:cNvSpPr>
              <p:nvPr/>
            </p:nvSpPr>
            <p:spPr bwMode="auto">
              <a:xfrm>
                <a:off x="6270625" y="2436019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1"/>
              <p:cNvSpPr>
                <a:spLocks noEditPoints="1"/>
              </p:cNvSpPr>
              <p:nvPr/>
            </p:nvSpPr>
            <p:spPr bwMode="auto">
              <a:xfrm>
                <a:off x="6545263" y="2722563"/>
                <a:ext cx="365125" cy="341312"/>
              </a:xfrm>
              <a:custGeom>
                <a:avLst/>
                <a:gdLst>
                  <a:gd name="T0" fmla="*/ 391410361 w 301"/>
                  <a:gd name="T1" fmla="*/ 281259243 h 282"/>
                  <a:gd name="T2" fmla="*/ 344322579 w 301"/>
                  <a:gd name="T3" fmla="*/ 101077975 h 282"/>
                  <a:gd name="T4" fmla="*/ 119188445 w 301"/>
                  <a:gd name="T5" fmla="*/ 52736335 h 282"/>
                  <a:gd name="T6" fmla="*/ 47086569 w 301"/>
                  <a:gd name="T7" fmla="*/ 4394695 h 282"/>
                  <a:gd name="T8" fmla="*/ 17657008 w 301"/>
                  <a:gd name="T9" fmla="*/ 19043273 h 282"/>
                  <a:gd name="T10" fmla="*/ 89758885 w 301"/>
                  <a:gd name="T11" fmla="*/ 83499197 h 282"/>
                  <a:gd name="T12" fmla="*/ 194233157 w 301"/>
                  <a:gd name="T13" fmla="*/ 364757230 h 282"/>
                  <a:gd name="T14" fmla="*/ 442911181 w 301"/>
                  <a:gd name="T15" fmla="*/ 380871513 h 282"/>
                  <a:gd name="T16" fmla="*/ 391410361 w 301"/>
                  <a:gd name="T17" fmla="*/ 281259243 h 282"/>
                  <a:gd name="T18" fmla="*/ 356095131 w 301"/>
                  <a:gd name="T19" fmla="*/ 339854767 h 282"/>
                  <a:gd name="T20" fmla="*/ 353152297 w 301"/>
                  <a:gd name="T21" fmla="*/ 341319262 h 282"/>
                  <a:gd name="T22" fmla="*/ 350208249 w 301"/>
                  <a:gd name="T23" fmla="*/ 339854767 h 282"/>
                  <a:gd name="T24" fmla="*/ 233962638 w 301"/>
                  <a:gd name="T25" fmla="*/ 202154740 h 282"/>
                  <a:gd name="T26" fmla="*/ 155975092 w 301"/>
                  <a:gd name="T27" fmla="*/ 109866154 h 282"/>
                  <a:gd name="T28" fmla="*/ 155975092 w 301"/>
                  <a:gd name="T29" fmla="*/ 104006965 h 282"/>
                  <a:gd name="T30" fmla="*/ 160389344 w 301"/>
                  <a:gd name="T31" fmla="*/ 104006965 h 282"/>
                  <a:gd name="T32" fmla="*/ 261920781 w 301"/>
                  <a:gd name="T33" fmla="*/ 178716773 h 282"/>
                  <a:gd name="T34" fmla="*/ 357566549 w 301"/>
                  <a:gd name="T35" fmla="*/ 335460073 h 282"/>
                  <a:gd name="T36" fmla="*/ 356095131 w 301"/>
                  <a:gd name="T37" fmla="*/ 339854767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623051" y="1425576"/>
            <a:ext cx="1655763" cy="1655763"/>
            <a:chOff x="8830735" y="1849967"/>
            <a:chExt cx="2207684" cy="2207684"/>
          </a:xfrm>
        </p:grpSpPr>
        <p:sp>
          <p:nvSpPr>
            <p:cNvPr id="4" name="椭圆 3"/>
            <p:cNvSpPr/>
            <p:nvPr/>
          </p:nvSpPr>
          <p:spPr>
            <a:xfrm>
              <a:off x="8830735" y="1849967"/>
              <a:ext cx="2207684" cy="2207684"/>
            </a:xfrm>
            <a:prstGeom prst="ellipse">
              <a:avLst/>
            </a:prstGeom>
            <a:solidFill>
              <a:srgbClr val="75B2D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053635" y="2071809"/>
              <a:ext cx="1764000" cy="1764000"/>
              <a:chOff x="6270625" y="4710906"/>
              <a:chExt cx="914400" cy="914400"/>
            </a:xfrm>
          </p:grpSpPr>
          <p:sp>
            <p:nvSpPr>
              <p:cNvPr id="27" name="椭圆 86"/>
              <p:cNvSpPr>
                <a:spLocks noChangeArrowheads="1"/>
              </p:cNvSpPr>
              <p:nvPr/>
            </p:nvSpPr>
            <p:spPr bwMode="auto">
              <a:xfrm>
                <a:off x="6270625" y="4710906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67"/>
              <p:cNvSpPr>
                <a:spLocks noEditPoints="1"/>
              </p:cNvSpPr>
              <p:nvPr/>
            </p:nvSpPr>
            <p:spPr bwMode="auto">
              <a:xfrm>
                <a:off x="6564313" y="4993481"/>
                <a:ext cx="327025" cy="349250"/>
              </a:xfrm>
              <a:custGeom>
                <a:avLst/>
                <a:gdLst>
                  <a:gd name="T0" fmla="*/ 370963058 w 269"/>
                  <a:gd name="T1" fmla="*/ 282350435 h 288"/>
                  <a:gd name="T2" fmla="*/ 345838055 w 269"/>
                  <a:gd name="T3" fmla="*/ 307350914 h 288"/>
                  <a:gd name="T4" fmla="*/ 345838055 w 269"/>
                  <a:gd name="T5" fmla="*/ 310291648 h 288"/>
                  <a:gd name="T6" fmla="*/ 297066349 w 269"/>
                  <a:gd name="T7" fmla="*/ 342644567 h 288"/>
                  <a:gd name="T8" fmla="*/ 236470683 w 269"/>
                  <a:gd name="T9" fmla="*/ 352938953 h 288"/>
                  <a:gd name="T10" fmla="*/ 218735960 w 269"/>
                  <a:gd name="T11" fmla="*/ 274997995 h 288"/>
                  <a:gd name="T12" fmla="*/ 215779362 w 269"/>
                  <a:gd name="T13" fmla="*/ 177940450 h 288"/>
                  <a:gd name="T14" fmla="*/ 285242389 w 269"/>
                  <a:gd name="T15" fmla="*/ 177940450 h 288"/>
                  <a:gd name="T16" fmla="*/ 311845691 w 269"/>
                  <a:gd name="T17" fmla="*/ 172057770 h 288"/>
                  <a:gd name="T18" fmla="*/ 328103332 w 269"/>
                  <a:gd name="T19" fmla="*/ 180881183 h 288"/>
                  <a:gd name="T20" fmla="*/ 348794653 w 269"/>
                  <a:gd name="T21" fmla="*/ 160292411 h 288"/>
                  <a:gd name="T22" fmla="*/ 328103332 w 269"/>
                  <a:gd name="T23" fmla="*/ 139704851 h 288"/>
                  <a:gd name="T24" fmla="*/ 310367392 w 269"/>
                  <a:gd name="T25" fmla="*/ 148528264 h 288"/>
                  <a:gd name="T26" fmla="*/ 214301063 w 269"/>
                  <a:gd name="T27" fmla="*/ 148528264 h 288"/>
                  <a:gd name="T28" fmla="*/ 212823980 w 269"/>
                  <a:gd name="T29" fmla="*/ 99999491 h 288"/>
                  <a:gd name="T30" fmla="*/ 249771726 w 269"/>
                  <a:gd name="T31" fmla="*/ 51470719 h 288"/>
                  <a:gd name="T32" fmla="*/ 198044638 w 269"/>
                  <a:gd name="T33" fmla="*/ 0 h 288"/>
                  <a:gd name="T34" fmla="*/ 146316334 w 269"/>
                  <a:gd name="T35" fmla="*/ 51470719 h 288"/>
                  <a:gd name="T36" fmla="*/ 183265296 w 269"/>
                  <a:gd name="T37" fmla="*/ 99999491 h 288"/>
                  <a:gd name="T38" fmla="*/ 181786997 w 269"/>
                  <a:gd name="T39" fmla="*/ 148528264 h 288"/>
                  <a:gd name="T40" fmla="*/ 85720668 w 269"/>
                  <a:gd name="T41" fmla="*/ 148528264 h 288"/>
                  <a:gd name="T42" fmla="*/ 67984729 w 269"/>
                  <a:gd name="T43" fmla="*/ 139704851 h 288"/>
                  <a:gd name="T44" fmla="*/ 47294623 w 269"/>
                  <a:gd name="T45" fmla="*/ 160292411 h 288"/>
                  <a:gd name="T46" fmla="*/ 67984729 w 269"/>
                  <a:gd name="T47" fmla="*/ 180881183 h 288"/>
                  <a:gd name="T48" fmla="*/ 84242369 w 269"/>
                  <a:gd name="T49" fmla="*/ 172057770 h 288"/>
                  <a:gd name="T50" fmla="*/ 112323970 w 269"/>
                  <a:gd name="T51" fmla="*/ 177940450 h 288"/>
                  <a:gd name="T52" fmla="*/ 180308699 w 269"/>
                  <a:gd name="T53" fmla="*/ 177940450 h 288"/>
                  <a:gd name="T54" fmla="*/ 177353316 w 269"/>
                  <a:gd name="T55" fmla="*/ 274997995 h 288"/>
                  <a:gd name="T56" fmla="*/ 161095676 w 269"/>
                  <a:gd name="T57" fmla="*/ 351467980 h 288"/>
                  <a:gd name="T58" fmla="*/ 87198967 w 269"/>
                  <a:gd name="T59" fmla="*/ 333821154 h 288"/>
                  <a:gd name="T60" fmla="*/ 50250005 w 269"/>
                  <a:gd name="T61" fmla="*/ 311762621 h 288"/>
                  <a:gd name="T62" fmla="*/ 51728304 w 269"/>
                  <a:gd name="T63" fmla="*/ 307350914 h 288"/>
                  <a:gd name="T64" fmla="*/ 25125003 w 269"/>
                  <a:gd name="T65" fmla="*/ 282350435 h 288"/>
                  <a:gd name="T66" fmla="*/ 0 w 269"/>
                  <a:gd name="T67" fmla="*/ 307350914 h 288"/>
                  <a:gd name="T68" fmla="*/ 25125003 w 269"/>
                  <a:gd name="T69" fmla="*/ 333821154 h 288"/>
                  <a:gd name="T70" fmla="*/ 31036982 w 269"/>
                  <a:gd name="T71" fmla="*/ 332350181 h 288"/>
                  <a:gd name="T72" fmla="*/ 70941327 w 269"/>
                  <a:gd name="T73" fmla="*/ 363232127 h 288"/>
                  <a:gd name="T74" fmla="*/ 150750015 w 269"/>
                  <a:gd name="T75" fmla="*/ 401467726 h 288"/>
                  <a:gd name="T76" fmla="*/ 199521721 w 269"/>
                  <a:gd name="T77" fmla="*/ 423526259 h 288"/>
                  <a:gd name="T78" fmla="*/ 245338045 w 269"/>
                  <a:gd name="T79" fmla="*/ 401467726 h 288"/>
                  <a:gd name="T80" fmla="*/ 325146734 w 269"/>
                  <a:gd name="T81" fmla="*/ 363232127 h 288"/>
                  <a:gd name="T82" fmla="*/ 365051078 w 269"/>
                  <a:gd name="T83" fmla="*/ 332350181 h 288"/>
                  <a:gd name="T84" fmla="*/ 370963058 w 269"/>
                  <a:gd name="T85" fmla="*/ 333821154 h 288"/>
                  <a:gd name="T86" fmla="*/ 397566359 w 269"/>
                  <a:gd name="T87" fmla="*/ 307350914 h 288"/>
                  <a:gd name="T88" fmla="*/ 370963058 w 269"/>
                  <a:gd name="T89" fmla="*/ 282350435 h 288"/>
                  <a:gd name="T90" fmla="*/ 169963038 w 269"/>
                  <a:gd name="T91" fmla="*/ 51470719 h 288"/>
                  <a:gd name="T92" fmla="*/ 198044638 w 269"/>
                  <a:gd name="T93" fmla="*/ 23529506 h 288"/>
                  <a:gd name="T94" fmla="*/ 224646724 w 269"/>
                  <a:gd name="T95" fmla="*/ 51470719 h 288"/>
                  <a:gd name="T96" fmla="*/ 198044638 w 269"/>
                  <a:gd name="T97" fmla="*/ 77940958 h 288"/>
                  <a:gd name="T98" fmla="*/ 169963038 w 269"/>
                  <a:gd name="T99" fmla="*/ 51470719 h 2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9" h="288">
                    <a:moveTo>
                      <a:pt x="251" y="192"/>
                    </a:moveTo>
                    <a:cubicBezTo>
                      <a:pt x="241" y="192"/>
                      <a:pt x="234" y="200"/>
                      <a:pt x="234" y="209"/>
                    </a:cubicBezTo>
                    <a:cubicBezTo>
                      <a:pt x="234" y="210"/>
                      <a:pt x="234" y="211"/>
                      <a:pt x="234" y="211"/>
                    </a:cubicBezTo>
                    <a:cubicBezTo>
                      <a:pt x="226" y="217"/>
                      <a:pt x="215" y="224"/>
                      <a:pt x="201" y="233"/>
                    </a:cubicBezTo>
                    <a:cubicBezTo>
                      <a:pt x="189" y="240"/>
                      <a:pt x="174" y="241"/>
                      <a:pt x="160" y="240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8" y="187"/>
                      <a:pt x="147" y="153"/>
                      <a:pt x="146" y="121"/>
                    </a:cubicBezTo>
                    <a:cubicBezTo>
                      <a:pt x="193" y="121"/>
                      <a:pt x="193" y="121"/>
                      <a:pt x="193" y="121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13" y="120"/>
                      <a:pt x="217" y="123"/>
                      <a:pt x="222" y="123"/>
                    </a:cubicBezTo>
                    <a:cubicBezTo>
                      <a:pt x="230" y="123"/>
                      <a:pt x="236" y="116"/>
                      <a:pt x="236" y="109"/>
                    </a:cubicBezTo>
                    <a:cubicBezTo>
                      <a:pt x="236" y="101"/>
                      <a:pt x="230" y="95"/>
                      <a:pt x="222" y="95"/>
                    </a:cubicBezTo>
                    <a:cubicBezTo>
                      <a:pt x="217" y="95"/>
                      <a:pt x="213" y="97"/>
                      <a:pt x="210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87"/>
                      <a:pt x="144" y="75"/>
                      <a:pt x="144" y="68"/>
                    </a:cubicBezTo>
                    <a:cubicBezTo>
                      <a:pt x="158" y="63"/>
                      <a:pt x="169" y="50"/>
                      <a:pt x="169" y="35"/>
                    </a:cubicBezTo>
                    <a:cubicBezTo>
                      <a:pt x="169" y="16"/>
                      <a:pt x="153" y="0"/>
                      <a:pt x="134" y="0"/>
                    </a:cubicBezTo>
                    <a:cubicBezTo>
                      <a:pt x="115" y="0"/>
                      <a:pt x="99" y="16"/>
                      <a:pt x="99" y="35"/>
                    </a:cubicBezTo>
                    <a:cubicBezTo>
                      <a:pt x="99" y="50"/>
                      <a:pt x="110" y="64"/>
                      <a:pt x="124" y="68"/>
                    </a:cubicBezTo>
                    <a:cubicBezTo>
                      <a:pt x="124" y="75"/>
                      <a:pt x="124" y="87"/>
                      <a:pt x="123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5" y="97"/>
                      <a:pt x="51" y="95"/>
                      <a:pt x="46" y="95"/>
                    </a:cubicBezTo>
                    <a:cubicBezTo>
                      <a:pt x="38" y="95"/>
                      <a:pt x="32" y="101"/>
                      <a:pt x="32" y="109"/>
                    </a:cubicBezTo>
                    <a:cubicBezTo>
                      <a:pt x="32" y="116"/>
                      <a:pt x="38" y="123"/>
                      <a:pt x="46" y="123"/>
                    </a:cubicBezTo>
                    <a:cubicBezTo>
                      <a:pt x="51" y="123"/>
                      <a:pt x="55" y="120"/>
                      <a:pt x="57" y="117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1" y="153"/>
                      <a:pt x="120" y="187"/>
                      <a:pt x="120" y="187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91" y="239"/>
                      <a:pt x="73" y="237"/>
                      <a:pt x="59" y="227"/>
                    </a:cubicBezTo>
                    <a:cubicBezTo>
                      <a:pt x="49" y="221"/>
                      <a:pt x="41" y="217"/>
                      <a:pt x="34" y="212"/>
                    </a:cubicBezTo>
                    <a:cubicBezTo>
                      <a:pt x="35" y="211"/>
                      <a:pt x="35" y="210"/>
                      <a:pt x="35" y="209"/>
                    </a:cubicBezTo>
                    <a:cubicBezTo>
                      <a:pt x="35" y="200"/>
                      <a:pt x="27" y="192"/>
                      <a:pt x="17" y="192"/>
                    </a:cubicBezTo>
                    <a:cubicBezTo>
                      <a:pt x="8" y="192"/>
                      <a:pt x="0" y="200"/>
                      <a:pt x="0" y="209"/>
                    </a:cubicBezTo>
                    <a:cubicBezTo>
                      <a:pt x="0" y="219"/>
                      <a:pt x="8" y="227"/>
                      <a:pt x="17" y="227"/>
                    </a:cubicBezTo>
                    <a:cubicBezTo>
                      <a:pt x="19" y="227"/>
                      <a:pt x="20" y="227"/>
                      <a:pt x="21" y="226"/>
                    </a:cubicBezTo>
                    <a:cubicBezTo>
                      <a:pt x="28" y="232"/>
                      <a:pt x="37" y="239"/>
                      <a:pt x="48" y="247"/>
                    </a:cubicBezTo>
                    <a:cubicBezTo>
                      <a:pt x="64" y="257"/>
                      <a:pt x="82" y="267"/>
                      <a:pt x="102" y="273"/>
                    </a:cubicBezTo>
                    <a:cubicBezTo>
                      <a:pt x="105" y="274"/>
                      <a:pt x="128" y="288"/>
                      <a:pt x="135" y="288"/>
                    </a:cubicBezTo>
                    <a:cubicBezTo>
                      <a:pt x="141" y="288"/>
                      <a:pt x="161" y="276"/>
                      <a:pt x="166" y="273"/>
                    </a:cubicBezTo>
                    <a:cubicBezTo>
                      <a:pt x="186" y="267"/>
                      <a:pt x="205" y="257"/>
                      <a:pt x="220" y="247"/>
                    </a:cubicBezTo>
                    <a:cubicBezTo>
                      <a:pt x="231" y="239"/>
                      <a:pt x="241" y="232"/>
                      <a:pt x="247" y="226"/>
                    </a:cubicBezTo>
                    <a:cubicBezTo>
                      <a:pt x="248" y="227"/>
                      <a:pt x="250" y="227"/>
                      <a:pt x="251" y="227"/>
                    </a:cubicBezTo>
                    <a:cubicBezTo>
                      <a:pt x="261" y="227"/>
                      <a:pt x="269" y="219"/>
                      <a:pt x="269" y="209"/>
                    </a:cubicBezTo>
                    <a:cubicBezTo>
                      <a:pt x="269" y="200"/>
                      <a:pt x="261" y="192"/>
                      <a:pt x="251" y="192"/>
                    </a:cubicBezTo>
                    <a:close/>
                    <a:moveTo>
                      <a:pt x="115" y="35"/>
                    </a:moveTo>
                    <a:cubicBezTo>
                      <a:pt x="115" y="25"/>
                      <a:pt x="124" y="16"/>
                      <a:pt x="134" y="16"/>
                    </a:cubicBezTo>
                    <a:cubicBezTo>
                      <a:pt x="144" y="16"/>
                      <a:pt x="152" y="25"/>
                      <a:pt x="152" y="35"/>
                    </a:cubicBezTo>
                    <a:cubicBezTo>
                      <a:pt x="152" y="45"/>
                      <a:pt x="144" y="53"/>
                      <a:pt x="134" y="53"/>
                    </a:cubicBezTo>
                    <a:cubicBezTo>
                      <a:pt x="124" y="53"/>
                      <a:pt x="115" y="45"/>
                      <a:pt x="11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60780" y="1425576"/>
            <a:ext cx="1657350" cy="1655763"/>
            <a:chOff x="1147707" y="1849967"/>
            <a:chExt cx="2209800" cy="2207684"/>
          </a:xfrm>
        </p:grpSpPr>
        <p:sp>
          <p:nvSpPr>
            <p:cNvPr id="2" name="椭圆 1"/>
            <p:cNvSpPr/>
            <p:nvPr/>
          </p:nvSpPr>
          <p:spPr>
            <a:xfrm>
              <a:off x="1147707" y="1849967"/>
              <a:ext cx="2209800" cy="2207684"/>
            </a:xfrm>
            <a:prstGeom prst="ellipse">
              <a:avLst/>
            </a:prstGeom>
            <a:solidFill>
              <a:srgbClr val="75B2D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370607" y="2071809"/>
              <a:ext cx="1764000" cy="1764000"/>
              <a:chOff x="1512887" y="2339659"/>
              <a:chExt cx="914400" cy="914400"/>
            </a:xfrm>
          </p:grpSpPr>
          <p:sp>
            <p:nvSpPr>
              <p:cNvPr id="30" name="椭圆 83"/>
              <p:cNvSpPr>
                <a:spLocks noChangeArrowheads="1"/>
              </p:cNvSpPr>
              <p:nvPr/>
            </p:nvSpPr>
            <p:spPr bwMode="auto">
              <a:xfrm>
                <a:off x="1512887" y="2339659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8"/>
              <p:cNvSpPr>
                <a:spLocks noEditPoints="1"/>
              </p:cNvSpPr>
              <p:nvPr/>
            </p:nvSpPr>
            <p:spPr bwMode="auto">
              <a:xfrm>
                <a:off x="1762833" y="2625353"/>
                <a:ext cx="414509" cy="343013"/>
              </a:xfrm>
              <a:custGeom>
                <a:avLst/>
                <a:gdLst>
                  <a:gd name="T0" fmla="*/ 711951215 w 102"/>
                  <a:gd name="T1" fmla="*/ 1221337452 h 85"/>
                  <a:gd name="T2" fmla="*/ 337238116 w 102"/>
                  <a:gd name="T3" fmla="*/ 1184324830 h 85"/>
                  <a:gd name="T4" fmla="*/ 674482354 w 102"/>
                  <a:gd name="T5" fmla="*/ 1295356614 h 85"/>
                  <a:gd name="T6" fmla="*/ 1049189332 w 102"/>
                  <a:gd name="T7" fmla="*/ 1369375775 h 85"/>
                  <a:gd name="T8" fmla="*/ 2147483646 w 102"/>
                  <a:gd name="T9" fmla="*/ 1887522070 h 85"/>
                  <a:gd name="T10" fmla="*/ 2147483646 w 102"/>
                  <a:gd name="T11" fmla="*/ 1739477664 h 85"/>
                  <a:gd name="T12" fmla="*/ 2147483646 w 102"/>
                  <a:gd name="T13" fmla="*/ 2147483646 h 85"/>
                  <a:gd name="T14" fmla="*/ 2147483646 w 102"/>
                  <a:gd name="T15" fmla="*/ 2147483646 h 85"/>
                  <a:gd name="T16" fmla="*/ 112412705 w 102"/>
                  <a:gd name="T17" fmla="*/ 2147483646 h 85"/>
                  <a:gd name="T18" fmla="*/ 0 w 102"/>
                  <a:gd name="T19" fmla="*/ 2146592176 h 85"/>
                  <a:gd name="T20" fmla="*/ 0 w 102"/>
                  <a:gd name="T21" fmla="*/ 1887522070 h 85"/>
                  <a:gd name="T22" fmla="*/ 1161602037 w 102"/>
                  <a:gd name="T23" fmla="*/ 1961541232 h 85"/>
                  <a:gd name="T24" fmla="*/ 2023440941 w 102"/>
                  <a:gd name="T25" fmla="*/ 1665458503 h 85"/>
                  <a:gd name="T26" fmla="*/ 1498846275 w 102"/>
                  <a:gd name="T27" fmla="*/ 1369375775 h 85"/>
                  <a:gd name="T28" fmla="*/ 2147483646 w 102"/>
                  <a:gd name="T29" fmla="*/ 1850509448 h 85"/>
                  <a:gd name="T30" fmla="*/ 711951215 w 102"/>
                  <a:gd name="T31" fmla="*/ 1184324830 h 85"/>
                  <a:gd name="T32" fmla="*/ 1161602037 w 102"/>
                  <a:gd name="T33" fmla="*/ 1369375775 h 85"/>
                  <a:gd name="T34" fmla="*/ 1124133176 w 102"/>
                  <a:gd name="T35" fmla="*/ 1591439342 h 85"/>
                  <a:gd name="T36" fmla="*/ 187356550 w 102"/>
                  <a:gd name="T37" fmla="*/ 1406388397 h 85"/>
                  <a:gd name="T38" fmla="*/ 224825411 w 102"/>
                  <a:gd name="T39" fmla="*/ 1147318291 h 85"/>
                  <a:gd name="T40" fmla="*/ 412181960 w 102"/>
                  <a:gd name="T41" fmla="*/ 1110305669 h 85"/>
                  <a:gd name="T42" fmla="*/ 1423902431 w 102"/>
                  <a:gd name="T43" fmla="*/ 999273885 h 85"/>
                  <a:gd name="T44" fmla="*/ 1161602037 w 102"/>
                  <a:gd name="T45" fmla="*/ 481133673 h 85"/>
                  <a:gd name="T46" fmla="*/ 1124133176 w 102"/>
                  <a:gd name="T47" fmla="*/ 518140212 h 85"/>
                  <a:gd name="T48" fmla="*/ 1386427448 w 102"/>
                  <a:gd name="T49" fmla="*/ 1036286508 h 85"/>
                  <a:gd name="T50" fmla="*/ 1423902431 w 102"/>
                  <a:gd name="T51" fmla="*/ 999273885 h 85"/>
                  <a:gd name="T52" fmla="*/ 1498846275 w 102"/>
                  <a:gd name="T53" fmla="*/ 999273885 h 85"/>
                  <a:gd name="T54" fmla="*/ 1498846275 w 102"/>
                  <a:gd name="T55" fmla="*/ 1184324830 h 85"/>
                  <a:gd name="T56" fmla="*/ 1274014743 w 102"/>
                  <a:gd name="T57" fmla="*/ 1295356614 h 85"/>
                  <a:gd name="T58" fmla="*/ 861832782 w 102"/>
                  <a:gd name="T59" fmla="*/ 444121051 h 85"/>
                  <a:gd name="T60" fmla="*/ 1086664315 w 102"/>
                  <a:gd name="T61" fmla="*/ 333089267 h 85"/>
                  <a:gd name="T62" fmla="*/ 1386427448 w 102"/>
                  <a:gd name="T63" fmla="*/ 703191157 h 85"/>
                  <a:gd name="T64" fmla="*/ 1686196703 w 102"/>
                  <a:gd name="T65" fmla="*/ 407114512 h 85"/>
                  <a:gd name="T66" fmla="*/ 1611258980 w 102"/>
                  <a:gd name="T67" fmla="*/ 703191157 h 85"/>
                  <a:gd name="T68" fmla="*/ 1761140547 w 102"/>
                  <a:gd name="T69" fmla="*/ 444121051 h 85"/>
                  <a:gd name="T70" fmla="*/ 1836084391 w 102"/>
                  <a:gd name="T71" fmla="*/ 111031784 h 85"/>
                  <a:gd name="T72" fmla="*/ 1611258980 w 102"/>
                  <a:gd name="T73" fmla="*/ 370101890 h 85"/>
                  <a:gd name="T74" fmla="*/ 1536315136 w 102"/>
                  <a:gd name="T75" fmla="*/ 777216402 h 85"/>
                  <a:gd name="T76" fmla="*/ 1723671686 w 102"/>
                  <a:gd name="T77" fmla="*/ 888242102 h 85"/>
                  <a:gd name="T78" fmla="*/ 2098378664 w 102"/>
                  <a:gd name="T79" fmla="*/ 111031784 h 85"/>
                  <a:gd name="T80" fmla="*/ 1873553253 w 102"/>
                  <a:gd name="T81" fmla="*/ 0 h 85"/>
                  <a:gd name="T82" fmla="*/ 1761140547 w 102"/>
                  <a:gd name="T83" fmla="*/ 111031784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85">
                    <a:moveTo>
                      <a:pt x="26" y="36"/>
                    </a:moveTo>
                    <a:cubicBezTo>
                      <a:pt x="25" y="35"/>
                      <a:pt x="22" y="34"/>
                      <a:pt x="19" y="33"/>
                    </a:cubicBezTo>
                    <a:cubicBezTo>
                      <a:pt x="16" y="33"/>
                      <a:pt x="13" y="32"/>
                      <a:pt x="11" y="32"/>
                    </a:cubicBezTo>
                    <a:cubicBezTo>
                      <a:pt x="10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3"/>
                    </a:cubicBezTo>
                    <a:cubicBezTo>
                      <a:pt x="13" y="34"/>
                      <a:pt x="15" y="35"/>
                      <a:pt x="18" y="35"/>
                    </a:cubicBezTo>
                    <a:cubicBezTo>
                      <a:pt x="21" y="36"/>
                      <a:pt x="24" y="37"/>
                      <a:pt x="26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6"/>
                      <a:pt x="26" y="36"/>
                    </a:cubicBezTo>
                    <a:close/>
                    <a:moveTo>
                      <a:pt x="88" y="51"/>
                    </a:moveTo>
                    <a:cubicBezTo>
                      <a:pt x="88" y="47"/>
                      <a:pt x="88" y="47"/>
                      <a:pt x="88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8" y="51"/>
                      <a:pt x="88" y="51"/>
                      <a:pt x="88" y="51"/>
                    </a:cubicBezTo>
                    <a:close/>
                    <a:moveTo>
                      <a:pt x="19" y="32"/>
                    </a:moveTo>
                    <a:cubicBezTo>
                      <a:pt x="23" y="32"/>
                      <a:pt x="25" y="33"/>
                      <a:pt x="27" y="34"/>
                    </a:cubicBezTo>
                    <a:cubicBezTo>
                      <a:pt x="29" y="35"/>
                      <a:pt x="30" y="36"/>
                      <a:pt x="31" y="37"/>
                    </a:cubicBezTo>
                    <a:cubicBezTo>
                      <a:pt x="31" y="37"/>
                      <a:pt x="31" y="38"/>
                      <a:pt x="31" y="38"/>
                    </a:cubicBezTo>
                    <a:cubicBezTo>
                      <a:pt x="31" y="40"/>
                      <a:pt x="30" y="42"/>
                      <a:pt x="30" y="43"/>
                    </a:cubicBezTo>
                    <a:cubicBezTo>
                      <a:pt x="30" y="44"/>
                      <a:pt x="29" y="44"/>
                      <a:pt x="29" y="44"/>
                    </a:cubicBezTo>
                    <a:cubicBezTo>
                      <a:pt x="25" y="46"/>
                      <a:pt x="7" y="42"/>
                      <a:pt x="5" y="38"/>
                    </a:cubicBezTo>
                    <a:cubicBezTo>
                      <a:pt x="5" y="38"/>
                      <a:pt x="4" y="37"/>
                      <a:pt x="5" y="37"/>
                    </a:cubicBezTo>
                    <a:cubicBezTo>
                      <a:pt x="5" y="35"/>
                      <a:pt x="6" y="33"/>
                      <a:pt x="6" y="31"/>
                    </a:cubicBezTo>
                    <a:cubicBezTo>
                      <a:pt x="6" y="31"/>
                      <a:pt x="6" y="31"/>
                      <a:pt x="7" y="30"/>
                    </a:cubicBezTo>
                    <a:cubicBezTo>
                      <a:pt x="8" y="30"/>
                      <a:pt x="9" y="30"/>
                      <a:pt x="11" y="30"/>
                    </a:cubicBezTo>
                    <a:cubicBezTo>
                      <a:pt x="13" y="30"/>
                      <a:pt x="16" y="31"/>
                      <a:pt x="19" y="32"/>
                    </a:cubicBezTo>
                    <a:close/>
                    <a:moveTo>
                      <a:pt x="38" y="27"/>
                    </a:moveTo>
                    <a:cubicBezTo>
                      <a:pt x="38" y="25"/>
                      <a:pt x="36" y="23"/>
                      <a:pt x="35" y="20"/>
                    </a:cubicBezTo>
                    <a:cubicBezTo>
                      <a:pt x="33" y="17"/>
                      <a:pt x="32" y="15"/>
                      <a:pt x="31" y="13"/>
                    </a:cubicBezTo>
                    <a:cubicBezTo>
                      <a:pt x="30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30" y="14"/>
                    </a:cubicBezTo>
                    <a:cubicBezTo>
                      <a:pt x="30" y="16"/>
                      <a:pt x="32" y="18"/>
                      <a:pt x="33" y="21"/>
                    </a:cubicBezTo>
                    <a:cubicBezTo>
                      <a:pt x="35" y="24"/>
                      <a:pt x="36" y="26"/>
                      <a:pt x="37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39" y="28"/>
                      <a:pt x="38" y="27"/>
                    </a:cubicBezTo>
                    <a:close/>
                    <a:moveTo>
                      <a:pt x="37" y="19"/>
                    </a:moveTo>
                    <a:cubicBezTo>
                      <a:pt x="38" y="22"/>
                      <a:pt x="39" y="25"/>
                      <a:pt x="40" y="27"/>
                    </a:cubicBezTo>
                    <a:cubicBezTo>
                      <a:pt x="41" y="29"/>
                      <a:pt x="41" y="30"/>
                      <a:pt x="41" y="31"/>
                    </a:cubicBezTo>
                    <a:cubicBezTo>
                      <a:pt x="41" y="32"/>
                      <a:pt x="40" y="32"/>
                      <a:pt x="40" y="32"/>
                    </a:cubicBezTo>
                    <a:cubicBezTo>
                      <a:pt x="38" y="33"/>
                      <a:pt x="37" y="34"/>
                      <a:pt x="35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3"/>
                      <a:pt x="21" y="17"/>
                      <a:pt x="22" y="13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4" y="11"/>
                      <a:pt x="26" y="10"/>
                      <a:pt x="27" y="9"/>
                    </a:cubicBezTo>
                    <a:cubicBezTo>
                      <a:pt x="28" y="9"/>
                      <a:pt x="28" y="9"/>
                      <a:pt x="29" y="9"/>
                    </a:cubicBezTo>
                    <a:cubicBezTo>
                      <a:pt x="30" y="9"/>
                      <a:pt x="31" y="10"/>
                      <a:pt x="32" y="12"/>
                    </a:cubicBezTo>
                    <a:cubicBezTo>
                      <a:pt x="33" y="14"/>
                      <a:pt x="35" y="16"/>
                      <a:pt x="37" y="19"/>
                    </a:cubicBezTo>
                    <a:close/>
                    <a:moveTo>
                      <a:pt x="48" y="4"/>
                    </a:moveTo>
                    <a:cubicBezTo>
                      <a:pt x="47" y="6"/>
                      <a:pt x="46" y="8"/>
                      <a:pt x="45" y="11"/>
                    </a:cubicBezTo>
                    <a:cubicBezTo>
                      <a:pt x="44" y="13"/>
                      <a:pt x="43" y="16"/>
                      <a:pt x="43" y="18"/>
                    </a:cubicBezTo>
                    <a:cubicBezTo>
                      <a:pt x="43" y="19"/>
                      <a:pt x="42" y="19"/>
                      <a:pt x="43" y="19"/>
                    </a:cubicBezTo>
                    <a:cubicBezTo>
                      <a:pt x="43" y="19"/>
                      <a:pt x="43" y="19"/>
                      <a:pt x="44" y="18"/>
                    </a:cubicBezTo>
                    <a:cubicBezTo>
                      <a:pt x="45" y="16"/>
                      <a:pt x="46" y="14"/>
                      <a:pt x="47" y="12"/>
                    </a:cubicBezTo>
                    <a:cubicBezTo>
                      <a:pt x="48" y="9"/>
                      <a:pt x="49" y="7"/>
                      <a:pt x="49" y="5"/>
                    </a:cubicBezTo>
                    <a:cubicBezTo>
                      <a:pt x="49" y="4"/>
                      <a:pt x="49" y="3"/>
                      <a:pt x="49" y="3"/>
                    </a:cubicBezTo>
                    <a:cubicBezTo>
                      <a:pt x="49" y="3"/>
                      <a:pt x="49" y="3"/>
                      <a:pt x="48" y="4"/>
                    </a:cubicBezTo>
                    <a:close/>
                    <a:moveTo>
                      <a:pt x="43" y="10"/>
                    </a:moveTo>
                    <a:cubicBezTo>
                      <a:pt x="42" y="13"/>
                      <a:pt x="42" y="16"/>
                      <a:pt x="41" y="17"/>
                    </a:cubicBezTo>
                    <a:cubicBezTo>
                      <a:pt x="41" y="19"/>
                      <a:pt x="41" y="21"/>
                      <a:pt x="41" y="21"/>
                    </a:cubicBezTo>
                    <a:cubicBezTo>
                      <a:pt x="41" y="22"/>
                      <a:pt x="41" y="22"/>
                      <a:pt x="42" y="22"/>
                    </a:cubicBezTo>
                    <a:cubicBezTo>
                      <a:pt x="43" y="23"/>
                      <a:pt x="45" y="23"/>
                      <a:pt x="46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51" y="22"/>
                      <a:pt x="57" y="7"/>
                      <a:pt x="56" y="3"/>
                    </a:cubicBezTo>
                    <a:cubicBezTo>
                      <a:pt x="56" y="3"/>
                      <a:pt x="56" y="3"/>
                      <a:pt x="55" y="2"/>
                    </a:cubicBezTo>
                    <a:cubicBezTo>
                      <a:pt x="54" y="2"/>
                      <a:pt x="52" y="1"/>
                      <a:pt x="50" y="0"/>
                    </a:cubicBezTo>
                    <a:cubicBezTo>
                      <a:pt x="50" y="0"/>
                      <a:pt x="50" y="0"/>
                      <a:pt x="49" y="1"/>
                    </a:cubicBezTo>
                    <a:cubicBezTo>
                      <a:pt x="49" y="1"/>
                      <a:pt x="48" y="2"/>
                      <a:pt x="47" y="3"/>
                    </a:cubicBezTo>
                    <a:cubicBezTo>
                      <a:pt x="46" y="5"/>
                      <a:pt x="45" y="8"/>
                      <a:pt x="4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95654" y="1588763"/>
            <a:ext cx="883120" cy="1227378"/>
            <a:chOff x="7067238" y="1904991"/>
            <a:chExt cx="1177493" cy="1636504"/>
          </a:xfrm>
        </p:grpSpPr>
        <p:cxnSp>
          <p:nvCxnSpPr>
            <p:cNvPr id="32" name="Straight Connector 31"/>
            <p:cNvCxnSpPr>
              <a:stCxn id="33" idx="4"/>
            </p:cNvCxnSpPr>
            <p:nvPr/>
          </p:nvCxnSpPr>
          <p:spPr>
            <a:xfrm flipH="1">
              <a:off x="7654927" y="3082484"/>
              <a:ext cx="1058" cy="459011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067238" y="1904991"/>
              <a:ext cx="1177493" cy="1177493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7411951" y="2245587"/>
              <a:ext cx="488067" cy="488901"/>
              <a:chOff x="6853177" y="4545107"/>
              <a:chExt cx="366050" cy="366676"/>
            </a:xfrm>
            <a:solidFill>
              <a:schemeClr val="accent3"/>
            </a:solidFill>
          </p:grpSpPr>
          <p:sp>
            <p:nvSpPr>
              <p:cNvPr id="64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5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6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7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8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9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0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1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2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3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326078" y="1588763"/>
            <a:ext cx="883120" cy="1227378"/>
            <a:chOff x="9907804" y="1904991"/>
            <a:chExt cx="1177493" cy="1636504"/>
          </a:xfrm>
        </p:grpSpPr>
        <p:cxnSp>
          <p:nvCxnSpPr>
            <p:cNvPr id="44" name="Straight Connector 43"/>
            <p:cNvCxnSpPr>
              <a:stCxn id="45" idx="4"/>
            </p:cNvCxnSpPr>
            <p:nvPr/>
          </p:nvCxnSpPr>
          <p:spPr>
            <a:xfrm flipH="1">
              <a:off x="10495493" y="3082484"/>
              <a:ext cx="1058" cy="4590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907804" y="1904991"/>
              <a:ext cx="1177493" cy="1177493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2" name="Group 82"/>
            <p:cNvGrpSpPr/>
            <p:nvPr/>
          </p:nvGrpSpPr>
          <p:grpSpPr>
            <a:xfrm>
              <a:off x="10252516" y="2285994"/>
              <a:ext cx="488068" cy="427164"/>
              <a:chOff x="3143240" y="4572014"/>
              <a:chExt cx="366051" cy="320373"/>
            </a:xfrm>
            <a:solidFill>
              <a:schemeClr val="accent6"/>
            </a:solidFill>
          </p:grpSpPr>
          <p:sp>
            <p:nvSpPr>
              <p:cNvPr id="74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5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4" name="Group 47"/>
          <p:cNvGrpSpPr/>
          <p:nvPr/>
        </p:nvGrpSpPr>
        <p:grpSpPr>
          <a:xfrm>
            <a:off x="3065229" y="1588763"/>
            <a:ext cx="883120" cy="1227378"/>
            <a:chOff x="3000364" y="1428742"/>
            <a:chExt cx="883120" cy="1227378"/>
          </a:xfrm>
        </p:grpSpPr>
        <p:cxnSp>
          <p:nvCxnSpPr>
            <p:cNvPr id="20" name="Straight Connector 19"/>
            <p:cNvCxnSpPr>
              <a:stCxn id="21" idx="4"/>
            </p:cNvCxnSpPr>
            <p:nvPr/>
          </p:nvCxnSpPr>
          <p:spPr>
            <a:xfrm flipH="1">
              <a:off x="3441131" y="2311862"/>
              <a:ext cx="794" cy="3442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5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solidFill>
              <a:schemeClr val="bg1"/>
            </a:solidFill>
          </p:grpSpPr>
          <p:sp>
            <p:nvSpPr>
              <p:cNvPr id="76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7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7" name="Group 45"/>
          <p:cNvGrpSpPr/>
          <p:nvPr/>
        </p:nvGrpSpPr>
        <p:grpSpPr>
          <a:xfrm>
            <a:off x="934803" y="1588763"/>
            <a:ext cx="883120" cy="1227378"/>
            <a:chOff x="857224" y="1428742"/>
            <a:chExt cx="883120" cy="1227378"/>
          </a:xfrm>
        </p:grpSpPr>
        <p:cxnSp>
          <p:nvCxnSpPr>
            <p:cNvPr id="8" name="Straight Connector 7"/>
            <p:cNvCxnSpPr>
              <a:stCxn id="9" idx="4"/>
            </p:cNvCxnSpPr>
            <p:nvPr/>
          </p:nvCxnSpPr>
          <p:spPr>
            <a:xfrm flipH="1">
              <a:off x="1297991" y="2311862"/>
              <a:ext cx="794" cy="3442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8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</p:grpSpPr>
          <p:sp>
            <p:nvSpPr>
              <p:cNvPr id="79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0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46" name="圆角矩形 40"/>
          <p:cNvSpPr>
            <a:spLocks noChangeArrowheads="1"/>
          </p:cNvSpPr>
          <p:nvPr/>
        </p:nvSpPr>
        <p:spPr bwMode="auto">
          <a:xfrm>
            <a:off x="628650" y="2884367"/>
            <a:ext cx="1495425" cy="302420"/>
          </a:xfrm>
          <a:prstGeom prst="roundRect">
            <a:avLst>
              <a:gd name="adj" fmla="val 50000"/>
            </a:avLst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圆角矩形 41"/>
          <p:cNvSpPr>
            <a:spLocks noChangeArrowheads="1"/>
          </p:cNvSpPr>
          <p:nvPr/>
        </p:nvSpPr>
        <p:spPr bwMode="auto">
          <a:xfrm>
            <a:off x="2759075" y="2884367"/>
            <a:ext cx="1495425" cy="302420"/>
          </a:xfrm>
          <a:prstGeom prst="roundRect">
            <a:avLst>
              <a:gd name="adj" fmla="val 50000"/>
            </a:avLst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圆角矩形 42"/>
          <p:cNvSpPr>
            <a:spLocks noChangeArrowheads="1"/>
          </p:cNvSpPr>
          <p:nvPr/>
        </p:nvSpPr>
        <p:spPr bwMode="auto">
          <a:xfrm>
            <a:off x="4889501" y="2884367"/>
            <a:ext cx="1495425" cy="302420"/>
          </a:xfrm>
          <a:prstGeom prst="roundRect">
            <a:avLst>
              <a:gd name="adj" fmla="val 50000"/>
            </a:avLst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圆角矩形 43"/>
          <p:cNvSpPr>
            <a:spLocks noChangeArrowheads="1"/>
          </p:cNvSpPr>
          <p:nvPr/>
        </p:nvSpPr>
        <p:spPr bwMode="auto">
          <a:xfrm>
            <a:off x="7019925" y="2884367"/>
            <a:ext cx="1495425" cy="302420"/>
          </a:xfrm>
          <a:prstGeom prst="roundRect">
            <a:avLst>
              <a:gd name="adj" fmla="val 50000"/>
            </a:avLst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28650" y="3345608"/>
            <a:ext cx="1495425" cy="70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59075" y="3345608"/>
            <a:ext cx="149542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89501" y="3345608"/>
            <a:ext cx="1495425" cy="70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019925" y="3345608"/>
            <a:ext cx="1495425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-PART THREE-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4" name="组合 4"/>
          <p:cNvGrpSpPr/>
          <p:nvPr/>
        </p:nvGrpSpPr>
        <p:grpSpPr bwMode="auto">
          <a:xfrm>
            <a:off x="669556" y="1478678"/>
            <a:ext cx="1789539" cy="2700408"/>
            <a:chOff x="407988" y="1606790"/>
            <a:chExt cx="2735895" cy="4127500"/>
          </a:xfrm>
        </p:grpSpPr>
        <p:sp>
          <p:nvSpPr>
            <p:cNvPr id="18" name="任意多边形 17"/>
            <p:cNvSpPr/>
            <p:nvPr/>
          </p:nvSpPr>
          <p:spPr>
            <a:xfrm>
              <a:off x="407988" y="2681527"/>
              <a:ext cx="2735895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988" y="1606790"/>
              <a:ext cx="2735895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</p:grpSp>
      <p:sp>
        <p:nvSpPr>
          <p:cNvPr id="19512" name="文本框 34"/>
          <p:cNvSpPr txBox="1">
            <a:spLocks noChangeArrowheads="1"/>
          </p:cNvSpPr>
          <p:nvPr/>
        </p:nvSpPr>
        <p:spPr bwMode="auto">
          <a:xfrm>
            <a:off x="1279632" y="1721578"/>
            <a:ext cx="569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700" dirty="0"/>
              <a:t>01</a:t>
            </a:r>
            <a:endParaRPr lang="zh-CN" altLang="en-US" sz="2700" dirty="0"/>
          </a:p>
        </p:txBody>
      </p:sp>
      <p:sp>
        <p:nvSpPr>
          <p:cNvPr id="19513" name="文本框 35"/>
          <p:cNvSpPr txBox="1">
            <a:spLocks noChangeArrowheads="1"/>
          </p:cNvSpPr>
          <p:nvPr/>
        </p:nvSpPr>
        <p:spPr bwMode="auto">
          <a:xfrm>
            <a:off x="1106507" y="1548292"/>
            <a:ext cx="915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200" dirty="0"/>
              <a:t>PART ONE</a:t>
            </a:r>
            <a:endParaRPr lang="zh-CN" altLang="en-US" sz="1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294805" y="3518526"/>
            <a:ext cx="539042" cy="538004"/>
            <a:chOff x="1726405" y="4772387"/>
            <a:chExt cx="718723" cy="717339"/>
          </a:xfrm>
        </p:grpSpPr>
        <p:sp>
          <p:nvSpPr>
            <p:cNvPr id="19510" name="Freeform 10"/>
            <p:cNvSpPr>
              <a:spLocks noEditPoints="1"/>
            </p:cNvSpPr>
            <p:nvPr/>
          </p:nvSpPr>
          <p:spPr bwMode="auto">
            <a:xfrm>
              <a:off x="1830570" y="4891151"/>
              <a:ext cx="501195" cy="421776"/>
            </a:xfrm>
            <a:custGeom>
              <a:avLst/>
              <a:gdLst>
                <a:gd name="T0" fmla="*/ 313932210 w 1051"/>
                <a:gd name="T1" fmla="*/ 159449994 h 884"/>
                <a:gd name="T2" fmla="*/ 313334564 w 1051"/>
                <a:gd name="T3" fmla="*/ 155561170 h 884"/>
                <a:gd name="T4" fmla="*/ 312736372 w 1051"/>
                <a:gd name="T5" fmla="*/ 151073434 h 884"/>
                <a:gd name="T6" fmla="*/ 311540535 w 1051"/>
                <a:gd name="T7" fmla="*/ 146287063 h 884"/>
                <a:gd name="T8" fmla="*/ 310942343 w 1051"/>
                <a:gd name="T9" fmla="*/ 143295786 h 884"/>
                <a:gd name="T10" fmla="*/ 309148860 w 1051"/>
                <a:gd name="T11" fmla="*/ 137611868 h 884"/>
                <a:gd name="T12" fmla="*/ 309148860 w 1051"/>
                <a:gd name="T13" fmla="*/ 137312685 h 884"/>
                <a:gd name="T14" fmla="*/ 267290722 w 1051"/>
                <a:gd name="T15" fmla="*/ 85857689 h 884"/>
                <a:gd name="T16" fmla="*/ 265795788 w 1051"/>
                <a:gd name="T17" fmla="*/ 84960142 h 884"/>
                <a:gd name="T18" fmla="*/ 261012438 w 1051"/>
                <a:gd name="T19" fmla="*/ 82268048 h 884"/>
                <a:gd name="T20" fmla="*/ 258022571 w 1051"/>
                <a:gd name="T21" fmla="*/ 81071318 h 884"/>
                <a:gd name="T22" fmla="*/ 253537771 w 1051"/>
                <a:gd name="T23" fmla="*/ 78977041 h 884"/>
                <a:gd name="T24" fmla="*/ 250248808 w 1051"/>
                <a:gd name="T25" fmla="*/ 77780312 h 884"/>
                <a:gd name="T26" fmla="*/ 245464911 w 1051"/>
                <a:gd name="T27" fmla="*/ 76284947 h 884"/>
                <a:gd name="T28" fmla="*/ 244867266 w 1051"/>
                <a:gd name="T29" fmla="*/ 75985764 h 884"/>
                <a:gd name="T30" fmla="*/ 152780127 w 1051"/>
                <a:gd name="T31" fmla="*/ 0 h 884"/>
                <a:gd name="T32" fmla="*/ 58600956 w 1051"/>
                <a:gd name="T33" fmla="*/ 94234249 h 884"/>
                <a:gd name="T34" fmla="*/ 58899505 w 1051"/>
                <a:gd name="T35" fmla="*/ 98721438 h 884"/>
                <a:gd name="T36" fmla="*/ 0 w 1051"/>
                <a:gd name="T37" fmla="*/ 179493574 h 884"/>
                <a:gd name="T38" fmla="*/ 84612471 w 1051"/>
                <a:gd name="T39" fmla="*/ 264453716 h 884"/>
                <a:gd name="T40" fmla="*/ 218257559 w 1051"/>
                <a:gd name="T41" fmla="*/ 264453716 h 884"/>
                <a:gd name="T42" fmla="*/ 314231306 w 1051"/>
                <a:gd name="T43" fmla="*/ 168125737 h 884"/>
                <a:gd name="T44" fmla="*/ 313932210 w 1051"/>
                <a:gd name="T45" fmla="*/ 159449994 h 884"/>
                <a:gd name="T46" fmla="*/ 218257559 w 1051"/>
                <a:gd name="T47" fmla="*/ 246803596 h 884"/>
                <a:gd name="T48" fmla="*/ 84612471 w 1051"/>
                <a:gd name="T49" fmla="*/ 246803596 h 884"/>
                <a:gd name="T50" fmla="*/ 17640106 w 1051"/>
                <a:gd name="T51" fmla="*/ 179493574 h 884"/>
                <a:gd name="T52" fmla="*/ 61291727 w 1051"/>
                <a:gd name="T53" fmla="*/ 116371559 h 884"/>
                <a:gd name="T54" fmla="*/ 79230382 w 1051"/>
                <a:gd name="T55" fmla="*/ 153167711 h 884"/>
                <a:gd name="T56" fmla="*/ 86107405 w 1051"/>
                <a:gd name="T57" fmla="*/ 156458718 h 884"/>
                <a:gd name="T58" fmla="*/ 91788043 w 1051"/>
                <a:gd name="T59" fmla="*/ 154364441 h 884"/>
                <a:gd name="T60" fmla="*/ 92983880 w 1051"/>
                <a:gd name="T61" fmla="*/ 142099057 h 884"/>
                <a:gd name="T62" fmla="*/ 76838708 w 1051"/>
                <a:gd name="T63" fmla="*/ 104106174 h 884"/>
                <a:gd name="T64" fmla="*/ 76838708 w 1051"/>
                <a:gd name="T65" fmla="*/ 104106174 h 884"/>
                <a:gd name="T66" fmla="*/ 76240515 w 1051"/>
                <a:gd name="T67" fmla="*/ 99020621 h 884"/>
                <a:gd name="T68" fmla="*/ 76240515 w 1051"/>
                <a:gd name="T69" fmla="*/ 94234249 h 884"/>
                <a:gd name="T70" fmla="*/ 152780127 w 1051"/>
                <a:gd name="T71" fmla="*/ 17650120 h 884"/>
                <a:gd name="T72" fmla="*/ 226031322 w 1051"/>
                <a:gd name="T73" fmla="*/ 72694758 h 884"/>
                <a:gd name="T74" fmla="*/ 218257559 w 1051"/>
                <a:gd name="T75" fmla="*/ 72096393 h 884"/>
                <a:gd name="T76" fmla="*/ 159058957 w 1051"/>
                <a:gd name="T77" fmla="*/ 92738337 h 884"/>
                <a:gd name="T78" fmla="*/ 157564024 w 1051"/>
                <a:gd name="T79" fmla="*/ 105003722 h 884"/>
                <a:gd name="T80" fmla="*/ 169822588 w 1051"/>
                <a:gd name="T81" fmla="*/ 106499634 h 884"/>
                <a:gd name="T82" fmla="*/ 218257559 w 1051"/>
                <a:gd name="T83" fmla="*/ 89746513 h 884"/>
                <a:gd name="T84" fmla="*/ 236794406 w 1051"/>
                <a:gd name="T85" fmla="*/ 91840790 h 884"/>
                <a:gd name="T86" fmla="*/ 252939579 w 1051"/>
                <a:gd name="T87" fmla="*/ 97823891 h 884"/>
                <a:gd name="T88" fmla="*/ 254434512 w 1051"/>
                <a:gd name="T89" fmla="*/ 98721438 h 884"/>
                <a:gd name="T90" fmla="*/ 258919313 w 1051"/>
                <a:gd name="T91" fmla="*/ 101114897 h 884"/>
                <a:gd name="T92" fmla="*/ 260414246 w 1051"/>
                <a:gd name="T93" fmla="*/ 102011898 h 884"/>
                <a:gd name="T94" fmla="*/ 264899047 w 1051"/>
                <a:gd name="T95" fmla="*/ 105302904 h 884"/>
                <a:gd name="T96" fmla="*/ 265497239 w 1051"/>
                <a:gd name="T97" fmla="*/ 105602086 h 884"/>
                <a:gd name="T98" fmla="*/ 292106399 w 1051"/>
                <a:gd name="T99" fmla="*/ 141500692 h 884"/>
                <a:gd name="T100" fmla="*/ 292405495 w 1051"/>
                <a:gd name="T101" fmla="*/ 142398239 h 884"/>
                <a:gd name="T102" fmla="*/ 293900429 w 1051"/>
                <a:gd name="T103" fmla="*/ 147483793 h 884"/>
                <a:gd name="T104" fmla="*/ 294498621 w 1051"/>
                <a:gd name="T105" fmla="*/ 149578069 h 884"/>
                <a:gd name="T106" fmla="*/ 295395362 w 1051"/>
                <a:gd name="T107" fmla="*/ 154065258 h 884"/>
                <a:gd name="T108" fmla="*/ 295993554 w 1051"/>
                <a:gd name="T109" fmla="*/ 157654900 h 884"/>
                <a:gd name="T110" fmla="*/ 296292104 w 1051"/>
                <a:gd name="T111" fmla="*/ 160945906 h 884"/>
                <a:gd name="T112" fmla="*/ 296890296 w 1051"/>
                <a:gd name="T113" fmla="*/ 168125737 h 884"/>
                <a:gd name="T114" fmla="*/ 218257559 w 1051"/>
                <a:gd name="T115" fmla="*/ 246803596 h 8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1726405" y="4772387"/>
              <a:ext cx="718723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19492" name="组合 18"/>
          <p:cNvGrpSpPr/>
          <p:nvPr/>
        </p:nvGrpSpPr>
        <p:grpSpPr bwMode="auto">
          <a:xfrm>
            <a:off x="2673979" y="1478678"/>
            <a:ext cx="1790579" cy="2700408"/>
            <a:chOff x="407988" y="1606790"/>
            <a:chExt cx="2735895" cy="4127500"/>
          </a:xfrm>
        </p:grpSpPr>
        <p:sp>
          <p:nvSpPr>
            <p:cNvPr id="20" name="任意多边形 19"/>
            <p:cNvSpPr/>
            <p:nvPr/>
          </p:nvSpPr>
          <p:spPr>
            <a:xfrm>
              <a:off x="407988" y="2681527"/>
              <a:ext cx="2735895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07988" y="1606790"/>
              <a:ext cx="2735895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</p:grpSp>
      <p:sp>
        <p:nvSpPr>
          <p:cNvPr id="19500" name="文本框 28"/>
          <p:cNvSpPr txBox="1">
            <a:spLocks noChangeArrowheads="1"/>
          </p:cNvSpPr>
          <p:nvPr/>
        </p:nvSpPr>
        <p:spPr bwMode="auto">
          <a:xfrm>
            <a:off x="3284576" y="1721578"/>
            <a:ext cx="569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700"/>
              <a:t>02</a:t>
            </a:r>
            <a:endParaRPr lang="zh-CN" altLang="en-US" sz="2700"/>
          </a:p>
        </p:txBody>
      </p:sp>
      <p:sp>
        <p:nvSpPr>
          <p:cNvPr id="19501" name="文本框 29"/>
          <p:cNvSpPr txBox="1">
            <a:spLocks noChangeArrowheads="1"/>
          </p:cNvSpPr>
          <p:nvPr/>
        </p:nvSpPr>
        <p:spPr bwMode="auto">
          <a:xfrm>
            <a:off x="3093819" y="1548292"/>
            <a:ext cx="9509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200" dirty="0"/>
              <a:t>PART TWO</a:t>
            </a:r>
            <a:endParaRPr lang="zh-CN" altLang="en-US" sz="12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300268" y="3518526"/>
            <a:ext cx="538004" cy="538004"/>
            <a:chOff x="4400354" y="4772387"/>
            <a:chExt cx="717339" cy="717339"/>
          </a:xfrm>
        </p:grpSpPr>
        <p:grpSp>
          <p:nvGrpSpPr>
            <p:cNvPr id="52" name="组合 51"/>
            <p:cNvGrpSpPr/>
            <p:nvPr/>
          </p:nvGrpSpPr>
          <p:grpSpPr bwMode="auto">
            <a:xfrm>
              <a:off x="4506602" y="4854544"/>
              <a:ext cx="515952" cy="496490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53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  <p:sp>
            <p:nvSpPr>
              <p:cNvPr id="55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</p:grpSp>
        <p:sp>
          <p:nvSpPr>
            <p:cNvPr id="63" name="椭圆 62"/>
            <p:cNvSpPr/>
            <p:nvPr/>
          </p:nvSpPr>
          <p:spPr bwMode="auto">
            <a:xfrm>
              <a:off x="4400354" y="4772387"/>
              <a:ext cx="717339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19480" name="组合 21"/>
          <p:cNvGrpSpPr/>
          <p:nvPr/>
        </p:nvGrpSpPr>
        <p:grpSpPr bwMode="auto">
          <a:xfrm>
            <a:off x="4679443" y="1478678"/>
            <a:ext cx="1790578" cy="2700408"/>
            <a:chOff x="407988" y="1606790"/>
            <a:chExt cx="2735895" cy="4127500"/>
          </a:xfrm>
        </p:grpSpPr>
        <p:sp>
          <p:nvSpPr>
            <p:cNvPr id="23" name="任意多边形 22"/>
            <p:cNvSpPr/>
            <p:nvPr/>
          </p:nvSpPr>
          <p:spPr>
            <a:xfrm>
              <a:off x="407987" y="2681527"/>
              <a:ext cx="2735896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07987" y="1606790"/>
              <a:ext cx="2735896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9488" name="文本框 37"/>
          <p:cNvSpPr txBox="1">
            <a:spLocks noChangeArrowheads="1"/>
          </p:cNvSpPr>
          <p:nvPr/>
        </p:nvSpPr>
        <p:spPr bwMode="auto">
          <a:xfrm>
            <a:off x="5290038" y="1721578"/>
            <a:ext cx="569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700"/>
              <a:t>03</a:t>
            </a:r>
            <a:endParaRPr lang="zh-CN" altLang="en-US" sz="2700"/>
          </a:p>
        </p:txBody>
      </p:sp>
      <p:sp>
        <p:nvSpPr>
          <p:cNvPr id="19489" name="文本框 38"/>
          <p:cNvSpPr txBox="1">
            <a:spLocks noChangeArrowheads="1"/>
          </p:cNvSpPr>
          <p:nvPr/>
        </p:nvSpPr>
        <p:spPr bwMode="auto">
          <a:xfrm>
            <a:off x="5047183" y="1548292"/>
            <a:ext cx="10550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200" dirty="0"/>
              <a:t>PART THREE</a:t>
            </a:r>
            <a:endParaRPr lang="zh-CN" altLang="en-US" sz="12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305729" y="3518526"/>
            <a:ext cx="538004" cy="538004"/>
            <a:chOff x="7074303" y="4772387"/>
            <a:chExt cx="717338" cy="717339"/>
          </a:xfrm>
        </p:grpSpPr>
        <p:sp>
          <p:nvSpPr>
            <p:cNvPr id="19486" name="Freeform 11"/>
            <p:cNvSpPr>
              <a:spLocks noEditPoints="1"/>
            </p:cNvSpPr>
            <p:nvPr/>
          </p:nvSpPr>
          <p:spPr bwMode="auto">
            <a:xfrm>
              <a:off x="7199887" y="4885759"/>
              <a:ext cx="491840" cy="530232"/>
            </a:xfrm>
            <a:custGeom>
              <a:avLst/>
              <a:gdLst>
                <a:gd name="T0" fmla="*/ 306927976 w 1031"/>
                <a:gd name="T1" fmla="*/ 68438704 h 1107"/>
                <a:gd name="T2" fmla="*/ 305732933 w 1031"/>
                <a:gd name="T3" fmla="*/ 61805791 h 1107"/>
                <a:gd name="T4" fmla="*/ 195752413 w 1031"/>
                <a:gd name="T5" fmla="*/ 2110672 h 1107"/>
                <a:gd name="T6" fmla="*/ 112371151 w 1031"/>
                <a:gd name="T7" fmla="*/ 2110672 h 1107"/>
                <a:gd name="T8" fmla="*/ 2390631 w 1031"/>
                <a:gd name="T9" fmla="*/ 61805791 h 1107"/>
                <a:gd name="T10" fmla="*/ 896555 w 1031"/>
                <a:gd name="T11" fmla="*/ 68438704 h 1107"/>
                <a:gd name="T12" fmla="*/ 896555 w 1031"/>
                <a:gd name="T13" fmla="*/ 178483014 h 1107"/>
                <a:gd name="T14" fmla="*/ 2390631 w 1031"/>
                <a:gd name="T15" fmla="*/ 185115378 h 1107"/>
                <a:gd name="T16" fmla="*/ 40943593 w 1031"/>
                <a:gd name="T17" fmla="*/ 264106344 h 1107"/>
                <a:gd name="T18" fmla="*/ 149728524 w 1031"/>
                <a:gd name="T19" fmla="*/ 332545048 h 1107"/>
                <a:gd name="T20" fmla="*/ 158395041 w 1031"/>
                <a:gd name="T21" fmla="*/ 332545048 h 1107"/>
                <a:gd name="T22" fmla="*/ 267179972 w 1031"/>
                <a:gd name="T23" fmla="*/ 264106344 h 1107"/>
                <a:gd name="T24" fmla="*/ 305732933 w 1031"/>
                <a:gd name="T25" fmla="*/ 185115378 h 1107"/>
                <a:gd name="T26" fmla="*/ 306927976 w 1031"/>
                <a:gd name="T27" fmla="*/ 178483014 h 1107"/>
                <a:gd name="T28" fmla="*/ 153912265 w 1031"/>
                <a:gd name="T29" fmla="*/ 179085906 h 1107"/>
                <a:gd name="T30" fmla="*/ 153912265 w 1031"/>
                <a:gd name="T31" fmla="*/ 67835263 h 1107"/>
                <a:gd name="T32" fmla="*/ 153912265 w 1031"/>
                <a:gd name="T33" fmla="*/ 179085906 h 1107"/>
                <a:gd name="T34" fmla="*/ 296766836 w 1031"/>
                <a:gd name="T35" fmla="*/ 66930924 h 1107"/>
                <a:gd name="T36" fmla="*/ 160487185 w 1031"/>
                <a:gd name="T37" fmla="*/ 61504345 h 1107"/>
                <a:gd name="T38" fmla="*/ 107589342 w 1031"/>
                <a:gd name="T39" fmla="*/ 10552262 h 1107"/>
                <a:gd name="T40" fmla="*/ 50806245 w 1031"/>
                <a:gd name="T41" fmla="*/ 117581561 h 1107"/>
                <a:gd name="T42" fmla="*/ 107589342 w 1031"/>
                <a:gd name="T43" fmla="*/ 10552262 h 1107"/>
                <a:gd name="T44" fmla="*/ 147337346 w 1031"/>
                <a:gd name="T45" fmla="*/ 185417373 h 1107"/>
                <a:gd name="T46" fmla="*/ 11057695 w 1031"/>
                <a:gd name="T47" fmla="*/ 179990245 h 1107"/>
                <a:gd name="T48" fmla="*/ 249547358 w 1031"/>
                <a:gd name="T49" fmla="*/ 258981211 h 1107"/>
                <a:gd name="T50" fmla="*/ 58576207 w 1031"/>
                <a:gd name="T51" fmla="*/ 258981211 h 1107"/>
                <a:gd name="T52" fmla="*/ 104301609 w 1031"/>
                <a:gd name="T53" fmla="*/ 249634733 h 1107"/>
                <a:gd name="T54" fmla="*/ 153912265 w 1031"/>
                <a:gd name="T55" fmla="*/ 198381204 h 1107"/>
                <a:gd name="T56" fmla="*/ 203522922 w 1031"/>
                <a:gd name="T57" fmla="*/ 249634733 h 1107"/>
                <a:gd name="T58" fmla="*/ 249547358 w 1031"/>
                <a:gd name="T59" fmla="*/ 258981211 h 1107"/>
                <a:gd name="T60" fmla="*/ 160487185 w 1031"/>
                <a:gd name="T61" fmla="*/ 185417373 h 1107"/>
                <a:gd name="T62" fmla="*/ 296766836 w 1031"/>
                <a:gd name="T63" fmla="*/ 179990245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7074303" y="4772387"/>
              <a:ext cx="717338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4904" y="1478678"/>
            <a:ext cx="1789541" cy="2700408"/>
            <a:chOff x="8913206" y="2052591"/>
            <a:chExt cx="2386054" cy="3600544"/>
          </a:xfrm>
        </p:grpSpPr>
        <p:sp>
          <p:nvSpPr>
            <p:cNvPr id="26" name="任意多边形 25"/>
            <p:cNvSpPr/>
            <p:nvPr/>
          </p:nvSpPr>
          <p:spPr bwMode="auto">
            <a:xfrm>
              <a:off x="8913206" y="2990117"/>
              <a:ext cx="2386054" cy="2663018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8913206" y="2052591"/>
              <a:ext cx="2386054" cy="937526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9476" name="文本框 31"/>
          <p:cNvSpPr txBox="1">
            <a:spLocks noChangeArrowheads="1"/>
          </p:cNvSpPr>
          <p:nvPr/>
        </p:nvSpPr>
        <p:spPr bwMode="auto">
          <a:xfrm>
            <a:off x="7294982" y="1721578"/>
            <a:ext cx="569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700"/>
              <a:t>04</a:t>
            </a:r>
            <a:endParaRPr lang="zh-CN" altLang="en-US" sz="2700"/>
          </a:p>
        </p:txBody>
      </p:sp>
      <p:sp>
        <p:nvSpPr>
          <p:cNvPr id="19477" name="文本框 32"/>
          <p:cNvSpPr txBox="1">
            <a:spLocks noChangeArrowheads="1"/>
          </p:cNvSpPr>
          <p:nvPr/>
        </p:nvSpPr>
        <p:spPr bwMode="auto">
          <a:xfrm>
            <a:off x="7080179" y="1548292"/>
            <a:ext cx="998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200" dirty="0"/>
              <a:t>PART FOUR</a:t>
            </a:r>
            <a:endParaRPr lang="zh-CN" altLang="en-US" sz="1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7310153" y="3518526"/>
            <a:ext cx="539043" cy="538004"/>
            <a:chOff x="9746871" y="4772387"/>
            <a:chExt cx="718724" cy="717339"/>
          </a:xfrm>
        </p:grpSpPr>
        <p:grpSp>
          <p:nvGrpSpPr>
            <p:cNvPr id="57" name="组合 56"/>
            <p:cNvGrpSpPr/>
            <p:nvPr/>
          </p:nvGrpSpPr>
          <p:grpSpPr bwMode="auto">
            <a:xfrm>
              <a:off x="9867019" y="4880991"/>
              <a:ext cx="500143" cy="500261"/>
              <a:chOff x="6782044" y="2105654"/>
              <a:chExt cx="347203" cy="347204"/>
            </a:xfrm>
            <a:solidFill>
              <a:schemeClr val="bg1"/>
            </a:solidFill>
          </p:grpSpPr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  <p:sp>
            <p:nvSpPr>
              <p:cNvPr id="59" name="Freeform 17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  <p:sp>
            <p:nvSpPr>
              <p:cNvPr id="60" name="Freeform 18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  <p:sp>
            <p:nvSpPr>
              <p:cNvPr id="61" name="Freeform 19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/>
              </a:p>
            </p:txBody>
          </p:sp>
        </p:grpSp>
        <p:sp>
          <p:nvSpPr>
            <p:cNvPr id="65" name="椭圆 64"/>
            <p:cNvSpPr/>
            <p:nvPr/>
          </p:nvSpPr>
          <p:spPr bwMode="auto">
            <a:xfrm>
              <a:off x="9746871" y="4772387"/>
              <a:ext cx="718724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760606" y="2700122"/>
            <a:ext cx="16074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991091" y="2366597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765550" y="2700122"/>
            <a:ext cx="16074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2996034" y="2366597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771012" y="2700122"/>
            <a:ext cx="16074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5001497" y="2366597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75956" y="2700122"/>
            <a:ext cx="16074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7006440" y="2366597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2" grpId="0"/>
      <p:bldP spid="19513" grpId="0"/>
      <p:bldP spid="19500" grpId="0"/>
      <p:bldP spid="19501" grpId="0"/>
      <p:bldP spid="19488" grpId="0"/>
      <p:bldP spid="19489" grpId="0"/>
      <p:bldP spid="19476" grpId="0"/>
      <p:bldP spid="19477" grpId="0"/>
      <p:bldP spid="69" grpId="0"/>
      <p:bldP spid="70" grpId="0"/>
      <p:bldP spid="71" grpId="0"/>
      <p:bldP spid="72" grpId="0"/>
      <p:bldP spid="73" grpId="0"/>
      <p:bldP spid="74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5888990" y="2186782"/>
            <a:ext cx="540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6200000" flipV="1">
            <a:off x="5953437" y="2186782"/>
            <a:ext cx="945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88990" y="3387884"/>
            <a:ext cx="540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 flipV="1">
            <a:off x="5953437" y="3387884"/>
            <a:ext cx="945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04850" y="2186782"/>
            <a:ext cx="540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704850" y="3387884"/>
            <a:ext cx="540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V="1">
            <a:off x="2238415" y="2186783"/>
            <a:ext cx="945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V="1">
            <a:off x="2238415" y="3387884"/>
            <a:ext cx="945000" cy="0"/>
          </a:xfrm>
          <a:prstGeom prst="line">
            <a:avLst/>
          </a:prstGeom>
          <a:ln w="12700"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82500" y="2098462"/>
            <a:ext cx="2145860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1481892" y="1798380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2500" y="3269103"/>
            <a:ext cx="2145860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481892" y="2969021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08489" y="2098463"/>
            <a:ext cx="2145860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508489" y="1798380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08489" y="3269103"/>
            <a:ext cx="2145860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508489" y="2969021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44850" y="2667953"/>
            <a:ext cx="1439862" cy="1439862"/>
            <a:chOff x="4326466" y="3506471"/>
            <a:chExt cx="1919816" cy="1919816"/>
          </a:xfrm>
        </p:grpSpPr>
        <p:sp>
          <p:nvSpPr>
            <p:cNvPr id="5" name="椭圆 4"/>
            <p:cNvSpPr/>
            <p:nvPr/>
          </p:nvSpPr>
          <p:spPr>
            <a:xfrm>
              <a:off x="4326466" y="3506471"/>
              <a:ext cx="1919816" cy="1919816"/>
            </a:xfrm>
            <a:prstGeom prst="ellipse">
              <a:avLst/>
            </a:prstGeom>
            <a:solidFill>
              <a:srgbClr val="75B2D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46374" y="3926379"/>
              <a:ext cx="1080000" cy="1080000"/>
              <a:chOff x="1506538" y="4710906"/>
              <a:chExt cx="914400" cy="914400"/>
            </a:xfrm>
          </p:grpSpPr>
          <p:sp>
            <p:nvSpPr>
              <p:cNvPr id="28" name="椭圆 85"/>
              <p:cNvSpPr>
                <a:spLocks noChangeArrowheads="1"/>
              </p:cNvSpPr>
              <p:nvPr/>
            </p:nvSpPr>
            <p:spPr bwMode="auto">
              <a:xfrm>
                <a:off x="1506538" y="4710906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13"/>
              <p:cNvSpPr/>
              <p:nvPr/>
            </p:nvSpPr>
            <p:spPr bwMode="auto">
              <a:xfrm>
                <a:off x="1789907" y="4993481"/>
                <a:ext cx="347663" cy="349250"/>
              </a:xfrm>
              <a:custGeom>
                <a:avLst/>
                <a:gdLst>
                  <a:gd name="T0" fmla="*/ 139895728 w 288"/>
                  <a:gd name="T1" fmla="*/ 0 h 288"/>
                  <a:gd name="T2" fmla="*/ 209843592 w 288"/>
                  <a:gd name="T3" fmla="*/ 58823159 h 288"/>
                  <a:gd name="T4" fmla="*/ 279790249 w 288"/>
                  <a:gd name="T5" fmla="*/ 0 h 288"/>
                  <a:gd name="T6" fmla="*/ 419685978 w 288"/>
                  <a:gd name="T7" fmla="*/ 52940479 h 288"/>
                  <a:gd name="T8" fmla="*/ 419685978 w 288"/>
                  <a:gd name="T9" fmla="*/ 158822650 h 288"/>
                  <a:gd name="T10" fmla="*/ 326422964 w 288"/>
                  <a:gd name="T11" fmla="*/ 132352411 h 288"/>
                  <a:gd name="T12" fmla="*/ 326422964 w 288"/>
                  <a:gd name="T13" fmla="*/ 423526259 h 288"/>
                  <a:gd name="T14" fmla="*/ 93263014 w 288"/>
                  <a:gd name="T15" fmla="*/ 423526259 h 288"/>
                  <a:gd name="T16" fmla="*/ 93263014 w 288"/>
                  <a:gd name="T17" fmla="*/ 132352411 h 288"/>
                  <a:gd name="T18" fmla="*/ 0 w 288"/>
                  <a:gd name="T19" fmla="*/ 158822650 h 288"/>
                  <a:gd name="T20" fmla="*/ 0 w 288"/>
                  <a:gd name="T21" fmla="*/ 52940479 h 288"/>
                  <a:gd name="T22" fmla="*/ 139895728 w 288"/>
                  <a:gd name="T23" fmla="*/ 0 h 2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8" h="288">
                    <a:moveTo>
                      <a:pt x="96" y="0"/>
                    </a:moveTo>
                    <a:cubicBezTo>
                      <a:pt x="96" y="0"/>
                      <a:pt x="109" y="40"/>
                      <a:pt x="144" y="40"/>
                    </a:cubicBezTo>
                    <a:cubicBezTo>
                      <a:pt x="179" y="40"/>
                      <a:pt x="192" y="0"/>
                      <a:pt x="192" y="0"/>
                    </a:cubicBezTo>
                    <a:cubicBezTo>
                      <a:pt x="288" y="36"/>
                      <a:pt x="288" y="36"/>
                      <a:pt x="288" y="36"/>
                    </a:cubicBezTo>
                    <a:cubicBezTo>
                      <a:pt x="288" y="108"/>
                      <a:pt x="288" y="108"/>
                      <a:pt x="288" y="108"/>
                    </a:cubicBezTo>
                    <a:cubicBezTo>
                      <a:pt x="224" y="90"/>
                      <a:pt x="224" y="90"/>
                      <a:pt x="224" y="90"/>
                    </a:cubicBezTo>
                    <a:cubicBezTo>
                      <a:pt x="224" y="288"/>
                      <a:pt x="224" y="288"/>
                      <a:pt x="224" y="288"/>
                    </a:cubicBezTo>
                    <a:cubicBezTo>
                      <a:pt x="64" y="288"/>
                      <a:pt x="64" y="288"/>
                      <a:pt x="64" y="288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36"/>
                      <a:pt x="0" y="36"/>
                      <a:pt x="0" y="36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459288" y="1466851"/>
            <a:ext cx="1439863" cy="1439863"/>
            <a:chOff x="5945717" y="1905001"/>
            <a:chExt cx="1919817" cy="1919817"/>
          </a:xfrm>
        </p:grpSpPr>
        <p:sp>
          <p:nvSpPr>
            <p:cNvPr id="3" name="椭圆 2"/>
            <p:cNvSpPr/>
            <p:nvPr/>
          </p:nvSpPr>
          <p:spPr>
            <a:xfrm>
              <a:off x="5945717" y="1905001"/>
              <a:ext cx="1919817" cy="1919817"/>
            </a:xfrm>
            <a:prstGeom prst="ellipse">
              <a:avLst/>
            </a:prstGeom>
            <a:solidFill>
              <a:srgbClr val="75B2D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365625" y="2324909"/>
              <a:ext cx="1080000" cy="1080000"/>
              <a:chOff x="6270625" y="2436019"/>
              <a:chExt cx="914400" cy="914400"/>
            </a:xfrm>
          </p:grpSpPr>
          <p:sp>
            <p:nvSpPr>
              <p:cNvPr id="31" name="椭圆 84"/>
              <p:cNvSpPr>
                <a:spLocks noChangeArrowheads="1"/>
              </p:cNvSpPr>
              <p:nvPr/>
            </p:nvSpPr>
            <p:spPr bwMode="auto">
              <a:xfrm>
                <a:off x="6270625" y="2436019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251"/>
              <p:cNvSpPr>
                <a:spLocks noEditPoints="1"/>
              </p:cNvSpPr>
              <p:nvPr/>
            </p:nvSpPr>
            <p:spPr bwMode="auto">
              <a:xfrm>
                <a:off x="6545263" y="2722563"/>
                <a:ext cx="365125" cy="341312"/>
              </a:xfrm>
              <a:custGeom>
                <a:avLst/>
                <a:gdLst>
                  <a:gd name="T0" fmla="*/ 391410361 w 301"/>
                  <a:gd name="T1" fmla="*/ 281259243 h 282"/>
                  <a:gd name="T2" fmla="*/ 344322579 w 301"/>
                  <a:gd name="T3" fmla="*/ 101077975 h 282"/>
                  <a:gd name="T4" fmla="*/ 119188445 w 301"/>
                  <a:gd name="T5" fmla="*/ 52736335 h 282"/>
                  <a:gd name="T6" fmla="*/ 47086569 w 301"/>
                  <a:gd name="T7" fmla="*/ 4394695 h 282"/>
                  <a:gd name="T8" fmla="*/ 17657008 w 301"/>
                  <a:gd name="T9" fmla="*/ 19043273 h 282"/>
                  <a:gd name="T10" fmla="*/ 89758885 w 301"/>
                  <a:gd name="T11" fmla="*/ 83499197 h 282"/>
                  <a:gd name="T12" fmla="*/ 194233157 w 301"/>
                  <a:gd name="T13" fmla="*/ 364757230 h 282"/>
                  <a:gd name="T14" fmla="*/ 442911181 w 301"/>
                  <a:gd name="T15" fmla="*/ 380871513 h 282"/>
                  <a:gd name="T16" fmla="*/ 391410361 w 301"/>
                  <a:gd name="T17" fmla="*/ 281259243 h 282"/>
                  <a:gd name="T18" fmla="*/ 356095131 w 301"/>
                  <a:gd name="T19" fmla="*/ 339854767 h 282"/>
                  <a:gd name="T20" fmla="*/ 353152297 w 301"/>
                  <a:gd name="T21" fmla="*/ 341319262 h 282"/>
                  <a:gd name="T22" fmla="*/ 350208249 w 301"/>
                  <a:gd name="T23" fmla="*/ 339854767 h 282"/>
                  <a:gd name="T24" fmla="*/ 233962638 w 301"/>
                  <a:gd name="T25" fmla="*/ 202154740 h 282"/>
                  <a:gd name="T26" fmla="*/ 155975092 w 301"/>
                  <a:gd name="T27" fmla="*/ 109866154 h 282"/>
                  <a:gd name="T28" fmla="*/ 155975092 w 301"/>
                  <a:gd name="T29" fmla="*/ 104006965 h 282"/>
                  <a:gd name="T30" fmla="*/ 160389344 w 301"/>
                  <a:gd name="T31" fmla="*/ 104006965 h 282"/>
                  <a:gd name="T32" fmla="*/ 261920781 w 301"/>
                  <a:gd name="T33" fmla="*/ 178716773 h 282"/>
                  <a:gd name="T34" fmla="*/ 357566549 w 301"/>
                  <a:gd name="T35" fmla="*/ 335460073 h 282"/>
                  <a:gd name="T36" fmla="*/ 356095131 w 301"/>
                  <a:gd name="T37" fmla="*/ 339854767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459288" y="2667953"/>
            <a:ext cx="1439862" cy="1439862"/>
            <a:chOff x="5945717" y="3506471"/>
            <a:chExt cx="1919816" cy="1919816"/>
          </a:xfrm>
        </p:grpSpPr>
        <p:sp>
          <p:nvSpPr>
            <p:cNvPr id="4" name="椭圆 3"/>
            <p:cNvSpPr/>
            <p:nvPr/>
          </p:nvSpPr>
          <p:spPr>
            <a:xfrm>
              <a:off x="5945717" y="3506471"/>
              <a:ext cx="1919816" cy="1919816"/>
            </a:xfrm>
            <a:prstGeom prst="ellipse">
              <a:avLst/>
            </a:prstGeom>
            <a:solidFill>
              <a:srgbClr val="75B2D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365625" y="3926379"/>
              <a:ext cx="1080000" cy="1080000"/>
              <a:chOff x="6270625" y="4710906"/>
              <a:chExt cx="914400" cy="914400"/>
            </a:xfrm>
          </p:grpSpPr>
          <p:sp>
            <p:nvSpPr>
              <p:cNvPr id="42" name="椭圆 86"/>
              <p:cNvSpPr>
                <a:spLocks noChangeArrowheads="1"/>
              </p:cNvSpPr>
              <p:nvPr/>
            </p:nvSpPr>
            <p:spPr bwMode="auto">
              <a:xfrm>
                <a:off x="6270625" y="4710906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67"/>
              <p:cNvSpPr>
                <a:spLocks noEditPoints="1"/>
              </p:cNvSpPr>
              <p:nvPr/>
            </p:nvSpPr>
            <p:spPr bwMode="auto">
              <a:xfrm>
                <a:off x="6564313" y="4993481"/>
                <a:ext cx="327025" cy="349250"/>
              </a:xfrm>
              <a:custGeom>
                <a:avLst/>
                <a:gdLst>
                  <a:gd name="T0" fmla="*/ 370963058 w 269"/>
                  <a:gd name="T1" fmla="*/ 282350435 h 288"/>
                  <a:gd name="T2" fmla="*/ 345838055 w 269"/>
                  <a:gd name="T3" fmla="*/ 307350914 h 288"/>
                  <a:gd name="T4" fmla="*/ 345838055 w 269"/>
                  <a:gd name="T5" fmla="*/ 310291648 h 288"/>
                  <a:gd name="T6" fmla="*/ 297066349 w 269"/>
                  <a:gd name="T7" fmla="*/ 342644567 h 288"/>
                  <a:gd name="T8" fmla="*/ 236470683 w 269"/>
                  <a:gd name="T9" fmla="*/ 352938953 h 288"/>
                  <a:gd name="T10" fmla="*/ 218735960 w 269"/>
                  <a:gd name="T11" fmla="*/ 274997995 h 288"/>
                  <a:gd name="T12" fmla="*/ 215779362 w 269"/>
                  <a:gd name="T13" fmla="*/ 177940450 h 288"/>
                  <a:gd name="T14" fmla="*/ 285242389 w 269"/>
                  <a:gd name="T15" fmla="*/ 177940450 h 288"/>
                  <a:gd name="T16" fmla="*/ 311845691 w 269"/>
                  <a:gd name="T17" fmla="*/ 172057770 h 288"/>
                  <a:gd name="T18" fmla="*/ 328103332 w 269"/>
                  <a:gd name="T19" fmla="*/ 180881183 h 288"/>
                  <a:gd name="T20" fmla="*/ 348794653 w 269"/>
                  <a:gd name="T21" fmla="*/ 160292411 h 288"/>
                  <a:gd name="T22" fmla="*/ 328103332 w 269"/>
                  <a:gd name="T23" fmla="*/ 139704851 h 288"/>
                  <a:gd name="T24" fmla="*/ 310367392 w 269"/>
                  <a:gd name="T25" fmla="*/ 148528264 h 288"/>
                  <a:gd name="T26" fmla="*/ 214301063 w 269"/>
                  <a:gd name="T27" fmla="*/ 148528264 h 288"/>
                  <a:gd name="T28" fmla="*/ 212823980 w 269"/>
                  <a:gd name="T29" fmla="*/ 99999491 h 288"/>
                  <a:gd name="T30" fmla="*/ 249771726 w 269"/>
                  <a:gd name="T31" fmla="*/ 51470719 h 288"/>
                  <a:gd name="T32" fmla="*/ 198044638 w 269"/>
                  <a:gd name="T33" fmla="*/ 0 h 288"/>
                  <a:gd name="T34" fmla="*/ 146316334 w 269"/>
                  <a:gd name="T35" fmla="*/ 51470719 h 288"/>
                  <a:gd name="T36" fmla="*/ 183265296 w 269"/>
                  <a:gd name="T37" fmla="*/ 99999491 h 288"/>
                  <a:gd name="T38" fmla="*/ 181786997 w 269"/>
                  <a:gd name="T39" fmla="*/ 148528264 h 288"/>
                  <a:gd name="T40" fmla="*/ 85720668 w 269"/>
                  <a:gd name="T41" fmla="*/ 148528264 h 288"/>
                  <a:gd name="T42" fmla="*/ 67984729 w 269"/>
                  <a:gd name="T43" fmla="*/ 139704851 h 288"/>
                  <a:gd name="T44" fmla="*/ 47294623 w 269"/>
                  <a:gd name="T45" fmla="*/ 160292411 h 288"/>
                  <a:gd name="T46" fmla="*/ 67984729 w 269"/>
                  <a:gd name="T47" fmla="*/ 180881183 h 288"/>
                  <a:gd name="T48" fmla="*/ 84242369 w 269"/>
                  <a:gd name="T49" fmla="*/ 172057770 h 288"/>
                  <a:gd name="T50" fmla="*/ 112323970 w 269"/>
                  <a:gd name="T51" fmla="*/ 177940450 h 288"/>
                  <a:gd name="T52" fmla="*/ 180308699 w 269"/>
                  <a:gd name="T53" fmla="*/ 177940450 h 288"/>
                  <a:gd name="T54" fmla="*/ 177353316 w 269"/>
                  <a:gd name="T55" fmla="*/ 274997995 h 288"/>
                  <a:gd name="T56" fmla="*/ 161095676 w 269"/>
                  <a:gd name="T57" fmla="*/ 351467980 h 288"/>
                  <a:gd name="T58" fmla="*/ 87198967 w 269"/>
                  <a:gd name="T59" fmla="*/ 333821154 h 288"/>
                  <a:gd name="T60" fmla="*/ 50250005 w 269"/>
                  <a:gd name="T61" fmla="*/ 311762621 h 288"/>
                  <a:gd name="T62" fmla="*/ 51728304 w 269"/>
                  <a:gd name="T63" fmla="*/ 307350914 h 288"/>
                  <a:gd name="T64" fmla="*/ 25125003 w 269"/>
                  <a:gd name="T65" fmla="*/ 282350435 h 288"/>
                  <a:gd name="T66" fmla="*/ 0 w 269"/>
                  <a:gd name="T67" fmla="*/ 307350914 h 288"/>
                  <a:gd name="T68" fmla="*/ 25125003 w 269"/>
                  <a:gd name="T69" fmla="*/ 333821154 h 288"/>
                  <a:gd name="T70" fmla="*/ 31036982 w 269"/>
                  <a:gd name="T71" fmla="*/ 332350181 h 288"/>
                  <a:gd name="T72" fmla="*/ 70941327 w 269"/>
                  <a:gd name="T73" fmla="*/ 363232127 h 288"/>
                  <a:gd name="T74" fmla="*/ 150750015 w 269"/>
                  <a:gd name="T75" fmla="*/ 401467726 h 288"/>
                  <a:gd name="T76" fmla="*/ 199521721 w 269"/>
                  <a:gd name="T77" fmla="*/ 423526259 h 288"/>
                  <a:gd name="T78" fmla="*/ 245338045 w 269"/>
                  <a:gd name="T79" fmla="*/ 401467726 h 288"/>
                  <a:gd name="T80" fmla="*/ 325146734 w 269"/>
                  <a:gd name="T81" fmla="*/ 363232127 h 288"/>
                  <a:gd name="T82" fmla="*/ 365051078 w 269"/>
                  <a:gd name="T83" fmla="*/ 332350181 h 288"/>
                  <a:gd name="T84" fmla="*/ 370963058 w 269"/>
                  <a:gd name="T85" fmla="*/ 333821154 h 288"/>
                  <a:gd name="T86" fmla="*/ 397566359 w 269"/>
                  <a:gd name="T87" fmla="*/ 307350914 h 288"/>
                  <a:gd name="T88" fmla="*/ 370963058 w 269"/>
                  <a:gd name="T89" fmla="*/ 282350435 h 288"/>
                  <a:gd name="T90" fmla="*/ 169963038 w 269"/>
                  <a:gd name="T91" fmla="*/ 51470719 h 288"/>
                  <a:gd name="T92" fmla="*/ 198044638 w 269"/>
                  <a:gd name="T93" fmla="*/ 23529506 h 288"/>
                  <a:gd name="T94" fmla="*/ 224646724 w 269"/>
                  <a:gd name="T95" fmla="*/ 51470719 h 288"/>
                  <a:gd name="T96" fmla="*/ 198044638 w 269"/>
                  <a:gd name="T97" fmla="*/ 77940958 h 288"/>
                  <a:gd name="T98" fmla="*/ 169963038 w 269"/>
                  <a:gd name="T99" fmla="*/ 51470719 h 2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9" h="288">
                    <a:moveTo>
                      <a:pt x="251" y="192"/>
                    </a:moveTo>
                    <a:cubicBezTo>
                      <a:pt x="241" y="192"/>
                      <a:pt x="234" y="200"/>
                      <a:pt x="234" y="209"/>
                    </a:cubicBezTo>
                    <a:cubicBezTo>
                      <a:pt x="234" y="210"/>
                      <a:pt x="234" y="211"/>
                      <a:pt x="234" y="211"/>
                    </a:cubicBezTo>
                    <a:cubicBezTo>
                      <a:pt x="226" y="217"/>
                      <a:pt x="215" y="224"/>
                      <a:pt x="201" y="233"/>
                    </a:cubicBezTo>
                    <a:cubicBezTo>
                      <a:pt x="189" y="240"/>
                      <a:pt x="174" y="241"/>
                      <a:pt x="160" y="240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8" y="187"/>
                      <a:pt x="147" y="153"/>
                      <a:pt x="146" y="121"/>
                    </a:cubicBezTo>
                    <a:cubicBezTo>
                      <a:pt x="193" y="121"/>
                      <a:pt x="193" y="121"/>
                      <a:pt x="193" y="121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13" y="120"/>
                      <a:pt x="217" y="123"/>
                      <a:pt x="222" y="123"/>
                    </a:cubicBezTo>
                    <a:cubicBezTo>
                      <a:pt x="230" y="123"/>
                      <a:pt x="236" y="116"/>
                      <a:pt x="236" y="109"/>
                    </a:cubicBezTo>
                    <a:cubicBezTo>
                      <a:pt x="236" y="101"/>
                      <a:pt x="230" y="95"/>
                      <a:pt x="222" y="95"/>
                    </a:cubicBezTo>
                    <a:cubicBezTo>
                      <a:pt x="217" y="95"/>
                      <a:pt x="213" y="97"/>
                      <a:pt x="210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87"/>
                      <a:pt x="144" y="75"/>
                      <a:pt x="144" y="68"/>
                    </a:cubicBezTo>
                    <a:cubicBezTo>
                      <a:pt x="158" y="63"/>
                      <a:pt x="169" y="50"/>
                      <a:pt x="169" y="35"/>
                    </a:cubicBezTo>
                    <a:cubicBezTo>
                      <a:pt x="169" y="16"/>
                      <a:pt x="153" y="0"/>
                      <a:pt x="134" y="0"/>
                    </a:cubicBezTo>
                    <a:cubicBezTo>
                      <a:pt x="115" y="0"/>
                      <a:pt x="99" y="16"/>
                      <a:pt x="99" y="35"/>
                    </a:cubicBezTo>
                    <a:cubicBezTo>
                      <a:pt x="99" y="50"/>
                      <a:pt x="110" y="64"/>
                      <a:pt x="124" y="68"/>
                    </a:cubicBezTo>
                    <a:cubicBezTo>
                      <a:pt x="124" y="75"/>
                      <a:pt x="124" y="87"/>
                      <a:pt x="123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5" y="97"/>
                      <a:pt x="51" y="95"/>
                      <a:pt x="46" y="95"/>
                    </a:cubicBezTo>
                    <a:cubicBezTo>
                      <a:pt x="38" y="95"/>
                      <a:pt x="32" y="101"/>
                      <a:pt x="32" y="109"/>
                    </a:cubicBezTo>
                    <a:cubicBezTo>
                      <a:pt x="32" y="116"/>
                      <a:pt x="38" y="123"/>
                      <a:pt x="46" y="123"/>
                    </a:cubicBezTo>
                    <a:cubicBezTo>
                      <a:pt x="51" y="123"/>
                      <a:pt x="55" y="120"/>
                      <a:pt x="57" y="117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1" y="153"/>
                      <a:pt x="120" y="187"/>
                      <a:pt x="120" y="187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91" y="239"/>
                      <a:pt x="73" y="237"/>
                      <a:pt x="59" y="227"/>
                    </a:cubicBezTo>
                    <a:cubicBezTo>
                      <a:pt x="49" y="221"/>
                      <a:pt x="41" y="217"/>
                      <a:pt x="34" y="212"/>
                    </a:cubicBezTo>
                    <a:cubicBezTo>
                      <a:pt x="35" y="211"/>
                      <a:pt x="35" y="210"/>
                      <a:pt x="35" y="209"/>
                    </a:cubicBezTo>
                    <a:cubicBezTo>
                      <a:pt x="35" y="200"/>
                      <a:pt x="27" y="192"/>
                      <a:pt x="17" y="192"/>
                    </a:cubicBezTo>
                    <a:cubicBezTo>
                      <a:pt x="8" y="192"/>
                      <a:pt x="0" y="200"/>
                      <a:pt x="0" y="209"/>
                    </a:cubicBezTo>
                    <a:cubicBezTo>
                      <a:pt x="0" y="219"/>
                      <a:pt x="8" y="227"/>
                      <a:pt x="17" y="227"/>
                    </a:cubicBezTo>
                    <a:cubicBezTo>
                      <a:pt x="19" y="227"/>
                      <a:pt x="20" y="227"/>
                      <a:pt x="21" y="226"/>
                    </a:cubicBezTo>
                    <a:cubicBezTo>
                      <a:pt x="28" y="232"/>
                      <a:pt x="37" y="239"/>
                      <a:pt x="48" y="247"/>
                    </a:cubicBezTo>
                    <a:cubicBezTo>
                      <a:pt x="64" y="257"/>
                      <a:pt x="82" y="267"/>
                      <a:pt x="102" y="273"/>
                    </a:cubicBezTo>
                    <a:cubicBezTo>
                      <a:pt x="105" y="274"/>
                      <a:pt x="128" y="288"/>
                      <a:pt x="135" y="288"/>
                    </a:cubicBezTo>
                    <a:cubicBezTo>
                      <a:pt x="141" y="288"/>
                      <a:pt x="161" y="276"/>
                      <a:pt x="166" y="273"/>
                    </a:cubicBezTo>
                    <a:cubicBezTo>
                      <a:pt x="186" y="267"/>
                      <a:pt x="205" y="257"/>
                      <a:pt x="220" y="247"/>
                    </a:cubicBezTo>
                    <a:cubicBezTo>
                      <a:pt x="231" y="239"/>
                      <a:pt x="241" y="232"/>
                      <a:pt x="247" y="226"/>
                    </a:cubicBezTo>
                    <a:cubicBezTo>
                      <a:pt x="248" y="227"/>
                      <a:pt x="250" y="227"/>
                      <a:pt x="251" y="227"/>
                    </a:cubicBezTo>
                    <a:cubicBezTo>
                      <a:pt x="261" y="227"/>
                      <a:pt x="269" y="219"/>
                      <a:pt x="269" y="209"/>
                    </a:cubicBezTo>
                    <a:cubicBezTo>
                      <a:pt x="269" y="200"/>
                      <a:pt x="261" y="192"/>
                      <a:pt x="251" y="192"/>
                    </a:cubicBezTo>
                    <a:close/>
                    <a:moveTo>
                      <a:pt x="115" y="35"/>
                    </a:moveTo>
                    <a:cubicBezTo>
                      <a:pt x="115" y="25"/>
                      <a:pt x="124" y="16"/>
                      <a:pt x="134" y="16"/>
                    </a:cubicBezTo>
                    <a:cubicBezTo>
                      <a:pt x="144" y="16"/>
                      <a:pt x="152" y="25"/>
                      <a:pt x="152" y="35"/>
                    </a:cubicBezTo>
                    <a:cubicBezTo>
                      <a:pt x="152" y="45"/>
                      <a:pt x="144" y="53"/>
                      <a:pt x="134" y="53"/>
                    </a:cubicBezTo>
                    <a:cubicBezTo>
                      <a:pt x="124" y="53"/>
                      <a:pt x="115" y="45"/>
                      <a:pt x="11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244850" y="1466851"/>
            <a:ext cx="1439862" cy="1439863"/>
            <a:chOff x="4326466" y="1905001"/>
            <a:chExt cx="1919816" cy="1919817"/>
          </a:xfrm>
        </p:grpSpPr>
        <p:sp>
          <p:nvSpPr>
            <p:cNvPr id="2" name="椭圆 1"/>
            <p:cNvSpPr/>
            <p:nvPr/>
          </p:nvSpPr>
          <p:spPr>
            <a:xfrm>
              <a:off x="4326466" y="1905001"/>
              <a:ext cx="1919816" cy="1919817"/>
            </a:xfrm>
            <a:prstGeom prst="ellipse">
              <a:avLst/>
            </a:prstGeom>
            <a:solidFill>
              <a:srgbClr val="75B2D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746374" y="2324909"/>
              <a:ext cx="1080000" cy="1080000"/>
              <a:chOff x="1512887" y="2339659"/>
              <a:chExt cx="914400" cy="914400"/>
            </a:xfrm>
          </p:grpSpPr>
          <p:sp>
            <p:nvSpPr>
              <p:cNvPr id="45" name="椭圆 83"/>
              <p:cNvSpPr>
                <a:spLocks noChangeArrowheads="1"/>
              </p:cNvSpPr>
              <p:nvPr/>
            </p:nvSpPr>
            <p:spPr bwMode="auto">
              <a:xfrm>
                <a:off x="1512887" y="2339659"/>
                <a:ext cx="914400" cy="914400"/>
              </a:xfrm>
              <a:prstGeom prst="ellipse">
                <a:avLst/>
              </a:prstGeom>
              <a:solidFill>
                <a:srgbClr val="75B2D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298"/>
              <p:cNvSpPr>
                <a:spLocks noEditPoints="1"/>
              </p:cNvSpPr>
              <p:nvPr/>
            </p:nvSpPr>
            <p:spPr bwMode="auto">
              <a:xfrm>
                <a:off x="1762833" y="2625353"/>
                <a:ext cx="414509" cy="343013"/>
              </a:xfrm>
              <a:custGeom>
                <a:avLst/>
                <a:gdLst>
                  <a:gd name="T0" fmla="*/ 711951215 w 102"/>
                  <a:gd name="T1" fmla="*/ 1221337452 h 85"/>
                  <a:gd name="T2" fmla="*/ 337238116 w 102"/>
                  <a:gd name="T3" fmla="*/ 1184324830 h 85"/>
                  <a:gd name="T4" fmla="*/ 674482354 w 102"/>
                  <a:gd name="T5" fmla="*/ 1295356614 h 85"/>
                  <a:gd name="T6" fmla="*/ 1049189332 w 102"/>
                  <a:gd name="T7" fmla="*/ 1369375775 h 85"/>
                  <a:gd name="T8" fmla="*/ 2147483646 w 102"/>
                  <a:gd name="T9" fmla="*/ 1887522070 h 85"/>
                  <a:gd name="T10" fmla="*/ 2147483646 w 102"/>
                  <a:gd name="T11" fmla="*/ 1739477664 h 85"/>
                  <a:gd name="T12" fmla="*/ 2147483646 w 102"/>
                  <a:gd name="T13" fmla="*/ 2147483646 h 85"/>
                  <a:gd name="T14" fmla="*/ 2147483646 w 102"/>
                  <a:gd name="T15" fmla="*/ 2147483646 h 85"/>
                  <a:gd name="T16" fmla="*/ 112412705 w 102"/>
                  <a:gd name="T17" fmla="*/ 2147483646 h 85"/>
                  <a:gd name="T18" fmla="*/ 0 w 102"/>
                  <a:gd name="T19" fmla="*/ 2146592176 h 85"/>
                  <a:gd name="T20" fmla="*/ 0 w 102"/>
                  <a:gd name="T21" fmla="*/ 1887522070 h 85"/>
                  <a:gd name="T22" fmla="*/ 1161602037 w 102"/>
                  <a:gd name="T23" fmla="*/ 1961541232 h 85"/>
                  <a:gd name="T24" fmla="*/ 2023440941 w 102"/>
                  <a:gd name="T25" fmla="*/ 1665458503 h 85"/>
                  <a:gd name="T26" fmla="*/ 1498846275 w 102"/>
                  <a:gd name="T27" fmla="*/ 1369375775 h 85"/>
                  <a:gd name="T28" fmla="*/ 2147483646 w 102"/>
                  <a:gd name="T29" fmla="*/ 1850509448 h 85"/>
                  <a:gd name="T30" fmla="*/ 711951215 w 102"/>
                  <a:gd name="T31" fmla="*/ 1184324830 h 85"/>
                  <a:gd name="T32" fmla="*/ 1161602037 w 102"/>
                  <a:gd name="T33" fmla="*/ 1369375775 h 85"/>
                  <a:gd name="T34" fmla="*/ 1124133176 w 102"/>
                  <a:gd name="T35" fmla="*/ 1591439342 h 85"/>
                  <a:gd name="T36" fmla="*/ 187356550 w 102"/>
                  <a:gd name="T37" fmla="*/ 1406388397 h 85"/>
                  <a:gd name="T38" fmla="*/ 224825411 w 102"/>
                  <a:gd name="T39" fmla="*/ 1147318291 h 85"/>
                  <a:gd name="T40" fmla="*/ 412181960 w 102"/>
                  <a:gd name="T41" fmla="*/ 1110305669 h 85"/>
                  <a:gd name="T42" fmla="*/ 1423902431 w 102"/>
                  <a:gd name="T43" fmla="*/ 999273885 h 85"/>
                  <a:gd name="T44" fmla="*/ 1161602037 w 102"/>
                  <a:gd name="T45" fmla="*/ 481133673 h 85"/>
                  <a:gd name="T46" fmla="*/ 1124133176 w 102"/>
                  <a:gd name="T47" fmla="*/ 518140212 h 85"/>
                  <a:gd name="T48" fmla="*/ 1386427448 w 102"/>
                  <a:gd name="T49" fmla="*/ 1036286508 h 85"/>
                  <a:gd name="T50" fmla="*/ 1423902431 w 102"/>
                  <a:gd name="T51" fmla="*/ 999273885 h 85"/>
                  <a:gd name="T52" fmla="*/ 1498846275 w 102"/>
                  <a:gd name="T53" fmla="*/ 999273885 h 85"/>
                  <a:gd name="T54" fmla="*/ 1498846275 w 102"/>
                  <a:gd name="T55" fmla="*/ 1184324830 h 85"/>
                  <a:gd name="T56" fmla="*/ 1274014743 w 102"/>
                  <a:gd name="T57" fmla="*/ 1295356614 h 85"/>
                  <a:gd name="T58" fmla="*/ 861832782 w 102"/>
                  <a:gd name="T59" fmla="*/ 444121051 h 85"/>
                  <a:gd name="T60" fmla="*/ 1086664315 w 102"/>
                  <a:gd name="T61" fmla="*/ 333089267 h 85"/>
                  <a:gd name="T62" fmla="*/ 1386427448 w 102"/>
                  <a:gd name="T63" fmla="*/ 703191157 h 85"/>
                  <a:gd name="T64" fmla="*/ 1686196703 w 102"/>
                  <a:gd name="T65" fmla="*/ 407114512 h 85"/>
                  <a:gd name="T66" fmla="*/ 1611258980 w 102"/>
                  <a:gd name="T67" fmla="*/ 703191157 h 85"/>
                  <a:gd name="T68" fmla="*/ 1761140547 w 102"/>
                  <a:gd name="T69" fmla="*/ 444121051 h 85"/>
                  <a:gd name="T70" fmla="*/ 1836084391 w 102"/>
                  <a:gd name="T71" fmla="*/ 111031784 h 85"/>
                  <a:gd name="T72" fmla="*/ 1611258980 w 102"/>
                  <a:gd name="T73" fmla="*/ 370101890 h 85"/>
                  <a:gd name="T74" fmla="*/ 1536315136 w 102"/>
                  <a:gd name="T75" fmla="*/ 777216402 h 85"/>
                  <a:gd name="T76" fmla="*/ 1723671686 w 102"/>
                  <a:gd name="T77" fmla="*/ 888242102 h 85"/>
                  <a:gd name="T78" fmla="*/ 2098378664 w 102"/>
                  <a:gd name="T79" fmla="*/ 111031784 h 85"/>
                  <a:gd name="T80" fmla="*/ 1873553253 w 102"/>
                  <a:gd name="T81" fmla="*/ 0 h 85"/>
                  <a:gd name="T82" fmla="*/ 1761140547 w 102"/>
                  <a:gd name="T83" fmla="*/ 111031784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85">
                    <a:moveTo>
                      <a:pt x="26" y="36"/>
                    </a:moveTo>
                    <a:cubicBezTo>
                      <a:pt x="25" y="35"/>
                      <a:pt x="22" y="34"/>
                      <a:pt x="19" y="33"/>
                    </a:cubicBezTo>
                    <a:cubicBezTo>
                      <a:pt x="16" y="33"/>
                      <a:pt x="13" y="32"/>
                      <a:pt x="11" y="32"/>
                    </a:cubicBezTo>
                    <a:cubicBezTo>
                      <a:pt x="10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3"/>
                    </a:cubicBezTo>
                    <a:cubicBezTo>
                      <a:pt x="13" y="34"/>
                      <a:pt x="15" y="35"/>
                      <a:pt x="18" y="35"/>
                    </a:cubicBezTo>
                    <a:cubicBezTo>
                      <a:pt x="21" y="36"/>
                      <a:pt x="24" y="37"/>
                      <a:pt x="26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6"/>
                      <a:pt x="26" y="36"/>
                    </a:cubicBezTo>
                    <a:close/>
                    <a:moveTo>
                      <a:pt x="88" y="51"/>
                    </a:moveTo>
                    <a:cubicBezTo>
                      <a:pt x="88" y="47"/>
                      <a:pt x="88" y="47"/>
                      <a:pt x="88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8" y="51"/>
                      <a:pt x="88" y="51"/>
                      <a:pt x="88" y="51"/>
                    </a:cubicBezTo>
                    <a:close/>
                    <a:moveTo>
                      <a:pt x="19" y="32"/>
                    </a:moveTo>
                    <a:cubicBezTo>
                      <a:pt x="23" y="32"/>
                      <a:pt x="25" y="33"/>
                      <a:pt x="27" y="34"/>
                    </a:cubicBezTo>
                    <a:cubicBezTo>
                      <a:pt x="29" y="35"/>
                      <a:pt x="30" y="36"/>
                      <a:pt x="31" y="37"/>
                    </a:cubicBezTo>
                    <a:cubicBezTo>
                      <a:pt x="31" y="37"/>
                      <a:pt x="31" y="38"/>
                      <a:pt x="31" y="38"/>
                    </a:cubicBezTo>
                    <a:cubicBezTo>
                      <a:pt x="31" y="40"/>
                      <a:pt x="30" y="42"/>
                      <a:pt x="30" y="43"/>
                    </a:cubicBezTo>
                    <a:cubicBezTo>
                      <a:pt x="30" y="44"/>
                      <a:pt x="29" y="44"/>
                      <a:pt x="29" y="44"/>
                    </a:cubicBezTo>
                    <a:cubicBezTo>
                      <a:pt x="25" y="46"/>
                      <a:pt x="7" y="42"/>
                      <a:pt x="5" y="38"/>
                    </a:cubicBezTo>
                    <a:cubicBezTo>
                      <a:pt x="5" y="38"/>
                      <a:pt x="4" y="37"/>
                      <a:pt x="5" y="37"/>
                    </a:cubicBezTo>
                    <a:cubicBezTo>
                      <a:pt x="5" y="35"/>
                      <a:pt x="6" y="33"/>
                      <a:pt x="6" y="31"/>
                    </a:cubicBezTo>
                    <a:cubicBezTo>
                      <a:pt x="6" y="31"/>
                      <a:pt x="6" y="31"/>
                      <a:pt x="7" y="30"/>
                    </a:cubicBezTo>
                    <a:cubicBezTo>
                      <a:pt x="8" y="30"/>
                      <a:pt x="9" y="30"/>
                      <a:pt x="11" y="30"/>
                    </a:cubicBezTo>
                    <a:cubicBezTo>
                      <a:pt x="13" y="30"/>
                      <a:pt x="16" y="31"/>
                      <a:pt x="19" y="32"/>
                    </a:cubicBezTo>
                    <a:close/>
                    <a:moveTo>
                      <a:pt x="38" y="27"/>
                    </a:moveTo>
                    <a:cubicBezTo>
                      <a:pt x="38" y="25"/>
                      <a:pt x="36" y="23"/>
                      <a:pt x="35" y="20"/>
                    </a:cubicBezTo>
                    <a:cubicBezTo>
                      <a:pt x="33" y="17"/>
                      <a:pt x="32" y="15"/>
                      <a:pt x="31" y="13"/>
                    </a:cubicBezTo>
                    <a:cubicBezTo>
                      <a:pt x="30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30" y="14"/>
                    </a:cubicBezTo>
                    <a:cubicBezTo>
                      <a:pt x="30" y="16"/>
                      <a:pt x="32" y="18"/>
                      <a:pt x="33" y="21"/>
                    </a:cubicBezTo>
                    <a:cubicBezTo>
                      <a:pt x="35" y="24"/>
                      <a:pt x="36" y="26"/>
                      <a:pt x="37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39" y="28"/>
                      <a:pt x="38" y="27"/>
                    </a:cubicBezTo>
                    <a:close/>
                    <a:moveTo>
                      <a:pt x="37" y="19"/>
                    </a:moveTo>
                    <a:cubicBezTo>
                      <a:pt x="38" y="22"/>
                      <a:pt x="39" y="25"/>
                      <a:pt x="40" y="27"/>
                    </a:cubicBezTo>
                    <a:cubicBezTo>
                      <a:pt x="41" y="29"/>
                      <a:pt x="41" y="30"/>
                      <a:pt x="41" y="31"/>
                    </a:cubicBezTo>
                    <a:cubicBezTo>
                      <a:pt x="41" y="32"/>
                      <a:pt x="40" y="32"/>
                      <a:pt x="40" y="32"/>
                    </a:cubicBezTo>
                    <a:cubicBezTo>
                      <a:pt x="38" y="33"/>
                      <a:pt x="37" y="34"/>
                      <a:pt x="35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3"/>
                      <a:pt x="21" y="17"/>
                      <a:pt x="22" y="13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4" y="11"/>
                      <a:pt x="26" y="10"/>
                      <a:pt x="27" y="9"/>
                    </a:cubicBezTo>
                    <a:cubicBezTo>
                      <a:pt x="28" y="9"/>
                      <a:pt x="28" y="9"/>
                      <a:pt x="29" y="9"/>
                    </a:cubicBezTo>
                    <a:cubicBezTo>
                      <a:pt x="30" y="9"/>
                      <a:pt x="31" y="10"/>
                      <a:pt x="32" y="12"/>
                    </a:cubicBezTo>
                    <a:cubicBezTo>
                      <a:pt x="33" y="14"/>
                      <a:pt x="35" y="16"/>
                      <a:pt x="37" y="19"/>
                    </a:cubicBezTo>
                    <a:close/>
                    <a:moveTo>
                      <a:pt x="48" y="4"/>
                    </a:moveTo>
                    <a:cubicBezTo>
                      <a:pt x="47" y="6"/>
                      <a:pt x="46" y="8"/>
                      <a:pt x="45" y="11"/>
                    </a:cubicBezTo>
                    <a:cubicBezTo>
                      <a:pt x="44" y="13"/>
                      <a:pt x="43" y="16"/>
                      <a:pt x="43" y="18"/>
                    </a:cubicBezTo>
                    <a:cubicBezTo>
                      <a:pt x="43" y="19"/>
                      <a:pt x="42" y="19"/>
                      <a:pt x="43" y="19"/>
                    </a:cubicBezTo>
                    <a:cubicBezTo>
                      <a:pt x="43" y="19"/>
                      <a:pt x="43" y="19"/>
                      <a:pt x="44" y="18"/>
                    </a:cubicBezTo>
                    <a:cubicBezTo>
                      <a:pt x="45" y="16"/>
                      <a:pt x="46" y="14"/>
                      <a:pt x="47" y="12"/>
                    </a:cubicBezTo>
                    <a:cubicBezTo>
                      <a:pt x="48" y="9"/>
                      <a:pt x="49" y="7"/>
                      <a:pt x="49" y="5"/>
                    </a:cubicBezTo>
                    <a:cubicBezTo>
                      <a:pt x="49" y="4"/>
                      <a:pt x="49" y="3"/>
                      <a:pt x="49" y="3"/>
                    </a:cubicBezTo>
                    <a:cubicBezTo>
                      <a:pt x="49" y="3"/>
                      <a:pt x="49" y="3"/>
                      <a:pt x="48" y="4"/>
                    </a:cubicBezTo>
                    <a:close/>
                    <a:moveTo>
                      <a:pt x="43" y="10"/>
                    </a:moveTo>
                    <a:cubicBezTo>
                      <a:pt x="42" y="13"/>
                      <a:pt x="42" y="16"/>
                      <a:pt x="41" y="17"/>
                    </a:cubicBezTo>
                    <a:cubicBezTo>
                      <a:pt x="41" y="19"/>
                      <a:pt x="41" y="21"/>
                      <a:pt x="41" y="21"/>
                    </a:cubicBezTo>
                    <a:cubicBezTo>
                      <a:pt x="41" y="22"/>
                      <a:pt x="41" y="22"/>
                      <a:pt x="42" y="22"/>
                    </a:cubicBezTo>
                    <a:cubicBezTo>
                      <a:pt x="43" y="23"/>
                      <a:pt x="45" y="23"/>
                      <a:pt x="46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51" y="22"/>
                      <a:pt x="57" y="7"/>
                      <a:pt x="56" y="3"/>
                    </a:cubicBezTo>
                    <a:cubicBezTo>
                      <a:pt x="56" y="3"/>
                      <a:pt x="56" y="3"/>
                      <a:pt x="55" y="2"/>
                    </a:cubicBezTo>
                    <a:cubicBezTo>
                      <a:pt x="54" y="2"/>
                      <a:pt x="52" y="1"/>
                      <a:pt x="50" y="0"/>
                    </a:cubicBezTo>
                    <a:cubicBezTo>
                      <a:pt x="50" y="0"/>
                      <a:pt x="50" y="0"/>
                      <a:pt x="49" y="1"/>
                    </a:cubicBezTo>
                    <a:cubicBezTo>
                      <a:pt x="49" y="1"/>
                      <a:pt x="48" y="2"/>
                      <a:pt x="47" y="3"/>
                    </a:cubicBezTo>
                    <a:cubicBezTo>
                      <a:pt x="46" y="5"/>
                      <a:pt x="45" y="8"/>
                      <a:pt x="4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745889" y="3527927"/>
            <a:ext cx="7648650" cy="915764"/>
          </a:xfrm>
          <a:prstGeom prst="rect">
            <a:avLst/>
          </a:prstGeom>
          <a:solidFill>
            <a:srgbClr val="75B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9001" y="1189256"/>
            <a:ext cx="1864715" cy="228681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7" name="矩形 16"/>
          <p:cNvSpPr/>
          <p:nvPr/>
        </p:nvSpPr>
        <p:spPr>
          <a:xfrm>
            <a:off x="2675942" y="1186144"/>
            <a:ext cx="1864715" cy="228681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矩形 18"/>
          <p:cNvSpPr/>
          <p:nvPr/>
        </p:nvSpPr>
        <p:spPr>
          <a:xfrm>
            <a:off x="6529825" y="1164365"/>
            <a:ext cx="1864715" cy="22868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3" name="组合 2"/>
          <p:cNvGrpSpPr/>
          <p:nvPr/>
        </p:nvGrpSpPr>
        <p:grpSpPr>
          <a:xfrm>
            <a:off x="4602883" y="1186144"/>
            <a:ext cx="1864715" cy="2286817"/>
            <a:chOff x="6137177" y="1581525"/>
            <a:chExt cx="2486287" cy="3049089"/>
          </a:xfrm>
        </p:grpSpPr>
        <p:sp>
          <p:nvSpPr>
            <p:cNvPr id="18" name="矩形 17"/>
            <p:cNvSpPr/>
            <p:nvPr/>
          </p:nvSpPr>
          <p:spPr>
            <a:xfrm>
              <a:off x="6137177" y="1581525"/>
              <a:ext cx="2486287" cy="3049089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6137177" y="1581525"/>
              <a:ext cx="2486287" cy="3049089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23568" name="组合 22"/>
          <p:cNvGrpSpPr/>
          <p:nvPr/>
        </p:nvGrpSpPr>
        <p:grpSpPr bwMode="auto">
          <a:xfrm>
            <a:off x="5205490" y="1442452"/>
            <a:ext cx="659501" cy="659459"/>
            <a:chOff x="7065951" y="1430331"/>
            <a:chExt cx="1009650" cy="1009650"/>
          </a:xfrm>
          <a:solidFill>
            <a:schemeClr val="bg1"/>
          </a:solidFill>
        </p:grpSpPr>
        <p:sp>
          <p:nvSpPr>
            <p:cNvPr id="25" name="Freeform 170"/>
            <p:cNvSpPr>
              <a:spLocks noEditPoints="1"/>
            </p:cNvSpPr>
            <p:nvPr/>
          </p:nvSpPr>
          <p:spPr bwMode="auto">
            <a:xfrm>
              <a:off x="7298693" y="1706396"/>
              <a:ext cx="530303" cy="503344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065296" y="1430112"/>
              <a:ext cx="1012974" cy="100986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731521" y="2577053"/>
            <a:ext cx="16074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专注于专业精致的</a:t>
            </a:r>
            <a:r>
              <a:rPr lang="en-US" altLang="zh-CN" sz="1050" dirty="0">
                <a:solidFill>
                  <a:schemeClr val="bg1"/>
                </a:solidFill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</a:rPr>
              <a:t>设计与制作，为您提供全方位的演示服务。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4962006" y="2243528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9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>
            <a:endCxn id="47" idx="3"/>
          </p:cNvCxnSpPr>
          <p:nvPr/>
        </p:nvCxnSpPr>
        <p:spPr>
          <a:xfrm flipV="1">
            <a:off x="3790126" y="2157320"/>
            <a:ext cx="933257" cy="558596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51" idx="1"/>
          </p:cNvCxnSpPr>
          <p:nvPr/>
        </p:nvCxnSpPr>
        <p:spPr>
          <a:xfrm>
            <a:off x="5206262" y="2124552"/>
            <a:ext cx="1412665" cy="566530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33" idx="7"/>
            <a:endCxn id="35" idx="3"/>
          </p:cNvCxnSpPr>
          <p:nvPr/>
        </p:nvCxnSpPr>
        <p:spPr>
          <a:xfrm flipV="1">
            <a:off x="7567553" y="1406875"/>
            <a:ext cx="729647" cy="637520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50" idx="7"/>
            <a:endCxn id="33" idx="3"/>
          </p:cNvCxnSpPr>
          <p:nvPr/>
        </p:nvCxnSpPr>
        <p:spPr>
          <a:xfrm flipV="1">
            <a:off x="7057210" y="2255729"/>
            <a:ext cx="299009" cy="264127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7312451" y="2000626"/>
            <a:ext cx="298871" cy="298871"/>
          </a:xfrm>
          <a:prstGeom prst="ellipse">
            <a:avLst/>
          </a:prstGeom>
          <a:solidFill>
            <a:srgbClr val="75B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260263" y="2006868"/>
            <a:ext cx="834928" cy="726758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8270754" y="1252734"/>
            <a:ext cx="180587" cy="180587"/>
          </a:xfrm>
          <a:prstGeom prst="ellipse">
            <a:avLst/>
          </a:prstGeom>
          <a:solidFill>
            <a:srgbClr val="75B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56367" y="1065536"/>
            <a:ext cx="1094643" cy="1094643"/>
            <a:chOff x="2181088" y="1102965"/>
            <a:chExt cx="1459524" cy="1459524"/>
          </a:xfrm>
        </p:grpSpPr>
        <p:sp>
          <p:nvSpPr>
            <p:cNvPr id="41" name="椭圆 40"/>
            <p:cNvSpPr/>
            <p:nvPr/>
          </p:nvSpPr>
          <p:spPr>
            <a:xfrm>
              <a:off x="2181088" y="1102965"/>
              <a:ext cx="1459524" cy="1459524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文本框 39"/>
            <p:cNvSpPr txBox="1"/>
            <p:nvPr/>
          </p:nvSpPr>
          <p:spPr>
            <a:xfrm>
              <a:off x="2385921" y="1586506"/>
              <a:ext cx="1049860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95000"/>
                    </a:schemeClr>
                  </a:solidFill>
                </a:rPr>
                <a:t>STEP1</a:t>
              </a:r>
              <a:endParaRPr lang="zh-CN" alt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061654" y="2490471"/>
            <a:ext cx="809990" cy="784382"/>
            <a:chOff x="4082202" y="3320626"/>
            <a:chExt cx="1079987" cy="1045843"/>
          </a:xfrm>
        </p:grpSpPr>
        <p:sp>
          <p:nvSpPr>
            <p:cNvPr id="44" name="椭圆 43"/>
            <p:cNvSpPr/>
            <p:nvPr/>
          </p:nvSpPr>
          <p:spPr>
            <a:xfrm>
              <a:off x="4082202" y="3320626"/>
              <a:ext cx="1045843" cy="1045843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文本框 42"/>
            <p:cNvSpPr txBox="1"/>
            <p:nvPr/>
          </p:nvSpPr>
          <p:spPr>
            <a:xfrm>
              <a:off x="4112329" y="3594398"/>
              <a:ext cx="1049860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95000"/>
                    </a:schemeClr>
                  </a:solidFill>
                </a:rPr>
                <a:t>STEP2</a:t>
              </a:r>
              <a:endParaRPr lang="zh-CN" alt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30140" y="1613864"/>
            <a:ext cx="636698" cy="636699"/>
            <a:chOff x="6173515" y="2151816"/>
            <a:chExt cx="848931" cy="848931"/>
          </a:xfrm>
        </p:grpSpPr>
        <p:sp>
          <p:nvSpPr>
            <p:cNvPr id="47" name="椭圆 46"/>
            <p:cNvSpPr/>
            <p:nvPr/>
          </p:nvSpPr>
          <p:spPr>
            <a:xfrm>
              <a:off x="6173515" y="2151816"/>
              <a:ext cx="848931" cy="848931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文本框 45"/>
            <p:cNvSpPr txBox="1"/>
            <p:nvPr/>
          </p:nvSpPr>
          <p:spPr>
            <a:xfrm>
              <a:off x="6206635" y="2391616"/>
              <a:ext cx="78269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STEP3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927" y="2448932"/>
            <a:ext cx="534121" cy="484299"/>
            <a:chOff x="8825246" y="3265241"/>
            <a:chExt cx="712163" cy="645731"/>
          </a:xfrm>
        </p:grpSpPr>
        <p:sp>
          <p:nvSpPr>
            <p:cNvPr id="50" name="椭圆 49"/>
            <p:cNvSpPr/>
            <p:nvPr/>
          </p:nvSpPr>
          <p:spPr>
            <a:xfrm>
              <a:off x="8858463" y="3265241"/>
              <a:ext cx="645731" cy="645731"/>
            </a:xfrm>
            <a:prstGeom prst="ellips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文本框 48"/>
            <p:cNvSpPr txBox="1"/>
            <p:nvPr/>
          </p:nvSpPr>
          <p:spPr>
            <a:xfrm>
              <a:off x="8825246" y="3418830"/>
              <a:ext cx="71216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bg1">
                      <a:lumMod val="95000"/>
                    </a:schemeClr>
                  </a:solidFill>
                </a:rPr>
                <a:t>STEP4</a:t>
              </a:r>
              <a:endParaRPr lang="zh-CN" alt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1116952" y="2452600"/>
            <a:ext cx="938297" cy="0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543266" y="2755013"/>
            <a:ext cx="938296" cy="0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448811" y="3317048"/>
            <a:ext cx="938295" cy="0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089532" y="1727281"/>
            <a:ext cx="938296" cy="0"/>
          </a:xfrm>
          <a:prstGeom prst="line">
            <a:avLst/>
          </a:prstGeom>
          <a:ln>
            <a:solidFill>
              <a:srgbClr val="75B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80" name="文本框 79"/>
          <p:cNvSpPr txBox="1"/>
          <p:nvPr/>
        </p:nvSpPr>
        <p:spPr>
          <a:xfrm>
            <a:off x="844008" y="2446478"/>
            <a:ext cx="148418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1012866" y="2158640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816587" y="1721159"/>
            <a:ext cx="148418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2985445" y="1433321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270321" y="2748891"/>
            <a:ext cx="148418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4439179" y="2461053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175865" y="3310926"/>
            <a:ext cx="1484186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Rectangle 36"/>
          <p:cNvSpPr>
            <a:spLocks noChangeArrowheads="1"/>
          </p:cNvSpPr>
          <p:nvPr/>
        </p:nvSpPr>
        <p:spPr bwMode="auto">
          <a:xfrm>
            <a:off x="6344724" y="3023088"/>
            <a:ext cx="11464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47440" y="3793970"/>
            <a:ext cx="362154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847440" y="3491557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-PART FOUR-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253569" y="2131943"/>
            <a:ext cx="1056620" cy="1056620"/>
            <a:chOff x="6154024" y="2517947"/>
            <a:chExt cx="1408826" cy="1408826"/>
          </a:xfrm>
        </p:grpSpPr>
        <p:sp>
          <p:nvSpPr>
            <p:cNvPr id="15" name="菱形 14"/>
            <p:cNvSpPr/>
            <p:nvPr/>
          </p:nvSpPr>
          <p:spPr>
            <a:xfrm>
              <a:off x="6154024" y="2517947"/>
              <a:ext cx="1408826" cy="1408826"/>
            </a:xfrm>
            <a:prstGeom prst="diamond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6688551" y="3000114"/>
              <a:ext cx="309563" cy="442913"/>
              <a:chOff x="3741" y="2020"/>
              <a:chExt cx="195" cy="279"/>
            </a:xfrm>
            <a:solidFill>
              <a:srgbClr val="060D1A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3741" y="2020"/>
                <a:ext cx="195" cy="279"/>
              </a:xfrm>
              <a:custGeom>
                <a:avLst/>
                <a:gdLst>
                  <a:gd name="T0" fmla="*/ 80 w 80"/>
                  <a:gd name="T1" fmla="*/ 58 h 115"/>
                  <a:gd name="T2" fmla="*/ 61 w 80"/>
                  <a:gd name="T3" fmla="*/ 24 h 115"/>
                  <a:gd name="T4" fmla="*/ 62 w 80"/>
                  <a:gd name="T5" fmla="*/ 24 h 115"/>
                  <a:gd name="T6" fmla="*/ 62 w 80"/>
                  <a:gd name="T7" fmla="*/ 0 h 115"/>
                  <a:gd name="T8" fmla="*/ 18 w 80"/>
                  <a:gd name="T9" fmla="*/ 0 h 115"/>
                  <a:gd name="T10" fmla="*/ 18 w 80"/>
                  <a:gd name="T11" fmla="*/ 24 h 115"/>
                  <a:gd name="T12" fmla="*/ 19 w 80"/>
                  <a:gd name="T13" fmla="*/ 24 h 115"/>
                  <a:gd name="T14" fmla="*/ 0 w 80"/>
                  <a:gd name="T15" fmla="*/ 58 h 115"/>
                  <a:gd name="T16" fmla="*/ 18 w 80"/>
                  <a:gd name="T17" fmla="*/ 91 h 115"/>
                  <a:gd name="T18" fmla="*/ 18 w 80"/>
                  <a:gd name="T19" fmla="*/ 115 h 115"/>
                  <a:gd name="T20" fmla="*/ 62 w 80"/>
                  <a:gd name="T21" fmla="*/ 115 h 115"/>
                  <a:gd name="T22" fmla="*/ 62 w 80"/>
                  <a:gd name="T23" fmla="*/ 91 h 115"/>
                  <a:gd name="T24" fmla="*/ 80 w 80"/>
                  <a:gd name="T25" fmla="*/ 58 h 115"/>
                  <a:gd name="T26" fmla="*/ 40 w 80"/>
                  <a:gd name="T27" fmla="*/ 90 h 115"/>
                  <a:gd name="T28" fmla="*/ 7 w 80"/>
                  <a:gd name="T29" fmla="*/ 58 h 115"/>
                  <a:gd name="T30" fmla="*/ 40 w 80"/>
                  <a:gd name="T31" fmla="*/ 25 h 115"/>
                  <a:gd name="T32" fmla="*/ 73 w 80"/>
                  <a:gd name="T33" fmla="*/ 58 h 115"/>
                  <a:gd name="T34" fmla="*/ 40 w 80"/>
                  <a:gd name="T35" fmla="*/ 9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15">
                    <a:moveTo>
                      <a:pt x="80" y="58"/>
                    </a:moveTo>
                    <a:cubicBezTo>
                      <a:pt x="80" y="44"/>
                      <a:pt x="72" y="31"/>
                      <a:pt x="61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8" y="31"/>
                      <a:pt x="0" y="44"/>
                      <a:pt x="0" y="58"/>
                    </a:cubicBezTo>
                    <a:cubicBezTo>
                      <a:pt x="0" y="72"/>
                      <a:pt x="7" y="84"/>
                      <a:pt x="18" y="91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73" y="83"/>
                      <a:pt x="80" y="71"/>
                      <a:pt x="80" y="58"/>
                    </a:cubicBezTo>
                    <a:close/>
                    <a:moveTo>
                      <a:pt x="40" y="90"/>
                    </a:moveTo>
                    <a:cubicBezTo>
                      <a:pt x="22" y="90"/>
                      <a:pt x="7" y="76"/>
                      <a:pt x="7" y="58"/>
                    </a:cubicBezTo>
                    <a:cubicBezTo>
                      <a:pt x="7" y="40"/>
                      <a:pt x="22" y="25"/>
                      <a:pt x="40" y="25"/>
                    </a:cubicBezTo>
                    <a:cubicBezTo>
                      <a:pt x="58" y="25"/>
                      <a:pt x="73" y="40"/>
                      <a:pt x="73" y="58"/>
                    </a:cubicBezTo>
                    <a:cubicBezTo>
                      <a:pt x="73" y="76"/>
                      <a:pt x="58" y="90"/>
                      <a:pt x="40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3787" y="2125"/>
                <a:ext cx="103" cy="58"/>
              </a:xfrm>
              <a:custGeom>
                <a:avLst/>
                <a:gdLst>
                  <a:gd name="T0" fmla="*/ 52 w 103"/>
                  <a:gd name="T1" fmla="*/ 43 h 58"/>
                  <a:gd name="T2" fmla="*/ 8 w 103"/>
                  <a:gd name="T3" fmla="*/ 0 h 58"/>
                  <a:gd name="T4" fmla="*/ 0 w 103"/>
                  <a:gd name="T5" fmla="*/ 7 h 58"/>
                  <a:gd name="T6" fmla="*/ 44 w 103"/>
                  <a:gd name="T7" fmla="*/ 51 h 58"/>
                  <a:gd name="T8" fmla="*/ 52 w 103"/>
                  <a:gd name="T9" fmla="*/ 58 h 58"/>
                  <a:gd name="T10" fmla="*/ 59 w 103"/>
                  <a:gd name="T11" fmla="*/ 51 h 58"/>
                  <a:gd name="T12" fmla="*/ 103 w 103"/>
                  <a:gd name="T13" fmla="*/ 7 h 58"/>
                  <a:gd name="T14" fmla="*/ 93 w 103"/>
                  <a:gd name="T15" fmla="*/ 0 h 58"/>
                  <a:gd name="T16" fmla="*/ 52 w 103"/>
                  <a:gd name="T17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8">
                    <a:moveTo>
                      <a:pt x="52" y="4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44" y="51"/>
                    </a:lnTo>
                    <a:lnTo>
                      <a:pt x="52" y="58"/>
                    </a:lnTo>
                    <a:lnTo>
                      <a:pt x="59" y="51"/>
                    </a:lnTo>
                    <a:lnTo>
                      <a:pt x="103" y="7"/>
                    </a:lnTo>
                    <a:lnTo>
                      <a:pt x="93" y="0"/>
                    </a:lnTo>
                    <a:lnTo>
                      <a:pt x="52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354363" y="1989765"/>
            <a:ext cx="1340981" cy="1340981"/>
            <a:chOff x="7621748" y="2328373"/>
            <a:chExt cx="1787974" cy="1787974"/>
          </a:xfrm>
        </p:grpSpPr>
        <p:sp>
          <p:nvSpPr>
            <p:cNvPr id="20" name="菱形 19"/>
            <p:cNvSpPr/>
            <p:nvPr/>
          </p:nvSpPr>
          <p:spPr>
            <a:xfrm>
              <a:off x="7621748" y="2328373"/>
              <a:ext cx="1787974" cy="1787974"/>
            </a:xfrm>
            <a:prstGeom prst="diamond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1" name="Group 9"/>
            <p:cNvGrpSpPr>
              <a:grpSpLocks noChangeAspect="1"/>
            </p:cNvGrpSpPr>
            <p:nvPr/>
          </p:nvGrpSpPr>
          <p:grpSpPr bwMode="auto">
            <a:xfrm>
              <a:off x="8239035" y="2834443"/>
              <a:ext cx="553400" cy="774253"/>
              <a:chOff x="5256" y="1842"/>
              <a:chExt cx="218" cy="305"/>
            </a:xfrm>
            <a:solidFill>
              <a:srgbClr val="060D1A"/>
            </a:solidFill>
          </p:grpSpPr>
          <p:sp>
            <p:nvSpPr>
              <p:cNvPr id="22" name="Freeform 10"/>
              <p:cNvSpPr/>
              <p:nvPr/>
            </p:nvSpPr>
            <p:spPr bwMode="auto">
              <a:xfrm>
                <a:off x="5286" y="1842"/>
                <a:ext cx="122" cy="56"/>
              </a:xfrm>
              <a:custGeom>
                <a:avLst/>
                <a:gdLst>
                  <a:gd name="T0" fmla="*/ 43 w 50"/>
                  <a:gd name="T1" fmla="*/ 22 h 23"/>
                  <a:gd name="T2" fmla="*/ 50 w 50"/>
                  <a:gd name="T3" fmla="*/ 0 h 23"/>
                  <a:gd name="T4" fmla="*/ 15 w 50"/>
                  <a:gd name="T5" fmla="*/ 0 h 23"/>
                  <a:gd name="T6" fmla="*/ 20 w 50"/>
                  <a:gd name="T7" fmla="*/ 21 h 23"/>
                  <a:gd name="T8" fmla="*/ 0 w 50"/>
                  <a:gd name="T9" fmla="*/ 11 h 23"/>
                  <a:gd name="T10" fmla="*/ 1 w 50"/>
                  <a:gd name="T11" fmla="*/ 14 h 23"/>
                  <a:gd name="T12" fmla="*/ 19 w 50"/>
                  <a:gd name="T13" fmla="*/ 23 h 23"/>
                  <a:gd name="T14" fmla="*/ 20 w 50"/>
                  <a:gd name="T15" fmla="*/ 22 h 23"/>
                  <a:gd name="T16" fmla="*/ 43 w 50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3">
                    <a:moveTo>
                      <a:pt x="43" y="22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7" y="17"/>
                      <a:pt x="8" y="8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1"/>
                      <a:pt x="16" y="20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lnTo>
                      <a:pt x="43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5256" y="1898"/>
                <a:ext cx="218" cy="249"/>
              </a:xfrm>
              <a:custGeom>
                <a:avLst/>
                <a:gdLst>
                  <a:gd name="T0" fmla="*/ 58 w 89"/>
                  <a:gd name="T1" fmla="*/ 2 h 103"/>
                  <a:gd name="T2" fmla="*/ 58 w 89"/>
                  <a:gd name="T3" fmla="*/ 2 h 103"/>
                  <a:gd name="T4" fmla="*/ 30 w 89"/>
                  <a:gd name="T5" fmla="*/ 2 h 103"/>
                  <a:gd name="T6" fmla="*/ 31 w 89"/>
                  <a:gd name="T7" fmla="*/ 0 h 103"/>
                  <a:gd name="T8" fmla="*/ 16 w 89"/>
                  <a:gd name="T9" fmla="*/ 0 h 103"/>
                  <a:gd name="T10" fmla="*/ 14 w 89"/>
                  <a:gd name="T11" fmla="*/ 2 h 103"/>
                  <a:gd name="T12" fmla="*/ 22 w 89"/>
                  <a:gd name="T13" fmla="*/ 5 h 103"/>
                  <a:gd name="T14" fmla="*/ 27 w 89"/>
                  <a:gd name="T15" fmla="*/ 4 h 103"/>
                  <a:gd name="T16" fmla="*/ 0 w 89"/>
                  <a:gd name="T17" fmla="*/ 58 h 103"/>
                  <a:gd name="T18" fmla="*/ 45 w 89"/>
                  <a:gd name="T19" fmla="*/ 103 h 103"/>
                  <a:gd name="T20" fmla="*/ 89 w 89"/>
                  <a:gd name="T21" fmla="*/ 58 h 103"/>
                  <a:gd name="T22" fmla="*/ 58 w 89"/>
                  <a:gd name="T23" fmla="*/ 2 h 103"/>
                  <a:gd name="T24" fmla="*/ 57 w 89"/>
                  <a:gd name="T25" fmla="*/ 73 h 103"/>
                  <a:gd name="T26" fmla="*/ 49 w 89"/>
                  <a:gd name="T27" fmla="*/ 77 h 103"/>
                  <a:gd name="T28" fmla="*/ 49 w 89"/>
                  <a:gd name="T29" fmla="*/ 84 h 103"/>
                  <a:gd name="T30" fmla="*/ 41 w 89"/>
                  <a:gd name="T31" fmla="*/ 84 h 103"/>
                  <a:gd name="T32" fmla="*/ 41 w 89"/>
                  <a:gd name="T33" fmla="*/ 77 h 103"/>
                  <a:gd name="T34" fmla="*/ 32 w 89"/>
                  <a:gd name="T35" fmla="*/ 73 h 103"/>
                  <a:gd name="T36" fmla="*/ 27 w 89"/>
                  <a:gd name="T37" fmla="*/ 63 h 103"/>
                  <a:gd name="T38" fmla="*/ 27 w 89"/>
                  <a:gd name="T39" fmla="*/ 61 h 103"/>
                  <a:gd name="T40" fmla="*/ 34 w 89"/>
                  <a:gd name="T41" fmla="*/ 61 h 103"/>
                  <a:gd name="T42" fmla="*/ 34 w 89"/>
                  <a:gd name="T43" fmla="*/ 62 h 103"/>
                  <a:gd name="T44" fmla="*/ 37 w 89"/>
                  <a:gd name="T45" fmla="*/ 69 h 103"/>
                  <a:gd name="T46" fmla="*/ 45 w 89"/>
                  <a:gd name="T47" fmla="*/ 71 h 103"/>
                  <a:gd name="T48" fmla="*/ 52 w 89"/>
                  <a:gd name="T49" fmla="*/ 69 h 103"/>
                  <a:gd name="T50" fmla="*/ 55 w 89"/>
                  <a:gd name="T51" fmla="*/ 62 h 103"/>
                  <a:gd name="T52" fmla="*/ 52 w 89"/>
                  <a:gd name="T53" fmla="*/ 56 h 103"/>
                  <a:gd name="T54" fmla="*/ 43 w 89"/>
                  <a:gd name="T55" fmla="*/ 53 h 103"/>
                  <a:gd name="T56" fmla="*/ 32 w 89"/>
                  <a:gd name="T57" fmla="*/ 48 h 103"/>
                  <a:gd name="T58" fmla="*/ 29 w 89"/>
                  <a:gd name="T59" fmla="*/ 39 h 103"/>
                  <a:gd name="T60" fmla="*/ 33 w 89"/>
                  <a:gd name="T61" fmla="*/ 29 h 103"/>
                  <a:gd name="T62" fmla="*/ 41 w 89"/>
                  <a:gd name="T63" fmla="*/ 25 h 103"/>
                  <a:gd name="T64" fmla="*/ 41 w 89"/>
                  <a:gd name="T65" fmla="*/ 19 h 103"/>
                  <a:gd name="T66" fmla="*/ 49 w 89"/>
                  <a:gd name="T67" fmla="*/ 19 h 103"/>
                  <a:gd name="T68" fmla="*/ 49 w 89"/>
                  <a:gd name="T69" fmla="*/ 25 h 103"/>
                  <a:gd name="T70" fmla="*/ 57 w 89"/>
                  <a:gd name="T71" fmla="*/ 29 h 103"/>
                  <a:gd name="T72" fmla="*/ 62 w 89"/>
                  <a:gd name="T73" fmla="*/ 39 h 103"/>
                  <a:gd name="T74" fmla="*/ 62 w 89"/>
                  <a:gd name="T75" fmla="*/ 40 h 103"/>
                  <a:gd name="T76" fmla="*/ 54 w 89"/>
                  <a:gd name="T77" fmla="*/ 40 h 103"/>
                  <a:gd name="T78" fmla="*/ 54 w 89"/>
                  <a:gd name="T79" fmla="*/ 39 h 103"/>
                  <a:gd name="T80" fmla="*/ 52 w 89"/>
                  <a:gd name="T81" fmla="*/ 33 h 103"/>
                  <a:gd name="T82" fmla="*/ 45 w 89"/>
                  <a:gd name="T83" fmla="*/ 31 h 103"/>
                  <a:gd name="T84" fmla="*/ 38 w 89"/>
                  <a:gd name="T85" fmla="*/ 33 h 103"/>
                  <a:gd name="T86" fmla="*/ 36 w 89"/>
                  <a:gd name="T87" fmla="*/ 39 h 103"/>
                  <a:gd name="T88" fmla="*/ 38 w 89"/>
                  <a:gd name="T89" fmla="*/ 43 h 103"/>
                  <a:gd name="T90" fmla="*/ 46 w 89"/>
                  <a:gd name="T91" fmla="*/ 47 h 103"/>
                  <a:gd name="T92" fmla="*/ 58 w 89"/>
                  <a:gd name="T93" fmla="*/ 52 h 103"/>
                  <a:gd name="T94" fmla="*/ 63 w 89"/>
                  <a:gd name="T95" fmla="*/ 62 h 103"/>
                  <a:gd name="T96" fmla="*/ 57 w 89"/>
                  <a:gd name="T97" fmla="*/ 7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103">
                    <a:moveTo>
                      <a:pt x="58" y="2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2"/>
                      <a:pt x="20" y="3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9" y="5"/>
                      <a:pt x="22" y="5"/>
                    </a:cubicBezTo>
                    <a:cubicBezTo>
                      <a:pt x="24" y="5"/>
                      <a:pt x="26" y="4"/>
                      <a:pt x="27" y="4"/>
                    </a:cubicBezTo>
                    <a:cubicBezTo>
                      <a:pt x="11" y="15"/>
                      <a:pt x="0" y="40"/>
                      <a:pt x="0" y="58"/>
                    </a:cubicBezTo>
                    <a:cubicBezTo>
                      <a:pt x="0" y="83"/>
                      <a:pt x="20" y="103"/>
                      <a:pt x="45" y="103"/>
                    </a:cubicBezTo>
                    <a:cubicBezTo>
                      <a:pt x="69" y="103"/>
                      <a:pt x="89" y="83"/>
                      <a:pt x="89" y="58"/>
                    </a:cubicBezTo>
                    <a:cubicBezTo>
                      <a:pt x="89" y="38"/>
                      <a:pt x="76" y="11"/>
                      <a:pt x="58" y="2"/>
                    </a:cubicBezTo>
                    <a:close/>
                    <a:moveTo>
                      <a:pt x="57" y="73"/>
                    </a:moveTo>
                    <a:cubicBezTo>
                      <a:pt x="55" y="75"/>
                      <a:pt x="52" y="76"/>
                      <a:pt x="49" y="77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7" y="76"/>
                      <a:pt x="34" y="75"/>
                      <a:pt x="32" y="73"/>
                    </a:cubicBezTo>
                    <a:cubicBezTo>
                      <a:pt x="28" y="70"/>
                      <a:pt x="27" y="67"/>
                      <a:pt x="27" y="63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5"/>
                      <a:pt x="35" y="67"/>
                      <a:pt x="37" y="69"/>
                    </a:cubicBezTo>
                    <a:cubicBezTo>
                      <a:pt x="39" y="70"/>
                      <a:pt x="41" y="71"/>
                      <a:pt x="45" y="71"/>
                    </a:cubicBezTo>
                    <a:cubicBezTo>
                      <a:pt x="48" y="71"/>
                      <a:pt x="50" y="70"/>
                      <a:pt x="52" y="69"/>
                    </a:cubicBezTo>
                    <a:cubicBezTo>
                      <a:pt x="54" y="67"/>
                      <a:pt x="55" y="65"/>
                      <a:pt x="55" y="62"/>
                    </a:cubicBezTo>
                    <a:cubicBezTo>
                      <a:pt x="55" y="60"/>
                      <a:pt x="54" y="58"/>
                      <a:pt x="52" y="56"/>
                    </a:cubicBezTo>
                    <a:cubicBezTo>
                      <a:pt x="51" y="55"/>
                      <a:pt x="48" y="54"/>
                      <a:pt x="43" y="53"/>
                    </a:cubicBezTo>
                    <a:cubicBezTo>
                      <a:pt x="38" y="52"/>
                      <a:pt x="35" y="50"/>
                      <a:pt x="32" y="48"/>
                    </a:cubicBezTo>
                    <a:cubicBezTo>
                      <a:pt x="30" y="45"/>
                      <a:pt x="29" y="42"/>
                      <a:pt x="29" y="39"/>
                    </a:cubicBezTo>
                    <a:cubicBezTo>
                      <a:pt x="29" y="35"/>
                      <a:pt x="30" y="31"/>
                      <a:pt x="33" y="29"/>
                    </a:cubicBezTo>
                    <a:cubicBezTo>
                      <a:pt x="35" y="27"/>
                      <a:pt x="38" y="26"/>
                      <a:pt x="41" y="25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2" y="25"/>
                      <a:pt x="55" y="27"/>
                      <a:pt x="57" y="29"/>
                    </a:cubicBezTo>
                    <a:cubicBezTo>
                      <a:pt x="60" y="31"/>
                      <a:pt x="62" y="35"/>
                      <a:pt x="62" y="39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6"/>
                      <a:pt x="53" y="34"/>
                      <a:pt x="52" y="33"/>
                    </a:cubicBezTo>
                    <a:cubicBezTo>
                      <a:pt x="50" y="32"/>
                      <a:pt x="48" y="31"/>
                      <a:pt x="45" y="31"/>
                    </a:cubicBezTo>
                    <a:cubicBezTo>
                      <a:pt x="42" y="31"/>
                      <a:pt x="40" y="32"/>
                      <a:pt x="38" y="33"/>
                    </a:cubicBezTo>
                    <a:cubicBezTo>
                      <a:pt x="37" y="34"/>
                      <a:pt x="36" y="36"/>
                      <a:pt x="36" y="39"/>
                    </a:cubicBezTo>
                    <a:cubicBezTo>
                      <a:pt x="36" y="41"/>
                      <a:pt x="37" y="42"/>
                      <a:pt x="38" y="43"/>
                    </a:cubicBezTo>
                    <a:cubicBezTo>
                      <a:pt x="40" y="45"/>
                      <a:pt x="42" y="46"/>
                      <a:pt x="46" y="47"/>
                    </a:cubicBezTo>
                    <a:cubicBezTo>
                      <a:pt x="52" y="48"/>
                      <a:pt x="56" y="50"/>
                      <a:pt x="58" y="52"/>
                    </a:cubicBezTo>
                    <a:cubicBezTo>
                      <a:pt x="61" y="55"/>
                      <a:pt x="63" y="58"/>
                      <a:pt x="63" y="62"/>
                    </a:cubicBezTo>
                    <a:cubicBezTo>
                      <a:pt x="63" y="66"/>
                      <a:pt x="61" y="70"/>
                      <a:pt x="57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39517" y="1814039"/>
            <a:ext cx="1692426" cy="1692426"/>
            <a:chOff x="9468620" y="2094076"/>
            <a:chExt cx="2256568" cy="2256568"/>
          </a:xfrm>
        </p:grpSpPr>
        <p:sp>
          <p:nvSpPr>
            <p:cNvPr id="25" name="菱形 24"/>
            <p:cNvSpPr/>
            <p:nvPr/>
          </p:nvSpPr>
          <p:spPr>
            <a:xfrm>
              <a:off x="9468620" y="2094076"/>
              <a:ext cx="2256568" cy="2256568"/>
            </a:xfrm>
            <a:prstGeom prst="diamond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6" name="Group 14"/>
            <p:cNvGrpSpPr>
              <a:grpSpLocks noChangeAspect="1"/>
            </p:cNvGrpSpPr>
            <p:nvPr/>
          </p:nvGrpSpPr>
          <p:grpSpPr bwMode="auto">
            <a:xfrm>
              <a:off x="9980350" y="2687318"/>
              <a:ext cx="1233107" cy="801521"/>
              <a:chOff x="6525" y="1896"/>
              <a:chExt cx="300" cy="195"/>
            </a:xfrm>
            <a:solidFill>
              <a:srgbClr val="060D1A"/>
            </a:solidFill>
          </p:grpSpPr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6525" y="1896"/>
                <a:ext cx="300" cy="195"/>
              </a:xfrm>
              <a:custGeom>
                <a:avLst/>
                <a:gdLst>
                  <a:gd name="T0" fmla="*/ 95 w 124"/>
                  <a:gd name="T1" fmla="*/ 22 h 80"/>
                  <a:gd name="T2" fmla="*/ 87 w 124"/>
                  <a:gd name="T3" fmla="*/ 23 h 80"/>
                  <a:gd name="T4" fmla="*/ 59 w 124"/>
                  <a:gd name="T5" fmla="*/ 0 h 80"/>
                  <a:gd name="T6" fmla="*/ 30 w 124"/>
                  <a:gd name="T7" fmla="*/ 22 h 80"/>
                  <a:gd name="T8" fmla="*/ 29 w 124"/>
                  <a:gd name="T9" fmla="*/ 22 h 80"/>
                  <a:gd name="T10" fmla="*/ 0 w 124"/>
                  <a:gd name="T11" fmla="*/ 51 h 80"/>
                  <a:gd name="T12" fmla="*/ 29 w 124"/>
                  <a:gd name="T13" fmla="*/ 80 h 80"/>
                  <a:gd name="T14" fmla="*/ 95 w 124"/>
                  <a:gd name="T15" fmla="*/ 80 h 80"/>
                  <a:gd name="T16" fmla="*/ 124 w 124"/>
                  <a:gd name="T17" fmla="*/ 51 h 80"/>
                  <a:gd name="T18" fmla="*/ 95 w 124"/>
                  <a:gd name="T19" fmla="*/ 22 h 80"/>
                  <a:gd name="T20" fmla="*/ 95 w 124"/>
                  <a:gd name="T21" fmla="*/ 76 h 80"/>
                  <a:gd name="T22" fmla="*/ 29 w 124"/>
                  <a:gd name="T23" fmla="*/ 76 h 80"/>
                  <a:gd name="T24" fmla="*/ 4 w 124"/>
                  <a:gd name="T25" fmla="*/ 51 h 80"/>
                  <a:gd name="T26" fmla="*/ 29 w 124"/>
                  <a:gd name="T27" fmla="*/ 26 h 80"/>
                  <a:gd name="T28" fmla="*/ 32 w 124"/>
                  <a:gd name="T29" fmla="*/ 26 h 80"/>
                  <a:gd name="T30" fmla="*/ 34 w 124"/>
                  <a:gd name="T31" fmla="*/ 26 h 80"/>
                  <a:gd name="T32" fmla="*/ 34 w 124"/>
                  <a:gd name="T33" fmla="*/ 24 h 80"/>
                  <a:gd name="T34" fmla="*/ 59 w 124"/>
                  <a:gd name="T35" fmla="*/ 4 h 80"/>
                  <a:gd name="T36" fmla="*/ 84 w 124"/>
                  <a:gd name="T37" fmla="*/ 26 h 80"/>
                  <a:gd name="T38" fmla="*/ 84 w 124"/>
                  <a:gd name="T39" fmla="*/ 28 h 80"/>
                  <a:gd name="T40" fmla="*/ 86 w 124"/>
                  <a:gd name="T41" fmla="*/ 27 h 80"/>
                  <a:gd name="T42" fmla="*/ 95 w 124"/>
                  <a:gd name="T43" fmla="*/ 26 h 80"/>
                  <a:gd name="T44" fmla="*/ 120 w 124"/>
                  <a:gd name="T45" fmla="*/ 51 h 80"/>
                  <a:gd name="T46" fmla="*/ 95 w 124"/>
                  <a:gd name="T4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4" h="80">
                    <a:moveTo>
                      <a:pt x="95" y="22"/>
                    </a:moveTo>
                    <a:cubicBezTo>
                      <a:pt x="92" y="22"/>
                      <a:pt x="90" y="22"/>
                      <a:pt x="87" y="23"/>
                    </a:cubicBezTo>
                    <a:cubicBezTo>
                      <a:pt x="84" y="10"/>
                      <a:pt x="72" y="0"/>
                      <a:pt x="59" y="0"/>
                    </a:cubicBezTo>
                    <a:cubicBezTo>
                      <a:pt x="46" y="0"/>
                      <a:pt x="34" y="9"/>
                      <a:pt x="30" y="22"/>
                    </a:cubicBezTo>
                    <a:cubicBezTo>
                      <a:pt x="30" y="22"/>
                      <a:pt x="30" y="22"/>
                      <a:pt x="29" y="22"/>
                    </a:cubicBezTo>
                    <a:cubicBezTo>
                      <a:pt x="13" y="22"/>
                      <a:pt x="0" y="35"/>
                      <a:pt x="0" y="51"/>
                    </a:cubicBezTo>
                    <a:cubicBezTo>
                      <a:pt x="0" y="67"/>
                      <a:pt x="13" y="80"/>
                      <a:pt x="29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80"/>
                      <a:pt x="124" y="67"/>
                      <a:pt x="124" y="51"/>
                    </a:cubicBezTo>
                    <a:cubicBezTo>
                      <a:pt x="124" y="35"/>
                      <a:pt x="111" y="22"/>
                      <a:pt x="95" y="22"/>
                    </a:cubicBezTo>
                    <a:close/>
                    <a:moveTo>
                      <a:pt x="95" y="76"/>
                    </a:moveTo>
                    <a:cubicBezTo>
                      <a:pt x="29" y="76"/>
                      <a:pt x="29" y="76"/>
                      <a:pt x="29" y="76"/>
                    </a:cubicBezTo>
                    <a:cubicBezTo>
                      <a:pt x="15" y="76"/>
                      <a:pt x="4" y="65"/>
                      <a:pt x="4" y="51"/>
                    </a:cubicBezTo>
                    <a:cubicBezTo>
                      <a:pt x="4" y="37"/>
                      <a:pt x="15" y="26"/>
                      <a:pt x="29" y="26"/>
                    </a:cubicBezTo>
                    <a:cubicBezTo>
                      <a:pt x="30" y="26"/>
                      <a:pt x="31" y="26"/>
                      <a:pt x="32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13"/>
                      <a:pt x="47" y="4"/>
                      <a:pt x="59" y="4"/>
                    </a:cubicBezTo>
                    <a:cubicBezTo>
                      <a:pt x="71" y="4"/>
                      <a:pt x="82" y="13"/>
                      <a:pt x="84" y="26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9" y="26"/>
                      <a:pt x="92" y="26"/>
                      <a:pt x="95" y="26"/>
                    </a:cubicBezTo>
                    <a:cubicBezTo>
                      <a:pt x="109" y="26"/>
                      <a:pt x="120" y="37"/>
                      <a:pt x="120" y="51"/>
                    </a:cubicBezTo>
                    <a:cubicBezTo>
                      <a:pt x="120" y="65"/>
                      <a:pt x="109" y="76"/>
                      <a:pt x="95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6627" y="1969"/>
                <a:ext cx="94" cy="98"/>
              </a:xfrm>
              <a:custGeom>
                <a:avLst/>
                <a:gdLst>
                  <a:gd name="T0" fmla="*/ 19 w 39"/>
                  <a:gd name="T1" fmla="*/ 0 h 40"/>
                  <a:gd name="T2" fmla="*/ 19 w 39"/>
                  <a:gd name="T3" fmla="*/ 0 h 40"/>
                  <a:gd name="T4" fmla="*/ 19 w 39"/>
                  <a:gd name="T5" fmla="*/ 0 h 40"/>
                  <a:gd name="T6" fmla="*/ 19 w 39"/>
                  <a:gd name="T7" fmla="*/ 0 h 40"/>
                  <a:gd name="T8" fmla="*/ 19 w 39"/>
                  <a:gd name="T9" fmla="*/ 0 h 40"/>
                  <a:gd name="T10" fmla="*/ 19 w 39"/>
                  <a:gd name="T11" fmla="*/ 0 h 40"/>
                  <a:gd name="T12" fmla="*/ 5 w 39"/>
                  <a:gd name="T13" fmla="*/ 5 h 40"/>
                  <a:gd name="T14" fmla="*/ 1 w 39"/>
                  <a:gd name="T15" fmla="*/ 1 h 40"/>
                  <a:gd name="T16" fmla="*/ 1 w 39"/>
                  <a:gd name="T17" fmla="*/ 1 h 40"/>
                  <a:gd name="T18" fmla="*/ 0 w 39"/>
                  <a:gd name="T19" fmla="*/ 2 h 40"/>
                  <a:gd name="T20" fmla="*/ 1 w 39"/>
                  <a:gd name="T21" fmla="*/ 16 h 40"/>
                  <a:gd name="T22" fmla="*/ 14 w 39"/>
                  <a:gd name="T23" fmla="*/ 16 h 40"/>
                  <a:gd name="T24" fmla="*/ 14 w 39"/>
                  <a:gd name="T25" fmla="*/ 16 h 40"/>
                  <a:gd name="T26" fmla="*/ 15 w 39"/>
                  <a:gd name="T27" fmla="*/ 15 h 40"/>
                  <a:gd name="T28" fmla="*/ 14 w 39"/>
                  <a:gd name="T29" fmla="*/ 14 h 40"/>
                  <a:gd name="T30" fmla="*/ 10 w 39"/>
                  <a:gd name="T31" fmla="*/ 10 h 40"/>
                  <a:gd name="T32" fmla="*/ 19 w 39"/>
                  <a:gd name="T33" fmla="*/ 7 h 40"/>
                  <a:gd name="T34" fmla="*/ 32 w 39"/>
                  <a:gd name="T35" fmla="*/ 20 h 40"/>
                  <a:gd name="T36" fmla="*/ 19 w 39"/>
                  <a:gd name="T37" fmla="*/ 32 h 40"/>
                  <a:gd name="T38" fmla="*/ 8 w 39"/>
                  <a:gd name="T39" fmla="*/ 25 h 40"/>
                  <a:gd name="T40" fmla="*/ 2 w 39"/>
                  <a:gd name="T41" fmla="*/ 28 h 40"/>
                  <a:gd name="T42" fmla="*/ 2 w 39"/>
                  <a:gd name="T43" fmla="*/ 28 h 40"/>
                  <a:gd name="T44" fmla="*/ 21 w 39"/>
                  <a:gd name="T45" fmla="*/ 39 h 40"/>
                  <a:gd name="T46" fmla="*/ 39 w 39"/>
                  <a:gd name="T47" fmla="*/ 20 h 40"/>
                  <a:gd name="T48" fmla="*/ 19 w 39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4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4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8"/>
                      <a:pt x="16" y="7"/>
                      <a:pt x="19" y="7"/>
                    </a:cubicBezTo>
                    <a:cubicBezTo>
                      <a:pt x="26" y="7"/>
                      <a:pt x="32" y="13"/>
                      <a:pt x="32" y="20"/>
                    </a:cubicBezTo>
                    <a:cubicBezTo>
                      <a:pt x="32" y="27"/>
                      <a:pt x="26" y="32"/>
                      <a:pt x="19" y="32"/>
                    </a:cubicBezTo>
                    <a:cubicBezTo>
                      <a:pt x="15" y="32"/>
                      <a:pt x="10" y="29"/>
                      <a:pt x="8" y="25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6" y="36"/>
                      <a:pt x="13" y="40"/>
                      <a:pt x="21" y="39"/>
                    </a:cubicBezTo>
                    <a:cubicBezTo>
                      <a:pt x="31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778282" y="1642578"/>
            <a:ext cx="31291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778281" y="1342496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8282" y="2714551"/>
            <a:ext cx="31291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78281" y="2414469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8282" y="3786524"/>
            <a:ext cx="31291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78281" y="3486442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4398601" y="3187378"/>
            <a:ext cx="7665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30%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5447613" y="3323179"/>
            <a:ext cx="1154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3,560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850718" y="3506465"/>
            <a:ext cx="14638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UP 20+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6"/>
          <p:cNvGrpSpPr/>
          <p:nvPr/>
        </p:nvGrpSpPr>
        <p:grpSpPr>
          <a:xfrm>
            <a:off x="2272259" y="1714495"/>
            <a:ext cx="1506894" cy="1559376"/>
            <a:chOff x="2347944" y="1714494"/>
            <a:chExt cx="1506894" cy="1559376"/>
          </a:xfrm>
        </p:grpSpPr>
        <p:sp>
          <p:nvSpPr>
            <p:cNvPr id="30" name="Rectangle 29"/>
            <p:cNvSpPr/>
            <p:nvPr/>
          </p:nvSpPr>
          <p:spPr>
            <a:xfrm>
              <a:off x="2347944" y="1714494"/>
              <a:ext cx="1506894" cy="1559376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24819" y="2000246"/>
              <a:ext cx="693966" cy="69396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57344" y="2857502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rPr>
                <a:t>Key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7" name="Group 62"/>
            <p:cNvGrpSpPr/>
            <p:nvPr/>
          </p:nvGrpSpPr>
          <p:grpSpPr>
            <a:xfrm>
              <a:off x="2904257" y="2158708"/>
              <a:ext cx="366676" cy="366050"/>
              <a:chOff x="142844" y="2786064"/>
              <a:chExt cx="366676" cy="366050"/>
            </a:xfrm>
            <a:solidFill>
              <a:schemeClr val="bg1"/>
            </a:solidFill>
          </p:grpSpPr>
          <p:sp>
            <p:nvSpPr>
              <p:cNvPr id="52" name="AutoShape 128"/>
              <p:cNvSpPr/>
              <p:nvPr/>
            </p:nvSpPr>
            <p:spPr bwMode="auto">
              <a:xfrm>
                <a:off x="142844" y="2786064"/>
                <a:ext cx="366676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3" name="AutoShape 129"/>
              <p:cNvSpPr/>
              <p:nvPr/>
            </p:nvSpPr>
            <p:spPr bwMode="auto">
              <a:xfrm>
                <a:off x="371860" y="2831742"/>
                <a:ext cx="91356" cy="91356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8" name="Group 69"/>
          <p:cNvGrpSpPr/>
          <p:nvPr/>
        </p:nvGrpSpPr>
        <p:grpSpPr>
          <a:xfrm>
            <a:off x="6893481" y="1714495"/>
            <a:ext cx="1559376" cy="1559376"/>
            <a:chOff x="6969168" y="1714494"/>
            <a:chExt cx="1559376" cy="1559376"/>
          </a:xfrm>
        </p:grpSpPr>
        <p:sp>
          <p:nvSpPr>
            <p:cNvPr id="38" name="Rectangle 37"/>
            <p:cNvSpPr/>
            <p:nvPr/>
          </p:nvSpPr>
          <p:spPr>
            <a:xfrm>
              <a:off x="6969168" y="1714494"/>
              <a:ext cx="1559376" cy="1559376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429520" y="2000246"/>
              <a:ext cx="693966" cy="69396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20997" y="2857502"/>
              <a:ext cx="6094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rPr>
                <a:t>Delete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9" name="Group 64"/>
            <p:cNvGrpSpPr/>
            <p:nvPr/>
          </p:nvGrpSpPr>
          <p:grpSpPr>
            <a:xfrm>
              <a:off x="7629435" y="2156112"/>
              <a:ext cx="320373" cy="366050"/>
              <a:chOff x="183020" y="4357700"/>
              <a:chExt cx="320373" cy="366050"/>
            </a:xfrm>
            <a:solidFill>
              <a:schemeClr val="bg1"/>
            </a:solidFill>
          </p:grpSpPr>
          <p:sp>
            <p:nvSpPr>
              <p:cNvPr id="54" name="AutoShape 131"/>
              <p:cNvSpPr/>
              <p:nvPr/>
            </p:nvSpPr>
            <p:spPr bwMode="auto">
              <a:xfrm>
                <a:off x="183020" y="4357700"/>
                <a:ext cx="320373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5" name="AutoShape 132"/>
              <p:cNvSpPr/>
              <p:nvPr/>
            </p:nvSpPr>
            <p:spPr bwMode="auto">
              <a:xfrm>
                <a:off x="251848" y="4505998"/>
                <a:ext cx="45678" cy="17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6" name="AutoShape 133"/>
              <p:cNvSpPr/>
              <p:nvPr/>
            </p:nvSpPr>
            <p:spPr bwMode="auto">
              <a:xfrm>
                <a:off x="320678" y="4505998"/>
                <a:ext cx="45678" cy="17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7" name="AutoShape 134"/>
              <p:cNvSpPr/>
              <p:nvPr/>
            </p:nvSpPr>
            <p:spPr bwMode="auto">
              <a:xfrm>
                <a:off x="388883" y="4505998"/>
                <a:ext cx="45678" cy="17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0" name="Group 67"/>
          <p:cNvGrpSpPr/>
          <p:nvPr/>
        </p:nvGrpSpPr>
        <p:grpSpPr>
          <a:xfrm>
            <a:off x="3781934" y="1714495"/>
            <a:ext cx="1559376" cy="1559376"/>
            <a:chOff x="3857620" y="1714494"/>
            <a:chExt cx="1559376" cy="1559376"/>
          </a:xfrm>
        </p:grpSpPr>
        <p:sp>
          <p:nvSpPr>
            <p:cNvPr id="33" name="Rectangle 32"/>
            <p:cNvSpPr/>
            <p:nvPr/>
          </p:nvSpPr>
          <p:spPr>
            <a:xfrm>
              <a:off x="3857620" y="1714494"/>
              <a:ext cx="1559376" cy="1559376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276041" y="2000246"/>
              <a:ext cx="693966" cy="69396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10294" y="2857502"/>
              <a:ext cx="6719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rPr>
                <a:t>Sounds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2" name="Group 63"/>
            <p:cNvGrpSpPr/>
            <p:nvPr/>
          </p:nvGrpSpPr>
          <p:grpSpPr>
            <a:xfrm>
              <a:off x="4448143" y="2167639"/>
              <a:ext cx="366052" cy="366051"/>
              <a:chOff x="4448143" y="2167639"/>
              <a:chExt cx="366052" cy="366051"/>
            </a:xfrm>
            <a:solidFill>
              <a:schemeClr val="bg1"/>
            </a:solidFill>
          </p:grpSpPr>
          <p:sp>
            <p:nvSpPr>
              <p:cNvPr id="58" name="AutoShape 136"/>
              <p:cNvSpPr/>
              <p:nvPr/>
            </p:nvSpPr>
            <p:spPr bwMode="auto">
              <a:xfrm>
                <a:off x="4642744" y="2213318"/>
                <a:ext cx="120140" cy="1201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9" name="AutoShape 137"/>
              <p:cNvSpPr/>
              <p:nvPr/>
            </p:nvSpPr>
            <p:spPr bwMode="auto">
              <a:xfrm>
                <a:off x="4448143" y="2167639"/>
                <a:ext cx="366050" cy="366051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0" name="AutoShape 138"/>
              <p:cNvSpPr/>
              <p:nvPr/>
            </p:nvSpPr>
            <p:spPr bwMode="auto">
              <a:xfrm>
                <a:off x="4642746" y="2167639"/>
                <a:ext cx="171449" cy="1714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3" name="Group 68"/>
          <p:cNvGrpSpPr/>
          <p:nvPr/>
        </p:nvGrpSpPr>
        <p:grpSpPr>
          <a:xfrm>
            <a:off x="5337686" y="1714489"/>
            <a:ext cx="1559376" cy="1559376"/>
            <a:chOff x="5413372" y="1714488"/>
            <a:chExt cx="1559376" cy="1559376"/>
          </a:xfrm>
        </p:grpSpPr>
        <p:sp>
          <p:nvSpPr>
            <p:cNvPr id="36" name="Rectangle 35"/>
            <p:cNvSpPr/>
            <p:nvPr/>
          </p:nvSpPr>
          <p:spPr>
            <a:xfrm>
              <a:off x="5413372" y="1714488"/>
              <a:ext cx="1559376" cy="1559376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857884" y="2000246"/>
              <a:ext cx="693966" cy="69396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15190" y="2857502"/>
              <a:ext cx="4427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rPr>
                <a:t>Star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61" name="AutoShape 139"/>
            <p:cNvSpPr/>
            <p:nvPr/>
          </p:nvSpPr>
          <p:spPr bwMode="auto">
            <a:xfrm>
              <a:off x="6034506" y="2149455"/>
              <a:ext cx="366050" cy="354788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700620" y="3539785"/>
            <a:ext cx="77427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1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zh-CN" altLang="en-US" sz="101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00621" y="1714496"/>
            <a:ext cx="1571636" cy="1766889"/>
            <a:chOff x="934160" y="2285994"/>
            <a:chExt cx="2095515" cy="2355852"/>
          </a:xfrm>
        </p:grpSpPr>
        <p:grpSp>
          <p:nvGrpSpPr>
            <p:cNvPr id="4" name="Group 65"/>
            <p:cNvGrpSpPr/>
            <p:nvPr/>
          </p:nvGrpSpPr>
          <p:grpSpPr>
            <a:xfrm>
              <a:off x="934160" y="2285994"/>
              <a:ext cx="2095515" cy="2355852"/>
              <a:chOff x="776308" y="1714494"/>
              <a:chExt cx="1571636" cy="176688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85786" y="1714494"/>
                <a:ext cx="1559376" cy="1559376"/>
              </a:xfrm>
              <a:prstGeom prst="rect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0800000">
                <a:off x="776308" y="3267068"/>
                <a:ext cx="1571636" cy="214314"/>
              </a:xfrm>
              <a:prstGeom prst="triangle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214414" y="2000246"/>
                <a:ext cx="693966" cy="69396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5" name="Group 61"/>
              <p:cNvGrpSpPr/>
              <p:nvPr/>
            </p:nvGrpSpPr>
            <p:grpSpPr>
              <a:xfrm>
                <a:off x="1394979" y="2156112"/>
                <a:ext cx="366050" cy="366050"/>
                <a:chOff x="2357422" y="4357700"/>
                <a:chExt cx="366050" cy="366050"/>
              </a:xfrm>
              <a:solidFill>
                <a:schemeClr val="bg1"/>
              </a:solidFill>
            </p:grpSpPr>
            <p:sp>
              <p:nvSpPr>
                <p:cNvPr id="50" name="AutoShape 126"/>
                <p:cNvSpPr/>
                <p:nvPr/>
              </p:nvSpPr>
              <p:spPr bwMode="auto">
                <a:xfrm>
                  <a:off x="2357422" y="4357700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51" name="AutoShape 127"/>
                <p:cNvSpPr/>
                <p:nvPr/>
              </p:nvSpPr>
              <p:spPr bwMode="auto">
                <a:xfrm>
                  <a:off x="2505719" y="4414642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1427919" y="3809482"/>
              <a:ext cx="93871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dirty="0" smtClean="0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zh-CN" altLang="en-US" sz="1015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32575" y="867223"/>
            <a:ext cx="3390645" cy="497783"/>
            <a:chOff x="1491415" y="2381173"/>
            <a:chExt cx="4987583" cy="732230"/>
          </a:xfrm>
          <a:blipFill>
            <a:blip r:embed="rId2"/>
            <a:stretch>
              <a:fillRect/>
            </a:stretch>
          </a:blipFill>
        </p:grpSpPr>
        <p:sp>
          <p:nvSpPr>
            <p:cNvPr id="5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5B2D6"/>
            </a:solidFill>
            <a:ln w="9525">
              <a:noFill/>
              <a:miter lim="800000"/>
            </a:ln>
            <a:effectLst/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zh-CN" sz="21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32575" y="1564053"/>
            <a:ext cx="3390645" cy="497783"/>
            <a:chOff x="1491415" y="2381173"/>
            <a:chExt cx="4987583" cy="732230"/>
          </a:xfrm>
          <a:blipFill>
            <a:blip r:embed="rId2"/>
            <a:stretch>
              <a:fillRect/>
            </a:stretch>
          </a:blipFill>
        </p:grpSpPr>
        <p:sp>
          <p:nvSpPr>
            <p:cNvPr id="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5B2D6"/>
            </a:solidFill>
            <a:ln w="9525">
              <a:noFill/>
              <a:miter lim="800000"/>
            </a:ln>
            <a:effectLst/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zh-CN" sz="21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32575" y="2260883"/>
            <a:ext cx="3390645" cy="497783"/>
            <a:chOff x="1491415" y="2381173"/>
            <a:chExt cx="4987583" cy="732230"/>
          </a:xfrm>
          <a:blipFill>
            <a:blip r:embed="rId2"/>
            <a:stretch>
              <a:fillRect/>
            </a:stretch>
          </a:blipFill>
        </p:grpSpPr>
        <p:sp>
          <p:nvSpPr>
            <p:cNvPr id="11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5B2D6"/>
            </a:solidFill>
            <a:ln w="9525">
              <a:noFill/>
              <a:miter lim="800000"/>
            </a:ln>
            <a:effectLst/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zh-CN" sz="21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32575" y="2957714"/>
            <a:ext cx="3390645" cy="497783"/>
            <a:chOff x="1491415" y="2381173"/>
            <a:chExt cx="4987583" cy="732230"/>
          </a:xfrm>
          <a:blipFill>
            <a:blip r:embed="rId2"/>
            <a:stretch>
              <a:fillRect/>
            </a:stretch>
          </a:blipFill>
        </p:grpSpPr>
        <p:sp>
          <p:nvSpPr>
            <p:cNvPr id="1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5B2D6"/>
            </a:solidFill>
            <a:ln w="9525">
              <a:noFill/>
              <a:miter lim="800000"/>
            </a:ln>
            <a:effectLst/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zh-CN" sz="21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04987" y="980256"/>
            <a:ext cx="1579116" cy="807738"/>
            <a:chOff x="5591515" y="1114424"/>
            <a:chExt cx="2276928" cy="1077233"/>
          </a:xfrm>
          <a:solidFill>
            <a:srgbClr val="75B2D6"/>
          </a:solidFill>
        </p:grpSpPr>
        <p:sp>
          <p:nvSpPr>
            <p:cNvPr id="17" name="矩形 16"/>
            <p:cNvSpPr/>
            <p:nvPr/>
          </p:nvSpPr>
          <p:spPr>
            <a:xfrm>
              <a:off x="5591515" y="1114425"/>
              <a:ext cx="45719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22724" y="1114425"/>
              <a:ext cx="45719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6703945" y="1994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V="1">
            <a:off x="1904835" y="2422959"/>
            <a:ext cx="1575388" cy="975339"/>
            <a:chOff x="5591515" y="1106804"/>
            <a:chExt cx="2271552" cy="1300753"/>
          </a:xfrm>
          <a:solidFill>
            <a:srgbClr val="75B2D6"/>
          </a:solidFill>
        </p:grpSpPr>
        <p:sp>
          <p:nvSpPr>
            <p:cNvPr id="21" name="矩形 20"/>
            <p:cNvSpPr/>
            <p:nvPr/>
          </p:nvSpPr>
          <p:spPr>
            <a:xfrm>
              <a:off x="5591515" y="1114426"/>
              <a:ext cx="45719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817348" y="1114425"/>
              <a:ext cx="45719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16200000">
              <a:off x="6703945" y="-5626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</a:endParaRPr>
            </a:p>
          </p:txBody>
        </p:sp>
      </p:grpSp>
      <p:sp>
        <p:nvSpPr>
          <p:cNvPr id="24" name="MH_Others_1"/>
          <p:cNvSpPr txBox="1"/>
          <p:nvPr>
            <p:custDataLst>
              <p:tags r:id="rId3"/>
            </p:custDataLst>
          </p:nvPr>
        </p:nvSpPr>
        <p:spPr>
          <a:xfrm>
            <a:off x="2198389" y="1335925"/>
            <a:ext cx="761619" cy="1572451"/>
          </a:xfrm>
          <a:prstGeom prst="rect">
            <a:avLst/>
          </a:prstGeom>
          <a:noFill/>
        </p:spPr>
        <p:txBody>
          <a:bodyPr vert="eaVert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950" b="1" noProof="1">
                <a:solidFill>
                  <a:srgbClr val="75B2D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950" b="1" noProof="1">
              <a:solidFill>
                <a:srgbClr val="75B2D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2"/>
          <p:cNvSpPr txBox="1"/>
          <p:nvPr>
            <p:custDataLst>
              <p:tags r:id="rId4"/>
            </p:custDataLst>
          </p:nvPr>
        </p:nvSpPr>
        <p:spPr>
          <a:xfrm rot="5400000">
            <a:off x="2265138" y="1995192"/>
            <a:ext cx="1612924" cy="25391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1650" b="1" noProof="1">
                <a:solidFill>
                  <a:srgbClr val="75B2D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1650" b="1" noProof="1">
              <a:solidFill>
                <a:srgbClr val="75B2D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273051" y="2646984"/>
            <a:ext cx="4511651" cy="567416"/>
            <a:chOff x="0" y="3616819"/>
            <a:chExt cx="6015535" cy="756554"/>
          </a:xfrm>
        </p:grpSpPr>
        <p:sp>
          <p:nvSpPr>
            <p:cNvPr id="8" name="Freeform 7"/>
            <p:cNvSpPr/>
            <p:nvPr/>
          </p:nvSpPr>
          <p:spPr bwMode="auto">
            <a:xfrm flipH="1">
              <a:off x="0" y="3616819"/>
              <a:ext cx="969435" cy="756554"/>
            </a:xfrm>
            <a:custGeom>
              <a:avLst/>
              <a:gdLst>
                <a:gd name="T0" fmla="*/ 820 w 820"/>
                <a:gd name="T1" fmla="*/ 489 h 489"/>
                <a:gd name="T2" fmla="*/ 0 w 820"/>
                <a:gd name="T3" fmla="*/ 360 h 489"/>
                <a:gd name="T4" fmla="*/ 0 w 820"/>
                <a:gd name="T5" fmla="*/ 129 h 489"/>
                <a:gd name="T6" fmla="*/ 820 w 820"/>
                <a:gd name="T7" fmla="*/ 0 h 489"/>
                <a:gd name="T8" fmla="*/ 820 w 820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489">
                  <a:moveTo>
                    <a:pt x="820" y="489"/>
                  </a:moveTo>
                  <a:lnTo>
                    <a:pt x="0" y="360"/>
                  </a:lnTo>
                  <a:lnTo>
                    <a:pt x="0" y="129"/>
                  </a:lnTo>
                  <a:lnTo>
                    <a:pt x="820" y="0"/>
                  </a:lnTo>
                  <a:lnTo>
                    <a:pt x="820" y="489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01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1" name="그룹 47"/>
            <p:cNvGrpSpPr/>
            <p:nvPr/>
          </p:nvGrpSpPr>
          <p:grpSpPr>
            <a:xfrm flipH="1">
              <a:off x="960895" y="3676022"/>
              <a:ext cx="4727827" cy="636240"/>
              <a:chOff x="4908386" y="2336647"/>
              <a:chExt cx="3514889" cy="473011"/>
            </a:xfrm>
          </p:grpSpPr>
          <p:sp>
            <p:nvSpPr>
              <p:cNvPr id="22" name="이등변 삼각형 24"/>
              <p:cNvSpPr/>
              <p:nvPr/>
            </p:nvSpPr>
            <p:spPr>
              <a:xfrm rot="16200000">
                <a:off x="4888505" y="2356528"/>
                <a:ext cx="473011" cy="433249"/>
              </a:xfrm>
              <a:prstGeom prst="triangle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3" name="직사각형 25"/>
              <p:cNvSpPr/>
              <p:nvPr/>
            </p:nvSpPr>
            <p:spPr>
              <a:xfrm rot="10800000">
                <a:off x="5339241" y="2440298"/>
                <a:ext cx="3084034" cy="265701"/>
              </a:xfrm>
              <a:prstGeom prst="rect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ko-KR" sz="1015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flipH="1">
              <a:off x="5830731" y="3883874"/>
              <a:ext cx="184804" cy="184804"/>
              <a:chOff x="6189701" y="3883872"/>
              <a:chExt cx="184804" cy="184804"/>
            </a:xfrm>
          </p:grpSpPr>
          <p:sp>
            <p:nvSpPr>
              <p:cNvPr id="42" name="타원 169"/>
              <p:cNvSpPr/>
              <p:nvPr/>
            </p:nvSpPr>
            <p:spPr>
              <a:xfrm>
                <a:off x="6189701" y="3883872"/>
                <a:ext cx="184804" cy="184804"/>
              </a:xfrm>
              <a:prstGeom prst="ellipse">
                <a:avLst/>
              </a:prstGeom>
              <a:solidFill>
                <a:srgbClr val="75B2D6">
                  <a:alpha val="2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3" name="타원 169"/>
              <p:cNvSpPr/>
              <p:nvPr/>
            </p:nvSpPr>
            <p:spPr>
              <a:xfrm>
                <a:off x="6234686" y="3928857"/>
                <a:ext cx="94835" cy="94835"/>
              </a:xfrm>
              <a:prstGeom prst="ellipse">
                <a:avLst/>
              </a:prstGeom>
              <a:solidFill>
                <a:srgbClr val="75B2D6"/>
              </a:solidFill>
              <a:ln w="3175" cap="flat" cmpd="sng" algn="ctr">
                <a:solidFill>
                  <a:srgbClr val="75B2D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273052" y="1053538"/>
            <a:ext cx="4511650" cy="1129168"/>
            <a:chOff x="2" y="1492224"/>
            <a:chExt cx="6015533" cy="1505557"/>
          </a:xfrm>
        </p:grpSpPr>
        <p:sp>
          <p:nvSpPr>
            <p:cNvPr id="7" name="Freeform 16"/>
            <p:cNvSpPr/>
            <p:nvPr/>
          </p:nvSpPr>
          <p:spPr bwMode="auto">
            <a:xfrm flipH="1">
              <a:off x="2" y="1492224"/>
              <a:ext cx="969435" cy="1366128"/>
            </a:xfrm>
            <a:custGeom>
              <a:avLst/>
              <a:gdLst>
                <a:gd name="T0" fmla="*/ 820 w 820"/>
                <a:gd name="T1" fmla="*/ 0 h 883"/>
                <a:gd name="T2" fmla="*/ 0 w 820"/>
                <a:gd name="T3" fmla="*/ 652 h 883"/>
                <a:gd name="T4" fmla="*/ 0 w 820"/>
                <a:gd name="T5" fmla="*/ 883 h 883"/>
                <a:gd name="T6" fmla="*/ 820 w 820"/>
                <a:gd name="T7" fmla="*/ 489 h 883"/>
                <a:gd name="T8" fmla="*/ 820 w 820"/>
                <a:gd name="T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883">
                  <a:moveTo>
                    <a:pt x="820" y="0"/>
                  </a:moveTo>
                  <a:lnTo>
                    <a:pt x="0" y="652"/>
                  </a:lnTo>
                  <a:lnTo>
                    <a:pt x="0" y="883"/>
                  </a:lnTo>
                  <a:lnTo>
                    <a:pt x="820" y="489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01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8" name="그룹 45"/>
            <p:cNvGrpSpPr/>
            <p:nvPr/>
          </p:nvGrpSpPr>
          <p:grpSpPr>
            <a:xfrm flipH="1">
              <a:off x="960896" y="2361541"/>
              <a:ext cx="2601595" cy="636240"/>
              <a:chOff x="6489126" y="1359400"/>
              <a:chExt cx="1934148" cy="473011"/>
            </a:xfrm>
            <a:solidFill>
              <a:schemeClr val="bg2"/>
            </a:solidFill>
          </p:grpSpPr>
          <p:sp>
            <p:nvSpPr>
              <p:cNvPr id="19" name="이등변 삼각형 37"/>
              <p:cNvSpPr/>
              <p:nvPr/>
            </p:nvSpPr>
            <p:spPr>
              <a:xfrm rot="16200000">
                <a:off x="6469245" y="1379281"/>
                <a:ext cx="473011" cy="433249"/>
              </a:xfrm>
              <a:prstGeom prst="triangle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0" name="직사각형 38"/>
              <p:cNvSpPr/>
              <p:nvPr/>
            </p:nvSpPr>
            <p:spPr>
              <a:xfrm rot="10800000">
                <a:off x="6919981" y="1463050"/>
                <a:ext cx="1503293" cy="265701"/>
              </a:xfrm>
              <a:prstGeom prst="rect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ko-KR" sz="1015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>
              <a:off x="5830731" y="2125784"/>
              <a:ext cx="184804" cy="184804"/>
              <a:chOff x="6189701" y="2125784"/>
              <a:chExt cx="184804" cy="184804"/>
            </a:xfrm>
          </p:grpSpPr>
          <p:sp>
            <p:nvSpPr>
              <p:cNvPr id="48" name="타원 169"/>
              <p:cNvSpPr/>
              <p:nvPr/>
            </p:nvSpPr>
            <p:spPr>
              <a:xfrm>
                <a:off x="6189701" y="2125784"/>
                <a:ext cx="184804" cy="184804"/>
              </a:xfrm>
              <a:prstGeom prst="ellipse">
                <a:avLst/>
              </a:prstGeom>
              <a:solidFill>
                <a:srgbClr val="75B2D6">
                  <a:alpha val="2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9" name="타원 169"/>
              <p:cNvSpPr/>
              <p:nvPr/>
            </p:nvSpPr>
            <p:spPr>
              <a:xfrm>
                <a:off x="6234686" y="2170769"/>
                <a:ext cx="94835" cy="94835"/>
              </a:xfrm>
              <a:prstGeom prst="ellipse">
                <a:avLst/>
              </a:prstGeom>
              <a:solidFill>
                <a:srgbClr val="75B2D6"/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56" name="Group 95"/>
            <p:cNvGrpSpPr/>
            <p:nvPr/>
          </p:nvGrpSpPr>
          <p:grpSpPr>
            <a:xfrm flipH="1">
              <a:off x="3562492" y="2214944"/>
              <a:ext cx="2268239" cy="457482"/>
              <a:chOff x="4809160" y="1591378"/>
              <a:chExt cx="1686316" cy="340114"/>
            </a:xfrm>
            <a:solidFill>
              <a:schemeClr val="bg1"/>
            </a:solidFill>
          </p:grpSpPr>
          <p:cxnSp>
            <p:nvCxnSpPr>
              <p:cNvPr id="57" name="직선 연결선 250"/>
              <p:cNvCxnSpPr/>
              <p:nvPr/>
            </p:nvCxnSpPr>
            <p:spPr>
              <a:xfrm>
                <a:off x="5627736" y="1931492"/>
                <a:ext cx="867740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250"/>
              <p:cNvCxnSpPr/>
              <p:nvPr/>
            </p:nvCxnSpPr>
            <p:spPr>
              <a:xfrm>
                <a:off x="4809160" y="1591378"/>
                <a:ext cx="818576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250"/>
              <p:cNvCxnSpPr/>
              <p:nvPr/>
            </p:nvCxnSpPr>
            <p:spPr>
              <a:xfrm flipV="1">
                <a:off x="5627736" y="1591379"/>
                <a:ext cx="0" cy="340113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>
            <a:off x="273051" y="1848163"/>
            <a:ext cx="4511651" cy="827472"/>
            <a:chOff x="0" y="2551724"/>
            <a:chExt cx="6015535" cy="1103296"/>
          </a:xfrm>
        </p:grpSpPr>
        <p:sp>
          <p:nvSpPr>
            <p:cNvPr id="6" name="Freeform 19"/>
            <p:cNvSpPr/>
            <p:nvPr/>
          </p:nvSpPr>
          <p:spPr bwMode="auto">
            <a:xfrm flipH="1">
              <a:off x="0" y="2551724"/>
              <a:ext cx="969435" cy="963871"/>
            </a:xfrm>
            <a:custGeom>
              <a:avLst/>
              <a:gdLst>
                <a:gd name="T0" fmla="*/ 820 w 820"/>
                <a:gd name="T1" fmla="*/ 0 h 623"/>
                <a:gd name="T2" fmla="*/ 0 w 820"/>
                <a:gd name="T3" fmla="*/ 392 h 623"/>
                <a:gd name="T4" fmla="*/ 0 w 820"/>
                <a:gd name="T5" fmla="*/ 623 h 623"/>
                <a:gd name="T6" fmla="*/ 820 w 820"/>
                <a:gd name="T7" fmla="*/ 492 h 623"/>
                <a:gd name="T8" fmla="*/ 820 w 820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623">
                  <a:moveTo>
                    <a:pt x="820" y="0"/>
                  </a:moveTo>
                  <a:lnTo>
                    <a:pt x="0" y="392"/>
                  </a:lnTo>
                  <a:lnTo>
                    <a:pt x="0" y="623"/>
                  </a:lnTo>
                  <a:lnTo>
                    <a:pt x="820" y="492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01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5" name="그룹 46"/>
            <p:cNvGrpSpPr/>
            <p:nvPr/>
          </p:nvGrpSpPr>
          <p:grpSpPr>
            <a:xfrm flipH="1">
              <a:off x="960896" y="3018780"/>
              <a:ext cx="3383997" cy="636240"/>
              <a:chOff x="5907452" y="1848023"/>
              <a:chExt cx="2515823" cy="473011"/>
            </a:xfrm>
            <a:solidFill>
              <a:schemeClr val="tx2"/>
            </a:solidFill>
          </p:grpSpPr>
          <p:sp>
            <p:nvSpPr>
              <p:cNvPr id="16" name="이등변 삼각형 34"/>
              <p:cNvSpPr/>
              <p:nvPr/>
            </p:nvSpPr>
            <p:spPr>
              <a:xfrm rot="16200000">
                <a:off x="5887571" y="1867904"/>
                <a:ext cx="473011" cy="433249"/>
              </a:xfrm>
              <a:prstGeom prst="triangle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7" name="직사각형 35"/>
              <p:cNvSpPr/>
              <p:nvPr/>
            </p:nvSpPr>
            <p:spPr>
              <a:xfrm rot="10800000">
                <a:off x="6338309" y="1951675"/>
                <a:ext cx="2084966" cy="265701"/>
              </a:xfrm>
              <a:prstGeom prst="rect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ko-KR" sz="1015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>
              <a:off x="5830731" y="3004829"/>
              <a:ext cx="184804" cy="184804"/>
              <a:chOff x="6189701" y="3004828"/>
              <a:chExt cx="184804" cy="184804"/>
            </a:xfrm>
          </p:grpSpPr>
          <p:sp>
            <p:nvSpPr>
              <p:cNvPr id="45" name="타원 169"/>
              <p:cNvSpPr/>
              <p:nvPr/>
            </p:nvSpPr>
            <p:spPr>
              <a:xfrm>
                <a:off x="6189701" y="3004828"/>
                <a:ext cx="184804" cy="184804"/>
              </a:xfrm>
              <a:prstGeom prst="ellipse">
                <a:avLst/>
              </a:prstGeom>
              <a:solidFill>
                <a:srgbClr val="75B2D6">
                  <a:alpha val="2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6" name="타원 169"/>
              <p:cNvSpPr/>
              <p:nvPr/>
            </p:nvSpPr>
            <p:spPr>
              <a:xfrm>
                <a:off x="6234686" y="3049813"/>
                <a:ext cx="94835" cy="94835"/>
              </a:xfrm>
              <a:prstGeom prst="ellipse">
                <a:avLst/>
              </a:prstGeom>
              <a:solidFill>
                <a:srgbClr val="75B2D6"/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60" name="Group 94"/>
            <p:cNvGrpSpPr/>
            <p:nvPr/>
          </p:nvGrpSpPr>
          <p:grpSpPr>
            <a:xfrm flipH="1">
              <a:off x="4344893" y="3098617"/>
              <a:ext cx="1485838" cy="240032"/>
              <a:chOff x="4809160" y="2248342"/>
              <a:chExt cx="1104642" cy="178451"/>
            </a:xfrm>
            <a:solidFill>
              <a:schemeClr val="bg1"/>
            </a:solidFill>
          </p:grpSpPr>
          <p:cxnSp>
            <p:nvCxnSpPr>
              <p:cNvPr id="61" name="직선 연결선 250"/>
              <p:cNvCxnSpPr/>
              <p:nvPr/>
            </p:nvCxnSpPr>
            <p:spPr>
              <a:xfrm>
                <a:off x="5627736" y="2426792"/>
                <a:ext cx="286066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250"/>
              <p:cNvCxnSpPr/>
              <p:nvPr/>
            </p:nvCxnSpPr>
            <p:spPr>
              <a:xfrm flipV="1">
                <a:off x="5627736" y="2248342"/>
                <a:ext cx="0" cy="178451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250"/>
              <p:cNvCxnSpPr/>
              <p:nvPr/>
            </p:nvCxnSpPr>
            <p:spPr>
              <a:xfrm>
                <a:off x="4809160" y="2248342"/>
                <a:ext cx="818576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组合 83"/>
          <p:cNvGrpSpPr/>
          <p:nvPr/>
        </p:nvGrpSpPr>
        <p:grpSpPr>
          <a:xfrm>
            <a:off x="273051" y="3184316"/>
            <a:ext cx="4511651" cy="823988"/>
            <a:chOff x="0" y="4333261"/>
            <a:chExt cx="6015535" cy="1098651"/>
          </a:xfrm>
        </p:grpSpPr>
        <p:sp>
          <p:nvSpPr>
            <p:cNvPr id="4" name="Freeform 13"/>
            <p:cNvSpPr/>
            <p:nvPr/>
          </p:nvSpPr>
          <p:spPr bwMode="auto">
            <a:xfrm flipH="1">
              <a:off x="0" y="4472683"/>
              <a:ext cx="969435" cy="959229"/>
            </a:xfrm>
            <a:custGeom>
              <a:avLst/>
              <a:gdLst>
                <a:gd name="T0" fmla="*/ 820 w 820"/>
                <a:gd name="T1" fmla="*/ 620 h 620"/>
                <a:gd name="T2" fmla="*/ 0 w 820"/>
                <a:gd name="T3" fmla="*/ 228 h 620"/>
                <a:gd name="T4" fmla="*/ 0 w 820"/>
                <a:gd name="T5" fmla="*/ 0 h 620"/>
                <a:gd name="T6" fmla="*/ 820 w 820"/>
                <a:gd name="T7" fmla="*/ 129 h 620"/>
                <a:gd name="T8" fmla="*/ 820 w 820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620">
                  <a:moveTo>
                    <a:pt x="820" y="620"/>
                  </a:moveTo>
                  <a:lnTo>
                    <a:pt x="0" y="228"/>
                  </a:lnTo>
                  <a:lnTo>
                    <a:pt x="0" y="0"/>
                  </a:lnTo>
                  <a:lnTo>
                    <a:pt x="820" y="129"/>
                  </a:lnTo>
                  <a:lnTo>
                    <a:pt x="820" y="620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01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9" name="그룹 48"/>
            <p:cNvGrpSpPr/>
            <p:nvPr/>
          </p:nvGrpSpPr>
          <p:grpSpPr>
            <a:xfrm flipH="1">
              <a:off x="960898" y="4333261"/>
              <a:ext cx="3383995" cy="636240"/>
              <a:chOff x="5907452" y="2825270"/>
              <a:chExt cx="2515821" cy="473011"/>
            </a:xfrm>
            <a:solidFill>
              <a:schemeClr val="accent3"/>
            </a:solidFill>
          </p:grpSpPr>
          <p:sp>
            <p:nvSpPr>
              <p:cNvPr id="10" name="이등변 삼각형 28"/>
              <p:cNvSpPr/>
              <p:nvPr/>
            </p:nvSpPr>
            <p:spPr>
              <a:xfrm rot="16200000">
                <a:off x="5887571" y="2845151"/>
                <a:ext cx="473011" cy="433249"/>
              </a:xfrm>
              <a:prstGeom prst="triangle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" name="직사각형 29"/>
              <p:cNvSpPr/>
              <p:nvPr/>
            </p:nvSpPr>
            <p:spPr>
              <a:xfrm rot="10800000">
                <a:off x="6338308" y="2928921"/>
                <a:ext cx="2084965" cy="265701"/>
              </a:xfrm>
              <a:prstGeom prst="rect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ko-KR" sz="1015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flipH="1">
              <a:off x="5830731" y="4762919"/>
              <a:ext cx="184804" cy="184804"/>
              <a:chOff x="6189701" y="4762917"/>
              <a:chExt cx="184804" cy="184804"/>
            </a:xfrm>
          </p:grpSpPr>
          <p:sp>
            <p:nvSpPr>
              <p:cNvPr id="51" name="타원 169"/>
              <p:cNvSpPr/>
              <p:nvPr/>
            </p:nvSpPr>
            <p:spPr>
              <a:xfrm>
                <a:off x="6189701" y="4762917"/>
                <a:ext cx="184804" cy="184804"/>
              </a:xfrm>
              <a:prstGeom prst="ellipse">
                <a:avLst/>
              </a:prstGeom>
              <a:solidFill>
                <a:srgbClr val="75B2D6">
                  <a:alpha val="2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52" name="타원 169"/>
              <p:cNvSpPr/>
              <p:nvPr/>
            </p:nvSpPr>
            <p:spPr>
              <a:xfrm>
                <a:off x="6234686" y="4807902"/>
                <a:ext cx="94835" cy="94835"/>
              </a:xfrm>
              <a:prstGeom prst="ellipse">
                <a:avLst/>
              </a:prstGeom>
              <a:solidFill>
                <a:srgbClr val="75B2D6"/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64" name="Group 93"/>
            <p:cNvGrpSpPr/>
            <p:nvPr/>
          </p:nvGrpSpPr>
          <p:grpSpPr>
            <a:xfrm flipH="1">
              <a:off x="4344893" y="4642901"/>
              <a:ext cx="1485838" cy="215001"/>
              <a:chOff x="4809160" y="3396436"/>
              <a:chExt cx="1104642" cy="159842"/>
            </a:xfrm>
            <a:solidFill>
              <a:schemeClr val="bg1"/>
            </a:solidFill>
          </p:grpSpPr>
          <p:cxnSp>
            <p:nvCxnSpPr>
              <p:cNvPr id="65" name="직선 연결선 250"/>
              <p:cNvCxnSpPr/>
              <p:nvPr/>
            </p:nvCxnSpPr>
            <p:spPr>
              <a:xfrm>
                <a:off x="5627736" y="3398342"/>
                <a:ext cx="286066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250"/>
              <p:cNvCxnSpPr/>
              <p:nvPr/>
            </p:nvCxnSpPr>
            <p:spPr>
              <a:xfrm flipV="1">
                <a:off x="5627736" y="3396436"/>
                <a:ext cx="0" cy="159842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250"/>
              <p:cNvCxnSpPr/>
              <p:nvPr/>
            </p:nvCxnSpPr>
            <p:spPr>
              <a:xfrm>
                <a:off x="4809160" y="3556278"/>
                <a:ext cx="818576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组合 84"/>
          <p:cNvGrpSpPr/>
          <p:nvPr/>
        </p:nvGrpSpPr>
        <p:grpSpPr>
          <a:xfrm>
            <a:off x="273051" y="3677246"/>
            <a:ext cx="4511651" cy="1129162"/>
            <a:chOff x="0" y="4990501"/>
            <a:chExt cx="6015535" cy="1505549"/>
          </a:xfrm>
        </p:grpSpPr>
        <p:sp>
          <p:nvSpPr>
            <p:cNvPr id="5" name="Freeform 10"/>
            <p:cNvSpPr/>
            <p:nvPr/>
          </p:nvSpPr>
          <p:spPr bwMode="auto">
            <a:xfrm flipH="1">
              <a:off x="0" y="5129922"/>
              <a:ext cx="969435" cy="1366128"/>
            </a:xfrm>
            <a:custGeom>
              <a:avLst/>
              <a:gdLst>
                <a:gd name="T0" fmla="*/ 820 w 820"/>
                <a:gd name="T1" fmla="*/ 883 h 883"/>
                <a:gd name="T2" fmla="*/ 0 w 820"/>
                <a:gd name="T3" fmla="*/ 229 h 883"/>
                <a:gd name="T4" fmla="*/ 0 w 820"/>
                <a:gd name="T5" fmla="*/ 0 h 883"/>
                <a:gd name="T6" fmla="*/ 820 w 820"/>
                <a:gd name="T7" fmla="*/ 392 h 883"/>
                <a:gd name="T8" fmla="*/ 820 w 820"/>
                <a:gd name="T9" fmla="*/ 8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883">
                  <a:moveTo>
                    <a:pt x="820" y="883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820" y="392"/>
                  </a:lnTo>
                  <a:lnTo>
                    <a:pt x="820" y="883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01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2" name="그룹 49"/>
            <p:cNvGrpSpPr/>
            <p:nvPr/>
          </p:nvGrpSpPr>
          <p:grpSpPr>
            <a:xfrm flipH="1">
              <a:off x="960898" y="4990501"/>
              <a:ext cx="2601593" cy="636240"/>
              <a:chOff x="6489126" y="3313893"/>
              <a:chExt cx="1934147" cy="473011"/>
            </a:xfrm>
            <a:solidFill>
              <a:schemeClr val="accent5"/>
            </a:solidFill>
          </p:grpSpPr>
          <p:sp>
            <p:nvSpPr>
              <p:cNvPr id="13" name="이등변 삼각형 31"/>
              <p:cNvSpPr/>
              <p:nvPr/>
            </p:nvSpPr>
            <p:spPr>
              <a:xfrm rot="16200000">
                <a:off x="6469245" y="3333774"/>
                <a:ext cx="473011" cy="433249"/>
              </a:xfrm>
              <a:prstGeom prst="triangle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4" name="직사각형 32"/>
              <p:cNvSpPr/>
              <p:nvPr/>
            </p:nvSpPr>
            <p:spPr>
              <a:xfrm rot="10800000">
                <a:off x="6919983" y="3417543"/>
                <a:ext cx="1503290" cy="265701"/>
              </a:xfrm>
              <a:prstGeom prst="rect">
                <a:avLst/>
              </a:prstGeom>
              <a:solidFill>
                <a:srgbClr val="75B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ko-KR" sz="1015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ko-KR" altLang="en-US" sz="1015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flipH="1">
              <a:off x="5830731" y="5641962"/>
              <a:ext cx="184804" cy="184804"/>
              <a:chOff x="6189701" y="5641962"/>
              <a:chExt cx="184804" cy="184804"/>
            </a:xfrm>
          </p:grpSpPr>
          <p:sp>
            <p:nvSpPr>
              <p:cNvPr id="54" name="타원 169"/>
              <p:cNvSpPr/>
              <p:nvPr/>
            </p:nvSpPr>
            <p:spPr>
              <a:xfrm>
                <a:off x="6189701" y="5641962"/>
                <a:ext cx="184804" cy="184804"/>
              </a:xfrm>
              <a:prstGeom prst="ellipse">
                <a:avLst/>
              </a:prstGeom>
              <a:solidFill>
                <a:srgbClr val="75B2D6">
                  <a:alpha val="2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55" name="타원 169"/>
              <p:cNvSpPr/>
              <p:nvPr/>
            </p:nvSpPr>
            <p:spPr>
              <a:xfrm>
                <a:off x="6234686" y="5686947"/>
                <a:ext cx="94835" cy="94835"/>
              </a:xfrm>
              <a:prstGeom prst="ellipse">
                <a:avLst/>
              </a:prstGeom>
              <a:solidFill>
                <a:srgbClr val="75B2D6"/>
              </a:solidFill>
              <a:ln w="317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endParaRPr lang="ko-KR" altLang="en-US" sz="79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68" name="Group 92"/>
            <p:cNvGrpSpPr/>
            <p:nvPr/>
          </p:nvGrpSpPr>
          <p:grpSpPr>
            <a:xfrm flipH="1">
              <a:off x="3562492" y="5311686"/>
              <a:ext cx="2268239" cy="431725"/>
              <a:chOff x="4809160" y="3893642"/>
              <a:chExt cx="1686316" cy="320965"/>
            </a:xfrm>
            <a:solidFill>
              <a:schemeClr val="bg1"/>
            </a:solidFill>
          </p:grpSpPr>
          <p:cxnSp>
            <p:nvCxnSpPr>
              <p:cNvPr id="69" name="직선 연결선 250"/>
              <p:cNvCxnSpPr/>
              <p:nvPr/>
            </p:nvCxnSpPr>
            <p:spPr>
              <a:xfrm>
                <a:off x="5627736" y="3893642"/>
                <a:ext cx="867740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250"/>
              <p:cNvCxnSpPr/>
              <p:nvPr/>
            </p:nvCxnSpPr>
            <p:spPr>
              <a:xfrm flipV="1">
                <a:off x="5627736" y="3893643"/>
                <a:ext cx="0" cy="320964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250"/>
              <p:cNvCxnSpPr/>
              <p:nvPr/>
            </p:nvCxnSpPr>
            <p:spPr>
              <a:xfrm>
                <a:off x="4809160" y="4214607"/>
                <a:ext cx="818576" cy="0"/>
              </a:xfrm>
              <a:prstGeom prst="line">
                <a:avLst/>
              </a:prstGeom>
              <a:grpFill/>
              <a:ln w="6350">
                <a:solidFill>
                  <a:srgbClr val="75B2D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文本占位符 7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5882017" y="1350896"/>
            <a:ext cx="237537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ectangle 36"/>
          <p:cNvSpPr>
            <a:spLocks noChangeArrowheads="1"/>
          </p:cNvSpPr>
          <p:nvPr/>
        </p:nvSpPr>
        <p:spPr bwMode="auto">
          <a:xfrm>
            <a:off x="4781715" y="1445537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882017" y="2010787"/>
            <a:ext cx="237537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Rectangle 36"/>
          <p:cNvSpPr>
            <a:spLocks noChangeArrowheads="1"/>
          </p:cNvSpPr>
          <p:nvPr/>
        </p:nvSpPr>
        <p:spPr bwMode="auto">
          <a:xfrm>
            <a:off x="4781715" y="2107125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882017" y="2670678"/>
            <a:ext cx="237537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4781715" y="2768712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882017" y="3330569"/>
            <a:ext cx="237537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Rectangle 36"/>
          <p:cNvSpPr>
            <a:spLocks noChangeArrowheads="1"/>
          </p:cNvSpPr>
          <p:nvPr/>
        </p:nvSpPr>
        <p:spPr bwMode="auto">
          <a:xfrm>
            <a:off x="4781715" y="3430300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882017" y="3990461"/>
            <a:ext cx="237537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4781715" y="4091887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176439" y="1133410"/>
            <a:ext cx="1707301" cy="807738"/>
            <a:chOff x="5591515" y="1114424"/>
            <a:chExt cx="2276928" cy="1077233"/>
          </a:xfrm>
          <a:solidFill>
            <a:srgbClr val="75B2D6"/>
          </a:solidFill>
        </p:grpSpPr>
        <p:sp>
          <p:nvSpPr>
            <p:cNvPr id="16" name="矩形 15"/>
            <p:cNvSpPr/>
            <p:nvPr/>
          </p:nvSpPr>
          <p:spPr>
            <a:xfrm>
              <a:off x="5591515" y="1114425"/>
              <a:ext cx="45719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22724" y="1114425"/>
              <a:ext cx="45719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6703945" y="1994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V="1">
            <a:off x="3176439" y="3318892"/>
            <a:ext cx="1703270" cy="975339"/>
            <a:chOff x="5591515" y="1106804"/>
            <a:chExt cx="2271552" cy="1300753"/>
          </a:xfrm>
          <a:solidFill>
            <a:srgbClr val="75B2D6"/>
          </a:solidFill>
        </p:grpSpPr>
        <p:sp>
          <p:nvSpPr>
            <p:cNvPr id="20" name="矩形 19"/>
            <p:cNvSpPr/>
            <p:nvPr/>
          </p:nvSpPr>
          <p:spPr>
            <a:xfrm>
              <a:off x="5591515" y="1114426"/>
              <a:ext cx="45719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817348" y="1114425"/>
              <a:ext cx="45719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6200000">
              <a:off x="6703945" y="-5626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E65E6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2569278" y="2786635"/>
            <a:ext cx="2824812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WORK REPORT</a:t>
            </a:r>
            <a:endParaRPr lang="en-US" altLang="zh-CN" sz="3300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3589868" y="3293266"/>
            <a:ext cx="877163" cy="923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700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简约</a:t>
            </a:r>
            <a:endParaRPr lang="en-US" altLang="zh-CN" sz="2700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2700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通用</a:t>
            </a:r>
            <a:endParaRPr lang="en-US" altLang="zh-CN" sz="2700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3315115" y="1416418"/>
            <a:ext cx="1429950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75" dirty="0">
                <a:solidFill>
                  <a:srgbClr val="75B2D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Calibri" panose="020F0502020204030204" pitchFamily="34" charset="0"/>
              </a:rPr>
              <a:t>Please replace text, click add relevant headline, can copy your content to this directly. Headline.</a:t>
            </a:r>
            <a:endParaRPr lang="zh-CN" altLang="en-US" sz="675" dirty="0">
              <a:solidFill>
                <a:srgbClr val="75B2D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83919" y="1774257"/>
            <a:ext cx="4186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gradFill>
                  <a:gsLst>
                    <a:gs pos="0">
                      <a:srgbClr val="CFDA4C"/>
                    </a:gs>
                    <a:gs pos="56000">
                      <a:srgbClr val="75B2D6"/>
                    </a:gs>
                  </a:gsLst>
                  <a:lin ang="54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rPr>
              <a:t>谢谢观看</a:t>
            </a:r>
            <a:endParaRPr lang="zh-CN" altLang="en-US" sz="6600" dirty="0">
              <a:gradFill>
                <a:gsLst>
                  <a:gs pos="0">
                    <a:srgbClr val="CFDA4C"/>
                  </a:gs>
                  <a:gs pos="56000">
                    <a:srgbClr val="75B2D6"/>
                  </a:gs>
                </a:gsLst>
                <a:lin ang="5400000" scaled="1"/>
              </a:gra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-PART ONE-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3094040" y="1657327"/>
            <a:ext cx="1517874" cy="964802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rgbClr val="75B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0" name="燕尾形 219"/>
          <p:cNvSpPr/>
          <p:nvPr/>
        </p:nvSpPr>
        <p:spPr>
          <a:xfrm>
            <a:off x="4428991" y="1657327"/>
            <a:ext cx="1517874" cy="964802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rgbClr val="75B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1" name="燕尾形 220"/>
          <p:cNvSpPr/>
          <p:nvPr/>
        </p:nvSpPr>
        <p:spPr>
          <a:xfrm>
            <a:off x="5763941" y="1657327"/>
            <a:ext cx="1517874" cy="964802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rgbClr val="75B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2" name="燕尾形 221"/>
          <p:cNvSpPr/>
          <p:nvPr/>
        </p:nvSpPr>
        <p:spPr>
          <a:xfrm>
            <a:off x="7098892" y="1657327"/>
            <a:ext cx="1517874" cy="964802"/>
          </a:xfrm>
          <a:prstGeom prst="chevron">
            <a:avLst>
              <a:gd name="adj" fmla="val 29465"/>
            </a:avLst>
          </a:prstGeom>
          <a:solidFill>
            <a:srgbClr val="75B2D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542" name="组合 3"/>
          <p:cNvGrpSpPr/>
          <p:nvPr/>
        </p:nvGrpSpPr>
        <p:grpSpPr bwMode="auto">
          <a:xfrm>
            <a:off x="468068" y="1537196"/>
            <a:ext cx="2851715" cy="2597444"/>
            <a:chOff x="0" y="1996"/>
            <a:chExt cx="3965575" cy="3613655"/>
          </a:xfrm>
        </p:grpSpPr>
        <p:pic>
          <p:nvPicPr>
            <p:cNvPr id="22543" name="Group 206"/>
            <p:cNvPicPr>
              <a:picLocks noChangeArrowheads="1"/>
            </p:cNvPicPr>
            <p:nvPr/>
          </p:nvPicPr>
          <p:blipFill>
            <a:blip r:embed="rId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30" y="1996"/>
              <a:ext cx="2907375" cy="361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Rectangle 207"/>
            <p:cNvSpPr>
              <a:spLocks noChangeArrowheads="1"/>
            </p:cNvSpPr>
            <p:nvPr/>
          </p:nvSpPr>
          <p:spPr bwMode="auto">
            <a:xfrm>
              <a:off x="79275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45" name="Rectangle 208"/>
            <p:cNvSpPr>
              <a:spLocks noChangeArrowheads="1"/>
            </p:cNvSpPr>
            <p:nvPr/>
          </p:nvSpPr>
          <p:spPr bwMode="auto">
            <a:xfrm>
              <a:off x="892521" y="2258178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46" name="Rectangle 209"/>
            <p:cNvSpPr>
              <a:spLocks noChangeArrowheads="1"/>
            </p:cNvSpPr>
            <p:nvPr/>
          </p:nvSpPr>
          <p:spPr bwMode="auto">
            <a:xfrm>
              <a:off x="92458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47" name="Rectangle 210"/>
            <p:cNvSpPr>
              <a:spLocks noChangeArrowheads="1"/>
            </p:cNvSpPr>
            <p:nvPr/>
          </p:nvSpPr>
          <p:spPr bwMode="auto">
            <a:xfrm>
              <a:off x="1211407" y="1864289"/>
              <a:ext cx="39193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48" name="Rectangle 211"/>
            <p:cNvSpPr>
              <a:spLocks noChangeArrowheads="1"/>
            </p:cNvSpPr>
            <p:nvPr/>
          </p:nvSpPr>
          <p:spPr bwMode="auto">
            <a:xfrm>
              <a:off x="1181121" y="1837555"/>
              <a:ext cx="23160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49" name="Rectangle 212"/>
            <p:cNvSpPr>
              <a:spLocks noChangeArrowheads="1"/>
            </p:cNvSpPr>
            <p:nvPr/>
          </p:nvSpPr>
          <p:spPr bwMode="auto">
            <a:xfrm>
              <a:off x="1159743" y="1848249"/>
              <a:ext cx="14252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0" name="Rectangle 213"/>
            <p:cNvSpPr>
              <a:spLocks noChangeArrowheads="1"/>
            </p:cNvSpPr>
            <p:nvPr/>
          </p:nvSpPr>
          <p:spPr bwMode="auto">
            <a:xfrm>
              <a:off x="1257725" y="183755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1" name="Rectangle 214"/>
            <p:cNvSpPr>
              <a:spLocks noChangeArrowheads="1"/>
            </p:cNvSpPr>
            <p:nvPr/>
          </p:nvSpPr>
          <p:spPr bwMode="auto">
            <a:xfrm>
              <a:off x="1288010" y="1848249"/>
              <a:ext cx="17815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2" name="Rectangle 215"/>
            <p:cNvSpPr>
              <a:spLocks noChangeArrowheads="1"/>
            </p:cNvSpPr>
            <p:nvPr/>
          </p:nvSpPr>
          <p:spPr bwMode="auto">
            <a:xfrm>
              <a:off x="1040384" y="1183449"/>
              <a:ext cx="37411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3" name="Rectangle 216"/>
            <p:cNvSpPr>
              <a:spLocks noChangeArrowheads="1"/>
            </p:cNvSpPr>
            <p:nvPr/>
          </p:nvSpPr>
          <p:spPr bwMode="auto">
            <a:xfrm>
              <a:off x="1008318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4" name="Rectangle 217"/>
            <p:cNvSpPr>
              <a:spLocks noChangeArrowheads="1"/>
            </p:cNvSpPr>
            <p:nvPr/>
          </p:nvSpPr>
          <p:spPr bwMode="auto">
            <a:xfrm>
              <a:off x="98515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5" name="Rectangle 218"/>
            <p:cNvSpPr>
              <a:spLocks noChangeArrowheads="1"/>
            </p:cNvSpPr>
            <p:nvPr/>
          </p:nvSpPr>
          <p:spPr bwMode="auto">
            <a:xfrm>
              <a:off x="1086703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6" name="Rectangle 219"/>
            <p:cNvSpPr>
              <a:spLocks noChangeArrowheads="1"/>
            </p:cNvSpPr>
            <p:nvPr/>
          </p:nvSpPr>
          <p:spPr bwMode="auto">
            <a:xfrm>
              <a:off x="111698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7" name="Rectangle 220"/>
            <p:cNvSpPr>
              <a:spLocks noChangeArrowheads="1"/>
            </p:cNvSpPr>
            <p:nvPr/>
          </p:nvSpPr>
          <p:spPr bwMode="auto">
            <a:xfrm>
              <a:off x="1540980" y="2026479"/>
              <a:ext cx="24941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8" name="Rectangle 221"/>
            <p:cNvSpPr>
              <a:spLocks noChangeArrowheads="1"/>
            </p:cNvSpPr>
            <p:nvPr/>
          </p:nvSpPr>
          <p:spPr bwMode="auto">
            <a:xfrm>
              <a:off x="1523165" y="201043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59" name="Rectangle 222"/>
            <p:cNvSpPr>
              <a:spLocks noChangeArrowheads="1"/>
            </p:cNvSpPr>
            <p:nvPr/>
          </p:nvSpPr>
          <p:spPr bwMode="auto">
            <a:xfrm>
              <a:off x="1508913" y="2015785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0" name="Rectangle 223"/>
            <p:cNvSpPr>
              <a:spLocks noChangeArrowheads="1"/>
            </p:cNvSpPr>
            <p:nvPr/>
          </p:nvSpPr>
          <p:spPr bwMode="auto">
            <a:xfrm>
              <a:off x="1567703" y="201043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1" name="Rectangle 224"/>
            <p:cNvSpPr>
              <a:spLocks noChangeArrowheads="1"/>
            </p:cNvSpPr>
            <p:nvPr/>
          </p:nvSpPr>
          <p:spPr bwMode="auto">
            <a:xfrm>
              <a:off x="1587298" y="2015785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2" name="Rectangle 225"/>
            <p:cNvSpPr>
              <a:spLocks noChangeArrowheads="1"/>
            </p:cNvSpPr>
            <p:nvPr/>
          </p:nvSpPr>
          <p:spPr bwMode="auto">
            <a:xfrm>
              <a:off x="1532073" y="1819732"/>
              <a:ext cx="23159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3" name="Rectangle 226"/>
            <p:cNvSpPr>
              <a:spLocks noChangeArrowheads="1"/>
            </p:cNvSpPr>
            <p:nvPr/>
          </p:nvSpPr>
          <p:spPr bwMode="auto">
            <a:xfrm>
              <a:off x="1512476" y="1801909"/>
              <a:ext cx="14252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4" name="Rectangle 227"/>
            <p:cNvSpPr>
              <a:spLocks noChangeArrowheads="1"/>
            </p:cNvSpPr>
            <p:nvPr/>
          </p:nvSpPr>
          <p:spPr bwMode="auto">
            <a:xfrm>
              <a:off x="1498224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5" name="Rectangle 228"/>
            <p:cNvSpPr>
              <a:spLocks noChangeArrowheads="1"/>
            </p:cNvSpPr>
            <p:nvPr/>
          </p:nvSpPr>
          <p:spPr bwMode="auto">
            <a:xfrm>
              <a:off x="1558795" y="1801909"/>
              <a:ext cx="16034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6" name="Rectangle 229"/>
            <p:cNvSpPr>
              <a:spLocks noChangeArrowheads="1"/>
            </p:cNvSpPr>
            <p:nvPr/>
          </p:nvSpPr>
          <p:spPr bwMode="auto">
            <a:xfrm>
              <a:off x="1578391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7" name="Rectangle 230"/>
            <p:cNvSpPr>
              <a:spLocks noChangeArrowheads="1"/>
            </p:cNvSpPr>
            <p:nvPr/>
          </p:nvSpPr>
          <p:spPr bwMode="auto">
            <a:xfrm>
              <a:off x="108670" y="395671"/>
              <a:ext cx="30286" cy="891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8" name="Rectangle 231"/>
            <p:cNvSpPr>
              <a:spLocks noChangeArrowheads="1"/>
            </p:cNvSpPr>
            <p:nvPr/>
          </p:nvSpPr>
          <p:spPr bwMode="auto">
            <a:xfrm>
              <a:off x="80166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69" name="Rectangle 232"/>
            <p:cNvSpPr>
              <a:spLocks noChangeArrowheads="1"/>
            </p:cNvSpPr>
            <p:nvPr/>
          </p:nvSpPr>
          <p:spPr bwMode="auto">
            <a:xfrm>
              <a:off x="64133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0" name="Rectangle 233"/>
            <p:cNvSpPr>
              <a:spLocks noChangeArrowheads="1"/>
            </p:cNvSpPr>
            <p:nvPr/>
          </p:nvSpPr>
          <p:spPr bwMode="auto">
            <a:xfrm>
              <a:off x="142518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1" name="Rectangle 234"/>
            <p:cNvSpPr>
              <a:spLocks noChangeArrowheads="1"/>
            </p:cNvSpPr>
            <p:nvPr/>
          </p:nvSpPr>
          <p:spPr bwMode="auto">
            <a:xfrm>
              <a:off x="167459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2" name="Rectangle 235"/>
            <p:cNvSpPr>
              <a:spLocks noChangeArrowheads="1"/>
            </p:cNvSpPr>
            <p:nvPr/>
          </p:nvSpPr>
          <p:spPr bwMode="auto">
            <a:xfrm>
              <a:off x="1883024" y="2415021"/>
              <a:ext cx="23160" cy="534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3" name="Rectangle 236"/>
            <p:cNvSpPr>
              <a:spLocks noChangeArrowheads="1"/>
            </p:cNvSpPr>
            <p:nvPr/>
          </p:nvSpPr>
          <p:spPr bwMode="auto">
            <a:xfrm>
              <a:off x="1863428" y="239719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4" name="Rectangle 237"/>
            <p:cNvSpPr>
              <a:spLocks noChangeArrowheads="1"/>
            </p:cNvSpPr>
            <p:nvPr/>
          </p:nvSpPr>
          <p:spPr bwMode="auto">
            <a:xfrm>
              <a:off x="1850957" y="2404327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5" name="Rectangle 238"/>
            <p:cNvSpPr>
              <a:spLocks noChangeArrowheads="1"/>
            </p:cNvSpPr>
            <p:nvPr/>
          </p:nvSpPr>
          <p:spPr bwMode="auto">
            <a:xfrm>
              <a:off x="1911528" y="239719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6" name="Rectangle 239"/>
            <p:cNvSpPr>
              <a:spLocks noChangeArrowheads="1"/>
            </p:cNvSpPr>
            <p:nvPr/>
          </p:nvSpPr>
          <p:spPr bwMode="auto">
            <a:xfrm>
              <a:off x="1929343" y="2404327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77" name="Freeform 240"/>
            <p:cNvSpPr/>
            <p:nvPr/>
          </p:nvSpPr>
          <p:spPr bwMode="auto">
            <a:xfrm>
              <a:off x="2048702" y="3042391"/>
              <a:ext cx="23159" cy="26734"/>
            </a:xfrm>
            <a:custGeom>
              <a:avLst/>
              <a:gdLst>
                <a:gd name="T0" fmla="*/ 0 w 15"/>
                <a:gd name="T1" fmla="*/ 3 h 17"/>
                <a:gd name="T2" fmla="*/ 10 w 15"/>
                <a:gd name="T3" fmla="*/ 17 h 17"/>
                <a:gd name="T4" fmla="*/ 15 w 15"/>
                <a:gd name="T5" fmla="*/ 14 h 17"/>
                <a:gd name="T6" fmla="*/ 4 w 15"/>
                <a:gd name="T7" fmla="*/ 0 h 17"/>
                <a:gd name="T8" fmla="*/ 0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3"/>
                  </a:moveTo>
                  <a:lnTo>
                    <a:pt x="10" y="17"/>
                  </a:lnTo>
                  <a:lnTo>
                    <a:pt x="15" y="14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78" name="Freeform 241"/>
            <p:cNvSpPr/>
            <p:nvPr/>
          </p:nvSpPr>
          <p:spPr bwMode="auto">
            <a:xfrm>
              <a:off x="2018417" y="3010310"/>
              <a:ext cx="49881" cy="46340"/>
            </a:xfrm>
            <a:custGeom>
              <a:avLst/>
              <a:gdLst>
                <a:gd name="T0" fmla="*/ 0 w 32"/>
                <a:gd name="T1" fmla="*/ 19 h 29"/>
                <a:gd name="T2" fmla="*/ 7 w 32"/>
                <a:gd name="T3" fmla="*/ 29 h 29"/>
                <a:gd name="T4" fmla="*/ 32 w 32"/>
                <a:gd name="T5" fmla="*/ 9 h 29"/>
                <a:gd name="T6" fmla="*/ 24 w 32"/>
                <a:gd name="T7" fmla="*/ 0 h 29"/>
                <a:gd name="T8" fmla="*/ 0 w 32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9"/>
                  </a:moveTo>
                  <a:lnTo>
                    <a:pt x="7" y="29"/>
                  </a:lnTo>
                  <a:lnTo>
                    <a:pt x="32" y="9"/>
                  </a:lnTo>
                  <a:lnTo>
                    <a:pt x="2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79" name="Freeform 242"/>
            <p:cNvSpPr/>
            <p:nvPr/>
          </p:nvSpPr>
          <p:spPr bwMode="auto">
            <a:xfrm>
              <a:off x="2013073" y="3001398"/>
              <a:ext cx="35630" cy="30300"/>
            </a:xfrm>
            <a:custGeom>
              <a:avLst/>
              <a:gdLst>
                <a:gd name="T0" fmla="*/ 0 w 22"/>
                <a:gd name="T1" fmla="*/ 12 h 19"/>
                <a:gd name="T2" fmla="*/ 4 w 22"/>
                <a:gd name="T3" fmla="*/ 19 h 19"/>
                <a:gd name="T4" fmla="*/ 22 w 22"/>
                <a:gd name="T5" fmla="*/ 6 h 19"/>
                <a:gd name="T6" fmla="*/ 17 w 22"/>
                <a:gd name="T7" fmla="*/ 0 h 19"/>
                <a:gd name="T8" fmla="*/ 0 w 22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0" y="12"/>
                  </a:moveTo>
                  <a:lnTo>
                    <a:pt x="4" y="19"/>
                  </a:lnTo>
                  <a:lnTo>
                    <a:pt x="22" y="6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0" name="Freeform 243"/>
            <p:cNvSpPr/>
            <p:nvPr/>
          </p:nvSpPr>
          <p:spPr bwMode="auto">
            <a:xfrm>
              <a:off x="2050483" y="3056650"/>
              <a:ext cx="53444" cy="44557"/>
            </a:xfrm>
            <a:custGeom>
              <a:avLst/>
              <a:gdLst>
                <a:gd name="T0" fmla="*/ 0 w 33"/>
                <a:gd name="T1" fmla="*/ 19 h 28"/>
                <a:gd name="T2" fmla="*/ 7 w 33"/>
                <a:gd name="T3" fmla="*/ 28 h 28"/>
                <a:gd name="T4" fmla="*/ 33 w 33"/>
                <a:gd name="T5" fmla="*/ 9 h 28"/>
                <a:gd name="T6" fmla="*/ 25 w 33"/>
                <a:gd name="T7" fmla="*/ 0 h 28"/>
                <a:gd name="T8" fmla="*/ 0 w 33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0" y="19"/>
                  </a:moveTo>
                  <a:lnTo>
                    <a:pt x="7" y="28"/>
                  </a:lnTo>
                  <a:lnTo>
                    <a:pt x="33" y="9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1" name="Freeform 244"/>
            <p:cNvSpPr/>
            <p:nvPr/>
          </p:nvSpPr>
          <p:spPr bwMode="auto">
            <a:xfrm>
              <a:off x="2071861" y="3078038"/>
              <a:ext cx="35630" cy="30299"/>
            </a:xfrm>
            <a:custGeom>
              <a:avLst/>
              <a:gdLst>
                <a:gd name="T0" fmla="*/ 17 w 22"/>
                <a:gd name="T1" fmla="*/ 0 h 19"/>
                <a:gd name="T2" fmla="*/ 0 w 22"/>
                <a:gd name="T3" fmla="*/ 13 h 19"/>
                <a:gd name="T4" fmla="*/ 5 w 22"/>
                <a:gd name="T5" fmla="*/ 19 h 19"/>
                <a:gd name="T6" fmla="*/ 22 w 22"/>
                <a:gd name="T7" fmla="*/ 7 h 19"/>
                <a:gd name="T8" fmla="*/ 17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7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22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2" name="Freeform 245"/>
            <p:cNvSpPr/>
            <p:nvPr/>
          </p:nvSpPr>
          <p:spPr bwMode="auto">
            <a:xfrm>
              <a:off x="2374713" y="3452321"/>
              <a:ext cx="23160" cy="28517"/>
            </a:xfrm>
            <a:custGeom>
              <a:avLst/>
              <a:gdLst>
                <a:gd name="T0" fmla="*/ 11 w 15"/>
                <a:gd name="T1" fmla="*/ 0 h 18"/>
                <a:gd name="T2" fmla="*/ 0 w 15"/>
                <a:gd name="T3" fmla="*/ 15 h 18"/>
                <a:gd name="T4" fmla="*/ 6 w 15"/>
                <a:gd name="T5" fmla="*/ 18 h 18"/>
                <a:gd name="T6" fmla="*/ 15 w 15"/>
                <a:gd name="T7" fmla="*/ 2 h 18"/>
                <a:gd name="T8" fmla="*/ 11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0" y="15"/>
                  </a:lnTo>
                  <a:lnTo>
                    <a:pt x="6" y="18"/>
                  </a:lnTo>
                  <a:lnTo>
                    <a:pt x="1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3" name="Freeform 246"/>
            <p:cNvSpPr/>
            <p:nvPr/>
          </p:nvSpPr>
          <p:spPr bwMode="auto">
            <a:xfrm>
              <a:off x="2376495" y="3420240"/>
              <a:ext cx="51662" cy="44557"/>
            </a:xfrm>
            <a:custGeom>
              <a:avLst/>
              <a:gdLst>
                <a:gd name="T0" fmla="*/ 7 w 33"/>
                <a:gd name="T1" fmla="*/ 0 h 27"/>
                <a:gd name="T2" fmla="*/ 0 w 33"/>
                <a:gd name="T3" fmla="*/ 10 h 27"/>
                <a:gd name="T4" fmla="*/ 27 w 33"/>
                <a:gd name="T5" fmla="*/ 27 h 27"/>
                <a:gd name="T6" fmla="*/ 33 w 33"/>
                <a:gd name="T7" fmla="*/ 17 h 27"/>
                <a:gd name="T8" fmla="*/ 7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7" y="0"/>
                  </a:moveTo>
                  <a:lnTo>
                    <a:pt x="0" y="10"/>
                  </a:lnTo>
                  <a:lnTo>
                    <a:pt x="27" y="27"/>
                  </a:lnTo>
                  <a:lnTo>
                    <a:pt x="3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4" name="Freeform 247"/>
            <p:cNvSpPr/>
            <p:nvPr/>
          </p:nvSpPr>
          <p:spPr bwMode="auto">
            <a:xfrm>
              <a:off x="2397872" y="3411328"/>
              <a:ext cx="33848" cy="28517"/>
            </a:xfrm>
            <a:custGeom>
              <a:avLst/>
              <a:gdLst>
                <a:gd name="T0" fmla="*/ 4 w 22"/>
                <a:gd name="T1" fmla="*/ 0 h 18"/>
                <a:gd name="T2" fmla="*/ 0 w 22"/>
                <a:gd name="T3" fmla="*/ 7 h 18"/>
                <a:gd name="T4" fmla="*/ 18 w 22"/>
                <a:gd name="T5" fmla="*/ 18 h 18"/>
                <a:gd name="T6" fmla="*/ 22 w 22"/>
                <a:gd name="T7" fmla="*/ 11 h 18"/>
                <a:gd name="T8" fmla="*/ 4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4" y="0"/>
                  </a:move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5" name="Freeform 248"/>
            <p:cNvSpPr/>
            <p:nvPr/>
          </p:nvSpPr>
          <p:spPr bwMode="auto">
            <a:xfrm>
              <a:off x="2346209" y="3470144"/>
              <a:ext cx="51663" cy="42775"/>
            </a:xfrm>
            <a:custGeom>
              <a:avLst/>
              <a:gdLst>
                <a:gd name="T0" fmla="*/ 6 w 33"/>
                <a:gd name="T1" fmla="*/ 0 h 27"/>
                <a:gd name="T2" fmla="*/ 0 w 33"/>
                <a:gd name="T3" fmla="*/ 9 h 27"/>
                <a:gd name="T4" fmla="*/ 26 w 33"/>
                <a:gd name="T5" fmla="*/ 27 h 27"/>
                <a:gd name="T6" fmla="*/ 33 w 33"/>
                <a:gd name="T7" fmla="*/ 16 h 27"/>
                <a:gd name="T8" fmla="*/ 6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6" y="0"/>
                  </a:moveTo>
                  <a:lnTo>
                    <a:pt x="0" y="9"/>
                  </a:lnTo>
                  <a:lnTo>
                    <a:pt x="26" y="27"/>
                  </a:lnTo>
                  <a:lnTo>
                    <a:pt x="33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6" name="Freeform 249"/>
            <p:cNvSpPr/>
            <p:nvPr/>
          </p:nvSpPr>
          <p:spPr bwMode="auto">
            <a:xfrm>
              <a:off x="2344428" y="3493314"/>
              <a:ext cx="35630" cy="28517"/>
            </a:xfrm>
            <a:custGeom>
              <a:avLst/>
              <a:gdLst>
                <a:gd name="T0" fmla="*/ 22 w 22"/>
                <a:gd name="T1" fmla="*/ 11 h 18"/>
                <a:gd name="T2" fmla="*/ 4 w 22"/>
                <a:gd name="T3" fmla="*/ 0 h 18"/>
                <a:gd name="T4" fmla="*/ 0 w 22"/>
                <a:gd name="T5" fmla="*/ 7 h 18"/>
                <a:gd name="T6" fmla="*/ 18 w 22"/>
                <a:gd name="T7" fmla="*/ 18 h 18"/>
                <a:gd name="T8" fmla="*/ 22 w 22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11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7" name="Freeform 250"/>
            <p:cNvSpPr/>
            <p:nvPr/>
          </p:nvSpPr>
          <p:spPr bwMode="auto">
            <a:xfrm>
              <a:off x="1692406" y="914322"/>
              <a:ext cx="62351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9 w 45"/>
                <a:gd name="T7" fmla="*/ 2 h 78"/>
                <a:gd name="T8" fmla="*/ 28 w 45"/>
                <a:gd name="T9" fmla="*/ 17 h 78"/>
                <a:gd name="T10" fmla="*/ 26 w 45"/>
                <a:gd name="T11" fmla="*/ 17 h 78"/>
                <a:gd name="T12" fmla="*/ 25 w 45"/>
                <a:gd name="T13" fmla="*/ 17 h 78"/>
                <a:gd name="T14" fmla="*/ 20 w 45"/>
                <a:gd name="T15" fmla="*/ 17 h 78"/>
                <a:gd name="T16" fmla="*/ 20 w 45"/>
                <a:gd name="T17" fmla="*/ 17 h 78"/>
                <a:gd name="T18" fmla="*/ 17 w 45"/>
                <a:gd name="T19" fmla="*/ 17 h 78"/>
                <a:gd name="T20" fmla="*/ 6 w 45"/>
                <a:gd name="T21" fmla="*/ 2 h 78"/>
                <a:gd name="T22" fmla="*/ 2 w 45"/>
                <a:gd name="T23" fmla="*/ 1 h 78"/>
                <a:gd name="T24" fmla="*/ 1 w 45"/>
                <a:gd name="T25" fmla="*/ 6 h 78"/>
                <a:gd name="T26" fmla="*/ 13 w 45"/>
                <a:gd name="T27" fmla="*/ 22 h 78"/>
                <a:gd name="T28" fmla="*/ 15 w 45"/>
                <a:gd name="T29" fmla="*/ 44 h 78"/>
                <a:gd name="T30" fmla="*/ 15 w 45"/>
                <a:gd name="T31" fmla="*/ 44 h 78"/>
                <a:gd name="T32" fmla="*/ 12 w 45"/>
                <a:gd name="T33" fmla="*/ 74 h 78"/>
                <a:gd name="T34" fmla="*/ 16 w 45"/>
                <a:gd name="T35" fmla="*/ 78 h 78"/>
                <a:gd name="T36" fmla="*/ 20 w 45"/>
                <a:gd name="T37" fmla="*/ 74 h 78"/>
                <a:gd name="T38" fmla="*/ 22 w 45"/>
                <a:gd name="T39" fmla="*/ 46 h 78"/>
                <a:gd name="T40" fmla="*/ 24 w 45"/>
                <a:gd name="T41" fmla="*/ 46 h 78"/>
                <a:gd name="T42" fmla="*/ 26 w 45"/>
                <a:gd name="T43" fmla="*/ 74 h 78"/>
                <a:gd name="T44" fmla="*/ 30 w 45"/>
                <a:gd name="T45" fmla="*/ 78 h 78"/>
                <a:gd name="T46" fmla="*/ 33 w 45"/>
                <a:gd name="T47" fmla="*/ 74 h 78"/>
                <a:gd name="T48" fmla="*/ 31 w 45"/>
                <a:gd name="T49" fmla="*/ 44 h 78"/>
                <a:gd name="T50" fmla="*/ 31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5" y="2"/>
                    <a:pt x="43" y="1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4" y="78"/>
                    <a:pt x="16" y="78"/>
                  </a:cubicBezTo>
                  <a:cubicBezTo>
                    <a:pt x="18" y="78"/>
                    <a:pt x="19" y="76"/>
                    <a:pt x="20" y="7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6"/>
                    <a:pt x="28" y="78"/>
                    <a:pt x="30" y="78"/>
                  </a:cubicBezTo>
                  <a:cubicBezTo>
                    <a:pt x="32" y="78"/>
                    <a:pt x="33" y="76"/>
                    <a:pt x="33" y="7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88" name="Oval 251"/>
            <p:cNvSpPr>
              <a:spLocks noChangeArrowheads="1"/>
            </p:cNvSpPr>
            <p:nvPr/>
          </p:nvSpPr>
          <p:spPr bwMode="auto">
            <a:xfrm>
              <a:off x="1713784" y="917887"/>
              <a:ext cx="19596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89" name="Freeform 252"/>
            <p:cNvSpPr/>
            <p:nvPr/>
          </p:nvSpPr>
          <p:spPr bwMode="auto">
            <a:xfrm>
              <a:off x="766037" y="1128198"/>
              <a:ext cx="60570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8 w 45"/>
                <a:gd name="T7" fmla="*/ 2 h 78"/>
                <a:gd name="T8" fmla="*/ 28 w 45"/>
                <a:gd name="T9" fmla="*/ 17 h 78"/>
                <a:gd name="T10" fmla="*/ 25 w 45"/>
                <a:gd name="T11" fmla="*/ 17 h 78"/>
                <a:gd name="T12" fmla="*/ 25 w 45"/>
                <a:gd name="T13" fmla="*/ 17 h 78"/>
                <a:gd name="T14" fmla="*/ 19 w 45"/>
                <a:gd name="T15" fmla="*/ 17 h 78"/>
                <a:gd name="T16" fmla="*/ 19 w 45"/>
                <a:gd name="T17" fmla="*/ 17 h 78"/>
                <a:gd name="T18" fmla="*/ 16 w 45"/>
                <a:gd name="T19" fmla="*/ 17 h 78"/>
                <a:gd name="T20" fmla="*/ 6 w 45"/>
                <a:gd name="T21" fmla="*/ 2 h 78"/>
                <a:gd name="T22" fmla="*/ 1 w 45"/>
                <a:gd name="T23" fmla="*/ 1 h 78"/>
                <a:gd name="T24" fmla="*/ 1 w 45"/>
                <a:gd name="T25" fmla="*/ 6 h 78"/>
                <a:gd name="T26" fmla="*/ 12 w 45"/>
                <a:gd name="T27" fmla="*/ 22 h 78"/>
                <a:gd name="T28" fmla="*/ 14 w 45"/>
                <a:gd name="T29" fmla="*/ 44 h 78"/>
                <a:gd name="T30" fmla="*/ 14 w 45"/>
                <a:gd name="T31" fmla="*/ 44 h 78"/>
                <a:gd name="T32" fmla="*/ 12 w 45"/>
                <a:gd name="T33" fmla="*/ 74 h 78"/>
                <a:gd name="T34" fmla="*/ 15 w 45"/>
                <a:gd name="T35" fmla="*/ 78 h 78"/>
                <a:gd name="T36" fmla="*/ 19 w 45"/>
                <a:gd name="T37" fmla="*/ 74 h 78"/>
                <a:gd name="T38" fmla="*/ 21 w 45"/>
                <a:gd name="T39" fmla="*/ 46 h 78"/>
                <a:gd name="T40" fmla="*/ 23 w 45"/>
                <a:gd name="T41" fmla="*/ 46 h 78"/>
                <a:gd name="T42" fmla="*/ 25 w 45"/>
                <a:gd name="T43" fmla="*/ 74 h 78"/>
                <a:gd name="T44" fmla="*/ 29 w 45"/>
                <a:gd name="T45" fmla="*/ 78 h 78"/>
                <a:gd name="T46" fmla="*/ 32 w 45"/>
                <a:gd name="T47" fmla="*/ 74 h 78"/>
                <a:gd name="T48" fmla="*/ 30 w 45"/>
                <a:gd name="T49" fmla="*/ 44 h 78"/>
                <a:gd name="T50" fmla="*/ 30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4" y="2"/>
                    <a:pt x="43" y="1"/>
                  </a:cubicBezTo>
                  <a:cubicBezTo>
                    <a:pt x="41" y="0"/>
                    <a:pt x="39" y="1"/>
                    <a:pt x="38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3" y="78"/>
                    <a:pt x="15" y="78"/>
                  </a:cubicBezTo>
                  <a:cubicBezTo>
                    <a:pt x="17" y="78"/>
                    <a:pt x="19" y="76"/>
                    <a:pt x="19" y="74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6"/>
                    <a:pt x="27" y="78"/>
                    <a:pt x="29" y="78"/>
                  </a:cubicBezTo>
                  <a:cubicBezTo>
                    <a:pt x="31" y="78"/>
                    <a:pt x="33" y="76"/>
                    <a:pt x="32" y="7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0" name="Oval 253"/>
            <p:cNvSpPr>
              <a:spLocks noChangeArrowheads="1"/>
            </p:cNvSpPr>
            <p:nvPr/>
          </p:nvSpPr>
          <p:spPr bwMode="auto">
            <a:xfrm>
              <a:off x="785632" y="1131763"/>
              <a:ext cx="19597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91" name="Freeform 254"/>
            <p:cNvSpPr/>
            <p:nvPr/>
          </p:nvSpPr>
          <p:spPr bwMode="auto">
            <a:xfrm>
              <a:off x="1036821" y="1595162"/>
              <a:ext cx="140736" cy="244175"/>
            </a:xfrm>
            <a:custGeom>
              <a:avLst/>
              <a:gdLst>
                <a:gd name="T0" fmla="*/ 73 w 102"/>
                <a:gd name="T1" fmla="*/ 50 h 177"/>
                <a:gd name="T2" fmla="*/ 100 w 102"/>
                <a:gd name="T3" fmla="*/ 12 h 177"/>
                <a:gd name="T4" fmla="*/ 98 w 102"/>
                <a:gd name="T5" fmla="*/ 2 h 177"/>
                <a:gd name="T6" fmla="*/ 88 w 102"/>
                <a:gd name="T7" fmla="*/ 4 h 177"/>
                <a:gd name="T8" fmla="*/ 64 w 102"/>
                <a:gd name="T9" fmla="*/ 39 h 177"/>
                <a:gd name="T10" fmla="*/ 58 w 102"/>
                <a:gd name="T11" fmla="*/ 38 h 177"/>
                <a:gd name="T12" fmla="*/ 57 w 102"/>
                <a:gd name="T13" fmla="*/ 38 h 177"/>
                <a:gd name="T14" fmla="*/ 45 w 102"/>
                <a:gd name="T15" fmla="*/ 38 h 177"/>
                <a:gd name="T16" fmla="*/ 44 w 102"/>
                <a:gd name="T17" fmla="*/ 38 h 177"/>
                <a:gd name="T18" fmla="*/ 38 w 102"/>
                <a:gd name="T19" fmla="*/ 39 h 177"/>
                <a:gd name="T20" fmla="*/ 14 w 102"/>
                <a:gd name="T21" fmla="*/ 4 h 177"/>
                <a:gd name="T22" fmla="*/ 4 w 102"/>
                <a:gd name="T23" fmla="*/ 2 h 177"/>
                <a:gd name="T24" fmla="*/ 2 w 102"/>
                <a:gd name="T25" fmla="*/ 12 h 177"/>
                <a:gd name="T26" fmla="*/ 29 w 102"/>
                <a:gd name="T27" fmla="*/ 50 h 177"/>
                <a:gd name="T28" fmla="*/ 33 w 102"/>
                <a:gd name="T29" fmla="*/ 99 h 177"/>
                <a:gd name="T30" fmla="*/ 33 w 102"/>
                <a:gd name="T31" fmla="*/ 100 h 177"/>
                <a:gd name="T32" fmla="*/ 27 w 102"/>
                <a:gd name="T33" fmla="*/ 168 h 177"/>
                <a:gd name="T34" fmla="*/ 35 w 102"/>
                <a:gd name="T35" fmla="*/ 177 h 177"/>
                <a:gd name="T36" fmla="*/ 44 w 102"/>
                <a:gd name="T37" fmla="*/ 169 h 177"/>
                <a:gd name="T38" fmla="*/ 49 w 102"/>
                <a:gd name="T39" fmla="*/ 106 h 177"/>
                <a:gd name="T40" fmla="*/ 53 w 102"/>
                <a:gd name="T41" fmla="*/ 106 h 177"/>
                <a:gd name="T42" fmla="*/ 58 w 102"/>
                <a:gd name="T43" fmla="*/ 169 h 177"/>
                <a:gd name="T44" fmla="*/ 67 w 102"/>
                <a:gd name="T45" fmla="*/ 177 h 177"/>
                <a:gd name="T46" fmla="*/ 75 w 102"/>
                <a:gd name="T47" fmla="*/ 168 h 177"/>
                <a:gd name="T48" fmla="*/ 69 w 102"/>
                <a:gd name="T49" fmla="*/ 100 h 177"/>
                <a:gd name="T50" fmla="*/ 69 w 102"/>
                <a:gd name="T51" fmla="*/ 99 h 177"/>
                <a:gd name="T52" fmla="*/ 73 w 102"/>
                <a:gd name="T53" fmla="*/ 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77">
                  <a:moveTo>
                    <a:pt x="73" y="50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2" y="9"/>
                    <a:pt x="101" y="5"/>
                    <a:pt x="98" y="2"/>
                  </a:cubicBezTo>
                  <a:cubicBezTo>
                    <a:pt x="95" y="0"/>
                    <a:pt x="90" y="1"/>
                    <a:pt x="88" y="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9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8"/>
                    <a:pt x="40" y="39"/>
                    <a:pt x="38" y="3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1"/>
                    <a:pt x="7" y="0"/>
                    <a:pt x="4" y="2"/>
                  </a:cubicBezTo>
                  <a:cubicBezTo>
                    <a:pt x="1" y="5"/>
                    <a:pt x="0" y="9"/>
                    <a:pt x="2" y="12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173"/>
                    <a:pt x="30" y="177"/>
                    <a:pt x="35" y="177"/>
                  </a:cubicBezTo>
                  <a:cubicBezTo>
                    <a:pt x="40" y="177"/>
                    <a:pt x="44" y="174"/>
                    <a:pt x="44" y="169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4"/>
                    <a:pt x="62" y="177"/>
                    <a:pt x="67" y="177"/>
                  </a:cubicBezTo>
                  <a:cubicBezTo>
                    <a:pt x="71" y="177"/>
                    <a:pt x="75" y="173"/>
                    <a:pt x="75" y="16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99"/>
                    <a:pt x="69" y="99"/>
                  </a:cubicBezTo>
                  <a:lnTo>
                    <a:pt x="73" y="5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2" name="Oval 255"/>
            <p:cNvSpPr>
              <a:spLocks noChangeArrowheads="1"/>
            </p:cNvSpPr>
            <p:nvPr/>
          </p:nvSpPr>
          <p:spPr bwMode="auto">
            <a:xfrm>
              <a:off x="1086703" y="1602291"/>
              <a:ext cx="42756" cy="427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593" name="Freeform 256"/>
            <p:cNvSpPr>
              <a:spLocks noEditPoints="1"/>
            </p:cNvSpPr>
            <p:nvPr/>
          </p:nvSpPr>
          <p:spPr bwMode="auto">
            <a:xfrm>
              <a:off x="1061762" y="515086"/>
              <a:ext cx="147862" cy="203183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1 h 147"/>
                <a:gd name="T4" fmla="*/ 27 w 107"/>
                <a:gd name="T5" fmla="*/ 1 h 147"/>
                <a:gd name="T6" fmla="*/ 21 w 107"/>
                <a:gd name="T7" fmla="*/ 3 h 147"/>
                <a:gd name="T8" fmla="*/ 17 w 107"/>
                <a:gd name="T9" fmla="*/ 11 h 147"/>
                <a:gd name="T10" fmla="*/ 2 w 107"/>
                <a:gd name="T11" fmla="*/ 40 h 147"/>
                <a:gd name="T12" fmla="*/ 6 w 107"/>
                <a:gd name="T13" fmla="*/ 52 h 147"/>
                <a:gd name="T14" fmla="*/ 19 w 107"/>
                <a:gd name="T15" fmla="*/ 49 h 147"/>
                <a:gd name="T16" fmla="*/ 23 w 107"/>
                <a:gd name="T17" fmla="*/ 40 h 147"/>
                <a:gd name="T18" fmla="*/ 33 w 107"/>
                <a:gd name="T19" fmla="*/ 43 h 147"/>
                <a:gd name="T20" fmla="*/ 69 w 107"/>
                <a:gd name="T21" fmla="*/ 48 h 147"/>
                <a:gd name="T22" fmla="*/ 51 w 107"/>
                <a:gd name="T23" fmla="*/ 77 h 147"/>
                <a:gd name="T24" fmla="*/ 52 w 107"/>
                <a:gd name="T25" fmla="*/ 87 h 147"/>
                <a:gd name="T26" fmla="*/ 69 w 107"/>
                <a:gd name="T27" fmla="*/ 134 h 147"/>
                <a:gd name="T28" fmla="*/ 84 w 107"/>
                <a:gd name="T29" fmla="*/ 140 h 147"/>
                <a:gd name="T30" fmla="*/ 85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1 h 147"/>
                <a:gd name="T38" fmla="*/ 106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4" y="0"/>
                    <a:pt x="30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9" y="5"/>
                    <a:pt x="18" y="8"/>
                    <a:pt x="17" y="1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2" y="50"/>
                    <a:pt x="6" y="52"/>
                  </a:cubicBezTo>
                  <a:cubicBezTo>
                    <a:pt x="11" y="55"/>
                    <a:pt x="16" y="53"/>
                    <a:pt x="19" y="4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6" y="42"/>
                    <a:pt x="30" y="43"/>
                    <a:pt x="33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49" y="80"/>
                    <a:pt x="50" y="84"/>
                    <a:pt x="52" y="87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2" y="140"/>
                    <a:pt x="78" y="142"/>
                    <a:pt x="84" y="140"/>
                  </a:cubicBezTo>
                  <a:cubicBezTo>
                    <a:pt x="84" y="140"/>
                    <a:pt x="85" y="140"/>
                    <a:pt x="85" y="139"/>
                  </a:cubicBezTo>
                  <a:cubicBezTo>
                    <a:pt x="87" y="144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6" y="19"/>
                    <a:pt x="106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4" name="Freeform 257"/>
            <p:cNvSpPr/>
            <p:nvPr/>
          </p:nvSpPr>
          <p:spPr bwMode="auto">
            <a:xfrm>
              <a:off x="1027914" y="483005"/>
              <a:ext cx="58789" cy="60598"/>
            </a:xfrm>
            <a:custGeom>
              <a:avLst/>
              <a:gdLst>
                <a:gd name="T0" fmla="*/ 18 w 43"/>
                <a:gd name="T1" fmla="*/ 42 h 44"/>
                <a:gd name="T2" fmla="*/ 42 w 43"/>
                <a:gd name="T3" fmla="*/ 25 h 44"/>
                <a:gd name="T4" fmla="*/ 25 w 43"/>
                <a:gd name="T5" fmla="*/ 2 h 44"/>
                <a:gd name="T6" fmla="*/ 1 w 43"/>
                <a:gd name="T7" fmla="*/ 19 h 44"/>
                <a:gd name="T8" fmla="*/ 18 w 4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8" y="42"/>
                  </a:moveTo>
                  <a:cubicBezTo>
                    <a:pt x="30" y="44"/>
                    <a:pt x="40" y="36"/>
                    <a:pt x="42" y="25"/>
                  </a:cubicBezTo>
                  <a:cubicBezTo>
                    <a:pt x="43" y="14"/>
                    <a:pt x="36" y="3"/>
                    <a:pt x="25" y="2"/>
                  </a:cubicBezTo>
                  <a:cubicBezTo>
                    <a:pt x="14" y="0"/>
                    <a:pt x="3" y="8"/>
                    <a:pt x="1" y="19"/>
                  </a:cubicBezTo>
                  <a:cubicBezTo>
                    <a:pt x="0" y="30"/>
                    <a:pt x="7" y="40"/>
                    <a:pt x="18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5" name="Freeform 258"/>
            <p:cNvSpPr>
              <a:spLocks noEditPoints="1"/>
            </p:cNvSpPr>
            <p:nvPr/>
          </p:nvSpPr>
          <p:spPr bwMode="auto">
            <a:xfrm>
              <a:off x="981595" y="591725"/>
              <a:ext cx="156770" cy="15684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4 w 114"/>
                <a:gd name="T7" fmla="*/ 56 h 113"/>
                <a:gd name="T8" fmla="*/ 57 w 114"/>
                <a:gd name="T9" fmla="*/ 0 h 113"/>
                <a:gd name="T10" fmla="*/ 57 w 114"/>
                <a:gd name="T11" fmla="*/ 102 h 113"/>
                <a:gd name="T12" fmla="*/ 12 w 114"/>
                <a:gd name="T13" fmla="*/ 56 h 113"/>
                <a:gd name="T14" fmla="*/ 57 w 114"/>
                <a:gd name="T15" fmla="*/ 11 h 113"/>
                <a:gd name="T16" fmla="*/ 102 w 114"/>
                <a:gd name="T17" fmla="*/ 56 h 113"/>
                <a:gd name="T18" fmla="*/ 57 w 114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2" y="81"/>
                    <a:pt x="12" y="56"/>
                  </a:cubicBezTo>
                  <a:cubicBezTo>
                    <a:pt x="12" y="31"/>
                    <a:pt x="32" y="11"/>
                    <a:pt x="57" y="11"/>
                  </a:cubicBezTo>
                  <a:cubicBezTo>
                    <a:pt x="82" y="11"/>
                    <a:pt x="102" y="31"/>
                    <a:pt x="102" y="56"/>
                  </a:cubicBezTo>
                  <a:cubicBezTo>
                    <a:pt x="102" y="81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6" name="Freeform 259"/>
            <p:cNvSpPr>
              <a:spLocks noEditPoints="1"/>
            </p:cNvSpPr>
            <p:nvPr/>
          </p:nvSpPr>
          <p:spPr bwMode="auto">
            <a:xfrm>
              <a:off x="1211407" y="591725"/>
              <a:ext cx="156770" cy="156843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6 h 113"/>
                <a:gd name="T4" fmla="*/ 56 w 113"/>
                <a:gd name="T5" fmla="*/ 113 h 113"/>
                <a:gd name="T6" fmla="*/ 113 w 113"/>
                <a:gd name="T7" fmla="*/ 56 h 113"/>
                <a:gd name="T8" fmla="*/ 56 w 113"/>
                <a:gd name="T9" fmla="*/ 0 h 113"/>
                <a:gd name="T10" fmla="*/ 56 w 113"/>
                <a:gd name="T11" fmla="*/ 102 h 113"/>
                <a:gd name="T12" fmla="*/ 11 w 113"/>
                <a:gd name="T13" fmla="*/ 56 h 113"/>
                <a:gd name="T14" fmla="*/ 56 w 113"/>
                <a:gd name="T15" fmla="*/ 11 h 113"/>
                <a:gd name="T16" fmla="*/ 102 w 113"/>
                <a:gd name="T17" fmla="*/ 56 h 113"/>
                <a:gd name="T18" fmla="*/ 56 w 113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81" y="11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7" name="Freeform 260"/>
            <p:cNvSpPr>
              <a:spLocks noEditPoints="1"/>
            </p:cNvSpPr>
            <p:nvPr/>
          </p:nvSpPr>
          <p:spPr bwMode="auto">
            <a:xfrm>
              <a:off x="80166" y="131890"/>
              <a:ext cx="146081" cy="201401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0 h 147"/>
                <a:gd name="T4" fmla="*/ 28 w 107"/>
                <a:gd name="T5" fmla="*/ 0 h 147"/>
                <a:gd name="T6" fmla="*/ 21 w 107"/>
                <a:gd name="T7" fmla="*/ 3 h 147"/>
                <a:gd name="T8" fmla="*/ 17 w 107"/>
                <a:gd name="T9" fmla="*/ 10 h 147"/>
                <a:gd name="T10" fmla="*/ 3 w 107"/>
                <a:gd name="T11" fmla="*/ 39 h 147"/>
                <a:gd name="T12" fmla="*/ 7 w 107"/>
                <a:gd name="T13" fmla="*/ 52 h 147"/>
                <a:gd name="T14" fmla="*/ 19 w 107"/>
                <a:gd name="T15" fmla="*/ 48 h 147"/>
                <a:gd name="T16" fmla="*/ 23 w 107"/>
                <a:gd name="T17" fmla="*/ 40 h 147"/>
                <a:gd name="T18" fmla="*/ 34 w 107"/>
                <a:gd name="T19" fmla="*/ 43 h 147"/>
                <a:gd name="T20" fmla="*/ 70 w 107"/>
                <a:gd name="T21" fmla="*/ 47 h 147"/>
                <a:gd name="T22" fmla="*/ 51 w 107"/>
                <a:gd name="T23" fmla="*/ 76 h 147"/>
                <a:gd name="T24" fmla="*/ 52 w 107"/>
                <a:gd name="T25" fmla="*/ 87 h 147"/>
                <a:gd name="T26" fmla="*/ 70 w 107"/>
                <a:gd name="T27" fmla="*/ 134 h 147"/>
                <a:gd name="T28" fmla="*/ 84 w 107"/>
                <a:gd name="T29" fmla="*/ 140 h 147"/>
                <a:gd name="T30" fmla="*/ 86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0 h 147"/>
                <a:gd name="T38" fmla="*/ 107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5" y="0"/>
                    <a:pt x="23" y="1"/>
                    <a:pt x="21" y="3"/>
                  </a:cubicBezTo>
                  <a:cubicBezTo>
                    <a:pt x="19" y="5"/>
                    <a:pt x="18" y="7"/>
                    <a:pt x="17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44"/>
                    <a:pt x="2" y="49"/>
                    <a:pt x="7" y="52"/>
                  </a:cubicBezTo>
                  <a:cubicBezTo>
                    <a:pt x="11" y="54"/>
                    <a:pt x="17" y="53"/>
                    <a:pt x="19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7" y="41"/>
                    <a:pt x="30" y="42"/>
                    <a:pt x="34" y="4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80"/>
                    <a:pt x="50" y="84"/>
                    <a:pt x="52" y="87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2" y="139"/>
                    <a:pt x="78" y="142"/>
                    <a:pt x="84" y="140"/>
                  </a:cubicBezTo>
                  <a:cubicBezTo>
                    <a:pt x="85" y="140"/>
                    <a:pt x="85" y="139"/>
                    <a:pt x="86" y="139"/>
                  </a:cubicBezTo>
                  <a:cubicBezTo>
                    <a:pt x="87" y="143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19"/>
                    <a:pt x="107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8" name="Freeform 261"/>
            <p:cNvSpPr/>
            <p:nvPr/>
          </p:nvSpPr>
          <p:spPr bwMode="auto">
            <a:xfrm>
              <a:off x="44536" y="98027"/>
              <a:ext cx="60570" cy="58815"/>
            </a:xfrm>
            <a:custGeom>
              <a:avLst/>
              <a:gdLst>
                <a:gd name="T0" fmla="*/ 19 w 44"/>
                <a:gd name="T1" fmla="*/ 42 h 43"/>
                <a:gd name="T2" fmla="*/ 42 w 44"/>
                <a:gd name="T3" fmla="*/ 25 h 43"/>
                <a:gd name="T4" fmla="*/ 25 w 44"/>
                <a:gd name="T5" fmla="*/ 1 h 43"/>
                <a:gd name="T6" fmla="*/ 2 w 44"/>
                <a:gd name="T7" fmla="*/ 18 h 43"/>
                <a:gd name="T8" fmla="*/ 19 w 4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42"/>
                  </a:moveTo>
                  <a:cubicBezTo>
                    <a:pt x="30" y="43"/>
                    <a:pt x="40" y="36"/>
                    <a:pt x="42" y="25"/>
                  </a:cubicBezTo>
                  <a:cubicBezTo>
                    <a:pt x="44" y="13"/>
                    <a:pt x="36" y="3"/>
                    <a:pt x="25" y="1"/>
                  </a:cubicBezTo>
                  <a:cubicBezTo>
                    <a:pt x="14" y="0"/>
                    <a:pt x="4" y="7"/>
                    <a:pt x="2" y="18"/>
                  </a:cubicBezTo>
                  <a:cubicBezTo>
                    <a:pt x="0" y="29"/>
                    <a:pt x="8" y="40"/>
                    <a:pt x="19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99" name="Freeform 262"/>
            <p:cNvSpPr>
              <a:spLocks noEditPoints="1"/>
            </p:cNvSpPr>
            <p:nvPr/>
          </p:nvSpPr>
          <p:spPr bwMode="auto">
            <a:xfrm>
              <a:off x="0" y="206747"/>
              <a:ext cx="154988" cy="156843"/>
            </a:xfrm>
            <a:custGeom>
              <a:avLst/>
              <a:gdLst>
                <a:gd name="T0" fmla="*/ 56 w 113"/>
                <a:gd name="T1" fmla="*/ 0 h 114"/>
                <a:gd name="T2" fmla="*/ 0 w 113"/>
                <a:gd name="T3" fmla="*/ 57 h 114"/>
                <a:gd name="T4" fmla="*/ 56 w 113"/>
                <a:gd name="T5" fmla="*/ 114 h 114"/>
                <a:gd name="T6" fmla="*/ 113 w 113"/>
                <a:gd name="T7" fmla="*/ 57 h 114"/>
                <a:gd name="T8" fmla="*/ 56 w 113"/>
                <a:gd name="T9" fmla="*/ 0 h 114"/>
                <a:gd name="T10" fmla="*/ 56 w 113"/>
                <a:gd name="T11" fmla="*/ 102 h 114"/>
                <a:gd name="T12" fmla="*/ 11 w 113"/>
                <a:gd name="T13" fmla="*/ 57 h 114"/>
                <a:gd name="T14" fmla="*/ 56 w 113"/>
                <a:gd name="T15" fmla="*/ 12 h 114"/>
                <a:gd name="T16" fmla="*/ 102 w 113"/>
                <a:gd name="T17" fmla="*/ 57 h 114"/>
                <a:gd name="T18" fmla="*/ 56 w 113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4"/>
                    <a:pt x="56" y="114"/>
                  </a:cubicBezTo>
                  <a:cubicBezTo>
                    <a:pt x="88" y="114"/>
                    <a:pt x="113" y="88"/>
                    <a:pt x="113" y="57"/>
                  </a:cubicBezTo>
                  <a:cubicBezTo>
                    <a:pt x="113" y="26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2"/>
                    <a:pt x="11" y="57"/>
                  </a:cubicBezTo>
                  <a:cubicBezTo>
                    <a:pt x="11" y="32"/>
                    <a:pt x="31" y="12"/>
                    <a:pt x="56" y="12"/>
                  </a:cubicBezTo>
                  <a:cubicBezTo>
                    <a:pt x="81" y="12"/>
                    <a:pt x="102" y="32"/>
                    <a:pt x="102" y="57"/>
                  </a:cubicBezTo>
                  <a:cubicBezTo>
                    <a:pt x="102" y="82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0" name="Freeform 263"/>
            <p:cNvSpPr>
              <a:spLocks noEditPoints="1"/>
            </p:cNvSpPr>
            <p:nvPr/>
          </p:nvSpPr>
          <p:spPr bwMode="auto">
            <a:xfrm>
              <a:off x="228029" y="206747"/>
              <a:ext cx="158551" cy="156843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2 h 114"/>
                <a:gd name="T12" fmla="*/ 11 w 114"/>
                <a:gd name="T13" fmla="*/ 57 h 114"/>
                <a:gd name="T14" fmla="*/ 57 w 114"/>
                <a:gd name="T15" fmla="*/ 12 h 114"/>
                <a:gd name="T16" fmla="*/ 102 w 114"/>
                <a:gd name="T17" fmla="*/ 57 h 114"/>
                <a:gd name="T18" fmla="*/ 57 w 114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1" y="82"/>
                    <a:pt x="11" y="57"/>
                  </a:cubicBezTo>
                  <a:cubicBezTo>
                    <a:pt x="11" y="32"/>
                    <a:pt x="32" y="12"/>
                    <a:pt x="57" y="12"/>
                  </a:cubicBezTo>
                  <a:cubicBezTo>
                    <a:pt x="82" y="12"/>
                    <a:pt x="102" y="32"/>
                    <a:pt x="102" y="57"/>
                  </a:cubicBezTo>
                  <a:cubicBezTo>
                    <a:pt x="102" y="82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1" name="Freeform 264"/>
            <p:cNvSpPr/>
            <p:nvPr/>
          </p:nvSpPr>
          <p:spPr bwMode="auto">
            <a:xfrm>
              <a:off x="1175777" y="1121069"/>
              <a:ext cx="142518" cy="81986"/>
            </a:xfrm>
            <a:custGeom>
              <a:avLst/>
              <a:gdLst>
                <a:gd name="T0" fmla="*/ 5 w 103"/>
                <a:gd name="T1" fmla="*/ 29 h 60"/>
                <a:gd name="T2" fmla="*/ 52 w 103"/>
                <a:gd name="T3" fmla="*/ 38 h 60"/>
                <a:gd name="T4" fmla="*/ 54 w 103"/>
                <a:gd name="T5" fmla="*/ 40 h 60"/>
                <a:gd name="T6" fmla="*/ 60 w 103"/>
                <a:gd name="T7" fmla="*/ 48 h 60"/>
                <a:gd name="T8" fmla="*/ 79 w 103"/>
                <a:gd name="T9" fmla="*/ 44 h 60"/>
                <a:gd name="T10" fmla="*/ 96 w 103"/>
                <a:gd name="T11" fmla="*/ 55 h 60"/>
                <a:gd name="T12" fmla="*/ 101 w 103"/>
                <a:gd name="T13" fmla="*/ 60 h 60"/>
                <a:gd name="T14" fmla="*/ 101 w 103"/>
                <a:gd name="T15" fmla="*/ 53 h 60"/>
                <a:gd name="T16" fmla="*/ 76 w 103"/>
                <a:gd name="T17" fmla="*/ 22 h 60"/>
                <a:gd name="T18" fmla="*/ 75 w 103"/>
                <a:gd name="T19" fmla="*/ 21 h 60"/>
                <a:gd name="T20" fmla="*/ 83 w 103"/>
                <a:gd name="T21" fmla="*/ 14 h 60"/>
                <a:gd name="T22" fmla="*/ 92 w 103"/>
                <a:gd name="T23" fmla="*/ 26 h 60"/>
                <a:gd name="T24" fmla="*/ 100 w 103"/>
                <a:gd name="T25" fmla="*/ 26 h 60"/>
                <a:gd name="T26" fmla="*/ 101 w 103"/>
                <a:gd name="T27" fmla="*/ 19 h 60"/>
                <a:gd name="T28" fmla="*/ 89 w 103"/>
                <a:gd name="T29" fmla="*/ 3 h 60"/>
                <a:gd name="T30" fmla="*/ 88 w 103"/>
                <a:gd name="T31" fmla="*/ 3 h 60"/>
                <a:gd name="T32" fmla="*/ 88 w 103"/>
                <a:gd name="T33" fmla="*/ 3 h 60"/>
                <a:gd name="T34" fmla="*/ 80 w 103"/>
                <a:gd name="T35" fmla="*/ 2 h 60"/>
                <a:gd name="T36" fmla="*/ 62 w 103"/>
                <a:gd name="T37" fmla="*/ 17 h 60"/>
                <a:gd name="T38" fmla="*/ 61 w 103"/>
                <a:gd name="T39" fmla="*/ 18 h 60"/>
                <a:gd name="T40" fmla="*/ 53 w 103"/>
                <a:gd name="T41" fmla="*/ 24 h 60"/>
                <a:gd name="T42" fmla="*/ 51 w 103"/>
                <a:gd name="T43" fmla="*/ 26 h 60"/>
                <a:gd name="T44" fmla="*/ 7 w 103"/>
                <a:gd name="T45" fmla="*/ 18 h 60"/>
                <a:gd name="T46" fmla="*/ 0 w 103"/>
                <a:gd name="T47" fmla="*/ 23 h 60"/>
                <a:gd name="T48" fmla="*/ 5 w 103"/>
                <a:gd name="T4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60">
                  <a:moveTo>
                    <a:pt x="5" y="29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9"/>
                    <a:pt x="54" y="4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5" y="45"/>
                    <a:pt x="70" y="43"/>
                    <a:pt x="79" y="44"/>
                  </a:cubicBezTo>
                  <a:cubicBezTo>
                    <a:pt x="88" y="46"/>
                    <a:pt x="92" y="51"/>
                    <a:pt x="96" y="55"/>
                  </a:cubicBezTo>
                  <a:cubicBezTo>
                    <a:pt x="97" y="57"/>
                    <a:pt x="99" y="59"/>
                    <a:pt x="101" y="60"/>
                  </a:cubicBezTo>
                  <a:cubicBezTo>
                    <a:pt x="102" y="58"/>
                    <a:pt x="103" y="56"/>
                    <a:pt x="101" y="5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5" y="21"/>
                    <a:pt x="75" y="21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8"/>
                    <a:pt x="97" y="28"/>
                    <a:pt x="100" y="26"/>
                  </a:cubicBezTo>
                  <a:cubicBezTo>
                    <a:pt x="102" y="24"/>
                    <a:pt x="103" y="21"/>
                    <a:pt x="101" y="19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6" y="0"/>
                    <a:pt x="83" y="0"/>
                    <a:pt x="80" y="2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2" y="25"/>
                    <a:pt x="51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0" y="26"/>
                    <a:pt x="2" y="29"/>
                    <a:pt x="5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2" name="Freeform 265"/>
            <p:cNvSpPr/>
            <p:nvPr/>
          </p:nvSpPr>
          <p:spPr bwMode="auto">
            <a:xfrm>
              <a:off x="1159743" y="1169191"/>
              <a:ext cx="201308" cy="51687"/>
            </a:xfrm>
            <a:custGeom>
              <a:avLst/>
              <a:gdLst>
                <a:gd name="T0" fmla="*/ 145 w 145"/>
                <a:gd name="T1" fmla="*/ 21 h 36"/>
                <a:gd name="T2" fmla="*/ 128 w 145"/>
                <a:gd name="T3" fmla="*/ 26 h 36"/>
                <a:gd name="T4" fmla="*/ 115 w 145"/>
                <a:gd name="T5" fmla="*/ 29 h 36"/>
                <a:gd name="T6" fmla="*/ 104 w 145"/>
                <a:gd name="T7" fmla="*/ 21 h 36"/>
                <a:gd name="T8" fmla="*/ 89 w 145"/>
                <a:gd name="T9" fmla="*/ 12 h 36"/>
                <a:gd name="T10" fmla="*/ 72 w 145"/>
                <a:gd name="T11" fmla="*/ 16 h 36"/>
                <a:gd name="T12" fmla="*/ 59 w 145"/>
                <a:gd name="T13" fmla="*/ 19 h 36"/>
                <a:gd name="T14" fmla="*/ 48 w 145"/>
                <a:gd name="T15" fmla="*/ 11 h 36"/>
                <a:gd name="T16" fmla="*/ 33 w 145"/>
                <a:gd name="T17" fmla="*/ 2 h 36"/>
                <a:gd name="T18" fmla="*/ 15 w 145"/>
                <a:gd name="T19" fmla="*/ 6 h 36"/>
                <a:gd name="T20" fmla="*/ 2 w 145"/>
                <a:gd name="T21" fmla="*/ 9 h 36"/>
                <a:gd name="T22" fmla="*/ 1 w 145"/>
                <a:gd name="T23" fmla="*/ 9 h 36"/>
                <a:gd name="T24" fmla="*/ 0 w 145"/>
                <a:gd name="T25" fmla="*/ 15 h 36"/>
                <a:gd name="T26" fmla="*/ 1 w 145"/>
                <a:gd name="T27" fmla="*/ 15 h 36"/>
                <a:gd name="T28" fmla="*/ 19 w 145"/>
                <a:gd name="T29" fmla="*/ 11 h 36"/>
                <a:gd name="T30" fmla="*/ 32 w 145"/>
                <a:gd name="T31" fmla="*/ 8 h 36"/>
                <a:gd name="T32" fmla="*/ 43 w 145"/>
                <a:gd name="T33" fmla="*/ 15 h 36"/>
                <a:gd name="T34" fmla="*/ 58 w 145"/>
                <a:gd name="T35" fmla="*/ 25 h 36"/>
                <a:gd name="T36" fmla="*/ 75 w 145"/>
                <a:gd name="T37" fmla="*/ 21 h 36"/>
                <a:gd name="T38" fmla="*/ 88 w 145"/>
                <a:gd name="T39" fmla="*/ 18 h 36"/>
                <a:gd name="T40" fmla="*/ 99 w 145"/>
                <a:gd name="T41" fmla="*/ 25 h 36"/>
                <a:gd name="T42" fmla="*/ 114 w 145"/>
                <a:gd name="T43" fmla="*/ 35 h 36"/>
                <a:gd name="T44" fmla="*/ 131 w 145"/>
                <a:gd name="T45" fmla="*/ 31 h 36"/>
                <a:gd name="T46" fmla="*/ 144 w 145"/>
                <a:gd name="T47" fmla="*/ 28 h 36"/>
                <a:gd name="T48" fmla="*/ 145 w 145"/>
                <a:gd name="T4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6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1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4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7" y="9"/>
                    <a:pt x="40" y="12"/>
                    <a:pt x="43" y="15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6"/>
                    <a:pt x="127" y="33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3" name="Freeform 266"/>
            <p:cNvSpPr/>
            <p:nvPr/>
          </p:nvSpPr>
          <p:spPr bwMode="auto">
            <a:xfrm>
              <a:off x="1159743" y="1185232"/>
              <a:ext cx="199526" cy="51686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5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2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4" name="Freeform 267"/>
            <p:cNvSpPr/>
            <p:nvPr/>
          </p:nvSpPr>
          <p:spPr bwMode="auto">
            <a:xfrm>
              <a:off x="1156180" y="1201272"/>
              <a:ext cx="199526" cy="51687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6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8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1" y="15"/>
                    <a:pt x="48" y="12"/>
                  </a:cubicBezTo>
                  <a:cubicBezTo>
                    <a:pt x="45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3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50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5" name="Freeform 268"/>
            <p:cNvSpPr/>
            <p:nvPr/>
          </p:nvSpPr>
          <p:spPr bwMode="auto">
            <a:xfrm>
              <a:off x="1222095" y="1115722"/>
              <a:ext cx="39193" cy="39211"/>
            </a:xfrm>
            <a:custGeom>
              <a:avLst/>
              <a:gdLst>
                <a:gd name="T0" fmla="*/ 4 w 28"/>
                <a:gd name="T1" fmla="*/ 22 h 28"/>
                <a:gd name="T2" fmla="*/ 22 w 28"/>
                <a:gd name="T3" fmla="*/ 24 h 28"/>
                <a:gd name="T4" fmla="*/ 24 w 28"/>
                <a:gd name="T5" fmla="*/ 6 h 28"/>
                <a:gd name="T6" fmla="*/ 6 w 28"/>
                <a:gd name="T7" fmla="*/ 4 h 28"/>
                <a:gd name="T8" fmla="*/ 4 w 28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2"/>
                  </a:moveTo>
                  <a:cubicBezTo>
                    <a:pt x="9" y="27"/>
                    <a:pt x="16" y="28"/>
                    <a:pt x="22" y="24"/>
                  </a:cubicBezTo>
                  <a:cubicBezTo>
                    <a:pt x="27" y="19"/>
                    <a:pt x="28" y="12"/>
                    <a:pt x="24" y="6"/>
                  </a:cubicBezTo>
                  <a:cubicBezTo>
                    <a:pt x="19" y="1"/>
                    <a:pt x="12" y="0"/>
                    <a:pt x="6" y="4"/>
                  </a:cubicBezTo>
                  <a:cubicBezTo>
                    <a:pt x="1" y="9"/>
                    <a:pt x="0" y="16"/>
                    <a:pt x="4" y="2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6" name="Freeform 269"/>
            <p:cNvSpPr/>
            <p:nvPr/>
          </p:nvSpPr>
          <p:spPr bwMode="auto">
            <a:xfrm>
              <a:off x="96200" y="429536"/>
              <a:ext cx="185274" cy="99809"/>
            </a:xfrm>
            <a:custGeom>
              <a:avLst/>
              <a:gdLst>
                <a:gd name="T0" fmla="*/ 7 w 134"/>
                <a:gd name="T1" fmla="*/ 54 h 71"/>
                <a:gd name="T2" fmla="*/ 67 w 134"/>
                <a:gd name="T3" fmla="*/ 54 h 71"/>
                <a:gd name="T4" fmla="*/ 70 w 134"/>
                <a:gd name="T5" fmla="*/ 56 h 71"/>
                <a:gd name="T6" fmla="*/ 79 w 134"/>
                <a:gd name="T7" fmla="*/ 65 h 71"/>
                <a:gd name="T8" fmla="*/ 101 w 134"/>
                <a:gd name="T9" fmla="*/ 56 h 71"/>
                <a:gd name="T10" fmla="*/ 125 w 134"/>
                <a:gd name="T11" fmla="*/ 66 h 71"/>
                <a:gd name="T12" fmla="*/ 132 w 134"/>
                <a:gd name="T13" fmla="*/ 71 h 71"/>
                <a:gd name="T14" fmla="*/ 131 w 134"/>
                <a:gd name="T15" fmla="*/ 63 h 71"/>
                <a:gd name="T16" fmla="*/ 93 w 134"/>
                <a:gd name="T17" fmla="*/ 30 h 71"/>
                <a:gd name="T18" fmla="*/ 92 w 134"/>
                <a:gd name="T19" fmla="*/ 28 h 71"/>
                <a:gd name="T20" fmla="*/ 100 w 134"/>
                <a:gd name="T21" fmla="*/ 18 h 71"/>
                <a:gd name="T22" fmla="*/ 114 w 134"/>
                <a:gd name="T23" fmla="*/ 30 h 71"/>
                <a:gd name="T24" fmla="*/ 124 w 134"/>
                <a:gd name="T25" fmla="*/ 30 h 71"/>
                <a:gd name="T26" fmla="*/ 123 w 134"/>
                <a:gd name="T27" fmla="*/ 20 h 71"/>
                <a:gd name="T28" fmla="*/ 105 w 134"/>
                <a:gd name="T29" fmla="*/ 4 h 71"/>
                <a:gd name="T30" fmla="*/ 104 w 134"/>
                <a:gd name="T31" fmla="*/ 3 h 71"/>
                <a:gd name="T32" fmla="*/ 104 w 134"/>
                <a:gd name="T33" fmla="*/ 3 h 71"/>
                <a:gd name="T34" fmla="*/ 94 w 134"/>
                <a:gd name="T35" fmla="*/ 4 h 71"/>
                <a:gd name="T36" fmla="*/ 74 w 134"/>
                <a:gd name="T37" fmla="*/ 27 h 71"/>
                <a:gd name="T38" fmla="*/ 74 w 134"/>
                <a:gd name="T39" fmla="*/ 28 h 71"/>
                <a:gd name="T40" fmla="*/ 65 w 134"/>
                <a:gd name="T41" fmla="*/ 37 h 71"/>
                <a:gd name="T42" fmla="*/ 64 w 134"/>
                <a:gd name="T43" fmla="*/ 40 h 71"/>
                <a:gd name="T44" fmla="*/ 7 w 134"/>
                <a:gd name="T45" fmla="*/ 40 h 71"/>
                <a:gd name="T46" fmla="*/ 0 w 134"/>
                <a:gd name="T47" fmla="*/ 47 h 71"/>
                <a:gd name="T48" fmla="*/ 7 w 134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71">
                  <a:moveTo>
                    <a:pt x="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55"/>
                    <a:pt x="69" y="56"/>
                    <a:pt x="70" y="5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4" y="61"/>
                    <a:pt x="90" y="56"/>
                    <a:pt x="101" y="56"/>
                  </a:cubicBezTo>
                  <a:cubicBezTo>
                    <a:pt x="113" y="56"/>
                    <a:pt x="120" y="62"/>
                    <a:pt x="125" y="66"/>
                  </a:cubicBezTo>
                  <a:cubicBezTo>
                    <a:pt x="127" y="68"/>
                    <a:pt x="129" y="70"/>
                    <a:pt x="132" y="71"/>
                  </a:cubicBezTo>
                  <a:cubicBezTo>
                    <a:pt x="134" y="68"/>
                    <a:pt x="134" y="66"/>
                    <a:pt x="131" y="6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9"/>
                    <a:pt x="92" y="29"/>
                    <a:pt x="92" y="2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7" y="33"/>
                    <a:pt x="121" y="33"/>
                    <a:pt x="124" y="30"/>
                  </a:cubicBezTo>
                  <a:cubicBezTo>
                    <a:pt x="126" y="27"/>
                    <a:pt x="126" y="22"/>
                    <a:pt x="123" y="2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1" y="0"/>
                    <a:pt x="97" y="1"/>
                    <a:pt x="94" y="4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8"/>
                    <a:pt x="64" y="39"/>
                    <a:pt x="64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43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7" name="Freeform 270"/>
            <p:cNvSpPr/>
            <p:nvPr/>
          </p:nvSpPr>
          <p:spPr bwMode="auto">
            <a:xfrm>
              <a:off x="85511" y="515086"/>
              <a:ext cx="247625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4 h 23"/>
                <a:gd name="T30" fmla="*/ 38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5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9"/>
                  </a:cubicBezTo>
                  <a:cubicBezTo>
                    <a:pt x="156" y="12"/>
                    <a:pt x="153" y="15"/>
                    <a:pt x="145" y="15"/>
                  </a:cubicBezTo>
                  <a:cubicBezTo>
                    <a:pt x="138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5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8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4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8" name="Freeform 271"/>
            <p:cNvSpPr/>
            <p:nvPr/>
          </p:nvSpPr>
          <p:spPr bwMode="auto">
            <a:xfrm>
              <a:off x="85511" y="532909"/>
              <a:ext cx="247625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5 h 23"/>
                <a:gd name="T30" fmla="*/ 38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5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09" name="Freeform 272"/>
            <p:cNvSpPr/>
            <p:nvPr/>
          </p:nvSpPr>
          <p:spPr bwMode="auto">
            <a:xfrm>
              <a:off x="85511" y="552514"/>
              <a:ext cx="247625" cy="33864"/>
            </a:xfrm>
            <a:custGeom>
              <a:avLst/>
              <a:gdLst>
                <a:gd name="T0" fmla="*/ 180 w 180"/>
                <a:gd name="T1" fmla="*/ 0 h 24"/>
                <a:gd name="T2" fmla="*/ 160 w 180"/>
                <a:gd name="T3" fmla="*/ 9 h 24"/>
                <a:gd name="T4" fmla="*/ 145 w 180"/>
                <a:gd name="T5" fmla="*/ 16 h 24"/>
                <a:gd name="T6" fmla="*/ 130 w 180"/>
                <a:gd name="T7" fmla="*/ 9 h 24"/>
                <a:gd name="T8" fmla="*/ 109 w 180"/>
                <a:gd name="T9" fmla="*/ 0 h 24"/>
                <a:gd name="T10" fmla="*/ 89 w 180"/>
                <a:gd name="T11" fmla="*/ 9 h 24"/>
                <a:gd name="T12" fmla="*/ 73 w 180"/>
                <a:gd name="T13" fmla="*/ 16 h 24"/>
                <a:gd name="T14" fmla="*/ 58 w 180"/>
                <a:gd name="T15" fmla="*/ 9 h 24"/>
                <a:gd name="T16" fmla="*/ 38 w 180"/>
                <a:gd name="T17" fmla="*/ 0 h 24"/>
                <a:gd name="T18" fmla="*/ 17 w 180"/>
                <a:gd name="T19" fmla="*/ 9 h 24"/>
                <a:gd name="T20" fmla="*/ 2 w 180"/>
                <a:gd name="T21" fmla="*/ 16 h 24"/>
                <a:gd name="T22" fmla="*/ 0 w 180"/>
                <a:gd name="T23" fmla="*/ 16 h 24"/>
                <a:gd name="T24" fmla="*/ 0 w 180"/>
                <a:gd name="T25" fmla="*/ 24 h 24"/>
                <a:gd name="T26" fmla="*/ 2 w 180"/>
                <a:gd name="T27" fmla="*/ 24 h 24"/>
                <a:gd name="T28" fmla="*/ 22 w 180"/>
                <a:gd name="T29" fmla="*/ 15 h 24"/>
                <a:gd name="T30" fmla="*/ 38 w 180"/>
                <a:gd name="T31" fmla="*/ 8 h 24"/>
                <a:gd name="T32" fmla="*/ 53 w 180"/>
                <a:gd name="T33" fmla="*/ 15 h 24"/>
                <a:gd name="T34" fmla="*/ 73 w 180"/>
                <a:gd name="T35" fmla="*/ 24 h 24"/>
                <a:gd name="T36" fmla="*/ 94 w 180"/>
                <a:gd name="T37" fmla="*/ 15 h 24"/>
                <a:gd name="T38" fmla="*/ 109 w 180"/>
                <a:gd name="T39" fmla="*/ 8 h 24"/>
                <a:gd name="T40" fmla="*/ 125 w 180"/>
                <a:gd name="T41" fmla="*/ 15 h 24"/>
                <a:gd name="T42" fmla="*/ 145 w 180"/>
                <a:gd name="T43" fmla="*/ 24 h 24"/>
                <a:gd name="T44" fmla="*/ 166 w 180"/>
                <a:gd name="T45" fmla="*/ 15 h 24"/>
                <a:gd name="T46" fmla="*/ 180 w 180"/>
                <a:gd name="T47" fmla="*/ 8 h 24"/>
                <a:gd name="T48" fmla="*/ 180 w 180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4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2" y="24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4"/>
                    <a:pt x="73" y="24"/>
                  </a:cubicBezTo>
                  <a:cubicBezTo>
                    <a:pt x="84" y="24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4"/>
                    <a:pt x="145" y="24"/>
                  </a:cubicBezTo>
                  <a:cubicBezTo>
                    <a:pt x="156" y="24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0" name="Freeform 273"/>
            <p:cNvSpPr/>
            <p:nvPr/>
          </p:nvSpPr>
          <p:spPr bwMode="auto">
            <a:xfrm>
              <a:off x="151425" y="434882"/>
              <a:ext cx="44538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6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6" y="7"/>
                  </a:cubicBezTo>
                  <a:cubicBezTo>
                    <a:pt x="0" y="14"/>
                    <a:pt x="1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1" name="Freeform 274"/>
            <p:cNvSpPr/>
            <p:nvPr/>
          </p:nvSpPr>
          <p:spPr bwMode="auto">
            <a:xfrm>
              <a:off x="1622928" y="636283"/>
              <a:ext cx="187056" cy="98026"/>
            </a:xfrm>
            <a:custGeom>
              <a:avLst/>
              <a:gdLst>
                <a:gd name="T0" fmla="*/ 7 w 135"/>
                <a:gd name="T1" fmla="*/ 54 h 71"/>
                <a:gd name="T2" fmla="*/ 68 w 135"/>
                <a:gd name="T3" fmla="*/ 54 h 71"/>
                <a:gd name="T4" fmla="*/ 70 w 135"/>
                <a:gd name="T5" fmla="*/ 56 h 71"/>
                <a:gd name="T6" fmla="*/ 80 w 135"/>
                <a:gd name="T7" fmla="*/ 65 h 71"/>
                <a:gd name="T8" fmla="*/ 102 w 135"/>
                <a:gd name="T9" fmla="*/ 56 h 71"/>
                <a:gd name="T10" fmla="*/ 126 w 135"/>
                <a:gd name="T11" fmla="*/ 66 h 71"/>
                <a:gd name="T12" fmla="*/ 133 w 135"/>
                <a:gd name="T13" fmla="*/ 71 h 71"/>
                <a:gd name="T14" fmla="*/ 132 w 135"/>
                <a:gd name="T15" fmla="*/ 63 h 71"/>
                <a:gd name="T16" fmla="*/ 94 w 135"/>
                <a:gd name="T17" fmla="*/ 30 h 71"/>
                <a:gd name="T18" fmla="*/ 92 w 135"/>
                <a:gd name="T19" fmla="*/ 28 h 71"/>
                <a:gd name="T20" fmla="*/ 101 w 135"/>
                <a:gd name="T21" fmla="*/ 18 h 71"/>
                <a:gd name="T22" fmla="*/ 115 w 135"/>
                <a:gd name="T23" fmla="*/ 30 h 71"/>
                <a:gd name="T24" fmla="*/ 125 w 135"/>
                <a:gd name="T25" fmla="*/ 30 h 71"/>
                <a:gd name="T26" fmla="*/ 124 w 135"/>
                <a:gd name="T27" fmla="*/ 20 h 71"/>
                <a:gd name="T28" fmla="*/ 106 w 135"/>
                <a:gd name="T29" fmla="*/ 3 h 71"/>
                <a:gd name="T30" fmla="*/ 105 w 135"/>
                <a:gd name="T31" fmla="*/ 3 h 71"/>
                <a:gd name="T32" fmla="*/ 105 w 135"/>
                <a:gd name="T33" fmla="*/ 3 h 71"/>
                <a:gd name="T34" fmla="*/ 95 w 135"/>
                <a:gd name="T35" fmla="*/ 4 h 71"/>
                <a:gd name="T36" fmla="*/ 75 w 135"/>
                <a:gd name="T37" fmla="*/ 27 h 71"/>
                <a:gd name="T38" fmla="*/ 74 w 135"/>
                <a:gd name="T39" fmla="*/ 28 h 71"/>
                <a:gd name="T40" fmla="*/ 66 w 135"/>
                <a:gd name="T41" fmla="*/ 37 h 71"/>
                <a:gd name="T42" fmla="*/ 65 w 135"/>
                <a:gd name="T43" fmla="*/ 40 h 71"/>
                <a:gd name="T44" fmla="*/ 7 w 135"/>
                <a:gd name="T45" fmla="*/ 40 h 71"/>
                <a:gd name="T46" fmla="*/ 0 w 135"/>
                <a:gd name="T47" fmla="*/ 47 h 71"/>
                <a:gd name="T48" fmla="*/ 7 w 135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71">
                  <a:moveTo>
                    <a:pt x="7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9" y="55"/>
                    <a:pt x="70" y="56"/>
                    <a:pt x="70" y="5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5" y="61"/>
                    <a:pt x="91" y="56"/>
                    <a:pt x="102" y="56"/>
                  </a:cubicBezTo>
                  <a:cubicBezTo>
                    <a:pt x="114" y="56"/>
                    <a:pt x="121" y="62"/>
                    <a:pt x="126" y="66"/>
                  </a:cubicBezTo>
                  <a:cubicBezTo>
                    <a:pt x="128" y="68"/>
                    <a:pt x="130" y="70"/>
                    <a:pt x="133" y="71"/>
                  </a:cubicBezTo>
                  <a:cubicBezTo>
                    <a:pt x="134" y="68"/>
                    <a:pt x="135" y="66"/>
                    <a:pt x="132" y="6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9"/>
                    <a:pt x="93" y="29"/>
                    <a:pt x="92" y="2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8" y="33"/>
                    <a:pt x="122" y="33"/>
                    <a:pt x="125" y="30"/>
                  </a:cubicBezTo>
                  <a:cubicBezTo>
                    <a:pt x="127" y="27"/>
                    <a:pt x="127" y="22"/>
                    <a:pt x="124" y="2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2" y="0"/>
                    <a:pt x="97" y="1"/>
                    <a:pt x="95" y="4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4" y="2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8"/>
                    <a:pt x="65" y="39"/>
                    <a:pt x="6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40"/>
                    <a:pt x="0" y="43"/>
                    <a:pt x="0" y="47"/>
                  </a:cubicBezTo>
                  <a:cubicBezTo>
                    <a:pt x="0" y="51"/>
                    <a:pt x="4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2" name="Freeform 275"/>
            <p:cNvSpPr/>
            <p:nvPr/>
          </p:nvSpPr>
          <p:spPr bwMode="auto">
            <a:xfrm>
              <a:off x="1612239" y="720050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8 h 23"/>
                <a:gd name="T4" fmla="*/ 145 w 180"/>
                <a:gd name="T5" fmla="*/ 15 h 23"/>
                <a:gd name="T6" fmla="*/ 130 w 180"/>
                <a:gd name="T7" fmla="*/ 8 h 23"/>
                <a:gd name="T8" fmla="*/ 109 w 180"/>
                <a:gd name="T9" fmla="*/ 0 h 23"/>
                <a:gd name="T10" fmla="*/ 89 w 180"/>
                <a:gd name="T11" fmla="*/ 8 h 23"/>
                <a:gd name="T12" fmla="*/ 73 w 180"/>
                <a:gd name="T13" fmla="*/ 15 h 23"/>
                <a:gd name="T14" fmla="*/ 58 w 180"/>
                <a:gd name="T15" fmla="*/ 8 h 23"/>
                <a:gd name="T16" fmla="*/ 37 w 180"/>
                <a:gd name="T17" fmla="*/ 0 h 23"/>
                <a:gd name="T18" fmla="*/ 17 w 180"/>
                <a:gd name="T19" fmla="*/ 8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4 h 23"/>
                <a:gd name="T30" fmla="*/ 37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4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8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8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8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8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8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4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3" name="Freeform 276"/>
            <p:cNvSpPr/>
            <p:nvPr/>
          </p:nvSpPr>
          <p:spPr bwMode="auto">
            <a:xfrm>
              <a:off x="1612239" y="739656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4" name="Freeform 277"/>
            <p:cNvSpPr/>
            <p:nvPr/>
          </p:nvSpPr>
          <p:spPr bwMode="auto">
            <a:xfrm>
              <a:off x="1612239" y="761044"/>
              <a:ext cx="249407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6"/>
                    <a:pt x="145" y="16"/>
                  </a:cubicBezTo>
                  <a:cubicBezTo>
                    <a:pt x="137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4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7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5" name="Freeform 278"/>
            <p:cNvSpPr/>
            <p:nvPr/>
          </p:nvSpPr>
          <p:spPr bwMode="auto">
            <a:xfrm>
              <a:off x="1678154" y="641629"/>
              <a:ext cx="48099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5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ubicBezTo>
                    <a:pt x="0" y="14"/>
                    <a:pt x="0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6" name="Freeform 279"/>
            <p:cNvSpPr/>
            <p:nvPr/>
          </p:nvSpPr>
          <p:spPr bwMode="auto">
            <a:xfrm>
              <a:off x="1961409" y="3475491"/>
              <a:ext cx="163896" cy="85551"/>
            </a:xfrm>
            <a:custGeom>
              <a:avLst/>
              <a:gdLst>
                <a:gd name="T0" fmla="*/ 6 w 119"/>
                <a:gd name="T1" fmla="*/ 48 h 63"/>
                <a:gd name="T2" fmla="*/ 60 w 119"/>
                <a:gd name="T3" fmla="*/ 48 h 63"/>
                <a:gd name="T4" fmla="*/ 62 w 119"/>
                <a:gd name="T5" fmla="*/ 50 h 63"/>
                <a:gd name="T6" fmla="*/ 70 w 119"/>
                <a:gd name="T7" fmla="*/ 57 h 63"/>
                <a:gd name="T8" fmla="*/ 90 w 119"/>
                <a:gd name="T9" fmla="*/ 50 h 63"/>
                <a:gd name="T10" fmla="*/ 111 w 119"/>
                <a:gd name="T11" fmla="*/ 58 h 63"/>
                <a:gd name="T12" fmla="*/ 117 w 119"/>
                <a:gd name="T13" fmla="*/ 63 h 63"/>
                <a:gd name="T14" fmla="*/ 116 w 119"/>
                <a:gd name="T15" fmla="*/ 56 h 63"/>
                <a:gd name="T16" fmla="*/ 83 w 119"/>
                <a:gd name="T17" fmla="*/ 26 h 63"/>
                <a:gd name="T18" fmla="*/ 81 w 119"/>
                <a:gd name="T19" fmla="*/ 25 h 63"/>
                <a:gd name="T20" fmla="*/ 89 w 119"/>
                <a:gd name="T21" fmla="*/ 16 h 63"/>
                <a:gd name="T22" fmla="*/ 101 w 119"/>
                <a:gd name="T23" fmla="*/ 27 h 63"/>
                <a:gd name="T24" fmla="*/ 110 w 119"/>
                <a:gd name="T25" fmla="*/ 26 h 63"/>
                <a:gd name="T26" fmla="*/ 109 w 119"/>
                <a:gd name="T27" fmla="*/ 18 h 63"/>
                <a:gd name="T28" fmla="*/ 93 w 119"/>
                <a:gd name="T29" fmla="*/ 3 h 63"/>
                <a:gd name="T30" fmla="*/ 93 w 119"/>
                <a:gd name="T31" fmla="*/ 3 h 63"/>
                <a:gd name="T32" fmla="*/ 92 w 119"/>
                <a:gd name="T33" fmla="*/ 2 h 63"/>
                <a:gd name="T34" fmla="*/ 84 w 119"/>
                <a:gd name="T35" fmla="*/ 3 h 63"/>
                <a:gd name="T36" fmla="*/ 66 w 119"/>
                <a:gd name="T37" fmla="*/ 24 h 63"/>
                <a:gd name="T38" fmla="*/ 65 w 119"/>
                <a:gd name="T39" fmla="*/ 24 h 63"/>
                <a:gd name="T40" fmla="*/ 58 w 119"/>
                <a:gd name="T41" fmla="*/ 33 h 63"/>
                <a:gd name="T42" fmla="*/ 57 w 119"/>
                <a:gd name="T43" fmla="*/ 35 h 63"/>
                <a:gd name="T44" fmla="*/ 6 w 119"/>
                <a:gd name="T45" fmla="*/ 35 h 63"/>
                <a:gd name="T46" fmla="*/ 0 w 119"/>
                <a:gd name="T47" fmla="*/ 41 h 63"/>
                <a:gd name="T48" fmla="*/ 6 w 119"/>
                <a:gd name="T4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63">
                  <a:moveTo>
                    <a:pt x="6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1" y="48"/>
                    <a:pt x="61" y="49"/>
                    <a:pt x="62" y="5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5" y="54"/>
                    <a:pt x="80" y="50"/>
                    <a:pt x="90" y="50"/>
                  </a:cubicBezTo>
                  <a:cubicBezTo>
                    <a:pt x="101" y="50"/>
                    <a:pt x="106" y="55"/>
                    <a:pt x="111" y="58"/>
                  </a:cubicBezTo>
                  <a:cubicBezTo>
                    <a:pt x="113" y="60"/>
                    <a:pt x="114" y="62"/>
                    <a:pt x="117" y="63"/>
                  </a:cubicBezTo>
                  <a:cubicBezTo>
                    <a:pt x="118" y="60"/>
                    <a:pt x="119" y="58"/>
                    <a:pt x="116" y="5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6"/>
                    <a:pt x="82" y="25"/>
                    <a:pt x="81" y="2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4" y="29"/>
                    <a:pt x="107" y="29"/>
                    <a:pt x="110" y="26"/>
                  </a:cubicBezTo>
                  <a:cubicBezTo>
                    <a:pt x="112" y="24"/>
                    <a:pt x="112" y="20"/>
                    <a:pt x="109" y="18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2" y="3"/>
                    <a:pt x="92" y="2"/>
                  </a:cubicBezTo>
                  <a:cubicBezTo>
                    <a:pt x="90" y="0"/>
                    <a:pt x="86" y="1"/>
                    <a:pt x="84" y="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5" y="2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8"/>
                    <a:pt x="0" y="41"/>
                  </a:cubicBezTo>
                  <a:cubicBezTo>
                    <a:pt x="0" y="45"/>
                    <a:pt x="3" y="48"/>
                    <a:pt x="6" y="4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7" name="Freeform 280"/>
            <p:cNvSpPr/>
            <p:nvPr/>
          </p:nvSpPr>
          <p:spPr bwMode="auto">
            <a:xfrm>
              <a:off x="1954283" y="3548565"/>
              <a:ext cx="219123" cy="28517"/>
            </a:xfrm>
            <a:custGeom>
              <a:avLst/>
              <a:gdLst>
                <a:gd name="T0" fmla="*/ 159 w 159"/>
                <a:gd name="T1" fmla="*/ 0 h 20"/>
                <a:gd name="T2" fmla="*/ 141 w 159"/>
                <a:gd name="T3" fmla="*/ 7 h 20"/>
                <a:gd name="T4" fmla="*/ 127 w 159"/>
                <a:gd name="T5" fmla="*/ 13 h 20"/>
                <a:gd name="T6" fmla="*/ 114 w 159"/>
                <a:gd name="T7" fmla="*/ 7 h 20"/>
                <a:gd name="T8" fmla="*/ 96 w 159"/>
                <a:gd name="T9" fmla="*/ 0 h 20"/>
                <a:gd name="T10" fmla="*/ 78 w 159"/>
                <a:gd name="T11" fmla="*/ 7 h 20"/>
                <a:gd name="T12" fmla="*/ 64 w 159"/>
                <a:gd name="T13" fmla="*/ 13 h 20"/>
                <a:gd name="T14" fmla="*/ 51 w 159"/>
                <a:gd name="T15" fmla="*/ 7 h 20"/>
                <a:gd name="T16" fmla="*/ 33 w 159"/>
                <a:gd name="T17" fmla="*/ 0 h 20"/>
                <a:gd name="T18" fmla="*/ 14 w 159"/>
                <a:gd name="T19" fmla="*/ 7 h 20"/>
                <a:gd name="T20" fmla="*/ 1 w 159"/>
                <a:gd name="T21" fmla="*/ 13 h 20"/>
                <a:gd name="T22" fmla="*/ 0 w 159"/>
                <a:gd name="T23" fmla="*/ 13 h 20"/>
                <a:gd name="T24" fmla="*/ 0 w 159"/>
                <a:gd name="T25" fmla="*/ 20 h 20"/>
                <a:gd name="T26" fmla="*/ 1 w 159"/>
                <a:gd name="T27" fmla="*/ 20 h 20"/>
                <a:gd name="T28" fmla="*/ 19 w 159"/>
                <a:gd name="T29" fmla="*/ 13 h 20"/>
                <a:gd name="T30" fmla="*/ 33 w 159"/>
                <a:gd name="T31" fmla="*/ 7 h 20"/>
                <a:gd name="T32" fmla="*/ 46 w 159"/>
                <a:gd name="T33" fmla="*/ 13 h 20"/>
                <a:gd name="T34" fmla="*/ 64 w 159"/>
                <a:gd name="T35" fmla="*/ 20 h 20"/>
                <a:gd name="T36" fmla="*/ 82 w 159"/>
                <a:gd name="T37" fmla="*/ 13 h 20"/>
                <a:gd name="T38" fmla="*/ 96 w 159"/>
                <a:gd name="T39" fmla="*/ 7 h 20"/>
                <a:gd name="T40" fmla="*/ 109 w 159"/>
                <a:gd name="T41" fmla="*/ 13 h 20"/>
                <a:gd name="T42" fmla="*/ 127 w 159"/>
                <a:gd name="T43" fmla="*/ 20 h 20"/>
                <a:gd name="T44" fmla="*/ 146 w 159"/>
                <a:gd name="T45" fmla="*/ 13 h 20"/>
                <a:gd name="T46" fmla="*/ 159 w 159"/>
                <a:gd name="T47" fmla="*/ 7 h 20"/>
                <a:gd name="T48" fmla="*/ 159 w 159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">
                  <a:moveTo>
                    <a:pt x="159" y="0"/>
                  </a:moveTo>
                  <a:cubicBezTo>
                    <a:pt x="150" y="0"/>
                    <a:pt x="145" y="4"/>
                    <a:pt x="141" y="7"/>
                  </a:cubicBezTo>
                  <a:cubicBezTo>
                    <a:pt x="137" y="11"/>
                    <a:pt x="134" y="13"/>
                    <a:pt x="127" y="13"/>
                  </a:cubicBezTo>
                  <a:cubicBezTo>
                    <a:pt x="121" y="13"/>
                    <a:pt x="118" y="11"/>
                    <a:pt x="114" y="7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7"/>
                  </a:cubicBezTo>
                  <a:cubicBezTo>
                    <a:pt x="74" y="11"/>
                    <a:pt x="71" y="13"/>
                    <a:pt x="64" y="13"/>
                  </a:cubicBezTo>
                  <a:cubicBezTo>
                    <a:pt x="58" y="13"/>
                    <a:pt x="54" y="11"/>
                    <a:pt x="51" y="7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7"/>
                  </a:cubicBezTo>
                  <a:cubicBezTo>
                    <a:pt x="11" y="11"/>
                    <a:pt x="7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0" y="20"/>
                    <a:pt x="15" y="16"/>
                    <a:pt x="19" y="13"/>
                  </a:cubicBezTo>
                  <a:cubicBezTo>
                    <a:pt x="23" y="9"/>
                    <a:pt x="26" y="7"/>
                    <a:pt x="33" y="7"/>
                  </a:cubicBezTo>
                  <a:cubicBezTo>
                    <a:pt x="39" y="7"/>
                    <a:pt x="42" y="9"/>
                    <a:pt x="46" y="13"/>
                  </a:cubicBezTo>
                  <a:cubicBezTo>
                    <a:pt x="50" y="16"/>
                    <a:pt x="55" y="20"/>
                    <a:pt x="64" y="20"/>
                  </a:cubicBezTo>
                  <a:cubicBezTo>
                    <a:pt x="73" y="20"/>
                    <a:pt x="78" y="16"/>
                    <a:pt x="82" y="13"/>
                  </a:cubicBezTo>
                  <a:cubicBezTo>
                    <a:pt x="86" y="9"/>
                    <a:pt x="89" y="7"/>
                    <a:pt x="96" y="7"/>
                  </a:cubicBezTo>
                  <a:cubicBezTo>
                    <a:pt x="102" y="7"/>
                    <a:pt x="106" y="9"/>
                    <a:pt x="109" y="13"/>
                  </a:cubicBezTo>
                  <a:cubicBezTo>
                    <a:pt x="114" y="16"/>
                    <a:pt x="118" y="20"/>
                    <a:pt x="127" y="20"/>
                  </a:cubicBezTo>
                  <a:cubicBezTo>
                    <a:pt x="137" y="20"/>
                    <a:pt x="141" y="16"/>
                    <a:pt x="146" y="13"/>
                  </a:cubicBezTo>
                  <a:cubicBezTo>
                    <a:pt x="149" y="9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8" name="Freeform 281"/>
            <p:cNvSpPr/>
            <p:nvPr/>
          </p:nvSpPr>
          <p:spPr bwMode="auto">
            <a:xfrm>
              <a:off x="1954283" y="3566389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3 h 21"/>
                <a:gd name="T30" fmla="*/ 33 w 159"/>
                <a:gd name="T31" fmla="*/ 7 h 21"/>
                <a:gd name="T32" fmla="*/ 46 w 159"/>
                <a:gd name="T33" fmla="*/ 13 h 21"/>
                <a:gd name="T34" fmla="*/ 64 w 159"/>
                <a:gd name="T35" fmla="*/ 21 h 21"/>
                <a:gd name="T36" fmla="*/ 82 w 159"/>
                <a:gd name="T37" fmla="*/ 13 h 21"/>
                <a:gd name="T38" fmla="*/ 96 w 159"/>
                <a:gd name="T39" fmla="*/ 7 h 21"/>
                <a:gd name="T40" fmla="*/ 109 w 159"/>
                <a:gd name="T41" fmla="*/ 13 h 21"/>
                <a:gd name="T42" fmla="*/ 127 w 159"/>
                <a:gd name="T43" fmla="*/ 21 h 21"/>
                <a:gd name="T44" fmla="*/ 146 w 159"/>
                <a:gd name="T45" fmla="*/ 13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0"/>
                    <a:pt x="145" y="4"/>
                    <a:pt x="141" y="8"/>
                  </a:cubicBezTo>
                  <a:cubicBezTo>
                    <a:pt x="137" y="11"/>
                    <a:pt x="134" y="14"/>
                    <a:pt x="127" y="14"/>
                  </a:cubicBezTo>
                  <a:cubicBezTo>
                    <a:pt x="121" y="14"/>
                    <a:pt x="118" y="11"/>
                    <a:pt x="114" y="8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8"/>
                  </a:cubicBezTo>
                  <a:cubicBezTo>
                    <a:pt x="74" y="11"/>
                    <a:pt x="71" y="14"/>
                    <a:pt x="64" y="14"/>
                  </a:cubicBezTo>
                  <a:cubicBezTo>
                    <a:pt x="58" y="14"/>
                    <a:pt x="54" y="11"/>
                    <a:pt x="51" y="8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8"/>
                  </a:cubicBezTo>
                  <a:cubicBezTo>
                    <a:pt x="11" y="11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3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3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3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3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3"/>
                  </a:cubicBezTo>
                  <a:cubicBezTo>
                    <a:pt x="149" y="10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19" name="Freeform 282"/>
            <p:cNvSpPr/>
            <p:nvPr/>
          </p:nvSpPr>
          <p:spPr bwMode="auto">
            <a:xfrm>
              <a:off x="1954283" y="3580647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4 h 21"/>
                <a:gd name="T30" fmla="*/ 33 w 159"/>
                <a:gd name="T31" fmla="*/ 7 h 21"/>
                <a:gd name="T32" fmla="*/ 46 w 159"/>
                <a:gd name="T33" fmla="*/ 14 h 21"/>
                <a:gd name="T34" fmla="*/ 64 w 159"/>
                <a:gd name="T35" fmla="*/ 21 h 21"/>
                <a:gd name="T36" fmla="*/ 82 w 159"/>
                <a:gd name="T37" fmla="*/ 14 h 21"/>
                <a:gd name="T38" fmla="*/ 96 w 159"/>
                <a:gd name="T39" fmla="*/ 7 h 21"/>
                <a:gd name="T40" fmla="*/ 109 w 159"/>
                <a:gd name="T41" fmla="*/ 14 h 21"/>
                <a:gd name="T42" fmla="*/ 127 w 159"/>
                <a:gd name="T43" fmla="*/ 21 h 21"/>
                <a:gd name="T44" fmla="*/ 146 w 159"/>
                <a:gd name="T45" fmla="*/ 14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1"/>
                    <a:pt x="145" y="5"/>
                    <a:pt x="141" y="8"/>
                  </a:cubicBezTo>
                  <a:cubicBezTo>
                    <a:pt x="137" y="12"/>
                    <a:pt x="134" y="14"/>
                    <a:pt x="127" y="14"/>
                  </a:cubicBezTo>
                  <a:cubicBezTo>
                    <a:pt x="121" y="14"/>
                    <a:pt x="118" y="12"/>
                    <a:pt x="114" y="8"/>
                  </a:cubicBezTo>
                  <a:cubicBezTo>
                    <a:pt x="110" y="5"/>
                    <a:pt x="105" y="0"/>
                    <a:pt x="96" y="0"/>
                  </a:cubicBezTo>
                  <a:cubicBezTo>
                    <a:pt x="87" y="0"/>
                    <a:pt x="82" y="5"/>
                    <a:pt x="78" y="8"/>
                  </a:cubicBezTo>
                  <a:cubicBezTo>
                    <a:pt x="74" y="12"/>
                    <a:pt x="71" y="14"/>
                    <a:pt x="64" y="14"/>
                  </a:cubicBezTo>
                  <a:cubicBezTo>
                    <a:pt x="58" y="14"/>
                    <a:pt x="54" y="12"/>
                    <a:pt x="51" y="8"/>
                  </a:cubicBezTo>
                  <a:cubicBezTo>
                    <a:pt x="46" y="5"/>
                    <a:pt x="42" y="0"/>
                    <a:pt x="33" y="0"/>
                  </a:cubicBezTo>
                  <a:cubicBezTo>
                    <a:pt x="23" y="0"/>
                    <a:pt x="19" y="5"/>
                    <a:pt x="14" y="8"/>
                  </a:cubicBezTo>
                  <a:cubicBezTo>
                    <a:pt x="11" y="12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4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4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4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4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4"/>
                  </a:cubicBezTo>
                  <a:cubicBezTo>
                    <a:pt x="149" y="10"/>
                    <a:pt x="152" y="8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0" name="Freeform 283"/>
            <p:cNvSpPr/>
            <p:nvPr/>
          </p:nvSpPr>
          <p:spPr bwMode="auto">
            <a:xfrm>
              <a:off x="2009510" y="3479055"/>
              <a:ext cx="40973" cy="40994"/>
            </a:xfrm>
            <a:custGeom>
              <a:avLst/>
              <a:gdLst>
                <a:gd name="T0" fmla="*/ 6 w 30"/>
                <a:gd name="T1" fmla="*/ 25 h 30"/>
                <a:gd name="T2" fmla="*/ 25 w 30"/>
                <a:gd name="T3" fmla="*/ 24 h 30"/>
                <a:gd name="T4" fmla="*/ 24 w 30"/>
                <a:gd name="T5" fmla="*/ 5 h 30"/>
                <a:gd name="T6" fmla="*/ 5 w 30"/>
                <a:gd name="T7" fmla="*/ 6 h 30"/>
                <a:gd name="T8" fmla="*/ 6 w 30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6" y="25"/>
                  </a:moveTo>
                  <a:cubicBezTo>
                    <a:pt x="12" y="30"/>
                    <a:pt x="20" y="30"/>
                    <a:pt x="25" y="24"/>
                  </a:cubicBezTo>
                  <a:cubicBezTo>
                    <a:pt x="30" y="19"/>
                    <a:pt x="30" y="10"/>
                    <a:pt x="24" y="5"/>
                  </a:cubicBezTo>
                  <a:cubicBezTo>
                    <a:pt x="18" y="0"/>
                    <a:pt x="10" y="1"/>
                    <a:pt x="5" y="6"/>
                  </a:cubicBezTo>
                  <a:cubicBezTo>
                    <a:pt x="0" y="12"/>
                    <a:pt x="0" y="20"/>
                    <a:pt x="6" y="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1" name="Freeform 284"/>
            <p:cNvSpPr/>
            <p:nvPr/>
          </p:nvSpPr>
          <p:spPr bwMode="auto">
            <a:xfrm>
              <a:off x="1797513" y="2489878"/>
              <a:ext cx="244063" cy="128326"/>
            </a:xfrm>
            <a:custGeom>
              <a:avLst/>
              <a:gdLst>
                <a:gd name="T0" fmla="*/ 9 w 178"/>
                <a:gd name="T1" fmla="*/ 71 h 94"/>
                <a:gd name="T2" fmla="*/ 90 w 178"/>
                <a:gd name="T3" fmla="*/ 71 h 94"/>
                <a:gd name="T4" fmla="*/ 92 w 178"/>
                <a:gd name="T5" fmla="*/ 74 h 94"/>
                <a:gd name="T6" fmla="*/ 105 w 178"/>
                <a:gd name="T7" fmla="*/ 86 h 94"/>
                <a:gd name="T8" fmla="*/ 134 w 178"/>
                <a:gd name="T9" fmla="*/ 74 h 94"/>
                <a:gd name="T10" fmla="*/ 166 w 178"/>
                <a:gd name="T11" fmla="*/ 87 h 94"/>
                <a:gd name="T12" fmla="*/ 175 w 178"/>
                <a:gd name="T13" fmla="*/ 94 h 94"/>
                <a:gd name="T14" fmla="*/ 174 w 178"/>
                <a:gd name="T15" fmla="*/ 83 h 94"/>
                <a:gd name="T16" fmla="*/ 124 w 178"/>
                <a:gd name="T17" fmla="*/ 39 h 94"/>
                <a:gd name="T18" fmla="*/ 122 w 178"/>
                <a:gd name="T19" fmla="*/ 37 h 94"/>
                <a:gd name="T20" fmla="*/ 133 w 178"/>
                <a:gd name="T21" fmla="*/ 24 h 94"/>
                <a:gd name="T22" fmla="*/ 151 w 178"/>
                <a:gd name="T23" fmla="*/ 40 h 94"/>
                <a:gd name="T24" fmla="*/ 164 w 178"/>
                <a:gd name="T25" fmla="*/ 39 h 94"/>
                <a:gd name="T26" fmla="*/ 164 w 178"/>
                <a:gd name="T27" fmla="*/ 26 h 94"/>
                <a:gd name="T28" fmla="*/ 139 w 178"/>
                <a:gd name="T29" fmla="*/ 4 h 94"/>
                <a:gd name="T30" fmla="*/ 139 w 178"/>
                <a:gd name="T31" fmla="*/ 4 h 94"/>
                <a:gd name="T32" fmla="*/ 138 w 178"/>
                <a:gd name="T33" fmla="*/ 3 h 94"/>
                <a:gd name="T34" fmla="*/ 125 w 178"/>
                <a:gd name="T35" fmla="*/ 5 h 94"/>
                <a:gd name="T36" fmla="*/ 99 w 178"/>
                <a:gd name="T37" fmla="*/ 35 h 94"/>
                <a:gd name="T38" fmla="*/ 98 w 178"/>
                <a:gd name="T39" fmla="*/ 36 h 94"/>
                <a:gd name="T40" fmla="*/ 87 w 178"/>
                <a:gd name="T41" fmla="*/ 49 h 94"/>
                <a:gd name="T42" fmla="*/ 85 w 178"/>
                <a:gd name="T43" fmla="*/ 53 h 94"/>
                <a:gd name="T44" fmla="*/ 9 w 178"/>
                <a:gd name="T45" fmla="*/ 52 h 94"/>
                <a:gd name="T46" fmla="*/ 0 w 178"/>
                <a:gd name="T47" fmla="*/ 62 h 94"/>
                <a:gd name="T48" fmla="*/ 9 w 178"/>
                <a:gd name="T49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94">
                  <a:moveTo>
                    <a:pt x="9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1" y="72"/>
                    <a:pt x="92" y="73"/>
                    <a:pt x="92" y="74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2" y="80"/>
                    <a:pt x="120" y="74"/>
                    <a:pt x="134" y="74"/>
                  </a:cubicBezTo>
                  <a:cubicBezTo>
                    <a:pt x="151" y="74"/>
                    <a:pt x="159" y="82"/>
                    <a:pt x="166" y="87"/>
                  </a:cubicBezTo>
                  <a:cubicBezTo>
                    <a:pt x="169" y="90"/>
                    <a:pt x="172" y="93"/>
                    <a:pt x="175" y="94"/>
                  </a:cubicBezTo>
                  <a:cubicBezTo>
                    <a:pt x="177" y="90"/>
                    <a:pt x="178" y="87"/>
                    <a:pt x="174" y="83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3" y="38"/>
                    <a:pt x="122" y="38"/>
                    <a:pt x="122" y="3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5" y="43"/>
                    <a:pt x="161" y="43"/>
                    <a:pt x="164" y="39"/>
                  </a:cubicBezTo>
                  <a:cubicBezTo>
                    <a:pt x="168" y="35"/>
                    <a:pt x="167" y="30"/>
                    <a:pt x="164" y="26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8" y="4"/>
                    <a:pt x="138" y="3"/>
                  </a:cubicBezTo>
                  <a:cubicBezTo>
                    <a:pt x="134" y="0"/>
                    <a:pt x="128" y="1"/>
                    <a:pt x="125" y="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8" y="36"/>
                    <a:pt x="9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50"/>
                    <a:pt x="85" y="51"/>
                    <a:pt x="85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4" y="52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2" name="Freeform 285"/>
            <p:cNvSpPr/>
            <p:nvPr/>
          </p:nvSpPr>
          <p:spPr bwMode="auto">
            <a:xfrm>
              <a:off x="1783261" y="2598598"/>
              <a:ext cx="329574" cy="42775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20 h 31"/>
                <a:gd name="T30" fmla="*/ 50 w 239"/>
                <a:gd name="T31" fmla="*/ 11 h 31"/>
                <a:gd name="T32" fmla="*/ 70 w 239"/>
                <a:gd name="T33" fmla="*/ 20 h 31"/>
                <a:gd name="T34" fmla="*/ 97 w 239"/>
                <a:gd name="T35" fmla="*/ 31 h 31"/>
                <a:gd name="T36" fmla="*/ 124 w 239"/>
                <a:gd name="T37" fmla="*/ 20 h 31"/>
                <a:gd name="T38" fmla="*/ 144 w 239"/>
                <a:gd name="T39" fmla="*/ 11 h 31"/>
                <a:gd name="T40" fmla="*/ 165 w 239"/>
                <a:gd name="T41" fmla="*/ 20 h 31"/>
                <a:gd name="T42" fmla="*/ 192 w 239"/>
                <a:gd name="T43" fmla="*/ 31 h 31"/>
                <a:gd name="T44" fmla="*/ 219 w 239"/>
                <a:gd name="T45" fmla="*/ 20 h 31"/>
                <a:gd name="T46" fmla="*/ 239 w 239"/>
                <a:gd name="T47" fmla="*/ 11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3" name="Freeform 286"/>
            <p:cNvSpPr/>
            <p:nvPr/>
          </p:nvSpPr>
          <p:spPr bwMode="auto">
            <a:xfrm>
              <a:off x="1783261" y="2625333"/>
              <a:ext cx="329574" cy="40992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19 h 31"/>
                <a:gd name="T30" fmla="*/ 50 w 239"/>
                <a:gd name="T31" fmla="*/ 10 h 31"/>
                <a:gd name="T32" fmla="*/ 70 w 239"/>
                <a:gd name="T33" fmla="*/ 19 h 31"/>
                <a:gd name="T34" fmla="*/ 97 w 239"/>
                <a:gd name="T35" fmla="*/ 31 h 31"/>
                <a:gd name="T36" fmla="*/ 124 w 239"/>
                <a:gd name="T37" fmla="*/ 19 h 31"/>
                <a:gd name="T38" fmla="*/ 144 w 239"/>
                <a:gd name="T39" fmla="*/ 10 h 31"/>
                <a:gd name="T40" fmla="*/ 165 w 239"/>
                <a:gd name="T41" fmla="*/ 19 h 31"/>
                <a:gd name="T42" fmla="*/ 192 w 239"/>
                <a:gd name="T43" fmla="*/ 31 h 31"/>
                <a:gd name="T44" fmla="*/ 219 w 239"/>
                <a:gd name="T45" fmla="*/ 19 h 31"/>
                <a:gd name="T46" fmla="*/ 239 w 239"/>
                <a:gd name="T47" fmla="*/ 10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6"/>
                    <a:pt x="202" y="21"/>
                    <a:pt x="192" y="21"/>
                  </a:cubicBezTo>
                  <a:cubicBezTo>
                    <a:pt x="182" y="21"/>
                    <a:pt x="177" y="16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6"/>
                    <a:pt x="107" y="21"/>
                    <a:pt x="97" y="21"/>
                  </a:cubicBezTo>
                  <a:cubicBezTo>
                    <a:pt x="87" y="21"/>
                    <a:pt x="82" y="16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6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19"/>
                  </a:cubicBezTo>
                  <a:cubicBezTo>
                    <a:pt x="35" y="14"/>
                    <a:pt x="40" y="10"/>
                    <a:pt x="50" y="10"/>
                  </a:cubicBezTo>
                  <a:cubicBezTo>
                    <a:pt x="59" y="10"/>
                    <a:pt x="64" y="14"/>
                    <a:pt x="70" y="19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19"/>
                  </a:cubicBezTo>
                  <a:cubicBezTo>
                    <a:pt x="130" y="14"/>
                    <a:pt x="135" y="10"/>
                    <a:pt x="144" y="10"/>
                  </a:cubicBezTo>
                  <a:cubicBezTo>
                    <a:pt x="154" y="10"/>
                    <a:pt x="159" y="14"/>
                    <a:pt x="165" y="19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19"/>
                  </a:cubicBezTo>
                  <a:cubicBezTo>
                    <a:pt x="225" y="15"/>
                    <a:pt x="229" y="10"/>
                    <a:pt x="239" y="1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4" name="Freeform 287"/>
            <p:cNvSpPr/>
            <p:nvPr/>
          </p:nvSpPr>
          <p:spPr bwMode="auto">
            <a:xfrm>
              <a:off x="1783261" y="2650285"/>
              <a:ext cx="329574" cy="44557"/>
            </a:xfrm>
            <a:custGeom>
              <a:avLst/>
              <a:gdLst>
                <a:gd name="T0" fmla="*/ 239 w 239"/>
                <a:gd name="T1" fmla="*/ 1 h 32"/>
                <a:gd name="T2" fmla="*/ 212 w 239"/>
                <a:gd name="T3" fmla="*/ 12 h 32"/>
                <a:gd name="T4" fmla="*/ 192 w 239"/>
                <a:gd name="T5" fmla="*/ 21 h 32"/>
                <a:gd name="T6" fmla="*/ 172 w 239"/>
                <a:gd name="T7" fmla="*/ 12 h 32"/>
                <a:gd name="T8" fmla="*/ 144 w 239"/>
                <a:gd name="T9" fmla="*/ 0 h 32"/>
                <a:gd name="T10" fmla="*/ 117 w 239"/>
                <a:gd name="T11" fmla="*/ 12 h 32"/>
                <a:gd name="T12" fmla="*/ 97 w 239"/>
                <a:gd name="T13" fmla="*/ 21 h 32"/>
                <a:gd name="T14" fmla="*/ 77 w 239"/>
                <a:gd name="T15" fmla="*/ 12 h 32"/>
                <a:gd name="T16" fmla="*/ 50 w 239"/>
                <a:gd name="T17" fmla="*/ 0 h 32"/>
                <a:gd name="T18" fmla="*/ 22 w 239"/>
                <a:gd name="T19" fmla="*/ 12 h 32"/>
                <a:gd name="T20" fmla="*/ 2 w 239"/>
                <a:gd name="T21" fmla="*/ 21 h 32"/>
                <a:gd name="T22" fmla="*/ 0 w 239"/>
                <a:gd name="T23" fmla="*/ 21 h 32"/>
                <a:gd name="T24" fmla="*/ 0 w 239"/>
                <a:gd name="T25" fmla="*/ 32 h 32"/>
                <a:gd name="T26" fmla="*/ 2 w 239"/>
                <a:gd name="T27" fmla="*/ 32 h 32"/>
                <a:gd name="T28" fmla="*/ 29 w 239"/>
                <a:gd name="T29" fmla="*/ 20 h 32"/>
                <a:gd name="T30" fmla="*/ 50 w 239"/>
                <a:gd name="T31" fmla="*/ 11 h 32"/>
                <a:gd name="T32" fmla="*/ 70 w 239"/>
                <a:gd name="T33" fmla="*/ 20 h 32"/>
                <a:gd name="T34" fmla="*/ 97 w 239"/>
                <a:gd name="T35" fmla="*/ 32 h 32"/>
                <a:gd name="T36" fmla="*/ 124 w 239"/>
                <a:gd name="T37" fmla="*/ 20 h 32"/>
                <a:gd name="T38" fmla="*/ 144 w 239"/>
                <a:gd name="T39" fmla="*/ 11 h 32"/>
                <a:gd name="T40" fmla="*/ 165 w 239"/>
                <a:gd name="T41" fmla="*/ 20 h 32"/>
                <a:gd name="T42" fmla="*/ 192 w 239"/>
                <a:gd name="T43" fmla="*/ 32 h 32"/>
                <a:gd name="T44" fmla="*/ 219 w 239"/>
                <a:gd name="T45" fmla="*/ 20 h 32"/>
                <a:gd name="T46" fmla="*/ 239 w 239"/>
                <a:gd name="T47" fmla="*/ 11 h 32"/>
                <a:gd name="T48" fmla="*/ 239 w 239"/>
                <a:gd name="T4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2">
                  <a:moveTo>
                    <a:pt x="239" y="1"/>
                  </a:moveTo>
                  <a:cubicBezTo>
                    <a:pt x="225" y="1"/>
                    <a:pt x="218" y="7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7"/>
                    <a:pt x="158" y="0"/>
                    <a:pt x="144" y="0"/>
                  </a:cubicBezTo>
                  <a:cubicBezTo>
                    <a:pt x="131" y="0"/>
                    <a:pt x="124" y="7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7"/>
                    <a:pt x="63" y="0"/>
                    <a:pt x="50" y="0"/>
                  </a:cubicBezTo>
                  <a:cubicBezTo>
                    <a:pt x="36" y="0"/>
                    <a:pt x="29" y="7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16" y="32"/>
                    <a:pt x="23" y="26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6"/>
                    <a:pt x="83" y="32"/>
                    <a:pt x="97" y="32"/>
                  </a:cubicBezTo>
                  <a:cubicBezTo>
                    <a:pt x="111" y="32"/>
                    <a:pt x="118" y="26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6"/>
                    <a:pt x="178" y="32"/>
                    <a:pt x="192" y="32"/>
                  </a:cubicBezTo>
                  <a:cubicBezTo>
                    <a:pt x="206" y="32"/>
                    <a:pt x="213" y="26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5" name="Freeform 288"/>
            <p:cNvSpPr/>
            <p:nvPr/>
          </p:nvSpPr>
          <p:spPr bwMode="auto">
            <a:xfrm>
              <a:off x="1868772" y="2493442"/>
              <a:ext cx="62352" cy="64163"/>
            </a:xfrm>
            <a:custGeom>
              <a:avLst/>
              <a:gdLst>
                <a:gd name="T0" fmla="*/ 9 w 46"/>
                <a:gd name="T1" fmla="*/ 38 h 46"/>
                <a:gd name="T2" fmla="*/ 38 w 46"/>
                <a:gd name="T3" fmla="*/ 37 h 46"/>
                <a:gd name="T4" fmla="*/ 36 w 46"/>
                <a:gd name="T5" fmla="*/ 8 h 46"/>
                <a:gd name="T6" fmla="*/ 8 w 46"/>
                <a:gd name="T7" fmla="*/ 10 h 46"/>
                <a:gd name="T8" fmla="*/ 9 w 46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9" y="38"/>
                  </a:moveTo>
                  <a:cubicBezTo>
                    <a:pt x="18" y="46"/>
                    <a:pt x="31" y="45"/>
                    <a:pt x="38" y="37"/>
                  </a:cubicBezTo>
                  <a:cubicBezTo>
                    <a:pt x="46" y="28"/>
                    <a:pt x="45" y="15"/>
                    <a:pt x="36" y="8"/>
                  </a:cubicBezTo>
                  <a:cubicBezTo>
                    <a:pt x="28" y="0"/>
                    <a:pt x="15" y="1"/>
                    <a:pt x="8" y="10"/>
                  </a:cubicBezTo>
                  <a:cubicBezTo>
                    <a:pt x="0" y="18"/>
                    <a:pt x="1" y="31"/>
                    <a:pt x="9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6" name="Freeform 289"/>
            <p:cNvSpPr>
              <a:spLocks noEditPoints="1"/>
            </p:cNvSpPr>
            <p:nvPr/>
          </p:nvSpPr>
          <p:spPr bwMode="auto">
            <a:xfrm>
              <a:off x="1182903" y="1623678"/>
              <a:ext cx="92637" cy="90897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47 w 66"/>
                <a:gd name="T11" fmla="*/ 58 h 66"/>
                <a:gd name="T12" fmla="*/ 45 w 66"/>
                <a:gd name="T13" fmla="*/ 57 h 66"/>
                <a:gd name="T14" fmla="*/ 36 w 66"/>
                <a:gd name="T15" fmla="*/ 57 h 66"/>
                <a:gd name="T16" fmla="*/ 33 w 66"/>
                <a:gd name="T17" fmla="*/ 58 h 66"/>
                <a:gd name="T18" fmla="*/ 28 w 66"/>
                <a:gd name="T19" fmla="*/ 62 h 66"/>
                <a:gd name="T20" fmla="*/ 14 w 66"/>
                <a:gd name="T21" fmla="*/ 55 h 66"/>
                <a:gd name="T22" fmla="*/ 12 w 66"/>
                <a:gd name="T23" fmla="*/ 48 h 66"/>
                <a:gd name="T24" fmla="*/ 11 w 66"/>
                <a:gd name="T25" fmla="*/ 47 h 66"/>
                <a:gd name="T26" fmla="*/ 5 w 66"/>
                <a:gd name="T27" fmla="*/ 41 h 66"/>
                <a:gd name="T28" fmla="*/ 4 w 66"/>
                <a:gd name="T29" fmla="*/ 33 h 66"/>
                <a:gd name="T30" fmla="*/ 5 w 66"/>
                <a:gd name="T31" fmla="*/ 26 h 66"/>
                <a:gd name="T32" fmla="*/ 7 w 66"/>
                <a:gd name="T33" fmla="*/ 25 h 66"/>
                <a:gd name="T34" fmla="*/ 13 w 66"/>
                <a:gd name="T35" fmla="*/ 21 h 66"/>
                <a:gd name="T36" fmla="*/ 16 w 66"/>
                <a:gd name="T37" fmla="*/ 14 h 66"/>
                <a:gd name="T38" fmla="*/ 17 w 66"/>
                <a:gd name="T39" fmla="*/ 11 h 66"/>
                <a:gd name="T40" fmla="*/ 16 w 66"/>
                <a:gd name="T41" fmla="*/ 10 h 66"/>
                <a:gd name="T42" fmla="*/ 33 w 66"/>
                <a:gd name="T43" fmla="*/ 4 h 66"/>
                <a:gd name="T44" fmla="*/ 36 w 66"/>
                <a:gd name="T45" fmla="*/ 5 h 66"/>
                <a:gd name="T46" fmla="*/ 32 w 66"/>
                <a:gd name="T47" fmla="*/ 7 h 66"/>
                <a:gd name="T48" fmla="*/ 32 w 66"/>
                <a:gd name="T49" fmla="*/ 9 h 66"/>
                <a:gd name="T50" fmla="*/ 37 w 66"/>
                <a:gd name="T51" fmla="*/ 15 h 66"/>
                <a:gd name="T52" fmla="*/ 39 w 66"/>
                <a:gd name="T53" fmla="*/ 16 h 66"/>
                <a:gd name="T54" fmla="*/ 48 w 66"/>
                <a:gd name="T55" fmla="*/ 15 h 66"/>
                <a:gd name="T56" fmla="*/ 49 w 66"/>
                <a:gd name="T57" fmla="*/ 14 h 66"/>
                <a:gd name="T58" fmla="*/ 49 w 66"/>
                <a:gd name="T59" fmla="*/ 10 h 66"/>
                <a:gd name="T60" fmla="*/ 62 w 66"/>
                <a:gd name="T61" fmla="*/ 30 h 66"/>
                <a:gd name="T62" fmla="*/ 58 w 66"/>
                <a:gd name="T63" fmla="*/ 28 h 66"/>
                <a:gd name="T64" fmla="*/ 56 w 66"/>
                <a:gd name="T65" fmla="*/ 29 h 66"/>
                <a:gd name="T66" fmla="*/ 52 w 66"/>
                <a:gd name="T67" fmla="*/ 36 h 66"/>
                <a:gd name="T68" fmla="*/ 52 w 66"/>
                <a:gd name="T69" fmla="*/ 39 h 66"/>
                <a:gd name="T70" fmla="*/ 55 w 66"/>
                <a:gd name="T71" fmla="*/ 47 h 66"/>
                <a:gd name="T72" fmla="*/ 56 w 66"/>
                <a:gd name="T73" fmla="*/ 46 h 66"/>
                <a:gd name="T74" fmla="*/ 60 w 66"/>
                <a:gd name="T75" fmla="*/ 44 h 66"/>
                <a:gd name="T76" fmla="*/ 47 w 66"/>
                <a:gd name="T7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47" y="58"/>
                  </a:moveTo>
                  <a:cubicBezTo>
                    <a:pt x="46" y="58"/>
                    <a:pt x="46" y="57"/>
                    <a:pt x="4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3" y="58"/>
                    <a:pt x="33" y="5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3" y="61"/>
                    <a:pt x="18" y="58"/>
                    <a:pt x="14" y="55"/>
                  </a:cubicBezTo>
                  <a:cubicBezTo>
                    <a:pt x="13" y="53"/>
                    <a:pt x="12" y="49"/>
                    <a:pt x="12" y="48"/>
                  </a:cubicBezTo>
                  <a:cubicBezTo>
                    <a:pt x="12" y="48"/>
                    <a:pt x="11" y="47"/>
                    <a:pt x="11" y="47"/>
                  </a:cubicBezTo>
                  <a:cubicBezTo>
                    <a:pt x="11" y="47"/>
                    <a:pt x="6" y="42"/>
                    <a:pt x="5" y="41"/>
                  </a:cubicBezTo>
                  <a:cubicBezTo>
                    <a:pt x="5" y="39"/>
                    <a:pt x="4" y="36"/>
                    <a:pt x="4" y="33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8" y="24"/>
                    <a:pt x="12" y="22"/>
                    <a:pt x="13" y="21"/>
                  </a:cubicBezTo>
                  <a:cubicBezTo>
                    <a:pt x="13" y="21"/>
                    <a:pt x="16" y="15"/>
                    <a:pt x="16" y="14"/>
                  </a:cubicBezTo>
                  <a:cubicBezTo>
                    <a:pt x="17" y="14"/>
                    <a:pt x="18" y="13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21" y="7"/>
                    <a:pt x="27" y="4"/>
                    <a:pt x="33" y="4"/>
                  </a:cubicBezTo>
                  <a:cubicBezTo>
                    <a:pt x="34" y="4"/>
                    <a:pt x="35" y="5"/>
                    <a:pt x="36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8"/>
                    <a:pt x="32" y="9"/>
                  </a:cubicBezTo>
                  <a:cubicBezTo>
                    <a:pt x="33" y="10"/>
                    <a:pt x="37" y="15"/>
                    <a:pt x="37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40" y="16"/>
                    <a:pt x="48" y="15"/>
                    <a:pt x="48" y="15"/>
                  </a:cubicBezTo>
                  <a:cubicBezTo>
                    <a:pt x="48" y="15"/>
                    <a:pt x="50" y="15"/>
                    <a:pt x="49" y="14"/>
                  </a:cubicBezTo>
                  <a:cubicBezTo>
                    <a:pt x="49" y="13"/>
                    <a:pt x="49" y="12"/>
                    <a:pt x="49" y="10"/>
                  </a:cubicBezTo>
                  <a:cubicBezTo>
                    <a:pt x="56" y="14"/>
                    <a:pt x="61" y="22"/>
                    <a:pt x="62" y="30"/>
                  </a:cubicBezTo>
                  <a:cubicBezTo>
                    <a:pt x="60" y="29"/>
                    <a:pt x="58" y="28"/>
                    <a:pt x="58" y="28"/>
                  </a:cubicBezTo>
                  <a:cubicBezTo>
                    <a:pt x="56" y="27"/>
                    <a:pt x="56" y="28"/>
                    <a:pt x="56" y="29"/>
                  </a:cubicBezTo>
                  <a:cubicBezTo>
                    <a:pt x="55" y="29"/>
                    <a:pt x="52" y="36"/>
                    <a:pt x="52" y="36"/>
                  </a:cubicBezTo>
                  <a:cubicBezTo>
                    <a:pt x="52" y="36"/>
                    <a:pt x="52" y="38"/>
                    <a:pt x="52" y="39"/>
                  </a:cubicBezTo>
                  <a:cubicBezTo>
                    <a:pt x="53" y="41"/>
                    <a:pt x="55" y="47"/>
                    <a:pt x="55" y="47"/>
                  </a:cubicBezTo>
                  <a:cubicBezTo>
                    <a:pt x="55" y="47"/>
                    <a:pt x="56" y="46"/>
                    <a:pt x="56" y="46"/>
                  </a:cubicBezTo>
                  <a:cubicBezTo>
                    <a:pt x="56" y="46"/>
                    <a:pt x="58" y="45"/>
                    <a:pt x="60" y="44"/>
                  </a:cubicBezTo>
                  <a:cubicBezTo>
                    <a:pt x="57" y="50"/>
                    <a:pt x="53" y="55"/>
                    <a:pt x="47" y="5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7" name="Freeform 290"/>
            <p:cNvSpPr/>
            <p:nvPr/>
          </p:nvSpPr>
          <p:spPr bwMode="auto">
            <a:xfrm>
              <a:off x="1207844" y="1661106"/>
              <a:ext cx="28504" cy="30300"/>
            </a:xfrm>
            <a:custGeom>
              <a:avLst/>
              <a:gdLst>
                <a:gd name="T0" fmla="*/ 15 w 21"/>
                <a:gd name="T1" fmla="*/ 2 h 22"/>
                <a:gd name="T2" fmla="*/ 12 w 21"/>
                <a:gd name="T3" fmla="*/ 0 h 22"/>
                <a:gd name="T4" fmla="*/ 3 w 21"/>
                <a:gd name="T5" fmla="*/ 3 h 22"/>
                <a:gd name="T6" fmla="*/ 1 w 21"/>
                <a:gd name="T7" fmla="*/ 5 h 22"/>
                <a:gd name="T8" fmla="*/ 0 w 21"/>
                <a:gd name="T9" fmla="*/ 15 h 22"/>
                <a:gd name="T10" fmla="*/ 2 w 21"/>
                <a:gd name="T11" fmla="*/ 18 h 22"/>
                <a:gd name="T12" fmla="*/ 10 w 21"/>
                <a:gd name="T13" fmla="*/ 21 h 22"/>
                <a:gd name="T14" fmla="*/ 14 w 21"/>
                <a:gd name="T15" fmla="*/ 21 h 22"/>
                <a:gd name="T16" fmla="*/ 20 w 21"/>
                <a:gd name="T17" fmla="*/ 13 h 22"/>
                <a:gd name="T18" fmla="*/ 20 w 21"/>
                <a:gd name="T19" fmla="*/ 10 h 22"/>
                <a:gd name="T20" fmla="*/ 15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5" y="2"/>
                  </a:moveTo>
                  <a:cubicBezTo>
                    <a:pt x="15" y="1"/>
                    <a:pt x="13" y="0"/>
                    <a:pt x="12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3" y="21"/>
                    <a:pt x="14" y="2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8" name="Freeform 291"/>
            <p:cNvSpPr>
              <a:spLocks noEditPoints="1"/>
            </p:cNvSpPr>
            <p:nvPr/>
          </p:nvSpPr>
          <p:spPr bwMode="auto">
            <a:xfrm>
              <a:off x="495252" y="352896"/>
              <a:ext cx="158551" cy="158626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  <a:gd name="T10" fmla="*/ 107 w 115"/>
                <a:gd name="T11" fmla="*/ 58 h 115"/>
                <a:gd name="T12" fmla="*/ 104 w 115"/>
                <a:gd name="T13" fmla="*/ 75 h 115"/>
                <a:gd name="T14" fmla="*/ 92 w 115"/>
                <a:gd name="T15" fmla="*/ 82 h 115"/>
                <a:gd name="T16" fmla="*/ 84 w 115"/>
                <a:gd name="T17" fmla="*/ 16 h 115"/>
                <a:gd name="T18" fmla="*/ 107 w 115"/>
                <a:gd name="T19" fmla="*/ 58 h 115"/>
                <a:gd name="T20" fmla="*/ 74 w 115"/>
                <a:gd name="T21" fmla="*/ 11 h 115"/>
                <a:gd name="T22" fmla="*/ 88 w 115"/>
                <a:gd name="T23" fmla="*/ 83 h 115"/>
                <a:gd name="T24" fmla="*/ 75 w 115"/>
                <a:gd name="T25" fmla="*/ 85 h 115"/>
                <a:gd name="T26" fmla="*/ 57 w 115"/>
                <a:gd name="T27" fmla="*/ 8 h 115"/>
                <a:gd name="T28" fmla="*/ 57 w 115"/>
                <a:gd name="T29" fmla="*/ 8 h 115"/>
                <a:gd name="T30" fmla="*/ 74 w 115"/>
                <a:gd name="T31" fmla="*/ 11 h 115"/>
                <a:gd name="T32" fmla="*/ 37 w 115"/>
                <a:gd name="T33" fmla="*/ 19 h 115"/>
                <a:gd name="T34" fmla="*/ 52 w 115"/>
                <a:gd name="T35" fmla="*/ 9 h 115"/>
                <a:gd name="T36" fmla="*/ 71 w 115"/>
                <a:gd name="T37" fmla="*/ 85 h 115"/>
                <a:gd name="T38" fmla="*/ 50 w 115"/>
                <a:gd name="T39" fmla="*/ 78 h 115"/>
                <a:gd name="T40" fmla="*/ 37 w 115"/>
                <a:gd name="T41" fmla="*/ 19 h 115"/>
                <a:gd name="T42" fmla="*/ 16 w 115"/>
                <a:gd name="T43" fmla="*/ 30 h 115"/>
                <a:gd name="T44" fmla="*/ 33 w 115"/>
                <a:gd name="T45" fmla="*/ 21 h 115"/>
                <a:gd name="T46" fmla="*/ 41 w 115"/>
                <a:gd name="T47" fmla="*/ 34 h 115"/>
                <a:gd name="T48" fmla="*/ 9 w 115"/>
                <a:gd name="T49" fmla="*/ 47 h 115"/>
                <a:gd name="T50" fmla="*/ 16 w 115"/>
                <a:gd name="T51" fmla="*/ 30 h 115"/>
                <a:gd name="T52" fmla="*/ 25 w 115"/>
                <a:gd name="T53" fmla="*/ 20 h 115"/>
                <a:gd name="T54" fmla="*/ 39 w 115"/>
                <a:gd name="T55" fmla="*/ 12 h 115"/>
                <a:gd name="T56" fmla="*/ 33 w 115"/>
                <a:gd name="T57" fmla="*/ 17 h 115"/>
                <a:gd name="T58" fmla="*/ 25 w 115"/>
                <a:gd name="T59" fmla="*/ 20 h 115"/>
                <a:gd name="T60" fmla="*/ 8 w 115"/>
                <a:gd name="T61" fmla="*/ 54 h 115"/>
                <a:gd name="T62" fmla="*/ 43 w 115"/>
                <a:gd name="T63" fmla="*/ 38 h 115"/>
                <a:gd name="T64" fmla="*/ 45 w 115"/>
                <a:gd name="T65" fmla="*/ 51 h 115"/>
                <a:gd name="T66" fmla="*/ 10 w 115"/>
                <a:gd name="T67" fmla="*/ 74 h 115"/>
                <a:gd name="T68" fmla="*/ 7 w 115"/>
                <a:gd name="T69" fmla="*/ 58 h 115"/>
                <a:gd name="T70" fmla="*/ 8 w 115"/>
                <a:gd name="T71" fmla="*/ 54 h 115"/>
                <a:gd name="T72" fmla="*/ 12 w 115"/>
                <a:gd name="T73" fmla="*/ 78 h 115"/>
                <a:gd name="T74" fmla="*/ 46 w 115"/>
                <a:gd name="T75" fmla="*/ 55 h 115"/>
                <a:gd name="T76" fmla="*/ 46 w 115"/>
                <a:gd name="T77" fmla="*/ 77 h 115"/>
                <a:gd name="T78" fmla="*/ 21 w 115"/>
                <a:gd name="T79" fmla="*/ 92 h 115"/>
                <a:gd name="T80" fmla="*/ 12 w 115"/>
                <a:gd name="T81" fmla="*/ 78 h 115"/>
                <a:gd name="T82" fmla="*/ 24 w 115"/>
                <a:gd name="T83" fmla="*/ 94 h 115"/>
                <a:gd name="T84" fmla="*/ 28 w 115"/>
                <a:gd name="T85" fmla="*/ 91 h 115"/>
                <a:gd name="T86" fmla="*/ 67 w 115"/>
                <a:gd name="T87" fmla="*/ 104 h 115"/>
                <a:gd name="T88" fmla="*/ 80 w 115"/>
                <a:gd name="T89" fmla="*/ 102 h 115"/>
                <a:gd name="T90" fmla="*/ 57 w 115"/>
                <a:gd name="T91" fmla="*/ 108 h 115"/>
                <a:gd name="T92" fmla="*/ 24 w 115"/>
                <a:gd name="T93" fmla="*/ 94 h 115"/>
                <a:gd name="T94" fmla="*/ 92 w 115"/>
                <a:gd name="T95" fmla="*/ 94 h 115"/>
                <a:gd name="T96" fmla="*/ 31 w 115"/>
                <a:gd name="T97" fmla="*/ 88 h 115"/>
                <a:gd name="T98" fmla="*/ 48 w 115"/>
                <a:gd name="T99" fmla="*/ 81 h 115"/>
                <a:gd name="T100" fmla="*/ 101 w 115"/>
                <a:gd name="T101" fmla="*/ 82 h 115"/>
                <a:gd name="T102" fmla="*/ 92 w 115"/>
                <a:gd name="T103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5"/>
                    <a:pt x="57" y="115"/>
                  </a:cubicBezTo>
                  <a:cubicBezTo>
                    <a:pt x="89" y="115"/>
                    <a:pt x="115" y="90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4" y="75"/>
                  </a:cubicBezTo>
                  <a:cubicBezTo>
                    <a:pt x="102" y="76"/>
                    <a:pt x="98" y="79"/>
                    <a:pt x="92" y="82"/>
                  </a:cubicBezTo>
                  <a:cubicBezTo>
                    <a:pt x="99" y="46"/>
                    <a:pt x="91" y="26"/>
                    <a:pt x="84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4" y="11"/>
                  </a:moveTo>
                  <a:cubicBezTo>
                    <a:pt x="79" y="14"/>
                    <a:pt x="98" y="32"/>
                    <a:pt x="88" y="83"/>
                  </a:cubicBezTo>
                  <a:cubicBezTo>
                    <a:pt x="84" y="85"/>
                    <a:pt x="80" y="85"/>
                    <a:pt x="75" y="85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3" y="8"/>
                    <a:pt x="69" y="9"/>
                    <a:pt x="74" y="11"/>
                  </a:cubicBezTo>
                  <a:close/>
                  <a:moveTo>
                    <a:pt x="37" y="19"/>
                  </a:moveTo>
                  <a:cubicBezTo>
                    <a:pt x="41" y="14"/>
                    <a:pt x="49" y="10"/>
                    <a:pt x="52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4" y="85"/>
                    <a:pt x="57" y="82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5"/>
                    <a:pt x="31" y="21"/>
                    <a:pt x="33" y="21"/>
                  </a:cubicBezTo>
                  <a:cubicBezTo>
                    <a:pt x="34" y="22"/>
                    <a:pt x="38" y="25"/>
                    <a:pt x="41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0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29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1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1"/>
                    <a:pt x="45" y="46"/>
                    <a:pt x="45" y="51"/>
                  </a:cubicBezTo>
                  <a:cubicBezTo>
                    <a:pt x="42" y="52"/>
                    <a:pt x="23" y="59"/>
                    <a:pt x="10" y="74"/>
                  </a:cubicBezTo>
                  <a:cubicBezTo>
                    <a:pt x="8" y="69"/>
                    <a:pt x="7" y="64"/>
                    <a:pt x="7" y="58"/>
                  </a:cubicBezTo>
                  <a:cubicBezTo>
                    <a:pt x="7" y="57"/>
                    <a:pt x="8" y="55"/>
                    <a:pt x="8" y="54"/>
                  </a:cubicBezTo>
                  <a:close/>
                  <a:moveTo>
                    <a:pt x="12" y="78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6" y="69"/>
                    <a:pt x="46" y="77"/>
                  </a:cubicBezTo>
                  <a:cubicBezTo>
                    <a:pt x="42" y="78"/>
                    <a:pt x="30" y="82"/>
                    <a:pt x="21" y="92"/>
                  </a:cubicBezTo>
                  <a:cubicBezTo>
                    <a:pt x="17" y="88"/>
                    <a:pt x="14" y="83"/>
                    <a:pt x="12" y="78"/>
                  </a:cubicBezTo>
                  <a:close/>
                  <a:moveTo>
                    <a:pt x="24" y="94"/>
                  </a:moveTo>
                  <a:cubicBezTo>
                    <a:pt x="25" y="93"/>
                    <a:pt x="26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3"/>
                    <a:pt x="80" y="102"/>
                  </a:cubicBezTo>
                  <a:cubicBezTo>
                    <a:pt x="73" y="106"/>
                    <a:pt x="65" y="108"/>
                    <a:pt x="57" y="108"/>
                  </a:cubicBezTo>
                  <a:cubicBezTo>
                    <a:pt x="44" y="108"/>
                    <a:pt x="32" y="103"/>
                    <a:pt x="24" y="94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1" y="88"/>
                  </a:cubicBezTo>
                  <a:cubicBezTo>
                    <a:pt x="39" y="84"/>
                    <a:pt x="45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29" name="Freeform 292"/>
            <p:cNvSpPr>
              <a:spLocks noEditPoints="1"/>
            </p:cNvSpPr>
            <p:nvPr/>
          </p:nvSpPr>
          <p:spPr bwMode="auto">
            <a:xfrm>
              <a:off x="812355" y="2357987"/>
              <a:ext cx="158551" cy="160407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  <a:gd name="T10" fmla="*/ 107 w 115"/>
                <a:gd name="T11" fmla="*/ 58 h 116"/>
                <a:gd name="T12" fmla="*/ 105 w 115"/>
                <a:gd name="T13" fmla="*/ 75 h 116"/>
                <a:gd name="T14" fmla="*/ 93 w 115"/>
                <a:gd name="T15" fmla="*/ 82 h 116"/>
                <a:gd name="T16" fmla="*/ 85 w 115"/>
                <a:gd name="T17" fmla="*/ 16 h 116"/>
                <a:gd name="T18" fmla="*/ 107 w 115"/>
                <a:gd name="T19" fmla="*/ 58 h 116"/>
                <a:gd name="T20" fmla="*/ 75 w 115"/>
                <a:gd name="T21" fmla="*/ 11 h 116"/>
                <a:gd name="T22" fmla="*/ 88 w 115"/>
                <a:gd name="T23" fmla="*/ 84 h 116"/>
                <a:gd name="T24" fmla="*/ 75 w 115"/>
                <a:gd name="T25" fmla="*/ 86 h 116"/>
                <a:gd name="T26" fmla="*/ 57 w 115"/>
                <a:gd name="T27" fmla="*/ 8 h 116"/>
                <a:gd name="T28" fmla="*/ 58 w 115"/>
                <a:gd name="T29" fmla="*/ 8 h 116"/>
                <a:gd name="T30" fmla="*/ 75 w 115"/>
                <a:gd name="T31" fmla="*/ 11 h 116"/>
                <a:gd name="T32" fmla="*/ 37 w 115"/>
                <a:gd name="T33" fmla="*/ 19 h 116"/>
                <a:gd name="T34" fmla="*/ 53 w 115"/>
                <a:gd name="T35" fmla="*/ 9 h 116"/>
                <a:gd name="T36" fmla="*/ 71 w 115"/>
                <a:gd name="T37" fmla="*/ 85 h 116"/>
                <a:gd name="T38" fmla="*/ 50 w 115"/>
                <a:gd name="T39" fmla="*/ 78 h 116"/>
                <a:gd name="T40" fmla="*/ 37 w 115"/>
                <a:gd name="T41" fmla="*/ 19 h 116"/>
                <a:gd name="T42" fmla="*/ 16 w 115"/>
                <a:gd name="T43" fmla="*/ 30 h 116"/>
                <a:gd name="T44" fmla="*/ 33 w 115"/>
                <a:gd name="T45" fmla="*/ 21 h 116"/>
                <a:gd name="T46" fmla="*/ 42 w 115"/>
                <a:gd name="T47" fmla="*/ 34 h 116"/>
                <a:gd name="T48" fmla="*/ 9 w 115"/>
                <a:gd name="T49" fmla="*/ 47 h 116"/>
                <a:gd name="T50" fmla="*/ 16 w 115"/>
                <a:gd name="T51" fmla="*/ 30 h 116"/>
                <a:gd name="T52" fmla="*/ 25 w 115"/>
                <a:gd name="T53" fmla="*/ 20 h 116"/>
                <a:gd name="T54" fmla="*/ 39 w 115"/>
                <a:gd name="T55" fmla="*/ 12 h 116"/>
                <a:gd name="T56" fmla="*/ 33 w 115"/>
                <a:gd name="T57" fmla="*/ 17 h 116"/>
                <a:gd name="T58" fmla="*/ 25 w 115"/>
                <a:gd name="T59" fmla="*/ 20 h 116"/>
                <a:gd name="T60" fmla="*/ 8 w 115"/>
                <a:gd name="T61" fmla="*/ 54 h 116"/>
                <a:gd name="T62" fmla="*/ 43 w 115"/>
                <a:gd name="T63" fmla="*/ 38 h 116"/>
                <a:gd name="T64" fmla="*/ 45 w 115"/>
                <a:gd name="T65" fmla="*/ 51 h 116"/>
                <a:gd name="T66" fmla="*/ 10 w 115"/>
                <a:gd name="T67" fmla="*/ 74 h 116"/>
                <a:gd name="T68" fmla="*/ 8 w 115"/>
                <a:gd name="T69" fmla="*/ 58 h 116"/>
                <a:gd name="T70" fmla="*/ 8 w 115"/>
                <a:gd name="T71" fmla="*/ 54 h 116"/>
                <a:gd name="T72" fmla="*/ 12 w 115"/>
                <a:gd name="T73" fmla="*/ 79 h 116"/>
                <a:gd name="T74" fmla="*/ 46 w 115"/>
                <a:gd name="T75" fmla="*/ 55 h 116"/>
                <a:gd name="T76" fmla="*/ 46 w 115"/>
                <a:gd name="T77" fmla="*/ 78 h 116"/>
                <a:gd name="T78" fmla="*/ 21 w 115"/>
                <a:gd name="T79" fmla="*/ 92 h 116"/>
                <a:gd name="T80" fmla="*/ 12 w 115"/>
                <a:gd name="T81" fmla="*/ 79 h 116"/>
                <a:gd name="T82" fmla="*/ 24 w 115"/>
                <a:gd name="T83" fmla="*/ 95 h 116"/>
                <a:gd name="T84" fmla="*/ 28 w 115"/>
                <a:gd name="T85" fmla="*/ 91 h 116"/>
                <a:gd name="T86" fmla="*/ 67 w 115"/>
                <a:gd name="T87" fmla="*/ 104 h 116"/>
                <a:gd name="T88" fmla="*/ 80 w 115"/>
                <a:gd name="T89" fmla="*/ 103 h 116"/>
                <a:gd name="T90" fmla="*/ 58 w 115"/>
                <a:gd name="T91" fmla="*/ 108 h 116"/>
                <a:gd name="T92" fmla="*/ 24 w 115"/>
                <a:gd name="T93" fmla="*/ 95 h 116"/>
                <a:gd name="T94" fmla="*/ 92 w 115"/>
                <a:gd name="T95" fmla="*/ 94 h 116"/>
                <a:gd name="T96" fmla="*/ 32 w 115"/>
                <a:gd name="T97" fmla="*/ 88 h 116"/>
                <a:gd name="T98" fmla="*/ 48 w 115"/>
                <a:gd name="T99" fmla="*/ 81 h 116"/>
                <a:gd name="T100" fmla="*/ 101 w 115"/>
                <a:gd name="T101" fmla="*/ 82 h 116"/>
                <a:gd name="T102" fmla="*/ 92 w 115"/>
                <a:gd name="T103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89" y="116"/>
                    <a:pt x="115" y="90"/>
                    <a:pt x="115" y="58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5" y="75"/>
                  </a:cubicBezTo>
                  <a:cubicBezTo>
                    <a:pt x="102" y="77"/>
                    <a:pt x="98" y="80"/>
                    <a:pt x="93" y="82"/>
                  </a:cubicBezTo>
                  <a:cubicBezTo>
                    <a:pt x="99" y="46"/>
                    <a:pt x="91" y="26"/>
                    <a:pt x="85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5" y="11"/>
                  </a:moveTo>
                  <a:cubicBezTo>
                    <a:pt x="79" y="15"/>
                    <a:pt x="98" y="32"/>
                    <a:pt x="88" y="84"/>
                  </a:cubicBezTo>
                  <a:cubicBezTo>
                    <a:pt x="84" y="85"/>
                    <a:pt x="80" y="86"/>
                    <a:pt x="75" y="86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4" y="8"/>
                    <a:pt x="69" y="9"/>
                    <a:pt x="75" y="11"/>
                  </a:cubicBezTo>
                  <a:close/>
                  <a:moveTo>
                    <a:pt x="37" y="19"/>
                  </a:moveTo>
                  <a:cubicBezTo>
                    <a:pt x="42" y="14"/>
                    <a:pt x="49" y="10"/>
                    <a:pt x="53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5" y="85"/>
                    <a:pt x="58" y="83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6"/>
                    <a:pt x="31" y="21"/>
                    <a:pt x="33" y="21"/>
                  </a:cubicBezTo>
                  <a:cubicBezTo>
                    <a:pt x="35" y="22"/>
                    <a:pt x="38" y="25"/>
                    <a:pt x="42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1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30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2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2"/>
                    <a:pt x="45" y="46"/>
                    <a:pt x="45" y="51"/>
                  </a:cubicBezTo>
                  <a:cubicBezTo>
                    <a:pt x="42" y="52"/>
                    <a:pt x="23" y="60"/>
                    <a:pt x="10" y="74"/>
                  </a:cubicBezTo>
                  <a:cubicBezTo>
                    <a:pt x="9" y="69"/>
                    <a:pt x="8" y="64"/>
                    <a:pt x="8" y="58"/>
                  </a:cubicBezTo>
                  <a:cubicBezTo>
                    <a:pt x="8" y="57"/>
                    <a:pt x="8" y="56"/>
                    <a:pt x="8" y="54"/>
                  </a:cubicBezTo>
                  <a:close/>
                  <a:moveTo>
                    <a:pt x="12" y="79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7" y="69"/>
                    <a:pt x="46" y="78"/>
                  </a:cubicBezTo>
                  <a:cubicBezTo>
                    <a:pt x="42" y="79"/>
                    <a:pt x="30" y="82"/>
                    <a:pt x="21" y="92"/>
                  </a:cubicBezTo>
                  <a:cubicBezTo>
                    <a:pt x="17" y="88"/>
                    <a:pt x="14" y="83"/>
                    <a:pt x="12" y="79"/>
                  </a:cubicBezTo>
                  <a:close/>
                  <a:moveTo>
                    <a:pt x="24" y="95"/>
                  </a:moveTo>
                  <a:cubicBezTo>
                    <a:pt x="25" y="93"/>
                    <a:pt x="27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4"/>
                    <a:pt x="80" y="103"/>
                  </a:cubicBezTo>
                  <a:cubicBezTo>
                    <a:pt x="73" y="106"/>
                    <a:pt x="66" y="108"/>
                    <a:pt x="58" y="108"/>
                  </a:cubicBezTo>
                  <a:cubicBezTo>
                    <a:pt x="45" y="108"/>
                    <a:pt x="33" y="103"/>
                    <a:pt x="24" y="95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2" y="88"/>
                  </a:cubicBezTo>
                  <a:cubicBezTo>
                    <a:pt x="39" y="84"/>
                    <a:pt x="46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0" name="Freeform 293"/>
            <p:cNvSpPr>
              <a:spLocks noEditPoints="1"/>
            </p:cNvSpPr>
            <p:nvPr/>
          </p:nvSpPr>
          <p:spPr bwMode="auto">
            <a:xfrm>
              <a:off x="978032" y="768173"/>
              <a:ext cx="158552" cy="158624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7 h 115"/>
                <a:gd name="T4" fmla="*/ 58 w 115"/>
                <a:gd name="T5" fmla="*/ 115 h 115"/>
                <a:gd name="T6" fmla="*/ 115 w 115"/>
                <a:gd name="T7" fmla="*/ 57 h 115"/>
                <a:gd name="T8" fmla="*/ 58 w 115"/>
                <a:gd name="T9" fmla="*/ 0 h 115"/>
                <a:gd name="T10" fmla="*/ 103 w 115"/>
                <a:gd name="T11" fmla="*/ 38 h 115"/>
                <a:gd name="T12" fmla="*/ 39 w 115"/>
                <a:gd name="T13" fmla="*/ 27 h 115"/>
                <a:gd name="T14" fmla="*/ 29 w 115"/>
                <a:gd name="T15" fmla="*/ 31 h 115"/>
                <a:gd name="T16" fmla="*/ 30 w 115"/>
                <a:gd name="T17" fmla="*/ 27 h 115"/>
                <a:gd name="T18" fmla="*/ 68 w 115"/>
                <a:gd name="T19" fmla="*/ 9 h 115"/>
                <a:gd name="T20" fmla="*/ 103 w 115"/>
                <a:gd name="T21" fmla="*/ 38 h 115"/>
                <a:gd name="T22" fmla="*/ 62 w 115"/>
                <a:gd name="T23" fmla="*/ 8 h 115"/>
                <a:gd name="T24" fmla="*/ 30 w 115"/>
                <a:gd name="T25" fmla="*/ 22 h 115"/>
                <a:gd name="T26" fmla="*/ 32 w 115"/>
                <a:gd name="T27" fmla="*/ 15 h 115"/>
                <a:gd name="T28" fmla="*/ 32 w 115"/>
                <a:gd name="T29" fmla="*/ 15 h 115"/>
                <a:gd name="T30" fmla="*/ 58 w 115"/>
                <a:gd name="T31" fmla="*/ 7 h 115"/>
                <a:gd name="T32" fmla="*/ 62 w 115"/>
                <a:gd name="T33" fmla="*/ 8 h 115"/>
                <a:gd name="T34" fmla="*/ 26 w 115"/>
                <a:gd name="T35" fmla="*/ 18 h 115"/>
                <a:gd name="T36" fmla="*/ 25 w 115"/>
                <a:gd name="T37" fmla="*/ 23 h 115"/>
                <a:gd name="T38" fmla="*/ 21 w 115"/>
                <a:gd name="T39" fmla="*/ 24 h 115"/>
                <a:gd name="T40" fmla="*/ 26 w 115"/>
                <a:gd name="T41" fmla="*/ 18 h 115"/>
                <a:gd name="T42" fmla="*/ 17 w 115"/>
                <a:gd name="T43" fmla="*/ 28 h 115"/>
                <a:gd name="T44" fmla="*/ 25 w 115"/>
                <a:gd name="T45" fmla="*/ 28 h 115"/>
                <a:gd name="T46" fmla="*/ 25 w 115"/>
                <a:gd name="T47" fmla="*/ 34 h 115"/>
                <a:gd name="T48" fmla="*/ 9 w 115"/>
                <a:gd name="T49" fmla="*/ 47 h 115"/>
                <a:gd name="T50" fmla="*/ 17 w 115"/>
                <a:gd name="T51" fmla="*/ 28 h 115"/>
                <a:gd name="T52" fmla="*/ 8 w 115"/>
                <a:gd name="T53" fmla="*/ 55 h 115"/>
                <a:gd name="T54" fmla="*/ 25 w 115"/>
                <a:gd name="T55" fmla="*/ 39 h 115"/>
                <a:gd name="T56" fmla="*/ 25 w 115"/>
                <a:gd name="T57" fmla="*/ 48 h 115"/>
                <a:gd name="T58" fmla="*/ 25 w 115"/>
                <a:gd name="T59" fmla="*/ 49 h 115"/>
                <a:gd name="T60" fmla="*/ 21 w 115"/>
                <a:gd name="T61" fmla="*/ 53 h 115"/>
                <a:gd name="T62" fmla="*/ 14 w 115"/>
                <a:gd name="T63" fmla="*/ 82 h 115"/>
                <a:gd name="T64" fmla="*/ 8 w 115"/>
                <a:gd name="T65" fmla="*/ 57 h 115"/>
                <a:gd name="T66" fmla="*/ 8 w 115"/>
                <a:gd name="T67" fmla="*/ 55 h 115"/>
                <a:gd name="T68" fmla="*/ 19 w 115"/>
                <a:gd name="T69" fmla="*/ 89 h 115"/>
                <a:gd name="T70" fmla="*/ 25 w 115"/>
                <a:gd name="T71" fmla="*/ 56 h 115"/>
                <a:gd name="T72" fmla="*/ 26 w 115"/>
                <a:gd name="T73" fmla="*/ 54 h 115"/>
                <a:gd name="T74" fmla="*/ 60 w 115"/>
                <a:gd name="T75" fmla="*/ 107 h 115"/>
                <a:gd name="T76" fmla="*/ 58 w 115"/>
                <a:gd name="T77" fmla="*/ 107 h 115"/>
                <a:gd name="T78" fmla="*/ 19 w 115"/>
                <a:gd name="T79" fmla="*/ 89 h 115"/>
                <a:gd name="T80" fmla="*/ 66 w 115"/>
                <a:gd name="T81" fmla="*/ 106 h 115"/>
                <a:gd name="T82" fmla="*/ 30 w 115"/>
                <a:gd name="T83" fmla="*/ 52 h 115"/>
                <a:gd name="T84" fmla="*/ 33 w 115"/>
                <a:gd name="T85" fmla="*/ 51 h 115"/>
                <a:gd name="T86" fmla="*/ 99 w 115"/>
                <a:gd name="T87" fmla="*/ 85 h 115"/>
                <a:gd name="T88" fmla="*/ 66 w 115"/>
                <a:gd name="T89" fmla="*/ 106 h 115"/>
                <a:gd name="T90" fmla="*/ 101 w 115"/>
                <a:gd name="T91" fmla="*/ 82 h 115"/>
                <a:gd name="T92" fmla="*/ 33 w 115"/>
                <a:gd name="T93" fmla="*/ 46 h 115"/>
                <a:gd name="T94" fmla="*/ 30 w 115"/>
                <a:gd name="T95" fmla="*/ 47 h 115"/>
                <a:gd name="T96" fmla="*/ 29 w 115"/>
                <a:gd name="T97" fmla="*/ 36 h 115"/>
                <a:gd name="T98" fmla="*/ 41 w 115"/>
                <a:gd name="T99" fmla="*/ 32 h 115"/>
                <a:gd name="T100" fmla="*/ 106 w 115"/>
                <a:gd name="T101" fmla="*/ 44 h 115"/>
                <a:gd name="T102" fmla="*/ 107 w 115"/>
                <a:gd name="T103" fmla="*/ 57 h 115"/>
                <a:gd name="T104" fmla="*/ 101 w 115"/>
                <a:gd name="T105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5" y="89"/>
                    <a:pt x="115" y="57"/>
                  </a:cubicBezTo>
                  <a:cubicBezTo>
                    <a:pt x="115" y="25"/>
                    <a:pt x="89" y="0"/>
                    <a:pt x="58" y="0"/>
                  </a:cubicBezTo>
                  <a:close/>
                  <a:moveTo>
                    <a:pt x="103" y="38"/>
                  </a:moveTo>
                  <a:cubicBezTo>
                    <a:pt x="80" y="26"/>
                    <a:pt x="58" y="22"/>
                    <a:pt x="39" y="27"/>
                  </a:cubicBezTo>
                  <a:cubicBezTo>
                    <a:pt x="36" y="28"/>
                    <a:pt x="32" y="30"/>
                    <a:pt x="29" y="31"/>
                  </a:cubicBezTo>
                  <a:cubicBezTo>
                    <a:pt x="29" y="30"/>
                    <a:pt x="29" y="28"/>
                    <a:pt x="30" y="27"/>
                  </a:cubicBezTo>
                  <a:cubicBezTo>
                    <a:pt x="39" y="25"/>
                    <a:pt x="53" y="20"/>
                    <a:pt x="68" y="9"/>
                  </a:cubicBezTo>
                  <a:cubicBezTo>
                    <a:pt x="84" y="12"/>
                    <a:pt x="97" y="23"/>
                    <a:pt x="103" y="38"/>
                  </a:cubicBezTo>
                  <a:close/>
                  <a:moveTo>
                    <a:pt x="62" y="8"/>
                  </a:moveTo>
                  <a:cubicBezTo>
                    <a:pt x="50" y="16"/>
                    <a:pt x="39" y="20"/>
                    <a:pt x="30" y="22"/>
                  </a:cubicBezTo>
                  <a:cubicBezTo>
                    <a:pt x="31" y="17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9" y="10"/>
                    <a:pt x="48" y="7"/>
                    <a:pt x="58" y="7"/>
                  </a:cubicBezTo>
                  <a:cubicBezTo>
                    <a:pt x="59" y="7"/>
                    <a:pt x="61" y="7"/>
                    <a:pt x="62" y="8"/>
                  </a:cubicBezTo>
                  <a:close/>
                  <a:moveTo>
                    <a:pt x="26" y="18"/>
                  </a:moveTo>
                  <a:cubicBezTo>
                    <a:pt x="26" y="20"/>
                    <a:pt x="26" y="21"/>
                    <a:pt x="25" y="23"/>
                  </a:cubicBezTo>
                  <a:cubicBezTo>
                    <a:pt x="24" y="23"/>
                    <a:pt x="22" y="24"/>
                    <a:pt x="21" y="24"/>
                  </a:cubicBezTo>
                  <a:cubicBezTo>
                    <a:pt x="22" y="22"/>
                    <a:pt x="24" y="20"/>
                    <a:pt x="26" y="18"/>
                  </a:cubicBezTo>
                  <a:close/>
                  <a:moveTo>
                    <a:pt x="17" y="28"/>
                  </a:moveTo>
                  <a:cubicBezTo>
                    <a:pt x="19" y="28"/>
                    <a:pt x="21" y="28"/>
                    <a:pt x="25" y="28"/>
                  </a:cubicBezTo>
                  <a:cubicBezTo>
                    <a:pt x="25" y="30"/>
                    <a:pt x="25" y="32"/>
                    <a:pt x="25" y="34"/>
                  </a:cubicBezTo>
                  <a:cubicBezTo>
                    <a:pt x="17" y="38"/>
                    <a:pt x="12" y="43"/>
                    <a:pt x="9" y="47"/>
                  </a:cubicBezTo>
                  <a:cubicBezTo>
                    <a:pt x="10" y="40"/>
                    <a:pt x="13" y="34"/>
                    <a:pt x="17" y="28"/>
                  </a:cubicBezTo>
                  <a:close/>
                  <a:moveTo>
                    <a:pt x="8" y="55"/>
                  </a:moveTo>
                  <a:cubicBezTo>
                    <a:pt x="9" y="53"/>
                    <a:pt x="14" y="45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0"/>
                    <a:pt x="22" y="51"/>
                    <a:pt x="21" y="53"/>
                  </a:cubicBezTo>
                  <a:cubicBezTo>
                    <a:pt x="15" y="60"/>
                    <a:pt x="14" y="73"/>
                    <a:pt x="14" y="82"/>
                  </a:cubicBezTo>
                  <a:cubicBezTo>
                    <a:pt x="10" y="75"/>
                    <a:pt x="8" y="66"/>
                    <a:pt x="8" y="57"/>
                  </a:cubicBezTo>
                  <a:cubicBezTo>
                    <a:pt x="8" y="57"/>
                    <a:pt x="8" y="56"/>
                    <a:pt x="8" y="55"/>
                  </a:cubicBezTo>
                  <a:close/>
                  <a:moveTo>
                    <a:pt x="19" y="89"/>
                  </a:moveTo>
                  <a:cubicBezTo>
                    <a:pt x="18" y="82"/>
                    <a:pt x="18" y="64"/>
                    <a:pt x="25" y="56"/>
                  </a:cubicBezTo>
                  <a:cubicBezTo>
                    <a:pt x="25" y="55"/>
                    <a:pt x="26" y="54"/>
                    <a:pt x="26" y="54"/>
                  </a:cubicBezTo>
                  <a:cubicBezTo>
                    <a:pt x="29" y="70"/>
                    <a:pt x="38" y="90"/>
                    <a:pt x="60" y="107"/>
                  </a:cubicBezTo>
                  <a:cubicBezTo>
                    <a:pt x="59" y="107"/>
                    <a:pt x="58" y="107"/>
                    <a:pt x="58" y="107"/>
                  </a:cubicBezTo>
                  <a:cubicBezTo>
                    <a:pt x="42" y="107"/>
                    <a:pt x="28" y="100"/>
                    <a:pt x="19" y="89"/>
                  </a:cubicBezTo>
                  <a:close/>
                  <a:moveTo>
                    <a:pt x="66" y="106"/>
                  </a:moveTo>
                  <a:cubicBezTo>
                    <a:pt x="46" y="92"/>
                    <a:pt x="34" y="73"/>
                    <a:pt x="30" y="52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55" y="49"/>
                    <a:pt x="87" y="75"/>
                    <a:pt x="99" y="85"/>
                  </a:cubicBezTo>
                  <a:cubicBezTo>
                    <a:pt x="91" y="96"/>
                    <a:pt x="80" y="104"/>
                    <a:pt x="66" y="106"/>
                  </a:cubicBezTo>
                  <a:close/>
                  <a:moveTo>
                    <a:pt x="101" y="82"/>
                  </a:moveTo>
                  <a:cubicBezTo>
                    <a:pt x="86" y="69"/>
                    <a:pt x="55" y="44"/>
                    <a:pt x="33" y="46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2" y="34"/>
                    <a:pt x="36" y="33"/>
                    <a:pt x="41" y="32"/>
                  </a:cubicBezTo>
                  <a:cubicBezTo>
                    <a:pt x="59" y="26"/>
                    <a:pt x="81" y="31"/>
                    <a:pt x="106" y="44"/>
                  </a:cubicBezTo>
                  <a:cubicBezTo>
                    <a:pt x="107" y="48"/>
                    <a:pt x="107" y="53"/>
                    <a:pt x="107" y="57"/>
                  </a:cubicBezTo>
                  <a:cubicBezTo>
                    <a:pt x="107" y="66"/>
                    <a:pt x="105" y="74"/>
                    <a:pt x="101" y="8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1" name="Freeform 294"/>
            <p:cNvSpPr>
              <a:spLocks noEditPoints="1"/>
            </p:cNvSpPr>
            <p:nvPr/>
          </p:nvSpPr>
          <p:spPr bwMode="auto">
            <a:xfrm>
              <a:off x="1678154" y="2113811"/>
              <a:ext cx="236936" cy="390325"/>
            </a:xfrm>
            <a:custGeom>
              <a:avLst/>
              <a:gdLst>
                <a:gd name="T0" fmla="*/ 166 w 171"/>
                <a:gd name="T1" fmla="*/ 168 h 284"/>
                <a:gd name="T2" fmla="*/ 166 w 171"/>
                <a:gd name="T3" fmla="*/ 167 h 284"/>
                <a:gd name="T4" fmla="*/ 166 w 171"/>
                <a:gd name="T5" fmla="*/ 80 h 284"/>
                <a:gd name="T6" fmla="*/ 86 w 171"/>
                <a:gd name="T7" fmla="*/ 0 h 284"/>
                <a:gd name="T8" fmla="*/ 6 w 171"/>
                <a:gd name="T9" fmla="*/ 80 h 284"/>
                <a:gd name="T10" fmla="*/ 6 w 171"/>
                <a:gd name="T11" fmla="*/ 167 h 284"/>
                <a:gd name="T12" fmla="*/ 5 w 171"/>
                <a:gd name="T13" fmla="*/ 168 h 284"/>
                <a:gd name="T14" fmla="*/ 3 w 171"/>
                <a:gd name="T15" fmla="*/ 179 h 284"/>
                <a:gd name="T16" fmla="*/ 14 w 171"/>
                <a:gd name="T17" fmla="*/ 182 h 284"/>
                <a:gd name="T18" fmla="*/ 50 w 171"/>
                <a:gd name="T19" fmla="*/ 158 h 284"/>
                <a:gd name="T20" fmla="*/ 52 w 171"/>
                <a:gd name="T21" fmla="*/ 157 h 284"/>
                <a:gd name="T22" fmla="*/ 55 w 171"/>
                <a:gd name="T23" fmla="*/ 153 h 284"/>
                <a:gd name="T24" fmla="*/ 61 w 171"/>
                <a:gd name="T25" fmla="*/ 136 h 284"/>
                <a:gd name="T26" fmla="*/ 61 w 171"/>
                <a:gd name="T27" fmla="*/ 164 h 284"/>
                <a:gd name="T28" fmla="*/ 61 w 171"/>
                <a:gd name="T29" fmla="*/ 180 h 284"/>
                <a:gd name="T30" fmla="*/ 61 w 171"/>
                <a:gd name="T31" fmla="*/ 274 h 284"/>
                <a:gd name="T32" fmla="*/ 71 w 171"/>
                <a:gd name="T33" fmla="*/ 284 h 284"/>
                <a:gd name="T34" fmla="*/ 81 w 171"/>
                <a:gd name="T35" fmla="*/ 274 h 284"/>
                <a:gd name="T36" fmla="*/ 81 w 171"/>
                <a:gd name="T37" fmla="*/ 185 h 284"/>
                <a:gd name="T38" fmla="*/ 89 w 171"/>
                <a:gd name="T39" fmla="*/ 185 h 284"/>
                <a:gd name="T40" fmla="*/ 89 w 171"/>
                <a:gd name="T41" fmla="*/ 274 h 284"/>
                <a:gd name="T42" fmla="*/ 100 w 171"/>
                <a:gd name="T43" fmla="*/ 284 h 284"/>
                <a:gd name="T44" fmla="*/ 110 w 171"/>
                <a:gd name="T45" fmla="*/ 274 h 284"/>
                <a:gd name="T46" fmla="*/ 110 w 171"/>
                <a:gd name="T47" fmla="*/ 180 h 284"/>
                <a:gd name="T48" fmla="*/ 110 w 171"/>
                <a:gd name="T49" fmla="*/ 164 h 284"/>
                <a:gd name="T50" fmla="*/ 110 w 171"/>
                <a:gd name="T51" fmla="*/ 133 h 284"/>
                <a:gd name="T52" fmla="*/ 117 w 171"/>
                <a:gd name="T53" fmla="*/ 153 h 284"/>
                <a:gd name="T54" fmla="*/ 119 w 171"/>
                <a:gd name="T55" fmla="*/ 157 h 284"/>
                <a:gd name="T56" fmla="*/ 121 w 171"/>
                <a:gd name="T57" fmla="*/ 158 h 284"/>
                <a:gd name="T58" fmla="*/ 158 w 171"/>
                <a:gd name="T59" fmla="*/ 182 h 284"/>
                <a:gd name="T60" fmla="*/ 169 w 171"/>
                <a:gd name="T61" fmla="*/ 179 h 284"/>
                <a:gd name="T62" fmla="*/ 166 w 171"/>
                <a:gd name="T63" fmla="*/ 168 h 284"/>
                <a:gd name="T64" fmla="*/ 157 w 171"/>
                <a:gd name="T65" fmla="*/ 162 h 284"/>
                <a:gd name="T66" fmla="*/ 131 w 171"/>
                <a:gd name="T67" fmla="*/ 145 h 284"/>
                <a:gd name="T68" fmla="*/ 114 w 171"/>
                <a:gd name="T69" fmla="*/ 91 h 284"/>
                <a:gd name="T70" fmla="*/ 105 w 171"/>
                <a:gd name="T71" fmla="*/ 85 h 284"/>
                <a:gd name="T72" fmla="*/ 67 w 171"/>
                <a:gd name="T73" fmla="*/ 85 h 284"/>
                <a:gd name="T74" fmla="*/ 64 w 171"/>
                <a:gd name="T75" fmla="*/ 85 h 284"/>
                <a:gd name="T76" fmla="*/ 64 w 171"/>
                <a:gd name="T77" fmla="*/ 85 h 284"/>
                <a:gd name="T78" fmla="*/ 58 w 171"/>
                <a:gd name="T79" fmla="*/ 91 h 284"/>
                <a:gd name="T80" fmla="*/ 40 w 171"/>
                <a:gd name="T81" fmla="*/ 145 h 284"/>
                <a:gd name="T82" fmla="*/ 14 w 171"/>
                <a:gd name="T83" fmla="*/ 162 h 284"/>
                <a:gd name="T84" fmla="*/ 14 w 171"/>
                <a:gd name="T85" fmla="*/ 80 h 284"/>
                <a:gd name="T86" fmla="*/ 86 w 171"/>
                <a:gd name="T87" fmla="*/ 9 h 284"/>
                <a:gd name="T88" fmla="*/ 157 w 171"/>
                <a:gd name="T89" fmla="*/ 80 h 284"/>
                <a:gd name="T90" fmla="*/ 157 w 171"/>
                <a:gd name="T91" fmla="*/ 16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284">
                  <a:moveTo>
                    <a:pt x="166" y="168"/>
                  </a:moveTo>
                  <a:cubicBezTo>
                    <a:pt x="166" y="167"/>
                    <a:pt x="166" y="167"/>
                    <a:pt x="166" y="167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36"/>
                    <a:pt x="130" y="0"/>
                    <a:pt x="86" y="0"/>
                  </a:cubicBezTo>
                  <a:cubicBezTo>
                    <a:pt x="42" y="0"/>
                    <a:pt x="6" y="36"/>
                    <a:pt x="6" y="8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" y="170"/>
                    <a:pt x="0" y="175"/>
                    <a:pt x="3" y="179"/>
                  </a:cubicBezTo>
                  <a:cubicBezTo>
                    <a:pt x="5" y="183"/>
                    <a:pt x="10" y="184"/>
                    <a:pt x="14" y="182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8"/>
                    <a:pt x="52" y="157"/>
                    <a:pt x="52" y="157"/>
                  </a:cubicBezTo>
                  <a:cubicBezTo>
                    <a:pt x="54" y="156"/>
                    <a:pt x="55" y="154"/>
                    <a:pt x="55" y="153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1" y="280"/>
                    <a:pt x="65" y="284"/>
                    <a:pt x="71" y="284"/>
                  </a:cubicBezTo>
                  <a:cubicBezTo>
                    <a:pt x="77" y="284"/>
                    <a:pt x="81" y="280"/>
                    <a:pt x="81" y="274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9" y="280"/>
                    <a:pt x="94" y="284"/>
                    <a:pt x="100" y="284"/>
                  </a:cubicBezTo>
                  <a:cubicBezTo>
                    <a:pt x="106" y="284"/>
                    <a:pt x="110" y="280"/>
                    <a:pt x="110" y="2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4"/>
                    <a:pt x="118" y="156"/>
                    <a:pt x="119" y="157"/>
                  </a:cubicBezTo>
                  <a:cubicBezTo>
                    <a:pt x="120" y="157"/>
                    <a:pt x="121" y="158"/>
                    <a:pt x="121" y="158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62" y="184"/>
                    <a:pt x="167" y="183"/>
                    <a:pt x="169" y="179"/>
                  </a:cubicBezTo>
                  <a:cubicBezTo>
                    <a:pt x="171" y="175"/>
                    <a:pt x="170" y="170"/>
                    <a:pt x="166" y="168"/>
                  </a:cubicBezTo>
                  <a:close/>
                  <a:moveTo>
                    <a:pt x="157" y="162"/>
                  </a:moveTo>
                  <a:cubicBezTo>
                    <a:pt x="131" y="145"/>
                    <a:pt x="131" y="145"/>
                    <a:pt x="131" y="145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2" y="87"/>
                    <a:pt x="109" y="85"/>
                    <a:pt x="105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6" y="85"/>
                    <a:pt x="65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1" y="86"/>
                    <a:pt x="59" y="88"/>
                    <a:pt x="58" y="91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41"/>
                    <a:pt x="46" y="9"/>
                    <a:pt x="86" y="9"/>
                  </a:cubicBezTo>
                  <a:cubicBezTo>
                    <a:pt x="125" y="9"/>
                    <a:pt x="157" y="41"/>
                    <a:pt x="157" y="80"/>
                  </a:cubicBezTo>
                  <a:lnTo>
                    <a:pt x="157" y="16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2" name="Oval 295"/>
            <p:cNvSpPr>
              <a:spLocks noChangeArrowheads="1"/>
            </p:cNvSpPr>
            <p:nvPr/>
          </p:nvSpPr>
          <p:spPr bwMode="auto">
            <a:xfrm>
              <a:off x="1770791" y="2172628"/>
              <a:ext cx="49881" cy="51686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633" name="Freeform 296"/>
            <p:cNvSpPr>
              <a:spLocks noEditPoints="1"/>
            </p:cNvSpPr>
            <p:nvPr/>
          </p:nvSpPr>
          <p:spPr bwMode="auto">
            <a:xfrm>
              <a:off x="2123524" y="3013875"/>
              <a:ext cx="153207" cy="254869"/>
            </a:xfrm>
            <a:custGeom>
              <a:avLst/>
              <a:gdLst>
                <a:gd name="T0" fmla="*/ 107 w 111"/>
                <a:gd name="T1" fmla="*/ 108 h 184"/>
                <a:gd name="T2" fmla="*/ 107 w 111"/>
                <a:gd name="T3" fmla="*/ 108 h 184"/>
                <a:gd name="T4" fmla="*/ 107 w 111"/>
                <a:gd name="T5" fmla="*/ 52 h 184"/>
                <a:gd name="T6" fmla="*/ 55 w 111"/>
                <a:gd name="T7" fmla="*/ 0 h 184"/>
                <a:gd name="T8" fmla="*/ 4 w 111"/>
                <a:gd name="T9" fmla="*/ 52 h 184"/>
                <a:gd name="T10" fmla="*/ 4 w 111"/>
                <a:gd name="T11" fmla="*/ 108 h 184"/>
                <a:gd name="T12" fmla="*/ 3 w 111"/>
                <a:gd name="T13" fmla="*/ 108 h 184"/>
                <a:gd name="T14" fmla="*/ 2 w 111"/>
                <a:gd name="T15" fmla="*/ 116 h 184"/>
                <a:gd name="T16" fmla="*/ 9 w 111"/>
                <a:gd name="T17" fmla="*/ 117 h 184"/>
                <a:gd name="T18" fmla="*/ 32 w 111"/>
                <a:gd name="T19" fmla="*/ 102 h 184"/>
                <a:gd name="T20" fmla="*/ 34 w 111"/>
                <a:gd name="T21" fmla="*/ 101 h 184"/>
                <a:gd name="T22" fmla="*/ 36 w 111"/>
                <a:gd name="T23" fmla="*/ 99 h 184"/>
                <a:gd name="T24" fmla="*/ 39 w 111"/>
                <a:gd name="T25" fmla="*/ 88 h 184"/>
                <a:gd name="T26" fmla="*/ 39 w 111"/>
                <a:gd name="T27" fmla="*/ 106 h 184"/>
                <a:gd name="T28" fmla="*/ 39 w 111"/>
                <a:gd name="T29" fmla="*/ 117 h 184"/>
                <a:gd name="T30" fmla="*/ 39 w 111"/>
                <a:gd name="T31" fmla="*/ 177 h 184"/>
                <a:gd name="T32" fmla="*/ 46 w 111"/>
                <a:gd name="T33" fmla="*/ 184 h 184"/>
                <a:gd name="T34" fmla="*/ 52 w 111"/>
                <a:gd name="T35" fmla="*/ 177 h 184"/>
                <a:gd name="T36" fmla="*/ 52 w 111"/>
                <a:gd name="T37" fmla="*/ 119 h 184"/>
                <a:gd name="T38" fmla="*/ 58 w 111"/>
                <a:gd name="T39" fmla="*/ 119 h 184"/>
                <a:gd name="T40" fmla="*/ 58 w 111"/>
                <a:gd name="T41" fmla="*/ 177 h 184"/>
                <a:gd name="T42" fmla="*/ 64 w 111"/>
                <a:gd name="T43" fmla="*/ 184 h 184"/>
                <a:gd name="T44" fmla="*/ 71 w 111"/>
                <a:gd name="T45" fmla="*/ 177 h 184"/>
                <a:gd name="T46" fmla="*/ 71 w 111"/>
                <a:gd name="T47" fmla="*/ 117 h 184"/>
                <a:gd name="T48" fmla="*/ 71 w 111"/>
                <a:gd name="T49" fmla="*/ 106 h 184"/>
                <a:gd name="T50" fmla="*/ 71 w 111"/>
                <a:gd name="T51" fmla="*/ 86 h 184"/>
                <a:gd name="T52" fmla="*/ 75 w 111"/>
                <a:gd name="T53" fmla="*/ 99 h 184"/>
                <a:gd name="T54" fmla="*/ 77 w 111"/>
                <a:gd name="T55" fmla="*/ 101 h 184"/>
                <a:gd name="T56" fmla="*/ 78 w 111"/>
                <a:gd name="T57" fmla="*/ 102 h 184"/>
                <a:gd name="T58" fmla="*/ 102 w 111"/>
                <a:gd name="T59" fmla="*/ 117 h 184"/>
                <a:gd name="T60" fmla="*/ 109 w 111"/>
                <a:gd name="T61" fmla="*/ 116 h 184"/>
                <a:gd name="T62" fmla="*/ 107 w 111"/>
                <a:gd name="T63" fmla="*/ 108 h 184"/>
                <a:gd name="T64" fmla="*/ 101 w 111"/>
                <a:gd name="T65" fmla="*/ 105 h 184"/>
                <a:gd name="T66" fmla="*/ 85 w 111"/>
                <a:gd name="T67" fmla="*/ 94 h 184"/>
                <a:gd name="T68" fmla="*/ 73 w 111"/>
                <a:gd name="T69" fmla="*/ 59 h 184"/>
                <a:gd name="T70" fmla="*/ 68 w 111"/>
                <a:gd name="T71" fmla="*/ 55 h 184"/>
                <a:gd name="T72" fmla="*/ 43 w 111"/>
                <a:gd name="T73" fmla="*/ 55 h 184"/>
                <a:gd name="T74" fmla="*/ 41 w 111"/>
                <a:gd name="T75" fmla="*/ 55 h 184"/>
                <a:gd name="T76" fmla="*/ 41 w 111"/>
                <a:gd name="T77" fmla="*/ 55 h 184"/>
                <a:gd name="T78" fmla="*/ 37 w 111"/>
                <a:gd name="T79" fmla="*/ 59 h 184"/>
                <a:gd name="T80" fmla="*/ 26 w 111"/>
                <a:gd name="T81" fmla="*/ 94 h 184"/>
                <a:gd name="T82" fmla="*/ 9 w 111"/>
                <a:gd name="T83" fmla="*/ 105 h 184"/>
                <a:gd name="T84" fmla="*/ 9 w 111"/>
                <a:gd name="T85" fmla="*/ 52 h 184"/>
                <a:gd name="T86" fmla="*/ 55 w 111"/>
                <a:gd name="T87" fmla="*/ 6 h 184"/>
                <a:gd name="T88" fmla="*/ 101 w 111"/>
                <a:gd name="T89" fmla="*/ 52 h 184"/>
                <a:gd name="T90" fmla="*/ 101 w 111"/>
                <a:gd name="T91" fmla="*/ 10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" h="184">
                  <a:moveTo>
                    <a:pt x="107" y="108"/>
                  </a:moveTo>
                  <a:cubicBezTo>
                    <a:pt x="107" y="108"/>
                    <a:pt x="107" y="108"/>
                    <a:pt x="107" y="108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3"/>
                    <a:pt x="84" y="0"/>
                    <a:pt x="55" y="0"/>
                  </a:cubicBezTo>
                  <a:cubicBezTo>
                    <a:pt x="27" y="0"/>
                    <a:pt x="4" y="23"/>
                    <a:pt x="4" y="5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1" y="110"/>
                    <a:pt x="0" y="113"/>
                    <a:pt x="2" y="116"/>
                  </a:cubicBezTo>
                  <a:cubicBezTo>
                    <a:pt x="3" y="118"/>
                    <a:pt x="6" y="119"/>
                    <a:pt x="9" y="117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2"/>
                    <a:pt x="33" y="102"/>
                    <a:pt x="34" y="101"/>
                  </a:cubicBezTo>
                  <a:cubicBezTo>
                    <a:pt x="35" y="101"/>
                    <a:pt x="35" y="100"/>
                    <a:pt x="36" y="9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81"/>
                    <a:pt x="42" y="184"/>
                    <a:pt x="46" y="184"/>
                  </a:cubicBezTo>
                  <a:cubicBezTo>
                    <a:pt x="50" y="184"/>
                    <a:pt x="52" y="181"/>
                    <a:pt x="52" y="177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81"/>
                    <a:pt x="61" y="184"/>
                    <a:pt x="64" y="184"/>
                  </a:cubicBezTo>
                  <a:cubicBezTo>
                    <a:pt x="68" y="184"/>
                    <a:pt x="71" y="181"/>
                    <a:pt x="71" y="17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100"/>
                    <a:pt x="76" y="101"/>
                    <a:pt x="77" y="101"/>
                  </a:cubicBezTo>
                  <a:cubicBezTo>
                    <a:pt x="77" y="102"/>
                    <a:pt x="78" y="102"/>
                    <a:pt x="78" y="102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4" y="119"/>
                    <a:pt x="108" y="118"/>
                    <a:pt x="109" y="116"/>
                  </a:cubicBezTo>
                  <a:cubicBezTo>
                    <a:pt x="111" y="113"/>
                    <a:pt x="110" y="110"/>
                    <a:pt x="107" y="108"/>
                  </a:cubicBezTo>
                  <a:close/>
                  <a:moveTo>
                    <a:pt x="101" y="105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6"/>
                    <a:pt x="70" y="55"/>
                    <a:pt x="68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56"/>
                    <a:pt x="38" y="57"/>
                    <a:pt x="37" y="5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26"/>
                    <a:pt x="30" y="6"/>
                    <a:pt x="55" y="6"/>
                  </a:cubicBezTo>
                  <a:cubicBezTo>
                    <a:pt x="81" y="6"/>
                    <a:pt x="101" y="26"/>
                    <a:pt x="101" y="52"/>
                  </a:cubicBezTo>
                  <a:lnTo>
                    <a:pt x="101" y="10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4" name="Oval 297"/>
            <p:cNvSpPr>
              <a:spLocks noChangeArrowheads="1"/>
            </p:cNvSpPr>
            <p:nvPr/>
          </p:nvSpPr>
          <p:spPr bwMode="auto">
            <a:xfrm>
              <a:off x="2182313" y="3054867"/>
              <a:ext cx="33849" cy="320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/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endParaRPr>
            </a:p>
          </p:txBody>
        </p:sp>
        <p:sp>
          <p:nvSpPr>
            <p:cNvPr id="22635" name="Freeform 298"/>
            <p:cNvSpPr/>
            <p:nvPr/>
          </p:nvSpPr>
          <p:spPr bwMode="auto">
            <a:xfrm>
              <a:off x="1108081" y="1908847"/>
              <a:ext cx="51662" cy="48122"/>
            </a:xfrm>
            <a:custGeom>
              <a:avLst/>
              <a:gdLst>
                <a:gd name="T0" fmla="*/ 23 w 36"/>
                <a:gd name="T1" fmla="*/ 32 h 36"/>
                <a:gd name="T2" fmla="*/ 3 w 36"/>
                <a:gd name="T3" fmla="*/ 23 h 36"/>
                <a:gd name="T4" fmla="*/ 12 w 36"/>
                <a:gd name="T5" fmla="*/ 3 h 36"/>
                <a:gd name="T6" fmla="*/ 33 w 36"/>
                <a:gd name="T7" fmla="*/ 12 h 36"/>
                <a:gd name="T8" fmla="*/ 23 w 36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3" y="32"/>
                  </a:moveTo>
                  <a:cubicBezTo>
                    <a:pt x="15" y="36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ubicBezTo>
                    <a:pt x="36" y="20"/>
                    <a:pt x="31" y="29"/>
                    <a:pt x="23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6" name="Freeform 299"/>
            <p:cNvSpPr/>
            <p:nvPr/>
          </p:nvSpPr>
          <p:spPr bwMode="auto">
            <a:xfrm>
              <a:off x="1043947" y="1923105"/>
              <a:ext cx="231592" cy="245958"/>
            </a:xfrm>
            <a:custGeom>
              <a:avLst/>
              <a:gdLst>
                <a:gd name="T0" fmla="*/ 25 w 167"/>
                <a:gd name="T1" fmla="*/ 160 h 179"/>
                <a:gd name="T2" fmla="*/ 76 w 167"/>
                <a:gd name="T3" fmla="*/ 97 h 179"/>
                <a:gd name="T4" fmla="*/ 57 w 167"/>
                <a:gd name="T5" fmla="*/ 46 h 179"/>
                <a:gd name="T6" fmla="*/ 10 w 167"/>
                <a:gd name="T7" fmla="*/ 63 h 179"/>
                <a:gd name="T8" fmla="*/ 1 w 167"/>
                <a:gd name="T9" fmla="*/ 59 h 179"/>
                <a:gd name="T10" fmla="*/ 5 w 167"/>
                <a:gd name="T11" fmla="*/ 50 h 179"/>
                <a:gd name="T12" fmla="*/ 56 w 167"/>
                <a:gd name="T13" fmla="*/ 32 h 179"/>
                <a:gd name="T14" fmla="*/ 59 w 167"/>
                <a:gd name="T15" fmla="*/ 31 h 179"/>
                <a:gd name="T16" fmla="*/ 83 w 167"/>
                <a:gd name="T17" fmla="*/ 21 h 179"/>
                <a:gd name="T18" fmla="*/ 88 w 167"/>
                <a:gd name="T19" fmla="*/ 20 h 179"/>
                <a:gd name="T20" fmla="*/ 136 w 167"/>
                <a:gd name="T21" fmla="*/ 1 h 179"/>
                <a:gd name="T22" fmla="*/ 145 w 167"/>
                <a:gd name="T23" fmla="*/ 5 h 179"/>
                <a:gd name="T24" fmla="*/ 141 w 167"/>
                <a:gd name="T25" fmla="*/ 14 h 179"/>
                <a:gd name="T26" fmla="*/ 96 w 167"/>
                <a:gd name="T27" fmla="*/ 31 h 179"/>
                <a:gd name="T28" fmla="*/ 114 w 167"/>
                <a:gd name="T29" fmla="*/ 80 h 179"/>
                <a:gd name="T30" fmla="*/ 136 w 167"/>
                <a:gd name="T31" fmla="*/ 72 h 179"/>
                <a:gd name="T32" fmla="*/ 136 w 167"/>
                <a:gd name="T33" fmla="*/ 72 h 179"/>
                <a:gd name="T34" fmla="*/ 136 w 167"/>
                <a:gd name="T35" fmla="*/ 72 h 179"/>
                <a:gd name="T36" fmla="*/ 147 w 167"/>
                <a:gd name="T37" fmla="*/ 77 h 179"/>
                <a:gd name="T38" fmla="*/ 165 w 167"/>
                <a:gd name="T39" fmla="*/ 125 h 179"/>
                <a:gd name="T40" fmla="*/ 160 w 167"/>
                <a:gd name="T41" fmla="*/ 137 h 179"/>
                <a:gd name="T42" fmla="*/ 149 w 167"/>
                <a:gd name="T43" fmla="*/ 132 h 179"/>
                <a:gd name="T44" fmla="*/ 134 w 167"/>
                <a:gd name="T45" fmla="*/ 91 h 179"/>
                <a:gd name="T46" fmla="*/ 117 w 167"/>
                <a:gd name="T47" fmla="*/ 97 h 179"/>
                <a:gd name="T48" fmla="*/ 93 w 167"/>
                <a:gd name="T49" fmla="*/ 106 h 179"/>
                <a:gd name="T50" fmla="*/ 92 w 167"/>
                <a:gd name="T51" fmla="*/ 106 h 179"/>
                <a:gd name="T52" fmla="*/ 92 w 167"/>
                <a:gd name="T53" fmla="*/ 108 h 179"/>
                <a:gd name="T54" fmla="*/ 31 w 167"/>
                <a:gd name="T55" fmla="*/ 177 h 179"/>
                <a:gd name="T56" fmla="*/ 19 w 167"/>
                <a:gd name="T57" fmla="*/ 172 h 179"/>
                <a:gd name="T58" fmla="*/ 25 w 167"/>
                <a:gd name="T59" fmla="*/ 1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9">
                  <a:moveTo>
                    <a:pt x="25" y="160"/>
                  </a:moveTo>
                  <a:cubicBezTo>
                    <a:pt x="58" y="148"/>
                    <a:pt x="71" y="120"/>
                    <a:pt x="76" y="9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5"/>
                    <a:pt x="3" y="63"/>
                    <a:pt x="1" y="59"/>
                  </a:cubicBezTo>
                  <a:cubicBezTo>
                    <a:pt x="0" y="56"/>
                    <a:pt x="2" y="52"/>
                    <a:pt x="5" y="5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40" y="0"/>
                    <a:pt x="143" y="2"/>
                    <a:pt x="145" y="5"/>
                  </a:cubicBezTo>
                  <a:cubicBezTo>
                    <a:pt x="146" y="9"/>
                    <a:pt x="144" y="13"/>
                    <a:pt x="141" y="1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0" y="70"/>
                    <a:pt x="145" y="72"/>
                    <a:pt x="147" y="77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7" y="130"/>
                    <a:pt x="164" y="135"/>
                    <a:pt x="160" y="137"/>
                  </a:cubicBezTo>
                  <a:cubicBezTo>
                    <a:pt x="155" y="138"/>
                    <a:pt x="150" y="136"/>
                    <a:pt x="149" y="13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7"/>
                    <a:pt x="92" y="108"/>
                    <a:pt x="92" y="108"/>
                  </a:cubicBezTo>
                  <a:cubicBezTo>
                    <a:pt x="82" y="142"/>
                    <a:pt x="61" y="165"/>
                    <a:pt x="31" y="177"/>
                  </a:cubicBezTo>
                  <a:cubicBezTo>
                    <a:pt x="26" y="179"/>
                    <a:pt x="21" y="176"/>
                    <a:pt x="19" y="172"/>
                  </a:cubicBezTo>
                  <a:cubicBezTo>
                    <a:pt x="18" y="167"/>
                    <a:pt x="20" y="162"/>
                    <a:pt x="25" y="16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7" name="Freeform 300"/>
            <p:cNvSpPr/>
            <p:nvPr/>
          </p:nvSpPr>
          <p:spPr bwMode="auto">
            <a:xfrm>
              <a:off x="1314732" y="2186886"/>
              <a:ext cx="169240" cy="260216"/>
            </a:xfrm>
            <a:custGeom>
              <a:avLst/>
              <a:gdLst>
                <a:gd name="T0" fmla="*/ 4 w 124"/>
                <a:gd name="T1" fmla="*/ 46 h 190"/>
                <a:gd name="T2" fmla="*/ 34 w 124"/>
                <a:gd name="T3" fmla="*/ 16 h 190"/>
                <a:gd name="T4" fmla="*/ 66 w 124"/>
                <a:gd name="T5" fmla="*/ 0 h 190"/>
                <a:gd name="T6" fmla="*/ 75 w 124"/>
                <a:gd name="T7" fmla="*/ 0 h 190"/>
                <a:gd name="T8" fmla="*/ 80 w 124"/>
                <a:gd name="T9" fmla="*/ 4 h 190"/>
                <a:gd name="T10" fmla="*/ 84 w 124"/>
                <a:gd name="T11" fmla="*/ 58 h 190"/>
                <a:gd name="T12" fmla="*/ 85 w 124"/>
                <a:gd name="T13" fmla="*/ 60 h 190"/>
                <a:gd name="T14" fmla="*/ 90 w 124"/>
                <a:gd name="T15" fmla="*/ 127 h 190"/>
                <a:gd name="T16" fmla="*/ 120 w 124"/>
                <a:gd name="T17" fmla="*/ 170 h 190"/>
                <a:gd name="T18" fmla="*/ 121 w 124"/>
                <a:gd name="T19" fmla="*/ 185 h 190"/>
                <a:gd name="T20" fmla="*/ 106 w 124"/>
                <a:gd name="T21" fmla="*/ 186 h 190"/>
                <a:gd name="T22" fmla="*/ 73 w 124"/>
                <a:gd name="T23" fmla="*/ 138 h 190"/>
                <a:gd name="T24" fmla="*/ 71 w 124"/>
                <a:gd name="T25" fmla="*/ 136 h 190"/>
                <a:gd name="T26" fmla="*/ 69 w 124"/>
                <a:gd name="T27" fmla="*/ 130 h 190"/>
                <a:gd name="T28" fmla="*/ 67 w 124"/>
                <a:gd name="T29" fmla="*/ 100 h 190"/>
                <a:gd name="T30" fmla="*/ 57 w 124"/>
                <a:gd name="T31" fmla="*/ 101 h 190"/>
                <a:gd name="T32" fmla="*/ 34 w 124"/>
                <a:gd name="T33" fmla="*/ 123 h 190"/>
                <a:gd name="T34" fmla="*/ 34 w 124"/>
                <a:gd name="T35" fmla="*/ 173 h 190"/>
                <a:gd name="T36" fmla="*/ 27 w 124"/>
                <a:gd name="T37" fmla="*/ 186 h 190"/>
                <a:gd name="T38" fmla="*/ 14 w 124"/>
                <a:gd name="T39" fmla="*/ 178 h 190"/>
                <a:gd name="T40" fmla="*/ 14 w 124"/>
                <a:gd name="T41" fmla="*/ 120 h 190"/>
                <a:gd name="T42" fmla="*/ 14 w 124"/>
                <a:gd name="T43" fmla="*/ 116 h 190"/>
                <a:gd name="T44" fmla="*/ 14 w 124"/>
                <a:gd name="T45" fmla="*/ 116 h 190"/>
                <a:gd name="T46" fmla="*/ 19 w 124"/>
                <a:gd name="T47" fmla="*/ 108 h 190"/>
                <a:gd name="T48" fmla="*/ 37 w 124"/>
                <a:gd name="T49" fmla="*/ 91 h 190"/>
                <a:gd name="T50" fmla="*/ 33 w 124"/>
                <a:gd name="T51" fmla="*/ 40 h 190"/>
                <a:gd name="T52" fmla="*/ 15 w 124"/>
                <a:gd name="T53" fmla="*/ 58 h 190"/>
                <a:gd name="T54" fmla="*/ 3 w 124"/>
                <a:gd name="T55" fmla="*/ 57 h 190"/>
                <a:gd name="T56" fmla="*/ 4 w 124"/>
                <a:gd name="T57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190">
                  <a:moveTo>
                    <a:pt x="4" y="4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7" y="10"/>
                    <a:pt x="45" y="3"/>
                    <a:pt x="6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0" y="1"/>
                    <a:pt x="80" y="4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58"/>
                    <a:pt x="85" y="59"/>
                    <a:pt x="85" y="6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4" y="174"/>
                    <a:pt x="124" y="181"/>
                    <a:pt x="121" y="185"/>
                  </a:cubicBezTo>
                  <a:cubicBezTo>
                    <a:pt x="117" y="189"/>
                    <a:pt x="110" y="190"/>
                    <a:pt x="106" y="186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2" y="137"/>
                    <a:pt x="72" y="137"/>
                    <a:pt x="71" y="136"/>
                  </a:cubicBezTo>
                  <a:cubicBezTo>
                    <a:pt x="70" y="134"/>
                    <a:pt x="69" y="132"/>
                    <a:pt x="69" y="13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6" y="178"/>
                    <a:pt x="32" y="184"/>
                    <a:pt x="27" y="186"/>
                  </a:cubicBezTo>
                  <a:cubicBezTo>
                    <a:pt x="21" y="187"/>
                    <a:pt x="16" y="184"/>
                    <a:pt x="14" y="178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18"/>
                    <a:pt x="14" y="117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2"/>
                    <a:pt x="16" y="110"/>
                    <a:pt x="19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1" y="61"/>
                    <a:pt x="6" y="61"/>
                    <a:pt x="3" y="57"/>
                  </a:cubicBezTo>
                  <a:cubicBezTo>
                    <a:pt x="0" y="54"/>
                    <a:pt x="0" y="49"/>
                    <a:pt x="4" y="4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8" name="Freeform 301"/>
            <p:cNvSpPr/>
            <p:nvPr/>
          </p:nvSpPr>
          <p:spPr bwMode="auto">
            <a:xfrm>
              <a:off x="1361051" y="2128070"/>
              <a:ext cx="53444" cy="55252"/>
            </a:xfrm>
            <a:custGeom>
              <a:avLst/>
              <a:gdLst>
                <a:gd name="T0" fmla="*/ 21 w 39"/>
                <a:gd name="T1" fmla="*/ 38 h 39"/>
                <a:gd name="T2" fmla="*/ 0 w 39"/>
                <a:gd name="T3" fmla="*/ 21 h 39"/>
                <a:gd name="T4" fmla="*/ 18 w 39"/>
                <a:gd name="T5" fmla="*/ 1 h 39"/>
                <a:gd name="T6" fmla="*/ 38 w 39"/>
                <a:gd name="T7" fmla="*/ 18 h 39"/>
                <a:gd name="T8" fmla="*/ 21 w 39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1" y="38"/>
                  </a:moveTo>
                  <a:cubicBezTo>
                    <a:pt x="10" y="39"/>
                    <a:pt x="1" y="32"/>
                    <a:pt x="0" y="21"/>
                  </a:cubicBezTo>
                  <a:cubicBezTo>
                    <a:pt x="0" y="11"/>
                    <a:pt x="7" y="2"/>
                    <a:pt x="18" y="1"/>
                  </a:cubicBezTo>
                  <a:cubicBezTo>
                    <a:pt x="28" y="0"/>
                    <a:pt x="37" y="8"/>
                    <a:pt x="38" y="18"/>
                  </a:cubicBezTo>
                  <a:cubicBezTo>
                    <a:pt x="39" y="29"/>
                    <a:pt x="31" y="38"/>
                    <a:pt x="21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39" name="Freeform 302"/>
            <p:cNvSpPr/>
            <p:nvPr/>
          </p:nvSpPr>
          <p:spPr bwMode="auto">
            <a:xfrm>
              <a:off x="1377084" y="696881"/>
              <a:ext cx="55226" cy="55251"/>
            </a:xfrm>
            <a:custGeom>
              <a:avLst/>
              <a:gdLst>
                <a:gd name="T0" fmla="*/ 24 w 41"/>
                <a:gd name="T1" fmla="*/ 39 h 41"/>
                <a:gd name="T2" fmla="*/ 39 w 41"/>
                <a:gd name="T3" fmla="*/ 17 h 41"/>
                <a:gd name="T4" fmla="*/ 17 w 41"/>
                <a:gd name="T5" fmla="*/ 2 h 41"/>
                <a:gd name="T6" fmla="*/ 2 w 41"/>
                <a:gd name="T7" fmla="*/ 24 h 41"/>
                <a:gd name="T8" fmla="*/ 24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4" y="39"/>
                  </a:moveTo>
                  <a:cubicBezTo>
                    <a:pt x="34" y="37"/>
                    <a:pt x="41" y="27"/>
                    <a:pt x="39" y="17"/>
                  </a:cubicBezTo>
                  <a:cubicBezTo>
                    <a:pt x="37" y="7"/>
                    <a:pt x="28" y="0"/>
                    <a:pt x="17" y="2"/>
                  </a:cubicBezTo>
                  <a:cubicBezTo>
                    <a:pt x="7" y="4"/>
                    <a:pt x="0" y="13"/>
                    <a:pt x="2" y="24"/>
                  </a:cubicBezTo>
                  <a:cubicBezTo>
                    <a:pt x="4" y="34"/>
                    <a:pt x="14" y="41"/>
                    <a:pt x="24" y="3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0" name="Freeform 303"/>
            <p:cNvSpPr/>
            <p:nvPr/>
          </p:nvSpPr>
          <p:spPr bwMode="auto">
            <a:xfrm>
              <a:off x="1316513" y="750350"/>
              <a:ext cx="204871" cy="192489"/>
            </a:xfrm>
            <a:custGeom>
              <a:avLst/>
              <a:gdLst>
                <a:gd name="T0" fmla="*/ 137 w 148"/>
                <a:gd name="T1" fmla="*/ 115 h 140"/>
                <a:gd name="T2" fmla="*/ 109 w 148"/>
                <a:gd name="T3" fmla="*/ 115 h 140"/>
                <a:gd name="T4" fmla="*/ 100 w 148"/>
                <a:gd name="T5" fmla="*/ 57 h 140"/>
                <a:gd name="T6" fmla="*/ 99 w 148"/>
                <a:gd name="T7" fmla="*/ 54 h 140"/>
                <a:gd name="T8" fmla="*/ 93 w 148"/>
                <a:gd name="T9" fmla="*/ 18 h 140"/>
                <a:gd name="T10" fmla="*/ 75 w 148"/>
                <a:gd name="T11" fmla="*/ 1 h 140"/>
                <a:gd name="T12" fmla="*/ 60 w 148"/>
                <a:gd name="T13" fmla="*/ 4 h 140"/>
                <a:gd name="T14" fmla="*/ 58 w 148"/>
                <a:gd name="T15" fmla="*/ 5 h 140"/>
                <a:gd name="T16" fmla="*/ 53 w 148"/>
                <a:gd name="T17" fmla="*/ 8 h 140"/>
                <a:gd name="T18" fmla="*/ 3 w 148"/>
                <a:gd name="T19" fmla="*/ 46 h 140"/>
                <a:gd name="T20" fmla="*/ 5 w 148"/>
                <a:gd name="T21" fmla="*/ 58 h 140"/>
                <a:gd name="T22" fmla="*/ 17 w 148"/>
                <a:gd name="T23" fmla="*/ 56 h 140"/>
                <a:gd name="T24" fmla="*/ 50 w 148"/>
                <a:gd name="T25" fmla="*/ 31 h 140"/>
                <a:gd name="T26" fmla="*/ 57 w 148"/>
                <a:gd name="T27" fmla="*/ 72 h 140"/>
                <a:gd name="T28" fmla="*/ 43 w 148"/>
                <a:gd name="T29" fmla="*/ 84 h 140"/>
                <a:gd name="T30" fmla="*/ 38 w 148"/>
                <a:gd name="T31" fmla="*/ 95 h 140"/>
                <a:gd name="T32" fmla="*/ 44 w 148"/>
                <a:gd name="T33" fmla="*/ 131 h 140"/>
                <a:gd name="T34" fmla="*/ 56 w 148"/>
                <a:gd name="T35" fmla="*/ 139 h 140"/>
                <a:gd name="T36" fmla="*/ 64 w 148"/>
                <a:gd name="T37" fmla="*/ 127 h 140"/>
                <a:gd name="T38" fmla="*/ 59 w 148"/>
                <a:gd name="T39" fmla="*/ 98 h 140"/>
                <a:gd name="T40" fmla="*/ 78 w 148"/>
                <a:gd name="T41" fmla="*/ 82 h 140"/>
                <a:gd name="T42" fmla="*/ 83 w 148"/>
                <a:gd name="T43" fmla="*/ 81 h 140"/>
                <a:gd name="T44" fmla="*/ 90 w 148"/>
                <a:gd name="T45" fmla="*/ 124 h 140"/>
                <a:gd name="T46" fmla="*/ 89 w 148"/>
                <a:gd name="T47" fmla="*/ 125 h 140"/>
                <a:gd name="T48" fmla="*/ 94 w 148"/>
                <a:gd name="T49" fmla="*/ 133 h 140"/>
                <a:gd name="T50" fmla="*/ 102 w 148"/>
                <a:gd name="T51" fmla="*/ 135 h 140"/>
                <a:gd name="T52" fmla="*/ 102 w 148"/>
                <a:gd name="T53" fmla="*/ 135 h 140"/>
                <a:gd name="T54" fmla="*/ 138 w 148"/>
                <a:gd name="T55" fmla="*/ 135 h 140"/>
                <a:gd name="T56" fmla="*/ 148 w 148"/>
                <a:gd name="T57" fmla="*/ 125 h 140"/>
                <a:gd name="T58" fmla="*/ 137 w 148"/>
                <a:gd name="T5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40">
                  <a:moveTo>
                    <a:pt x="137" y="115"/>
                  </a:moveTo>
                  <a:cubicBezTo>
                    <a:pt x="109" y="115"/>
                    <a:pt x="109" y="115"/>
                    <a:pt x="109" y="115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99" y="55"/>
                    <a:pt x="99" y="5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10"/>
                    <a:pt x="83" y="0"/>
                    <a:pt x="75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56" y="5"/>
                    <a:pt x="54" y="6"/>
                    <a:pt x="53" y="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50"/>
                    <a:pt x="1" y="56"/>
                    <a:pt x="5" y="58"/>
                  </a:cubicBezTo>
                  <a:cubicBezTo>
                    <a:pt x="9" y="61"/>
                    <a:pt x="15" y="60"/>
                    <a:pt x="17" y="56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6"/>
                    <a:pt x="37" y="91"/>
                    <a:pt x="38" y="95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7"/>
                    <a:pt x="51" y="140"/>
                    <a:pt x="56" y="139"/>
                  </a:cubicBezTo>
                  <a:cubicBezTo>
                    <a:pt x="62" y="138"/>
                    <a:pt x="65" y="133"/>
                    <a:pt x="64" y="127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89" y="124"/>
                    <a:pt x="89" y="125"/>
                  </a:cubicBezTo>
                  <a:cubicBezTo>
                    <a:pt x="89" y="128"/>
                    <a:pt x="91" y="131"/>
                    <a:pt x="94" y="133"/>
                  </a:cubicBezTo>
                  <a:cubicBezTo>
                    <a:pt x="96" y="135"/>
                    <a:pt x="99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3" y="135"/>
                    <a:pt x="148" y="131"/>
                    <a:pt x="148" y="125"/>
                  </a:cubicBezTo>
                  <a:cubicBezTo>
                    <a:pt x="147" y="120"/>
                    <a:pt x="143" y="115"/>
                    <a:pt x="137" y="1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1" name="Freeform 304"/>
            <p:cNvSpPr/>
            <p:nvPr/>
          </p:nvSpPr>
          <p:spPr bwMode="auto">
            <a:xfrm>
              <a:off x="707247" y="2300954"/>
              <a:ext cx="64133" cy="60598"/>
            </a:xfrm>
            <a:custGeom>
              <a:avLst/>
              <a:gdLst>
                <a:gd name="T0" fmla="*/ 26 w 45"/>
                <a:gd name="T1" fmla="*/ 43 h 45"/>
                <a:gd name="T2" fmla="*/ 43 w 45"/>
                <a:gd name="T3" fmla="*/ 19 h 45"/>
                <a:gd name="T4" fmla="*/ 19 w 45"/>
                <a:gd name="T5" fmla="*/ 2 h 45"/>
                <a:gd name="T6" fmla="*/ 2 w 45"/>
                <a:gd name="T7" fmla="*/ 26 h 45"/>
                <a:gd name="T8" fmla="*/ 26 w 45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6" y="43"/>
                  </a:moveTo>
                  <a:cubicBezTo>
                    <a:pt x="38" y="41"/>
                    <a:pt x="45" y="30"/>
                    <a:pt x="43" y="19"/>
                  </a:cubicBezTo>
                  <a:cubicBezTo>
                    <a:pt x="41" y="8"/>
                    <a:pt x="30" y="0"/>
                    <a:pt x="19" y="2"/>
                  </a:cubicBezTo>
                  <a:cubicBezTo>
                    <a:pt x="8" y="4"/>
                    <a:pt x="0" y="15"/>
                    <a:pt x="2" y="26"/>
                  </a:cubicBezTo>
                  <a:cubicBezTo>
                    <a:pt x="5" y="37"/>
                    <a:pt x="15" y="45"/>
                    <a:pt x="26" y="4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2" name="Freeform 305"/>
            <p:cNvSpPr/>
            <p:nvPr/>
          </p:nvSpPr>
          <p:spPr bwMode="auto">
            <a:xfrm>
              <a:off x="646677" y="2359769"/>
              <a:ext cx="219123" cy="208530"/>
            </a:xfrm>
            <a:custGeom>
              <a:avLst/>
              <a:gdLst>
                <a:gd name="T0" fmla="*/ 149 w 160"/>
                <a:gd name="T1" fmla="*/ 125 h 152"/>
                <a:gd name="T2" fmla="*/ 117 w 160"/>
                <a:gd name="T3" fmla="*/ 124 h 152"/>
                <a:gd name="T4" fmla="*/ 108 w 160"/>
                <a:gd name="T5" fmla="*/ 62 h 152"/>
                <a:gd name="T6" fmla="*/ 107 w 160"/>
                <a:gd name="T7" fmla="*/ 58 h 152"/>
                <a:gd name="T8" fmla="*/ 100 w 160"/>
                <a:gd name="T9" fmla="*/ 19 h 152"/>
                <a:gd name="T10" fmla="*/ 81 w 160"/>
                <a:gd name="T11" fmla="*/ 1 h 152"/>
                <a:gd name="T12" fmla="*/ 65 w 160"/>
                <a:gd name="T13" fmla="*/ 4 h 152"/>
                <a:gd name="T14" fmla="*/ 63 w 160"/>
                <a:gd name="T15" fmla="*/ 5 h 152"/>
                <a:gd name="T16" fmla="*/ 57 w 160"/>
                <a:gd name="T17" fmla="*/ 9 h 152"/>
                <a:gd name="T18" fmla="*/ 3 w 160"/>
                <a:gd name="T19" fmla="*/ 50 h 152"/>
                <a:gd name="T20" fmla="*/ 5 w 160"/>
                <a:gd name="T21" fmla="*/ 63 h 152"/>
                <a:gd name="T22" fmla="*/ 18 w 160"/>
                <a:gd name="T23" fmla="*/ 61 h 152"/>
                <a:gd name="T24" fmla="*/ 54 w 160"/>
                <a:gd name="T25" fmla="*/ 33 h 152"/>
                <a:gd name="T26" fmla="*/ 62 w 160"/>
                <a:gd name="T27" fmla="*/ 78 h 152"/>
                <a:gd name="T28" fmla="*/ 46 w 160"/>
                <a:gd name="T29" fmla="*/ 91 h 152"/>
                <a:gd name="T30" fmla="*/ 40 w 160"/>
                <a:gd name="T31" fmla="*/ 103 h 152"/>
                <a:gd name="T32" fmla="*/ 48 w 160"/>
                <a:gd name="T33" fmla="*/ 142 h 152"/>
                <a:gd name="T34" fmla="*/ 60 w 160"/>
                <a:gd name="T35" fmla="*/ 151 h 152"/>
                <a:gd name="T36" fmla="*/ 69 w 160"/>
                <a:gd name="T37" fmla="*/ 138 h 152"/>
                <a:gd name="T38" fmla="*/ 63 w 160"/>
                <a:gd name="T39" fmla="*/ 106 h 152"/>
                <a:gd name="T40" fmla="*/ 84 w 160"/>
                <a:gd name="T41" fmla="*/ 88 h 152"/>
                <a:gd name="T42" fmla="*/ 90 w 160"/>
                <a:gd name="T43" fmla="*/ 87 h 152"/>
                <a:gd name="T44" fmla="*/ 97 w 160"/>
                <a:gd name="T45" fmla="*/ 134 h 152"/>
                <a:gd name="T46" fmla="*/ 97 w 160"/>
                <a:gd name="T47" fmla="*/ 135 h 152"/>
                <a:gd name="T48" fmla="*/ 102 w 160"/>
                <a:gd name="T49" fmla="*/ 144 h 152"/>
                <a:gd name="T50" fmla="*/ 110 w 160"/>
                <a:gd name="T51" fmla="*/ 146 h 152"/>
                <a:gd name="T52" fmla="*/ 110 w 160"/>
                <a:gd name="T53" fmla="*/ 146 h 152"/>
                <a:gd name="T54" fmla="*/ 149 w 160"/>
                <a:gd name="T55" fmla="*/ 147 h 152"/>
                <a:gd name="T56" fmla="*/ 160 w 160"/>
                <a:gd name="T57" fmla="*/ 136 h 152"/>
                <a:gd name="T58" fmla="*/ 149 w 160"/>
                <a:gd name="T59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2">
                  <a:moveTo>
                    <a:pt x="149" y="125"/>
                  </a:moveTo>
                  <a:cubicBezTo>
                    <a:pt x="117" y="124"/>
                    <a:pt x="117" y="124"/>
                    <a:pt x="117" y="12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1"/>
                    <a:pt x="107" y="59"/>
                    <a:pt x="107" y="5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1"/>
                    <a:pt x="90" y="0"/>
                    <a:pt x="81" y="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3" y="5"/>
                    <a:pt x="63" y="5"/>
                  </a:cubicBezTo>
                  <a:cubicBezTo>
                    <a:pt x="60" y="6"/>
                    <a:pt x="58" y="7"/>
                    <a:pt x="57" y="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54"/>
                    <a:pt x="1" y="60"/>
                    <a:pt x="5" y="63"/>
                  </a:cubicBezTo>
                  <a:cubicBezTo>
                    <a:pt x="10" y="66"/>
                    <a:pt x="15" y="65"/>
                    <a:pt x="18" y="6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2" y="93"/>
                    <a:pt x="39" y="98"/>
                    <a:pt x="40" y="103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8"/>
                    <a:pt x="54" y="152"/>
                    <a:pt x="60" y="151"/>
                  </a:cubicBezTo>
                  <a:cubicBezTo>
                    <a:pt x="66" y="150"/>
                    <a:pt x="70" y="144"/>
                    <a:pt x="69" y="138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5"/>
                    <a:pt x="97" y="135"/>
                  </a:cubicBezTo>
                  <a:cubicBezTo>
                    <a:pt x="97" y="139"/>
                    <a:pt x="99" y="142"/>
                    <a:pt x="102" y="144"/>
                  </a:cubicBezTo>
                  <a:cubicBezTo>
                    <a:pt x="104" y="146"/>
                    <a:pt x="107" y="147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55" y="147"/>
                    <a:pt x="160" y="142"/>
                    <a:pt x="160" y="136"/>
                  </a:cubicBezTo>
                  <a:cubicBezTo>
                    <a:pt x="160" y="129"/>
                    <a:pt x="155" y="125"/>
                    <a:pt x="149" y="1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3" name="Freeform 306"/>
            <p:cNvSpPr/>
            <p:nvPr/>
          </p:nvSpPr>
          <p:spPr bwMode="auto">
            <a:xfrm>
              <a:off x="739314" y="1944493"/>
              <a:ext cx="8908" cy="8911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6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" y="5"/>
                    <a:pt x="3" y="5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4" name="Freeform 307"/>
            <p:cNvSpPr/>
            <p:nvPr/>
          </p:nvSpPr>
          <p:spPr bwMode="auto">
            <a:xfrm>
              <a:off x="751785" y="1933799"/>
              <a:ext cx="40973" cy="17823"/>
            </a:xfrm>
            <a:custGeom>
              <a:avLst/>
              <a:gdLst>
                <a:gd name="T0" fmla="*/ 0 w 28"/>
                <a:gd name="T1" fmla="*/ 13 h 13"/>
                <a:gd name="T2" fmla="*/ 28 w 28"/>
                <a:gd name="T3" fmla="*/ 0 h 13"/>
                <a:gd name="T4" fmla="*/ 24 w 28"/>
                <a:gd name="T5" fmla="*/ 0 h 13"/>
                <a:gd name="T6" fmla="*/ 2 w 28"/>
                <a:gd name="T7" fmla="*/ 5 h 13"/>
                <a:gd name="T8" fmla="*/ 0 w 2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0" y="13"/>
                  </a:moveTo>
                  <a:cubicBezTo>
                    <a:pt x="7" y="11"/>
                    <a:pt x="17" y="7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16" y="0"/>
                    <a:pt x="8" y="2"/>
                    <a:pt x="2" y="5"/>
                  </a:cubicBezTo>
                  <a:cubicBezTo>
                    <a:pt x="1" y="7"/>
                    <a:pt x="0" y="10"/>
                    <a:pt x="0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5" name="Freeform 308"/>
            <p:cNvSpPr/>
            <p:nvPr/>
          </p:nvSpPr>
          <p:spPr bwMode="auto">
            <a:xfrm>
              <a:off x="750003" y="1935581"/>
              <a:ext cx="92637" cy="32081"/>
            </a:xfrm>
            <a:custGeom>
              <a:avLst/>
              <a:gdLst>
                <a:gd name="T0" fmla="*/ 0 w 66"/>
                <a:gd name="T1" fmla="*/ 16 h 25"/>
                <a:gd name="T2" fmla="*/ 0 w 66"/>
                <a:gd name="T3" fmla="*/ 20 h 25"/>
                <a:gd name="T4" fmla="*/ 10 w 66"/>
                <a:gd name="T5" fmla="*/ 17 h 25"/>
                <a:gd name="T6" fmla="*/ 66 w 66"/>
                <a:gd name="T7" fmla="*/ 25 h 25"/>
                <a:gd name="T8" fmla="*/ 35 w 66"/>
                <a:gd name="T9" fmla="*/ 0 h 25"/>
                <a:gd name="T10" fmla="*/ 0 w 6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5">
                  <a:moveTo>
                    <a:pt x="0" y="16"/>
                  </a:moveTo>
                  <a:cubicBezTo>
                    <a:pt x="0" y="18"/>
                    <a:pt x="0" y="19"/>
                    <a:pt x="0" y="20"/>
                  </a:cubicBezTo>
                  <a:cubicBezTo>
                    <a:pt x="3" y="19"/>
                    <a:pt x="6" y="18"/>
                    <a:pt x="10" y="17"/>
                  </a:cubicBezTo>
                  <a:cubicBezTo>
                    <a:pt x="26" y="12"/>
                    <a:pt x="45" y="15"/>
                    <a:pt x="66" y="25"/>
                  </a:cubicBezTo>
                  <a:cubicBezTo>
                    <a:pt x="60" y="13"/>
                    <a:pt x="49" y="3"/>
                    <a:pt x="35" y="0"/>
                  </a:cubicBezTo>
                  <a:cubicBezTo>
                    <a:pt x="22" y="10"/>
                    <a:pt x="9" y="15"/>
                    <a:pt x="0" y="1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6" name="Freeform 309"/>
            <p:cNvSpPr/>
            <p:nvPr/>
          </p:nvSpPr>
          <p:spPr bwMode="auto">
            <a:xfrm>
              <a:off x="721499" y="1956969"/>
              <a:ext cx="24941" cy="30300"/>
            </a:xfrm>
            <a:custGeom>
              <a:avLst/>
              <a:gdLst>
                <a:gd name="T0" fmla="*/ 17 w 17"/>
                <a:gd name="T1" fmla="*/ 6 h 21"/>
                <a:gd name="T2" fmla="*/ 17 w 17"/>
                <a:gd name="T3" fmla="*/ 0 h 21"/>
                <a:gd name="T4" fmla="*/ 9 w 17"/>
                <a:gd name="T5" fmla="*/ 1 h 21"/>
                <a:gd name="T6" fmla="*/ 8 w 17"/>
                <a:gd name="T7" fmla="*/ 1 h 21"/>
                <a:gd name="T8" fmla="*/ 0 w 17"/>
                <a:gd name="T9" fmla="*/ 21 h 21"/>
                <a:gd name="T10" fmla="*/ 17 w 17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17" y="6"/>
                  </a:moveTo>
                  <a:cubicBezTo>
                    <a:pt x="17" y="4"/>
                    <a:pt x="17" y="2"/>
                    <a:pt x="17" y="0"/>
                  </a:cubicBezTo>
                  <a:cubicBezTo>
                    <a:pt x="14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4" y="7"/>
                    <a:pt x="1" y="13"/>
                    <a:pt x="0" y="21"/>
                  </a:cubicBezTo>
                  <a:cubicBezTo>
                    <a:pt x="2" y="17"/>
                    <a:pt x="8" y="11"/>
                    <a:pt x="1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7" name="Freeform 310"/>
            <p:cNvSpPr/>
            <p:nvPr/>
          </p:nvSpPr>
          <p:spPr bwMode="auto">
            <a:xfrm>
              <a:off x="751785" y="1985485"/>
              <a:ext cx="87292" cy="74857"/>
            </a:xfrm>
            <a:custGeom>
              <a:avLst/>
              <a:gdLst>
                <a:gd name="T0" fmla="*/ 3 w 63"/>
                <a:gd name="T1" fmla="*/ 2 h 54"/>
                <a:gd name="T2" fmla="*/ 0 w 63"/>
                <a:gd name="T3" fmla="*/ 2 h 54"/>
                <a:gd name="T4" fmla="*/ 34 w 63"/>
                <a:gd name="T5" fmla="*/ 54 h 54"/>
                <a:gd name="T6" fmla="*/ 63 w 63"/>
                <a:gd name="T7" fmla="*/ 33 h 54"/>
                <a:gd name="T8" fmla="*/ 3 w 6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4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4" y="23"/>
                    <a:pt x="15" y="40"/>
                    <a:pt x="34" y="54"/>
                  </a:cubicBezTo>
                  <a:cubicBezTo>
                    <a:pt x="46" y="51"/>
                    <a:pt x="57" y="44"/>
                    <a:pt x="63" y="33"/>
                  </a:cubicBezTo>
                  <a:cubicBezTo>
                    <a:pt x="51" y="23"/>
                    <a:pt x="23" y="0"/>
                    <a:pt x="3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8" name="Freeform 311"/>
            <p:cNvSpPr/>
            <p:nvPr/>
          </p:nvSpPr>
          <p:spPr bwMode="auto">
            <a:xfrm>
              <a:off x="750003" y="1955187"/>
              <a:ext cx="99763" cy="71292"/>
            </a:xfrm>
            <a:custGeom>
              <a:avLst/>
              <a:gdLst>
                <a:gd name="T0" fmla="*/ 11 w 71"/>
                <a:gd name="T1" fmla="*/ 5 h 51"/>
                <a:gd name="T2" fmla="*/ 0 w 71"/>
                <a:gd name="T3" fmla="*/ 9 h 51"/>
                <a:gd name="T4" fmla="*/ 0 w 71"/>
                <a:gd name="T5" fmla="*/ 19 h 51"/>
                <a:gd name="T6" fmla="*/ 3 w 71"/>
                <a:gd name="T7" fmla="*/ 19 h 51"/>
                <a:gd name="T8" fmla="*/ 66 w 71"/>
                <a:gd name="T9" fmla="*/ 51 h 51"/>
                <a:gd name="T10" fmla="*/ 71 w 71"/>
                <a:gd name="T11" fmla="*/ 30 h 51"/>
                <a:gd name="T12" fmla="*/ 69 w 71"/>
                <a:gd name="T13" fmla="*/ 15 h 51"/>
                <a:gd name="T14" fmla="*/ 11 w 71"/>
                <a:gd name="T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1">
                  <a:moveTo>
                    <a:pt x="11" y="5"/>
                  </a:moveTo>
                  <a:cubicBezTo>
                    <a:pt x="7" y="6"/>
                    <a:pt x="3" y="7"/>
                    <a:pt x="0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24" y="17"/>
                    <a:pt x="52" y="38"/>
                    <a:pt x="66" y="51"/>
                  </a:cubicBezTo>
                  <a:cubicBezTo>
                    <a:pt x="69" y="44"/>
                    <a:pt x="71" y="37"/>
                    <a:pt x="71" y="30"/>
                  </a:cubicBezTo>
                  <a:cubicBezTo>
                    <a:pt x="71" y="24"/>
                    <a:pt x="70" y="19"/>
                    <a:pt x="69" y="15"/>
                  </a:cubicBezTo>
                  <a:cubicBezTo>
                    <a:pt x="47" y="3"/>
                    <a:pt x="28" y="0"/>
                    <a:pt x="11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49" name="Freeform 312"/>
            <p:cNvSpPr/>
            <p:nvPr/>
          </p:nvSpPr>
          <p:spPr bwMode="auto">
            <a:xfrm>
              <a:off x="721499" y="1973010"/>
              <a:ext cx="24941" cy="60598"/>
            </a:xfrm>
            <a:custGeom>
              <a:avLst/>
              <a:gdLst>
                <a:gd name="T0" fmla="*/ 15 w 18"/>
                <a:gd name="T1" fmla="*/ 13 h 44"/>
                <a:gd name="T2" fmla="*/ 18 w 18"/>
                <a:gd name="T3" fmla="*/ 9 h 44"/>
                <a:gd name="T4" fmla="*/ 18 w 18"/>
                <a:gd name="T5" fmla="*/ 8 h 44"/>
                <a:gd name="T6" fmla="*/ 18 w 18"/>
                <a:gd name="T7" fmla="*/ 0 h 44"/>
                <a:gd name="T8" fmla="*/ 0 w 18"/>
                <a:gd name="T9" fmla="*/ 19 h 44"/>
                <a:gd name="T10" fmla="*/ 8 w 18"/>
                <a:gd name="T11" fmla="*/ 44 h 44"/>
                <a:gd name="T12" fmla="*/ 15 w 18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15" y="13"/>
                  </a:moveTo>
                  <a:cubicBezTo>
                    <a:pt x="16" y="11"/>
                    <a:pt x="17" y="10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5"/>
                    <a:pt x="18" y="2"/>
                    <a:pt x="18" y="0"/>
                  </a:cubicBezTo>
                  <a:cubicBezTo>
                    <a:pt x="11" y="4"/>
                    <a:pt x="3" y="14"/>
                    <a:pt x="0" y="19"/>
                  </a:cubicBezTo>
                  <a:cubicBezTo>
                    <a:pt x="0" y="28"/>
                    <a:pt x="3" y="37"/>
                    <a:pt x="8" y="44"/>
                  </a:cubicBezTo>
                  <a:cubicBezTo>
                    <a:pt x="8" y="36"/>
                    <a:pt x="8" y="21"/>
                    <a:pt x="15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0" name="Freeform 313"/>
            <p:cNvSpPr/>
            <p:nvPr/>
          </p:nvSpPr>
          <p:spPr bwMode="auto">
            <a:xfrm>
              <a:off x="735751" y="1992615"/>
              <a:ext cx="57007" cy="67728"/>
            </a:xfrm>
            <a:custGeom>
              <a:avLst/>
              <a:gdLst>
                <a:gd name="T0" fmla="*/ 8 w 40"/>
                <a:gd name="T1" fmla="*/ 0 h 50"/>
                <a:gd name="T2" fmla="*/ 7 w 40"/>
                <a:gd name="T3" fmla="*/ 1 h 50"/>
                <a:gd name="T4" fmla="*/ 2 w 40"/>
                <a:gd name="T5" fmla="*/ 36 h 50"/>
                <a:gd name="T6" fmla="*/ 36 w 40"/>
                <a:gd name="T7" fmla="*/ 50 h 50"/>
                <a:gd name="T8" fmla="*/ 40 w 40"/>
                <a:gd name="T9" fmla="*/ 50 h 50"/>
                <a:gd name="T10" fmla="*/ 8 w 40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8" y="0"/>
                  </a:moveTo>
                  <a:cubicBezTo>
                    <a:pt x="8" y="0"/>
                    <a:pt x="7" y="1"/>
                    <a:pt x="7" y="1"/>
                  </a:cubicBezTo>
                  <a:cubicBezTo>
                    <a:pt x="0" y="10"/>
                    <a:pt x="1" y="29"/>
                    <a:pt x="2" y="36"/>
                  </a:cubicBezTo>
                  <a:cubicBezTo>
                    <a:pt x="10" y="45"/>
                    <a:pt x="22" y="50"/>
                    <a:pt x="36" y="50"/>
                  </a:cubicBezTo>
                  <a:cubicBezTo>
                    <a:pt x="37" y="50"/>
                    <a:pt x="39" y="50"/>
                    <a:pt x="40" y="50"/>
                  </a:cubicBezTo>
                  <a:cubicBezTo>
                    <a:pt x="20" y="34"/>
                    <a:pt x="11" y="15"/>
                    <a:pt x="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1" name="Freeform 314"/>
            <p:cNvSpPr/>
            <p:nvPr/>
          </p:nvSpPr>
          <p:spPr bwMode="auto">
            <a:xfrm>
              <a:off x="1214970" y="775302"/>
              <a:ext cx="7126" cy="7129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3" y="5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2" name="Freeform 315"/>
            <p:cNvSpPr/>
            <p:nvPr/>
          </p:nvSpPr>
          <p:spPr bwMode="auto">
            <a:xfrm>
              <a:off x="1225658" y="766390"/>
              <a:ext cx="30285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8"/>
                    <a:pt x="13" y="5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1"/>
                    <a:pt x="1" y="4"/>
                  </a:cubicBezTo>
                  <a:cubicBezTo>
                    <a:pt x="1" y="5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3" name="Freeform 316"/>
            <p:cNvSpPr/>
            <p:nvPr/>
          </p:nvSpPr>
          <p:spPr bwMode="auto">
            <a:xfrm>
              <a:off x="1223876" y="768173"/>
              <a:ext cx="71259" cy="23169"/>
            </a:xfrm>
            <a:custGeom>
              <a:avLst/>
              <a:gdLst>
                <a:gd name="T0" fmla="*/ 1 w 51"/>
                <a:gd name="T1" fmla="*/ 12 h 18"/>
                <a:gd name="T2" fmla="*/ 0 w 51"/>
                <a:gd name="T3" fmla="*/ 15 h 18"/>
                <a:gd name="T4" fmla="*/ 8 w 51"/>
                <a:gd name="T5" fmla="*/ 12 h 18"/>
                <a:gd name="T6" fmla="*/ 51 w 51"/>
                <a:gd name="T7" fmla="*/ 18 h 18"/>
                <a:gd name="T8" fmla="*/ 27 w 51"/>
                <a:gd name="T9" fmla="*/ 0 h 18"/>
                <a:gd name="T10" fmla="*/ 1 w 51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1" y="12"/>
                  </a:moveTo>
                  <a:cubicBezTo>
                    <a:pt x="1" y="13"/>
                    <a:pt x="0" y="14"/>
                    <a:pt x="0" y="15"/>
                  </a:cubicBezTo>
                  <a:cubicBezTo>
                    <a:pt x="3" y="14"/>
                    <a:pt x="5" y="13"/>
                    <a:pt x="8" y="12"/>
                  </a:cubicBezTo>
                  <a:cubicBezTo>
                    <a:pt x="20" y="9"/>
                    <a:pt x="35" y="11"/>
                    <a:pt x="51" y="18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7"/>
                    <a:pt x="7" y="11"/>
                    <a:pt x="1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4" name="Freeform 317"/>
            <p:cNvSpPr/>
            <p:nvPr/>
          </p:nvSpPr>
          <p:spPr bwMode="auto">
            <a:xfrm>
              <a:off x="1202499" y="785996"/>
              <a:ext cx="17815" cy="19605"/>
            </a:xfrm>
            <a:custGeom>
              <a:avLst/>
              <a:gdLst>
                <a:gd name="T0" fmla="*/ 13 w 13"/>
                <a:gd name="T1" fmla="*/ 4 h 15"/>
                <a:gd name="T2" fmla="*/ 13 w 13"/>
                <a:gd name="T3" fmla="*/ 0 h 15"/>
                <a:gd name="T4" fmla="*/ 7 w 13"/>
                <a:gd name="T5" fmla="*/ 0 h 15"/>
                <a:gd name="T6" fmla="*/ 6 w 13"/>
                <a:gd name="T7" fmla="*/ 0 h 15"/>
                <a:gd name="T8" fmla="*/ 0 w 13"/>
                <a:gd name="T9" fmla="*/ 15 h 15"/>
                <a:gd name="T10" fmla="*/ 13 w 13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3" y="4"/>
                  </a:moveTo>
                  <a:cubicBezTo>
                    <a:pt x="13" y="2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4"/>
                    <a:pt x="1" y="10"/>
                    <a:pt x="0" y="15"/>
                  </a:cubicBezTo>
                  <a:cubicBezTo>
                    <a:pt x="2" y="12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5" name="Freeform 318"/>
            <p:cNvSpPr/>
            <p:nvPr/>
          </p:nvSpPr>
          <p:spPr bwMode="auto">
            <a:xfrm>
              <a:off x="1225658" y="805601"/>
              <a:ext cx="65914" cy="58817"/>
            </a:xfrm>
            <a:custGeom>
              <a:avLst/>
              <a:gdLst>
                <a:gd name="T0" fmla="*/ 2 w 48"/>
                <a:gd name="T1" fmla="*/ 1 h 41"/>
                <a:gd name="T2" fmla="*/ 0 w 48"/>
                <a:gd name="T3" fmla="*/ 2 h 41"/>
                <a:gd name="T4" fmla="*/ 26 w 48"/>
                <a:gd name="T5" fmla="*/ 41 h 41"/>
                <a:gd name="T6" fmla="*/ 48 w 48"/>
                <a:gd name="T7" fmla="*/ 25 h 41"/>
                <a:gd name="T8" fmla="*/ 2 w 48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17"/>
                    <a:pt x="12" y="30"/>
                    <a:pt x="26" y="41"/>
                  </a:cubicBezTo>
                  <a:cubicBezTo>
                    <a:pt x="35" y="39"/>
                    <a:pt x="43" y="33"/>
                    <a:pt x="48" y="25"/>
                  </a:cubicBezTo>
                  <a:cubicBezTo>
                    <a:pt x="39" y="17"/>
                    <a:pt x="17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6" name="Freeform 319"/>
            <p:cNvSpPr/>
            <p:nvPr/>
          </p:nvSpPr>
          <p:spPr bwMode="auto">
            <a:xfrm>
              <a:off x="1223876" y="784213"/>
              <a:ext cx="76604" cy="51687"/>
            </a:xfrm>
            <a:custGeom>
              <a:avLst/>
              <a:gdLst>
                <a:gd name="T0" fmla="*/ 8 w 55"/>
                <a:gd name="T1" fmla="*/ 3 h 38"/>
                <a:gd name="T2" fmla="*/ 0 w 55"/>
                <a:gd name="T3" fmla="*/ 7 h 38"/>
                <a:gd name="T4" fmla="*/ 1 w 55"/>
                <a:gd name="T5" fmla="*/ 14 h 38"/>
                <a:gd name="T6" fmla="*/ 3 w 55"/>
                <a:gd name="T7" fmla="*/ 14 h 38"/>
                <a:gd name="T8" fmla="*/ 51 w 55"/>
                <a:gd name="T9" fmla="*/ 38 h 38"/>
                <a:gd name="T10" fmla="*/ 55 w 55"/>
                <a:gd name="T11" fmla="*/ 22 h 38"/>
                <a:gd name="T12" fmla="*/ 53 w 55"/>
                <a:gd name="T13" fmla="*/ 11 h 38"/>
                <a:gd name="T14" fmla="*/ 8 w 5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8">
                  <a:moveTo>
                    <a:pt x="8" y="3"/>
                  </a:moveTo>
                  <a:cubicBezTo>
                    <a:pt x="5" y="4"/>
                    <a:pt x="3" y="5"/>
                    <a:pt x="0" y="7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9" y="13"/>
                    <a:pt x="40" y="29"/>
                    <a:pt x="51" y="38"/>
                  </a:cubicBezTo>
                  <a:cubicBezTo>
                    <a:pt x="53" y="33"/>
                    <a:pt x="55" y="28"/>
                    <a:pt x="55" y="22"/>
                  </a:cubicBezTo>
                  <a:cubicBezTo>
                    <a:pt x="55" y="18"/>
                    <a:pt x="54" y="14"/>
                    <a:pt x="53" y="11"/>
                  </a:cubicBezTo>
                  <a:cubicBezTo>
                    <a:pt x="36" y="2"/>
                    <a:pt x="21" y="0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7" name="Freeform 320"/>
            <p:cNvSpPr/>
            <p:nvPr/>
          </p:nvSpPr>
          <p:spPr bwMode="auto">
            <a:xfrm>
              <a:off x="1202499" y="796690"/>
              <a:ext cx="19597" cy="46340"/>
            </a:xfrm>
            <a:custGeom>
              <a:avLst/>
              <a:gdLst>
                <a:gd name="T0" fmla="*/ 11 w 14"/>
                <a:gd name="T1" fmla="*/ 9 h 33"/>
                <a:gd name="T2" fmla="*/ 14 w 14"/>
                <a:gd name="T3" fmla="*/ 7 h 33"/>
                <a:gd name="T4" fmla="*/ 14 w 14"/>
                <a:gd name="T5" fmla="*/ 6 h 33"/>
                <a:gd name="T6" fmla="*/ 13 w 14"/>
                <a:gd name="T7" fmla="*/ 0 h 33"/>
                <a:gd name="T8" fmla="*/ 0 w 14"/>
                <a:gd name="T9" fmla="*/ 14 h 33"/>
                <a:gd name="T10" fmla="*/ 6 w 14"/>
                <a:gd name="T11" fmla="*/ 33 h 33"/>
                <a:gd name="T12" fmla="*/ 11 w 14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1" y="9"/>
                  </a:moveTo>
                  <a:cubicBezTo>
                    <a:pt x="12" y="8"/>
                    <a:pt x="13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1"/>
                    <a:pt x="13" y="0"/>
                  </a:cubicBezTo>
                  <a:cubicBezTo>
                    <a:pt x="8" y="3"/>
                    <a:pt x="2" y="11"/>
                    <a:pt x="0" y="14"/>
                  </a:cubicBezTo>
                  <a:cubicBezTo>
                    <a:pt x="0" y="21"/>
                    <a:pt x="2" y="28"/>
                    <a:pt x="6" y="33"/>
                  </a:cubicBezTo>
                  <a:cubicBezTo>
                    <a:pt x="5" y="27"/>
                    <a:pt x="6" y="16"/>
                    <a:pt x="11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8" name="Freeform 321"/>
            <p:cNvSpPr/>
            <p:nvPr/>
          </p:nvSpPr>
          <p:spPr bwMode="auto">
            <a:xfrm>
              <a:off x="1213187" y="810948"/>
              <a:ext cx="42756" cy="53469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8 h 39"/>
                <a:gd name="T6" fmla="*/ 27 w 31"/>
                <a:gd name="T7" fmla="*/ 39 h 39"/>
                <a:gd name="T8" fmla="*/ 31 w 31"/>
                <a:gd name="T9" fmla="*/ 39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0" y="8"/>
                    <a:pt x="1" y="23"/>
                    <a:pt x="1" y="28"/>
                  </a:cubicBezTo>
                  <a:cubicBezTo>
                    <a:pt x="8" y="35"/>
                    <a:pt x="17" y="39"/>
                    <a:pt x="27" y="39"/>
                  </a:cubicBezTo>
                  <a:cubicBezTo>
                    <a:pt x="28" y="39"/>
                    <a:pt x="30" y="39"/>
                    <a:pt x="31" y="39"/>
                  </a:cubicBezTo>
                  <a:cubicBezTo>
                    <a:pt x="15" y="26"/>
                    <a:pt x="9" y="12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59" name="Freeform 322"/>
            <p:cNvSpPr/>
            <p:nvPr/>
          </p:nvSpPr>
          <p:spPr bwMode="auto">
            <a:xfrm>
              <a:off x="1400243" y="564991"/>
              <a:ext cx="7126" cy="8911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5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0" name="Freeform 323"/>
            <p:cNvSpPr/>
            <p:nvPr/>
          </p:nvSpPr>
          <p:spPr bwMode="auto">
            <a:xfrm>
              <a:off x="1410932" y="554297"/>
              <a:ext cx="37411" cy="17823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1 h 12"/>
                <a:gd name="T4" fmla="*/ 21 w 26"/>
                <a:gd name="T5" fmla="*/ 0 h 12"/>
                <a:gd name="T6" fmla="*/ 2 w 26"/>
                <a:gd name="T7" fmla="*/ 5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7" y="10"/>
                    <a:pt x="16" y="7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8" y="2"/>
                    <a:pt x="2" y="5"/>
                  </a:cubicBezTo>
                  <a:cubicBezTo>
                    <a:pt x="1" y="7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1" name="Freeform 324"/>
            <p:cNvSpPr/>
            <p:nvPr/>
          </p:nvSpPr>
          <p:spPr bwMode="auto">
            <a:xfrm>
              <a:off x="1410932" y="556078"/>
              <a:ext cx="81948" cy="30300"/>
            </a:xfrm>
            <a:custGeom>
              <a:avLst/>
              <a:gdLst>
                <a:gd name="T0" fmla="*/ 0 w 58"/>
                <a:gd name="T1" fmla="*/ 15 h 22"/>
                <a:gd name="T2" fmla="*/ 0 w 58"/>
                <a:gd name="T3" fmla="*/ 18 h 22"/>
                <a:gd name="T4" fmla="*/ 8 w 58"/>
                <a:gd name="T5" fmla="*/ 15 h 22"/>
                <a:gd name="T6" fmla="*/ 58 w 58"/>
                <a:gd name="T7" fmla="*/ 22 h 22"/>
                <a:gd name="T8" fmla="*/ 31 w 58"/>
                <a:gd name="T9" fmla="*/ 0 h 22"/>
                <a:gd name="T10" fmla="*/ 0 w 58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2">
                  <a:moveTo>
                    <a:pt x="0" y="15"/>
                  </a:moveTo>
                  <a:cubicBezTo>
                    <a:pt x="0" y="16"/>
                    <a:pt x="0" y="17"/>
                    <a:pt x="0" y="18"/>
                  </a:cubicBezTo>
                  <a:cubicBezTo>
                    <a:pt x="2" y="17"/>
                    <a:pt x="5" y="16"/>
                    <a:pt x="8" y="15"/>
                  </a:cubicBezTo>
                  <a:cubicBezTo>
                    <a:pt x="23" y="11"/>
                    <a:pt x="40" y="13"/>
                    <a:pt x="58" y="22"/>
                  </a:cubicBezTo>
                  <a:cubicBezTo>
                    <a:pt x="53" y="12"/>
                    <a:pt x="43" y="3"/>
                    <a:pt x="31" y="0"/>
                  </a:cubicBezTo>
                  <a:cubicBezTo>
                    <a:pt x="19" y="9"/>
                    <a:pt x="8" y="13"/>
                    <a:pt x="0" y="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2" name="Freeform 325"/>
            <p:cNvSpPr/>
            <p:nvPr/>
          </p:nvSpPr>
          <p:spPr bwMode="auto">
            <a:xfrm>
              <a:off x="1384210" y="577466"/>
              <a:ext cx="23160" cy="24952"/>
            </a:xfrm>
            <a:custGeom>
              <a:avLst/>
              <a:gdLst>
                <a:gd name="T0" fmla="*/ 16 w 16"/>
                <a:gd name="T1" fmla="*/ 4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6 w 16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4" y="5"/>
                    <a:pt x="2" y="11"/>
                    <a:pt x="0" y="18"/>
                  </a:cubicBezTo>
                  <a:cubicBezTo>
                    <a:pt x="3" y="14"/>
                    <a:pt x="8" y="9"/>
                    <a:pt x="16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3" name="Freeform 326"/>
            <p:cNvSpPr/>
            <p:nvPr/>
          </p:nvSpPr>
          <p:spPr bwMode="auto">
            <a:xfrm>
              <a:off x="1412713" y="602418"/>
              <a:ext cx="76604" cy="64163"/>
            </a:xfrm>
            <a:custGeom>
              <a:avLst/>
              <a:gdLst>
                <a:gd name="T0" fmla="*/ 2 w 55"/>
                <a:gd name="T1" fmla="*/ 2 h 48"/>
                <a:gd name="T2" fmla="*/ 0 w 55"/>
                <a:gd name="T3" fmla="*/ 2 h 48"/>
                <a:gd name="T4" fmla="*/ 30 w 55"/>
                <a:gd name="T5" fmla="*/ 48 h 48"/>
                <a:gd name="T6" fmla="*/ 55 w 55"/>
                <a:gd name="T7" fmla="*/ 30 h 48"/>
                <a:gd name="T8" fmla="*/ 2 w 5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3" y="21"/>
                    <a:pt x="13" y="36"/>
                    <a:pt x="30" y="48"/>
                  </a:cubicBezTo>
                  <a:cubicBezTo>
                    <a:pt x="41" y="46"/>
                    <a:pt x="50" y="39"/>
                    <a:pt x="55" y="30"/>
                  </a:cubicBezTo>
                  <a:cubicBezTo>
                    <a:pt x="45" y="21"/>
                    <a:pt x="19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4" name="Freeform 327"/>
            <p:cNvSpPr/>
            <p:nvPr/>
          </p:nvSpPr>
          <p:spPr bwMode="auto">
            <a:xfrm>
              <a:off x="1410932" y="575684"/>
              <a:ext cx="87292" cy="60598"/>
            </a:xfrm>
            <a:custGeom>
              <a:avLst/>
              <a:gdLst>
                <a:gd name="T0" fmla="*/ 10 w 64"/>
                <a:gd name="T1" fmla="*/ 4 h 44"/>
                <a:gd name="T2" fmla="*/ 0 w 64"/>
                <a:gd name="T3" fmla="*/ 8 h 44"/>
                <a:gd name="T4" fmla="*/ 1 w 64"/>
                <a:gd name="T5" fmla="*/ 17 h 44"/>
                <a:gd name="T6" fmla="*/ 4 w 64"/>
                <a:gd name="T7" fmla="*/ 16 h 44"/>
                <a:gd name="T8" fmla="*/ 59 w 64"/>
                <a:gd name="T9" fmla="*/ 44 h 44"/>
                <a:gd name="T10" fmla="*/ 64 w 64"/>
                <a:gd name="T11" fmla="*/ 26 h 44"/>
                <a:gd name="T12" fmla="*/ 62 w 64"/>
                <a:gd name="T13" fmla="*/ 13 h 44"/>
                <a:gd name="T14" fmla="*/ 10 w 64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0"/>
                    <a:pt x="1" y="13"/>
                    <a:pt x="1" y="17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22" y="15"/>
                    <a:pt x="47" y="34"/>
                    <a:pt x="59" y="44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2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5" name="Freeform 328"/>
            <p:cNvSpPr/>
            <p:nvPr/>
          </p:nvSpPr>
          <p:spPr bwMode="auto">
            <a:xfrm>
              <a:off x="1384210" y="589943"/>
              <a:ext cx="23160" cy="55251"/>
            </a:xfrm>
            <a:custGeom>
              <a:avLst/>
              <a:gdLst>
                <a:gd name="T0" fmla="*/ 13 w 16"/>
                <a:gd name="T1" fmla="*/ 11 h 39"/>
                <a:gd name="T2" fmla="*/ 16 w 16"/>
                <a:gd name="T3" fmla="*/ 8 h 39"/>
                <a:gd name="T4" fmla="*/ 16 w 16"/>
                <a:gd name="T5" fmla="*/ 7 h 39"/>
                <a:gd name="T6" fmla="*/ 16 w 16"/>
                <a:gd name="T7" fmla="*/ 0 h 39"/>
                <a:gd name="T8" fmla="*/ 0 w 16"/>
                <a:gd name="T9" fmla="*/ 17 h 39"/>
                <a:gd name="T10" fmla="*/ 7 w 16"/>
                <a:gd name="T11" fmla="*/ 39 h 39"/>
                <a:gd name="T12" fmla="*/ 13 w 16"/>
                <a:gd name="T1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9">
                  <a:moveTo>
                    <a:pt x="13" y="11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5"/>
                    <a:pt x="16" y="2"/>
                    <a:pt x="16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5"/>
                    <a:pt x="3" y="33"/>
                    <a:pt x="7" y="39"/>
                  </a:cubicBezTo>
                  <a:cubicBezTo>
                    <a:pt x="7" y="32"/>
                    <a:pt x="7" y="19"/>
                    <a:pt x="13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6" name="Freeform 329"/>
            <p:cNvSpPr/>
            <p:nvPr/>
          </p:nvSpPr>
          <p:spPr bwMode="auto">
            <a:xfrm>
              <a:off x="1398461" y="605983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2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5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0" y="9"/>
                    <a:pt x="1" y="27"/>
                    <a:pt x="1" y="32"/>
                  </a:cubicBezTo>
                  <a:cubicBezTo>
                    <a:pt x="9" y="40"/>
                    <a:pt x="20" y="45"/>
                    <a:pt x="31" y="45"/>
                  </a:cubicBezTo>
                  <a:cubicBezTo>
                    <a:pt x="33" y="45"/>
                    <a:pt x="34" y="45"/>
                    <a:pt x="36" y="45"/>
                  </a:cubicBezTo>
                  <a:cubicBezTo>
                    <a:pt x="17" y="31"/>
                    <a:pt x="10" y="14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7" name="Freeform 330"/>
            <p:cNvSpPr/>
            <p:nvPr/>
          </p:nvSpPr>
          <p:spPr bwMode="auto">
            <a:xfrm>
              <a:off x="1631836" y="2418585"/>
              <a:ext cx="8907" cy="8911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8" name="Freeform 331"/>
            <p:cNvSpPr/>
            <p:nvPr/>
          </p:nvSpPr>
          <p:spPr bwMode="auto">
            <a:xfrm>
              <a:off x="1644306" y="2409673"/>
              <a:ext cx="35630" cy="16041"/>
            </a:xfrm>
            <a:custGeom>
              <a:avLst/>
              <a:gdLst>
                <a:gd name="T0" fmla="*/ 0 w 25"/>
                <a:gd name="T1" fmla="*/ 11 h 11"/>
                <a:gd name="T2" fmla="*/ 25 w 25"/>
                <a:gd name="T3" fmla="*/ 0 h 11"/>
                <a:gd name="T4" fmla="*/ 21 w 25"/>
                <a:gd name="T5" fmla="*/ 0 h 11"/>
                <a:gd name="T6" fmla="*/ 2 w 25"/>
                <a:gd name="T7" fmla="*/ 4 h 11"/>
                <a:gd name="T8" fmla="*/ 0 w 2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7" y="10"/>
                    <a:pt x="16" y="6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69" name="Freeform 332"/>
            <p:cNvSpPr/>
            <p:nvPr/>
          </p:nvSpPr>
          <p:spPr bwMode="auto">
            <a:xfrm>
              <a:off x="1642525" y="2411456"/>
              <a:ext cx="83729" cy="30299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4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0" y="15"/>
                    <a:pt x="0" y="16"/>
                    <a:pt x="0" y="18"/>
                  </a:cubicBezTo>
                  <a:cubicBezTo>
                    <a:pt x="3" y="16"/>
                    <a:pt x="6" y="15"/>
                    <a:pt x="9" y="14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8" y="12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0" name="Freeform 333"/>
            <p:cNvSpPr/>
            <p:nvPr/>
          </p:nvSpPr>
          <p:spPr bwMode="auto">
            <a:xfrm>
              <a:off x="1617584" y="2432844"/>
              <a:ext cx="23159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5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1" name="Freeform 334"/>
            <p:cNvSpPr/>
            <p:nvPr/>
          </p:nvSpPr>
          <p:spPr bwMode="auto">
            <a:xfrm>
              <a:off x="1644306" y="2457796"/>
              <a:ext cx="78385" cy="62380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2" name="Freeform 335"/>
            <p:cNvSpPr/>
            <p:nvPr/>
          </p:nvSpPr>
          <p:spPr bwMode="auto">
            <a:xfrm>
              <a:off x="1642525" y="2431061"/>
              <a:ext cx="87292" cy="60598"/>
            </a:xfrm>
            <a:custGeom>
              <a:avLst/>
              <a:gdLst>
                <a:gd name="T0" fmla="*/ 10 w 63"/>
                <a:gd name="T1" fmla="*/ 4 h 45"/>
                <a:gd name="T2" fmla="*/ 0 w 63"/>
                <a:gd name="T3" fmla="*/ 8 h 45"/>
                <a:gd name="T4" fmla="*/ 1 w 63"/>
                <a:gd name="T5" fmla="*/ 17 h 45"/>
                <a:gd name="T6" fmla="*/ 3 w 63"/>
                <a:gd name="T7" fmla="*/ 16 h 45"/>
                <a:gd name="T8" fmla="*/ 59 w 63"/>
                <a:gd name="T9" fmla="*/ 45 h 45"/>
                <a:gd name="T10" fmla="*/ 63 w 63"/>
                <a:gd name="T11" fmla="*/ 26 h 45"/>
                <a:gd name="T12" fmla="*/ 61 w 63"/>
                <a:gd name="T13" fmla="*/ 13 h 45"/>
                <a:gd name="T14" fmla="*/ 10 w 63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22" y="15"/>
                    <a:pt x="46" y="34"/>
                    <a:pt x="59" y="45"/>
                  </a:cubicBezTo>
                  <a:cubicBezTo>
                    <a:pt x="62" y="39"/>
                    <a:pt x="63" y="33"/>
                    <a:pt x="63" y="26"/>
                  </a:cubicBezTo>
                  <a:cubicBezTo>
                    <a:pt x="63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3" name="Freeform 336"/>
            <p:cNvSpPr/>
            <p:nvPr/>
          </p:nvSpPr>
          <p:spPr bwMode="auto">
            <a:xfrm>
              <a:off x="1617584" y="2445319"/>
              <a:ext cx="23159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8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5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4" name="Freeform 337"/>
            <p:cNvSpPr/>
            <p:nvPr/>
          </p:nvSpPr>
          <p:spPr bwMode="auto">
            <a:xfrm>
              <a:off x="1631836" y="2461361"/>
              <a:ext cx="48099" cy="60598"/>
            </a:xfrm>
            <a:custGeom>
              <a:avLst/>
              <a:gdLst>
                <a:gd name="T0" fmla="*/ 7 w 35"/>
                <a:gd name="T1" fmla="*/ 0 h 44"/>
                <a:gd name="T2" fmla="*/ 6 w 35"/>
                <a:gd name="T3" fmla="*/ 1 h 44"/>
                <a:gd name="T4" fmla="*/ 1 w 35"/>
                <a:gd name="T5" fmla="*/ 32 h 44"/>
                <a:gd name="T6" fmla="*/ 31 w 35"/>
                <a:gd name="T7" fmla="*/ 44 h 44"/>
                <a:gd name="T8" fmla="*/ 35 w 35"/>
                <a:gd name="T9" fmla="*/ 44 h 44"/>
                <a:gd name="T10" fmla="*/ 7 w 3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4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8"/>
                    <a:pt x="1" y="26"/>
                    <a:pt x="1" y="32"/>
                  </a:cubicBezTo>
                  <a:cubicBezTo>
                    <a:pt x="9" y="40"/>
                    <a:pt x="19" y="44"/>
                    <a:pt x="31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17" y="30"/>
                    <a:pt x="9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5" name="Freeform 338"/>
            <p:cNvSpPr/>
            <p:nvPr/>
          </p:nvSpPr>
          <p:spPr bwMode="auto">
            <a:xfrm>
              <a:off x="2403216" y="3299043"/>
              <a:ext cx="7126" cy="5346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6" name="Freeform 339"/>
            <p:cNvSpPr/>
            <p:nvPr/>
          </p:nvSpPr>
          <p:spPr bwMode="auto">
            <a:xfrm>
              <a:off x="2413905" y="3290131"/>
              <a:ext cx="30286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9"/>
                    <a:pt x="13" y="6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2"/>
                    <a:pt x="1" y="4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7" name="Freeform 340"/>
            <p:cNvSpPr/>
            <p:nvPr/>
          </p:nvSpPr>
          <p:spPr bwMode="auto">
            <a:xfrm>
              <a:off x="2412124" y="3290131"/>
              <a:ext cx="71259" cy="28517"/>
            </a:xfrm>
            <a:custGeom>
              <a:avLst/>
              <a:gdLst>
                <a:gd name="T0" fmla="*/ 0 w 51"/>
                <a:gd name="T1" fmla="*/ 12 h 19"/>
                <a:gd name="T2" fmla="*/ 0 w 51"/>
                <a:gd name="T3" fmla="*/ 15 h 19"/>
                <a:gd name="T4" fmla="*/ 7 w 51"/>
                <a:gd name="T5" fmla="*/ 13 h 19"/>
                <a:gd name="T6" fmla="*/ 51 w 51"/>
                <a:gd name="T7" fmla="*/ 19 h 19"/>
                <a:gd name="T8" fmla="*/ 27 w 51"/>
                <a:gd name="T9" fmla="*/ 0 h 19"/>
                <a:gd name="T10" fmla="*/ 0 w 51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9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2" y="14"/>
                    <a:pt x="5" y="13"/>
                    <a:pt x="7" y="13"/>
                  </a:cubicBezTo>
                  <a:cubicBezTo>
                    <a:pt x="20" y="9"/>
                    <a:pt x="35" y="11"/>
                    <a:pt x="51" y="19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8"/>
                    <a:pt x="7" y="11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8" name="Freeform 341"/>
            <p:cNvSpPr/>
            <p:nvPr/>
          </p:nvSpPr>
          <p:spPr bwMode="auto">
            <a:xfrm>
              <a:off x="2390746" y="3307954"/>
              <a:ext cx="17815" cy="23170"/>
            </a:xfrm>
            <a:custGeom>
              <a:avLst/>
              <a:gdLst>
                <a:gd name="T0" fmla="*/ 13 w 13"/>
                <a:gd name="T1" fmla="*/ 4 h 16"/>
                <a:gd name="T2" fmla="*/ 13 w 13"/>
                <a:gd name="T3" fmla="*/ 0 h 16"/>
                <a:gd name="T4" fmla="*/ 7 w 13"/>
                <a:gd name="T5" fmla="*/ 0 h 16"/>
                <a:gd name="T6" fmla="*/ 6 w 13"/>
                <a:gd name="T7" fmla="*/ 0 h 16"/>
                <a:gd name="T8" fmla="*/ 0 w 13"/>
                <a:gd name="T9" fmla="*/ 16 h 16"/>
                <a:gd name="T10" fmla="*/ 13 w 1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3" y="3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5"/>
                    <a:pt x="1" y="10"/>
                    <a:pt x="0" y="16"/>
                  </a:cubicBezTo>
                  <a:cubicBezTo>
                    <a:pt x="2" y="13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79" name="Freeform 342"/>
            <p:cNvSpPr/>
            <p:nvPr/>
          </p:nvSpPr>
          <p:spPr bwMode="auto">
            <a:xfrm>
              <a:off x="2413905" y="3329342"/>
              <a:ext cx="65915" cy="58817"/>
            </a:xfrm>
            <a:custGeom>
              <a:avLst/>
              <a:gdLst>
                <a:gd name="T0" fmla="*/ 2 w 48"/>
                <a:gd name="T1" fmla="*/ 2 h 42"/>
                <a:gd name="T2" fmla="*/ 0 w 48"/>
                <a:gd name="T3" fmla="*/ 2 h 42"/>
                <a:gd name="T4" fmla="*/ 26 w 48"/>
                <a:gd name="T5" fmla="*/ 42 h 42"/>
                <a:gd name="T6" fmla="*/ 48 w 48"/>
                <a:gd name="T7" fmla="*/ 26 h 42"/>
                <a:gd name="T8" fmla="*/ 2 w 48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3" y="18"/>
                    <a:pt x="12" y="31"/>
                    <a:pt x="26" y="42"/>
                  </a:cubicBezTo>
                  <a:cubicBezTo>
                    <a:pt x="35" y="39"/>
                    <a:pt x="43" y="34"/>
                    <a:pt x="48" y="26"/>
                  </a:cubicBezTo>
                  <a:cubicBezTo>
                    <a:pt x="39" y="18"/>
                    <a:pt x="17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0" name="Freeform 343"/>
            <p:cNvSpPr/>
            <p:nvPr/>
          </p:nvSpPr>
          <p:spPr bwMode="auto">
            <a:xfrm>
              <a:off x="2412124" y="3306172"/>
              <a:ext cx="76603" cy="55251"/>
            </a:xfrm>
            <a:custGeom>
              <a:avLst/>
              <a:gdLst>
                <a:gd name="T0" fmla="*/ 8 w 55"/>
                <a:gd name="T1" fmla="*/ 4 h 39"/>
                <a:gd name="T2" fmla="*/ 0 w 55"/>
                <a:gd name="T3" fmla="*/ 7 h 39"/>
                <a:gd name="T4" fmla="*/ 1 w 55"/>
                <a:gd name="T5" fmla="*/ 15 h 39"/>
                <a:gd name="T6" fmla="*/ 3 w 55"/>
                <a:gd name="T7" fmla="*/ 14 h 39"/>
                <a:gd name="T8" fmla="*/ 51 w 55"/>
                <a:gd name="T9" fmla="*/ 39 h 39"/>
                <a:gd name="T10" fmla="*/ 55 w 55"/>
                <a:gd name="T11" fmla="*/ 23 h 39"/>
                <a:gd name="T12" fmla="*/ 53 w 55"/>
                <a:gd name="T13" fmla="*/ 11 h 39"/>
                <a:gd name="T14" fmla="*/ 8 w 55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9">
                  <a:moveTo>
                    <a:pt x="8" y="4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9" y="13"/>
                    <a:pt x="40" y="29"/>
                    <a:pt x="51" y="39"/>
                  </a:cubicBezTo>
                  <a:cubicBezTo>
                    <a:pt x="53" y="34"/>
                    <a:pt x="55" y="29"/>
                    <a:pt x="55" y="23"/>
                  </a:cubicBezTo>
                  <a:cubicBezTo>
                    <a:pt x="55" y="19"/>
                    <a:pt x="54" y="15"/>
                    <a:pt x="53" y="11"/>
                  </a:cubicBezTo>
                  <a:cubicBezTo>
                    <a:pt x="36" y="3"/>
                    <a:pt x="21" y="0"/>
                    <a:pt x="8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1" name="Freeform 344"/>
            <p:cNvSpPr/>
            <p:nvPr/>
          </p:nvSpPr>
          <p:spPr bwMode="auto">
            <a:xfrm>
              <a:off x="2388964" y="3318648"/>
              <a:ext cx="19597" cy="48123"/>
            </a:xfrm>
            <a:custGeom>
              <a:avLst/>
              <a:gdLst>
                <a:gd name="T0" fmla="*/ 11 w 14"/>
                <a:gd name="T1" fmla="*/ 10 h 34"/>
                <a:gd name="T2" fmla="*/ 14 w 14"/>
                <a:gd name="T3" fmla="*/ 7 h 34"/>
                <a:gd name="T4" fmla="*/ 14 w 14"/>
                <a:gd name="T5" fmla="*/ 6 h 34"/>
                <a:gd name="T6" fmla="*/ 14 w 14"/>
                <a:gd name="T7" fmla="*/ 0 h 34"/>
                <a:gd name="T8" fmla="*/ 0 w 14"/>
                <a:gd name="T9" fmla="*/ 15 h 34"/>
                <a:gd name="T10" fmla="*/ 7 w 14"/>
                <a:gd name="T11" fmla="*/ 34 h 34"/>
                <a:gd name="T12" fmla="*/ 11 w 14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1" y="10"/>
                  </a:move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4"/>
                    <a:pt x="14" y="2"/>
                    <a:pt x="14" y="0"/>
                  </a:cubicBezTo>
                  <a:cubicBezTo>
                    <a:pt x="9" y="4"/>
                    <a:pt x="3" y="11"/>
                    <a:pt x="0" y="15"/>
                  </a:cubicBezTo>
                  <a:cubicBezTo>
                    <a:pt x="0" y="22"/>
                    <a:pt x="3" y="29"/>
                    <a:pt x="7" y="34"/>
                  </a:cubicBezTo>
                  <a:cubicBezTo>
                    <a:pt x="6" y="28"/>
                    <a:pt x="6" y="16"/>
                    <a:pt x="11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2" name="Freeform 345"/>
            <p:cNvSpPr/>
            <p:nvPr/>
          </p:nvSpPr>
          <p:spPr bwMode="auto">
            <a:xfrm>
              <a:off x="2401435" y="3334689"/>
              <a:ext cx="42756" cy="55251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7 h 39"/>
                <a:gd name="T6" fmla="*/ 27 w 31"/>
                <a:gd name="T7" fmla="*/ 39 h 39"/>
                <a:gd name="T8" fmla="*/ 31 w 31"/>
                <a:gd name="T9" fmla="*/ 38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3"/>
                    <a:pt x="1" y="27"/>
                  </a:cubicBezTo>
                  <a:cubicBezTo>
                    <a:pt x="8" y="34"/>
                    <a:pt x="17" y="39"/>
                    <a:pt x="27" y="39"/>
                  </a:cubicBezTo>
                  <a:cubicBezTo>
                    <a:pt x="28" y="39"/>
                    <a:pt x="30" y="38"/>
                    <a:pt x="31" y="38"/>
                  </a:cubicBezTo>
                  <a:cubicBezTo>
                    <a:pt x="15" y="26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3" name="Freeform 346"/>
            <p:cNvSpPr/>
            <p:nvPr/>
          </p:nvSpPr>
          <p:spPr bwMode="auto">
            <a:xfrm>
              <a:off x="1293355" y="1989050"/>
              <a:ext cx="8907" cy="8912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6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4" name="Freeform 347"/>
            <p:cNvSpPr/>
            <p:nvPr/>
          </p:nvSpPr>
          <p:spPr bwMode="auto">
            <a:xfrm>
              <a:off x="1305824" y="1980139"/>
              <a:ext cx="35630" cy="16040"/>
            </a:xfrm>
            <a:custGeom>
              <a:avLst/>
              <a:gdLst>
                <a:gd name="T0" fmla="*/ 0 w 26"/>
                <a:gd name="T1" fmla="*/ 11 h 11"/>
                <a:gd name="T2" fmla="*/ 26 w 26"/>
                <a:gd name="T3" fmla="*/ 0 h 11"/>
                <a:gd name="T4" fmla="*/ 21 w 26"/>
                <a:gd name="T5" fmla="*/ 0 h 11"/>
                <a:gd name="T6" fmla="*/ 2 w 26"/>
                <a:gd name="T7" fmla="*/ 4 h 11"/>
                <a:gd name="T8" fmla="*/ 0 w 2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7" y="10"/>
                    <a:pt x="16" y="6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5" name="Freeform 348"/>
            <p:cNvSpPr/>
            <p:nvPr/>
          </p:nvSpPr>
          <p:spPr bwMode="auto">
            <a:xfrm>
              <a:off x="1304044" y="1981921"/>
              <a:ext cx="81948" cy="30300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5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1" y="15"/>
                    <a:pt x="0" y="16"/>
                    <a:pt x="0" y="18"/>
                  </a:cubicBezTo>
                  <a:cubicBezTo>
                    <a:pt x="3" y="16"/>
                    <a:pt x="6" y="15"/>
                    <a:pt x="9" y="15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9" y="13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6" name="Freeform 349"/>
            <p:cNvSpPr/>
            <p:nvPr/>
          </p:nvSpPr>
          <p:spPr bwMode="auto">
            <a:xfrm>
              <a:off x="1277321" y="2001527"/>
              <a:ext cx="23160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7" name="Freeform 350"/>
            <p:cNvSpPr/>
            <p:nvPr/>
          </p:nvSpPr>
          <p:spPr bwMode="auto">
            <a:xfrm>
              <a:off x="1305824" y="2026479"/>
              <a:ext cx="76604" cy="64163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8" name="Freeform 351"/>
            <p:cNvSpPr/>
            <p:nvPr/>
          </p:nvSpPr>
          <p:spPr bwMode="auto">
            <a:xfrm>
              <a:off x="1304044" y="1999744"/>
              <a:ext cx="89074" cy="62381"/>
            </a:xfrm>
            <a:custGeom>
              <a:avLst/>
              <a:gdLst>
                <a:gd name="T0" fmla="*/ 10 w 64"/>
                <a:gd name="T1" fmla="*/ 4 h 45"/>
                <a:gd name="T2" fmla="*/ 0 w 64"/>
                <a:gd name="T3" fmla="*/ 8 h 45"/>
                <a:gd name="T4" fmla="*/ 1 w 64"/>
                <a:gd name="T5" fmla="*/ 17 h 45"/>
                <a:gd name="T6" fmla="*/ 3 w 64"/>
                <a:gd name="T7" fmla="*/ 17 h 45"/>
                <a:gd name="T8" fmla="*/ 59 w 64"/>
                <a:gd name="T9" fmla="*/ 45 h 45"/>
                <a:gd name="T10" fmla="*/ 64 w 64"/>
                <a:gd name="T11" fmla="*/ 26 h 45"/>
                <a:gd name="T12" fmla="*/ 61 w 64"/>
                <a:gd name="T13" fmla="*/ 13 h 45"/>
                <a:gd name="T14" fmla="*/ 10 w 6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2" y="15"/>
                    <a:pt x="47" y="34"/>
                    <a:pt x="59" y="45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89" name="Freeform 352"/>
            <p:cNvSpPr/>
            <p:nvPr/>
          </p:nvSpPr>
          <p:spPr bwMode="auto">
            <a:xfrm>
              <a:off x="1277321" y="2014002"/>
              <a:ext cx="23160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9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6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0" name="Freeform 353"/>
            <p:cNvSpPr/>
            <p:nvPr/>
          </p:nvSpPr>
          <p:spPr bwMode="auto">
            <a:xfrm>
              <a:off x="1291573" y="2031825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1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4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0" y="9"/>
                    <a:pt x="1" y="26"/>
                    <a:pt x="1" y="32"/>
                  </a:cubicBezTo>
                  <a:cubicBezTo>
                    <a:pt x="9" y="40"/>
                    <a:pt x="19" y="45"/>
                    <a:pt x="31" y="45"/>
                  </a:cubicBezTo>
                  <a:cubicBezTo>
                    <a:pt x="33" y="45"/>
                    <a:pt x="34" y="44"/>
                    <a:pt x="36" y="44"/>
                  </a:cubicBezTo>
                  <a:cubicBezTo>
                    <a:pt x="17" y="30"/>
                    <a:pt x="10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1" name="Freeform 354"/>
            <p:cNvSpPr/>
            <p:nvPr/>
          </p:nvSpPr>
          <p:spPr bwMode="auto">
            <a:xfrm>
              <a:off x="502377" y="948185"/>
              <a:ext cx="7126" cy="5347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2" name="Freeform 355"/>
            <p:cNvSpPr/>
            <p:nvPr/>
          </p:nvSpPr>
          <p:spPr bwMode="auto">
            <a:xfrm>
              <a:off x="513066" y="939274"/>
              <a:ext cx="26722" cy="12476"/>
            </a:xfrm>
            <a:custGeom>
              <a:avLst/>
              <a:gdLst>
                <a:gd name="T0" fmla="*/ 0 w 19"/>
                <a:gd name="T1" fmla="*/ 9 h 9"/>
                <a:gd name="T2" fmla="*/ 19 w 19"/>
                <a:gd name="T3" fmla="*/ 1 h 9"/>
                <a:gd name="T4" fmla="*/ 16 w 19"/>
                <a:gd name="T5" fmla="*/ 0 h 9"/>
                <a:gd name="T6" fmla="*/ 1 w 19"/>
                <a:gd name="T7" fmla="*/ 4 h 9"/>
                <a:gd name="T8" fmla="*/ 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cubicBezTo>
                    <a:pt x="5" y="8"/>
                    <a:pt x="12" y="6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1" y="0"/>
                    <a:pt x="5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3" name="Freeform 356"/>
            <p:cNvSpPr/>
            <p:nvPr/>
          </p:nvSpPr>
          <p:spPr bwMode="auto">
            <a:xfrm>
              <a:off x="511284" y="939274"/>
              <a:ext cx="64133" cy="24952"/>
            </a:xfrm>
            <a:custGeom>
              <a:avLst/>
              <a:gdLst>
                <a:gd name="T0" fmla="*/ 0 w 46"/>
                <a:gd name="T1" fmla="*/ 12 h 17"/>
                <a:gd name="T2" fmla="*/ 0 w 46"/>
                <a:gd name="T3" fmla="*/ 14 h 17"/>
                <a:gd name="T4" fmla="*/ 7 w 46"/>
                <a:gd name="T5" fmla="*/ 12 h 17"/>
                <a:gd name="T6" fmla="*/ 46 w 46"/>
                <a:gd name="T7" fmla="*/ 17 h 17"/>
                <a:gd name="T8" fmla="*/ 25 w 46"/>
                <a:gd name="T9" fmla="*/ 0 h 17"/>
                <a:gd name="T10" fmla="*/ 0 w 46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">
                  <a:moveTo>
                    <a:pt x="0" y="12"/>
                  </a:moveTo>
                  <a:cubicBezTo>
                    <a:pt x="0" y="12"/>
                    <a:pt x="0" y="13"/>
                    <a:pt x="0" y="14"/>
                  </a:cubicBezTo>
                  <a:cubicBezTo>
                    <a:pt x="2" y="13"/>
                    <a:pt x="4" y="12"/>
                    <a:pt x="7" y="12"/>
                  </a:cubicBezTo>
                  <a:cubicBezTo>
                    <a:pt x="18" y="9"/>
                    <a:pt x="32" y="10"/>
                    <a:pt x="46" y="17"/>
                  </a:cubicBezTo>
                  <a:cubicBezTo>
                    <a:pt x="42" y="9"/>
                    <a:pt x="34" y="3"/>
                    <a:pt x="25" y="0"/>
                  </a:cubicBezTo>
                  <a:cubicBezTo>
                    <a:pt x="15" y="7"/>
                    <a:pt x="6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4" name="Freeform 357"/>
            <p:cNvSpPr/>
            <p:nvPr/>
          </p:nvSpPr>
          <p:spPr bwMode="auto">
            <a:xfrm>
              <a:off x="489907" y="957097"/>
              <a:ext cx="17815" cy="19605"/>
            </a:xfrm>
            <a:custGeom>
              <a:avLst/>
              <a:gdLst>
                <a:gd name="T0" fmla="*/ 12 w 12"/>
                <a:gd name="T1" fmla="*/ 4 h 14"/>
                <a:gd name="T2" fmla="*/ 12 w 12"/>
                <a:gd name="T3" fmla="*/ 0 h 14"/>
                <a:gd name="T4" fmla="*/ 7 w 12"/>
                <a:gd name="T5" fmla="*/ 1 h 14"/>
                <a:gd name="T6" fmla="*/ 6 w 12"/>
                <a:gd name="T7" fmla="*/ 1 h 14"/>
                <a:gd name="T8" fmla="*/ 0 w 12"/>
                <a:gd name="T9" fmla="*/ 14 h 14"/>
                <a:gd name="T10" fmla="*/ 12 w 12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4"/>
                  </a:moveTo>
                  <a:cubicBezTo>
                    <a:pt x="12" y="3"/>
                    <a:pt x="12" y="1"/>
                    <a:pt x="12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3" y="5"/>
                    <a:pt x="1" y="9"/>
                    <a:pt x="0" y="14"/>
                  </a:cubicBezTo>
                  <a:cubicBezTo>
                    <a:pt x="2" y="12"/>
                    <a:pt x="6" y="7"/>
                    <a:pt x="12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5" name="Freeform 358"/>
            <p:cNvSpPr/>
            <p:nvPr/>
          </p:nvSpPr>
          <p:spPr bwMode="auto">
            <a:xfrm>
              <a:off x="513066" y="976702"/>
              <a:ext cx="60570" cy="49904"/>
            </a:xfrm>
            <a:custGeom>
              <a:avLst/>
              <a:gdLst>
                <a:gd name="T0" fmla="*/ 2 w 43"/>
                <a:gd name="T1" fmla="*/ 1 h 37"/>
                <a:gd name="T2" fmla="*/ 0 w 43"/>
                <a:gd name="T3" fmla="*/ 2 h 37"/>
                <a:gd name="T4" fmla="*/ 23 w 43"/>
                <a:gd name="T5" fmla="*/ 37 h 37"/>
                <a:gd name="T6" fmla="*/ 43 w 43"/>
                <a:gd name="T7" fmla="*/ 23 h 37"/>
                <a:gd name="T8" fmla="*/ 2 w 43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16"/>
                    <a:pt x="10" y="28"/>
                    <a:pt x="23" y="37"/>
                  </a:cubicBezTo>
                  <a:cubicBezTo>
                    <a:pt x="32" y="35"/>
                    <a:pt x="39" y="30"/>
                    <a:pt x="43" y="23"/>
                  </a:cubicBezTo>
                  <a:cubicBezTo>
                    <a:pt x="35" y="16"/>
                    <a:pt x="15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6" name="Freeform 359"/>
            <p:cNvSpPr/>
            <p:nvPr/>
          </p:nvSpPr>
          <p:spPr bwMode="auto">
            <a:xfrm>
              <a:off x="511284" y="955314"/>
              <a:ext cx="67696" cy="48123"/>
            </a:xfrm>
            <a:custGeom>
              <a:avLst/>
              <a:gdLst>
                <a:gd name="T0" fmla="*/ 7 w 49"/>
                <a:gd name="T1" fmla="*/ 4 h 35"/>
                <a:gd name="T2" fmla="*/ 0 w 49"/>
                <a:gd name="T3" fmla="*/ 7 h 35"/>
                <a:gd name="T4" fmla="*/ 0 w 49"/>
                <a:gd name="T5" fmla="*/ 14 h 35"/>
                <a:gd name="T6" fmla="*/ 2 w 49"/>
                <a:gd name="T7" fmla="*/ 13 h 35"/>
                <a:gd name="T8" fmla="*/ 46 w 49"/>
                <a:gd name="T9" fmla="*/ 35 h 35"/>
                <a:gd name="T10" fmla="*/ 49 w 49"/>
                <a:gd name="T11" fmla="*/ 21 h 35"/>
                <a:gd name="T12" fmla="*/ 48 w 49"/>
                <a:gd name="T13" fmla="*/ 11 h 35"/>
                <a:gd name="T14" fmla="*/ 7 w 49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5">
                  <a:moveTo>
                    <a:pt x="7" y="4"/>
                  </a:moveTo>
                  <a:cubicBezTo>
                    <a:pt x="5" y="4"/>
                    <a:pt x="2" y="5"/>
                    <a:pt x="0" y="7"/>
                  </a:cubicBezTo>
                  <a:cubicBezTo>
                    <a:pt x="0" y="9"/>
                    <a:pt x="0" y="11"/>
                    <a:pt x="0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7" y="12"/>
                    <a:pt x="36" y="27"/>
                    <a:pt x="46" y="35"/>
                  </a:cubicBezTo>
                  <a:cubicBezTo>
                    <a:pt x="48" y="31"/>
                    <a:pt x="49" y="26"/>
                    <a:pt x="49" y="21"/>
                  </a:cubicBezTo>
                  <a:cubicBezTo>
                    <a:pt x="49" y="17"/>
                    <a:pt x="49" y="14"/>
                    <a:pt x="48" y="11"/>
                  </a:cubicBezTo>
                  <a:cubicBezTo>
                    <a:pt x="33" y="3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7" name="Freeform 360"/>
            <p:cNvSpPr/>
            <p:nvPr/>
          </p:nvSpPr>
          <p:spPr bwMode="auto">
            <a:xfrm>
              <a:off x="489907" y="966008"/>
              <a:ext cx="19597" cy="42775"/>
            </a:xfrm>
            <a:custGeom>
              <a:avLst/>
              <a:gdLst>
                <a:gd name="T0" fmla="*/ 10 w 13"/>
                <a:gd name="T1" fmla="*/ 9 h 31"/>
                <a:gd name="T2" fmla="*/ 13 w 13"/>
                <a:gd name="T3" fmla="*/ 7 h 31"/>
                <a:gd name="T4" fmla="*/ 12 w 13"/>
                <a:gd name="T5" fmla="*/ 6 h 31"/>
                <a:gd name="T6" fmla="*/ 12 w 13"/>
                <a:gd name="T7" fmla="*/ 0 h 31"/>
                <a:gd name="T8" fmla="*/ 0 w 13"/>
                <a:gd name="T9" fmla="*/ 14 h 31"/>
                <a:gd name="T10" fmla="*/ 5 w 13"/>
                <a:gd name="T11" fmla="*/ 31 h 31"/>
                <a:gd name="T12" fmla="*/ 10 w 13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0" y="9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  <a:cubicBezTo>
                    <a:pt x="7" y="4"/>
                    <a:pt x="2" y="10"/>
                    <a:pt x="0" y="14"/>
                  </a:cubicBezTo>
                  <a:cubicBezTo>
                    <a:pt x="0" y="20"/>
                    <a:pt x="2" y="26"/>
                    <a:pt x="5" y="31"/>
                  </a:cubicBezTo>
                  <a:cubicBezTo>
                    <a:pt x="5" y="26"/>
                    <a:pt x="5" y="15"/>
                    <a:pt x="1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8" name="Freeform 361"/>
            <p:cNvSpPr/>
            <p:nvPr/>
          </p:nvSpPr>
          <p:spPr bwMode="auto">
            <a:xfrm>
              <a:off x="500595" y="980267"/>
              <a:ext cx="39193" cy="48123"/>
            </a:xfrm>
            <a:custGeom>
              <a:avLst/>
              <a:gdLst>
                <a:gd name="T0" fmla="*/ 6 w 28"/>
                <a:gd name="T1" fmla="*/ 0 h 35"/>
                <a:gd name="T2" fmla="*/ 5 w 28"/>
                <a:gd name="T3" fmla="*/ 1 h 35"/>
                <a:gd name="T4" fmla="*/ 2 w 28"/>
                <a:gd name="T5" fmla="*/ 25 h 35"/>
                <a:gd name="T6" fmla="*/ 25 w 28"/>
                <a:gd name="T7" fmla="*/ 35 h 35"/>
                <a:gd name="T8" fmla="*/ 28 w 28"/>
                <a:gd name="T9" fmla="*/ 35 h 35"/>
                <a:gd name="T10" fmla="*/ 6 w 2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1"/>
                    <a:pt x="2" y="25"/>
                  </a:cubicBezTo>
                  <a:cubicBezTo>
                    <a:pt x="8" y="31"/>
                    <a:pt x="16" y="35"/>
                    <a:pt x="25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14" y="24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99" name="Freeform 362"/>
            <p:cNvSpPr/>
            <p:nvPr/>
          </p:nvSpPr>
          <p:spPr bwMode="auto">
            <a:xfrm>
              <a:off x="2125305" y="661235"/>
              <a:ext cx="7126" cy="534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1" y="4"/>
                    <a:pt x="2" y="4"/>
                    <a:pt x="4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0" name="Freeform 363"/>
            <p:cNvSpPr/>
            <p:nvPr/>
          </p:nvSpPr>
          <p:spPr bwMode="auto">
            <a:xfrm>
              <a:off x="2135994" y="654106"/>
              <a:ext cx="24941" cy="12476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1 h 9"/>
                <a:gd name="T4" fmla="*/ 15 w 18"/>
                <a:gd name="T5" fmla="*/ 0 h 9"/>
                <a:gd name="T6" fmla="*/ 1 w 18"/>
                <a:gd name="T7" fmla="*/ 4 h 9"/>
                <a:gd name="T8" fmla="*/ 0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4" y="8"/>
                    <a:pt x="11" y="5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2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1" name="Freeform 364"/>
            <p:cNvSpPr/>
            <p:nvPr/>
          </p:nvSpPr>
          <p:spPr bwMode="auto">
            <a:xfrm>
              <a:off x="2135994" y="655887"/>
              <a:ext cx="57007" cy="21388"/>
            </a:xfrm>
            <a:custGeom>
              <a:avLst/>
              <a:gdLst>
                <a:gd name="T0" fmla="*/ 0 w 42"/>
                <a:gd name="T1" fmla="*/ 11 h 16"/>
                <a:gd name="T2" fmla="*/ 0 w 42"/>
                <a:gd name="T3" fmla="*/ 13 h 16"/>
                <a:gd name="T4" fmla="*/ 6 w 42"/>
                <a:gd name="T5" fmla="*/ 11 h 16"/>
                <a:gd name="T6" fmla="*/ 42 w 42"/>
                <a:gd name="T7" fmla="*/ 16 h 16"/>
                <a:gd name="T8" fmla="*/ 22 w 42"/>
                <a:gd name="T9" fmla="*/ 0 h 16"/>
                <a:gd name="T10" fmla="*/ 0 w 42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"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2" y="12"/>
                    <a:pt x="4" y="11"/>
                    <a:pt x="6" y="11"/>
                  </a:cubicBezTo>
                  <a:cubicBezTo>
                    <a:pt x="17" y="8"/>
                    <a:pt x="29" y="9"/>
                    <a:pt x="42" y="16"/>
                  </a:cubicBezTo>
                  <a:cubicBezTo>
                    <a:pt x="38" y="8"/>
                    <a:pt x="31" y="2"/>
                    <a:pt x="22" y="0"/>
                  </a:cubicBezTo>
                  <a:cubicBezTo>
                    <a:pt x="14" y="7"/>
                    <a:pt x="6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2" name="Freeform 365"/>
            <p:cNvSpPr/>
            <p:nvPr/>
          </p:nvSpPr>
          <p:spPr bwMode="auto">
            <a:xfrm>
              <a:off x="2116399" y="670146"/>
              <a:ext cx="16033" cy="17823"/>
            </a:xfrm>
            <a:custGeom>
              <a:avLst/>
              <a:gdLst>
                <a:gd name="T0" fmla="*/ 10 w 11"/>
                <a:gd name="T1" fmla="*/ 3 h 13"/>
                <a:gd name="T2" fmla="*/ 11 w 11"/>
                <a:gd name="T3" fmla="*/ 0 h 13"/>
                <a:gd name="T4" fmla="*/ 6 w 11"/>
                <a:gd name="T5" fmla="*/ 0 h 13"/>
                <a:gd name="T6" fmla="*/ 5 w 11"/>
                <a:gd name="T7" fmla="*/ 0 h 13"/>
                <a:gd name="T8" fmla="*/ 0 w 11"/>
                <a:gd name="T9" fmla="*/ 13 h 13"/>
                <a:gd name="T10" fmla="*/ 10 w 1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0" y="3"/>
                  </a:moveTo>
                  <a:cubicBezTo>
                    <a:pt x="10" y="2"/>
                    <a:pt x="10" y="1"/>
                    <a:pt x="11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1" y="11"/>
                    <a:pt x="5" y="7"/>
                    <a:pt x="1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3" name="Freeform 366"/>
            <p:cNvSpPr/>
            <p:nvPr/>
          </p:nvSpPr>
          <p:spPr bwMode="auto">
            <a:xfrm>
              <a:off x="2135994" y="687969"/>
              <a:ext cx="53444" cy="46340"/>
            </a:xfrm>
            <a:custGeom>
              <a:avLst/>
              <a:gdLst>
                <a:gd name="T0" fmla="*/ 1 w 39"/>
                <a:gd name="T1" fmla="*/ 1 h 33"/>
                <a:gd name="T2" fmla="*/ 0 w 39"/>
                <a:gd name="T3" fmla="*/ 1 h 33"/>
                <a:gd name="T4" fmla="*/ 21 w 39"/>
                <a:gd name="T5" fmla="*/ 33 h 33"/>
                <a:gd name="T6" fmla="*/ 39 w 39"/>
                <a:gd name="T7" fmla="*/ 20 h 33"/>
                <a:gd name="T8" fmla="*/ 1 w 39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4"/>
                    <a:pt x="9" y="25"/>
                    <a:pt x="21" y="33"/>
                  </a:cubicBezTo>
                  <a:cubicBezTo>
                    <a:pt x="29" y="32"/>
                    <a:pt x="35" y="27"/>
                    <a:pt x="39" y="20"/>
                  </a:cubicBezTo>
                  <a:cubicBezTo>
                    <a:pt x="32" y="14"/>
                    <a:pt x="14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4" name="Freeform 367"/>
            <p:cNvSpPr/>
            <p:nvPr/>
          </p:nvSpPr>
          <p:spPr bwMode="auto">
            <a:xfrm>
              <a:off x="2135994" y="668364"/>
              <a:ext cx="60570" cy="44557"/>
            </a:xfrm>
            <a:custGeom>
              <a:avLst/>
              <a:gdLst>
                <a:gd name="T0" fmla="*/ 7 w 45"/>
                <a:gd name="T1" fmla="*/ 3 h 32"/>
                <a:gd name="T2" fmla="*/ 0 w 45"/>
                <a:gd name="T3" fmla="*/ 6 h 32"/>
                <a:gd name="T4" fmla="*/ 0 w 45"/>
                <a:gd name="T5" fmla="*/ 12 h 32"/>
                <a:gd name="T6" fmla="*/ 2 w 45"/>
                <a:gd name="T7" fmla="*/ 12 h 32"/>
                <a:gd name="T8" fmla="*/ 42 w 45"/>
                <a:gd name="T9" fmla="*/ 32 h 32"/>
                <a:gd name="T10" fmla="*/ 45 w 45"/>
                <a:gd name="T11" fmla="*/ 19 h 32"/>
                <a:gd name="T12" fmla="*/ 43 w 45"/>
                <a:gd name="T13" fmla="*/ 10 h 32"/>
                <a:gd name="T14" fmla="*/ 7 w 45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2">
                  <a:moveTo>
                    <a:pt x="7" y="3"/>
                  </a:moveTo>
                  <a:cubicBezTo>
                    <a:pt x="4" y="4"/>
                    <a:pt x="2" y="5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15" y="11"/>
                    <a:pt x="33" y="24"/>
                    <a:pt x="42" y="32"/>
                  </a:cubicBezTo>
                  <a:cubicBezTo>
                    <a:pt x="44" y="28"/>
                    <a:pt x="45" y="24"/>
                    <a:pt x="45" y="19"/>
                  </a:cubicBezTo>
                  <a:cubicBezTo>
                    <a:pt x="45" y="16"/>
                    <a:pt x="44" y="12"/>
                    <a:pt x="43" y="10"/>
                  </a:cubicBezTo>
                  <a:cubicBezTo>
                    <a:pt x="30" y="2"/>
                    <a:pt x="17" y="0"/>
                    <a:pt x="7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5" name="Freeform 368"/>
            <p:cNvSpPr/>
            <p:nvPr/>
          </p:nvSpPr>
          <p:spPr bwMode="auto">
            <a:xfrm>
              <a:off x="2114616" y="679058"/>
              <a:ext cx="17815" cy="39211"/>
            </a:xfrm>
            <a:custGeom>
              <a:avLst/>
              <a:gdLst>
                <a:gd name="T0" fmla="*/ 9 w 12"/>
                <a:gd name="T1" fmla="*/ 8 h 28"/>
                <a:gd name="T2" fmla="*/ 12 w 12"/>
                <a:gd name="T3" fmla="*/ 6 h 28"/>
                <a:gd name="T4" fmla="*/ 12 w 12"/>
                <a:gd name="T5" fmla="*/ 5 h 28"/>
                <a:gd name="T6" fmla="*/ 11 w 12"/>
                <a:gd name="T7" fmla="*/ 0 h 28"/>
                <a:gd name="T8" fmla="*/ 0 w 12"/>
                <a:gd name="T9" fmla="*/ 12 h 28"/>
                <a:gd name="T10" fmla="*/ 5 w 12"/>
                <a:gd name="T11" fmla="*/ 28 h 28"/>
                <a:gd name="T12" fmla="*/ 9 w 12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9" y="8"/>
                  </a:moveTo>
                  <a:cubicBezTo>
                    <a:pt x="10" y="7"/>
                    <a:pt x="11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2"/>
                    <a:pt x="2" y="9"/>
                    <a:pt x="0" y="12"/>
                  </a:cubicBezTo>
                  <a:cubicBezTo>
                    <a:pt x="0" y="18"/>
                    <a:pt x="2" y="23"/>
                    <a:pt x="5" y="28"/>
                  </a:cubicBezTo>
                  <a:cubicBezTo>
                    <a:pt x="5" y="22"/>
                    <a:pt x="5" y="13"/>
                    <a:pt x="9" y="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6" name="Freeform 369"/>
            <p:cNvSpPr/>
            <p:nvPr/>
          </p:nvSpPr>
          <p:spPr bwMode="auto">
            <a:xfrm>
              <a:off x="2123524" y="689752"/>
              <a:ext cx="37411" cy="44557"/>
            </a:xfrm>
            <a:custGeom>
              <a:avLst/>
              <a:gdLst>
                <a:gd name="T0" fmla="*/ 5 w 26"/>
                <a:gd name="T1" fmla="*/ 0 h 32"/>
                <a:gd name="T2" fmla="*/ 4 w 26"/>
                <a:gd name="T3" fmla="*/ 1 h 32"/>
                <a:gd name="T4" fmla="*/ 1 w 26"/>
                <a:gd name="T5" fmla="*/ 23 h 32"/>
                <a:gd name="T6" fmla="*/ 23 w 26"/>
                <a:gd name="T7" fmla="*/ 32 h 32"/>
                <a:gd name="T8" fmla="*/ 26 w 26"/>
                <a:gd name="T9" fmla="*/ 32 h 32"/>
                <a:gd name="T10" fmla="*/ 5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7"/>
                    <a:pt x="1" y="19"/>
                    <a:pt x="1" y="23"/>
                  </a:cubicBezTo>
                  <a:cubicBezTo>
                    <a:pt x="7" y="29"/>
                    <a:pt x="14" y="32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12" y="22"/>
                    <a:pt x="7" y="10"/>
                    <a:pt x="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7" name="Freeform 370"/>
            <p:cNvSpPr/>
            <p:nvPr/>
          </p:nvSpPr>
          <p:spPr bwMode="auto">
            <a:xfrm>
              <a:off x="1683498" y="1065817"/>
              <a:ext cx="1782" cy="3565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8" name="Freeform 371"/>
            <p:cNvSpPr/>
            <p:nvPr/>
          </p:nvSpPr>
          <p:spPr bwMode="auto">
            <a:xfrm>
              <a:off x="1687061" y="1060471"/>
              <a:ext cx="17815" cy="7129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1 h 6"/>
                <a:gd name="T4" fmla="*/ 10 w 12"/>
                <a:gd name="T5" fmla="*/ 0 h 6"/>
                <a:gd name="T6" fmla="*/ 1 w 12"/>
                <a:gd name="T7" fmla="*/ 3 h 6"/>
                <a:gd name="T8" fmla="*/ 0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3" y="5"/>
                    <a:pt x="8" y="4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09" name="Freeform 372"/>
            <p:cNvSpPr/>
            <p:nvPr/>
          </p:nvSpPr>
          <p:spPr bwMode="auto">
            <a:xfrm>
              <a:off x="1687061" y="1062252"/>
              <a:ext cx="39193" cy="14258"/>
            </a:xfrm>
            <a:custGeom>
              <a:avLst/>
              <a:gdLst>
                <a:gd name="T0" fmla="*/ 0 w 28"/>
                <a:gd name="T1" fmla="*/ 7 h 11"/>
                <a:gd name="T2" fmla="*/ 0 w 28"/>
                <a:gd name="T3" fmla="*/ 9 h 11"/>
                <a:gd name="T4" fmla="*/ 4 w 28"/>
                <a:gd name="T5" fmla="*/ 7 h 11"/>
                <a:gd name="T6" fmla="*/ 28 w 28"/>
                <a:gd name="T7" fmla="*/ 11 h 11"/>
                <a:gd name="T8" fmla="*/ 15 w 28"/>
                <a:gd name="T9" fmla="*/ 0 h 11"/>
                <a:gd name="T10" fmla="*/ 0 w 28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11" y="5"/>
                    <a:pt x="19" y="6"/>
                    <a:pt x="28" y="11"/>
                  </a:cubicBezTo>
                  <a:cubicBezTo>
                    <a:pt x="25" y="5"/>
                    <a:pt x="21" y="1"/>
                    <a:pt x="15" y="0"/>
                  </a:cubicBezTo>
                  <a:cubicBezTo>
                    <a:pt x="9" y="4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0" name="Freeform 373"/>
            <p:cNvSpPr/>
            <p:nvPr/>
          </p:nvSpPr>
          <p:spPr bwMode="auto">
            <a:xfrm>
              <a:off x="1672809" y="1071165"/>
              <a:ext cx="10689" cy="12476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0 h 9"/>
                <a:gd name="T4" fmla="*/ 5 w 8"/>
                <a:gd name="T5" fmla="*/ 1 h 9"/>
                <a:gd name="T6" fmla="*/ 4 w 8"/>
                <a:gd name="T7" fmla="*/ 1 h 9"/>
                <a:gd name="T8" fmla="*/ 0 w 8"/>
                <a:gd name="T9" fmla="*/ 9 h 9"/>
                <a:gd name="T10" fmla="*/ 8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1"/>
                    <a:pt x="8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8"/>
                    <a:pt x="4" y="5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1" name="Freeform 374"/>
            <p:cNvSpPr/>
            <p:nvPr/>
          </p:nvSpPr>
          <p:spPr bwMode="auto">
            <a:xfrm>
              <a:off x="1687061" y="1083640"/>
              <a:ext cx="39193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4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0"/>
                    <a:pt x="7" y="17"/>
                    <a:pt x="15" y="23"/>
                  </a:cubicBezTo>
                  <a:cubicBezTo>
                    <a:pt x="20" y="22"/>
                    <a:pt x="24" y="19"/>
                    <a:pt x="27" y="14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2" name="Freeform 375"/>
            <p:cNvSpPr/>
            <p:nvPr/>
          </p:nvSpPr>
          <p:spPr bwMode="auto">
            <a:xfrm>
              <a:off x="1687061" y="1071165"/>
              <a:ext cx="40975" cy="30299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8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2 h 22"/>
                <a:gd name="T12" fmla="*/ 29 w 30"/>
                <a:gd name="T13" fmla="*/ 6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7"/>
                    <a:pt x="22" y="16"/>
                    <a:pt x="28" y="22"/>
                  </a:cubicBezTo>
                  <a:cubicBezTo>
                    <a:pt x="29" y="19"/>
                    <a:pt x="30" y="16"/>
                    <a:pt x="30" y="12"/>
                  </a:cubicBezTo>
                  <a:cubicBezTo>
                    <a:pt x="30" y="10"/>
                    <a:pt x="30" y="8"/>
                    <a:pt x="29" y="6"/>
                  </a:cubicBezTo>
                  <a:cubicBezTo>
                    <a:pt x="20" y="1"/>
                    <a:pt x="11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3" name="Freeform 376"/>
            <p:cNvSpPr/>
            <p:nvPr/>
          </p:nvSpPr>
          <p:spPr bwMode="auto">
            <a:xfrm>
              <a:off x="1672809" y="1078294"/>
              <a:ext cx="10689" cy="26734"/>
            </a:xfrm>
            <a:custGeom>
              <a:avLst/>
              <a:gdLst>
                <a:gd name="T0" fmla="*/ 6 w 8"/>
                <a:gd name="T1" fmla="*/ 5 h 19"/>
                <a:gd name="T2" fmla="*/ 8 w 8"/>
                <a:gd name="T3" fmla="*/ 4 h 19"/>
                <a:gd name="T4" fmla="*/ 8 w 8"/>
                <a:gd name="T5" fmla="*/ 3 h 19"/>
                <a:gd name="T6" fmla="*/ 8 w 8"/>
                <a:gd name="T7" fmla="*/ 0 h 19"/>
                <a:gd name="T8" fmla="*/ 0 w 8"/>
                <a:gd name="T9" fmla="*/ 8 h 19"/>
                <a:gd name="T10" fmla="*/ 4 w 8"/>
                <a:gd name="T11" fmla="*/ 19 h 19"/>
                <a:gd name="T12" fmla="*/ 6 w 8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6" y="5"/>
                  </a:move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5" y="2"/>
                    <a:pt x="2" y="6"/>
                    <a:pt x="0" y="8"/>
                  </a:cubicBezTo>
                  <a:cubicBezTo>
                    <a:pt x="0" y="12"/>
                    <a:pt x="2" y="16"/>
                    <a:pt x="4" y="19"/>
                  </a:cubicBezTo>
                  <a:cubicBezTo>
                    <a:pt x="3" y="15"/>
                    <a:pt x="4" y="9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4" name="Freeform 377"/>
            <p:cNvSpPr/>
            <p:nvPr/>
          </p:nvSpPr>
          <p:spPr bwMode="auto">
            <a:xfrm>
              <a:off x="1681717" y="1085423"/>
              <a:ext cx="23159" cy="32081"/>
            </a:xfrm>
            <a:custGeom>
              <a:avLst/>
              <a:gdLst>
                <a:gd name="T0" fmla="*/ 3 w 17"/>
                <a:gd name="T1" fmla="*/ 0 h 22"/>
                <a:gd name="T2" fmla="*/ 3 w 17"/>
                <a:gd name="T3" fmla="*/ 1 h 22"/>
                <a:gd name="T4" fmla="*/ 1 w 17"/>
                <a:gd name="T5" fmla="*/ 15 h 22"/>
                <a:gd name="T6" fmla="*/ 15 w 17"/>
                <a:gd name="T7" fmla="*/ 22 h 22"/>
                <a:gd name="T8" fmla="*/ 17 w 17"/>
                <a:gd name="T9" fmla="*/ 21 h 22"/>
                <a:gd name="T10" fmla="*/ 3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0" y="4"/>
                    <a:pt x="0" y="13"/>
                    <a:pt x="1" y="15"/>
                  </a:cubicBezTo>
                  <a:cubicBezTo>
                    <a:pt x="4" y="19"/>
                    <a:pt x="9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8" y="14"/>
                    <a:pt x="5" y="6"/>
                    <a:pt x="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5" name="Freeform 378"/>
            <p:cNvSpPr/>
            <p:nvPr/>
          </p:nvSpPr>
          <p:spPr bwMode="auto">
            <a:xfrm>
              <a:off x="1222095" y="2322341"/>
              <a:ext cx="5344" cy="356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6" name="Freeform 379"/>
            <p:cNvSpPr/>
            <p:nvPr/>
          </p:nvSpPr>
          <p:spPr bwMode="auto">
            <a:xfrm>
              <a:off x="1229221" y="2316994"/>
              <a:ext cx="17815" cy="8912"/>
            </a:xfrm>
            <a:custGeom>
              <a:avLst/>
              <a:gdLst>
                <a:gd name="T0" fmla="*/ 0 w 13"/>
                <a:gd name="T1" fmla="*/ 6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2 h 6"/>
                <a:gd name="T8" fmla="*/ 0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3" y="5"/>
                    <a:pt x="8" y="3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7" name="Freeform 380"/>
            <p:cNvSpPr/>
            <p:nvPr/>
          </p:nvSpPr>
          <p:spPr bwMode="auto">
            <a:xfrm>
              <a:off x="1229221" y="2318777"/>
              <a:ext cx="37411" cy="12476"/>
            </a:xfrm>
            <a:custGeom>
              <a:avLst/>
              <a:gdLst>
                <a:gd name="T0" fmla="*/ 0 w 28"/>
                <a:gd name="T1" fmla="*/ 6 h 10"/>
                <a:gd name="T2" fmla="*/ 0 w 28"/>
                <a:gd name="T3" fmla="*/ 8 h 10"/>
                <a:gd name="T4" fmla="*/ 4 w 28"/>
                <a:gd name="T5" fmla="*/ 7 h 10"/>
                <a:gd name="T6" fmla="*/ 28 w 28"/>
                <a:gd name="T7" fmla="*/ 10 h 10"/>
                <a:gd name="T8" fmla="*/ 15 w 28"/>
                <a:gd name="T9" fmla="*/ 0 h 10"/>
                <a:gd name="T10" fmla="*/ 0 w 2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6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11" y="5"/>
                    <a:pt x="19" y="6"/>
                    <a:pt x="28" y="10"/>
                  </a:cubicBezTo>
                  <a:cubicBezTo>
                    <a:pt x="26" y="5"/>
                    <a:pt x="21" y="1"/>
                    <a:pt x="15" y="0"/>
                  </a:cubicBezTo>
                  <a:cubicBezTo>
                    <a:pt x="9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8" name="Freeform 381"/>
            <p:cNvSpPr/>
            <p:nvPr/>
          </p:nvSpPr>
          <p:spPr bwMode="auto">
            <a:xfrm>
              <a:off x="1216750" y="2329470"/>
              <a:ext cx="8908" cy="12476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0 h 9"/>
                <a:gd name="T4" fmla="*/ 4 w 7"/>
                <a:gd name="T5" fmla="*/ 0 h 9"/>
                <a:gd name="T6" fmla="*/ 3 w 7"/>
                <a:gd name="T7" fmla="*/ 0 h 9"/>
                <a:gd name="T8" fmla="*/ 0 w 7"/>
                <a:gd name="T9" fmla="*/ 9 h 9"/>
                <a:gd name="T10" fmla="*/ 7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3"/>
                    <a:pt x="0" y="5"/>
                    <a:pt x="0" y="9"/>
                  </a:cubicBezTo>
                  <a:cubicBezTo>
                    <a:pt x="1" y="7"/>
                    <a:pt x="3" y="4"/>
                    <a:pt x="7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19" name="Freeform 382"/>
            <p:cNvSpPr/>
            <p:nvPr/>
          </p:nvSpPr>
          <p:spPr bwMode="auto">
            <a:xfrm>
              <a:off x="1229221" y="2340164"/>
              <a:ext cx="35630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5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2" y="10"/>
                    <a:pt x="7" y="18"/>
                    <a:pt x="15" y="23"/>
                  </a:cubicBezTo>
                  <a:cubicBezTo>
                    <a:pt x="20" y="22"/>
                    <a:pt x="25" y="19"/>
                    <a:pt x="27" y="15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0" name="Freeform 383"/>
            <p:cNvSpPr/>
            <p:nvPr/>
          </p:nvSpPr>
          <p:spPr bwMode="auto">
            <a:xfrm>
              <a:off x="1229221" y="2327687"/>
              <a:ext cx="40973" cy="30300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9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3 h 22"/>
                <a:gd name="T12" fmla="*/ 29 w 30"/>
                <a:gd name="T13" fmla="*/ 7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3" y="3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8"/>
                    <a:pt x="22" y="17"/>
                    <a:pt x="28" y="22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0" y="11"/>
                    <a:pt x="30" y="9"/>
                    <a:pt x="29" y="7"/>
                  </a:cubicBezTo>
                  <a:cubicBezTo>
                    <a:pt x="20" y="2"/>
                    <a:pt x="12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1" name="Freeform 384"/>
            <p:cNvSpPr/>
            <p:nvPr/>
          </p:nvSpPr>
          <p:spPr bwMode="auto">
            <a:xfrm>
              <a:off x="1214970" y="2333035"/>
              <a:ext cx="10689" cy="26734"/>
            </a:xfrm>
            <a:custGeom>
              <a:avLst/>
              <a:gdLst>
                <a:gd name="T0" fmla="*/ 7 w 8"/>
                <a:gd name="T1" fmla="*/ 6 h 19"/>
                <a:gd name="T2" fmla="*/ 8 w 8"/>
                <a:gd name="T3" fmla="*/ 4 h 19"/>
                <a:gd name="T4" fmla="*/ 8 w 8"/>
                <a:gd name="T5" fmla="*/ 4 h 19"/>
                <a:gd name="T6" fmla="*/ 8 w 8"/>
                <a:gd name="T7" fmla="*/ 0 h 19"/>
                <a:gd name="T8" fmla="*/ 0 w 8"/>
                <a:gd name="T9" fmla="*/ 9 h 19"/>
                <a:gd name="T10" fmla="*/ 4 w 8"/>
                <a:gd name="T11" fmla="*/ 19 h 19"/>
                <a:gd name="T12" fmla="*/ 7 w 8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1" y="13"/>
                    <a:pt x="2" y="16"/>
                    <a:pt x="4" y="19"/>
                  </a:cubicBezTo>
                  <a:cubicBezTo>
                    <a:pt x="4" y="16"/>
                    <a:pt x="4" y="9"/>
                    <a:pt x="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2" name="Freeform 385"/>
            <p:cNvSpPr/>
            <p:nvPr/>
          </p:nvSpPr>
          <p:spPr bwMode="auto">
            <a:xfrm>
              <a:off x="1222095" y="2343729"/>
              <a:ext cx="24941" cy="30299"/>
            </a:xfrm>
            <a:custGeom>
              <a:avLst/>
              <a:gdLst>
                <a:gd name="T0" fmla="*/ 4 w 18"/>
                <a:gd name="T1" fmla="*/ 0 h 22"/>
                <a:gd name="T2" fmla="*/ 3 w 18"/>
                <a:gd name="T3" fmla="*/ 1 h 22"/>
                <a:gd name="T4" fmla="*/ 1 w 18"/>
                <a:gd name="T5" fmla="*/ 16 h 22"/>
                <a:gd name="T6" fmla="*/ 15 w 18"/>
                <a:gd name="T7" fmla="*/ 22 h 22"/>
                <a:gd name="T8" fmla="*/ 18 w 18"/>
                <a:gd name="T9" fmla="*/ 22 h 22"/>
                <a:gd name="T10" fmla="*/ 4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5"/>
                    <a:pt x="1" y="13"/>
                    <a:pt x="1" y="16"/>
                  </a:cubicBezTo>
                  <a:cubicBezTo>
                    <a:pt x="5" y="20"/>
                    <a:pt x="10" y="22"/>
                    <a:pt x="15" y="22"/>
                  </a:cubicBezTo>
                  <a:cubicBezTo>
                    <a:pt x="16" y="22"/>
                    <a:pt x="17" y="22"/>
                    <a:pt x="18" y="22"/>
                  </a:cubicBezTo>
                  <a:cubicBezTo>
                    <a:pt x="9" y="15"/>
                    <a:pt x="5" y="7"/>
                    <a:pt x="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3" name="Freeform 386"/>
            <p:cNvSpPr/>
            <p:nvPr/>
          </p:nvSpPr>
          <p:spPr bwMode="auto">
            <a:xfrm>
              <a:off x="1608676" y="1839337"/>
              <a:ext cx="44538" cy="62381"/>
            </a:xfrm>
            <a:custGeom>
              <a:avLst/>
              <a:gdLst>
                <a:gd name="T0" fmla="*/ 16 w 33"/>
                <a:gd name="T1" fmla="*/ 44 h 44"/>
                <a:gd name="T2" fmla="*/ 33 w 33"/>
                <a:gd name="T3" fmla="*/ 39 h 44"/>
                <a:gd name="T4" fmla="*/ 31 w 33"/>
                <a:gd name="T5" fmla="*/ 16 h 44"/>
                <a:gd name="T6" fmla="*/ 15 w 33"/>
                <a:gd name="T7" fmla="*/ 3 h 44"/>
                <a:gd name="T8" fmla="*/ 7 w 33"/>
                <a:gd name="T9" fmla="*/ 22 h 44"/>
                <a:gd name="T10" fmla="*/ 16 w 33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4">
                  <a:moveTo>
                    <a:pt x="16" y="44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2" y="35"/>
                    <a:pt x="32" y="28"/>
                    <a:pt x="31" y="16"/>
                  </a:cubicBezTo>
                  <a:cubicBezTo>
                    <a:pt x="30" y="0"/>
                    <a:pt x="18" y="2"/>
                    <a:pt x="15" y="3"/>
                  </a:cubicBezTo>
                  <a:cubicBezTo>
                    <a:pt x="11" y="3"/>
                    <a:pt x="0" y="8"/>
                    <a:pt x="7" y="22"/>
                  </a:cubicBezTo>
                  <a:cubicBezTo>
                    <a:pt x="11" y="33"/>
                    <a:pt x="14" y="40"/>
                    <a:pt x="16" y="4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4" name="Freeform 387"/>
            <p:cNvSpPr/>
            <p:nvPr/>
          </p:nvSpPr>
          <p:spPr bwMode="auto">
            <a:xfrm>
              <a:off x="1631836" y="1903499"/>
              <a:ext cx="24941" cy="16041"/>
            </a:xfrm>
            <a:custGeom>
              <a:avLst/>
              <a:gdLst>
                <a:gd name="T0" fmla="*/ 0 w 18"/>
                <a:gd name="T1" fmla="*/ 4 h 12"/>
                <a:gd name="T2" fmla="*/ 1 w 18"/>
                <a:gd name="T3" fmla="*/ 12 h 12"/>
                <a:gd name="T4" fmla="*/ 18 w 18"/>
                <a:gd name="T5" fmla="*/ 7 h 12"/>
                <a:gd name="T6" fmla="*/ 16 w 18"/>
                <a:gd name="T7" fmla="*/ 0 h 12"/>
                <a:gd name="T8" fmla="*/ 0 w 18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4"/>
                  </a:moveTo>
                  <a:cubicBezTo>
                    <a:pt x="0" y="6"/>
                    <a:pt x="0" y="9"/>
                    <a:pt x="1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4"/>
                    <a:pt x="16" y="2"/>
                    <a:pt x="1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5" name="Freeform 388"/>
            <p:cNvSpPr/>
            <p:nvPr/>
          </p:nvSpPr>
          <p:spPr bwMode="auto">
            <a:xfrm>
              <a:off x="1621147" y="1921322"/>
              <a:ext cx="76603" cy="131890"/>
            </a:xfrm>
            <a:custGeom>
              <a:avLst/>
              <a:gdLst>
                <a:gd name="T0" fmla="*/ 34 w 56"/>
                <a:gd name="T1" fmla="*/ 5 h 96"/>
                <a:gd name="T2" fmla="*/ 30 w 56"/>
                <a:gd name="T3" fmla="*/ 0 h 96"/>
                <a:gd name="T4" fmla="*/ 10 w 56"/>
                <a:gd name="T5" fmla="*/ 5 h 96"/>
                <a:gd name="T6" fmla="*/ 9 w 56"/>
                <a:gd name="T7" fmla="*/ 12 h 96"/>
                <a:gd name="T8" fmla="*/ 9 w 56"/>
                <a:gd name="T9" fmla="*/ 57 h 96"/>
                <a:gd name="T10" fmla="*/ 28 w 56"/>
                <a:gd name="T11" fmla="*/ 95 h 96"/>
                <a:gd name="T12" fmla="*/ 56 w 56"/>
                <a:gd name="T13" fmla="*/ 88 h 96"/>
                <a:gd name="T14" fmla="*/ 55 w 56"/>
                <a:gd name="T15" fmla="*/ 46 h 96"/>
                <a:gd name="T16" fmla="*/ 34 w 56"/>
                <a:gd name="T1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96">
                  <a:moveTo>
                    <a:pt x="34" y="5"/>
                  </a:moveTo>
                  <a:cubicBezTo>
                    <a:pt x="33" y="3"/>
                    <a:pt x="31" y="2"/>
                    <a:pt x="3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9"/>
                    <a:pt x="9" y="12"/>
                  </a:cubicBezTo>
                  <a:cubicBezTo>
                    <a:pt x="6" y="24"/>
                    <a:pt x="0" y="39"/>
                    <a:pt x="9" y="57"/>
                  </a:cubicBezTo>
                  <a:cubicBezTo>
                    <a:pt x="19" y="76"/>
                    <a:pt x="28" y="95"/>
                    <a:pt x="28" y="95"/>
                  </a:cubicBezTo>
                  <a:cubicBezTo>
                    <a:pt x="28" y="95"/>
                    <a:pt x="44" y="96"/>
                    <a:pt x="56" y="88"/>
                  </a:cubicBezTo>
                  <a:cubicBezTo>
                    <a:pt x="56" y="88"/>
                    <a:pt x="55" y="66"/>
                    <a:pt x="55" y="46"/>
                  </a:cubicBezTo>
                  <a:cubicBezTo>
                    <a:pt x="55" y="25"/>
                    <a:pt x="42" y="15"/>
                    <a:pt x="34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6" name="Freeform 389"/>
            <p:cNvSpPr/>
            <p:nvPr/>
          </p:nvSpPr>
          <p:spPr bwMode="auto">
            <a:xfrm>
              <a:off x="1517821" y="564991"/>
              <a:ext cx="40973" cy="55251"/>
            </a:xfrm>
            <a:custGeom>
              <a:avLst/>
              <a:gdLst>
                <a:gd name="T0" fmla="*/ 6 w 30"/>
                <a:gd name="T1" fmla="*/ 40 h 40"/>
                <a:gd name="T2" fmla="*/ 24 w 30"/>
                <a:gd name="T3" fmla="*/ 40 h 40"/>
                <a:gd name="T4" fmla="*/ 28 w 30"/>
                <a:gd name="T5" fmla="*/ 17 h 40"/>
                <a:gd name="T6" fmla="*/ 15 w 30"/>
                <a:gd name="T7" fmla="*/ 0 h 40"/>
                <a:gd name="T8" fmla="*/ 3 w 30"/>
                <a:gd name="T9" fmla="*/ 17 h 40"/>
                <a:gd name="T10" fmla="*/ 6 w 3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6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36"/>
                    <a:pt x="26" y="28"/>
                    <a:pt x="28" y="17"/>
                  </a:cubicBezTo>
                  <a:cubicBezTo>
                    <a:pt x="30" y="1"/>
                    <a:pt x="19" y="0"/>
                    <a:pt x="15" y="0"/>
                  </a:cubicBezTo>
                  <a:cubicBezTo>
                    <a:pt x="12" y="0"/>
                    <a:pt x="0" y="1"/>
                    <a:pt x="3" y="17"/>
                  </a:cubicBezTo>
                  <a:cubicBezTo>
                    <a:pt x="5" y="28"/>
                    <a:pt x="6" y="36"/>
                    <a:pt x="6" y="4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7" name="Freeform 390"/>
            <p:cNvSpPr/>
            <p:nvPr/>
          </p:nvSpPr>
          <p:spPr bwMode="auto">
            <a:xfrm>
              <a:off x="1524947" y="629153"/>
              <a:ext cx="26722" cy="8911"/>
            </a:xfrm>
            <a:custGeom>
              <a:avLst/>
              <a:gdLst>
                <a:gd name="T0" fmla="*/ 1 w 18"/>
                <a:gd name="T1" fmla="*/ 0 h 7"/>
                <a:gd name="T2" fmla="*/ 0 w 18"/>
                <a:gd name="T3" fmla="*/ 7 h 7"/>
                <a:gd name="T4" fmla="*/ 18 w 18"/>
                <a:gd name="T5" fmla="*/ 7 h 7"/>
                <a:gd name="T6" fmla="*/ 18 w 18"/>
                <a:gd name="T7" fmla="*/ 0 h 7"/>
                <a:gd name="T8" fmla="*/ 1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4"/>
                    <a:pt x="18" y="2"/>
                    <a:pt x="1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8" name="Freeform 391"/>
            <p:cNvSpPr/>
            <p:nvPr/>
          </p:nvSpPr>
          <p:spPr bwMode="auto">
            <a:xfrm>
              <a:off x="1500006" y="646976"/>
              <a:ext cx="78385" cy="131890"/>
            </a:xfrm>
            <a:custGeom>
              <a:avLst/>
              <a:gdLst>
                <a:gd name="T0" fmla="*/ 41 w 57"/>
                <a:gd name="T1" fmla="*/ 6 h 96"/>
                <a:gd name="T2" fmla="*/ 39 w 57"/>
                <a:gd name="T3" fmla="*/ 0 h 96"/>
                <a:gd name="T4" fmla="*/ 18 w 57"/>
                <a:gd name="T5" fmla="*/ 0 h 96"/>
                <a:gd name="T6" fmla="*/ 15 w 57"/>
                <a:gd name="T7" fmla="*/ 6 h 96"/>
                <a:gd name="T8" fmla="*/ 5 w 57"/>
                <a:gd name="T9" fmla="*/ 51 h 96"/>
                <a:gd name="T10" fmla="*/ 14 w 57"/>
                <a:gd name="T11" fmla="*/ 92 h 96"/>
                <a:gd name="T12" fmla="*/ 43 w 57"/>
                <a:gd name="T13" fmla="*/ 92 h 96"/>
                <a:gd name="T14" fmla="*/ 52 w 57"/>
                <a:gd name="T15" fmla="*/ 51 h 96"/>
                <a:gd name="T16" fmla="*/ 41 w 57"/>
                <a:gd name="T1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6">
                  <a:moveTo>
                    <a:pt x="41" y="6"/>
                  </a:moveTo>
                  <a:cubicBezTo>
                    <a:pt x="40" y="4"/>
                    <a:pt x="40" y="2"/>
                    <a:pt x="3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0" y="18"/>
                    <a:pt x="0" y="31"/>
                    <a:pt x="5" y="51"/>
                  </a:cubicBezTo>
                  <a:cubicBezTo>
                    <a:pt x="9" y="71"/>
                    <a:pt x="14" y="92"/>
                    <a:pt x="14" y="92"/>
                  </a:cubicBezTo>
                  <a:cubicBezTo>
                    <a:pt x="14" y="92"/>
                    <a:pt x="29" y="96"/>
                    <a:pt x="43" y="92"/>
                  </a:cubicBezTo>
                  <a:cubicBezTo>
                    <a:pt x="43" y="92"/>
                    <a:pt x="47" y="71"/>
                    <a:pt x="52" y="51"/>
                  </a:cubicBezTo>
                  <a:cubicBezTo>
                    <a:pt x="57" y="31"/>
                    <a:pt x="47" y="18"/>
                    <a:pt x="41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29" name="Freeform 392"/>
            <p:cNvSpPr/>
            <p:nvPr/>
          </p:nvSpPr>
          <p:spPr bwMode="auto">
            <a:xfrm>
              <a:off x="1432310" y="939274"/>
              <a:ext cx="32067" cy="30299"/>
            </a:xfrm>
            <a:custGeom>
              <a:avLst/>
              <a:gdLst>
                <a:gd name="T0" fmla="*/ 17 w 23"/>
                <a:gd name="T1" fmla="*/ 21 h 21"/>
                <a:gd name="T2" fmla="*/ 23 w 23"/>
                <a:gd name="T3" fmla="*/ 14 h 21"/>
                <a:gd name="T4" fmla="*/ 15 w 23"/>
                <a:gd name="T5" fmla="*/ 6 h 21"/>
                <a:gd name="T6" fmla="*/ 4 w 23"/>
                <a:gd name="T7" fmla="*/ 6 h 21"/>
                <a:gd name="T8" fmla="*/ 7 w 23"/>
                <a:gd name="T9" fmla="*/ 16 h 21"/>
                <a:gd name="T10" fmla="*/ 17 w 2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17" y="21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1" y="13"/>
                    <a:pt x="19" y="10"/>
                    <a:pt x="15" y="6"/>
                  </a:cubicBezTo>
                  <a:cubicBezTo>
                    <a:pt x="9" y="0"/>
                    <a:pt x="5" y="5"/>
                    <a:pt x="4" y="6"/>
                  </a:cubicBezTo>
                  <a:cubicBezTo>
                    <a:pt x="3" y="7"/>
                    <a:pt x="0" y="12"/>
                    <a:pt x="7" y="16"/>
                  </a:cubicBezTo>
                  <a:cubicBezTo>
                    <a:pt x="12" y="19"/>
                    <a:pt x="16" y="20"/>
                    <a:pt x="17" y="2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0" name="Freeform 393"/>
            <p:cNvSpPr/>
            <p:nvPr/>
          </p:nvSpPr>
          <p:spPr bwMode="auto">
            <a:xfrm>
              <a:off x="1460814" y="962444"/>
              <a:ext cx="10689" cy="12477"/>
            </a:xfrm>
            <a:custGeom>
              <a:avLst/>
              <a:gdLst>
                <a:gd name="T0" fmla="*/ 0 w 8"/>
                <a:gd name="T1" fmla="*/ 7 h 9"/>
                <a:gd name="T2" fmla="*/ 3 w 8"/>
                <a:gd name="T3" fmla="*/ 9 h 9"/>
                <a:gd name="T4" fmla="*/ 8 w 8"/>
                <a:gd name="T5" fmla="*/ 2 h 9"/>
                <a:gd name="T6" fmla="*/ 5 w 8"/>
                <a:gd name="T7" fmla="*/ 0 h 9"/>
                <a:gd name="T8" fmla="*/ 0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1" name="Freeform 394"/>
            <p:cNvSpPr/>
            <p:nvPr/>
          </p:nvSpPr>
          <p:spPr bwMode="auto">
            <a:xfrm>
              <a:off x="1466158" y="966008"/>
              <a:ext cx="60570" cy="51687"/>
            </a:xfrm>
            <a:custGeom>
              <a:avLst/>
              <a:gdLst>
                <a:gd name="T0" fmla="*/ 9 w 44"/>
                <a:gd name="T1" fmla="*/ 1 h 37"/>
                <a:gd name="T2" fmla="*/ 6 w 44"/>
                <a:gd name="T3" fmla="*/ 0 h 37"/>
                <a:gd name="T4" fmla="*/ 0 w 44"/>
                <a:gd name="T5" fmla="*/ 9 h 37"/>
                <a:gd name="T6" fmla="*/ 1 w 44"/>
                <a:gd name="T7" fmla="*/ 12 h 37"/>
                <a:gd name="T8" fmla="*/ 16 w 44"/>
                <a:gd name="T9" fmla="*/ 29 h 37"/>
                <a:gd name="T10" fmla="*/ 35 w 44"/>
                <a:gd name="T11" fmla="*/ 37 h 37"/>
                <a:gd name="T12" fmla="*/ 44 w 44"/>
                <a:gd name="T13" fmla="*/ 25 h 37"/>
                <a:gd name="T14" fmla="*/ 30 w 44"/>
                <a:gd name="T15" fmla="*/ 10 h 37"/>
                <a:gd name="T16" fmla="*/ 9 w 44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7">
                  <a:moveTo>
                    <a:pt x="9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4" y="17"/>
                    <a:pt x="7" y="25"/>
                    <a:pt x="16" y="29"/>
                  </a:cubicBezTo>
                  <a:cubicBezTo>
                    <a:pt x="26" y="33"/>
                    <a:pt x="35" y="37"/>
                    <a:pt x="35" y="37"/>
                  </a:cubicBezTo>
                  <a:cubicBezTo>
                    <a:pt x="35" y="37"/>
                    <a:pt x="41" y="32"/>
                    <a:pt x="44" y="25"/>
                  </a:cubicBezTo>
                  <a:cubicBezTo>
                    <a:pt x="44" y="25"/>
                    <a:pt x="37" y="18"/>
                    <a:pt x="30" y="10"/>
                  </a:cubicBezTo>
                  <a:cubicBezTo>
                    <a:pt x="23" y="2"/>
                    <a:pt x="15" y="2"/>
                    <a:pt x="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2" name="Freeform 395"/>
            <p:cNvSpPr/>
            <p:nvPr/>
          </p:nvSpPr>
          <p:spPr bwMode="auto">
            <a:xfrm>
              <a:off x="1264851" y="2117376"/>
              <a:ext cx="28504" cy="32081"/>
            </a:xfrm>
            <a:custGeom>
              <a:avLst/>
              <a:gdLst>
                <a:gd name="T0" fmla="*/ 13 w 20"/>
                <a:gd name="T1" fmla="*/ 23 h 23"/>
                <a:gd name="T2" fmla="*/ 20 w 20"/>
                <a:gd name="T3" fmla="*/ 18 h 23"/>
                <a:gd name="T4" fmla="*/ 16 w 20"/>
                <a:gd name="T5" fmla="*/ 8 h 23"/>
                <a:gd name="T6" fmla="*/ 6 w 20"/>
                <a:gd name="T7" fmla="*/ 3 h 23"/>
                <a:gd name="T8" fmla="*/ 5 w 20"/>
                <a:gd name="T9" fmla="*/ 14 h 23"/>
                <a:gd name="T10" fmla="*/ 13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3" y="23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6"/>
                    <a:pt x="18" y="13"/>
                    <a:pt x="16" y="8"/>
                  </a:cubicBezTo>
                  <a:cubicBezTo>
                    <a:pt x="13" y="0"/>
                    <a:pt x="8" y="3"/>
                    <a:pt x="6" y="3"/>
                  </a:cubicBezTo>
                  <a:cubicBezTo>
                    <a:pt x="5" y="4"/>
                    <a:pt x="0" y="8"/>
                    <a:pt x="5" y="14"/>
                  </a:cubicBezTo>
                  <a:cubicBezTo>
                    <a:pt x="9" y="18"/>
                    <a:pt x="11" y="21"/>
                    <a:pt x="13" y="2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3" name="Freeform 396"/>
            <p:cNvSpPr/>
            <p:nvPr/>
          </p:nvSpPr>
          <p:spPr bwMode="auto">
            <a:xfrm>
              <a:off x="1286229" y="2145893"/>
              <a:ext cx="12470" cy="10694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8 h 8"/>
                <a:gd name="T4" fmla="*/ 10 w 10"/>
                <a:gd name="T5" fmla="*/ 3 h 8"/>
                <a:gd name="T6" fmla="*/ 8 w 10"/>
                <a:gd name="T7" fmla="*/ 0 h 8"/>
                <a:gd name="T8" fmla="*/ 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1" y="5"/>
                    <a:pt x="1" y="6"/>
                    <a:pt x="2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1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4" name="Freeform 397"/>
            <p:cNvSpPr/>
            <p:nvPr/>
          </p:nvSpPr>
          <p:spPr bwMode="auto">
            <a:xfrm>
              <a:off x="1289792" y="2154805"/>
              <a:ext cx="44536" cy="62380"/>
            </a:xfrm>
            <a:custGeom>
              <a:avLst/>
              <a:gdLst>
                <a:gd name="T0" fmla="*/ 11 w 33"/>
                <a:gd name="T1" fmla="*/ 2 h 46"/>
                <a:gd name="T2" fmla="*/ 9 w 33"/>
                <a:gd name="T3" fmla="*/ 0 h 46"/>
                <a:gd name="T4" fmla="*/ 0 w 33"/>
                <a:gd name="T5" fmla="*/ 6 h 46"/>
                <a:gd name="T6" fmla="*/ 0 w 33"/>
                <a:gd name="T7" fmla="*/ 9 h 46"/>
                <a:gd name="T8" fmla="*/ 7 w 33"/>
                <a:gd name="T9" fmla="*/ 31 h 46"/>
                <a:gd name="T10" fmla="*/ 21 w 33"/>
                <a:gd name="T11" fmla="*/ 46 h 46"/>
                <a:gd name="T12" fmla="*/ 33 w 33"/>
                <a:gd name="T13" fmla="*/ 39 h 46"/>
                <a:gd name="T14" fmla="*/ 27 w 33"/>
                <a:gd name="T15" fmla="*/ 19 h 46"/>
                <a:gd name="T16" fmla="*/ 11 w 33"/>
                <a:gd name="T1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11" y="2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5"/>
                    <a:pt x="0" y="23"/>
                    <a:pt x="7" y="31"/>
                  </a:cubicBezTo>
                  <a:cubicBezTo>
                    <a:pt x="14" y="38"/>
                    <a:pt x="21" y="46"/>
                    <a:pt x="21" y="46"/>
                  </a:cubicBezTo>
                  <a:cubicBezTo>
                    <a:pt x="21" y="46"/>
                    <a:pt x="28" y="44"/>
                    <a:pt x="33" y="39"/>
                  </a:cubicBezTo>
                  <a:cubicBezTo>
                    <a:pt x="33" y="39"/>
                    <a:pt x="30" y="29"/>
                    <a:pt x="27" y="19"/>
                  </a:cubicBezTo>
                  <a:cubicBezTo>
                    <a:pt x="24" y="9"/>
                    <a:pt x="17" y="6"/>
                    <a:pt x="11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5" name="Freeform 398"/>
            <p:cNvSpPr/>
            <p:nvPr/>
          </p:nvSpPr>
          <p:spPr bwMode="auto">
            <a:xfrm>
              <a:off x="703684" y="1158497"/>
              <a:ext cx="3261891" cy="907193"/>
            </a:xfrm>
            <a:custGeom>
              <a:avLst/>
              <a:gdLst>
                <a:gd name="T0" fmla="*/ 0 w 2366"/>
                <a:gd name="T1" fmla="*/ 98 h 657"/>
                <a:gd name="T2" fmla="*/ 653 w 2366"/>
                <a:gd name="T3" fmla="*/ 162 h 657"/>
                <a:gd name="T4" fmla="*/ 1583 w 2366"/>
                <a:gd name="T5" fmla="*/ 380 h 657"/>
                <a:gd name="T6" fmla="*/ 2366 w 2366"/>
                <a:gd name="T7" fmla="*/ 405 h 657"/>
                <a:gd name="T8" fmla="*/ 2161 w 2366"/>
                <a:gd name="T9" fmla="*/ 529 h 657"/>
                <a:gd name="T10" fmla="*/ 1675 w 2366"/>
                <a:gd name="T11" fmla="*/ 476 h 657"/>
                <a:gd name="T12" fmla="*/ 896 w 2366"/>
                <a:gd name="T13" fmla="*/ 546 h 657"/>
                <a:gd name="T14" fmla="*/ 115 w 2366"/>
                <a:gd name="T15" fmla="*/ 286 h 657"/>
                <a:gd name="T16" fmla="*/ 0 w 2366"/>
                <a:gd name="T17" fmla="*/ 9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6" h="657">
                  <a:moveTo>
                    <a:pt x="0" y="98"/>
                  </a:moveTo>
                  <a:cubicBezTo>
                    <a:pt x="0" y="98"/>
                    <a:pt x="243" y="0"/>
                    <a:pt x="653" y="162"/>
                  </a:cubicBezTo>
                  <a:cubicBezTo>
                    <a:pt x="1062" y="324"/>
                    <a:pt x="1165" y="550"/>
                    <a:pt x="1583" y="380"/>
                  </a:cubicBezTo>
                  <a:cubicBezTo>
                    <a:pt x="2001" y="209"/>
                    <a:pt x="2366" y="405"/>
                    <a:pt x="2366" y="405"/>
                  </a:cubicBezTo>
                  <a:cubicBezTo>
                    <a:pt x="2366" y="405"/>
                    <a:pt x="2213" y="486"/>
                    <a:pt x="2161" y="529"/>
                  </a:cubicBezTo>
                  <a:cubicBezTo>
                    <a:pt x="2161" y="529"/>
                    <a:pt x="1860" y="407"/>
                    <a:pt x="1675" y="476"/>
                  </a:cubicBezTo>
                  <a:cubicBezTo>
                    <a:pt x="1427" y="568"/>
                    <a:pt x="1195" y="657"/>
                    <a:pt x="896" y="546"/>
                  </a:cubicBezTo>
                  <a:cubicBezTo>
                    <a:pt x="597" y="435"/>
                    <a:pt x="375" y="209"/>
                    <a:pt x="115" y="286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75B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6" name="Freeform 399"/>
            <p:cNvSpPr/>
            <p:nvPr/>
          </p:nvSpPr>
          <p:spPr bwMode="auto">
            <a:xfrm>
              <a:off x="885395" y="1285041"/>
              <a:ext cx="292163" cy="228135"/>
            </a:xfrm>
            <a:custGeom>
              <a:avLst/>
              <a:gdLst>
                <a:gd name="T0" fmla="*/ 212 w 212"/>
                <a:gd name="T1" fmla="*/ 10 h 165"/>
                <a:gd name="T2" fmla="*/ 171 w 212"/>
                <a:gd name="T3" fmla="*/ 5 h 165"/>
                <a:gd name="T4" fmla="*/ 160 w 212"/>
                <a:gd name="T5" fmla="*/ 67 h 165"/>
                <a:gd name="T6" fmla="*/ 151 w 212"/>
                <a:gd name="T7" fmla="*/ 119 h 165"/>
                <a:gd name="T8" fmla="*/ 151 w 212"/>
                <a:gd name="T9" fmla="*/ 119 h 165"/>
                <a:gd name="T10" fmla="*/ 140 w 212"/>
                <a:gd name="T11" fmla="*/ 67 h 165"/>
                <a:gd name="T12" fmla="*/ 124 w 212"/>
                <a:gd name="T13" fmla="*/ 1 h 165"/>
                <a:gd name="T14" fmla="*/ 95 w 212"/>
                <a:gd name="T15" fmla="*/ 0 h 165"/>
                <a:gd name="T16" fmla="*/ 75 w 212"/>
                <a:gd name="T17" fmla="*/ 68 h 165"/>
                <a:gd name="T18" fmla="*/ 62 w 212"/>
                <a:gd name="T19" fmla="*/ 119 h 165"/>
                <a:gd name="T20" fmla="*/ 61 w 212"/>
                <a:gd name="T21" fmla="*/ 119 h 165"/>
                <a:gd name="T22" fmla="*/ 54 w 212"/>
                <a:gd name="T23" fmla="*/ 68 h 165"/>
                <a:gd name="T24" fmla="*/ 42 w 212"/>
                <a:gd name="T25" fmla="*/ 1 h 165"/>
                <a:gd name="T26" fmla="*/ 0 w 212"/>
                <a:gd name="T27" fmla="*/ 3 h 165"/>
                <a:gd name="T28" fmla="*/ 38 w 212"/>
                <a:gd name="T29" fmla="*/ 160 h 165"/>
                <a:gd name="T30" fmla="*/ 81 w 212"/>
                <a:gd name="T31" fmla="*/ 157 h 165"/>
                <a:gd name="T32" fmla="*/ 94 w 212"/>
                <a:gd name="T33" fmla="*/ 108 h 165"/>
                <a:gd name="T34" fmla="*/ 106 w 212"/>
                <a:gd name="T35" fmla="*/ 60 h 165"/>
                <a:gd name="T36" fmla="*/ 106 w 212"/>
                <a:gd name="T37" fmla="*/ 60 h 165"/>
                <a:gd name="T38" fmla="*/ 116 w 212"/>
                <a:gd name="T39" fmla="*/ 108 h 165"/>
                <a:gd name="T40" fmla="*/ 127 w 212"/>
                <a:gd name="T41" fmla="*/ 158 h 165"/>
                <a:gd name="T42" fmla="*/ 175 w 212"/>
                <a:gd name="T43" fmla="*/ 165 h 165"/>
                <a:gd name="T44" fmla="*/ 212 w 212"/>
                <a:gd name="T45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65">
                  <a:moveTo>
                    <a:pt x="212" y="10"/>
                  </a:moveTo>
                  <a:cubicBezTo>
                    <a:pt x="199" y="8"/>
                    <a:pt x="185" y="6"/>
                    <a:pt x="171" y="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7" y="84"/>
                    <a:pt x="154" y="100"/>
                    <a:pt x="151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48" y="100"/>
                    <a:pt x="144" y="84"/>
                    <a:pt x="140" y="67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14" y="1"/>
                    <a:pt x="104" y="0"/>
                    <a:pt x="95" y="0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0" y="85"/>
                    <a:pt x="65" y="101"/>
                    <a:pt x="62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9" y="102"/>
                    <a:pt x="57" y="85"/>
                    <a:pt x="54" y="6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7" y="1"/>
                    <a:pt x="13" y="2"/>
                    <a:pt x="0" y="3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52" y="158"/>
                    <a:pt x="67" y="157"/>
                    <a:pt x="81" y="15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94"/>
                    <a:pt x="102" y="77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9" y="78"/>
                    <a:pt x="113" y="95"/>
                    <a:pt x="116" y="10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43" y="160"/>
                    <a:pt x="159" y="162"/>
                    <a:pt x="175" y="165"/>
                  </a:cubicBezTo>
                  <a:lnTo>
                    <a:pt x="212" y="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7" name="Freeform 400"/>
            <p:cNvSpPr/>
            <p:nvPr/>
          </p:nvSpPr>
          <p:spPr bwMode="auto">
            <a:xfrm>
              <a:off x="1182903" y="1308210"/>
              <a:ext cx="110452" cy="237047"/>
            </a:xfrm>
            <a:custGeom>
              <a:avLst/>
              <a:gdLst>
                <a:gd name="T0" fmla="*/ 0 w 80"/>
                <a:gd name="T1" fmla="*/ 158 h 171"/>
                <a:gd name="T2" fmla="*/ 43 w 80"/>
                <a:gd name="T3" fmla="*/ 171 h 171"/>
                <a:gd name="T4" fmla="*/ 80 w 80"/>
                <a:gd name="T5" fmla="*/ 8 h 171"/>
                <a:gd name="T6" fmla="*/ 38 w 80"/>
                <a:gd name="T7" fmla="*/ 0 h 171"/>
                <a:gd name="T8" fmla="*/ 0 w 80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1">
                  <a:moveTo>
                    <a:pt x="0" y="158"/>
                  </a:moveTo>
                  <a:cubicBezTo>
                    <a:pt x="15" y="162"/>
                    <a:pt x="29" y="166"/>
                    <a:pt x="43" y="17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66" y="5"/>
                    <a:pt x="52" y="2"/>
                    <a:pt x="38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8" name="Freeform 401"/>
            <p:cNvSpPr/>
            <p:nvPr/>
          </p:nvSpPr>
          <p:spPr bwMode="auto">
            <a:xfrm>
              <a:off x="1271977" y="1334945"/>
              <a:ext cx="272566" cy="301209"/>
            </a:xfrm>
            <a:custGeom>
              <a:avLst/>
              <a:gdLst>
                <a:gd name="T0" fmla="*/ 198 w 198"/>
                <a:gd name="T1" fmla="*/ 43 h 219"/>
                <a:gd name="T2" fmla="*/ 156 w 198"/>
                <a:gd name="T3" fmla="*/ 28 h 219"/>
                <a:gd name="T4" fmla="*/ 139 w 198"/>
                <a:gd name="T5" fmla="*/ 80 h 219"/>
                <a:gd name="T6" fmla="*/ 117 w 198"/>
                <a:gd name="T7" fmla="*/ 150 h 219"/>
                <a:gd name="T8" fmla="*/ 117 w 198"/>
                <a:gd name="T9" fmla="*/ 150 h 219"/>
                <a:gd name="T10" fmla="*/ 109 w 198"/>
                <a:gd name="T11" fmla="*/ 98 h 219"/>
                <a:gd name="T12" fmla="*/ 97 w 198"/>
                <a:gd name="T13" fmla="*/ 9 h 219"/>
                <a:gd name="T14" fmla="*/ 61 w 198"/>
                <a:gd name="T15" fmla="*/ 0 h 219"/>
                <a:gd name="T16" fmla="*/ 0 w 198"/>
                <a:gd name="T17" fmla="*/ 159 h 219"/>
                <a:gd name="T18" fmla="*/ 40 w 198"/>
                <a:gd name="T19" fmla="*/ 176 h 219"/>
                <a:gd name="T20" fmla="*/ 52 w 198"/>
                <a:gd name="T21" fmla="*/ 141 h 219"/>
                <a:gd name="T22" fmla="*/ 74 w 198"/>
                <a:gd name="T23" fmla="*/ 72 h 219"/>
                <a:gd name="T24" fmla="*/ 75 w 198"/>
                <a:gd name="T25" fmla="*/ 72 h 219"/>
                <a:gd name="T26" fmla="*/ 81 w 198"/>
                <a:gd name="T27" fmla="*/ 126 h 219"/>
                <a:gd name="T28" fmla="*/ 93 w 198"/>
                <a:gd name="T29" fmla="*/ 200 h 219"/>
                <a:gd name="T30" fmla="*/ 130 w 198"/>
                <a:gd name="T31" fmla="*/ 219 h 219"/>
                <a:gd name="T32" fmla="*/ 198 w 198"/>
                <a:gd name="T33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219">
                  <a:moveTo>
                    <a:pt x="198" y="43"/>
                  </a:moveTo>
                  <a:cubicBezTo>
                    <a:pt x="184" y="37"/>
                    <a:pt x="170" y="33"/>
                    <a:pt x="156" y="28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29" y="107"/>
                    <a:pt x="122" y="134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5" y="135"/>
                    <a:pt x="112" y="112"/>
                    <a:pt x="109" y="9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5" y="6"/>
                    <a:pt x="73" y="3"/>
                    <a:pt x="61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3" y="164"/>
                    <a:pt x="26" y="170"/>
                    <a:pt x="40" y="176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63" y="111"/>
                    <a:pt x="70" y="88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88"/>
                    <a:pt x="78" y="110"/>
                    <a:pt x="81" y="126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5" y="206"/>
                    <a:pt x="118" y="213"/>
                    <a:pt x="130" y="219"/>
                  </a:cubicBezTo>
                  <a:lnTo>
                    <a:pt x="198" y="4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39" name="Freeform 402"/>
            <p:cNvSpPr/>
            <p:nvPr/>
          </p:nvSpPr>
          <p:spPr bwMode="auto">
            <a:xfrm>
              <a:off x="1471503" y="1411584"/>
              <a:ext cx="304633" cy="331508"/>
            </a:xfrm>
            <a:custGeom>
              <a:avLst/>
              <a:gdLst>
                <a:gd name="T0" fmla="*/ 221 w 221"/>
                <a:gd name="T1" fmla="*/ 60 h 241"/>
                <a:gd name="T2" fmla="*/ 178 w 221"/>
                <a:gd name="T3" fmla="*/ 40 h 241"/>
                <a:gd name="T4" fmla="*/ 151 w 221"/>
                <a:gd name="T5" fmla="*/ 102 h 241"/>
                <a:gd name="T6" fmla="*/ 121 w 221"/>
                <a:gd name="T7" fmla="*/ 172 h 241"/>
                <a:gd name="T8" fmla="*/ 120 w 221"/>
                <a:gd name="T9" fmla="*/ 171 h 241"/>
                <a:gd name="T10" fmla="*/ 119 w 221"/>
                <a:gd name="T11" fmla="*/ 117 h 241"/>
                <a:gd name="T12" fmla="*/ 122 w 221"/>
                <a:gd name="T13" fmla="*/ 15 h 241"/>
                <a:gd name="T14" fmla="*/ 88 w 221"/>
                <a:gd name="T15" fmla="*/ 1 h 241"/>
                <a:gd name="T16" fmla="*/ 85 w 221"/>
                <a:gd name="T17" fmla="*/ 0 h 241"/>
                <a:gd name="T18" fmla="*/ 0 w 221"/>
                <a:gd name="T19" fmla="*/ 171 h 241"/>
                <a:gd name="T20" fmla="*/ 37 w 221"/>
                <a:gd name="T21" fmla="*/ 191 h 241"/>
                <a:gd name="T22" fmla="*/ 55 w 221"/>
                <a:gd name="T23" fmla="*/ 155 h 241"/>
                <a:gd name="T24" fmla="*/ 86 w 221"/>
                <a:gd name="T25" fmla="*/ 86 h 241"/>
                <a:gd name="T26" fmla="*/ 86 w 221"/>
                <a:gd name="T27" fmla="*/ 87 h 241"/>
                <a:gd name="T28" fmla="*/ 86 w 221"/>
                <a:gd name="T29" fmla="*/ 142 h 241"/>
                <a:gd name="T30" fmla="*/ 88 w 221"/>
                <a:gd name="T31" fmla="*/ 219 h 241"/>
                <a:gd name="T32" fmla="*/ 128 w 221"/>
                <a:gd name="T33" fmla="*/ 241 h 241"/>
                <a:gd name="T34" fmla="*/ 221 w 221"/>
                <a:gd name="T35" fmla="*/ 6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41">
                  <a:moveTo>
                    <a:pt x="221" y="60"/>
                  </a:moveTo>
                  <a:cubicBezTo>
                    <a:pt x="207" y="53"/>
                    <a:pt x="193" y="47"/>
                    <a:pt x="178" y="40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38" y="129"/>
                    <a:pt x="128" y="156"/>
                    <a:pt x="121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56"/>
                    <a:pt x="120" y="131"/>
                    <a:pt x="119" y="1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11" y="10"/>
                    <a:pt x="99" y="5"/>
                    <a:pt x="88" y="1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2" y="178"/>
                    <a:pt x="25" y="185"/>
                    <a:pt x="37" y="191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70" y="125"/>
                    <a:pt x="80" y="102"/>
                    <a:pt x="86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102"/>
                    <a:pt x="85" y="126"/>
                    <a:pt x="86" y="142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102" y="226"/>
                    <a:pt x="115" y="233"/>
                    <a:pt x="128" y="241"/>
                  </a:cubicBezTo>
                  <a:lnTo>
                    <a:pt x="221" y="6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40" name="Freeform 403"/>
            <p:cNvSpPr/>
            <p:nvPr/>
          </p:nvSpPr>
          <p:spPr bwMode="auto">
            <a:xfrm>
              <a:off x="1683498" y="1511393"/>
              <a:ext cx="251189" cy="315468"/>
            </a:xfrm>
            <a:custGeom>
              <a:avLst/>
              <a:gdLst>
                <a:gd name="T0" fmla="*/ 169 w 182"/>
                <a:gd name="T1" fmla="*/ 74 h 229"/>
                <a:gd name="T2" fmla="*/ 182 w 182"/>
                <a:gd name="T3" fmla="*/ 49 h 229"/>
                <a:gd name="T4" fmla="*/ 91 w 182"/>
                <a:gd name="T5" fmla="*/ 0 h 229"/>
                <a:gd name="T6" fmla="*/ 0 w 182"/>
                <a:gd name="T7" fmla="*/ 182 h 229"/>
                <a:gd name="T8" fmla="*/ 94 w 182"/>
                <a:gd name="T9" fmla="*/ 229 h 229"/>
                <a:gd name="T10" fmla="*/ 112 w 182"/>
                <a:gd name="T11" fmla="*/ 194 h 229"/>
                <a:gd name="T12" fmla="*/ 58 w 182"/>
                <a:gd name="T13" fmla="*/ 169 h 229"/>
                <a:gd name="T14" fmla="*/ 85 w 182"/>
                <a:gd name="T15" fmla="*/ 117 h 229"/>
                <a:gd name="T16" fmla="*/ 132 w 182"/>
                <a:gd name="T17" fmla="*/ 140 h 229"/>
                <a:gd name="T18" fmla="*/ 143 w 182"/>
                <a:gd name="T19" fmla="*/ 117 h 229"/>
                <a:gd name="T20" fmla="*/ 95 w 182"/>
                <a:gd name="T21" fmla="*/ 95 h 229"/>
                <a:gd name="T22" fmla="*/ 119 w 182"/>
                <a:gd name="T23" fmla="*/ 50 h 229"/>
                <a:gd name="T24" fmla="*/ 169 w 182"/>
                <a:gd name="T25" fmla="*/ 7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229">
                  <a:moveTo>
                    <a:pt x="169" y="74"/>
                  </a:moveTo>
                  <a:cubicBezTo>
                    <a:pt x="182" y="49"/>
                    <a:pt x="182" y="49"/>
                    <a:pt x="182" y="49"/>
                  </a:cubicBezTo>
                  <a:cubicBezTo>
                    <a:pt x="154" y="33"/>
                    <a:pt x="123" y="16"/>
                    <a:pt x="91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98"/>
                    <a:pt x="62" y="214"/>
                    <a:pt x="94" y="229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19" y="50"/>
                    <a:pt x="119" y="50"/>
                    <a:pt x="119" y="50"/>
                  </a:cubicBezTo>
                  <a:lnTo>
                    <a:pt x="169" y="7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41" name="Freeform 404"/>
            <p:cNvSpPr>
              <a:spLocks noEditPoints="1"/>
            </p:cNvSpPr>
            <p:nvPr/>
          </p:nvSpPr>
          <p:spPr bwMode="auto">
            <a:xfrm>
              <a:off x="1850957" y="1596943"/>
              <a:ext cx="245844" cy="315468"/>
            </a:xfrm>
            <a:custGeom>
              <a:avLst/>
              <a:gdLst>
                <a:gd name="T0" fmla="*/ 171 w 179"/>
                <a:gd name="T1" fmla="*/ 54 h 230"/>
                <a:gd name="T2" fmla="*/ 123 w 179"/>
                <a:gd name="T3" fmla="*/ 19 h 230"/>
                <a:gd name="T4" fmla="*/ 81 w 179"/>
                <a:gd name="T5" fmla="*/ 0 h 230"/>
                <a:gd name="T6" fmla="*/ 0 w 179"/>
                <a:gd name="T7" fmla="*/ 179 h 230"/>
                <a:gd name="T8" fmla="*/ 36 w 179"/>
                <a:gd name="T9" fmla="*/ 196 h 230"/>
                <a:gd name="T10" fmla="*/ 77 w 179"/>
                <a:gd name="T11" fmla="*/ 107 h 230"/>
                <a:gd name="T12" fmla="*/ 83 w 179"/>
                <a:gd name="T13" fmla="*/ 109 h 230"/>
                <a:gd name="T14" fmla="*/ 95 w 179"/>
                <a:gd name="T15" fmla="*/ 139 h 230"/>
                <a:gd name="T16" fmla="*/ 80 w 179"/>
                <a:gd name="T17" fmla="*/ 217 h 230"/>
                <a:gd name="T18" fmla="*/ 123 w 179"/>
                <a:gd name="T19" fmla="*/ 230 h 230"/>
                <a:gd name="T20" fmla="*/ 132 w 179"/>
                <a:gd name="T21" fmla="*/ 152 h 230"/>
                <a:gd name="T22" fmla="*/ 121 w 179"/>
                <a:gd name="T23" fmla="*/ 116 h 230"/>
                <a:gd name="T24" fmla="*/ 121 w 179"/>
                <a:gd name="T25" fmla="*/ 116 h 230"/>
                <a:gd name="T26" fmla="*/ 166 w 179"/>
                <a:gd name="T27" fmla="*/ 92 h 230"/>
                <a:gd name="T28" fmla="*/ 171 w 179"/>
                <a:gd name="T29" fmla="*/ 54 h 230"/>
                <a:gd name="T30" fmla="*/ 126 w 179"/>
                <a:gd name="T31" fmla="*/ 83 h 230"/>
                <a:gd name="T32" fmla="*/ 93 w 179"/>
                <a:gd name="T33" fmla="*/ 91 h 230"/>
                <a:gd name="T34" fmla="*/ 86 w 179"/>
                <a:gd name="T35" fmla="*/ 88 h 230"/>
                <a:gd name="T36" fmla="*/ 103 w 179"/>
                <a:gd name="T37" fmla="*/ 51 h 230"/>
                <a:gd name="T38" fmla="*/ 112 w 179"/>
                <a:gd name="T39" fmla="*/ 54 h 230"/>
                <a:gd name="T40" fmla="*/ 126 w 179"/>
                <a:gd name="T41" fmla="*/ 8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30">
                  <a:moveTo>
                    <a:pt x="171" y="54"/>
                  </a:moveTo>
                  <a:cubicBezTo>
                    <a:pt x="162" y="41"/>
                    <a:pt x="143" y="28"/>
                    <a:pt x="123" y="19"/>
                  </a:cubicBezTo>
                  <a:cubicBezTo>
                    <a:pt x="109" y="13"/>
                    <a:pt x="94" y="4"/>
                    <a:pt x="8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95" y="115"/>
                    <a:pt x="99" y="122"/>
                    <a:pt x="95" y="139"/>
                  </a:cubicBezTo>
                  <a:cubicBezTo>
                    <a:pt x="91" y="154"/>
                    <a:pt x="83" y="193"/>
                    <a:pt x="80" y="217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6" y="204"/>
                    <a:pt x="130" y="167"/>
                    <a:pt x="132" y="152"/>
                  </a:cubicBezTo>
                  <a:cubicBezTo>
                    <a:pt x="135" y="136"/>
                    <a:pt x="132" y="12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43" y="119"/>
                    <a:pt x="159" y="105"/>
                    <a:pt x="166" y="92"/>
                  </a:cubicBezTo>
                  <a:cubicBezTo>
                    <a:pt x="171" y="81"/>
                    <a:pt x="179" y="66"/>
                    <a:pt x="171" y="54"/>
                  </a:cubicBezTo>
                  <a:close/>
                  <a:moveTo>
                    <a:pt x="126" y="83"/>
                  </a:moveTo>
                  <a:cubicBezTo>
                    <a:pt x="121" y="94"/>
                    <a:pt x="108" y="98"/>
                    <a:pt x="93" y="91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5" y="51"/>
                    <a:pt x="109" y="52"/>
                    <a:pt x="112" y="54"/>
                  </a:cubicBezTo>
                  <a:cubicBezTo>
                    <a:pt x="128" y="62"/>
                    <a:pt x="131" y="72"/>
                    <a:pt x="126" y="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745" name="矩形 430"/>
          <p:cNvSpPr>
            <a:spLocks noChangeArrowheads="1"/>
          </p:cNvSpPr>
          <p:nvPr/>
        </p:nvSpPr>
        <p:spPr bwMode="auto">
          <a:xfrm>
            <a:off x="3356123" y="1849415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2016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746" name="矩形 431"/>
          <p:cNvSpPr>
            <a:spLocks noChangeArrowheads="1"/>
          </p:cNvSpPr>
          <p:nvPr/>
        </p:nvSpPr>
        <p:spPr bwMode="auto">
          <a:xfrm>
            <a:off x="4695007" y="1860527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2017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747" name="矩形 432"/>
          <p:cNvSpPr>
            <a:spLocks noChangeArrowheads="1"/>
          </p:cNvSpPr>
          <p:nvPr/>
        </p:nvSpPr>
        <p:spPr bwMode="auto">
          <a:xfrm>
            <a:off x="6033890" y="1849415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2018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rgbClr val="75B2D6"/>
                </a:solidFill>
              </a:rPr>
              <a:t>—</a:t>
            </a:r>
            <a:r>
              <a:rPr lang="zh-CN" altLang="en-US" dirty="0">
                <a:solidFill>
                  <a:srgbClr val="75B2D6"/>
                </a:solidFill>
              </a:rPr>
              <a:t>请在此处添加标题</a:t>
            </a:r>
            <a:r>
              <a:rPr lang="en-US" altLang="zh-CN" dirty="0">
                <a:solidFill>
                  <a:srgbClr val="75B2D6"/>
                </a:solidFill>
              </a:rPr>
              <a:t>—</a:t>
            </a:r>
            <a:endParaRPr lang="zh-CN" altLang="en-US" dirty="0">
              <a:solidFill>
                <a:srgbClr val="75B2D6"/>
              </a:solidFill>
            </a:endParaRPr>
          </a:p>
        </p:txBody>
      </p:sp>
      <p:sp>
        <p:nvSpPr>
          <p:cNvPr id="230" name="矩形 432"/>
          <p:cNvSpPr>
            <a:spLocks noChangeArrowheads="1"/>
          </p:cNvSpPr>
          <p:nvPr/>
        </p:nvSpPr>
        <p:spPr bwMode="auto">
          <a:xfrm>
            <a:off x="7372774" y="1849415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2019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3366431" y="2846973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4704425" y="2846973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6039513" y="2846973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7380950" y="2846973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" name="文本框 234"/>
          <p:cNvSpPr txBox="1"/>
          <p:nvPr/>
        </p:nvSpPr>
        <p:spPr>
          <a:xfrm>
            <a:off x="3305383" y="3215889"/>
            <a:ext cx="1076201" cy="9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4643377" y="3215889"/>
            <a:ext cx="107620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5978465" y="3215889"/>
            <a:ext cx="1076201" cy="9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7319902" y="3215889"/>
            <a:ext cx="107620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0" grpId="0" animBg="1"/>
      <p:bldP spid="221" grpId="0" animBg="1"/>
      <p:bldP spid="222" grpId="0" animBg="1"/>
      <p:bldP spid="22745" grpId="0"/>
      <p:bldP spid="22746" grpId="0"/>
      <p:bldP spid="22747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62325" y="1632109"/>
            <a:ext cx="2419350" cy="2419350"/>
            <a:chOff x="4483100" y="2357438"/>
            <a:chExt cx="3225800" cy="3225800"/>
          </a:xfrm>
          <a:solidFill>
            <a:srgbClr val="75B2D6"/>
          </a:solidFill>
        </p:grpSpPr>
        <p:sp>
          <p:nvSpPr>
            <p:cNvPr id="7172" name="2"/>
            <p:cNvSpPr>
              <a:spLocks noChangeArrowheads="1"/>
            </p:cNvSpPr>
            <p:nvPr/>
          </p:nvSpPr>
          <p:spPr bwMode="auto">
            <a:xfrm>
              <a:off x="4483100" y="2357438"/>
              <a:ext cx="3225800" cy="3225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1"/>
            <p:cNvSpPr>
              <a:spLocks noChangeArrowheads="1"/>
            </p:cNvSpPr>
            <p:nvPr/>
          </p:nvSpPr>
          <p:spPr bwMode="auto">
            <a:xfrm>
              <a:off x="4656000" y="2530338"/>
              <a:ext cx="2880000" cy="2880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7177" name="4"/>
          <p:cNvCxnSpPr>
            <a:cxnSpLocks noChangeShapeType="1"/>
          </p:cNvCxnSpPr>
          <p:nvPr/>
        </p:nvCxnSpPr>
        <p:spPr bwMode="auto">
          <a:xfrm rot="5400000">
            <a:off x="3492000" y="2841784"/>
            <a:ext cx="2160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3"/>
          <p:cNvCxnSpPr>
            <a:cxnSpLocks noChangeShapeType="1"/>
          </p:cNvCxnSpPr>
          <p:nvPr/>
        </p:nvCxnSpPr>
        <p:spPr bwMode="auto">
          <a:xfrm flipH="1" flipV="1">
            <a:off x="3492000" y="2841784"/>
            <a:ext cx="2160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直接连接符 88"/>
          <p:cNvCxnSpPr>
            <a:cxnSpLocks noChangeShapeType="1"/>
          </p:cNvCxnSpPr>
          <p:nvPr/>
        </p:nvCxnSpPr>
        <p:spPr bwMode="auto">
          <a:xfrm>
            <a:off x="994768" y="2841784"/>
            <a:ext cx="2149078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直接连接符 89"/>
          <p:cNvCxnSpPr>
            <a:cxnSpLocks noChangeShapeType="1"/>
          </p:cNvCxnSpPr>
          <p:nvPr/>
        </p:nvCxnSpPr>
        <p:spPr bwMode="auto">
          <a:xfrm>
            <a:off x="6001345" y="2841784"/>
            <a:ext cx="2147888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文本框 90"/>
          <p:cNvSpPr txBox="1">
            <a:spLocks noChangeArrowheads="1"/>
          </p:cNvSpPr>
          <p:nvPr/>
        </p:nvSpPr>
        <p:spPr bwMode="auto">
          <a:xfrm>
            <a:off x="3871793" y="2109550"/>
            <a:ext cx="44595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50" dirty="0">
                <a:sym typeface="Arial" panose="020B0604020202020204" pitchFamily="34" charset="0"/>
              </a:rPr>
              <a:t>S</a:t>
            </a:r>
            <a:endParaRPr lang="zh-CN" altLang="en-US" sz="4050" dirty="0">
              <a:sym typeface="Arial" panose="020B0604020202020204" pitchFamily="34" charset="0"/>
            </a:endParaRPr>
          </a:p>
        </p:txBody>
      </p:sp>
      <p:sp>
        <p:nvSpPr>
          <p:cNvPr id="7182" name="文本框 91"/>
          <p:cNvSpPr txBox="1">
            <a:spLocks noChangeArrowheads="1"/>
          </p:cNvSpPr>
          <p:nvPr/>
        </p:nvSpPr>
        <p:spPr bwMode="auto">
          <a:xfrm>
            <a:off x="3900599" y="2878694"/>
            <a:ext cx="44595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50" dirty="0">
                <a:sym typeface="Arial" panose="020B0604020202020204" pitchFamily="34" charset="0"/>
              </a:rPr>
              <a:t>O</a:t>
            </a:r>
            <a:endParaRPr lang="zh-CN" altLang="en-US" sz="4050" dirty="0">
              <a:sym typeface="Arial" panose="020B0604020202020204" pitchFamily="34" charset="0"/>
            </a:endParaRPr>
          </a:p>
        </p:txBody>
      </p:sp>
      <p:sp>
        <p:nvSpPr>
          <p:cNvPr id="7183" name="文本框 92"/>
          <p:cNvSpPr txBox="1">
            <a:spLocks noChangeArrowheads="1"/>
          </p:cNvSpPr>
          <p:nvPr/>
        </p:nvSpPr>
        <p:spPr bwMode="auto">
          <a:xfrm>
            <a:off x="4842387" y="2109550"/>
            <a:ext cx="44595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50" dirty="0">
                <a:sym typeface="Arial" panose="020B0604020202020204" pitchFamily="34" charset="0"/>
              </a:rPr>
              <a:t>W</a:t>
            </a:r>
            <a:endParaRPr lang="zh-CN" altLang="en-US" sz="4050" dirty="0">
              <a:sym typeface="Arial" panose="020B0604020202020204" pitchFamily="34" charset="0"/>
            </a:endParaRPr>
          </a:p>
        </p:txBody>
      </p:sp>
      <p:sp>
        <p:nvSpPr>
          <p:cNvPr id="7184" name="文本框 93"/>
          <p:cNvSpPr txBox="1">
            <a:spLocks noChangeArrowheads="1"/>
          </p:cNvSpPr>
          <p:nvPr/>
        </p:nvSpPr>
        <p:spPr bwMode="auto">
          <a:xfrm>
            <a:off x="4799658" y="2878694"/>
            <a:ext cx="44595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50" dirty="0">
                <a:sym typeface="Arial" panose="020B0604020202020204" pitchFamily="34" charset="0"/>
              </a:rPr>
              <a:t>T</a:t>
            </a:r>
            <a:endParaRPr lang="zh-CN" altLang="en-US" sz="4050" dirty="0"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003658" y="1782671"/>
            <a:ext cx="218522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003657" y="1482588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3658" y="3579089"/>
            <a:ext cx="218522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003657" y="3279006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93608" y="1782671"/>
            <a:ext cx="218522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5993606" y="1482588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93608" y="3579089"/>
            <a:ext cx="218522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5993606" y="3279006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33408"/>
          <a:stretch>
            <a:fillRect/>
          </a:stretch>
        </p:blipFill>
        <p:spPr bwMode="auto">
          <a:xfrm>
            <a:off x="1235006" y="1146749"/>
            <a:ext cx="1669116" cy="166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2904123" y="2815866"/>
            <a:ext cx="1667878" cy="166787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2921"/>
          <a:stretch>
            <a:fillRect/>
          </a:stretch>
        </p:blipFill>
        <p:spPr bwMode="auto">
          <a:xfrm>
            <a:off x="4572000" y="1146749"/>
            <a:ext cx="1667878" cy="166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5456"/>
          <a:stretch>
            <a:fillRect/>
          </a:stretch>
        </p:blipFill>
        <p:spPr bwMode="auto">
          <a:xfrm>
            <a:off x="6239878" y="2815866"/>
            <a:ext cx="1669118" cy="166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矩形 6"/>
          <p:cNvSpPr>
            <a:spLocks noChangeArrowheads="1"/>
          </p:cNvSpPr>
          <p:nvPr/>
        </p:nvSpPr>
        <p:spPr bwMode="auto">
          <a:xfrm>
            <a:off x="1235006" y="2815866"/>
            <a:ext cx="1669116" cy="1667878"/>
          </a:xfrm>
          <a:prstGeom prst="rect">
            <a:avLst/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62" name="矩形 439"/>
          <p:cNvSpPr>
            <a:spLocks noChangeArrowheads="1"/>
          </p:cNvSpPr>
          <p:nvPr/>
        </p:nvSpPr>
        <p:spPr bwMode="auto">
          <a:xfrm>
            <a:off x="2904123" y="1146749"/>
            <a:ext cx="1667878" cy="1669116"/>
          </a:xfrm>
          <a:prstGeom prst="rect">
            <a:avLst/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63" name="矩形 440"/>
          <p:cNvSpPr>
            <a:spLocks noChangeArrowheads="1"/>
          </p:cNvSpPr>
          <p:nvPr/>
        </p:nvSpPr>
        <p:spPr bwMode="auto">
          <a:xfrm>
            <a:off x="4572000" y="2815866"/>
            <a:ext cx="1667878" cy="1667878"/>
          </a:xfrm>
          <a:prstGeom prst="rect">
            <a:avLst/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64" name="矩形 441"/>
          <p:cNvSpPr>
            <a:spLocks noChangeArrowheads="1"/>
          </p:cNvSpPr>
          <p:nvPr/>
        </p:nvSpPr>
        <p:spPr bwMode="auto">
          <a:xfrm>
            <a:off x="6239878" y="1146749"/>
            <a:ext cx="1669118" cy="1669116"/>
          </a:xfrm>
          <a:prstGeom prst="rect">
            <a:avLst/>
          </a:prstGeom>
          <a:solidFill>
            <a:srgbClr val="75B2D6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592511" y="3138511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bg1"/>
                </a:solidFill>
              </a:rPr>
              <a:t>添加标题</a:t>
            </a:r>
            <a:endParaRPr lang="zh-CN" altLang="en-US" sz="15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61008" y="1470014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bg1"/>
                </a:solidFill>
              </a:rPr>
              <a:t>添加标题</a:t>
            </a:r>
            <a:endParaRPr lang="zh-CN" altLang="en-US" sz="15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28886" y="3138511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bg1"/>
                </a:solidFill>
              </a:rPr>
              <a:t>添加标题</a:t>
            </a:r>
            <a:endParaRPr lang="zh-CN" altLang="en-US" sz="15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97384" y="1470014"/>
            <a:ext cx="9541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1500" b="1" dirty="0">
                <a:solidFill>
                  <a:schemeClr val="bg1"/>
                </a:solidFill>
              </a:rPr>
              <a:t>添加标题</a:t>
            </a:r>
            <a:endParaRPr lang="zh-CN" altLang="en-US" sz="15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95927" y="3450135"/>
            <a:ext cx="134727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bg1"/>
                </a:solidFill>
              </a:rPr>
              <a:t>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64424" y="1781638"/>
            <a:ext cx="1347273" cy="70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bg1"/>
                </a:solidFill>
              </a:rPr>
              <a:t>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32302" y="3450135"/>
            <a:ext cx="134727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bg1"/>
                </a:solidFill>
              </a:rPr>
              <a:t>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00800" y="1781638"/>
            <a:ext cx="134727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bg1"/>
                </a:solidFill>
              </a:rPr>
              <a:t>内容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63" grpId="0" animBg="1"/>
      <p:bldP spid="23564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stCxn id="8" idx="0"/>
          </p:cNvCxnSpPr>
          <p:nvPr/>
        </p:nvCxnSpPr>
        <p:spPr>
          <a:xfrm rot="16200000" flipV="1">
            <a:off x="2948932" y="1199809"/>
            <a:ext cx="4091" cy="10715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3"/>
          <p:cNvGrpSpPr/>
          <p:nvPr/>
        </p:nvGrpSpPr>
        <p:grpSpPr>
          <a:xfrm>
            <a:off x="2414222" y="1737639"/>
            <a:ext cx="2145078" cy="1849206"/>
            <a:chOff x="2285015" y="2004337"/>
            <a:chExt cx="2145078" cy="1849206"/>
          </a:xfrm>
        </p:grpSpPr>
        <p:sp>
          <p:nvSpPr>
            <p:cNvPr id="8" name="Isosceles Triangle 7"/>
            <p:cNvSpPr/>
            <p:nvPr/>
          </p:nvSpPr>
          <p:spPr>
            <a:xfrm>
              <a:off x="2285015" y="2004337"/>
              <a:ext cx="2145078" cy="1849206"/>
            </a:xfrm>
            <a:prstGeom prst="triangl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AutoShape 112"/>
            <p:cNvSpPr/>
            <p:nvPr/>
          </p:nvSpPr>
          <p:spPr bwMode="auto">
            <a:xfrm>
              <a:off x="3143240" y="2857502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25324" y="3429006"/>
              <a:ext cx="9028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rPr>
                <a:t>Personality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cxnSp>
        <p:nvCxnSpPr>
          <p:cNvPr id="39" name="Straight Connector 38"/>
          <p:cNvCxnSpPr>
            <a:stCxn id="10" idx="0"/>
          </p:cNvCxnSpPr>
          <p:nvPr/>
        </p:nvCxnSpPr>
        <p:spPr>
          <a:xfrm rot="5400000" flipH="1" flipV="1">
            <a:off x="6271282" y="1236013"/>
            <a:ext cx="4091" cy="9991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1"/>
          <p:cNvGrpSpPr/>
          <p:nvPr/>
        </p:nvGrpSpPr>
        <p:grpSpPr>
          <a:xfrm>
            <a:off x="4701207" y="1737638"/>
            <a:ext cx="2145078" cy="1849206"/>
            <a:chOff x="4572000" y="2004337"/>
            <a:chExt cx="2145078" cy="1849206"/>
          </a:xfrm>
        </p:grpSpPr>
        <p:sp>
          <p:nvSpPr>
            <p:cNvPr id="10" name="Isosceles Triangle 9"/>
            <p:cNvSpPr/>
            <p:nvPr/>
          </p:nvSpPr>
          <p:spPr>
            <a:xfrm>
              <a:off x="4572000" y="2004337"/>
              <a:ext cx="2145078" cy="1849206"/>
            </a:xfrm>
            <a:prstGeom prst="triangl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AutoShape 59"/>
            <p:cNvSpPr/>
            <p:nvPr/>
          </p:nvSpPr>
          <p:spPr bwMode="auto">
            <a:xfrm>
              <a:off x="5429256" y="2786064"/>
              <a:ext cx="366676" cy="3660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10427" y="3429006"/>
              <a:ext cx="679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rPr>
                <a:t>Identity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4008951" y="2617782"/>
            <a:ext cx="1126100" cy="970776"/>
            <a:chOff x="3929058" y="2884482"/>
            <a:chExt cx="1126100" cy="970776"/>
          </a:xfrm>
        </p:grpSpPr>
        <p:sp>
          <p:nvSpPr>
            <p:cNvPr id="9" name="Isosceles Triangle 8"/>
            <p:cNvSpPr/>
            <p:nvPr/>
          </p:nvSpPr>
          <p:spPr>
            <a:xfrm>
              <a:off x="3929058" y="2884482"/>
              <a:ext cx="1126100" cy="970776"/>
            </a:xfrm>
            <a:prstGeom prst="triangle">
              <a:avLst/>
            </a:prstGeom>
            <a:solidFill>
              <a:srgbClr val="75B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20" name="Group 26"/>
            <p:cNvGrpSpPr/>
            <p:nvPr/>
          </p:nvGrpSpPr>
          <p:grpSpPr>
            <a:xfrm>
              <a:off x="4286248" y="3429006"/>
              <a:ext cx="366051" cy="297846"/>
              <a:chOff x="7730164" y="3530664"/>
              <a:chExt cx="366051" cy="297846"/>
            </a:xfrm>
            <a:solidFill>
              <a:schemeClr val="bg1"/>
            </a:solidFill>
          </p:grpSpPr>
          <p:sp>
            <p:nvSpPr>
              <p:cNvPr id="15" name="AutoShape 5"/>
              <p:cNvSpPr/>
              <p:nvPr/>
            </p:nvSpPr>
            <p:spPr bwMode="auto">
              <a:xfrm>
                <a:off x="7981704" y="3622021"/>
                <a:ext cx="68830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16" name="AutoShape 6"/>
              <p:cNvSpPr/>
              <p:nvPr/>
            </p:nvSpPr>
            <p:spPr bwMode="auto">
              <a:xfrm>
                <a:off x="7730164" y="3530664"/>
                <a:ext cx="366051" cy="2978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 flipV="1">
            <a:off x="4572000" y="1733547"/>
            <a:ext cx="0" cy="8842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238415" y="1311710"/>
            <a:ext cx="66717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15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Actuality</a:t>
            </a:r>
            <a:endParaRPr lang="en-US" sz="1015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4993" y="156830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添加文字内容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15851" y="156830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添加文字内容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122744" y="3765559"/>
            <a:ext cx="68985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9828" y="1822216"/>
            <a:ext cx="151348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00692" y="1822216"/>
            <a:ext cx="151348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-PART TWO-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765110">
            <a:off x="1798694" y="1876223"/>
            <a:ext cx="1847940" cy="1847940"/>
          </a:xfrm>
          <a:prstGeom prst="rect">
            <a:avLst/>
          </a:prstGeom>
          <a:solidFill>
            <a:srgbClr val="75B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 rot="18765110">
            <a:off x="1381724" y="1876826"/>
            <a:ext cx="1847643" cy="1847643"/>
          </a:xfrm>
          <a:prstGeom prst="rect">
            <a:avLst/>
          </a:prstGeom>
          <a:blipFill dpi="0" rotWithShape="0">
            <a:blip r:embed="rId1" cstate="print"/>
            <a:srcRect/>
            <a:stretch>
              <a:fillRect l="-6000" r="-51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355443" y="1664509"/>
            <a:ext cx="3401717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55443" y="3535325"/>
            <a:ext cx="340171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添加标题文字内容添加标题文字内容添加标题文字内容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4355442" y="3189076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ISPRING_ULTRA_SCORM_COURSE_ID" val="1A904613-6269-48DD-A474-C3530B66D0B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42-水彩山峰模板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2454</Words>
  <Application>WPS 演示</Application>
  <PresentationFormat>全屏显示(16:9)</PresentationFormat>
  <Paragraphs>342</Paragraphs>
  <Slides>21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方正姚体</vt:lpstr>
      <vt:lpstr>Calibri</vt:lpstr>
      <vt:lpstr>微软雅黑</vt:lpstr>
      <vt:lpstr>方正兰亭黑_GBK</vt:lpstr>
      <vt:lpstr>黑体</vt:lpstr>
      <vt:lpstr>Roboto</vt:lpstr>
      <vt:lpstr>Open Sans</vt:lpstr>
      <vt:lpstr>Arial Unicode MS</vt:lpstr>
      <vt:lpstr>Calibri Light</vt:lpstr>
      <vt:lpstr>等线</vt:lpstr>
      <vt:lpstr>Open Sans Light</vt:lpstr>
      <vt:lpstr>Segoe Print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42-水彩山峰模板</dc:title>
  <dc:creator>Administrator</dc:creator>
  <cp:lastModifiedBy>一颗苹果</cp:lastModifiedBy>
  <cp:revision>27</cp:revision>
  <dcterms:created xsi:type="dcterms:W3CDTF">2016-07-10T05:35:00Z</dcterms:created>
  <dcterms:modified xsi:type="dcterms:W3CDTF">2021-09-13T07:36:53Z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10DAE806BB344043BE33BECC9484F52E</vt:lpwstr>
  </property>
  <property fmtid="{D5CDD505-2E9C-101B-9397-08002B2CF9AE}" pid="3" name="KSOProductBuildVer">
    <vt:lpwstr>2052-11.1.0.10700</vt:lpwstr>
  </property>
</Properties>
</file>