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3"/>
    <p:sldId id="269" r:id="rId4"/>
    <p:sldId id="265" r:id="rId5"/>
    <p:sldId id="270" r:id="rId6"/>
    <p:sldId id="278" r:id="rId7"/>
    <p:sldId id="274" r:id="rId8"/>
    <p:sldId id="266" r:id="rId9"/>
    <p:sldId id="280" r:id="rId10"/>
    <p:sldId id="275" r:id="rId11"/>
    <p:sldId id="279" r:id="rId12"/>
    <p:sldId id="267" r:id="rId13"/>
    <p:sldId id="271" r:id="rId14"/>
    <p:sldId id="272" r:id="rId15"/>
    <p:sldId id="268" r:id="rId16"/>
    <p:sldId id="273" r:id="rId17"/>
    <p:sldId id="276" r:id="rId18"/>
    <p:sldId id="277" r:id="rId19"/>
    <p:sldId id="264" r:id="rId20"/>
  </p:sldIdLst>
  <p:sldSz cx="12192000" cy="6858000"/>
  <p:notesSz cx="6858000" cy="9144000"/>
  <p:embeddedFontLst>
    <p:embeddedFont>
      <p:font typeface="微软雅黑" panose="020B0503020204020204" charset="-122"/>
      <p:regular r:id="rId24"/>
    </p:embeddedFont>
    <p:embeddedFont>
      <p:font typeface="等线" panose="02010600030101010101" charset="-122"/>
      <p:regular r:id="rId25"/>
    </p:embeddedFont>
    <p:embeddedFont>
      <p:font typeface="等线 Light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6AA"/>
    <a:srgbClr val="758A8F"/>
    <a:srgbClr val="5F787F"/>
    <a:srgbClr val="F4E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rgbClr val="CEB6A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Sheet1!$B$9:$B$14</c:f>
              <c:numCache>
                <c:formatCode>General</c:formatCode>
                <c:ptCount val="6"/>
                <c:pt idx="0">
                  <c:v>456</c:v>
                </c:pt>
                <c:pt idx="1">
                  <c:v>869</c:v>
                </c:pt>
                <c:pt idx="2">
                  <c:v>469</c:v>
                </c:pt>
                <c:pt idx="3">
                  <c:v>532</c:v>
                </c:pt>
                <c:pt idx="4">
                  <c:v>632</c:v>
                </c:pt>
                <c:pt idx="5">
                  <c:v>645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rgbClr val="758A8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Sheet1!$C$9:$C$14</c:f>
              <c:numCache>
                <c:formatCode>General</c:formatCode>
                <c:ptCount val="6"/>
                <c:pt idx="0">
                  <c:v>563</c:v>
                </c:pt>
                <c:pt idx="1">
                  <c:v>765</c:v>
                </c:pt>
                <c:pt idx="2">
                  <c:v>236</c:v>
                </c:pt>
                <c:pt idx="3">
                  <c:v>336</c:v>
                </c:pt>
                <c:pt idx="4">
                  <c:v>489</c:v>
                </c:pt>
                <c:pt idx="5">
                  <c:v>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38760319"/>
        <c:axId val="238760735"/>
      </c:lineChart>
      <c:catAx>
        <c:axId val="23876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238760735"/>
        <c:crosses val="autoZero"/>
        <c:auto val="1"/>
        <c:lblAlgn val="ctr"/>
        <c:lblOffset val="100"/>
        <c:noMultiLvlLbl val="0"/>
      </c:catAx>
      <c:valAx>
        <c:axId val="23876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23876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产品A</c:v>
                </c:pt>
              </c:strCache>
            </c:strRef>
          </c:tx>
          <c:spPr>
            <a:solidFill>
              <a:srgbClr val="CEB6A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Sheet1!$B$24:$E$24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Sheet1!$B$25:$E$25</c:f>
              <c:numCache>
                <c:formatCode>General</c:formatCode>
                <c:ptCount val="4"/>
                <c:pt idx="0">
                  <c:v>23</c:v>
                </c:pt>
                <c:pt idx="1">
                  <c:v>42</c:v>
                </c:pt>
                <c:pt idx="2">
                  <c:v>15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产品B</c:v>
                </c:pt>
              </c:strCache>
            </c:strRef>
          </c:tx>
          <c:spPr>
            <a:solidFill>
              <a:srgbClr val="758A8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Sheet1!$B$24:$E$24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Sheet1!$B$26:$E$26</c:f>
              <c:numCache>
                <c:formatCode>General</c:formatCode>
                <c:ptCount val="4"/>
                <c:pt idx="0">
                  <c:v>33</c:v>
                </c:pt>
                <c:pt idx="1">
                  <c:v>38</c:v>
                </c:pt>
                <c:pt idx="2">
                  <c:v>44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325071"/>
        <c:axId val="194324239"/>
      </c:barChart>
      <c:catAx>
        <c:axId val="194325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194324239"/>
        <c:crosses val="autoZero"/>
        <c:auto val="1"/>
        <c:lblAlgn val="ctr"/>
        <c:lblOffset val="100"/>
        <c:noMultiLvlLbl val="0"/>
      </c:catAx>
      <c:valAx>
        <c:axId val="1943242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194325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charset="-122"/>
          <a:ea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实际销售额</c:v>
                </c:pt>
              </c:strCache>
            </c:strRef>
          </c:tx>
          <c:spPr>
            <a:solidFill>
              <a:srgbClr val="758A8F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Sheet1!$A$19:$A$22</c:f>
              <c:strCache>
                <c:ptCount val="4"/>
                <c:pt idx="0">
                  <c:v>第一小组</c:v>
                </c:pt>
                <c:pt idx="1">
                  <c:v>第二小组</c:v>
                </c:pt>
                <c:pt idx="2">
                  <c:v>第三小组</c:v>
                </c:pt>
                <c:pt idx="3">
                  <c:v>第四小组</c:v>
                </c:pt>
              </c:strCache>
            </c:strRef>
          </c:cat>
          <c:val>
            <c:numRef>
              <c:f>Sheet1!$B$19:$B$22</c:f>
              <c:numCache>
                <c:formatCode>General</c:formatCode>
                <c:ptCount val="4"/>
                <c:pt idx="0">
                  <c:v>56</c:v>
                </c:pt>
                <c:pt idx="1">
                  <c:v>52</c:v>
                </c:pt>
                <c:pt idx="2">
                  <c:v>63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目标销售额</c:v>
                </c:pt>
              </c:strCache>
            </c:strRef>
          </c:tx>
          <c:spPr>
            <a:solidFill>
              <a:srgbClr val="CEB6AA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Sheet1!$A$19:$A$22</c:f>
              <c:strCache>
                <c:ptCount val="4"/>
                <c:pt idx="0">
                  <c:v>第一小组</c:v>
                </c:pt>
                <c:pt idx="1">
                  <c:v>第二小组</c:v>
                </c:pt>
                <c:pt idx="2">
                  <c:v>第三小组</c:v>
                </c:pt>
                <c:pt idx="3">
                  <c:v>第四小组</c:v>
                </c:pt>
              </c:strCache>
            </c:strRef>
          </c:cat>
          <c:val>
            <c:numRef>
              <c:f>Sheet1!$C$19:$C$22</c:f>
              <c:numCache>
                <c:formatCode>General</c:formatCode>
                <c:ptCount val="4"/>
                <c:pt idx="0">
                  <c:v>60</c:v>
                </c:pt>
                <c:pt idx="1">
                  <c:v>55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744847"/>
        <c:axId val="2020745263"/>
      </c:barChart>
      <c:catAx>
        <c:axId val="202074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2020745263"/>
        <c:crosses val="autoZero"/>
        <c:auto val="1"/>
        <c:lblAlgn val="ctr"/>
        <c:lblOffset val="100"/>
        <c:noMultiLvlLbl val="0"/>
      </c:catAx>
      <c:valAx>
        <c:axId val="202074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202074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171055935695"/>
          <c:y val="0.890699587125448"/>
          <c:w val="0.223657888128611"/>
          <c:h val="0.0645987349777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微软雅黑" panose="020B0503020204020204" charset="-122"/>
          <a:ea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2E4A7-0D27-42BF-BD19-6135A23021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A7B4-AA4A-44E7-8DB2-EF11827C82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9198242" y="0"/>
            <a:ext cx="2993758" cy="4649541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7969627" y="1776428"/>
            <a:ext cx="3160230" cy="2385656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 flipH="1">
            <a:off x="770467" y="2116667"/>
            <a:ext cx="11421532" cy="4741333"/>
          </a:xfrm>
          <a:custGeom>
            <a:avLst/>
            <a:gdLst>
              <a:gd name="T0" fmla="*/ 170 w 3775"/>
              <a:gd name="T1" fmla="*/ 2 h 1845"/>
              <a:gd name="T2" fmla="*/ 589 w 3775"/>
              <a:gd name="T3" fmla="*/ 78 h 1845"/>
              <a:gd name="T4" fmla="*/ 673 w 3775"/>
              <a:gd name="T5" fmla="*/ 128 h 1845"/>
              <a:gd name="T6" fmla="*/ 676 w 3775"/>
              <a:gd name="T7" fmla="*/ 143 h 1845"/>
              <a:gd name="T8" fmla="*/ 656 w 3775"/>
              <a:gd name="T9" fmla="*/ 160 h 1845"/>
              <a:gd name="T10" fmla="*/ 600 w 3775"/>
              <a:gd name="T11" fmla="*/ 204 h 1845"/>
              <a:gd name="T12" fmla="*/ 661 w 3775"/>
              <a:gd name="T13" fmla="*/ 399 h 1845"/>
              <a:gd name="T14" fmla="*/ 840 w 3775"/>
              <a:gd name="T15" fmla="*/ 588 h 1845"/>
              <a:gd name="T16" fmla="*/ 868 w 3775"/>
              <a:gd name="T17" fmla="*/ 603 h 1845"/>
              <a:gd name="T18" fmla="*/ 897 w 3775"/>
              <a:gd name="T19" fmla="*/ 615 h 1845"/>
              <a:gd name="T20" fmla="*/ 1242 w 3775"/>
              <a:gd name="T21" fmla="*/ 664 h 1845"/>
              <a:gd name="T22" fmla="*/ 1390 w 3775"/>
              <a:gd name="T23" fmla="*/ 684 h 1845"/>
              <a:gd name="T24" fmla="*/ 1736 w 3775"/>
              <a:gd name="T25" fmla="*/ 788 h 1845"/>
              <a:gd name="T26" fmla="*/ 2361 w 3775"/>
              <a:gd name="T27" fmla="*/ 1357 h 1845"/>
              <a:gd name="T28" fmla="*/ 2658 w 3775"/>
              <a:gd name="T29" fmla="*/ 1656 h 1845"/>
              <a:gd name="T30" fmla="*/ 2773 w 3775"/>
              <a:gd name="T31" fmla="*/ 1677 h 1845"/>
              <a:gd name="T32" fmla="*/ 2790 w 3775"/>
              <a:gd name="T33" fmla="*/ 1668 h 1845"/>
              <a:gd name="T34" fmla="*/ 2806 w 3775"/>
              <a:gd name="T35" fmla="*/ 1617 h 1845"/>
              <a:gd name="T36" fmla="*/ 2735 w 3775"/>
              <a:gd name="T37" fmla="*/ 1421 h 1845"/>
              <a:gd name="T38" fmla="*/ 2684 w 3775"/>
              <a:gd name="T39" fmla="*/ 1255 h 1845"/>
              <a:gd name="T40" fmla="*/ 2717 w 3775"/>
              <a:gd name="T41" fmla="*/ 1194 h 1845"/>
              <a:gd name="T42" fmla="*/ 2730 w 3775"/>
              <a:gd name="T43" fmla="*/ 1189 h 1845"/>
              <a:gd name="T44" fmla="*/ 2827 w 3775"/>
              <a:gd name="T45" fmla="*/ 1191 h 1845"/>
              <a:gd name="T46" fmla="*/ 3306 w 3775"/>
              <a:gd name="T47" fmla="*/ 1369 h 1845"/>
              <a:gd name="T48" fmla="*/ 3699 w 3775"/>
              <a:gd name="T49" fmla="*/ 1693 h 1845"/>
              <a:gd name="T50" fmla="*/ 3694 w 3775"/>
              <a:gd name="T51" fmla="*/ 1696 h 1845"/>
              <a:gd name="T52" fmla="*/ 2988 w 3775"/>
              <a:gd name="T53" fmla="*/ 1248 h 1845"/>
              <a:gd name="T54" fmla="*/ 2906 w 3775"/>
              <a:gd name="T55" fmla="*/ 1225 h 1845"/>
              <a:gd name="T56" fmla="*/ 2824 w 3775"/>
              <a:gd name="T57" fmla="*/ 1207 h 1845"/>
              <a:gd name="T58" fmla="*/ 2738 w 3775"/>
              <a:gd name="T59" fmla="*/ 1204 h 1845"/>
              <a:gd name="T60" fmla="*/ 2729 w 3775"/>
              <a:gd name="T61" fmla="*/ 1207 h 1845"/>
              <a:gd name="T62" fmla="*/ 2701 w 3775"/>
              <a:gd name="T63" fmla="*/ 1255 h 1845"/>
              <a:gd name="T64" fmla="*/ 2751 w 3775"/>
              <a:gd name="T65" fmla="*/ 1414 h 1845"/>
              <a:gd name="T66" fmla="*/ 2823 w 3775"/>
              <a:gd name="T67" fmla="*/ 1616 h 1845"/>
              <a:gd name="T68" fmla="*/ 2799 w 3775"/>
              <a:gd name="T69" fmla="*/ 1681 h 1845"/>
              <a:gd name="T70" fmla="*/ 2779 w 3775"/>
              <a:gd name="T71" fmla="*/ 1692 h 1845"/>
              <a:gd name="T72" fmla="*/ 2650 w 3775"/>
              <a:gd name="T73" fmla="*/ 1670 h 1845"/>
              <a:gd name="T74" fmla="*/ 2351 w 3775"/>
              <a:gd name="T75" fmla="*/ 1365 h 1845"/>
              <a:gd name="T76" fmla="*/ 1881 w 3775"/>
              <a:gd name="T77" fmla="*/ 876 h 1845"/>
              <a:gd name="T78" fmla="*/ 1410 w 3775"/>
              <a:gd name="T79" fmla="*/ 694 h 1845"/>
              <a:gd name="T80" fmla="*/ 1326 w 3775"/>
              <a:gd name="T81" fmla="*/ 681 h 1845"/>
              <a:gd name="T82" fmla="*/ 986 w 3775"/>
              <a:gd name="T83" fmla="*/ 651 h 1845"/>
              <a:gd name="T84" fmla="*/ 882 w 3775"/>
              <a:gd name="T85" fmla="*/ 624 h 1845"/>
              <a:gd name="T86" fmla="*/ 852 w 3775"/>
              <a:gd name="T87" fmla="*/ 610 h 1845"/>
              <a:gd name="T88" fmla="*/ 824 w 3775"/>
              <a:gd name="T89" fmla="*/ 594 h 1845"/>
              <a:gd name="T90" fmla="*/ 610 w 3775"/>
              <a:gd name="T91" fmla="*/ 330 h 1845"/>
              <a:gd name="T92" fmla="*/ 594 w 3775"/>
              <a:gd name="T93" fmla="*/ 180 h 1845"/>
              <a:gd name="T94" fmla="*/ 642 w 3775"/>
              <a:gd name="T95" fmla="*/ 151 h 1845"/>
              <a:gd name="T96" fmla="*/ 656 w 3775"/>
              <a:gd name="T97" fmla="*/ 146 h 1845"/>
              <a:gd name="T98" fmla="*/ 663 w 3775"/>
              <a:gd name="T99" fmla="*/ 135 h 1845"/>
              <a:gd name="T100" fmla="*/ 584 w 3775"/>
              <a:gd name="T101" fmla="*/ 89 h 1845"/>
              <a:gd name="T102" fmla="*/ 0 w 3775"/>
              <a:gd name="T103" fmla="*/ 11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75" h="1845">
                <a:moveTo>
                  <a:pt x="0" y="10"/>
                </a:moveTo>
                <a:cubicBezTo>
                  <a:pt x="28" y="6"/>
                  <a:pt x="56" y="4"/>
                  <a:pt x="85" y="2"/>
                </a:cubicBezTo>
                <a:cubicBezTo>
                  <a:pt x="113" y="1"/>
                  <a:pt x="141" y="1"/>
                  <a:pt x="170" y="2"/>
                </a:cubicBezTo>
                <a:cubicBezTo>
                  <a:pt x="227" y="3"/>
                  <a:pt x="284" y="9"/>
                  <a:pt x="340" y="17"/>
                </a:cubicBezTo>
                <a:cubicBezTo>
                  <a:pt x="396" y="26"/>
                  <a:pt x="452" y="37"/>
                  <a:pt x="507" y="52"/>
                </a:cubicBezTo>
                <a:cubicBezTo>
                  <a:pt x="534" y="60"/>
                  <a:pt x="562" y="68"/>
                  <a:pt x="589" y="78"/>
                </a:cubicBezTo>
                <a:cubicBezTo>
                  <a:pt x="602" y="83"/>
                  <a:pt x="615" y="89"/>
                  <a:pt x="628" y="95"/>
                </a:cubicBezTo>
                <a:cubicBezTo>
                  <a:pt x="641" y="102"/>
                  <a:pt x="654" y="108"/>
                  <a:pt x="665" y="119"/>
                </a:cubicBezTo>
                <a:cubicBezTo>
                  <a:pt x="668" y="121"/>
                  <a:pt x="671" y="125"/>
                  <a:pt x="673" y="128"/>
                </a:cubicBezTo>
                <a:cubicBezTo>
                  <a:pt x="675" y="130"/>
                  <a:pt x="676" y="132"/>
                  <a:pt x="676" y="135"/>
                </a:cubicBezTo>
                <a:cubicBezTo>
                  <a:pt x="677" y="136"/>
                  <a:pt x="677" y="138"/>
                  <a:pt x="677" y="139"/>
                </a:cubicBezTo>
                <a:cubicBezTo>
                  <a:pt x="677" y="141"/>
                  <a:pt x="676" y="142"/>
                  <a:pt x="676" y="143"/>
                </a:cubicBezTo>
                <a:cubicBezTo>
                  <a:pt x="674" y="149"/>
                  <a:pt x="670" y="152"/>
                  <a:pt x="667" y="155"/>
                </a:cubicBezTo>
                <a:cubicBezTo>
                  <a:pt x="665" y="156"/>
                  <a:pt x="663" y="157"/>
                  <a:pt x="661" y="158"/>
                </a:cubicBezTo>
                <a:cubicBezTo>
                  <a:pt x="659" y="158"/>
                  <a:pt x="657" y="159"/>
                  <a:pt x="656" y="160"/>
                </a:cubicBezTo>
                <a:cubicBezTo>
                  <a:pt x="648" y="162"/>
                  <a:pt x="641" y="164"/>
                  <a:pt x="634" y="165"/>
                </a:cubicBezTo>
                <a:cubicBezTo>
                  <a:pt x="628" y="166"/>
                  <a:pt x="622" y="168"/>
                  <a:pt x="617" y="172"/>
                </a:cubicBezTo>
                <a:cubicBezTo>
                  <a:pt x="607" y="179"/>
                  <a:pt x="602" y="191"/>
                  <a:pt x="600" y="204"/>
                </a:cubicBezTo>
                <a:cubicBezTo>
                  <a:pt x="597" y="217"/>
                  <a:pt x="598" y="231"/>
                  <a:pt x="600" y="245"/>
                </a:cubicBezTo>
                <a:cubicBezTo>
                  <a:pt x="604" y="272"/>
                  <a:pt x="612" y="299"/>
                  <a:pt x="623" y="325"/>
                </a:cubicBezTo>
                <a:cubicBezTo>
                  <a:pt x="634" y="350"/>
                  <a:pt x="647" y="375"/>
                  <a:pt x="661" y="399"/>
                </a:cubicBezTo>
                <a:cubicBezTo>
                  <a:pt x="690" y="447"/>
                  <a:pt x="725" y="492"/>
                  <a:pt x="766" y="531"/>
                </a:cubicBezTo>
                <a:cubicBezTo>
                  <a:pt x="786" y="550"/>
                  <a:pt x="808" y="567"/>
                  <a:pt x="831" y="583"/>
                </a:cubicBezTo>
                <a:cubicBezTo>
                  <a:pt x="840" y="588"/>
                  <a:pt x="840" y="588"/>
                  <a:pt x="840" y="588"/>
                </a:cubicBezTo>
                <a:cubicBezTo>
                  <a:pt x="849" y="593"/>
                  <a:pt x="849" y="593"/>
                  <a:pt x="849" y="593"/>
                </a:cubicBezTo>
                <a:cubicBezTo>
                  <a:pt x="858" y="598"/>
                  <a:pt x="858" y="598"/>
                  <a:pt x="858" y="598"/>
                </a:cubicBezTo>
                <a:cubicBezTo>
                  <a:pt x="868" y="603"/>
                  <a:pt x="868" y="603"/>
                  <a:pt x="868" y="603"/>
                </a:cubicBezTo>
                <a:cubicBezTo>
                  <a:pt x="877" y="607"/>
                  <a:pt x="877" y="607"/>
                  <a:pt x="877" y="607"/>
                </a:cubicBezTo>
                <a:cubicBezTo>
                  <a:pt x="887" y="611"/>
                  <a:pt x="887" y="611"/>
                  <a:pt x="887" y="611"/>
                </a:cubicBezTo>
                <a:cubicBezTo>
                  <a:pt x="897" y="615"/>
                  <a:pt x="897" y="615"/>
                  <a:pt x="897" y="615"/>
                </a:cubicBezTo>
                <a:cubicBezTo>
                  <a:pt x="907" y="619"/>
                  <a:pt x="907" y="619"/>
                  <a:pt x="907" y="619"/>
                </a:cubicBezTo>
                <a:cubicBezTo>
                  <a:pt x="959" y="637"/>
                  <a:pt x="1016" y="644"/>
                  <a:pt x="1072" y="650"/>
                </a:cubicBezTo>
                <a:cubicBezTo>
                  <a:pt x="1128" y="655"/>
                  <a:pt x="1185" y="658"/>
                  <a:pt x="1242" y="664"/>
                </a:cubicBezTo>
                <a:cubicBezTo>
                  <a:pt x="1270" y="667"/>
                  <a:pt x="1298" y="670"/>
                  <a:pt x="1327" y="674"/>
                </a:cubicBezTo>
                <a:cubicBezTo>
                  <a:pt x="1341" y="676"/>
                  <a:pt x="1355" y="678"/>
                  <a:pt x="1369" y="680"/>
                </a:cubicBezTo>
                <a:cubicBezTo>
                  <a:pt x="1390" y="684"/>
                  <a:pt x="1390" y="684"/>
                  <a:pt x="1390" y="684"/>
                </a:cubicBezTo>
                <a:cubicBezTo>
                  <a:pt x="1411" y="687"/>
                  <a:pt x="1411" y="687"/>
                  <a:pt x="1411" y="687"/>
                </a:cubicBezTo>
                <a:cubicBezTo>
                  <a:pt x="1467" y="698"/>
                  <a:pt x="1522" y="711"/>
                  <a:pt x="1576" y="728"/>
                </a:cubicBezTo>
                <a:cubicBezTo>
                  <a:pt x="1631" y="745"/>
                  <a:pt x="1684" y="765"/>
                  <a:pt x="1736" y="788"/>
                </a:cubicBezTo>
                <a:cubicBezTo>
                  <a:pt x="1789" y="809"/>
                  <a:pt x="1838" y="838"/>
                  <a:pt x="1885" y="871"/>
                </a:cubicBezTo>
                <a:cubicBezTo>
                  <a:pt x="1977" y="938"/>
                  <a:pt x="2060" y="1017"/>
                  <a:pt x="2137" y="1100"/>
                </a:cubicBezTo>
                <a:cubicBezTo>
                  <a:pt x="2215" y="1183"/>
                  <a:pt x="2288" y="1270"/>
                  <a:pt x="2361" y="1357"/>
                </a:cubicBezTo>
                <a:cubicBezTo>
                  <a:pt x="2398" y="1401"/>
                  <a:pt x="2434" y="1444"/>
                  <a:pt x="2472" y="1486"/>
                </a:cubicBezTo>
                <a:cubicBezTo>
                  <a:pt x="2510" y="1528"/>
                  <a:pt x="2549" y="1569"/>
                  <a:pt x="2591" y="1606"/>
                </a:cubicBezTo>
                <a:cubicBezTo>
                  <a:pt x="2612" y="1625"/>
                  <a:pt x="2635" y="1642"/>
                  <a:pt x="2658" y="1656"/>
                </a:cubicBezTo>
                <a:cubicBezTo>
                  <a:pt x="2670" y="1663"/>
                  <a:pt x="2683" y="1669"/>
                  <a:pt x="2695" y="1674"/>
                </a:cubicBezTo>
                <a:cubicBezTo>
                  <a:pt x="2708" y="1679"/>
                  <a:pt x="2721" y="1682"/>
                  <a:pt x="2734" y="1683"/>
                </a:cubicBezTo>
                <a:cubicBezTo>
                  <a:pt x="2747" y="1684"/>
                  <a:pt x="2761" y="1682"/>
                  <a:pt x="2773" y="1677"/>
                </a:cubicBezTo>
                <a:cubicBezTo>
                  <a:pt x="2777" y="1675"/>
                  <a:pt x="2777" y="1675"/>
                  <a:pt x="2777" y="1675"/>
                </a:cubicBezTo>
                <a:cubicBezTo>
                  <a:pt x="2779" y="1674"/>
                  <a:pt x="2780" y="1673"/>
                  <a:pt x="2781" y="1673"/>
                </a:cubicBezTo>
                <a:cubicBezTo>
                  <a:pt x="2784" y="1671"/>
                  <a:pt x="2787" y="1669"/>
                  <a:pt x="2790" y="1668"/>
                </a:cubicBezTo>
                <a:cubicBezTo>
                  <a:pt x="2794" y="1664"/>
                  <a:pt x="2798" y="1660"/>
                  <a:pt x="2801" y="1655"/>
                </a:cubicBezTo>
                <a:cubicBezTo>
                  <a:pt x="2804" y="1649"/>
                  <a:pt x="2805" y="1643"/>
                  <a:pt x="2806" y="1637"/>
                </a:cubicBezTo>
                <a:cubicBezTo>
                  <a:pt x="2807" y="1631"/>
                  <a:pt x="2807" y="1624"/>
                  <a:pt x="2806" y="1617"/>
                </a:cubicBezTo>
                <a:cubicBezTo>
                  <a:pt x="2805" y="1604"/>
                  <a:pt x="2802" y="1591"/>
                  <a:pt x="2798" y="1577"/>
                </a:cubicBezTo>
                <a:cubicBezTo>
                  <a:pt x="2791" y="1551"/>
                  <a:pt x="2780" y="1524"/>
                  <a:pt x="2769" y="1498"/>
                </a:cubicBezTo>
                <a:cubicBezTo>
                  <a:pt x="2758" y="1472"/>
                  <a:pt x="2747" y="1447"/>
                  <a:pt x="2735" y="1421"/>
                </a:cubicBezTo>
                <a:cubicBezTo>
                  <a:pt x="2724" y="1394"/>
                  <a:pt x="2713" y="1368"/>
                  <a:pt x="2703" y="1341"/>
                </a:cubicBezTo>
                <a:cubicBezTo>
                  <a:pt x="2698" y="1328"/>
                  <a:pt x="2694" y="1314"/>
                  <a:pt x="2690" y="1300"/>
                </a:cubicBezTo>
                <a:cubicBezTo>
                  <a:pt x="2687" y="1285"/>
                  <a:pt x="2684" y="1271"/>
                  <a:pt x="2684" y="1255"/>
                </a:cubicBezTo>
                <a:cubicBezTo>
                  <a:pt x="2684" y="1248"/>
                  <a:pt x="2685" y="1240"/>
                  <a:pt x="2687" y="1232"/>
                </a:cubicBezTo>
                <a:cubicBezTo>
                  <a:pt x="2689" y="1224"/>
                  <a:pt x="2693" y="1217"/>
                  <a:pt x="2698" y="1210"/>
                </a:cubicBezTo>
                <a:cubicBezTo>
                  <a:pt x="2703" y="1203"/>
                  <a:pt x="2710" y="1198"/>
                  <a:pt x="2717" y="1194"/>
                </a:cubicBezTo>
                <a:cubicBezTo>
                  <a:pt x="2722" y="1192"/>
                  <a:pt x="2722" y="1192"/>
                  <a:pt x="2722" y="1192"/>
                </a:cubicBezTo>
                <a:cubicBezTo>
                  <a:pt x="2724" y="1191"/>
                  <a:pt x="2726" y="1190"/>
                  <a:pt x="2728" y="1190"/>
                </a:cubicBezTo>
                <a:cubicBezTo>
                  <a:pt x="2730" y="1189"/>
                  <a:pt x="2730" y="1189"/>
                  <a:pt x="2730" y="1189"/>
                </a:cubicBezTo>
                <a:cubicBezTo>
                  <a:pt x="2733" y="1188"/>
                  <a:pt x="2733" y="1188"/>
                  <a:pt x="2733" y="1188"/>
                </a:cubicBezTo>
                <a:cubicBezTo>
                  <a:pt x="2739" y="1187"/>
                  <a:pt x="2739" y="1187"/>
                  <a:pt x="2739" y="1187"/>
                </a:cubicBezTo>
                <a:cubicBezTo>
                  <a:pt x="2769" y="1181"/>
                  <a:pt x="2799" y="1186"/>
                  <a:pt x="2827" y="1191"/>
                </a:cubicBezTo>
                <a:cubicBezTo>
                  <a:pt x="2883" y="1201"/>
                  <a:pt x="2938" y="1216"/>
                  <a:pt x="2992" y="1234"/>
                </a:cubicBezTo>
                <a:cubicBezTo>
                  <a:pt x="3047" y="1251"/>
                  <a:pt x="3100" y="1272"/>
                  <a:pt x="3152" y="1294"/>
                </a:cubicBezTo>
                <a:cubicBezTo>
                  <a:pt x="3204" y="1317"/>
                  <a:pt x="3256" y="1342"/>
                  <a:pt x="3306" y="1369"/>
                </a:cubicBezTo>
                <a:cubicBezTo>
                  <a:pt x="3356" y="1397"/>
                  <a:pt x="3404" y="1427"/>
                  <a:pt x="3451" y="1459"/>
                </a:cubicBezTo>
                <a:cubicBezTo>
                  <a:pt x="3498" y="1492"/>
                  <a:pt x="3543" y="1527"/>
                  <a:pt x="3585" y="1565"/>
                </a:cubicBezTo>
                <a:cubicBezTo>
                  <a:pt x="3627" y="1604"/>
                  <a:pt x="3666" y="1646"/>
                  <a:pt x="3699" y="1693"/>
                </a:cubicBezTo>
                <a:cubicBezTo>
                  <a:pt x="3731" y="1739"/>
                  <a:pt x="3758" y="1790"/>
                  <a:pt x="3775" y="1845"/>
                </a:cubicBezTo>
                <a:cubicBezTo>
                  <a:pt x="3773" y="1845"/>
                  <a:pt x="3773" y="1845"/>
                  <a:pt x="3773" y="1845"/>
                </a:cubicBezTo>
                <a:cubicBezTo>
                  <a:pt x="3756" y="1791"/>
                  <a:pt x="3728" y="1741"/>
                  <a:pt x="3694" y="1696"/>
                </a:cubicBezTo>
                <a:cubicBezTo>
                  <a:pt x="3661" y="1650"/>
                  <a:pt x="3621" y="1609"/>
                  <a:pt x="3579" y="1571"/>
                </a:cubicBezTo>
                <a:cubicBezTo>
                  <a:pt x="3495" y="1496"/>
                  <a:pt x="3399" y="1434"/>
                  <a:pt x="3300" y="1380"/>
                </a:cubicBezTo>
                <a:cubicBezTo>
                  <a:pt x="3200" y="1327"/>
                  <a:pt x="3095" y="1282"/>
                  <a:pt x="2988" y="1248"/>
                </a:cubicBezTo>
                <a:cubicBezTo>
                  <a:pt x="2967" y="1242"/>
                  <a:pt x="2967" y="1242"/>
                  <a:pt x="2967" y="1242"/>
                </a:cubicBezTo>
                <a:cubicBezTo>
                  <a:pt x="2961" y="1240"/>
                  <a:pt x="2954" y="1238"/>
                  <a:pt x="2947" y="1236"/>
                </a:cubicBezTo>
                <a:cubicBezTo>
                  <a:pt x="2934" y="1232"/>
                  <a:pt x="2920" y="1228"/>
                  <a:pt x="2906" y="1225"/>
                </a:cubicBezTo>
                <a:cubicBezTo>
                  <a:pt x="2899" y="1223"/>
                  <a:pt x="2893" y="1221"/>
                  <a:pt x="2886" y="1220"/>
                </a:cubicBezTo>
                <a:cubicBezTo>
                  <a:pt x="2879" y="1218"/>
                  <a:pt x="2872" y="1216"/>
                  <a:pt x="2865" y="1215"/>
                </a:cubicBezTo>
                <a:cubicBezTo>
                  <a:pt x="2851" y="1212"/>
                  <a:pt x="2838" y="1209"/>
                  <a:pt x="2824" y="1207"/>
                </a:cubicBezTo>
                <a:cubicBezTo>
                  <a:pt x="2810" y="1204"/>
                  <a:pt x="2796" y="1202"/>
                  <a:pt x="2782" y="1201"/>
                </a:cubicBezTo>
                <a:cubicBezTo>
                  <a:pt x="2769" y="1200"/>
                  <a:pt x="2755" y="1200"/>
                  <a:pt x="2742" y="1203"/>
                </a:cubicBezTo>
                <a:cubicBezTo>
                  <a:pt x="2738" y="1204"/>
                  <a:pt x="2738" y="1204"/>
                  <a:pt x="2738" y="1204"/>
                </a:cubicBezTo>
                <a:cubicBezTo>
                  <a:pt x="2735" y="1205"/>
                  <a:pt x="2735" y="1205"/>
                  <a:pt x="2735" y="1205"/>
                </a:cubicBezTo>
                <a:cubicBezTo>
                  <a:pt x="2733" y="1206"/>
                  <a:pt x="2733" y="1206"/>
                  <a:pt x="2733" y="1206"/>
                </a:cubicBezTo>
                <a:cubicBezTo>
                  <a:pt x="2729" y="1207"/>
                  <a:pt x="2729" y="1207"/>
                  <a:pt x="2729" y="1207"/>
                </a:cubicBezTo>
                <a:cubicBezTo>
                  <a:pt x="2725" y="1209"/>
                  <a:pt x="2725" y="1209"/>
                  <a:pt x="2725" y="1209"/>
                </a:cubicBezTo>
                <a:cubicBezTo>
                  <a:pt x="2719" y="1212"/>
                  <a:pt x="2715" y="1216"/>
                  <a:pt x="2711" y="1220"/>
                </a:cubicBezTo>
                <a:cubicBezTo>
                  <a:pt x="2704" y="1230"/>
                  <a:pt x="2701" y="1242"/>
                  <a:pt x="2701" y="1255"/>
                </a:cubicBezTo>
                <a:cubicBezTo>
                  <a:pt x="2701" y="1269"/>
                  <a:pt x="2704" y="1282"/>
                  <a:pt x="2707" y="1296"/>
                </a:cubicBezTo>
                <a:cubicBezTo>
                  <a:pt x="2710" y="1309"/>
                  <a:pt x="2714" y="1322"/>
                  <a:pt x="2719" y="1335"/>
                </a:cubicBezTo>
                <a:cubicBezTo>
                  <a:pt x="2728" y="1362"/>
                  <a:pt x="2740" y="1388"/>
                  <a:pt x="2751" y="1414"/>
                </a:cubicBezTo>
                <a:cubicBezTo>
                  <a:pt x="2762" y="1440"/>
                  <a:pt x="2774" y="1465"/>
                  <a:pt x="2785" y="1492"/>
                </a:cubicBezTo>
                <a:cubicBezTo>
                  <a:pt x="2796" y="1518"/>
                  <a:pt x="2807" y="1545"/>
                  <a:pt x="2815" y="1573"/>
                </a:cubicBezTo>
                <a:cubicBezTo>
                  <a:pt x="2818" y="1587"/>
                  <a:pt x="2822" y="1601"/>
                  <a:pt x="2823" y="1616"/>
                </a:cubicBezTo>
                <a:cubicBezTo>
                  <a:pt x="2823" y="1624"/>
                  <a:pt x="2823" y="1631"/>
                  <a:pt x="2822" y="1639"/>
                </a:cubicBezTo>
                <a:cubicBezTo>
                  <a:pt x="2821" y="1647"/>
                  <a:pt x="2819" y="1655"/>
                  <a:pt x="2815" y="1662"/>
                </a:cubicBezTo>
                <a:cubicBezTo>
                  <a:pt x="2812" y="1669"/>
                  <a:pt x="2806" y="1676"/>
                  <a:pt x="2799" y="1681"/>
                </a:cubicBezTo>
                <a:cubicBezTo>
                  <a:pt x="2796" y="1683"/>
                  <a:pt x="2792" y="1685"/>
                  <a:pt x="2789" y="1687"/>
                </a:cubicBezTo>
                <a:cubicBezTo>
                  <a:pt x="2787" y="1688"/>
                  <a:pt x="2786" y="1689"/>
                  <a:pt x="2784" y="1689"/>
                </a:cubicBezTo>
                <a:cubicBezTo>
                  <a:pt x="2779" y="1692"/>
                  <a:pt x="2779" y="1692"/>
                  <a:pt x="2779" y="1692"/>
                </a:cubicBezTo>
                <a:cubicBezTo>
                  <a:pt x="2764" y="1697"/>
                  <a:pt x="2749" y="1700"/>
                  <a:pt x="2734" y="1699"/>
                </a:cubicBezTo>
                <a:cubicBezTo>
                  <a:pt x="2718" y="1698"/>
                  <a:pt x="2704" y="1694"/>
                  <a:pt x="2690" y="1689"/>
                </a:cubicBezTo>
                <a:cubicBezTo>
                  <a:pt x="2676" y="1684"/>
                  <a:pt x="2663" y="1677"/>
                  <a:pt x="2650" y="1670"/>
                </a:cubicBezTo>
                <a:cubicBezTo>
                  <a:pt x="2626" y="1654"/>
                  <a:pt x="2603" y="1636"/>
                  <a:pt x="2581" y="1618"/>
                </a:cubicBezTo>
                <a:cubicBezTo>
                  <a:pt x="2538" y="1580"/>
                  <a:pt x="2499" y="1538"/>
                  <a:pt x="2462" y="1495"/>
                </a:cubicBezTo>
                <a:cubicBezTo>
                  <a:pt x="2424" y="1453"/>
                  <a:pt x="2388" y="1409"/>
                  <a:pt x="2351" y="1365"/>
                </a:cubicBezTo>
                <a:cubicBezTo>
                  <a:pt x="2279" y="1278"/>
                  <a:pt x="2207" y="1190"/>
                  <a:pt x="2131" y="1106"/>
                </a:cubicBezTo>
                <a:cubicBezTo>
                  <a:pt x="2092" y="1064"/>
                  <a:pt x="2053" y="1024"/>
                  <a:pt x="2012" y="985"/>
                </a:cubicBezTo>
                <a:cubicBezTo>
                  <a:pt x="1971" y="946"/>
                  <a:pt x="1928" y="909"/>
                  <a:pt x="1881" y="876"/>
                </a:cubicBezTo>
                <a:cubicBezTo>
                  <a:pt x="1835" y="843"/>
                  <a:pt x="1786" y="814"/>
                  <a:pt x="1734" y="792"/>
                </a:cubicBezTo>
                <a:cubicBezTo>
                  <a:pt x="1682" y="769"/>
                  <a:pt x="1629" y="750"/>
                  <a:pt x="1575" y="733"/>
                </a:cubicBezTo>
                <a:cubicBezTo>
                  <a:pt x="1521" y="717"/>
                  <a:pt x="1465" y="704"/>
                  <a:pt x="1410" y="694"/>
                </a:cubicBezTo>
                <a:cubicBezTo>
                  <a:pt x="1389" y="690"/>
                  <a:pt x="1389" y="690"/>
                  <a:pt x="1389" y="690"/>
                </a:cubicBezTo>
                <a:cubicBezTo>
                  <a:pt x="1368" y="687"/>
                  <a:pt x="1368" y="687"/>
                  <a:pt x="1368" y="687"/>
                </a:cubicBezTo>
                <a:cubicBezTo>
                  <a:pt x="1354" y="685"/>
                  <a:pt x="1340" y="683"/>
                  <a:pt x="1326" y="681"/>
                </a:cubicBezTo>
                <a:cubicBezTo>
                  <a:pt x="1297" y="678"/>
                  <a:pt x="1269" y="675"/>
                  <a:pt x="1241" y="673"/>
                </a:cubicBezTo>
                <a:cubicBezTo>
                  <a:pt x="1184" y="668"/>
                  <a:pt x="1128" y="665"/>
                  <a:pt x="1071" y="661"/>
                </a:cubicBezTo>
                <a:cubicBezTo>
                  <a:pt x="1043" y="658"/>
                  <a:pt x="1014" y="655"/>
                  <a:pt x="986" y="651"/>
                </a:cubicBezTo>
                <a:cubicBezTo>
                  <a:pt x="958" y="646"/>
                  <a:pt x="930" y="640"/>
                  <a:pt x="902" y="631"/>
                </a:cubicBezTo>
                <a:cubicBezTo>
                  <a:pt x="892" y="628"/>
                  <a:pt x="892" y="628"/>
                  <a:pt x="892" y="628"/>
                </a:cubicBezTo>
                <a:cubicBezTo>
                  <a:pt x="889" y="626"/>
                  <a:pt x="885" y="625"/>
                  <a:pt x="882" y="624"/>
                </a:cubicBezTo>
                <a:cubicBezTo>
                  <a:pt x="872" y="620"/>
                  <a:pt x="872" y="620"/>
                  <a:pt x="872" y="620"/>
                </a:cubicBezTo>
                <a:cubicBezTo>
                  <a:pt x="862" y="615"/>
                  <a:pt x="862" y="615"/>
                  <a:pt x="862" y="615"/>
                </a:cubicBezTo>
                <a:cubicBezTo>
                  <a:pt x="852" y="610"/>
                  <a:pt x="852" y="610"/>
                  <a:pt x="852" y="610"/>
                </a:cubicBezTo>
                <a:cubicBezTo>
                  <a:pt x="843" y="605"/>
                  <a:pt x="843" y="605"/>
                  <a:pt x="843" y="605"/>
                </a:cubicBezTo>
                <a:cubicBezTo>
                  <a:pt x="833" y="600"/>
                  <a:pt x="833" y="600"/>
                  <a:pt x="833" y="600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00" y="579"/>
                  <a:pt x="777" y="561"/>
                  <a:pt x="756" y="541"/>
                </a:cubicBezTo>
                <a:cubicBezTo>
                  <a:pt x="714" y="501"/>
                  <a:pt x="678" y="456"/>
                  <a:pt x="649" y="407"/>
                </a:cubicBezTo>
                <a:cubicBezTo>
                  <a:pt x="634" y="382"/>
                  <a:pt x="621" y="356"/>
                  <a:pt x="610" y="330"/>
                </a:cubicBezTo>
                <a:cubicBezTo>
                  <a:pt x="600" y="303"/>
                  <a:pt x="591" y="275"/>
                  <a:pt x="587" y="246"/>
                </a:cubicBezTo>
                <a:cubicBezTo>
                  <a:pt x="585" y="232"/>
                  <a:pt x="584" y="217"/>
                  <a:pt x="587" y="202"/>
                </a:cubicBezTo>
                <a:cubicBezTo>
                  <a:pt x="588" y="194"/>
                  <a:pt x="590" y="187"/>
                  <a:pt x="594" y="180"/>
                </a:cubicBezTo>
                <a:cubicBezTo>
                  <a:pt x="598" y="173"/>
                  <a:pt x="603" y="166"/>
                  <a:pt x="610" y="162"/>
                </a:cubicBezTo>
                <a:cubicBezTo>
                  <a:pt x="616" y="157"/>
                  <a:pt x="624" y="154"/>
                  <a:pt x="632" y="153"/>
                </a:cubicBezTo>
                <a:cubicBezTo>
                  <a:pt x="635" y="152"/>
                  <a:pt x="639" y="151"/>
                  <a:pt x="642" y="151"/>
                </a:cubicBezTo>
                <a:cubicBezTo>
                  <a:pt x="647" y="149"/>
                  <a:pt x="647" y="149"/>
                  <a:pt x="647" y="149"/>
                </a:cubicBezTo>
                <a:cubicBezTo>
                  <a:pt x="652" y="148"/>
                  <a:pt x="652" y="148"/>
                  <a:pt x="652" y="148"/>
                </a:cubicBezTo>
                <a:cubicBezTo>
                  <a:pt x="656" y="146"/>
                  <a:pt x="656" y="146"/>
                  <a:pt x="656" y="146"/>
                </a:cubicBezTo>
                <a:cubicBezTo>
                  <a:pt x="657" y="146"/>
                  <a:pt x="659" y="145"/>
                  <a:pt x="660" y="144"/>
                </a:cubicBezTo>
                <a:cubicBezTo>
                  <a:pt x="662" y="143"/>
                  <a:pt x="664" y="141"/>
                  <a:pt x="664" y="140"/>
                </a:cubicBezTo>
                <a:cubicBezTo>
                  <a:pt x="664" y="139"/>
                  <a:pt x="664" y="137"/>
                  <a:pt x="663" y="135"/>
                </a:cubicBezTo>
                <a:cubicBezTo>
                  <a:pt x="661" y="132"/>
                  <a:pt x="659" y="130"/>
                  <a:pt x="657" y="128"/>
                </a:cubicBezTo>
                <a:cubicBezTo>
                  <a:pt x="648" y="119"/>
                  <a:pt x="635" y="112"/>
                  <a:pt x="623" y="106"/>
                </a:cubicBezTo>
                <a:cubicBezTo>
                  <a:pt x="610" y="100"/>
                  <a:pt x="597" y="94"/>
                  <a:pt x="584" y="89"/>
                </a:cubicBezTo>
                <a:cubicBezTo>
                  <a:pt x="558" y="79"/>
                  <a:pt x="531" y="70"/>
                  <a:pt x="504" y="62"/>
                </a:cubicBezTo>
                <a:cubicBezTo>
                  <a:pt x="450" y="47"/>
                  <a:pt x="394" y="35"/>
                  <a:pt x="339" y="25"/>
                </a:cubicBezTo>
                <a:cubicBezTo>
                  <a:pt x="227" y="7"/>
                  <a:pt x="113" y="0"/>
                  <a:pt x="0" y="11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23805" y="2534779"/>
            <a:ext cx="560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dirty="0">
                <a:solidFill>
                  <a:srgbClr val="5F787F"/>
                </a:solidFill>
                <a:latin typeface="Adobe Garamond Pro" panose="02020502060506020403" pitchFamily="18" charset="0"/>
                <a:ea typeface="微软雅黑" panose="020B0503020204020204" charset="-122"/>
                <a:cs typeface="+mn-ea"/>
                <a:sym typeface="+mn-lt"/>
              </a:rPr>
              <a:t>MOLANDI.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Adobe Garamond Pro" panose="02020502060506020403" pitchFamily="18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5586" y="3731353"/>
            <a:ext cx="604145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F787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A designer can use default text to simulate what text would look like.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03110" y="4564071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5F787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42A5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82655" y="4589441"/>
            <a:ext cx="6096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XXX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3750983" y="1745948"/>
            <a:ext cx="1882158" cy="2271966"/>
          </a:xfrm>
          <a:custGeom>
            <a:avLst/>
            <a:gdLst>
              <a:gd name="connsiteX0" fmla="*/ 941079 w 1882158"/>
              <a:gd name="connsiteY0" fmla="*/ 0 h 2271966"/>
              <a:gd name="connsiteX1" fmla="*/ 1606522 w 1882158"/>
              <a:gd name="connsiteY1" fmla="*/ 275636 h 2271966"/>
              <a:gd name="connsiteX2" fmla="*/ 1606522 w 1882158"/>
              <a:gd name="connsiteY2" fmla="*/ 1606522 h 2271966"/>
              <a:gd name="connsiteX3" fmla="*/ 941079 w 1882158"/>
              <a:gd name="connsiteY3" fmla="*/ 2271966 h 2271966"/>
              <a:gd name="connsiteX4" fmla="*/ 275636 w 1882158"/>
              <a:gd name="connsiteY4" fmla="*/ 1606522 h 2271966"/>
              <a:gd name="connsiteX5" fmla="*/ 275636 w 1882158"/>
              <a:gd name="connsiteY5" fmla="*/ 275636 h 2271966"/>
              <a:gd name="connsiteX6" fmla="*/ 941079 w 1882158"/>
              <a:gd name="connsiteY6" fmla="*/ 0 h 2271966"/>
              <a:gd name="connsiteX7" fmla="*/ 950815 w 1882158"/>
              <a:gd name="connsiteY7" fmla="*/ 260652 h 2271966"/>
              <a:gd name="connsiteX8" fmla="*/ 260556 w 1882158"/>
              <a:gd name="connsiteY8" fmla="*/ 950911 h 2271966"/>
              <a:gd name="connsiteX9" fmla="*/ 950815 w 1882158"/>
              <a:gd name="connsiteY9" fmla="*/ 1641170 h 2271966"/>
              <a:gd name="connsiteX10" fmla="*/ 1641074 w 1882158"/>
              <a:gd name="connsiteY10" fmla="*/ 950911 h 2271966"/>
              <a:gd name="connsiteX11" fmla="*/ 950815 w 1882158"/>
              <a:gd name="connsiteY11" fmla="*/ 260652 h 22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2158" h="2271966">
                <a:moveTo>
                  <a:pt x="941079" y="0"/>
                </a:moveTo>
                <a:cubicBezTo>
                  <a:pt x="1181922" y="0"/>
                  <a:pt x="1422765" y="91878"/>
                  <a:pt x="1606522" y="275636"/>
                </a:cubicBezTo>
                <a:cubicBezTo>
                  <a:pt x="1974037" y="643150"/>
                  <a:pt x="1974037" y="1239008"/>
                  <a:pt x="1606522" y="1606522"/>
                </a:cubicBezTo>
                <a:lnTo>
                  <a:pt x="941079" y="2271966"/>
                </a:lnTo>
                <a:lnTo>
                  <a:pt x="275636" y="1606522"/>
                </a:lnTo>
                <a:cubicBezTo>
                  <a:pt x="-91879" y="1239008"/>
                  <a:pt x="-91879" y="643150"/>
                  <a:pt x="275636" y="275636"/>
                </a:cubicBezTo>
                <a:cubicBezTo>
                  <a:pt x="459393" y="91878"/>
                  <a:pt x="700236" y="0"/>
                  <a:pt x="941079" y="0"/>
                </a:cubicBezTo>
                <a:close/>
                <a:moveTo>
                  <a:pt x="950815" y="260652"/>
                </a:moveTo>
                <a:cubicBezTo>
                  <a:pt x="569595" y="260652"/>
                  <a:pt x="260556" y="569691"/>
                  <a:pt x="260556" y="950911"/>
                </a:cubicBezTo>
                <a:cubicBezTo>
                  <a:pt x="260556" y="1332131"/>
                  <a:pt x="569595" y="1641170"/>
                  <a:pt x="950815" y="1641170"/>
                </a:cubicBezTo>
                <a:cubicBezTo>
                  <a:pt x="1332035" y="1641170"/>
                  <a:pt x="1641074" y="1332131"/>
                  <a:pt x="1641074" y="950911"/>
                </a:cubicBezTo>
                <a:cubicBezTo>
                  <a:pt x="1641074" y="569691"/>
                  <a:pt x="1332035" y="260652"/>
                  <a:pt x="950815" y="260652"/>
                </a:cubicBezTo>
                <a:close/>
              </a:path>
            </a:pathLst>
          </a:cu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102987" y="1745948"/>
            <a:ext cx="1882158" cy="2271966"/>
          </a:xfrm>
          <a:custGeom>
            <a:avLst/>
            <a:gdLst>
              <a:gd name="connsiteX0" fmla="*/ 941079 w 1882158"/>
              <a:gd name="connsiteY0" fmla="*/ 0 h 2271966"/>
              <a:gd name="connsiteX1" fmla="*/ 1606522 w 1882158"/>
              <a:gd name="connsiteY1" fmla="*/ 275636 h 2271966"/>
              <a:gd name="connsiteX2" fmla="*/ 1606522 w 1882158"/>
              <a:gd name="connsiteY2" fmla="*/ 1606522 h 2271966"/>
              <a:gd name="connsiteX3" fmla="*/ 941079 w 1882158"/>
              <a:gd name="connsiteY3" fmla="*/ 2271966 h 2271966"/>
              <a:gd name="connsiteX4" fmla="*/ 275636 w 1882158"/>
              <a:gd name="connsiteY4" fmla="*/ 1606522 h 2271966"/>
              <a:gd name="connsiteX5" fmla="*/ 275636 w 1882158"/>
              <a:gd name="connsiteY5" fmla="*/ 275636 h 2271966"/>
              <a:gd name="connsiteX6" fmla="*/ 941079 w 1882158"/>
              <a:gd name="connsiteY6" fmla="*/ 0 h 2271966"/>
              <a:gd name="connsiteX7" fmla="*/ 950815 w 1882158"/>
              <a:gd name="connsiteY7" fmla="*/ 260652 h 2271966"/>
              <a:gd name="connsiteX8" fmla="*/ 260556 w 1882158"/>
              <a:gd name="connsiteY8" fmla="*/ 950911 h 2271966"/>
              <a:gd name="connsiteX9" fmla="*/ 950815 w 1882158"/>
              <a:gd name="connsiteY9" fmla="*/ 1641170 h 2271966"/>
              <a:gd name="connsiteX10" fmla="*/ 1641074 w 1882158"/>
              <a:gd name="connsiteY10" fmla="*/ 950911 h 2271966"/>
              <a:gd name="connsiteX11" fmla="*/ 950815 w 1882158"/>
              <a:gd name="connsiteY11" fmla="*/ 260652 h 22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2158" h="2271966">
                <a:moveTo>
                  <a:pt x="941079" y="0"/>
                </a:moveTo>
                <a:cubicBezTo>
                  <a:pt x="1181922" y="0"/>
                  <a:pt x="1422765" y="91878"/>
                  <a:pt x="1606522" y="275636"/>
                </a:cubicBezTo>
                <a:cubicBezTo>
                  <a:pt x="1974037" y="643150"/>
                  <a:pt x="1974037" y="1239008"/>
                  <a:pt x="1606522" y="1606522"/>
                </a:cubicBezTo>
                <a:lnTo>
                  <a:pt x="941079" y="2271966"/>
                </a:lnTo>
                <a:lnTo>
                  <a:pt x="275636" y="1606522"/>
                </a:lnTo>
                <a:cubicBezTo>
                  <a:pt x="-91879" y="1239008"/>
                  <a:pt x="-91879" y="643150"/>
                  <a:pt x="275636" y="275636"/>
                </a:cubicBezTo>
                <a:cubicBezTo>
                  <a:pt x="459393" y="91878"/>
                  <a:pt x="700236" y="0"/>
                  <a:pt x="941079" y="0"/>
                </a:cubicBezTo>
                <a:close/>
                <a:moveTo>
                  <a:pt x="950815" y="260652"/>
                </a:moveTo>
                <a:cubicBezTo>
                  <a:pt x="569595" y="260652"/>
                  <a:pt x="260556" y="569691"/>
                  <a:pt x="260556" y="950911"/>
                </a:cubicBezTo>
                <a:cubicBezTo>
                  <a:pt x="260556" y="1332131"/>
                  <a:pt x="569595" y="1641170"/>
                  <a:pt x="950815" y="1641170"/>
                </a:cubicBezTo>
                <a:cubicBezTo>
                  <a:pt x="1332035" y="1641170"/>
                  <a:pt x="1641074" y="1332131"/>
                  <a:pt x="1641074" y="950911"/>
                </a:cubicBezTo>
                <a:cubicBezTo>
                  <a:pt x="1641074" y="569691"/>
                  <a:pt x="1332035" y="260652"/>
                  <a:pt x="950815" y="260652"/>
                </a:cubicBezTo>
                <a:close/>
              </a:path>
            </a:pathLst>
          </a:custGeom>
          <a:solidFill>
            <a:srgbClr val="CE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45"/>
          <p:cNvGrpSpPr/>
          <p:nvPr/>
        </p:nvGrpSpPr>
        <p:grpSpPr>
          <a:xfrm>
            <a:off x="1835283" y="2405072"/>
            <a:ext cx="422624" cy="621635"/>
            <a:chOff x="9209088" y="5059363"/>
            <a:chExt cx="300038" cy="44132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inpin heiti" charset="-122"/>
              </a:endParaRPr>
            </a:p>
          </p:txBody>
        </p:sp>
        <p:sp>
          <p:nvSpPr>
            <p:cNvPr id="8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inpin heiti" charset="-122"/>
              </a:endParaRPr>
            </a:p>
          </p:txBody>
        </p:sp>
        <p:sp>
          <p:nvSpPr>
            <p:cNvPr id="9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inpin heiti" charset="-122"/>
              </a:endParaRPr>
            </a:p>
          </p:txBody>
        </p:sp>
        <p:sp>
          <p:nvSpPr>
            <p:cNvPr id="10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inpin heiti" charset="-122"/>
              </a:endParaRPr>
            </a:p>
          </p:txBody>
        </p:sp>
        <p:sp>
          <p:nvSpPr>
            <p:cNvPr id="11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inpin heiti" charset="-122"/>
              </a:endParaRPr>
            </a:p>
          </p:txBody>
        </p:sp>
        <p:sp>
          <p:nvSpPr>
            <p:cNvPr id="12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inpin heiti" charset="-122"/>
              </a:endParaRPr>
            </a:p>
          </p:txBody>
        </p:sp>
      </p:grp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1530376" y="4404860"/>
            <a:ext cx="10010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923413" y="4721869"/>
            <a:ext cx="22222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4239575" y="440486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3632611" y="4721869"/>
            <a:ext cx="220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6948773" y="440486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6341809" y="4721869"/>
            <a:ext cx="220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9657971" y="440486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9051007" y="4721869"/>
            <a:ext cx="220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iconfont-1187-868319"/>
          <p:cNvSpPr>
            <a:spLocks noChangeAspect="1"/>
          </p:cNvSpPr>
          <p:nvPr/>
        </p:nvSpPr>
        <p:spPr bwMode="auto">
          <a:xfrm>
            <a:off x="4392392" y="2366815"/>
            <a:ext cx="599340" cy="598843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  <p:sp>
        <p:nvSpPr>
          <p:cNvPr id="22" name="iconfont-1191-866883"/>
          <p:cNvSpPr>
            <a:spLocks noChangeAspect="1"/>
          </p:cNvSpPr>
          <p:nvPr/>
        </p:nvSpPr>
        <p:spPr bwMode="auto">
          <a:xfrm>
            <a:off x="9863991" y="2346871"/>
            <a:ext cx="625239" cy="618787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  <p:sp>
        <p:nvSpPr>
          <p:cNvPr id="23" name="iconfont-1187-868307"/>
          <p:cNvSpPr>
            <a:spLocks noChangeAspect="1"/>
          </p:cNvSpPr>
          <p:nvPr/>
        </p:nvSpPr>
        <p:spPr bwMode="auto">
          <a:xfrm>
            <a:off x="7162324" y="2347644"/>
            <a:ext cx="593142" cy="580644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  <p:sp>
        <p:nvSpPr>
          <p:cNvPr id="28" name="任意多边形 27"/>
          <p:cNvSpPr/>
          <p:nvPr/>
        </p:nvSpPr>
        <p:spPr>
          <a:xfrm>
            <a:off x="6505235" y="1745948"/>
            <a:ext cx="1882158" cy="2271966"/>
          </a:xfrm>
          <a:custGeom>
            <a:avLst/>
            <a:gdLst>
              <a:gd name="connsiteX0" fmla="*/ 941079 w 1882158"/>
              <a:gd name="connsiteY0" fmla="*/ 0 h 2271966"/>
              <a:gd name="connsiteX1" fmla="*/ 1606522 w 1882158"/>
              <a:gd name="connsiteY1" fmla="*/ 275636 h 2271966"/>
              <a:gd name="connsiteX2" fmla="*/ 1606522 w 1882158"/>
              <a:gd name="connsiteY2" fmla="*/ 1606522 h 2271966"/>
              <a:gd name="connsiteX3" fmla="*/ 941079 w 1882158"/>
              <a:gd name="connsiteY3" fmla="*/ 2271966 h 2271966"/>
              <a:gd name="connsiteX4" fmla="*/ 275636 w 1882158"/>
              <a:gd name="connsiteY4" fmla="*/ 1606522 h 2271966"/>
              <a:gd name="connsiteX5" fmla="*/ 275636 w 1882158"/>
              <a:gd name="connsiteY5" fmla="*/ 275636 h 2271966"/>
              <a:gd name="connsiteX6" fmla="*/ 941079 w 1882158"/>
              <a:gd name="connsiteY6" fmla="*/ 0 h 2271966"/>
              <a:gd name="connsiteX7" fmla="*/ 950815 w 1882158"/>
              <a:gd name="connsiteY7" fmla="*/ 260652 h 2271966"/>
              <a:gd name="connsiteX8" fmla="*/ 260556 w 1882158"/>
              <a:gd name="connsiteY8" fmla="*/ 950911 h 2271966"/>
              <a:gd name="connsiteX9" fmla="*/ 950815 w 1882158"/>
              <a:gd name="connsiteY9" fmla="*/ 1641170 h 2271966"/>
              <a:gd name="connsiteX10" fmla="*/ 1641074 w 1882158"/>
              <a:gd name="connsiteY10" fmla="*/ 950911 h 2271966"/>
              <a:gd name="connsiteX11" fmla="*/ 950815 w 1882158"/>
              <a:gd name="connsiteY11" fmla="*/ 260652 h 22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2158" h="2271966">
                <a:moveTo>
                  <a:pt x="941079" y="0"/>
                </a:moveTo>
                <a:cubicBezTo>
                  <a:pt x="1181922" y="0"/>
                  <a:pt x="1422765" y="91878"/>
                  <a:pt x="1606522" y="275636"/>
                </a:cubicBezTo>
                <a:cubicBezTo>
                  <a:pt x="1974037" y="643150"/>
                  <a:pt x="1974037" y="1239008"/>
                  <a:pt x="1606522" y="1606522"/>
                </a:cubicBezTo>
                <a:lnTo>
                  <a:pt x="941079" y="2271966"/>
                </a:lnTo>
                <a:lnTo>
                  <a:pt x="275636" y="1606522"/>
                </a:lnTo>
                <a:cubicBezTo>
                  <a:pt x="-91879" y="1239008"/>
                  <a:pt x="-91879" y="643150"/>
                  <a:pt x="275636" y="275636"/>
                </a:cubicBezTo>
                <a:cubicBezTo>
                  <a:pt x="459393" y="91878"/>
                  <a:pt x="700236" y="0"/>
                  <a:pt x="941079" y="0"/>
                </a:cubicBezTo>
                <a:close/>
                <a:moveTo>
                  <a:pt x="950815" y="260652"/>
                </a:moveTo>
                <a:cubicBezTo>
                  <a:pt x="569595" y="260652"/>
                  <a:pt x="260556" y="569691"/>
                  <a:pt x="260556" y="950911"/>
                </a:cubicBezTo>
                <a:cubicBezTo>
                  <a:pt x="260556" y="1332131"/>
                  <a:pt x="569595" y="1641170"/>
                  <a:pt x="950815" y="1641170"/>
                </a:cubicBezTo>
                <a:cubicBezTo>
                  <a:pt x="1332035" y="1641170"/>
                  <a:pt x="1641074" y="1332131"/>
                  <a:pt x="1641074" y="950911"/>
                </a:cubicBezTo>
                <a:cubicBezTo>
                  <a:pt x="1641074" y="569691"/>
                  <a:pt x="1332035" y="260652"/>
                  <a:pt x="950815" y="260652"/>
                </a:cubicBezTo>
                <a:close/>
              </a:path>
            </a:pathLst>
          </a:custGeom>
          <a:solidFill>
            <a:srgbClr val="CE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9214434" y="1745948"/>
            <a:ext cx="1882158" cy="2271966"/>
          </a:xfrm>
          <a:custGeom>
            <a:avLst/>
            <a:gdLst>
              <a:gd name="connsiteX0" fmla="*/ 941079 w 1882158"/>
              <a:gd name="connsiteY0" fmla="*/ 0 h 2271966"/>
              <a:gd name="connsiteX1" fmla="*/ 1606522 w 1882158"/>
              <a:gd name="connsiteY1" fmla="*/ 275636 h 2271966"/>
              <a:gd name="connsiteX2" fmla="*/ 1606522 w 1882158"/>
              <a:gd name="connsiteY2" fmla="*/ 1606522 h 2271966"/>
              <a:gd name="connsiteX3" fmla="*/ 941079 w 1882158"/>
              <a:gd name="connsiteY3" fmla="*/ 2271966 h 2271966"/>
              <a:gd name="connsiteX4" fmla="*/ 275636 w 1882158"/>
              <a:gd name="connsiteY4" fmla="*/ 1606522 h 2271966"/>
              <a:gd name="connsiteX5" fmla="*/ 275636 w 1882158"/>
              <a:gd name="connsiteY5" fmla="*/ 275636 h 2271966"/>
              <a:gd name="connsiteX6" fmla="*/ 941079 w 1882158"/>
              <a:gd name="connsiteY6" fmla="*/ 0 h 2271966"/>
              <a:gd name="connsiteX7" fmla="*/ 950815 w 1882158"/>
              <a:gd name="connsiteY7" fmla="*/ 260652 h 2271966"/>
              <a:gd name="connsiteX8" fmla="*/ 260556 w 1882158"/>
              <a:gd name="connsiteY8" fmla="*/ 950911 h 2271966"/>
              <a:gd name="connsiteX9" fmla="*/ 950815 w 1882158"/>
              <a:gd name="connsiteY9" fmla="*/ 1641170 h 2271966"/>
              <a:gd name="connsiteX10" fmla="*/ 1641074 w 1882158"/>
              <a:gd name="connsiteY10" fmla="*/ 950911 h 2271966"/>
              <a:gd name="connsiteX11" fmla="*/ 950815 w 1882158"/>
              <a:gd name="connsiteY11" fmla="*/ 260652 h 22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2158" h="2271966">
                <a:moveTo>
                  <a:pt x="941079" y="0"/>
                </a:moveTo>
                <a:cubicBezTo>
                  <a:pt x="1181922" y="0"/>
                  <a:pt x="1422765" y="91878"/>
                  <a:pt x="1606522" y="275636"/>
                </a:cubicBezTo>
                <a:cubicBezTo>
                  <a:pt x="1974037" y="643150"/>
                  <a:pt x="1974037" y="1239008"/>
                  <a:pt x="1606522" y="1606522"/>
                </a:cubicBezTo>
                <a:lnTo>
                  <a:pt x="941079" y="2271966"/>
                </a:lnTo>
                <a:lnTo>
                  <a:pt x="275636" y="1606522"/>
                </a:lnTo>
                <a:cubicBezTo>
                  <a:pt x="-91879" y="1239008"/>
                  <a:pt x="-91879" y="643150"/>
                  <a:pt x="275636" y="275636"/>
                </a:cubicBezTo>
                <a:cubicBezTo>
                  <a:pt x="459393" y="91878"/>
                  <a:pt x="700236" y="0"/>
                  <a:pt x="941079" y="0"/>
                </a:cubicBezTo>
                <a:close/>
                <a:moveTo>
                  <a:pt x="950815" y="260652"/>
                </a:moveTo>
                <a:cubicBezTo>
                  <a:pt x="569595" y="260652"/>
                  <a:pt x="260556" y="569691"/>
                  <a:pt x="260556" y="950911"/>
                </a:cubicBezTo>
                <a:cubicBezTo>
                  <a:pt x="260556" y="1332131"/>
                  <a:pt x="569595" y="1641170"/>
                  <a:pt x="950815" y="1641170"/>
                </a:cubicBezTo>
                <a:cubicBezTo>
                  <a:pt x="1332035" y="1641170"/>
                  <a:pt x="1641074" y="1332131"/>
                  <a:pt x="1641074" y="950911"/>
                </a:cubicBezTo>
                <a:cubicBezTo>
                  <a:pt x="1641074" y="569691"/>
                  <a:pt x="1332035" y="260652"/>
                  <a:pt x="950815" y="260652"/>
                </a:cubicBezTo>
                <a:close/>
              </a:path>
            </a:pathLst>
          </a:cu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</a:rPr>
              <a:t>工作难点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5400000" flipV="1">
            <a:off x="517442" y="4469425"/>
            <a:ext cx="1871133" cy="2906018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0289494" y="284465"/>
            <a:ext cx="2681440" cy="2024216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>
            <a:off x="558800" y="0"/>
            <a:ext cx="10176933" cy="7061200"/>
          </a:xfrm>
          <a:custGeom>
            <a:avLst/>
            <a:gdLst>
              <a:gd name="T0" fmla="*/ 170 w 3775"/>
              <a:gd name="T1" fmla="*/ 2 h 1845"/>
              <a:gd name="T2" fmla="*/ 589 w 3775"/>
              <a:gd name="T3" fmla="*/ 78 h 1845"/>
              <a:gd name="T4" fmla="*/ 673 w 3775"/>
              <a:gd name="T5" fmla="*/ 128 h 1845"/>
              <a:gd name="T6" fmla="*/ 676 w 3775"/>
              <a:gd name="T7" fmla="*/ 143 h 1845"/>
              <a:gd name="T8" fmla="*/ 656 w 3775"/>
              <a:gd name="T9" fmla="*/ 160 h 1845"/>
              <a:gd name="T10" fmla="*/ 600 w 3775"/>
              <a:gd name="T11" fmla="*/ 204 h 1845"/>
              <a:gd name="T12" fmla="*/ 661 w 3775"/>
              <a:gd name="T13" fmla="*/ 399 h 1845"/>
              <a:gd name="T14" fmla="*/ 840 w 3775"/>
              <a:gd name="T15" fmla="*/ 588 h 1845"/>
              <a:gd name="T16" fmla="*/ 868 w 3775"/>
              <a:gd name="T17" fmla="*/ 603 h 1845"/>
              <a:gd name="T18" fmla="*/ 897 w 3775"/>
              <a:gd name="T19" fmla="*/ 615 h 1845"/>
              <a:gd name="T20" fmla="*/ 1242 w 3775"/>
              <a:gd name="T21" fmla="*/ 664 h 1845"/>
              <a:gd name="T22" fmla="*/ 1390 w 3775"/>
              <a:gd name="T23" fmla="*/ 684 h 1845"/>
              <a:gd name="T24" fmla="*/ 1736 w 3775"/>
              <a:gd name="T25" fmla="*/ 788 h 1845"/>
              <a:gd name="T26" fmla="*/ 2361 w 3775"/>
              <a:gd name="T27" fmla="*/ 1357 h 1845"/>
              <a:gd name="T28" fmla="*/ 2658 w 3775"/>
              <a:gd name="T29" fmla="*/ 1656 h 1845"/>
              <a:gd name="T30" fmla="*/ 2773 w 3775"/>
              <a:gd name="T31" fmla="*/ 1677 h 1845"/>
              <a:gd name="T32" fmla="*/ 2790 w 3775"/>
              <a:gd name="T33" fmla="*/ 1668 h 1845"/>
              <a:gd name="T34" fmla="*/ 2806 w 3775"/>
              <a:gd name="T35" fmla="*/ 1617 h 1845"/>
              <a:gd name="T36" fmla="*/ 2735 w 3775"/>
              <a:gd name="T37" fmla="*/ 1421 h 1845"/>
              <a:gd name="T38" fmla="*/ 2684 w 3775"/>
              <a:gd name="T39" fmla="*/ 1255 h 1845"/>
              <a:gd name="T40" fmla="*/ 2717 w 3775"/>
              <a:gd name="T41" fmla="*/ 1194 h 1845"/>
              <a:gd name="T42" fmla="*/ 2730 w 3775"/>
              <a:gd name="T43" fmla="*/ 1189 h 1845"/>
              <a:gd name="T44" fmla="*/ 2827 w 3775"/>
              <a:gd name="T45" fmla="*/ 1191 h 1845"/>
              <a:gd name="T46" fmla="*/ 3306 w 3775"/>
              <a:gd name="T47" fmla="*/ 1369 h 1845"/>
              <a:gd name="T48" fmla="*/ 3699 w 3775"/>
              <a:gd name="T49" fmla="*/ 1693 h 1845"/>
              <a:gd name="T50" fmla="*/ 3694 w 3775"/>
              <a:gd name="T51" fmla="*/ 1696 h 1845"/>
              <a:gd name="T52" fmla="*/ 2988 w 3775"/>
              <a:gd name="T53" fmla="*/ 1248 h 1845"/>
              <a:gd name="T54" fmla="*/ 2906 w 3775"/>
              <a:gd name="T55" fmla="*/ 1225 h 1845"/>
              <a:gd name="T56" fmla="*/ 2824 w 3775"/>
              <a:gd name="T57" fmla="*/ 1207 h 1845"/>
              <a:gd name="T58" fmla="*/ 2738 w 3775"/>
              <a:gd name="T59" fmla="*/ 1204 h 1845"/>
              <a:gd name="T60" fmla="*/ 2729 w 3775"/>
              <a:gd name="T61" fmla="*/ 1207 h 1845"/>
              <a:gd name="T62" fmla="*/ 2701 w 3775"/>
              <a:gd name="T63" fmla="*/ 1255 h 1845"/>
              <a:gd name="T64" fmla="*/ 2751 w 3775"/>
              <a:gd name="T65" fmla="*/ 1414 h 1845"/>
              <a:gd name="T66" fmla="*/ 2823 w 3775"/>
              <a:gd name="T67" fmla="*/ 1616 h 1845"/>
              <a:gd name="T68" fmla="*/ 2799 w 3775"/>
              <a:gd name="T69" fmla="*/ 1681 h 1845"/>
              <a:gd name="T70" fmla="*/ 2779 w 3775"/>
              <a:gd name="T71" fmla="*/ 1692 h 1845"/>
              <a:gd name="T72" fmla="*/ 2650 w 3775"/>
              <a:gd name="T73" fmla="*/ 1670 h 1845"/>
              <a:gd name="T74" fmla="*/ 2351 w 3775"/>
              <a:gd name="T75" fmla="*/ 1365 h 1845"/>
              <a:gd name="T76" fmla="*/ 1881 w 3775"/>
              <a:gd name="T77" fmla="*/ 876 h 1845"/>
              <a:gd name="T78" fmla="*/ 1410 w 3775"/>
              <a:gd name="T79" fmla="*/ 694 h 1845"/>
              <a:gd name="T80" fmla="*/ 1326 w 3775"/>
              <a:gd name="T81" fmla="*/ 681 h 1845"/>
              <a:gd name="T82" fmla="*/ 986 w 3775"/>
              <a:gd name="T83" fmla="*/ 651 h 1845"/>
              <a:gd name="T84" fmla="*/ 882 w 3775"/>
              <a:gd name="T85" fmla="*/ 624 h 1845"/>
              <a:gd name="T86" fmla="*/ 852 w 3775"/>
              <a:gd name="T87" fmla="*/ 610 h 1845"/>
              <a:gd name="T88" fmla="*/ 824 w 3775"/>
              <a:gd name="T89" fmla="*/ 594 h 1845"/>
              <a:gd name="T90" fmla="*/ 610 w 3775"/>
              <a:gd name="T91" fmla="*/ 330 h 1845"/>
              <a:gd name="T92" fmla="*/ 594 w 3775"/>
              <a:gd name="T93" fmla="*/ 180 h 1845"/>
              <a:gd name="T94" fmla="*/ 642 w 3775"/>
              <a:gd name="T95" fmla="*/ 151 h 1845"/>
              <a:gd name="T96" fmla="*/ 656 w 3775"/>
              <a:gd name="T97" fmla="*/ 146 h 1845"/>
              <a:gd name="T98" fmla="*/ 663 w 3775"/>
              <a:gd name="T99" fmla="*/ 135 h 1845"/>
              <a:gd name="T100" fmla="*/ 584 w 3775"/>
              <a:gd name="T101" fmla="*/ 89 h 1845"/>
              <a:gd name="T102" fmla="*/ 0 w 3775"/>
              <a:gd name="T103" fmla="*/ 11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75" h="1845">
                <a:moveTo>
                  <a:pt x="0" y="10"/>
                </a:moveTo>
                <a:cubicBezTo>
                  <a:pt x="28" y="6"/>
                  <a:pt x="56" y="4"/>
                  <a:pt x="85" y="2"/>
                </a:cubicBezTo>
                <a:cubicBezTo>
                  <a:pt x="113" y="1"/>
                  <a:pt x="141" y="1"/>
                  <a:pt x="170" y="2"/>
                </a:cubicBezTo>
                <a:cubicBezTo>
                  <a:pt x="227" y="3"/>
                  <a:pt x="284" y="9"/>
                  <a:pt x="340" y="17"/>
                </a:cubicBezTo>
                <a:cubicBezTo>
                  <a:pt x="396" y="26"/>
                  <a:pt x="452" y="37"/>
                  <a:pt x="507" y="52"/>
                </a:cubicBezTo>
                <a:cubicBezTo>
                  <a:pt x="534" y="60"/>
                  <a:pt x="562" y="68"/>
                  <a:pt x="589" y="78"/>
                </a:cubicBezTo>
                <a:cubicBezTo>
                  <a:pt x="602" y="83"/>
                  <a:pt x="615" y="89"/>
                  <a:pt x="628" y="95"/>
                </a:cubicBezTo>
                <a:cubicBezTo>
                  <a:pt x="641" y="102"/>
                  <a:pt x="654" y="108"/>
                  <a:pt x="665" y="119"/>
                </a:cubicBezTo>
                <a:cubicBezTo>
                  <a:pt x="668" y="121"/>
                  <a:pt x="671" y="125"/>
                  <a:pt x="673" y="128"/>
                </a:cubicBezTo>
                <a:cubicBezTo>
                  <a:pt x="675" y="130"/>
                  <a:pt x="676" y="132"/>
                  <a:pt x="676" y="135"/>
                </a:cubicBezTo>
                <a:cubicBezTo>
                  <a:pt x="677" y="136"/>
                  <a:pt x="677" y="138"/>
                  <a:pt x="677" y="139"/>
                </a:cubicBezTo>
                <a:cubicBezTo>
                  <a:pt x="677" y="141"/>
                  <a:pt x="676" y="142"/>
                  <a:pt x="676" y="143"/>
                </a:cubicBezTo>
                <a:cubicBezTo>
                  <a:pt x="674" y="149"/>
                  <a:pt x="670" y="152"/>
                  <a:pt x="667" y="155"/>
                </a:cubicBezTo>
                <a:cubicBezTo>
                  <a:pt x="665" y="156"/>
                  <a:pt x="663" y="157"/>
                  <a:pt x="661" y="158"/>
                </a:cubicBezTo>
                <a:cubicBezTo>
                  <a:pt x="659" y="158"/>
                  <a:pt x="657" y="159"/>
                  <a:pt x="656" y="160"/>
                </a:cubicBezTo>
                <a:cubicBezTo>
                  <a:pt x="648" y="162"/>
                  <a:pt x="641" y="164"/>
                  <a:pt x="634" y="165"/>
                </a:cubicBezTo>
                <a:cubicBezTo>
                  <a:pt x="628" y="166"/>
                  <a:pt x="622" y="168"/>
                  <a:pt x="617" y="172"/>
                </a:cubicBezTo>
                <a:cubicBezTo>
                  <a:pt x="607" y="179"/>
                  <a:pt x="602" y="191"/>
                  <a:pt x="600" y="204"/>
                </a:cubicBezTo>
                <a:cubicBezTo>
                  <a:pt x="597" y="217"/>
                  <a:pt x="598" y="231"/>
                  <a:pt x="600" y="245"/>
                </a:cubicBezTo>
                <a:cubicBezTo>
                  <a:pt x="604" y="272"/>
                  <a:pt x="612" y="299"/>
                  <a:pt x="623" y="325"/>
                </a:cubicBezTo>
                <a:cubicBezTo>
                  <a:pt x="634" y="350"/>
                  <a:pt x="647" y="375"/>
                  <a:pt x="661" y="399"/>
                </a:cubicBezTo>
                <a:cubicBezTo>
                  <a:pt x="690" y="447"/>
                  <a:pt x="725" y="492"/>
                  <a:pt x="766" y="531"/>
                </a:cubicBezTo>
                <a:cubicBezTo>
                  <a:pt x="786" y="550"/>
                  <a:pt x="808" y="567"/>
                  <a:pt x="831" y="583"/>
                </a:cubicBezTo>
                <a:cubicBezTo>
                  <a:pt x="840" y="588"/>
                  <a:pt x="840" y="588"/>
                  <a:pt x="840" y="588"/>
                </a:cubicBezTo>
                <a:cubicBezTo>
                  <a:pt x="849" y="593"/>
                  <a:pt x="849" y="593"/>
                  <a:pt x="849" y="593"/>
                </a:cubicBezTo>
                <a:cubicBezTo>
                  <a:pt x="858" y="598"/>
                  <a:pt x="858" y="598"/>
                  <a:pt x="858" y="598"/>
                </a:cubicBezTo>
                <a:cubicBezTo>
                  <a:pt x="868" y="603"/>
                  <a:pt x="868" y="603"/>
                  <a:pt x="868" y="603"/>
                </a:cubicBezTo>
                <a:cubicBezTo>
                  <a:pt x="877" y="607"/>
                  <a:pt x="877" y="607"/>
                  <a:pt x="877" y="607"/>
                </a:cubicBezTo>
                <a:cubicBezTo>
                  <a:pt x="887" y="611"/>
                  <a:pt x="887" y="611"/>
                  <a:pt x="887" y="611"/>
                </a:cubicBezTo>
                <a:cubicBezTo>
                  <a:pt x="897" y="615"/>
                  <a:pt x="897" y="615"/>
                  <a:pt x="897" y="615"/>
                </a:cubicBezTo>
                <a:cubicBezTo>
                  <a:pt x="907" y="619"/>
                  <a:pt x="907" y="619"/>
                  <a:pt x="907" y="619"/>
                </a:cubicBezTo>
                <a:cubicBezTo>
                  <a:pt x="959" y="637"/>
                  <a:pt x="1016" y="644"/>
                  <a:pt x="1072" y="650"/>
                </a:cubicBezTo>
                <a:cubicBezTo>
                  <a:pt x="1128" y="655"/>
                  <a:pt x="1185" y="658"/>
                  <a:pt x="1242" y="664"/>
                </a:cubicBezTo>
                <a:cubicBezTo>
                  <a:pt x="1270" y="667"/>
                  <a:pt x="1298" y="670"/>
                  <a:pt x="1327" y="674"/>
                </a:cubicBezTo>
                <a:cubicBezTo>
                  <a:pt x="1341" y="676"/>
                  <a:pt x="1355" y="678"/>
                  <a:pt x="1369" y="680"/>
                </a:cubicBezTo>
                <a:cubicBezTo>
                  <a:pt x="1390" y="684"/>
                  <a:pt x="1390" y="684"/>
                  <a:pt x="1390" y="684"/>
                </a:cubicBezTo>
                <a:cubicBezTo>
                  <a:pt x="1411" y="687"/>
                  <a:pt x="1411" y="687"/>
                  <a:pt x="1411" y="687"/>
                </a:cubicBezTo>
                <a:cubicBezTo>
                  <a:pt x="1467" y="698"/>
                  <a:pt x="1522" y="711"/>
                  <a:pt x="1576" y="728"/>
                </a:cubicBezTo>
                <a:cubicBezTo>
                  <a:pt x="1631" y="745"/>
                  <a:pt x="1684" y="765"/>
                  <a:pt x="1736" y="788"/>
                </a:cubicBezTo>
                <a:cubicBezTo>
                  <a:pt x="1789" y="809"/>
                  <a:pt x="1838" y="838"/>
                  <a:pt x="1885" y="871"/>
                </a:cubicBezTo>
                <a:cubicBezTo>
                  <a:pt x="1977" y="938"/>
                  <a:pt x="2060" y="1017"/>
                  <a:pt x="2137" y="1100"/>
                </a:cubicBezTo>
                <a:cubicBezTo>
                  <a:pt x="2215" y="1183"/>
                  <a:pt x="2288" y="1270"/>
                  <a:pt x="2361" y="1357"/>
                </a:cubicBezTo>
                <a:cubicBezTo>
                  <a:pt x="2398" y="1401"/>
                  <a:pt x="2434" y="1444"/>
                  <a:pt x="2472" y="1486"/>
                </a:cubicBezTo>
                <a:cubicBezTo>
                  <a:pt x="2510" y="1528"/>
                  <a:pt x="2549" y="1569"/>
                  <a:pt x="2591" y="1606"/>
                </a:cubicBezTo>
                <a:cubicBezTo>
                  <a:pt x="2612" y="1625"/>
                  <a:pt x="2635" y="1642"/>
                  <a:pt x="2658" y="1656"/>
                </a:cubicBezTo>
                <a:cubicBezTo>
                  <a:pt x="2670" y="1663"/>
                  <a:pt x="2683" y="1669"/>
                  <a:pt x="2695" y="1674"/>
                </a:cubicBezTo>
                <a:cubicBezTo>
                  <a:pt x="2708" y="1679"/>
                  <a:pt x="2721" y="1682"/>
                  <a:pt x="2734" y="1683"/>
                </a:cubicBezTo>
                <a:cubicBezTo>
                  <a:pt x="2747" y="1684"/>
                  <a:pt x="2761" y="1682"/>
                  <a:pt x="2773" y="1677"/>
                </a:cubicBezTo>
                <a:cubicBezTo>
                  <a:pt x="2777" y="1675"/>
                  <a:pt x="2777" y="1675"/>
                  <a:pt x="2777" y="1675"/>
                </a:cubicBezTo>
                <a:cubicBezTo>
                  <a:pt x="2779" y="1674"/>
                  <a:pt x="2780" y="1673"/>
                  <a:pt x="2781" y="1673"/>
                </a:cubicBezTo>
                <a:cubicBezTo>
                  <a:pt x="2784" y="1671"/>
                  <a:pt x="2787" y="1669"/>
                  <a:pt x="2790" y="1668"/>
                </a:cubicBezTo>
                <a:cubicBezTo>
                  <a:pt x="2794" y="1664"/>
                  <a:pt x="2798" y="1660"/>
                  <a:pt x="2801" y="1655"/>
                </a:cubicBezTo>
                <a:cubicBezTo>
                  <a:pt x="2804" y="1649"/>
                  <a:pt x="2805" y="1643"/>
                  <a:pt x="2806" y="1637"/>
                </a:cubicBezTo>
                <a:cubicBezTo>
                  <a:pt x="2807" y="1631"/>
                  <a:pt x="2807" y="1624"/>
                  <a:pt x="2806" y="1617"/>
                </a:cubicBezTo>
                <a:cubicBezTo>
                  <a:pt x="2805" y="1604"/>
                  <a:pt x="2802" y="1591"/>
                  <a:pt x="2798" y="1577"/>
                </a:cubicBezTo>
                <a:cubicBezTo>
                  <a:pt x="2791" y="1551"/>
                  <a:pt x="2780" y="1524"/>
                  <a:pt x="2769" y="1498"/>
                </a:cubicBezTo>
                <a:cubicBezTo>
                  <a:pt x="2758" y="1472"/>
                  <a:pt x="2747" y="1447"/>
                  <a:pt x="2735" y="1421"/>
                </a:cubicBezTo>
                <a:cubicBezTo>
                  <a:pt x="2724" y="1394"/>
                  <a:pt x="2713" y="1368"/>
                  <a:pt x="2703" y="1341"/>
                </a:cubicBezTo>
                <a:cubicBezTo>
                  <a:pt x="2698" y="1328"/>
                  <a:pt x="2694" y="1314"/>
                  <a:pt x="2690" y="1300"/>
                </a:cubicBezTo>
                <a:cubicBezTo>
                  <a:pt x="2687" y="1285"/>
                  <a:pt x="2684" y="1271"/>
                  <a:pt x="2684" y="1255"/>
                </a:cubicBezTo>
                <a:cubicBezTo>
                  <a:pt x="2684" y="1248"/>
                  <a:pt x="2685" y="1240"/>
                  <a:pt x="2687" y="1232"/>
                </a:cubicBezTo>
                <a:cubicBezTo>
                  <a:pt x="2689" y="1224"/>
                  <a:pt x="2693" y="1217"/>
                  <a:pt x="2698" y="1210"/>
                </a:cubicBezTo>
                <a:cubicBezTo>
                  <a:pt x="2703" y="1203"/>
                  <a:pt x="2710" y="1198"/>
                  <a:pt x="2717" y="1194"/>
                </a:cubicBezTo>
                <a:cubicBezTo>
                  <a:pt x="2722" y="1192"/>
                  <a:pt x="2722" y="1192"/>
                  <a:pt x="2722" y="1192"/>
                </a:cubicBezTo>
                <a:cubicBezTo>
                  <a:pt x="2724" y="1191"/>
                  <a:pt x="2726" y="1190"/>
                  <a:pt x="2728" y="1190"/>
                </a:cubicBezTo>
                <a:cubicBezTo>
                  <a:pt x="2730" y="1189"/>
                  <a:pt x="2730" y="1189"/>
                  <a:pt x="2730" y="1189"/>
                </a:cubicBezTo>
                <a:cubicBezTo>
                  <a:pt x="2733" y="1188"/>
                  <a:pt x="2733" y="1188"/>
                  <a:pt x="2733" y="1188"/>
                </a:cubicBezTo>
                <a:cubicBezTo>
                  <a:pt x="2739" y="1187"/>
                  <a:pt x="2739" y="1187"/>
                  <a:pt x="2739" y="1187"/>
                </a:cubicBezTo>
                <a:cubicBezTo>
                  <a:pt x="2769" y="1181"/>
                  <a:pt x="2799" y="1186"/>
                  <a:pt x="2827" y="1191"/>
                </a:cubicBezTo>
                <a:cubicBezTo>
                  <a:pt x="2883" y="1201"/>
                  <a:pt x="2938" y="1216"/>
                  <a:pt x="2992" y="1234"/>
                </a:cubicBezTo>
                <a:cubicBezTo>
                  <a:pt x="3047" y="1251"/>
                  <a:pt x="3100" y="1272"/>
                  <a:pt x="3152" y="1294"/>
                </a:cubicBezTo>
                <a:cubicBezTo>
                  <a:pt x="3204" y="1317"/>
                  <a:pt x="3256" y="1342"/>
                  <a:pt x="3306" y="1369"/>
                </a:cubicBezTo>
                <a:cubicBezTo>
                  <a:pt x="3356" y="1397"/>
                  <a:pt x="3404" y="1427"/>
                  <a:pt x="3451" y="1459"/>
                </a:cubicBezTo>
                <a:cubicBezTo>
                  <a:pt x="3498" y="1492"/>
                  <a:pt x="3543" y="1527"/>
                  <a:pt x="3585" y="1565"/>
                </a:cubicBezTo>
                <a:cubicBezTo>
                  <a:pt x="3627" y="1604"/>
                  <a:pt x="3666" y="1646"/>
                  <a:pt x="3699" y="1693"/>
                </a:cubicBezTo>
                <a:cubicBezTo>
                  <a:pt x="3731" y="1739"/>
                  <a:pt x="3758" y="1790"/>
                  <a:pt x="3775" y="1845"/>
                </a:cubicBezTo>
                <a:cubicBezTo>
                  <a:pt x="3773" y="1845"/>
                  <a:pt x="3773" y="1845"/>
                  <a:pt x="3773" y="1845"/>
                </a:cubicBezTo>
                <a:cubicBezTo>
                  <a:pt x="3756" y="1791"/>
                  <a:pt x="3728" y="1741"/>
                  <a:pt x="3694" y="1696"/>
                </a:cubicBezTo>
                <a:cubicBezTo>
                  <a:pt x="3661" y="1650"/>
                  <a:pt x="3621" y="1609"/>
                  <a:pt x="3579" y="1571"/>
                </a:cubicBezTo>
                <a:cubicBezTo>
                  <a:pt x="3495" y="1496"/>
                  <a:pt x="3399" y="1434"/>
                  <a:pt x="3300" y="1380"/>
                </a:cubicBezTo>
                <a:cubicBezTo>
                  <a:pt x="3200" y="1327"/>
                  <a:pt x="3095" y="1282"/>
                  <a:pt x="2988" y="1248"/>
                </a:cubicBezTo>
                <a:cubicBezTo>
                  <a:pt x="2967" y="1242"/>
                  <a:pt x="2967" y="1242"/>
                  <a:pt x="2967" y="1242"/>
                </a:cubicBezTo>
                <a:cubicBezTo>
                  <a:pt x="2961" y="1240"/>
                  <a:pt x="2954" y="1238"/>
                  <a:pt x="2947" y="1236"/>
                </a:cubicBezTo>
                <a:cubicBezTo>
                  <a:pt x="2934" y="1232"/>
                  <a:pt x="2920" y="1228"/>
                  <a:pt x="2906" y="1225"/>
                </a:cubicBezTo>
                <a:cubicBezTo>
                  <a:pt x="2899" y="1223"/>
                  <a:pt x="2893" y="1221"/>
                  <a:pt x="2886" y="1220"/>
                </a:cubicBezTo>
                <a:cubicBezTo>
                  <a:pt x="2879" y="1218"/>
                  <a:pt x="2872" y="1216"/>
                  <a:pt x="2865" y="1215"/>
                </a:cubicBezTo>
                <a:cubicBezTo>
                  <a:pt x="2851" y="1212"/>
                  <a:pt x="2838" y="1209"/>
                  <a:pt x="2824" y="1207"/>
                </a:cubicBezTo>
                <a:cubicBezTo>
                  <a:pt x="2810" y="1204"/>
                  <a:pt x="2796" y="1202"/>
                  <a:pt x="2782" y="1201"/>
                </a:cubicBezTo>
                <a:cubicBezTo>
                  <a:pt x="2769" y="1200"/>
                  <a:pt x="2755" y="1200"/>
                  <a:pt x="2742" y="1203"/>
                </a:cubicBezTo>
                <a:cubicBezTo>
                  <a:pt x="2738" y="1204"/>
                  <a:pt x="2738" y="1204"/>
                  <a:pt x="2738" y="1204"/>
                </a:cubicBezTo>
                <a:cubicBezTo>
                  <a:pt x="2735" y="1205"/>
                  <a:pt x="2735" y="1205"/>
                  <a:pt x="2735" y="1205"/>
                </a:cubicBezTo>
                <a:cubicBezTo>
                  <a:pt x="2733" y="1206"/>
                  <a:pt x="2733" y="1206"/>
                  <a:pt x="2733" y="1206"/>
                </a:cubicBezTo>
                <a:cubicBezTo>
                  <a:pt x="2729" y="1207"/>
                  <a:pt x="2729" y="1207"/>
                  <a:pt x="2729" y="1207"/>
                </a:cubicBezTo>
                <a:cubicBezTo>
                  <a:pt x="2725" y="1209"/>
                  <a:pt x="2725" y="1209"/>
                  <a:pt x="2725" y="1209"/>
                </a:cubicBezTo>
                <a:cubicBezTo>
                  <a:pt x="2719" y="1212"/>
                  <a:pt x="2715" y="1216"/>
                  <a:pt x="2711" y="1220"/>
                </a:cubicBezTo>
                <a:cubicBezTo>
                  <a:pt x="2704" y="1230"/>
                  <a:pt x="2701" y="1242"/>
                  <a:pt x="2701" y="1255"/>
                </a:cubicBezTo>
                <a:cubicBezTo>
                  <a:pt x="2701" y="1269"/>
                  <a:pt x="2704" y="1282"/>
                  <a:pt x="2707" y="1296"/>
                </a:cubicBezTo>
                <a:cubicBezTo>
                  <a:pt x="2710" y="1309"/>
                  <a:pt x="2714" y="1322"/>
                  <a:pt x="2719" y="1335"/>
                </a:cubicBezTo>
                <a:cubicBezTo>
                  <a:pt x="2728" y="1362"/>
                  <a:pt x="2740" y="1388"/>
                  <a:pt x="2751" y="1414"/>
                </a:cubicBezTo>
                <a:cubicBezTo>
                  <a:pt x="2762" y="1440"/>
                  <a:pt x="2774" y="1465"/>
                  <a:pt x="2785" y="1492"/>
                </a:cubicBezTo>
                <a:cubicBezTo>
                  <a:pt x="2796" y="1518"/>
                  <a:pt x="2807" y="1545"/>
                  <a:pt x="2815" y="1573"/>
                </a:cubicBezTo>
                <a:cubicBezTo>
                  <a:pt x="2818" y="1587"/>
                  <a:pt x="2822" y="1601"/>
                  <a:pt x="2823" y="1616"/>
                </a:cubicBezTo>
                <a:cubicBezTo>
                  <a:pt x="2823" y="1624"/>
                  <a:pt x="2823" y="1631"/>
                  <a:pt x="2822" y="1639"/>
                </a:cubicBezTo>
                <a:cubicBezTo>
                  <a:pt x="2821" y="1647"/>
                  <a:pt x="2819" y="1655"/>
                  <a:pt x="2815" y="1662"/>
                </a:cubicBezTo>
                <a:cubicBezTo>
                  <a:pt x="2812" y="1669"/>
                  <a:pt x="2806" y="1676"/>
                  <a:pt x="2799" y="1681"/>
                </a:cubicBezTo>
                <a:cubicBezTo>
                  <a:pt x="2796" y="1683"/>
                  <a:pt x="2792" y="1685"/>
                  <a:pt x="2789" y="1687"/>
                </a:cubicBezTo>
                <a:cubicBezTo>
                  <a:pt x="2787" y="1688"/>
                  <a:pt x="2786" y="1689"/>
                  <a:pt x="2784" y="1689"/>
                </a:cubicBezTo>
                <a:cubicBezTo>
                  <a:pt x="2779" y="1692"/>
                  <a:pt x="2779" y="1692"/>
                  <a:pt x="2779" y="1692"/>
                </a:cubicBezTo>
                <a:cubicBezTo>
                  <a:pt x="2764" y="1697"/>
                  <a:pt x="2749" y="1700"/>
                  <a:pt x="2734" y="1699"/>
                </a:cubicBezTo>
                <a:cubicBezTo>
                  <a:pt x="2718" y="1698"/>
                  <a:pt x="2704" y="1694"/>
                  <a:pt x="2690" y="1689"/>
                </a:cubicBezTo>
                <a:cubicBezTo>
                  <a:pt x="2676" y="1684"/>
                  <a:pt x="2663" y="1677"/>
                  <a:pt x="2650" y="1670"/>
                </a:cubicBezTo>
                <a:cubicBezTo>
                  <a:pt x="2626" y="1654"/>
                  <a:pt x="2603" y="1636"/>
                  <a:pt x="2581" y="1618"/>
                </a:cubicBezTo>
                <a:cubicBezTo>
                  <a:pt x="2538" y="1580"/>
                  <a:pt x="2499" y="1538"/>
                  <a:pt x="2462" y="1495"/>
                </a:cubicBezTo>
                <a:cubicBezTo>
                  <a:pt x="2424" y="1453"/>
                  <a:pt x="2388" y="1409"/>
                  <a:pt x="2351" y="1365"/>
                </a:cubicBezTo>
                <a:cubicBezTo>
                  <a:pt x="2279" y="1278"/>
                  <a:pt x="2207" y="1190"/>
                  <a:pt x="2131" y="1106"/>
                </a:cubicBezTo>
                <a:cubicBezTo>
                  <a:pt x="2092" y="1064"/>
                  <a:pt x="2053" y="1024"/>
                  <a:pt x="2012" y="985"/>
                </a:cubicBezTo>
                <a:cubicBezTo>
                  <a:pt x="1971" y="946"/>
                  <a:pt x="1928" y="909"/>
                  <a:pt x="1881" y="876"/>
                </a:cubicBezTo>
                <a:cubicBezTo>
                  <a:pt x="1835" y="843"/>
                  <a:pt x="1786" y="814"/>
                  <a:pt x="1734" y="792"/>
                </a:cubicBezTo>
                <a:cubicBezTo>
                  <a:pt x="1682" y="769"/>
                  <a:pt x="1629" y="750"/>
                  <a:pt x="1575" y="733"/>
                </a:cubicBezTo>
                <a:cubicBezTo>
                  <a:pt x="1521" y="717"/>
                  <a:pt x="1465" y="704"/>
                  <a:pt x="1410" y="694"/>
                </a:cubicBezTo>
                <a:cubicBezTo>
                  <a:pt x="1389" y="690"/>
                  <a:pt x="1389" y="690"/>
                  <a:pt x="1389" y="690"/>
                </a:cubicBezTo>
                <a:cubicBezTo>
                  <a:pt x="1368" y="687"/>
                  <a:pt x="1368" y="687"/>
                  <a:pt x="1368" y="687"/>
                </a:cubicBezTo>
                <a:cubicBezTo>
                  <a:pt x="1354" y="685"/>
                  <a:pt x="1340" y="683"/>
                  <a:pt x="1326" y="681"/>
                </a:cubicBezTo>
                <a:cubicBezTo>
                  <a:pt x="1297" y="678"/>
                  <a:pt x="1269" y="675"/>
                  <a:pt x="1241" y="673"/>
                </a:cubicBezTo>
                <a:cubicBezTo>
                  <a:pt x="1184" y="668"/>
                  <a:pt x="1128" y="665"/>
                  <a:pt x="1071" y="661"/>
                </a:cubicBezTo>
                <a:cubicBezTo>
                  <a:pt x="1043" y="658"/>
                  <a:pt x="1014" y="655"/>
                  <a:pt x="986" y="651"/>
                </a:cubicBezTo>
                <a:cubicBezTo>
                  <a:pt x="958" y="646"/>
                  <a:pt x="930" y="640"/>
                  <a:pt x="902" y="631"/>
                </a:cubicBezTo>
                <a:cubicBezTo>
                  <a:pt x="892" y="628"/>
                  <a:pt x="892" y="628"/>
                  <a:pt x="892" y="628"/>
                </a:cubicBezTo>
                <a:cubicBezTo>
                  <a:pt x="889" y="626"/>
                  <a:pt x="885" y="625"/>
                  <a:pt x="882" y="624"/>
                </a:cubicBezTo>
                <a:cubicBezTo>
                  <a:pt x="872" y="620"/>
                  <a:pt x="872" y="620"/>
                  <a:pt x="872" y="620"/>
                </a:cubicBezTo>
                <a:cubicBezTo>
                  <a:pt x="862" y="615"/>
                  <a:pt x="862" y="615"/>
                  <a:pt x="862" y="615"/>
                </a:cubicBezTo>
                <a:cubicBezTo>
                  <a:pt x="852" y="610"/>
                  <a:pt x="852" y="610"/>
                  <a:pt x="852" y="610"/>
                </a:cubicBezTo>
                <a:cubicBezTo>
                  <a:pt x="843" y="605"/>
                  <a:pt x="843" y="605"/>
                  <a:pt x="843" y="605"/>
                </a:cubicBezTo>
                <a:cubicBezTo>
                  <a:pt x="833" y="600"/>
                  <a:pt x="833" y="600"/>
                  <a:pt x="833" y="600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00" y="579"/>
                  <a:pt x="777" y="561"/>
                  <a:pt x="756" y="541"/>
                </a:cubicBezTo>
                <a:cubicBezTo>
                  <a:pt x="714" y="501"/>
                  <a:pt x="678" y="456"/>
                  <a:pt x="649" y="407"/>
                </a:cubicBezTo>
                <a:cubicBezTo>
                  <a:pt x="634" y="382"/>
                  <a:pt x="621" y="356"/>
                  <a:pt x="610" y="330"/>
                </a:cubicBezTo>
                <a:cubicBezTo>
                  <a:pt x="600" y="303"/>
                  <a:pt x="591" y="275"/>
                  <a:pt x="587" y="246"/>
                </a:cubicBezTo>
                <a:cubicBezTo>
                  <a:pt x="585" y="232"/>
                  <a:pt x="584" y="217"/>
                  <a:pt x="587" y="202"/>
                </a:cubicBezTo>
                <a:cubicBezTo>
                  <a:pt x="588" y="194"/>
                  <a:pt x="590" y="187"/>
                  <a:pt x="594" y="180"/>
                </a:cubicBezTo>
                <a:cubicBezTo>
                  <a:pt x="598" y="173"/>
                  <a:pt x="603" y="166"/>
                  <a:pt x="610" y="162"/>
                </a:cubicBezTo>
                <a:cubicBezTo>
                  <a:pt x="616" y="157"/>
                  <a:pt x="624" y="154"/>
                  <a:pt x="632" y="153"/>
                </a:cubicBezTo>
                <a:cubicBezTo>
                  <a:pt x="635" y="152"/>
                  <a:pt x="639" y="151"/>
                  <a:pt x="642" y="151"/>
                </a:cubicBezTo>
                <a:cubicBezTo>
                  <a:pt x="647" y="149"/>
                  <a:pt x="647" y="149"/>
                  <a:pt x="647" y="149"/>
                </a:cubicBezTo>
                <a:cubicBezTo>
                  <a:pt x="652" y="148"/>
                  <a:pt x="652" y="148"/>
                  <a:pt x="652" y="148"/>
                </a:cubicBezTo>
                <a:cubicBezTo>
                  <a:pt x="656" y="146"/>
                  <a:pt x="656" y="146"/>
                  <a:pt x="656" y="146"/>
                </a:cubicBezTo>
                <a:cubicBezTo>
                  <a:pt x="657" y="146"/>
                  <a:pt x="659" y="145"/>
                  <a:pt x="660" y="144"/>
                </a:cubicBezTo>
                <a:cubicBezTo>
                  <a:pt x="662" y="143"/>
                  <a:pt x="664" y="141"/>
                  <a:pt x="664" y="140"/>
                </a:cubicBezTo>
                <a:cubicBezTo>
                  <a:pt x="664" y="139"/>
                  <a:pt x="664" y="137"/>
                  <a:pt x="663" y="135"/>
                </a:cubicBezTo>
                <a:cubicBezTo>
                  <a:pt x="661" y="132"/>
                  <a:pt x="659" y="130"/>
                  <a:pt x="657" y="128"/>
                </a:cubicBezTo>
                <a:cubicBezTo>
                  <a:pt x="648" y="119"/>
                  <a:pt x="635" y="112"/>
                  <a:pt x="623" y="106"/>
                </a:cubicBezTo>
                <a:cubicBezTo>
                  <a:pt x="610" y="100"/>
                  <a:pt x="597" y="94"/>
                  <a:pt x="584" y="89"/>
                </a:cubicBezTo>
                <a:cubicBezTo>
                  <a:pt x="558" y="79"/>
                  <a:pt x="531" y="70"/>
                  <a:pt x="504" y="62"/>
                </a:cubicBezTo>
                <a:cubicBezTo>
                  <a:pt x="450" y="47"/>
                  <a:pt x="394" y="35"/>
                  <a:pt x="339" y="25"/>
                </a:cubicBezTo>
                <a:cubicBezTo>
                  <a:pt x="227" y="7"/>
                  <a:pt x="113" y="0"/>
                  <a:pt x="0" y="11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37495" y="5113866"/>
            <a:ext cx="1200978" cy="906617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8386" y="3684647"/>
            <a:ext cx="673287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rgbClr val="5F78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3888262" y="2849124"/>
            <a:ext cx="4408949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0" dirty="0">
                <a:solidFill>
                  <a:srgbClr val="5F787F"/>
                </a:solidFill>
                <a:latin typeface="微软雅黑" panose="020B0503020204020204" charset="-122"/>
                <a:cs typeface="+mn-ea"/>
                <a:sym typeface="+mn-lt"/>
              </a:rPr>
              <a:t>市场状况概述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011656" y="4550836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5F787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25F4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34776" y="4585830"/>
            <a:ext cx="1331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PART.03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37696" y="1653607"/>
            <a:ext cx="1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6978316" y="2117559"/>
          <a:ext cx="5062888" cy="361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矩形 1"/>
          <p:cNvSpPr/>
          <p:nvPr/>
        </p:nvSpPr>
        <p:spPr>
          <a:xfrm>
            <a:off x="0" y="1944305"/>
            <a:ext cx="6651056" cy="3792261"/>
          </a:xfrm>
          <a:prstGeom prst="rect">
            <a:avLst/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5138" y="2417271"/>
            <a:ext cx="2952206" cy="2846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3907860" y="2648001"/>
            <a:ext cx="8991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数据分析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3907860" y="2905113"/>
            <a:ext cx="2361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3907860" y="3992923"/>
            <a:ext cx="8991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charset="-122"/>
                <a:cs typeface="+mn-ea"/>
                <a:sym typeface="+mn-lt"/>
              </a:rPr>
              <a:t>数据分析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3907860" y="4250035"/>
            <a:ext cx="2361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</a:rPr>
              <a:t>市场状况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1861518" y="1160875"/>
          <a:ext cx="8217547" cy="426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矩形 1"/>
          <p:cNvSpPr/>
          <p:nvPr/>
        </p:nvSpPr>
        <p:spPr>
          <a:xfrm>
            <a:off x="0" y="5476775"/>
            <a:ext cx="12192000" cy="1381225"/>
          </a:xfrm>
          <a:prstGeom prst="rect">
            <a:avLst/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1186657" y="5740755"/>
            <a:ext cx="13497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数据分析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186657" y="6043623"/>
            <a:ext cx="987277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</a:rPr>
              <a:t>市场状况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5400000" flipV="1">
            <a:off x="517442" y="4469425"/>
            <a:ext cx="1871133" cy="2906018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0289494" y="284465"/>
            <a:ext cx="2681440" cy="2024216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>
            <a:off x="558800" y="0"/>
            <a:ext cx="10176933" cy="7061200"/>
          </a:xfrm>
          <a:custGeom>
            <a:avLst/>
            <a:gdLst>
              <a:gd name="T0" fmla="*/ 170 w 3775"/>
              <a:gd name="T1" fmla="*/ 2 h 1845"/>
              <a:gd name="T2" fmla="*/ 589 w 3775"/>
              <a:gd name="T3" fmla="*/ 78 h 1845"/>
              <a:gd name="T4" fmla="*/ 673 w 3775"/>
              <a:gd name="T5" fmla="*/ 128 h 1845"/>
              <a:gd name="T6" fmla="*/ 676 w 3775"/>
              <a:gd name="T7" fmla="*/ 143 h 1845"/>
              <a:gd name="T8" fmla="*/ 656 w 3775"/>
              <a:gd name="T9" fmla="*/ 160 h 1845"/>
              <a:gd name="T10" fmla="*/ 600 w 3775"/>
              <a:gd name="T11" fmla="*/ 204 h 1845"/>
              <a:gd name="T12" fmla="*/ 661 w 3775"/>
              <a:gd name="T13" fmla="*/ 399 h 1845"/>
              <a:gd name="T14" fmla="*/ 840 w 3775"/>
              <a:gd name="T15" fmla="*/ 588 h 1845"/>
              <a:gd name="T16" fmla="*/ 868 w 3775"/>
              <a:gd name="T17" fmla="*/ 603 h 1845"/>
              <a:gd name="T18" fmla="*/ 897 w 3775"/>
              <a:gd name="T19" fmla="*/ 615 h 1845"/>
              <a:gd name="T20" fmla="*/ 1242 w 3775"/>
              <a:gd name="T21" fmla="*/ 664 h 1845"/>
              <a:gd name="T22" fmla="*/ 1390 w 3775"/>
              <a:gd name="T23" fmla="*/ 684 h 1845"/>
              <a:gd name="T24" fmla="*/ 1736 w 3775"/>
              <a:gd name="T25" fmla="*/ 788 h 1845"/>
              <a:gd name="T26" fmla="*/ 2361 w 3775"/>
              <a:gd name="T27" fmla="*/ 1357 h 1845"/>
              <a:gd name="T28" fmla="*/ 2658 w 3775"/>
              <a:gd name="T29" fmla="*/ 1656 h 1845"/>
              <a:gd name="T30" fmla="*/ 2773 w 3775"/>
              <a:gd name="T31" fmla="*/ 1677 h 1845"/>
              <a:gd name="T32" fmla="*/ 2790 w 3775"/>
              <a:gd name="T33" fmla="*/ 1668 h 1845"/>
              <a:gd name="T34" fmla="*/ 2806 w 3775"/>
              <a:gd name="T35" fmla="*/ 1617 h 1845"/>
              <a:gd name="T36" fmla="*/ 2735 w 3775"/>
              <a:gd name="T37" fmla="*/ 1421 h 1845"/>
              <a:gd name="T38" fmla="*/ 2684 w 3775"/>
              <a:gd name="T39" fmla="*/ 1255 h 1845"/>
              <a:gd name="T40" fmla="*/ 2717 w 3775"/>
              <a:gd name="T41" fmla="*/ 1194 h 1845"/>
              <a:gd name="T42" fmla="*/ 2730 w 3775"/>
              <a:gd name="T43" fmla="*/ 1189 h 1845"/>
              <a:gd name="T44" fmla="*/ 2827 w 3775"/>
              <a:gd name="T45" fmla="*/ 1191 h 1845"/>
              <a:gd name="T46" fmla="*/ 3306 w 3775"/>
              <a:gd name="T47" fmla="*/ 1369 h 1845"/>
              <a:gd name="T48" fmla="*/ 3699 w 3775"/>
              <a:gd name="T49" fmla="*/ 1693 h 1845"/>
              <a:gd name="T50" fmla="*/ 3694 w 3775"/>
              <a:gd name="T51" fmla="*/ 1696 h 1845"/>
              <a:gd name="T52" fmla="*/ 2988 w 3775"/>
              <a:gd name="T53" fmla="*/ 1248 h 1845"/>
              <a:gd name="T54" fmla="*/ 2906 w 3775"/>
              <a:gd name="T55" fmla="*/ 1225 h 1845"/>
              <a:gd name="T56" fmla="*/ 2824 w 3775"/>
              <a:gd name="T57" fmla="*/ 1207 h 1845"/>
              <a:gd name="T58" fmla="*/ 2738 w 3775"/>
              <a:gd name="T59" fmla="*/ 1204 h 1845"/>
              <a:gd name="T60" fmla="*/ 2729 w 3775"/>
              <a:gd name="T61" fmla="*/ 1207 h 1845"/>
              <a:gd name="T62" fmla="*/ 2701 w 3775"/>
              <a:gd name="T63" fmla="*/ 1255 h 1845"/>
              <a:gd name="T64" fmla="*/ 2751 w 3775"/>
              <a:gd name="T65" fmla="*/ 1414 h 1845"/>
              <a:gd name="T66" fmla="*/ 2823 w 3775"/>
              <a:gd name="T67" fmla="*/ 1616 h 1845"/>
              <a:gd name="T68" fmla="*/ 2799 w 3775"/>
              <a:gd name="T69" fmla="*/ 1681 h 1845"/>
              <a:gd name="T70" fmla="*/ 2779 w 3775"/>
              <a:gd name="T71" fmla="*/ 1692 h 1845"/>
              <a:gd name="T72" fmla="*/ 2650 w 3775"/>
              <a:gd name="T73" fmla="*/ 1670 h 1845"/>
              <a:gd name="T74" fmla="*/ 2351 w 3775"/>
              <a:gd name="T75" fmla="*/ 1365 h 1845"/>
              <a:gd name="T76" fmla="*/ 1881 w 3775"/>
              <a:gd name="T77" fmla="*/ 876 h 1845"/>
              <a:gd name="T78" fmla="*/ 1410 w 3775"/>
              <a:gd name="T79" fmla="*/ 694 h 1845"/>
              <a:gd name="T80" fmla="*/ 1326 w 3775"/>
              <a:gd name="T81" fmla="*/ 681 h 1845"/>
              <a:gd name="T82" fmla="*/ 986 w 3775"/>
              <a:gd name="T83" fmla="*/ 651 h 1845"/>
              <a:gd name="T84" fmla="*/ 882 w 3775"/>
              <a:gd name="T85" fmla="*/ 624 h 1845"/>
              <a:gd name="T86" fmla="*/ 852 w 3775"/>
              <a:gd name="T87" fmla="*/ 610 h 1845"/>
              <a:gd name="T88" fmla="*/ 824 w 3775"/>
              <a:gd name="T89" fmla="*/ 594 h 1845"/>
              <a:gd name="T90" fmla="*/ 610 w 3775"/>
              <a:gd name="T91" fmla="*/ 330 h 1845"/>
              <a:gd name="T92" fmla="*/ 594 w 3775"/>
              <a:gd name="T93" fmla="*/ 180 h 1845"/>
              <a:gd name="T94" fmla="*/ 642 w 3775"/>
              <a:gd name="T95" fmla="*/ 151 h 1845"/>
              <a:gd name="T96" fmla="*/ 656 w 3775"/>
              <a:gd name="T97" fmla="*/ 146 h 1845"/>
              <a:gd name="T98" fmla="*/ 663 w 3775"/>
              <a:gd name="T99" fmla="*/ 135 h 1845"/>
              <a:gd name="T100" fmla="*/ 584 w 3775"/>
              <a:gd name="T101" fmla="*/ 89 h 1845"/>
              <a:gd name="T102" fmla="*/ 0 w 3775"/>
              <a:gd name="T103" fmla="*/ 11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75" h="1845">
                <a:moveTo>
                  <a:pt x="0" y="10"/>
                </a:moveTo>
                <a:cubicBezTo>
                  <a:pt x="28" y="6"/>
                  <a:pt x="56" y="4"/>
                  <a:pt x="85" y="2"/>
                </a:cubicBezTo>
                <a:cubicBezTo>
                  <a:pt x="113" y="1"/>
                  <a:pt x="141" y="1"/>
                  <a:pt x="170" y="2"/>
                </a:cubicBezTo>
                <a:cubicBezTo>
                  <a:pt x="227" y="3"/>
                  <a:pt x="284" y="9"/>
                  <a:pt x="340" y="17"/>
                </a:cubicBezTo>
                <a:cubicBezTo>
                  <a:pt x="396" y="26"/>
                  <a:pt x="452" y="37"/>
                  <a:pt x="507" y="52"/>
                </a:cubicBezTo>
                <a:cubicBezTo>
                  <a:pt x="534" y="60"/>
                  <a:pt x="562" y="68"/>
                  <a:pt x="589" y="78"/>
                </a:cubicBezTo>
                <a:cubicBezTo>
                  <a:pt x="602" y="83"/>
                  <a:pt x="615" y="89"/>
                  <a:pt x="628" y="95"/>
                </a:cubicBezTo>
                <a:cubicBezTo>
                  <a:pt x="641" y="102"/>
                  <a:pt x="654" y="108"/>
                  <a:pt x="665" y="119"/>
                </a:cubicBezTo>
                <a:cubicBezTo>
                  <a:pt x="668" y="121"/>
                  <a:pt x="671" y="125"/>
                  <a:pt x="673" y="128"/>
                </a:cubicBezTo>
                <a:cubicBezTo>
                  <a:pt x="675" y="130"/>
                  <a:pt x="676" y="132"/>
                  <a:pt x="676" y="135"/>
                </a:cubicBezTo>
                <a:cubicBezTo>
                  <a:pt x="677" y="136"/>
                  <a:pt x="677" y="138"/>
                  <a:pt x="677" y="139"/>
                </a:cubicBezTo>
                <a:cubicBezTo>
                  <a:pt x="677" y="141"/>
                  <a:pt x="676" y="142"/>
                  <a:pt x="676" y="143"/>
                </a:cubicBezTo>
                <a:cubicBezTo>
                  <a:pt x="674" y="149"/>
                  <a:pt x="670" y="152"/>
                  <a:pt x="667" y="155"/>
                </a:cubicBezTo>
                <a:cubicBezTo>
                  <a:pt x="665" y="156"/>
                  <a:pt x="663" y="157"/>
                  <a:pt x="661" y="158"/>
                </a:cubicBezTo>
                <a:cubicBezTo>
                  <a:pt x="659" y="158"/>
                  <a:pt x="657" y="159"/>
                  <a:pt x="656" y="160"/>
                </a:cubicBezTo>
                <a:cubicBezTo>
                  <a:pt x="648" y="162"/>
                  <a:pt x="641" y="164"/>
                  <a:pt x="634" y="165"/>
                </a:cubicBezTo>
                <a:cubicBezTo>
                  <a:pt x="628" y="166"/>
                  <a:pt x="622" y="168"/>
                  <a:pt x="617" y="172"/>
                </a:cubicBezTo>
                <a:cubicBezTo>
                  <a:pt x="607" y="179"/>
                  <a:pt x="602" y="191"/>
                  <a:pt x="600" y="204"/>
                </a:cubicBezTo>
                <a:cubicBezTo>
                  <a:pt x="597" y="217"/>
                  <a:pt x="598" y="231"/>
                  <a:pt x="600" y="245"/>
                </a:cubicBezTo>
                <a:cubicBezTo>
                  <a:pt x="604" y="272"/>
                  <a:pt x="612" y="299"/>
                  <a:pt x="623" y="325"/>
                </a:cubicBezTo>
                <a:cubicBezTo>
                  <a:pt x="634" y="350"/>
                  <a:pt x="647" y="375"/>
                  <a:pt x="661" y="399"/>
                </a:cubicBezTo>
                <a:cubicBezTo>
                  <a:pt x="690" y="447"/>
                  <a:pt x="725" y="492"/>
                  <a:pt x="766" y="531"/>
                </a:cubicBezTo>
                <a:cubicBezTo>
                  <a:pt x="786" y="550"/>
                  <a:pt x="808" y="567"/>
                  <a:pt x="831" y="583"/>
                </a:cubicBezTo>
                <a:cubicBezTo>
                  <a:pt x="840" y="588"/>
                  <a:pt x="840" y="588"/>
                  <a:pt x="840" y="588"/>
                </a:cubicBezTo>
                <a:cubicBezTo>
                  <a:pt x="849" y="593"/>
                  <a:pt x="849" y="593"/>
                  <a:pt x="849" y="593"/>
                </a:cubicBezTo>
                <a:cubicBezTo>
                  <a:pt x="858" y="598"/>
                  <a:pt x="858" y="598"/>
                  <a:pt x="858" y="598"/>
                </a:cubicBezTo>
                <a:cubicBezTo>
                  <a:pt x="868" y="603"/>
                  <a:pt x="868" y="603"/>
                  <a:pt x="868" y="603"/>
                </a:cubicBezTo>
                <a:cubicBezTo>
                  <a:pt x="877" y="607"/>
                  <a:pt x="877" y="607"/>
                  <a:pt x="877" y="607"/>
                </a:cubicBezTo>
                <a:cubicBezTo>
                  <a:pt x="887" y="611"/>
                  <a:pt x="887" y="611"/>
                  <a:pt x="887" y="611"/>
                </a:cubicBezTo>
                <a:cubicBezTo>
                  <a:pt x="897" y="615"/>
                  <a:pt x="897" y="615"/>
                  <a:pt x="897" y="615"/>
                </a:cubicBezTo>
                <a:cubicBezTo>
                  <a:pt x="907" y="619"/>
                  <a:pt x="907" y="619"/>
                  <a:pt x="907" y="619"/>
                </a:cubicBezTo>
                <a:cubicBezTo>
                  <a:pt x="959" y="637"/>
                  <a:pt x="1016" y="644"/>
                  <a:pt x="1072" y="650"/>
                </a:cubicBezTo>
                <a:cubicBezTo>
                  <a:pt x="1128" y="655"/>
                  <a:pt x="1185" y="658"/>
                  <a:pt x="1242" y="664"/>
                </a:cubicBezTo>
                <a:cubicBezTo>
                  <a:pt x="1270" y="667"/>
                  <a:pt x="1298" y="670"/>
                  <a:pt x="1327" y="674"/>
                </a:cubicBezTo>
                <a:cubicBezTo>
                  <a:pt x="1341" y="676"/>
                  <a:pt x="1355" y="678"/>
                  <a:pt x="1369" y="680"/>
                </a:cubicBezTo>
                <a:cubicBezTo>
                  <a:pt x="1390" y="684"/>
                  <a:pt x="1390" y="684"/>
                  <a:pt x="1390" y="684"/>
                </a:cubicBezTo>
                <a:cubicBezTo>
                  <a:pt x="1411" y="687"/>
                  <a:pt x="1411" y="687"/>
                  <a:pt x="1411" y="687"/>
                </a:cubicBezTo>
                <a:cubicBezTo>
                  <a:pt x="1467" y="698"/>
                  <a:pt x="1522" y="711"/>
                  <a:pt x="1576" y="728"/>
                </a:cubicBezTo>
                <a:cubicBezTo>
                  <a:pt x="1631" y="745"/>
                  <a:pt x="1684" y="765"/>
                  <a:pt x="1736" y="788"/>
                </a:cubicBezTo>
                <a:cubicBezTo>
                  <a:pt x="1789" y="809"/>
                  <a:pt x="1838" y="838"/>
                  <a:pt x="1885" y="871"/>
                </a:cubicBezTo>
                <a:cubicBezTo>
                  <a:pt x="1977" y="938"/>
                  <a:pt x="2060" y="1017"/>
                  <a:pt x="2137" y="1100"/>
                </a:cubicBezTo>
                <a:cubicBezTo>
                  <a:pt x="2215" y="1183"/>
                  <a:pt x="2288" y="1270"/>
                  <a:pt x="2361" y="1357"/>
                </a:cubicBezTo>
                <a:cubicBezTo>
                  <a:pt x="2398" y="1401"/>
                  <a:pt x="2434" y="1444"/>
                  <a:pt x="2472" y="1486"/>
                </a:cubicBezTo>
                <a:cubicBezTo>
                  <a:pt x="2510" y="1528"/>
                  <a:pt x="2549" y="1569"/>
                  <a:pt x="2591" y="1606"/>
                </a:cubicBezTo>
                <a:cubicBezTo>
                  <a:pt x="2612" y="1625"/>
                  <a:pt x="2635" y="1642"/>
                  <a:pt x="2658" y="1656"/>
                </a:cubicBezTo>
                <a:cubicBezTo>
                  <a:pt x="2670" y="1663"/>
                  <a:pt x="2683" y="1669"/>
                  <a:pt x="2695" y="1674"/>
                </a:cubicBezTo>
                <a:cubicBezTo>
                  <a:pt x="2708" y="1679"/>
                  <a:pt x="2721" y="1682"/>
                  <a:pt x="2734" y="1683"/>
                </a:cubicBezTo>
                <a:cubicBezTo>
                  <a:pt x="2747" y="1684"/>
                  <a:pt x="2761" y="1682"/>
                  <a:pt x="2773" y="1677"/>
                </a:cubicBezTo>
                <a:cubicBezTo>
                  <a:pt x="2777" y="1675"/>
                  <a:pt x="2777" y="1675"/>
                  <a:pt x="2777" y="1675"/>
                </a:cubicBezTo>
                <a:cubicBezTo>
                  <a:pt x="2779" y="1674"/>
                  <a:pt x="2780" y="1673"/>
                  <a:pt x="2781" y="1673"/>
                </a:cubicBezTo>
                <a:cubicBezTo>
                  <a:pt x="2784" y="1671"/>
                  <a:pt x="2787" y="1669"/>
                  <a:pt x="2790" y="1668"/>
                </a:cubicBezTo>
                <a:cubicBezTo>
                  <a:pt x="2794" y="1664"/>
                  <a:pt x="2798" y="1660"/>
                  <a:pt x="2801" y="1655"/>
                </a:cubicBezTo>
                <a:cubicBezTo>
                  <a:pt x="2804" y="1649"/>
                  <a:pt x="2805" y="1643"/>
                  <a:pt x="2806" y="1637"/>
                </a:cubicBezTo>
                <a:cubicBezTo>
                  <a:pt x="2807" y="1631"/>
                  <a:pt x="2807" y="1624"/>
                  <a:pt x="2806" y="1617"/>
                </a:cubicBezTo>
                <a:cubicBezTo>
                  <a:pt x="2805" y="1604"/>
                  <a:pt x="2802" y="1591"/>
                  <a:pt x="2798" y="1577"/>
                </a:cubicBezTo>
                <a:cubicBezTo>
                  <a:pt x="2791" y="1551"/>
                  <a:pt x="2780" y="1524"/>
                  <a:pt x="2769" y="1498"/>
                </a:cubicBezTo>
                <a:cubicBezTo>
                  <a:pt x="2758" y="1472"/>
                  <a:pt x="2747" y="1447"/>
                  <a:pt x="2735" y="1421"/>
                </a:cubicBezTo>
                <a:cubicBezTo>
                  <a:pt x="2724" y="1394"/>
                  <a:pt x="2713" y="1368"/>
                  <a:pt x="2703" y="1341"/>
                </a:cubicBezTo>
                <a:cubicBezTo>
                  <a:pt x="2698" y="1328"/>
                  <a:pt x="2694" y="1314"/>
                  <a:pt x="2690" y="1300"/>
                </a:cubicBezTo>
                <a:cubicBezTo>
                  <a:pt x="2687" y="1285"/>
                  <a:pt x="2684" y="1271"/>
                  <a:pt x="2684" y="1255"/>
                </a:cubicBezTo>
                <a:cubicBezTo>
                  <a:pt x="2684" y="1248"/>
                  <a:pt x="2685" y="1240"/>
                  <a:pt x="2687" y="1232"/>
                </a:cubicBezTo>
                <a:cubicBezTo>
                  <a:pt x="2689" y="1224"/>
                  <a:pt x="2693" y="1217"/>
                  <a:pt x="2698" y="1210"/>
                </a:cubicBezTo>
                <a:cubicBezTo>
                  <a:pt x="2703" y="1203"/>
                  <a:pt x="2710" y="1198"/>
                  <a:pt x="2717" y="1194"/>
                </a:cubicBezTo>
                <a:cubicBezTo>
                  <a:pt x="2722" y="1192"/>
                  <a:pt x="2722" y="1192"/>
                  <a:pt x="2722" y="1192"/>
                </a:cubicBezTo>
                <a:cubicBezTo>
                  <a:pt x="2724" y="1191"/>
                  <a:pt x="2726" y="1190"/>
                  <a:pt x="2728" y="1190"/>
                </a:cubicBezTo>
                <a:cubicBezTo>
                  <a:pt x="2730" y="1189"/>
                  <a:pt x="2730" y="1189"/>
                  <a:pt x="2730" y="1189"/>
                </a:cubicBezTo>
                <a:cubicBezTo>
                  <a:pt x="2733" y="1188"/>
                  <a:pt x="2733" y="1188"/>
                  <a:pt x="2733" y="1188"/>
                </a:cubicBezTo>
                <a:cubicBezTo>
                  <a:pt x="2739" y="1187"/>
                  <a:pt x="2739" y="1187"/>
                  <a:pt x="2739" y="1187"/>
                </a:cubicBezTo>
                <a:cubicBezTo>
                  <a:pt x="2769" y="1181"/>
                  <a:pt x="2799" y="1186"/>
                  <a:pt x="2827" y="1191"/>
                </a:cubicBezTo>
                <a:cubicBezTo>
                  <a:pt x="2883" y="1201"/>
                  <a:pt x="2938" y="1216"/>
                  <a:pt x="2992" y="1234"/>
                </a:cubicBezTo>
                <a:cubicBezTo>
                  <a:pt x="3047" y="1251"/>
                  <a:pt x="3100" y="1272"/>
                  <a:pt x="3152" y="1294"/>
                </a:cubicBezTo>
                <a:cubicBezTo>
                  <a:pt x="3204" y="1317"/>
                  <a:pt x="3256" y="1342"/>
                  <a:pt x="3306" y="1369"/>
                </a:cubicBezTo>
                <a:cubicBezTo>
                  <a:pt x="3356" y="1397"/>
                  <a:pt x="3404" y="1427"/>
                  <a:pt x="3451" y="1459"/>
                </a:cubicBezTo>
                <a:cubicBezTo>
                  <a:pt x="3498" y="1492"/>
                  <a:pt x="3543" y="1527"/>
                  <a:pt x="3585" y="1565"/>
                </a:cubicBezTo>
                <a:cubicBezTo>
                  <a:pt x="3627" y="1604"/>
                  <a:pt x="3666" y="1646"/>
                  <a:pt x="3699" y="1693"/>
                </a:cubicBezTo>
                <a:cubicBezTo>
                  <a:pt x="3731" y="1739"/>
                  <a:pt x="3758" y="1790"/>
                  <a:pt x="3775" y="1845"/>
                </a:cubicBezTo>
                <a:cubicBezTo>
                  <a:pt x="3773" y="1845"/>
                  <a:pt x="3773" y="1845"/>
                  <a:pt x="3773" y="1845"/>
                </a:cubicBezTo>
                <a:cubicBezTo>
                  <a:pt x="3756" y="1791"/>
                  <a:pt x="3728" y="1741"/>
                  <a:pt x="3694" y="1696"/>
                </a:cubicBezTo>
                <a:cubicBezTo>
                  <a:pt x="3661" y="1650"/>
                  <a:pt x="3621" y="1609"/>
                  <a:pt x="3579" y="1571"/>
                </a:cubicBezTo>
                <a:cubicBezTo>
                  <a:pt x="3495" y="1496"/>
                  <a:pt x="3399" y="1434"/>
                  <a:pt x="3300" y="1380"/>
                </a:cubicBezTo>
                <a:cubicBezTo>
                  <a:pt x="3200" y="1327"/>
                  <a:pt x="3095" y="1282"/>
                  <a:pt x="2988" y="1248"/>
                </a:cubicBezTo>
                <a:cubicBezTo>
                  <a:pt x="2967" y="1242"/>
                  <a:pt x="2967" y="1242"/>
                  <a:pt x="2967" y="1242"/>
                </a:cubicBezTo>
                <a:cubicBezTo>
                  <a:pt x="2961" y="1240"/>
                  <a:pt x="2954" y="1238"/>
                  <a:pt x="2947" y="1236"/>
                </a:cubicBezTo>
                <a:cubicBezTo>
                  <a:pt x="2934" y="1232"/>
                  <a:pt x="2920" y="1228"/>
                  <a:pt x="2906" y="1225"/>
                </a:cubicBezTo>
                <a:cubicBezTo>
                  <a:pt x="2899" y="1223"/>
                  <a:pt x="2893" y="1221"/>
                  <a:pt x="2886" y="1220"/>
                </a:cubicBezTo>
                <a:cubicBezTo>
                  <a:pt x="2879" y="1218"/>
                  <a:pt x="2872" y="1216"/>
                  <a:pt x="2865" y="1215"/>
                </a:cubicBezTo>
                <a:cubicBezTo>
                  <a:pt x="2851" y="1212"/>
                  <a:pt x="2838" y="1209"/>
                  <a:pt x="2824" y="1207"/>
                </a:cubicBezTo>
                <a:cubicBezTo>
                  <a:pt x="2810" y="1204"/>
                  <a:pt x="2796" y="1202"/>
                  <a:pt x="2782" y="1201"/>
                </a:cubicBezTo>
                <a:cubicBezTo>
                  <a:pt x="2769" y="1200"/>
                  <a:pt x="2755" y="1200"/>
                  <a:pt x="2742" y="1203"/>
                </a:cubicBezTo>
                <a:cubicBezTo>
                  <a:pt x="2738" y="1204"/>
                  <a:pt x="2738" y="1204"/>
                  <a:pt x="2738" y="1204"/>
                </a:cubicBezTo>
                <a:cubicBezTo>
                  <a:pt x="2735" y="1205"/>
                  <a:pt x="2735" y="1205"/>
                  <a:pt x="2735" y="1205"/>
                </a:cubicBezTo>
                <a:cubicBezTo>
                  <a:pt x="2733" y="1206"/>
                  <a:pt x="2733" y="1206"/>
                  <a:pt x="2733" y="1206"/>
                </a:cubicBezTo>
                <a:cubicBezTo>
                  <a:pt x="2729" y="1207"/>
                  <a:pt x="2729" y="1207"/>
                  <a:pt x="2729" y="1207"/>
                </a:cubicBezTo>
                <a:cubicBezTo>
                  <a:pt x="2725" y="1209"/>
                  <a:pt x="2725" y="1209"/>
                  <a:pt x="2725" y="1209"/>
                </a:cubicBezTo>
                <a:cubicBezTo>
                  <a:pt x="2719" y="1212"/>
                  <a:pt x="2715" y="1216"/>
                  <a:pt x="2711" y="1220"/>
                </a:cubicBezTo>
                <a:cubicBezTo>
                  <a:pt x="2704" y="1230"/>
                  <a:pt x="2701" y="1242"/>
                  <a:pt x="2701" y="1255"/>
                </a:cubicBezTo>
                <a:cubicBezTo>
                  <a:pt x="2701" y="1269"/>
                  <a:pt x="2704" y="1282"/>
                  <a:pt x="2707" y="1296"/>
                </a:cubicBezTo>
                <a:cubicBezTo>
                  <a:pt x="2710" y="1309"/>
                  <a:pt x="2714" y="1322"/>
                  <a:pt x="2719" y="1335"/>
                </a:cubicBezTo>
                <a:cubicBezTo>
                  <a:pt x="2728" y="1362"/>
                  <a:pt x="2740" y="1388"/>
                  <a:pt x="2751" y="1414"/>
                </a:cubicBezTo>
                <a:cubicBezTo>
                  <a:pt x="2762" y="1440"/>
                  <a:pt x="2774" y="1465"/>
                  <a:pt x="2785" y="1492"/>
                </a:cubicBezTo>
                <a:cubicBezTo>
                  <a:pt x="2796" y="1518"/>
                  <a:pt x="2807" y="1545"/>
                  <a:pt x="2815" y="1573"/>
                </a:cubicBezTo>
                <a:cubicBezTo>
                  <a:pt x="2818" y="1587"/>
                  <a:pt x="2822" y="1601"/>
                  <a:pt x="2823" y="1616"/>
                </a:cubicBezTo>
                <a:cubicBezTo>
                  <a:pt x="2823" y="1624"/>
                  <a:pt x="2823" y="1631"/>
                  <a:pt x="2822" y="1639"/>
                </a:cubicBezTo>
                <a:cubicBezTo>
                  <a:pt x="2821" y="1647"/>
                  <a:pt x="2819" y="1655"/>
                  <a:pt x="2815" y="1662"/>
                </a:cubicBezTo>
                <a:cubicBezTo>
                  <a:pt x="2812" y="1669"/>
                  <a:pt x="2806" y="1676"/>
                  <a:pt x="2799" y="1681"/>
                </a:cubicBezTo>
                <a:cubicBezTo>
                  <a:pt x="2796" y="1683"/>
                  <a:pt x="2792" y="1685"/>
                  <a:pt x="2789" y="1687"/>
                </a:cubicBezTo>
                <a:cubicBezTo>
                  <a:pt x="2787" y="1688"/>
                  <a:pt x="2786" y="1689"/>
                  <a:pt x="2784" y="1689"/>
                </a:cubicBezTo>
                <a:cubicBezTo>
                  <a:pt x="2779" y="1692"/>
                  <a:pt x="2779" y="1692"/>
                  <a:pt x="2779" y="1692"/>
                </a:cubicBezTo>
                <a:cubicBezTo>
                  <a:pt x="2764" y="1697"/>
                  <a:pt x="2749" y="1700"/>
                  <a:pt x="2734" y="1699"/>
                </a:cubicBezTo>
                <a:cubicBezTo>
                  <a:pt x="2718" y="1698"/>
                  <a:pt x="2704" y="1694"/>
                  <a:pt x="2690" y="1689"/>
                </a:cubicBezTo>
                <a:cubicBezTo>
                  <a:pt x="2676" y="1684"/>
                  <a:pt x="2663" y="1677"/>
                  <a:pt x="2650" y="1670"/>
                </a:cubicBezTo>
                <a:cubicBezTo>
                  <a:pt x="2626" y="1654"/>
                  <a:pt x="2603" y="1636"/>
                  <a:pt x="2581" y="1618"/>
                </a:cubicBezTo>
                <a:cubicBezTo>
                  <a:pt x="2538" y="1580"/>
                  <a:pt x="2499" y="1538"/>
                  <a:pt x="2462" y="1495"/>
                </a:cubicBezTo>
                <a:cubicBezTo>
                  <a:pt x="2424" y="1453"/>
                  <a:pt x="2388" y="1409"/>
                  <a:pt x="2351" y="1365"/>
                </a:cubicBezTo>
                <a:cubicBezTo>
                  <a:pt x="2279" y="1278"/>
                  <a:pt x="2207" y="1190"/>
                  <a:pt x="2131" y="1106"/>
                </a:cubicBezTo>
                <a:cubicBezTo>
                  <a:pt x="2092" y="1064"/>
                  <a:pt x="2053" y="1024"/>
                  <a:pt x="2012" y="985"/>
                </a:cubicBezTo>
                <a:cubicBezTo>
                  <a:pt x="1971" y="946"/>
                  <a:pt x="1928" y="909"/>
                  <a:pt x="1881" y="876"/>
                </a:cubicBezTo>
                <a:cubicBezTo>
                  <a:pt x="1835" y="843"/>
                  <a:pt x="1786" y="814"/>
                  <a:pt x="1734" y="792"/>
                </a:cubicBezTo>
                <a:cubicBezTo>
                  <a:pt x="1682" y="769"/>
                  <a:pt x="1629" y="750"/>
                  <a:pt x="1575" y="733"/>
                </a:cubicBezTo>
                <a:cubicBezTo>
                  <a:pt x="1521" y="717"/>
                  <a:pt x="1465" y="704"/>
                  <a:pt x="1410" y="694"/>
                </a:cubicBezTo>
                <a:cubicBezTo>
                  <a:pt x="1389" y="690"/>
                  <a:pt x="1389" y="690"/>
                  <a:pt x="1389" y="690"/>
                </a:cubicBezTo>
                <a:cubicBezTo>
                  <a:pt x="1368" y="687"/>
                  <a:pt x="1368" y="687"/>
                  <a:pt x="1368" y="687"/>
                </a:cubicBezTo>
                <a:cubicBezTo>
                  <a:pt x="1354" y="685"/>
                  <a:pt x="1340" y="683"/>
                  <a:pt x="1326" y="681"/>
                </a:cubicBezTo>
                <a:cubicBezTo>
                  <a:pt x="1297" y="678"/>
                  <a:pt x="1269" y="675"/>
                  <a:pt x="1241" y="673"/>
                </a:cubicBezTo>
                <a:cubicBezTo>
                  <a:pt x="1184" y="668"/>
                  <a:pt x="1128" y="665"/>
                  <a:pt x="1071" y="661"/>
                </a:cubicBezTo>
                <a:cubicBezTo>
                  <a:pt x="1043" y="658"/>
                  <a:pt x="1014" y="655"/>
                  <a:pt x="986" y="651"/>
                </a:cubicBezTo>
                <a:cubicBezTo>
                  <a:pt x="958" y="646"/>
                  <a:pt x="930" y="640"/>
                  <a:pt x="902" y="631"/>
                </a:cubicBezTo>
                <a:cubicBezTo>
                  <a:pt x="892" y="628"/>
                  <a:pt x="892" y="628"/>
                  <a:pt x="892" y="628"/>
                </a:cubicBezTo>
                <a:cubicBezTo>
                  <a:pt x="889" y="626"/>
                  <a:pt x="885" y="625"/>
                  <a:pt x="882" y="624"/>
                </a:cubicBezTo>
                <a:cubicBezTo>
                  <a:pt x="872" y="620"/>
                  <a:pt x="872" y="620"/>
                  <a:pt x="872" y="620"/>
                </a:cubicBezTo>
                <a:cubicBezTo>
                  <a:pt x="862" y="615"/>
                  <a:pt x="862" y="615"/>
                  <a:pt x="862" y="615"/>
                </a:cubicBezTo>
                <a:cubicBezTo>
                  <a:pt x="852" y="610"/>
                  <a:pt x="852" y="610"/>
                  <a:pt x="852" y="610"/>
                </a:cubicBezTo>
                <a:cubicBezTo>
                  <a:pt x="843" y="605"/>
                  <a:pt x="843" y="605"/>
                  <a:pt x="843" y="605"/>
                </a:cubicBezTo>
                <a:cubicBezTo>
                  <a:pt x="833" y="600"/>
                  <a:pt x="833" y="600"/>
                  <a:pt x="833" y="600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00" y="579"/>
                  <a:pt x="777" y="561"/>
                  <a:pt x="756" y="541"/>
                </a:cubicBezTo>
                <a:cubicBezTo>
                  <a:pt x="714" y="501"/>
                  <a:pt x="678" y="456"/>
                  <a:pt x="649" y="407"/>
                </a:cubicBezTo>
                <a:cubicBezTo>
                  <a:pt x="634" y="382"/>
                  <a:pt x="621" y="356"/>
                  <a:pt x="610" y="330"/>
                </a:cubicBezTo>
                <a:cubicBezTo>
                  <a:pt x="600" y="303"/>
                  <a:pt x="591" y="275"/>
                  <a:pt x="587" y="246"/>
                </a:cubicBezTo>
                <a:cubicBezTo>
                  <a:pt x="585" y="232"/>
                  <a:pt x="584" y="217"/>
                  <a:pt x="587" y="202"/>
                </a:cubicBezTo>
                <a:cubicBezTo>
                  <a:pt x="588" y="194"/>
                  <a:pt x="590" y="187"/>
                  <a:pt x="594" y="180"/>
                </a:cubicBezTo>
                <a:cubicBezTo>
                  <a:pt x="598" y="173"/>
                  <a:pt x="603" y="166"/>
                  <a:pt x="610" y="162"/>
                </a:cubicBezTo>
                <a:cubicBezTo>
                  <a:pt x="616" y="157"/>
                  <a:pt x="624" y="154"/>
                  <a:pt x="632" y="153"/>
                </a:cubicBezTo>
                <a:cubicBezTo>
                  <a:pt x="635" y="152"/>
                  <a:pt x="639" y="151"/>
                  <a:pt x="642" y="151"/>
                </a:cubicBezTo>
                <a:cubicBezTo>
                  <a:pt x="647" y="149"/>
                  <a:pt x="647" y="149"/>
                  <a:pt x="647" y="149"/>
                </a:cubicBezTo>
                <a:cubicBezTo>
                  <a:pt x="652" y="148"/>
                  <a:pt x="652" y="148"/>
                  <a:pt x="652" y="148"/>
                </a:cubicBezTo>
                <a:cubicBezTo>
                  <a:pt x="656" y="146"/>
                  <a:pt x="656" y="146"/>
                  <a:pt x="656" y="146"/>
                </a:cubicBezTo>
                <a:cubicBezTo>
                  <a:pt x="657" y="146"/>
                  <a:pt x="659" y="145"/>
                  <a:pt x="660" y="144"/>
                </a:cubicBezTo>
                <a:cubicBezTo>
                  <a:pt x="662" y="143"/>
                  <a:pt x="664" y="141"/>
                  <a:pt x="664" y="140"/>
                </a:cubicBezTo>
                <a:cubicBezTo>
                  <a:pt x="664" y="139"/>
                  <a:pt x="664" y="137"/>
                  <a:pt x="663" y="135"/>
                </a:cubicBezTo>
                <a:cubicBezTo>
                  <a:pt x="661" y="132"/>
                  <a:pt x="659" y="130"/>
                  <a:pt x="657" y="128"/>
                </a:cubicBezTo>
                <a:cubicBezTo>
                  <a:pt x="648" y="119"/>
                  <a:pt x="635" y="112"/>
                  <a:pt x="623" y="106"/>
                </a:cubicBezTo>
                <a:cubicBezTo>
                  <a:pt x="610" y="100"/>
                  <a:pt x="597" y="94"/>
                  <a:pt x="584" y="89"/>
                </a:cubicBezTo>
                <a:cubicBezTo>
                  <a:pt x="558" y="79"/>
                  <a:pt x="531" y="70"/>
                  <a:pt x="504" y="62"/>
                </a:cubicBezTo>
                <a:cubicBezTo>
                  <a:pt x="450" y="47"/>
                  <a:pt x="394" y="35"/>
                  <a:pt x="339" y="25"/>
                </a:cubicBezTo>
                <a:cubicBezTo>
                  <a:pt x="227" y="7"/>
                  <a:pt x="113" y="0"/>
                  <a:pt x="0" y="11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37495" y="5113866"/>
            <a:ext cx="1200978" cy="906617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8386" y="3684647"/>
            <a:ext cx="673287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rgbClr val="5F78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3888262" y="2849124"/>
            <a:ext cx="4408949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0" dirty="0">
                <a:solidFill>
                  <a:srgbClr val="5F787F"/>
                </a:solidFill>
                <a:latin typeface="微软雅黑" panose="020B0503020204020204" charset="-122"/>
                <a:cs typeface="+mn-ea"/>
                <a:sym typeface="+mn-lt"/>
              </a:rPr>
              <a:t>工作目标计划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011656" y="4550836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5F787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25F4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34776" y="4585830"/>
            <a:ext cx="1331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PART.04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37696" y="1653607"/>
            <a:ext cx="1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2096" y="0"/>
            <a:ext cx="8649903" cy="6858000"/>
          </a:xfrm>
          <a:prstGeom prst="rect">
            <a:avLst/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87865" y="0"/>
            <a:ext cx="3404135" cy="342900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87865" y="3429000"/>
            <a:ext cx="3404135" cy="3429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4859067" y="3319768"/>
            <a:ext cx="346756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58119" y="224268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工作计划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78318" y="2869134"/>
            <a:ext cx="355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4414" y="1915428"/>
            <a:ext cx="3436219" cy="3436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</a:rPr>
              <a:t>目标计划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62000" y="1766863"/>
            <a:ext cx="3285067" cy="4131733"/>
          </a:xfrm>
          <a:prstGeom prst="roundRect">
            <a:avLst>
              <a:gd name="adj" fmla="val 8162"/>
            </a:avLst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62000" y="4315329"/>
            <a:ext cx="3285067" cy="1583267"/>
          </a:xfrm>
          <a:custGeom>
            <a:avLst/>
            <a:gdLst>
              <a:gd name="connsiteX0" fmla="*/ 0 w 3285067"/>
              <a:gd name="connsiteY0" fmla="*/ 0 h 1583267"/>
              <a:gd name="connsiteX1" fmla="*/ 3285067 w 3285067"/>
              <a:gd name="connsiteY1" fmla="*/ 0 h 1583267"/>
              <a:gd name="connsiteX2" fmla="*/ 3285067 w 3285067"/>
              <a:gd name="connsiteY2" fmla="*/ 1315140 h 1583267"/>
              <a:gd name="connsiteX3" fmla="*/ 3016940 w 3285067"/>
              <a:gd name="connsiteY3" fmla="*/ 1583267 h 1583267"/>
              <a:gd name="connsiteX4" fmla="*/ 268127 w 3285067"/>
              <a:gd name="connsiteY4" fmla="*/ 1583267 h 1583267"/>
              <a:gd name="connsiteX5" fmla="*/ 0 w 3285067"/>
              <a:gd name="connsiteY5" fmla="*/ 1315140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067" h="1583267">
                <a:moveTo>
                  <a:pt x="0" y="0"/>
                </a:moveTo>
                <a:lnTo>
                  <a:pt x="3285067" y="0"/>
                </a:lnTo>
                <a:lnTo>
                  <a:pt x="3285067" y="1315140"/>
                </a:lnTo>
                <a:cubicBezTo>
                  <a:pt x="3285067" y="1463222"/>
                  <a:pt x="3165022" y="1583267"/>
                  <a:pt x="3016940" y="1583267"/>
                </a:cubicBezTo>
                <a:lnTo>
                  <a:pt x="268127" y="1583267"/>
                </a:lnTo>
                <a:cubicBezTo>
                  <a:pt x="120045" y="1583267"/>
                  <a:pt x="0" y="1463222"/>
                  <a:pt x="0" y="1315140"/>
                </a:cubicBezTo>
                <a:close/>
              </a:path>
            </a:pathLst>
          </a:custGeom>
          <a:solidFill>
            <a:srgbClr val="758A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1347790" y="4740851"/>
            <a:ext cx="2137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453466" y="1766863"/>
            <a:ext cx="3285067" cy="4131733"/>
          </a:xfrm>
          <a:prstGeom prst="roundRect">
            <a:avLst>
              <a:gd name="adj" fmla="val 8162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453466" y="4315329"/>
            <a:ext cx="3285067" cy="1583267"/>
          </a:xfrm>
          <a:custGeom>
            <a:avLst/>
            <a:gdLst>
              <a:gd name="connsiteX0" fmla="*/ 0 w 3285067"/>
              <a:gd name="connsiteY0" fmla="*/ 0 h 1583267"/>
              <a:gd name="connsiteX1" fmla="*/ 3285067 w 3285067"/>
              <a:gd name="connsiteY1" fmla="*/ 0 h 1583267"/>
              <a:gd name="connsiteX2" fmla="*/ 3285067 w 3285067"/>
              <a:gd name="connsiteY2" fmla="*/ 1315140 h 1583267"/>
              <a:gd name="connsiteX3" fmla="*/ 3016940 w 3285067"/>
              <a:gd name="connsiteY3" fmla="*/ 1583267 h 1583267"/>
              <a:gd name="connsiteX4" fmla="*/ 268127 w 3285067"/>
              <a:gd name="connsiteY4" fmla="*/ 1583267 h 1583267"/>
              <a:gd name="connsiteX5" fmla="*/ 0 w 3285067"/>
              <a:gd name="connsiteY5" fmla="*/ 1315140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067" h="1583267">
                <a:moveTo>
                  <a:pt x="0" y="0"/>
                </a:moveTo>
                <a:lnTo>
                  <a:pt x="3285067" y="0"/>
                </a:lnTo>
                <a:lnTo>
                  <a:pt x="3285067" y="1315140"/>
                </a:lnTo>
                <a:cubicBezTo>
                  <a:pt x="3285067" y="1463222"/>
                  <a:pt x="3165022" y="1583267"/>
                  <a:pt x="3016940" y="1583267"/>
                </a:cubicBezTo>
                <a:lnTo>
                  <a:pt x="268127" y="1583267"/>
                </a:lnTo>
                <a:cubicBezTo>
                  <a:pt x="120045" y="1583267"/>
                  <a:pt x="0" y="1463222"/>
                  <a:pt x="0" y="1315140"/>
                </a:cubicBezTo>
                <a:close/>
              </a:path>
            </a:pathLst>
          </a:custGeom>
          <a:solidFill>
            <a:srgbClr val="758A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5039256" y="4740851"/>
            <a:ext cx="2137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144932" y="1766863"/>
            <a:ext cx="3285067" cy="4131733"/>
          </a:xfrm>
          <a:prstGeom prst="roundRect">
            <a:avLst>
              <a:gd name="adj" fmla="val 8162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8144932" y="4315329"/>
            <a:ext cx="3285067" cy="1583267"/>
          </a:xfrm>
          <a:custGeom>
            <a:avLst/>
            <a:gdLst>
              <a:gd name="connsiteX0" fmla="*/ 0 w 3285067"/>
              <a:gd name="connsiteY0" fmla="*/ 0 h 1583267"/>
              <a:gd name="connsiteX1" fmla="*/ 3285067 w 3285067"/>
              <a:gd name="connsiteY1" fmla="*/ 0 h 1583267"/>
              <a:gd name="connsiteX2" fmla="*/ 3285067 w 3285067"/>
              <a:gd name="connsiteY2" fmla="*/ 1315140 h 1583267"/>
              <a:gd name="connsiteX3" fmla="*/ 3016940 w 3285067"/>
              <a:gd name="connsiteY3" fmla="*/ 1583267 h 1583267"/>
              <a:gd name="connsiteX4" fmla="*/ 268127 w 3285067"/>
              <a:gd name="connsiteY4" fmla="*/ 1583267 h 1583267"/>
              <a:gd name="connsiteX5" fmla="*/ 0 w 3285067"/>
              <a:gd name="connsiteY5" fmla="*/ 1315140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067" h="1583267">
                <a:moveTo>
                  <a:pt x="0" y="0"/>
                </a:moveTo>
                <a:lnTo>
                  <a:pt x="3285067" y="0"/>
                </a:lnTo>
                <a:lnTo>
                  <a:pt x="3285067" y="1315140"/>
                </a:lnTo>
                <a:cubicBezTo>
                  <a:pt x="3285067" y="1463222"/>
                  <a:pt x="3165022" y="1583267"/>
                  <a:pt x="3016940" y="1583267"/>
                </a:cubicBezTo>
                <a:lnTo>
                  <a:pt x="268127" y="1583267"/>
                </a:lnTo>
                <a:cubicBezTo>
                  <a:pt x="120045" y="1583267"/>
                  <a:pt x="0" y="1463222"/>
                  <a:pt x="0" y="1315140"/>
                </a:cubicBezTo>
                <a:close/>
              </a:path>
            </a:pathLst>
          </a:custGeom>
          <a:solidFill>
            <a:srgbClr val="758A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8730722" y="4740851"/>
            <a:ext cx="2137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</a:rPr>
              <a:t>目标计划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3537497" y="2521249"/>
            <a:ext cx="2676962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758A8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5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1155242" y="2521249"/>
            <a:ext cx="2676962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CEB6A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5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8388602" y="2521249"/>
            <a:ext cx="2676962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758A8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5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5963049" y="2521249"/>
            <a:ext cx="2676962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CEB6AA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5" dirty="0">
              <a:solidFill>
                <a:schemeClr val="bg1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8" name="1"/>
          <p:cNvSpPr txBox="1">
            <a:spLocks noChangeArrowheads="1"/>
          </p:cNvSpPr>
          <p:nvPr/>
        </p:nvSpPr>
        <p:spPr bwMode="auto">
          <a:xfrm>
            <a:off x="1873474" y="4291578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工作计划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9" name="1"/>
          <p:cNvSpPr txBox="1">
            <a:spLocks noChangeArrowheads="1"/>
          </p:cNvSpPr>
          <p:nvPr/>
        </p:nvSpPr>
        <p:spPr bwMode="auto">
          <a:xfrm>
            <a:off x="1270847" y="4627694"/>
            <a:ext cx="2198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1"/>
          <p:cNvSpPr txBox="1">
            <a:spLocks noChangeArrowheads="1"/>
          </p:cNvSpPr>
          <p:nvPr/>
        </p:nvSpPr>
        <p:spPr bwMode="auto">
          <a:xfrm>
            <a:off x="4291996" y="4291578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工作计划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" name="1"/>
          <p:cNvSpPr txBox="1">
            <a:spLocks noChangeArrowheads="1"/>
          </p:cNvSpPr>
          <p:nvPr/>
        </p:nvSpPr>
        <p:spPr bwMode="auto">
          <a:xfrm>
            <a:off x="3689369" y="4627694"/>
            <a:ext cx="2198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2" name="1"/>
          <p:cNvSpPr txBox="1">
            <a:spLocks noChangeArrowheads="1"/>
          </p:cNvSpPr>
          <p:nvPr/>
        </p:nvSpPr>
        <p:spPr bwMode="auto">
          <a:xfrm>
            <a:off x="6710518" y="4282826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工作计划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3" name="1"/>
          <p:cNvSpPr txBox="1">
            <a:spLocks noChangeArrowheads="1"/>
          </p:cNvSpPr>
          <p:nvPr/>
        </p:nvSpPr>
        <p:spPr bwMode="auto">
          <a:xfrm>
            <a:off x="6107891" y="4618942"/>
            <a:ext cx="2198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1"/>
          <p:cNvSpPr txBox="1">
            <a:spLocks noChangeArrowheads="1"/>
          </p:cNvSpPr>
          <p:nvPr/>
        </p:nvSpPr>
        <p:spPr bwMode="auto">
          <a:xfrm>
            <a:off x="9129040" y="4282826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工作计划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5" name="1"/>
          <p:cNvSpPr txBox="1">
            <a:spLocks noChangeArrowheads="1"/>
          </p:cNvSpPr>
          <p:nvPr/>
        </p:nvSpPr>
        <p:spPr bwMode="auto">
          <a:xfrm>
            <a:off x="8526413" y="4618942"/>
            <a:ext cx="2198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6" name="iconfont-1187-868319"/>
          <p:cNvSpPr>
            <a:spLocks noChangeAspect="1"/>
          </p:cNvSpPr>
          <p:nvPr/>
        </p:nvSpPr>
        <p:spPr bwMode="auto">
          <a:xfrm>
            <a:off x="2210525" y="2699005"/>
            <a:ext cx="531057" cy="530614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7" name="iconfont-11920-5700803"/>
          <p:cNvSpPr>
            <a:spLocks noChangeAspect="1"/>
          </p:cNvSpPr>
          <p:nvPr/>
        </p:nvSpPr>
        <p:spPr bwMode="auto">
          <a:xfrm>
            <a:off x="9549755" y="2717800"/>
            <a:ext cx="491943" cy="491940"/>
          </a:xfrm>
          <a:custGeom>
            <a:avLst/>
            <a:gdLst>
              <a:gd name="T0" fmla="*/ 0 w 11200"/>
              <a:gd name="T1" fmla="*/ 0 h 11200"/>
              <a:gd name="T2" fmla="*/ 4800 w 11200"/>
              <a:gd name="T3" fmla="*/ 0 h 11200"/>
              <a:gd name="T4" fmla="*/ 4800 w 11200"/>
              <a:gd name="T5" fmla="*/ 4800 h 11200"/>
              <a:gd name="T6" fmla="*/ 0 w 11200"/>
              <a:gd name="T7" fmla="*/ 4800 h 11200"/>
              <a:gd name="T8" fmla="*/ 0 w 11200"/>
              <a:gd name="T9" fmla="*/ 0 h 11200"/>
              <a:gd name="T10" fmla="*/ 0 w 11200"/>
              <a:gd name="T11" fmla="*/ 6400 h 11200"/>
              <a:gd name="T12" fmla="*/ 4800 w 11200"/>
              <a:gd name="T13" fmla="*/ 6400 h 11200"/>
              <a:gd name="T14" fmla="*/ 4800 w 11200"/>
              <a:gd name="T15" fmla="*/ 11200 h 11200"/>
              <a:gd name="T16" fmla="*/ 0 w 11200"/>
              <a:gd name="T17" fmla="*/ 11200 h 11200"/>
              <a:gd name="T18" fmla="*/ 0 w 11200"/>
              <a:gd name="T19" fmla="*/ 6400 h 11200"/>
              <a:gd name="T20" fmla="*/ 6400 w 11200"/>
              <a:gd name="T21" fmla="*/ 6400 h 11200"/>
              <a:gd name="T22" fmla="*/ 11200 w 11200"/>
              <a:gd name="T23" fmla="*/ 6400 h 11200"/>
              <a:gd name="T24" fmla="*/ 11200 w 11200"/>
              <a:gd name="T25" fmla="*/ 11200 h 11200"/>
              <a:gd name="T26" fmla="*/ 6400 w 11200"/>
              <a:gd name="T27" fmla="*/ 11200 h 11200"/>
              <a:gd name="T28" fmla="*/ 6400 w 11200"/>
              <a:gd name="T29" fmla="*/ 6400 h 11200"/>
              <a:gd name="T30" fmla="*/ 8800 w 11200"/>
              <a:gd name="T31" fmla="*/ 4800 h 11200"/>
              <a:gd name="T32" fmla="*/ 11200 w 11200"/>
              <a:gd name="T33" fmla="*/ 2400 h 11200"/>
              <a:gd name="T34" fmla="*/ 8800 w 11200"/>
              <a:gd name="T35" fmla="*/ 0 h 11200"/>
              <a:gd name="T36" fmla="*/ 6400 w 11200"/>
              <a:gd name="T37" fmla="*/ 2400 h 11200"/>
              <a:gd name="T38" fmla="*/ 8800 w 11200"/>
              <a:gd name="T39" fmla="*/ 4800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00" h="11200">
                <a:moveTo>
                  <a:pt x="0" y="0"/>
                </a:moveTo>
                <a:lnTo>
                  <a:pt x="4800" y="0"/>
                </a:lnTo>
                <a:lnTo>
                  <a:pt x="4800" y="4800"/>
                </a:lnTo>
                <a:lnTo>
                  <a:pt x="0" y="4800"/>
                </a:lnTo>
                <a:lnTo>
                  <a:pt x="0" y="0"/>
                </a:lnTo>
                <a:close/>
                <a:moveTo>
                  <a:pt x="0" y="6400"/>
                </a:moveTo>
                <a:lnTo>
                  <a:pt x="4800" y="6400"/>
                </a:lnTo>
                <a:lnTo>
                  <a:pt x="4800" y="11200"/>
                </a:lnTo>
                <a:lnTo>
                  <a:pt x="0" y="11200"/>
                </a:lnTo>
                <a:lnTo>
                  <a:pt x="0" y="6400"/>
                </a:lnTo>
                <a:close/>
                <a:moveTo>
                  <a:pt x="6400" y="6400"/>
                </a:moveTo>
                <a:lnTo>
                  <a:pt x="11200" y="6400"/>
                </a:lnTo>
                <a:lnTo>
                  <a:pt x="11200" y="11200"/>
                </a:lnTo>
                <a:lnTo>
                  <a:pt x="6400" y="11200"/>
                </a:lnTo>
                <a:lnTo>
                  <a:pt x="6400" y="6400"/>
                </a:lnTo>
                <a:close/>
                <a:moveTo>
                  <a:pt x="8800" y="4800"/>
                </a:moveTo>
                <a:cubicBezTo>
                  <a:pt x="10125" y="4800"/>
                  <a:pt x="11200" y="3725"/>
                  <a:pt x="11200" y="2400"/>
                </a:cubicBezTo>
                <a:cubicBezTo>
                  <a:pt x="11200" y="1075"/>
                  <a:pt x="10125" y="0"/>
                  <a:pt x="8800" y="0"/>
                </a:cubicBezTo>
                <a:cubicBezTo>
                  <a:pt x="7475" y="0"/>
                  <a:pt x="6400" y="1075"/>
                  <a:pt x="6400" y="2400"/>
                </a:cubicBezTo>
                <a:cubicBezTo>
                  <a:pt x="6400" y="3725"/>
                  <a:pt x="7475" y="4800"/>
                  <a:pt x="8800" y="4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8" name="iconfont-1191-866883"/>
          <p:cNvSpPr>
            <a:spLocks noChangeAspect="1"/>
          </p:cNvSpPr>
          <p:nvPr/>
        </p:nvSpPr>
        <p:spPr bwMode="auto">
          <a:xfrm>
            <a:off x="7013677" y="2708605"/>
            <a:ext cx="531057" cy="525575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9" name="iconfont-1187-868307"/>
          <p:cNvSpPr>
            <a:spLocks noChangeAspect="1"/>
          </p:cNvSpPr>
          <p:nvPr/>
        </p:nvSpPr>
        <p:spPr bwMode="auto">
          <a:xfrm>
            <a:off x="4614971" y="2704385"/>
            <a:ext cx="503797" cy="493179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任意多边形 17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</a:rPr>
              <a:t>目标计划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9198242" y="0"/>
            <a:ext cx="2993758" cy="4649541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7969627" y="1776428"/>
            <a:ext cx="3160230" cy="2385656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 flipH="1">
            <a:off x="770467" y="2116667"/>
            <a:ext cx="11421532" cy="4741333"/>
          </a:xfrm>
          <a:custGeom>
            <a:avLst/>
            <a:gdLst>
              <a:gd name="T0" fmla="*/ 170 w 3775"/>
              <a:gd name="T1" fmla="*/ 2 h 1845"/>
              <a:gd name="T2" fmla="*/ 589 w 3775"/>
              <a:gd name="T3" fmla="*/ 78 h 1845"/>
              <a:gd name="T4" fmla="*/ 673 w 3775"/>
              <a:gd name="T5" fmla="*/ 128 h 1845"/>
              <a:gd name="T6" fmla="*/ 676 w 3775"/>
              <a:gd name="T7" fmla="*/ 143 h 1845"/>
              <a:gd name="T8" fmla="*/ 656 w 3775"/>
              <a:gd name="T9" fmla="*/ 160 h 1845"/>
              <a:gd name="T10" fmla="*/ 600 w 3775"/>
              <a:gd name="T11" fmla="*/ 204 h 1845"/>
              <a:gd name="T12" fmla="*/ 661 w 3775"/>
              <a:gd name="T13" fmla="*/ 399 h 1845"/>
              <a:gd name="T14" fmla="*/ 840 w 3775"/>
              <a:gd name="T15" fmla="*/ 588 h 1845"/>
              <a:gd name="T16" fmla="*/ 868 w 3775"/>
              <a:gd name="T17" fmla="*/ 603 h 1845"/>
              <a:gd name="T18" fmla="*/ 897 w 3775"/>
              <a:gd name="T19" fmla="*/ 615 h 1845"/>
              <a:gd name="T20" fmla="*/ 1242 w 3775"/>
              <a:gd name="T21" fmla="*/ 664 h 1845"/>
              <a:gd name="T22" fmla="*/ 1390 w 3775"/>
              <a:gd name="T23" fmla="*/ 684 h 1845"/>
              <a:gd name="T24" fmla="*/ 1736 w 3775"/>
              <a:gd name="T25" fmla="*/ 788 h 1845"/>
              <a:gd name="T26" fmla="*/ 2361 w 3775"/>
              <a:gd name="T27" fmla="*/ 1357 h 1845"/>
              <a:gd name="T28" fmla="*/ 2658 w 3775"/>
              <a:gd name="T29" fmla="*/ 1656 h 1845"/>
              <a:gd name="T30" fmla="*/ 2773 w 3775"/>
              <a:gd name="T31" fmla="*/ 1677 h 1845"/>
              <a:gd name="T32" fmla="*/ 2790 w 3775"/>
              <a:gd name="T33" fmla="*/ 1668 h 1845"/>
              <a:gd name="T34" fmla="*/ 2806 w 3775"/>
              <a:gd name="T35" fmla="*/ 1617 h 1845"/>
              <a:gd name="T36" fmla="*/ 2735 w 3775"/>
              <a:gd name="T37" fmla="*/ 1421 h 1845"/>
              <a:gd name="T38" fmla="*/ 2684 w 3775"/>
              <a:gd name="T39" fmla="*/ 1255 h 1845"/>
              <a:gd name="T40" fmla="*/ 2717 w 3775"/>
              <a:gd name="T41" fmla="*/ 1194 h 1845"/>
              <a:gd name="T42" fmla="*/ 2730 w 3775"/>
              <a:gd name="T43" fmla="*/ 1189 h 1845"/>
              <a:gd name="T44" fmla="*/ 2827 w 3775"/>
              <a:gd name="T45" fmla="*/ 1191 h 1845"/>
              <a:gd name="T46" fmla="*/ 3306 w 3775"/>
              <a:gd name="T47" fmla="*/ 1369 h 1845"/>
              <a:gd name="T48" fmla="*/ 3699 w 3775"/>
              <a:gd name="T49" fmla="*/ 1693 h 1845"/>
              <a:gd name="T50" fmla="*/ 3694 w 3775"/>
              <a:gd name="T51" fmla="*/ 1696 h 1845"/>
              <a:gd name="T52" fmla="*/ 2988 w 3775"/>
              <a:gd name="T53" fmla="*/ 1248 h 1845"/>
              <a:gd name="T54" fmla="*/ 2906 w 3775"/>
              <a:gd name="T55" fmla="*/ 1225 h 1845"/>
              <a:gd name="T56" fmla="*/ 2824 w 3775"/>
              <a:gd name="T57" fmla="*/ 1207 h 1845"/>
              <a:gd name="T58" fmla="*/ 2738 w 3775"/>
              <a:gd name="T59" fmla="*/ 1204 h 1845"/>
              <a:gd name="T60" fmla="*/ 2729 w 3775"/>
              <a:gd name="T61" fmla="*/ 1207 h 1845"/>
              <a:gd name="T62" fmla="*/ 2701 w 3775"/>
              <a:gd name="T63" fmla="*/ 1255 h 1845"/>
              <a:gd name="T64" fmla="*/ 2751 w 3775"/>
              <a:gd name="T65" fmla="*/ 1414 h 1845"/>
              <a:gd name="T66" fmla="*/ 2823 w 3775"/>
              <a:gd name="T67" fmla="*/ 1616 h 1845"/>
              <a:gd name="T68" fmla="*/ 2799 w 3775"/>
              <a:gd name="T69" fmla="*/ 1681 h 1845"/>
              <a:gd name="T70" fmla="*/ 2779 w 3775"/>
              <a:gd name="T71" fmla="*/ 1692 h 1845"/>
              <a:gd name="T72" fmla="*/ 2650 w 3775"/>
              <a:gd name="T73" fmla="*/ 1670 h 1845"/>
              <a:gd name="T74" fmla="*/ 2351 w 3775"/>
              <a:gd name="T75" fmla="*/ 1365 h 1845"/>
              <a:gd name="T76" fmla="*/ 1881 w 3775"/>
              <a:gd name="T77" fmla="*/ 876 h 1845"/>
              <a:gd name="T78" fmla="*/ 1410 w 3775"/>
              <a:gd name="T79" fmla="*/ 694 h 1845"/>
              <a:gd name="T80" fmla="*/ 1326 w 3775"/>
              <a:gd name="T81" fmla="*/ 681 h 1845"/>
              <a:gd name="T82" fmla="*/ 986 w 3775"/>
              <a:gd name="T83" fmla="*/ 651 h 1845"/>
              <a:gd name="T84" fmla="*/ 882 w 3775"/>
              <a:gd name="T85" fmla="*/ 624 h 1845"/>
              <a:gd name="T86" fmla="*/ 852 w 3775"/>
              <a:gd name="T87" fmla="*/ 610 h 1845"/>
              <a:gd name="T88" fmla="*/ 824 w 3775"/>
              <a:gd name="T89" fmla="*/ 594 h 1845"/>
              <a:gd name="T90" fmla="*/ 610 w 3775"/>
              <a:gd name="T91" fmla="*/ 330 h 1845"/>
              <a:gd name="T92" fmla="*/ 594 w 3775"/>
              <a:gd name="T93" fmla="*/ 180 h 1845"/>
              <a:gd name="T94" fmla="*/ 642 w 3775"/>
              <a:gd name="T95" fmla="*/ 151 h 1845"/>
              <a:gd name="T96" fmla="*/ 656 w 3775"/>
              <a:gd name="T97" fmla="*/ 146 h 1845"/>
              <a:gd name="T98" fmla="*/ 663 w 3775"/>
              <a:gd name="T99" fmla="*/ 135 h 1845"/>
              <a:gd name="T100" fmla="*/ 584 w 3775"/>
              <a:gd name="T101" fmla="*/ 89 h 1845"/>
              <a:gd name="T102" fmla="*/ 0 w 3775"/>
              <a:gd name="T103" fmla="*/ 11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75" h="1845">
                <a:moveTo>
                  <a:pt x="0" y="10"/>
                </a:moveTo>
                <a:cubicBezTo>
                  <a:pt x="28" y="6"/>
                  <a:pt x="56" y="4"/>
                  <a:pt x="85" y="2"/>
                </a:cubicBezTo>
                <a:cubicBezTo>
                  <a:pt x="113" y="1"/>
                  <a:pt x="141" y="1"/>
                  <a:pt x="170" y="2"/>
                </a:cubicBezTo>
                <a:cubicBezTo>
                  <a:pt x="227" y="3"/>
                  <a:pt x="284" y="9"/>
                  <a:pt x="340" y="17"/>
                </a:cubicBezTo>
                <a:cubicBezTo>
                  <a:pt x="396" y="26"/>
                  <a:pt x="452" y="37"/>
                  <a:pt x="507" y="52"/>
                </a:cubicBezTo>
                <a:cubicBezTo>
                  <a:pt x="534" y="60"/>
                  <a:pt x="562" y="68"/>
                  <a:pt x="589" y="78"/>
                </a:cubicBezTo>
                <a:cubicBezTo>
                  <a:pt x="602" y="83"/>
                  <a:pt x="615" y="89"/>
                  <a:pt x="628" y="95"/>
                </a:cubicBezTo>
                <a:cubicBezTo>
                  <a:pt x="641" y="102"/>
                  <a:pt x="654" y="108"/>
                  <a:pt x="665" y="119"/>
                </a:cubicBezTo>
                <a:cubicBezTo>
                  <a:pt x="668" y="121"/>
                  <a:pt x="671" y="125"/>
                  <a:pt x="673" y="128"/>
                </a:cubicBezTo>
                <a:cubicBezTo>
                  <a:pt x="675" y="130"/>
                  <a:pt x="676" y="132"/>
                  <a:pt x="676" y="135"/>
                </a:cubicBezTo>
                <a:cubicBezTo>
                  <a:pt x="677" y="136"/>
                  <a:pt x="677" y="138"/>
                  <a:pt x="677" y="139"/>
                </a:cubicBezTo>
                <a:cubicBezTo>
                  <a:pt x="677" y="141"/>
                  <a:pt x="676" y="142"/>
                  <a:pt x="676" y="143"/>
                </a:cubicBezTo>
                <a:cubicBezTo>
                  <a:pt x="674" y="149"/>
                  <a:pt x="670" y="152"/>
                  <a:pt x="667" y="155"/>
                </a:cubicBezTo>
                <a:cubicBezTo>
                  <a:pt x="665" y="156"/>
                  <a:pt x="663" y="157"/>
                  <a:pt x="661" y="158"/>
                </a:cubicBezTo>
                <a:cubicBezTo>
                  <a:pt x="659" y="158"/>
                  <a:pt x="657" y="159"/>
                  <a:pt x="656" y="160"/>
                </a:cubicBezTo>
                <a:cubicBezTo>
                  <a:pt x="648" y="162"/>
                  <a:pt x="641" y="164"/>
                  <a:pt x="634" y="165"/>
                </a:cubicBezTo>
                <a:cubicBezTo>
                  <a:pt x="628" y="166"/>
                  <a:pt x="622" y="168"/>
                  <a:pt x="617" y="172"/>
                </a:cubicBezTo>
                <a:cubicBezTo>
                  <a:pt x="607" y="179"/>
                  <a:pt x="602" y="191"/>
                  <a:pt x="600" y="204"/>
                </a:cubicBezTo>
                <a:cubicBezTo>
                  <a:pt x="597" y="217"/>
                  <a:pt x="598" y="231"/>
                  <a:pt x="600" y="245"/>
                </a:cubicBezTo>
                <a:cubicBezTo>
                  <a:pt x="604" y="272"/>
                  <a:pt x="612" y="299"/>
                  <a:pt x="623" y="325"/>
                </a:cubicBezTo>
                <a:cubicBezTo>
                  <a:pt x="634" y="350"/>
                  <a:pt x="647" y="375"/>
                  <a:pt x="661" y="399"/>
                </a:cubicBezTo>
                <a:cubicBezTo>
                  <a:pt x="690" y="447"/>
                  <a:pt x="725" y="492"/>
                  <a:pt x="766" y="531"/>
                </a:cubicBezTo>
                <a:cubicBezTo>
                  <a:pt x="786" y="550"/>
                  <a:pt x="808" y="567"/>
                  <a:pt x="831" y="583"/>
                </a:cubicBezTo>
                <a:cubicBezTo>
                  <a:pt x="840" y="588"/>
                  <a:pt x="840" y="588"/>
                  <a:pt x="840" y="588"/>
                </a:cubicBezTo>
                <a:cubicBezTo>
                  <a:pt x="849" y="593"/>
                  <a:pt x="849" y="593"/>
                  <a:pt x="849" y="593"/>
                </a:cubicBezTo>
                <a:cubicBezTo>
                  <a:pt x="858" y="598"/>
                  <a:pt x="858" y="598"/>
                  <a:pt x="858" y="598"/>
                </a:cubicBezTo>
                <a:cubicBezTo>
                  <a:pt x="868" y="603"/>
                  <a:pt x="868" y="603"/>
                  <a:pt x="868" y="603"/>
                </a:cubicBezTo>
                <a:cubicBezTo>
                  <a:pt x="877" y="607"/>
                  <a:pt x="877" y="607"/>
                  <a:pt x="877" y="607"/>
                </a:cubicBezTo>
                <a:cubicBezTo>
                  <a:pt x="887" y="611"/>
                  <a:pt x="887" y="611"/>
                  <a:pt x="887" y="611"/>
                </a:cubicBezTo>
                <a:cubicBezTo>
                  <a:pt x="897" y="615"/>
                  <a:pt x="897" y="615"/>
                  <a:pt x="897" y="615"/>
                </a:cubicBezTo>
                <a:cubicBezTo>
                  <a:pt x="907" y="619"/>
                  <a:pt x="907" y="619"/>
                  <a:pt x="907" y="619"/>
                </a:cubicBezTo>
                <a:cubicBezTo>
                  <a:pt x="959" y="637"/>
                  <a:pt x="1016" y="644"/>
                  <a:pt x="1072" y="650"/>
                </a:cubicBezTo>
                <a:cubicBezTo>
                  <a:pt x="1128" y="655"/>
                  <a:pt x="1185" y="658"/>
                  <a:pt x="1242" y="664"/>
                </a:cubicBezTo>
                <a:cubicBezTo>
                  <a:pt x="1270" y="667"/>
                  <a:pt x="1298" y="670"/>
                  <a:pt x="1327" y="674"/>
                </a:cubicBezTo>
                <a:cubicBezTo>
                  <a:pt x="1341" y="676"/>
                  <a:pt x="1355" y="678"/>
                  <a:pt x="1369" y="680"/>
                </a:cubicBezTo>
                <a:cubicBezTo>
                  <a:pt x="1390" y="684"/>
                  <a:pt x="1390" y="684"/>
                  <a:pt x="1390" y="684"/>
                </a:cubicBezTo>
                <a:cubicBezTo>
                  <a:pt x="1411" y="687"/>
                  <a:pt x="1411" y="687"/>
                  <a:pt x="1411" y="687"/>
                </a:cubicBezTo>
                <a:cubicBezTo>
                  <a:pt x="1467" y="698"/>
                  <a:pt x="1522" y="711"/>
                  <a:pt x="1576" y="728"/>
                </a:cubicBezTo>
                <a:cubicBezTo>
                  <a:pt x="1631" y="745"/>
                  <a:pt x="1684" y="765"/>
                  <a:pt x="1736" y="788"/>
                </a:cubicBezTo>
                <a:cubicBezTo>
                  <a:pt x="1789" y="809"/>
                  <a:pt x="1838" y="838"/>
                  <a:pt x="1885" y="871"/>
                </a:cubicBezTo>
                <a:cubicBezTo>
                  <a:pt x="1977" y="938"/>
                  <a:pt x="2060" y="1017"/>
                  <a:pt x="2137" y="1100"/>
                </a:cubicBezTo>
                <a:cubicBezTo>
                  <a:pt x="2215" y="1183"/>
                  <a:pt x="2288" y="1270"/>
                  <a:pt x="2361" y="1357"/>
                </a:cubicBezTo>
                <a:cubicBezTo>
                  <a:pt x="2398" y="1401"/>
                  <a:pt x="2434" y="1444"/>
                  <a:pt x="2472" y="1486"/>
                </a:cubicBezTo>
                <a:cubicBezTo>
                  <a:pt x="2510" y="1528"/>
                  <a:pt x="2549" y="1569"/>
                  <a:pt x="2591" y="1606"/>
                </a:cubicBezTo>
                <a:cubicBezTo>
                  <a:pt x="2612" y="1625"/>
                  <a:pt x="2635" y="1642"/>
                  <a:pt x="2658" y="1656"/>
                </a:cubicBezTo>
                <a:cubicBezTo>
                  <a:pt x="2670" y="1663"/>
                  <a:pt x="2683" y="1669"/>
                  <a:pt x="2695" y="1674"/>
                </a:cubicBezTo>
                <a:cubicBezTo>
                  <a:pt x="2708" y="1679"/>
                  <a:pt x="2721" y="1682"/>
                  <a:pt x="2734" y="1683"/>
                </a:cubicBezTo>
                <a:cubicBezTo>
                  <a:pt x="2747" y="1684"/>
                  <a:pt x="2761" y="1682"/>
                  <a:pt x="2773" y="1677"/>
                </a:cubicBezTo>
                <a:cubicBezTo>
                  <a:pt x="2777" y="1675"/>
                  <a:pt x="2777" y="1675"/>
                  <a:pt x="2777" y="1675"/>
                </a:cubicBezTo>
                <a:cubicBezTo>
                  <a:pt x="2779" y="1674"/>
                  <a:pt x="2780" y="1673"/>
                  <a:pt x="2781" y="1673"/>
                </a:cubicBezTo>
                <a:cubicBezTo>
                  <a:pt x="2784" y="1671"/>
                  <a:pt x="2787" y="1669"/>
                  <a:pt x="2790" y="1668"/>
                </a:cubicBezTo>
                <a:cubicBezTo>
                  <a:pt x="2794" y="1664"/>
                  <a:pt x="2798" y="1660"/>
                  <a:pt x="2801" y="1655"/>
                </a:cubicBezTo>
                <a:cubicBezTo>
                  <a:pt x="2804" y="1649"/>
                  <a:pt x="2805" y="1643"/>
                  <a:pt x="2806" y="1637"/>
                </a:cubicBezTo>
                <a:cubicBezTo>
                  <a:pt x="2807" y="1631"/>
                  <a:pt x="2807" y="1624"/>
                  <a:pt x="2806" y="1617"/>
                </a:cubicBezTo>
                <a:cubicBezTo>
                  <a:pt x="2805" y="1604"/>
                  <a:pt x="2802" y="1591"/>
                  <a:pt x="2798" y="1577"/>
                </a:cubicBezTo>
                <a:cubicBezTo>
                  <a:pt x="2791" y="1551"/>
                  <a:pt x="2780" y="1524"/>
                  <a:pt x="2769" y="1498"/>
                </a:cubicBezTo>
                <a:cubicBezTo>
                  <a:pt x="2758" y="1472"/>
                  <a:pt x="2747" y="1447"/>
                  <a:pt x="2735" y="1421"/>
                </a:cubicBezTo>
                <a:cubicBezTo>
                  <a:pt x="2724" y="1394"/>
                  <a:pt x="2713" y="1368"/>
                  <a:pt x="2703" y="1341"/>
                </a:cubicBezTo>
                <a:cubicBezTo>
                  <a:pt x="2698" y="1328"/>
                  <a:pt x="2694" y="1314"/>
                  <a:pt x="2690" y="1300"/>
                </a:cubicBezTo>
                <a:cubicBezTo>
                  <a:pt x="2687" y="1285"/>
                  <a:pt x="2684" y="1271"/>
                  <a:pt x="2684" y="1255"/>
                </a:cubicBezTo>
                <a:cubicBezTo>
                  <a:pt x="2684" y="1248"/>
                  <a:pt x="2685" y="1240"/>
                  <a:pt x="2687" y="1232"/>
                </a:cubicBezTo>
                <a:cubicBezTo>
                  <a:pt x="2689" y="1224"/>
                  <a:pt x="2693" y="1217"/>
                  <a:pt x="2698" y="1210"/>
                </a:cubicBezTo>
                <a:cubicBezTo>
                  <a:pt x="2703" y="1203"/>
                  <a:pt x="2710" y="1198"/>
                  <a:pt x="2717" y="1194"/>
                </a:cubicBezTo>
                <a:cubicBezTo>
                  <a:pt x="2722" y="1192"/>
                  <a:pt x="2722" y="1192"/>
                  <a:pt x="2722" y="1192"/>
                </a:cubicBezTo>
                <a:cubicBezTo>
                  <a:pt x="2724" y="1191"/>
                  <a:pt x="2726" y="1190"/>
                  <a:pt x="2728" y="1190"/>
                </a:cubicBezTo>
                <a:cubicBezTo>
                  <a:pt x="2730" y="1189"/>
                  <a:pt x="2730" y="1189"/>
                  <a:pt x="2730" y="1189"/>
                </a:cubicBezTo>
                <a:cubicBezTo>
                  <a:pt x="2733" y="1188"/>
                  <a:pt x="2733" y="1188"/>
                  <a:pt x="2733" y="1188"/>
                </a:cubicBezTo>
                <a:cubicBezTo>
                  <a:pt x="2739" y="1187"/>
                  <a:pt x="2739" y="1187"/>
                  <a:pt x="2739" y="1187"/>
                </a:cubicBezTo>
                <a:cubicBezTo>
                  <a:pt x="2769" y="1181"/>
                  <a:pt x="2799" y="1186"/>
                  <a:pt x="2827" y="1191"/>
                </a:cubicBezTo>
                <a:cubicBezTo>
                  <a:pt x="2883" y="1201"/>
                  <a:pt x="2938" y="1216"/>
                  <a:pt x="2992" y="1234"/>
                </a:cubicBezTo>
                <a:cubicBezTo>
                  <a:pt x="3047" y="1251"/>
                  <a:pt x="3100" y="1272"/>
                  <a:pt x="3152" y="1294"/>
                </a:cubicBezTo>
                <a:cubicBezTo>
                  <a:pt x="3204" y="1317"/>
                  <a:pt x="3256" y="1342"/>
                  <a:pt x="3306" y="1369"/>
                </a:cubicBezTo>
                <a:cubicBezTo>
                  <a:pt x="3356" y="1397"/>
                  <a:pt x="3404" y="1427"/>
                  <a:pt x="3451" y="1459"/>
                </a:cubicBezTo>
                <a:cubicBezTo>
                  <a:pt x="3498" y="1492"/>
                  <a:pt x="3543" y="1527"/>
                  <a:pt x="3585" y="1565"/>
                </a:cubicBezTo>
                <a:cubicBezTo>
                  <a:pt x="3627" y="1604"/>
                  <a:pt x="3666" y="1646"/>
                  <a:pt x="3699" y="1693"/>
                </a:cubicBezTo>
                <a:cubicBezTo>
                  <a:pt x="3731" y="1739"/>
                  <a:pt x="3758" y="1790"/>
                  <a:pt x="3775" y="1845"/>
                </a:cubicBezTo>
                <a:cubicBezTo>
                  <a:pt x="3773" y="1845"/>
                  <a:pt x="3773" y="1845"/>
                  <a:pt x="3773" y="1845"/>
                </a:cubicBezTo>
                <a:cubicBezTo>
                  <a:pt x="3756" y="1791"/>
                  <a:pt x="3728" y="1741"/>
                  <a:pt x="3694" y="1696"/>
                </a:cubicBezTo>
                <a:cubicBezTo>
                  <a:pt x="3661" y="1650"/>
                  <a:pt x="3621" y="1609"/>
                  <a:pt x="3579" y="1571"/>
                </a:cubicBezTo>
                <a:cubicBezTo>
                  <a:pt x="3495" y="1496"/>
                  <a:pt x="3399" y="1434"/>
                  <a:pt x="3300" y="1380"/>
                </a:cubicBezTo>
                <a:cubicBezTo>
                  <a:pt x="3200" y="1327"/>
                  <a:pt x="3095" y="1282"/>
                  <a:pt x="2988" y="1248"/>
                </a:cubicBezTo>
                <a:cubicBezTo>
                  <a:pt x="2967" y="1242"/>
                  <a:pt x="2967" y="1242"/>
                  <a:pt x="2967" y="1242"/>
                </a:cubicBezTo>
                <a:cubicBezTo>
                  <a:pt x="2961" y="1240"/>
                  <a:pt x="2954" y="1238"/>
                  <a:pt x="2947" y="1236"/>
                </a:cubicBezTo>
                <a:cubicBezTo>
                  <a:pt x="2934" y="1232"/>
                  <a:pt x="2920" y="1228"/>
                  <a:pt x="2906" y="1225"/>
                </a:cubicBezTo>
                <a:cubicBezTo>
                  <a:pt x="2899" y="1223"/>
                  <a:pt x="2893" y="1221"/>
                  <a:pt x="2886" y="1220"/>
                </a:cubicBezTo>
                <a:cubicBezTo>
                  <a:pt x="2879" y="1218"/>
                  <a:pt x="2872" y="1216"/>
                  <a:pt x="2865" y="1215"/>
                </a:cubicBezTo>
                <a:cubicBezTo>
                  <a:pt x="2851" y="1212"/>
                  <a:pt x="2838" y="1209"/>
                  <a:pt x="2824" y="1207"/>
                </a:cubicBezTo>
                <a:cubicBezTo>
                  <a:pt x="2810" y="1204"/>
                  <a:pt x="2796" y="1202"/>
                  <a:pt x="2782" y="1201"/>
                </a:cubicBezTo>
                <a:cubicBezTo>
                  <a:pt x="2769" y="1200"/>
                  <a:pt x="2755" y="1200"/>
                  <a:pt x="2742" y="1203"/>
                </a:cubicBezTo>
                <a:cubicBezTo>
                  <a:pt x="2738" y="1204"/>
                  <a:pt x="2738" y="1204"/>
                  <a:pt x="2738" y="1204"/>
                </a:cubicBezTo>
                <a:cubicBezTo>
                  <a:pt x="2735" y="1205"/>
                  <a:pt x="2735" y="1205"/>
                  <a:pt x="2735" y="1205"/>
                </a:cubicBezTo>
                <a:cubicBezTo>
                  <a:pt x="2733" y="1206"/>
                  <a:pt x="2733" y="1206"/>
                  <a:pt x="2733" y="1206"/>
                </a:cubicBezTo>
                <a:cubicBezTo>
                  <a:pt x="2729" y="1207"/>
                  <a:pt x="2729" y="1207"/>
                  <a:pt x="2729" y="1207"/>
                </a:cubicBezTo>
                <a:cubicBezTo>
                  <a:pt x="2725" y="1209"/>
                  <a:pt x="2725" y="1209"/>
                  <a:pt x="2725" y="1209"/>
                </a:cubicBezTo>
                <a:cubicBezTo>
                  <a:pt x="2719" y="1212"/>
                  <a:pt x="2715" y="1216"/>
                  <a:pt x="2711" y="1220"/>
                </a:cubicBezTo>
                <a:cubicBezTo>
                  <a:pt x="2704" y="1230"/>
                  <a:pt x="2701" y="1242"/>
                  <a:pt x="2701" y="1255"/>
                </a:cubicBezTo>
                <a:cubicBezTo>
                  <a:pt x="2701" y="1269"/>
                  <a:pt x="2704" y="1282"/>
                  <a:pt x="2707" y="1296"/>
                </a:cubicBezTo>
                <a:cubicBezTo>
                  <a:pt x="2710" y="1309"/>
                  <a:pt x="2714" y="1322"/>
                  <a:pt x="2719" y="1335"/>
                </a:cubicBezTo>
                <a:cubicBezTo>
                  <a:pt x="2728" y="1362"/>
                  <a:pt x="2740" y="1388"/>
                  <a:pt x="2751" y="1414"/>
                </a:cubicBezTo>
                <a:cubicBezTo>
                  <a:pt x="2762" y="1440"/>
                  <a:pt x="2774" y="1465"/>
                  <a:pt x="2785" y="1492"/>
                </a:cubicBezTo>
                <a:cubicBezTo>
                  <a:pt x="2796" y="1518"/>
                  <a:pt x="2807" y="1545"/>
                  <a:pt x="2815" y="1573"/>
                </a:cubicBezTo>
                <a:cubicBezTo>
                  <a:pt x="2818" y="1587"/>
                  <a:pt x="2822" y="1601"/>
                  <a:pt x="2823" y="1616"/>
                </a:cubicBezTo>
                <a:cubicBezTo>
                  <a:pt x="2823" y="1624"/>
                  <a:pt x="2823" y="1631"/>
                  <a:pt x="2822" y="1639"/>
                </a:cubicBezTo>
                <a:cubicBezTo>
                  <a:pt x="2821" y="1647"/>
                  <a:pt x="2819" y="1655"/>
                  <a:pt x="2815" y="1662"/>
                </a:cubicBezTo>
                <a:cubicBezTo>
                  <a:pt x="2812" y="1669"/>
                  <a:pt x="2806" y="1676"/>
                  <a:pt x="2799" y="1681"/>
                </a:cubicBezTo>
                <a:cubicBezTo>
                  <a:pt x="2796" y="1683"/>
                  <a:pt x="2792" y="1685"/>
                  <a:pt x="2789" y="1687"/>
                </a:cubicBezTo>
                <a:cubicBezTo>
                  <a:pt x="2787" y="1688"/>
                  <a:pt x="2786" y="1689"/>
                  <a:pt x="2784" y="1689"/>
                </a:cubicBezTo>
                <a:cubicBezTo>
                  <a:pt x="2779" y="1692"/>
                  <a:pt x="2779" y="1692"/>
                  <a:pt x="2779" y="1692"/>
                </a:cubicBezTo>
                <a:cubicBezTo>
                  <a:pt x="2764" y="1697"/>
                  <a:pt x="2749" y="1700"/>
                  <a:pt x="2734" y="1699"/>
                </a:cubicBezTo>
                <a:cubicBezTo>
                  <a:pt x="2718" y="1698"/>
                  <a:pt x="2704" y="1694"/>
                  <a:pt x="2690" y="1689"/>
                </a:cubicBezTo>
                <a:cubicBezTo>
                  <a:pt x="2676" y="1684"/>
                  <a:pt x="2663" y="1677"/>
                  <a:pt x="2650" y="1670"/>
                </a:cubicBezTo>
                <a:cubicBezTo>
                  <a:pt x="2626" y="1654"/>
                  <a:pt x="2603" y="1636"/>
                  <a:pt x="2581" y="1618"/>
                </a:cubicBezTo>
                <a:cubicBezTo>
                  <a:pt x="2538" y="1580"/>
                  <a:pt x="2499" y="1538"/>
                  <a:pt x="2462" y="1495"/>
                </a:cubicBezTo>
                <a:cubicBezTo>
                  <a:pt x="2424" y="1453"/>
                  <a:pt x="2388" y="1409"/>
                  <a:pt x="2351" y="1365"/>
                </a:cubicBezTo>
                <a:cubicBezTo>
                  <a:pt x="2279" y="1278"/>
                  <a:pt x="2207" y="1190"/>
                  <a:pt x="2131" y="1106"/>
                </a:cubicBezTo>
                <a:cubicBezTo>
                  <a:pt x="2092" y="1064"/>
                  <a:pt x="2053" y="1024"/>
                  <a:pt x="2012" y="985"/>
                </a:cubicBezTo>
                <a:cubicBezTo>
                  <a:pt x="1971" y="946"/>
                  <a:pt x="1928" y="909"/>
                  <a:pt x="1881" y="876"/>
                </a:cubicBezTo>
                <a:cubicBezTo>
                  <a:pt x="1835" y="843"/>
                  <a:pt x="1786" y="814"/>
                  <a:pt x="1734" y="792"/>
                </a:cubicBezTo>
                <a:cubicBezTo>
                  <a:pt x="1682" y="769"/>
                  <a:pt x="1629" y="750"/>
                  <a:pt x="1575" y="733"/>
                </a:cubicBezTo>
                <a:cubicBezTo>
                  <a:pt x="1521" y="717"/>
                  <a:pt x="1465" y="704"/>
                  <a:pt x="1410" y="694"/>
                </a:cubicBezTo>
                <a:cubicBezTo>
                  <a:pt x="1389" y="690"/>
                  <a:pt x="1389" y="690"/>
                  <a:pt x="1389" y="690"/>
                </a:cubicBezTo>
                <a:cubicBezTo>
                  <a:pt x="1368" y="687"/>
                  <a:pt x="1368" y="687"/>
                  <a:pt x="1368" y="687"/>
                </a:cubicBezTo>
                <a:cubicBezTo>
                  <a:pt x="1354" y="685"/>
                  <a:pt x="1340" y="683"/>
                  <a:pt x="1326" y="681"/>
                </a:cubicBezTo>
                <a:cubicBezTo>
                  <a:pt x="1297" y="678"/>
                  <a:pt x="1269" y="675"/>
                  <a:pt x="1241" y="673"/>
                </a:cubicBezTo>
                <a:cubicBezTo>
                  <a:pt x="1184" y="668"/>
                  <a:pt x="1128" y="665"/>
                  <a:pt x="1071" y="661"/>
                </a:cubicBezTo>
                <a:cubicBezTo>
                  <a:pt x="1043" y="658"/>
                  <a:pt x="1014" y="655"/>
                  <a:pt x="986" y="651"/>
                </a:cubicBezTo>
                <a:cubicBezTo>
                  <a:pt x="958" y="646"/>
                  <a:pt x="930" y="640"/>
                  <a:pt x="902" y="631"/>
                </a:cubicBezTo>
                <a:cubicBezTo>
                  <a:pt x="892" y="628"/>
                  <a:pt x="892" y="628"/>
                  <a:pt x="892" y="628"/>
                </a:cubicBezTo>
                <a:cubicBezTo>
                  <a:pt x="889" y="626"/>
                  <a:pt x="885" y="625"/>
                  <a:pt x="882" y="624"/>
                </a:cubicBezTo>
                <a:cubicBezTo>
                  <a:pt x="872" y="620"/>
                  <a:pt x="872" y="620"/>
                  <a:pt x="872" y="620"/>
                </a:cubicBezTo>
                <a:cubicBezTo>
                  <a:pt x="862" y="615"/>
                  <a:pt x="862" y="615"/>
                  <a:pt x="862" y="615"/>
                </a:cubicBezTo>
                <a:cubicBezTo>
                  <a:pt x="852" y="610"/>
                  <a:pt x="852" y="610"/>
                  <a:pt x="852" y="610"/>
                </a:cubicBezTo>
                <a:cubicBezTo>
                  <a:pt x="843" y="605"/>
                  <a:pt x="843" y="605"/>
                  <a:pt x="843" y="605"/>
                </a:cubicBezTo>
                <a:cubicBezTo>
                  <a:pt x="833" y="600"/>
                  <a:pt x="833" y="600"/>
                  <a:pt x="833" y="600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00" y="579"/>
                  <a:pt x="777" y="561"/>
                  <a:pt x="756" y="541"/>
                </a:cubicBezTo>
                <a:cubicBezTo>
                  <a:pt x="714" y="501"/>
                  <a:pt x="678" y="456"/>
                  <a:pt x="649" y="407"/>
                </a:cubicBezTo>
                <a:cubicBezTo>
                  <a:pt x="634" y="382"/>
                  <a:pt x="621" y="356"/>
                  <a:pt x="610" y="330"/>
                </a:cubicBezTo>
                <a:cubicBezTo>
                  <a:pt x="600" y="303"/>
                  <a:pt x="591" y="275"/>
                  <a:pt x="587" y="246"/>
                </a:cubicBezTo>
                <a:cubicBezTo>
                  <a:pt x="585" y="232"/>
                  <a:pt x="584" y="217"/>
                  <a:pt x="587" y="202"/>
                </a:cubicBezTo>
                <a:cubicBezTo>
                  <a:pt x="588" y="194"/>
                  <a:pt x="590" y="187"/>
                  <a:pt x="594" y="180"/>
                </a:cubicBezTo>
                <a:cubicBezTo>
                  <a:pt x="598" y="173"/>
                  <a:pt x="603" y="166"/>
                  <a:pt x="610" y="162"/>
                </a:cubicBezTo>
                <a:cubicBezTo>
                  <a:pt x="616" y="157"/>
                  <a:pt x="624" y="154"/>
                  <a:pt x="632" y="153"/>
                </a:cubicBezTo>
                <a:cubicBezTo>
                  <a:pt x="635" y="152"/>
                  <a:pt x="639" y="151"/>
                  <a:pt x="642" y="151"/>
                </a:cubicBezTo>
                <a:cubicBezTo>
                  <a:pt x="647" y="149"/>
                  <a:pt x="647" y="149"/>
                  <a:pt x="647" y="149"/>
                </a:cubicBezTo>
                <a:cubicBezTo>
                  <a:pt x="652" y="148"/>
                  <a:pt x="652" y="148"/>
                  <a:pt x="652" y="148"/>
                </a:cubicBezTo>
                <a:cubicBezTo>
                  <a:pt x="656" y="146"/>
                  <a:pt x="656" y="146"/>
                  <a:pt x="656" y="146"/>
                </a:cubicBezTo>
                <a:cubicBezTo>
                  <a:pt x="657" y="146"/>
                  <a:pt x="659" y="145"/>
                  <a:pt x="660" y="144"/>
                </a:cubicBezTo>
                <a:cubicBezTo>
                  <a:pt x="662" y="143"/>
                  <a:pt x="664" y="141"/>
                  <a:pt x="664" y="140"/>
                </a:cubicBezTo>
                <a:cubicBezTo>
                  <a:pt x="664" y="139"/>
                  <a:pt x="664" y="137"/>
                  <a:pt x="663" y="135"/>
                </a:cubicBezTo>
                <a:cubicBezTo>
                  <a:pt x="661" y="132"/>
                  <a:pt x="659" y="130"/>
                  <a:pt x="657" y="128"/>
                </a:cubicBezTo>
                <a:cubicBezTo>
                  <a:pt x="648" y="119"/>
                  <a:pt x="635" y="112"/>
                  <a:pt x="623" y="106"/>
                </a:cubicBezTo>
                <a:cubicBezTo>
                  <a:pt x="610" y="100"/>
                  <a:pt x="597" y="94"/>
                  <a:pt x="584" y="89"/>
                </a:cubicBezTo>
                <a:cubicBezTo>
                  <a:pt x="558" y="79"/>
                  <a:pt x="531" y="70"/>
                  <a:pt x="504" y="62"/>
                </a:cubicBezTo>
                <a:cubicBezTo>
                  <a:pt x="450" y="47"/>
                  <a:pt x="394" y="35"/>
                  <a:pt x="339" y="25"/>
                </a:cubicBezTo>
                <a:cubicBezTo>
                  <a:pt x="227" y="7"/>
                  <a:pt x="113" y="0"/>
                  <a:pt x="0" y="11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75547" y="2593458"/>
            <a:ext cx="560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THANKS.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5586" y="3731353"/>
            <a:ext cx="604145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F787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A designer can use default text to simulate what text would look like.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103110" y="4564071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5F787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42A5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82654" y="4589441"/>
            <a:ext cx="6096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XXX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690822" y="2870804"/>
            <a:ext cx="2598632" cy="2598630"/>
          </a:xfrm>
          <a:prstGeom prst="ellipse">
            <a:avLst/>
          </a:prstGeom>
          <a:solidFill>
            <a:srgbClr val="5F7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31752" y="2870804"/>
            <a:ext cx="2598632" cy="2598630"/>
          </a:xfrm>
          <a:prstGeom prst="ellipse">
            <a:avLst/>
          </a:prstGeom>
          <a:solidFill>
            <a:srgbClr val="5F7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173668" y="2870804"/>
            <a:ext cx="2598632" cy="2598630"/>
          </a:xfrm>
          <a:prstGeom prst="ellipse">
            <a:avLst/>
          </a:prstGeom>
          <a:solidFill>
            <a:srgbClr val="5F7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54632" y="2870804"/>
            <a:ext cx="2598632" cy="2598630"/>
          </a:xfrm>
          <a:prstGeom prst="ellipse">
            <a:avLst/>
          </a:prstGeom>
          <a:solidFill>
            <a:srgbClr val="5F7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42739" y="3346761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13396" y="3346761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85759" y="3346761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20752" y="3346761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03651" y="3963202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市场状况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05497" y="4517354"/>
            <a:ext cx="15198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Market conditions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392178" y="3963202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目标计划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798760" y="4517354"/>
            <a:ext cx="9103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work plan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28366" y="3963201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内容回顾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19185" y="4517353"/>
            <a:ext cx="1341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Review of work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81233" y="3963201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难点分析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53135" y="4517353"/>
            <a:ext cx="1379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Work difficulties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5120" y="850982"/>
            <a:ext cx="1071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alpha val="3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CONTENTS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  <a:alpha val="30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PA_文本框 2"/>
          <p:cNvSpPr txBox="1"/>
          <p:nvPr>
            <p:custDataLst>
              <p:tags r:id="rId1"/>
            </p:custDataLst>
          </p:nvPr>
        </p:nvSpPr>
        <p:spPr>
          <a:xfrm>
            <a:off x="4985885" y="1369614"/>
            <a:ext cx="2220229" cy="10050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F787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目录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5400000" flipV="1">
            <a:off x="517442" y="4469425"/>
            <a:ext cx="1871133" cy="2906018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0289494" y="284465"/>
            <a:ext cx="2681440" cy="2024216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>
            <a:off x="558800" y="0"/>
            <a:ext cx="10176933" cy="7061200"/>
          </a:xfrm>
          <a:custGeom>
            <a:avLst/>
            <a:gdLst>
              <a:gd name="T0" fmla="*/ 170 w 3775"/>
              <a:gd name="T1" fmla="*/ 2 h 1845"/>
              <a:gd name="T2" fmla="*/ 589 w 3775"/>
              <a:gd name="T3" fmla="*/ 78 h 1845"/>
              <a:gd name="T4" fmla="*/ 673 w 3775"/>
              <a:gd name="T5" fmla="*/ 128 h 1845"/>
              <a:gd name="T6" fmla="*/ 676 w 3775"/>
              <a:gd name="T7" fmla="*/ 143 h 1845"/>
              <a:gd name="T8" fmla="*/ 656 w 3775"/>
              <a:gd name="T9" fmla="*/ 160 h 1845"/>
              <a:gd name="T10" fmla="*/ 600 w 3775"/>
              <a:gd name="T11" fmla="*/ 204 h 1845"/>
              <a:gd name="T12" fmla="*/ 661 w 3775"/>
              <a:gd name="T13" fmla="*/ 399 h 1845"/>
              <a:gd name="T14" fmla="*/ 840 w 3775"/>
              <a:gd name="T15" fmla="*/ 588 h 1845"/>
              <a:gd name="T16" fmla="*/ 868 w 3775"/>
              <a:gd name="T17" fmla="*/ 603 h 1845"/>
              <a:gd name="T18" fmla="*/ 897 w 3775"/>
              <a:gd name="T19" fmla="*/ 615 h 1845"/>
              <a:gd name="T20" fmla="*/ 1242 w 3775"/>
              <a:gd name="T21" fmla="*/ 664 h 1845"/>
              <a:gd name="T22" fmla="*/ 1390 w 3775"/>
              <a:gd name="T23" fmla="*/ 684 h 1845"/>
              <a:gd name="T24" fmla="*/ 1736 w 3775"/>
              <a:gd name="T25" fmla="*/ 788 h 1845"/>
              <a:gd name="T26" fmla="*/ 2361 w 3775"/>
              <a:gd name="T27" fmla="*/ 1357 h 1845"/>
              <a:gd name="T28" fmla="*/ 2658 w 3775"/>
              <a:gd name="T29" fmla="*/ 1656 h 1845"/>
              <a:gd name="T30" fmla="*/ 2773 w 3775"/>
              <a:gd name="T31" fmla="*/ 1677 h 1845"/>
              <a:gd name="T32" fmla="*/ 2790 w 3775"/>
              <a:gd name="T33" fmla="*/ 1668 h 1845"/>
              <a:gd name="T34" fmla="*/ 2806 w 3775"/>
              <a:gd name="T35" fmla="*/ 1617 h 1845"/>
              <a:gd name="T36" fmla="*/ 2735 w 3775"/>
              <a:gd name="T37" fmla="*/ 1421 h 1845"/>
              <a:gd name="T38" fmla="*/ 2684 w 3775"/>
              <a:gd name="T39" fmla="*/ 1255 h 1845"/>
              <a:gd name="T40" fmla="*/ 2717 w 3775"/>
              <a:gd name="T41" fmla="*/ 1194 h 1845"/>
              <a:gd name="T42" fmla="*/ 2730 w 3775"/>
              <a:gd name="T43" fmla="*/ 1189 h 1845"/>
              <a:gd name="T44" fmla="*/ 2827 w 3775"/>
              <a:gd name="T45" fmla="*/ 1191 h 1845"/>
              <a:gd name="T46" fmla="*/ 3306 w 3775"/>
              <a:gd name="T47" fmla="*/ 1369 h 1845"/>
              <a:gd name="T48" fmla="*/ 3699 w 3775"/>
              <a:gd name="T49" fmla="*/ 1693 h 1845"/>
              <a:gd name="T50" fmla="*/ 3694 w 3775"/>
              <a:gd name="T51" fmla="*/ 1696 h 1845"/>
              <a:gd name="T52" fmla="*/ 2988 w 3775"/>
              <a:gd name="T53" fmla="*/ 1248 h 1845"/>
              <a:gd name="T54" fmla="*/ 2906 w 3775"/>
              <a:gd name="T55" fmla="*/ 1225 h 1845"/>
              <a:gd name="T56" fmla="*/ 2824 w 3775"/>
              <a:gd name="T57" fmla="*/ 1207 h 1845"/>
              <a:gd name="T58" fmla="*/ 2738 w 3775"/>
              <a:gd name="T59" fmla="*/ 1204 h 1845"/>
              <a:gd name="T60" fmla="*/ 2729 w 3775"/>
              <a:gd name="T61" fmla="*/ 1207 h 1845"/>
              <a:gd name="T62" fmla="*/ 2701 w 3775"/>
              <a:gd name="T63" fmla="*/ 1255 h 1845"/>
              <a:gd name="T64" fmla="*/ 2751 w 3775"/>
              <a:gd name="T65" fmla="*/ 1414 h 1845"/>
              <a:gd name="T66" fmla="*/ 2823 w 3775"/>
              <a:gd name="T67" fmla="*/ 1616 h 1845"/>
              <a:gd name="T68" fmla="*/ 2799 w 3775"/>
              <a:gd name="T69" fmla="*/ 1681 h 1845"/>
              <a:gd name="T70" fmla="*/ 2779 w 3775"/>
              <a:gd name="T71" fmla="*/ 1692 h 1845"/>
              <a:gd name="T72" fmla="*/ 2650 w 3775"/>
              <a:gd name="T73" fmla="*/ 1670 h 1845"/>
              <a:gd name="T74" fmla="*/ 2351 w 3775"/>
              <a:gd name="T75" fmla="*/ 1365 h 1845"/>
              <a:gd name="T76" fmla="*/ 1881 w 3775"/>
              <a:gd name="T77" fmla="*/ 876 h 1845"/>
              <a:gd name="T78" fmla="*/ 1410 w 3775"/>
              <a:gd name="T79" fmla="*/ 694 h 1845"/>
              <a:gd name="T80" fmla="*/ 1326 w 3775"/>
              <a:gd name="T81" fmla="*/ 681 h 1845"/>
              <a:gd name="T82" fmla="*/ 986 w 3775"/>
              <a:gd name="T83" fmla="*/ 651 h 1845"/>
              <a:gd name="T84" fmla="*/ 882 w 3775"/>
              <a:gd name="T85" fmla="*/ 624 h 1845"/>
              <a:gd name="T86" fmla="*/ 852 w 3775"/>
              <a:gd name="T87" fmla="*/ 610 h 1845"/>
              <a:gd name="T88" fmla="*/ 824 w 3775"/>
              <a:gd name="T89" fmla="*/ 594 h 1845"/>
              <a:gd name="T90" fmla="*/ 610 w 3775"/>
              <a:gd name="T91" fmla="*/ 330 h 1845"/>
              <a:gd name="T92" fmla="*/ 594 w 3775"/>
              <a:gd name="T93" fmla="*/ 180 h 1845"/>
              <a:gd name="T94" fmla="*/ 642 w 3775"/>
              <a:gd name="T95" fmla="*/ 151 h 1845"/>
              <a:gd name="T96" fmla="*/ 656 w 3775"/>
              <a:gd name="T97" fmla="*/ 146 h 1845"/>
              <a:gd name="T98" fmla="*/ 663 w 3775"/>
              <a:gd name="T99" fmla="*/ 135 h 1845"/>
              <a:gd name="T100" fmla="*/ 584 w 3775"/>
              <a:gd name="T101" fmla="*/ 89 h 1845"/>
              <a:gd name="T102" fmla="*/ 0 w 3775"/>
              <a:gd name="T103" fmla="*/ 11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75" h="1845">
                <a:moveTo>
                  <a:pt x="0" y="10"/>
                </a:moveTo>
                <a:cubicBezTo>
                  <a:pt x="28" y="6"/>
                  <a:pt x="56" y="4"/>
                  <a:pt x="85" y="2"/>
                </a:cubicBezTo>
                <a:cubicBezTo>
                  <a:pt x="113" y="1"/>
                  <a:pt x="141" y="1"/>
                  <a:pt x="170" y="2"/>
                </a:cubicBezTo>
                <a:cubicBezTo>
                  <a:pt x="227" y="3"/>
                  <a:pt x="284" y="9"/>
                  <a:pt x="340" y="17"/>
                </a:cubicBezTo>
                <a:cubicBezTo>
                  <a:pt x="396" y="26"/>
                  <a:pt x="452" y="37"/>
                  <a:pt x="507" y="52"/>
                </a:cubicBezTo>
                <a:cubicBezTo>
                  <a:pt x="534" y="60"/>
                  <a:pt x="562" y="68"/>
                  <a:pt x="589" y="78"/>
                </a:cubicBezTo>
                <a:cubicBezTo>
                  <a:pt x="602" y="83"/>
                  <a:pt x="615" y="89"/>
                  <a:pt x="628" y="95"/>
                </a:cubicBezTo>
                <a:cubicBezTo>
                  <a:pt x="641" y="102"/>
                  <a:pt x="654" y="108"/>
                  <a:pt x="665" y="119"/>
                </a:cubicBezTo>
                <a:cubicBezTo>
                  <a:pt x="668" y="121"/>
                  <a:pt x="671" y="125"/>
                  <a:pt x="673" y="128"/>
                </a:cubicBezTo>
                <a:cubicBezTo>
                  <a:pt x="675" y="130"/>
                  <a:pt x="676" y="132"/>
                  <a:pt x="676" y="135"/>
                </a:cubicBezTo>
                <a:cubicBezTo>
                  <a:pt x="677" y="136"/>
                  <a:pt x="677" y="138"/>
                  <a:pt x="677" y="139"/>
                </a:cubicBezTo>
                <a:cubicBezTo>
                  <a:pt x="677" y="141"/>
                  <a:pt x="676" y="142"/>
                  <a:pt x="676" y="143"/>
                </a:cubicBezTo>
                <a:cubicBezTo>
                  <a:pt x="674" y="149"/>
                  <a:pt x="670" y="152"/>
                  <a:pt x="667" y="155"/>
                </a:cubicBezTo>
                <a:cubicBezTo>
                  <a:pt x="665" y="156"/>
                  <a:pt x="663" y="157"/>
                  <a:pt x="661" y="158"/>
                </a:cubicBezTo>
                <a:cubicBezTo>
                  <a:pt x="659" y="158"/>
                  <a:pt x="657" y="159"/>
                  <a:pt x="656" y="160"/>
                </a:cubicBezTo>
                <a:cubicBezTo>
                  <a:pt x="648" y="162"/>
                  <a:pt x="641" y="164"/>
                  <a:pt x="634" y="165"/>
                </a:cubicBezTo>
                <a:cubicBezTo>
                  <a:pt x="628" y="166"/>
                  <a:pt x="622" y="168"/>
                  <a:pt x="617" y="172"/>
                </a:cubicBezTo>
                <a:cubicBezTo>
                  <a:pt x="607" y="179"/>
                  <a:pt x="602" y="191"/>
                  <a:pt x="600" y="204"/>
                </a:cubicBezTo>
                <a:cubicBezTo>
                  <a:pt x="597" y="217"/>
                  <a:pt x="598" y="231"/>
                  <a:pt x="600" y="245"/>
                </a:cubicBezTo>
                <a:cubicBezTo>
                  <a:pt x="604" y="272"/>
                  <a:pt x="612" y="299"/>
                  <a:pt x="623" y="325"/>
                </a:cubicBezTo>
                <a:cubicBezTo>
                  <a:pt x="634" y="350"/>
                  <a:pt x="647" y="375"/>
                  <a:pt x="661" y="399"/>
                </a:cubicBezTo>
                <a:cubicBezTo>
                  <a:pt x="690" y="447"/>
                  <a:pt x="725" y="492"/>
                  <a:pt x="766" y="531"/>
                </a:cubicBezTo>
                <a:cubicBezTo>
                  <a:pt x="786" y="550"/>
                  <a:pt x="808" y="567"/>
                  <a:pt x="831" y="583"/>
                </a:cubicBezTo>
                <a:cubicBezTo>
                  <a:pt x="840" y="588"/>
                  <a:pt x="840" y="588"/>
                  <a:pt x="840" y="588"/>
                </a:cubicBezTo>
                <a:cubicBezTo>
                  <a:pt x="849" y="593"/>
                  <a:pt x="849" y="593"/>
                  <a:pt x="849" y="593"/>
                </a:cubicBezTo>
                <a:cubicBezTo>
                  <a:pt x="858" y="598"/>
                  <a:pt x="858" y="598"/>
                  <a:pt x="858" y="598"/>
                </a:cubicBezTo>
                <a:cubicBezTo>
                  <a:pt x="868" y="603"/>
                  <a:pt x="868" y="603"/>
                  <a:pt x="868" y="603"/>
                </a:cubicBezTo>
                <a:cubicBezTo>
                  <a:pt x="877" y="607"/>
                  <a:pt x="877" y="607"/>
                  <a:pt x="877" y="607"/>
                </a:cubicBezTo>
                <a:cubicBezTo>
                  <a:pt x="887" y="611"/>
                  <a:pt x="887" y="611"/>
                  <a:pt x="887" y="611"/>
                </a:cubicBezTo>
                <a:cubicBezTo>
                  <a:pt x="897" y="615"/>
                  <a:pt x="897" y="615"/>
                  <a:pt x="897" y="615"/>
                </a:cubicBezTo>
                <a:cubicBezTo>
                  <a:pt x="907" y="619"/>
                  <a:pt x="907" y="619"/>
                  <a:pt x="907" y="619"/>
                </a:cubicBezTo>
                <a:cubicBezTo>
                  <a:pt x="959" y="637"/>
                  <a:pt x="1016" y="644"/>
                  <a:pt x="1072" y="650"/>
                </a:cubicBezTo>
                <a:cubicBezTo>
                  <a:pt x="1128" y="655"/>
                  <a:pt x="1185" y="658"/>
                  <a:pt x="1242" y="664"/>
                </a:cubicBezTo>
                <a:cubicBezTo>
                  <a:pt x="1270" y="667"/>
                  <a:pt x="1298" y="670"/>
                  <a:pt x="1327" y="674"/>
                </a:cubicBezTo>
                <a:cubicBezTo>
                  <a:pt x="1341" y="676"/>
                  <a:pt x="1355" y="678"/>
                  <a:pt x="1369" y="680"/>
                </a:cubicBezTo>
                <a:cubicBezTo>
                  <a:pt x="1390" y="684"/>
                  <a:pt x="1390" y="684"/>
                  <a:pt x="1390" y="684"/>
                </a:cubicBezTo>
                <a:cubicBezTo>
                  <a:pt x="1411" y="687"/>
                  <a:pt x="1411" y="687"/>
                  <a:pt x="1411" y="687"/>
                </a:cubicBezTo>
                <a:cubicBezTo>
                  <a:pt x="1467" y="698"/>
                  <a:pt x="1522" y="711"/>
                  <a:pt x="1576" y="728"/>
                </a:cubicBezTo>
                <a:cubicBezTo>
                  <a:pt x="1631" y="745"/>
                  <a:pt x="1684" y="765"/>
                  <a:pt x="1736" y="788"/>
                </a:cubicBezTo>
                <a:cubicBezTo>
                  <a:pt x="1789" y="809"/>
                  <a:pt x="1838" y="838"/>
                  <a:pt x="1885" y="871"/>
                </a:cubicBezTo>
                <a:cubicBezTo>
                  <a:pt x="1977" y="938"/>
                  <a:pt x="2060" y="1017"/>
                  <a:pt x="2137" y="1100"/>
                </a:cubicBezTo>
                <a:cubicBezTo>
                  <a:pt x="2215" y="1183"/>
                  <a:pt x="2288" y="1270"/>
                  <a:pt x="2361" y="1357"/>
                </a:cubicBezTo>
                <a:cubicBezTo>
                  <a:pt x="2398" y="1401"/>
                  <a:pt x="2434" y="1444"/>
                  <a:pt x="2472" y="1486"/>
                </a:cubicBezTo>
                <a:cubicBezTo>
                  <a:pt x="2510" y="1528"/>
                  <a:pt x="2549" y="1569"/>
                  <a:pt x="2591" y="1606"/>
                </a:cubicBezTo>
                <a:cubicBezTo>
                  <a:pt x="2612" y="1625"/>
                  <a:pt x="2635" y="1642"/>
                  <a:pt x="2658" y="1656"/>
                </a:cubicBezTo>
                <a:cubicBezTo>
                  <a:pt x="2670" y="1663"/>
                  <a:pt x="2683" y="1669"/>
                  <a:pt x="2695" y="1674"/>
                </a:cubicBezTo>
                <a:cubicBezTo>
                  <a:pt x="2708" y="1679"/>
                  <a:pt x="2721" y="1682"/>
                  <a:pt x="2734" y="1683"/>
                </a:cubicBezTo>
                <a:cubicBezTo>
                  <a:pt x="2747" y="1684"/>
                  <a:pt x="2761" y="1682"/>
                  <a:pt x="2773" y="1677"/>
                </a:cubicBezTo>
                <a:cubicBezTo>
                  <a:pt x="2777" y="1675"/>
                  <a:pt x="2777" y="1675"/>
                  <a:pt x="2777" y="1675"/>
                </a:cubicBezTo>
                <a:cubicBezTo>
                  <a:pt x="2779" y="1674"/>
                  <a:pt x="2780" y="1673"/>
                  <a:pt x="2781" y="1673"/>
                </a:cubicBezTo>
                <a:cubicBezTo>
                  <a:pt x="2784" y="1671"/>
                  <a:pt x="2787" y="1669"/>
                  <a:pt x="2790" y="1668"/>
                </a:cubicBezTo>
                <a:cubicBezTo>
                  <a:pt x="2794" y="1664"/>
                  <a:pt x="2798" y="1660"/>
                  <a:pt x="2801" y="1655"/>
                </a:cubicBezTo>
                <a:cubicBezTo>
                  <a:pt x="2804" y="1649"/>
                  <a:pt x="2805" y="1643"/>
                  <a:pt x="2806" y="1637"/>
                </a:cubicBezTo>
                <a:cubicBezTo>
                  <a:pt x="2807" y="1631"/>
                  <a:pt x="2807" y="1624"/>
                  <a:pt x="2806" y="1617"/>
                </a:cubicBezTo>
                <a:cubicBezTo>
                  <a:pt x="2805" y="1604"/>
                  <a:pt x="2802" y="1591"/>
                  <a:pt x="2798" y="1577"/>
                </a:cubicBezTo>
                <a:cubicBezTo>
                  <a:pt x="2791" y="1551"/>
                  <a:pt x="2780" y="1524"/>
                  <a:pt x="2769" y="1498"/>
                </a:cubicBezTo>
                <a:cubicBezTo>
                  <a:pt x="2758" y="1472"/>
                  <a:pt x="2747" y="1447"/>
                  <a:pt x="2735" y="1421"/>
                </a:cubicBezTo>
                <a:cubicBezTo>
                  <a:pt x="2724" y="1394"/>
                  <a:pt x="2713" y="1368"/>
                  <a:pt x="2703" y="1341"/>
                </a:cubicBezTo>
                <a:cubicBezTo>
                  <a:pt x="2698" y="1328"/>
                  <a:pt x="2694" y="1314"/>
                  <a:pt x="2690" y="1300"/>
                </a:cubicBezTo>
                <a:cubicBezTo>
                  <a:pt x="2687" y="1285"/>
                  <a:pt x="2684" y="1271"/>
                  <a:pt x="2684" y="1255"/>
                </a:cubicBezTo>
                <a:cubicBezTo>
                  <a:pt x="2684" y="1248"/>
                  <a:pt x="2685" y="1240"/>
                  <a:pt x="2687" y="1232"/>
                </a:cubicBezTo>
                <a:cubicBezTo>
                  <a:pt x="2689" y="1224"/>
                  <a:pt x="2693" y="1217"/>
                  <a:pt x="2698" y="1210"/>
                </a:cubicBezTo>
                <a:cubicBezTo>
                  <a:pt x="2703" y="1203"/>
                  <a:pt x="2710" y="1198"/>
                  <a:pt x="2717" y="1194"/>
                </a:cubicBezTo>
                <a:cubicBezTo>
                  <a:pt x="2722" y="1192"/>
                  <a:pt x="2722" y="1192"/>
                  <a:pt x="2722" y="1192"/>
                </a:cubicBezTo>
                <a:cubicBezTo>
                  <a:pt x="2724" y="1191"/>
                  <a:pt x="2726" y="1190"/>
                  <a:pt x="2728" y="1190"/>
                </a:cubicBezTo>
                <a:cubicBezTo>
                  <a:pt x="2730" y="1189"/>
                  <a:pt x="2730" y="1189"/>
                  <a:pt x="2730" y="1189"/>
                </a:cubicBezTo>
                <a:cubicBezTo>
                  <a:pt x="2733" y="1188"/>
                  <a:pt x="2733" y="1188"/>
                  <a:pt x="2733" y="1188"/>
                </a:cubicBezTo>
                <a:cubicBezTo>
                  <a:pt x="2739" y="1187"/>
                  <a:pt x="2739" y="1187"/>
                  <a:pt x="2739" y="1187"/>
                </a:cubicBezTo>
                <a:cubicBezTo>
                  <a:pt x="2769" y="1181"/>
                  <a:pt x="2799" y="1186"/>
                  <a:pt x="2827" y="1191"/>
                </a:cubicBezTo>
                <a:cubicBezTo>
                  <a:pt x="2883" y="1201"/>
                  <a:pt x="2938" y="1216"/>
                  <a:pt x="2992" y="1234"/>
                </a:cubicBezTo>
                <a:cubicBezTo>
                  <a:pt x="3047" y="1251"/>
                  <a:pt x="3100" y="1272"/>
                  <a:pt x="3152" y="1294"/>
                </a:cubicBezTo>
                <a:cubicBezTo>
                  <a:pt x="3204" y="1317"/>
                  <a:pt x="3256" y="1342"/>
                  <a:pt x="3306" y="1369"/>
                </a:cubicBezTo>
                <a:cubicBezTo>
                  <a:pt x="3356" y="1397"/>
                  <a:pt x="3404" y="1427"/>
                  <a:pt x="3451" y="1459"/>
                </a:cubicBezTo>
                <a:cubicBezTo>
                  <a:pt x="3498" y="1492"/>
                  <a:pt x="3543" y="1527"/>
                  <a:pt x="3585" y="1565"/>
                </a:cubicBezTo>
                <a:cubicBezTo>
                  <a:pt x="3627" y="1604"/>
                  <a:pt x="3666" y="1646"/>
                  <a:pt x="3699" y="1693"/>
                </a:cubicBezTo>
                <a:cubicBezTo>
                  <a:pt x="3731" y="1739"/>
                  <a:pt x="3758" y="1790"/>
                  <a:pt x="3775" y="1845"/>
                </a:cubicBezTo>
                <a:cubicBezTo>
                  <a:pt x="3773" y="1845"/>
                  <a:pt x="3773" y="1845"/>
                  <a:pt x="3773" y="1845"/>
                </a:cubicBezTo>
                <a:cubicBezTo>
                  <a:pt x="3756" y="1791"/>
                  <a:pt x="3728" y="1741"/>
                  <a:pt x="3694" y="1696"/>
                </a:cubicBezTo>
                <a:cubicBezTo>
                  <a:pt x="3661" y="1650"/>
                  <a:pt x="3621" y="1609"/>
                  <a:pt x="3579" y="1571"/>
                </a:cubicBezTo>
                <a:cubicBezTo>
                  <a:pt x="3495" y="1496"/>
                  <a:pt x="3399" y="1434"/>
                  <a:pt x="3300" y="1380"/>
                </a:cubicBezTo>
                <a:cubicBezTo>
                  <a:pt x="3200" y="1327"/>
                  <a:pt x="3095" y="1282"/>
                  <a:pt x="2988" y="1248"/>
                </a:cubicBezTo>
                <a:cubicBezTo>
                  <a:pt x="2967" y="1242"/>
                  <a:pt x="2967" y="1242"/>
                  <a:pt x="2967" y="1242"/>
                </a:cubicBezTo>
                <a:cubicBezTo>
                  <a:pt x="2961" y="1240"/>
                  <a:pt x="2954" y="1238"/>
                  <a:pt x="2947" y="1236"/>
                </a:cubicBezTo>
                <a:cubicBezTo>
                  <a:pt x="2934" y="1232"/>
                  <a:pt x="2920" y="1228"/>
                  <a:pt x="2906" y="1225"/>
                </a:cubicBezTo>
                <a:cubicBezTo>
                  <a:pt x="2899" y="1223"/>
                  <a:pt x="2893" y="1221"/>
                  <a:pt x="2886" y="1220"/>
                </a:cubicBezTo>
                <a:cubicBezTo>
                  <a:pt x="2879" y="1218"/>
                  <a:pt x="2872" y="1216"/>
                  <a:pt x="2865" y="1215"/>
                </a:cubicBezTo>
                <a:cubicBezTo>
                  <a:pt x="2851" y="1212"/>
                  <a:pt x="2838" y="1209"/>
                  <a:pt x="2824" y="1207"/>
                </a:cubicBezTo>
                <a:cubicBezTo>
                  <a:pt x="2810" y="1204"/>
                  <a:pt x="2796" y="1202"/>
                  <a:pt x="2782" y="1201"/>
                </a:cubicBezTo>
                <a:cubicBezTo>
                  <a:pt x="2769" y="1200"/>
                  <a:pt x="2755" y="1200"/>
                  <a:pt x="2742" y="1203"/>
                </a:cubicBezTo>
                <a:cubicBezTo>
                  <a:pt x="2738" y="1204"/>
                  <a:pt x="2738" y="1204"/>
                  <a:pt x="2738" y="1204"/>
                </a:cubicBezTo>
                <a:cubicBezTo>
                  <a:pt x="2735" y="1205"/>
                  <a:pt x="2735" y="1205"/>
                  <a:pt x="2735" y="1205"/>
                </a:cubicBezTo>
                <a:cubicBezTo>
                  <a:pt x="2733" y="1206"/>
                  <a:pt x="2733" y="1206"/>
                  <a:pt x="2733" y="1206"/>
                </a:cubicBezTo>
                <a:cubicBezTo>
                  <a:pt x="2729" y="1207"/>
                  <a:pt x="2729" y="1207"/>
                  <a:pt x="2729" y="1207"/>
                </a:cubicBezTo>
                <a:cubicBezTo>
                  <a:pt x="2725" y="1209"/>
                  <a:pt x="2725" y="1209"/>
                  <a:pt x="2725" y="1209"/>
                </a:cubicBezTo>
                <a:cubicBezTo>
                  <a:pt x="2719" y="1212"/>
                  <a:pt x="2715" y="1216"/>
                  <a:pt x="2711" y="1220"/>
                </a:cubicBezTo>
                <a:cubicBezTo>
                  <a:pt x="2704" y="1230"/>
                  <a:pt x="2701" y="1242"/>
                  <a:pt x="2701" y="1255"/>
                </a:cubicBezTo>
                <a:cubicBezTo>
                  <a:pt x="2701" y="1269"/>
                  <a:pt x="2704" y="1282"/>
                  <a:pt x="2707" y="1296"/>
                </a:cubicBezTo>
                <a:cubicBezTo>
                  <a:pt x="2710" y="1309"/>
                  <a:pt x="2714" y="1322"/>
                  <a:pt x="2719" y="1335"/>
                </a:cubicBezTo>
                <a:cubicBezTo>
                  <a:pt x="2728" y="1362"/>
                  <a:pt x="2740" y="1388"/>
                  <a:pt x="2751" y="1414"/>
                </a:cubicBezTo>
                <a:cubicBezTo>
                  <a:pt x="2762" y="1440"/>
                  <a:pt x="2774" y="1465"/>
                  <a:pt x="2785" y="1492"/>
                </a:cubicBezTo>
                <a:cubicBezTo>
                  <a:pt x="2796" y="1518"/>
                  <a:pt x="2807" y="1545"/>
                  <a:pt x="2815" y="1573"/>
                </a:cubicBezTo>
                <a:cubicBezTo>
                  <a:pt x="2818" y="1587"/>
                  <a:pt x="2822" y="1601"/>
                  <a:pt x="2823" y="1616"/>
                </a:cubicBezTo>
                <a:cubicBezTo>
                  <a:pt x="2823" y="1624"/>
                  <a:pt x="2823" y="1631"/>
                  <a:pt x="2822" y="1639"/>
                </a:cubicBezTo>
                <a:cubicBezTo>
                  <a:pt x="2821" y="1647"/>
                  <a:pt x="2819" y="1655"/>
                  <a:pt x="2815" y="1662"/>
                </a:cubicBezTo>
                <a:cubicBezTo>
                  <a:pt x="2812" y="1669"/>
                  <a:pt x="2806" y="1676"/>
                  <a:pt x="2799" y="1681"/>
                </a:cubicBezTo>
                <a:cubicBezTo>
                  <a:pt x="2796" y="1683"/>
                  <a:pt x="2792" y="1685"/>
                  <a:pt x="2789" y="1687"/>
                </a:cubicBezTo>
                <a:cubicBezTo>
                  <a:pt x="2787" y="1688"/>
                  <a:pt x="2786" y="1689"/>
                  <a:pt x="2784" y="1689"/>
                </a:cubicBezTo>
                <a:cubicBezTo>
                  <a:pt x="2779" y="1692"/>
                  <a:pt x="2779" y="1692"/>
                  <a:pt x="2779" y="1692"/>
                </a:cubicBezTo>
                <a:cubicBezTo>
                  <a:pt x="2764" y="1697"/>
                  <a:pt x="2749" y="1700"/>
                  <a:pt x="2734" y="1699"/>
                </a:cubicBezTo>
                <a:cubicBezTo>
                  <a:pt x="2718" y="1698"/>
                  <a:pt x="2704" y="1694"/>
                  <a:pt x="2690" y="1689"/>
                </a:cubicBezTo>
                <a:cubicBezTo>
                  <a:pt x="2676" y="1684"/>
                  <a:pt x="2663" y="1677"/>
                  <a:pt x="2650" y="1670"/>
                </a:cubicBezTo>
                <a:cubicBezTo>
                  <a:pt x="2626" y="1654"/>
                  <a:pt x="2603" y="1636"/>
                  <a:pt x="2581" y="1618"/>
                </a:cubicBezTo>
                <a:cubicBezTo>
                  <a:pt x="2538" y="1580"/>
                  <a:pt x="2499" y="1538"/>
                  <a:pt x="2462" y="1495"/>
                </a:cubicBezTo>
                <a:cubicBezTo>
                  <a:pt x="2424" y="1453"/>
                  <a:pt x="2388" y="1409"/>
                  <a:pt x="2351" y="1365"/>
                </a:cubicBezTo>
                <a:cubicBezTo>
                  <a:pt x="2279" y="1278"/>
                  <a:pt x="2207" y="1190"/>
                  <a:pt x="2131" y="1106"/>
                </a:cubicBezTo>
                <a:cubicBezTo>
                  <a:pt x="2092" y="1064"/>
                  <a:pt x="2053" y="1024"/>
                  <a:pt x="2012" y="985"/>
                </a:cubicBezTo>
                <a:cubicBezTo>
                  <a:pt x="1971" y="946"/>
                  <a:pt x="1928" y="909"/>
                  <a:pt x="1881" y="876"/>
                </a:cubicBezTo>
                <a:cubicBezTo>
                  <a:pt x="1835" y="843"/>
                  <a:pt x="1786" y="814"/>
                  <a:pt x="1734" y="792"/>
                </a:cubicBezTo>
                <a:cubicBezTo>
                  <a:pt x="1682" y="769"/>
                  <a:pt x="1629" y="750"/>
                  <a:pt x="1575" y="733"/>
                </a:cubicBezTo>
                <a:cubicBezTo>
                  <a:pt x="1521" y="717"/>
                  <a:pt x="1465" y="704"/>
                  <a:pt x="1410" y="694"/>
                </a:cubicBezTo>
                <a:cubicBezTo>
                  <a:pt x="1389" y="690"/>
                  <a:pt x="1389" y="690"/>
                  <a:pt x="1389" y="690"/>
                </a:cubicBezTo>
                <a:cubicBezTo>
                  <a:pt x="1368" y="687"/>
                  <a:pt x="1368" y="687"/>
                  <a:pt x="1368" y="687"/>
                </a:cubicBezTo>
                <a:cubicBezTo>
                  <a:pt x="1354" y="685"/>
                  <a:pt x="1340" y="683"/>
                  <a:pt x="1326" y="681"/>
                </a:cubicBezTo>
                <a:cubicBezTo>
                  <a:pt x="1297" y="678"/>
                  <a:pt x="1269" y="675"/>
                  <a:pt x="1241" y="673"/>
                </a:cubicBezTo>
                <a:cubicBezTo>
                  <a:pt x="1184" y="668"/>
                  <a:pt x="1128" y="665"/>
                  <a:pt x="1071" y="661"/>
                </a:cubicBezTo>
                <a:cubicBezTo>
                  <a:pt x="1043" y="658"/>
                  <a:pt x="1014" y="655"/>
                  <a:pt x="986" y="651"/>
                </a:cubicBezTo>
                <a:cubicBezTo>
                  <a:pt x="958" y="646"/>
                  <a:pt x="930" y="640"/>
                  <a:pt x="902" y="631"/>
                </a:cubicBezTo>
                <a:cubicBezTo>
                  <a:pt x="892" y="628"/>
                  <a:pt x="892" y="628"/>
                  <a:pt x="892" y="628"/>
                </a:cubicBezTo>
                <a:cubicBezTo>
                  <a:pt x="889" y="626"/>
                  <a:pt x="885" y="625"/>
                  <a:pt x="882" y="624"/>
                </a:cubicBezTo>
                <a:cubicBezTo>
                  <a:pt x="872" y="620"/>
                  <a:pt x="872" y="620"/>
                  <a:pt x="872" y="620"/>
                </a:cubicBezTo>
                <a:cubicBezTo>
                  <a:pt x="862" y="615"/>
                  <a:pt x="862" y="615"/>
                  <a:pt x="862" y="615"/>
                </a:cubicBezTo>
                <a:cubicBezTo>
                  <a:pt x="852" y="610"/>
                  <a:pt x="852" y="610"/>
                  <a:pt x="852" y="610"/>
                </a:cubicBezTo>
                <a:cubicBezTo>
                  <a:pt x="843" y="605"/>
                  <a:pt x="843" y="605"/>
                  <a:pt x="843" y="605"/>
                </a:cubicBezTo>
                <a:cubicBezTo>
                  <a:pt x="833" y="600"/>
                  <a:pt x="833" y="600"/>
                  <a:pt x="833" y="600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00" y="579"/>
                  <a:pt x="777" y="561"/>
                  <a:pt x="756" y="541"/>
                </a:cubicBezTo>
                <a:cubicBezTo>
                  <a:pt x="714" y="501"/>
                  <a:pt x="678" y="456"/>
                  <a:pt x="649" y="407"/>
                </a:cubicBezTo>
                <a:cubicBezTo>
                  <a:pt x="634" y="382"/>
                  <a:pt x="621" y="356"/>
                  <a:pt x="610" y="330"/>
                </a:cubicBezTo>
                <a:cubicBezTo>
                  <a:pt x="600" y="303"/>
                  <a:pt x="591" y="275"/>
                  <a:pt x="587" y="246"/>
                </a:cubicBezTo>
                <a:cubicBezTo>
                  <a:pt x="585" y="232"/>
                  <a:pt x="584" y="217"/>
                  <a:pt x="587" y="202"/>
                </a:cubicBezTo>
                <a:cubicBezTo>
                  <a:pt x="588" y="194"/>
                  <a:pt x="590" y="187"/>
                  <a:pt x="594" y="180"/>
                </a:cubicBezTo>
                <a:cubicBezTo>
                  <a:pt x="598" y="173"/>
                  <a:pt x="603" y="166"/>
                  <a:pt x="610" y="162"/>
                </a:cubicBezTo>
                <a:cubicBezTo>
                  <a:pt x="616" y="157"/>
                  <a:pt x="624" y="154"/>
                  <a:pt x="632" y="153"/>
                </a:cubicBezTo>
                <a:cubicBezTo>
                  <a:pt x="635" y="152"/>
                  <a:pt x="639" y="151"/>
                  <a:pt x="642" y="151"/>
                </a:cubicBezTo>
                <a:cubicBezTo>
                  <a:pt x="647" y="149"/>
                  <a:pt x="647" y="149"/>
                  <a:pt x="647" y="149"/>
                </a:cubicBezTo>
                <a:cubicBezTo>
                  <a:pt x="652" y="148"/>
                  <a:pt x="652" y="148"/>
                  <a:pt x="652" y="148"/>
                </a:cubicBezTo>
                <a:cubicBezTo>
                  <a:pt x="656" y="146"/>
                  <a:pt x="656" y="146"/>
                  <a:pt x="656" y="146"/>
                </a:cubicBezTo>
                <a:cubicBezTo>
                  <a:pt x="657" y="146"/>
                  <a:pt x="659" y="145"/>
                  <a:pt x="660" y="144"/>
                </a:cubicBezTo>
                <a:cubicBezTo>
                  <a:pt x="662" y="143"/>
                  <a:pt x="664" y="141"/>
                  <a:pt x="664" y="140"/>
                </a:cubicBezTo>
                <a:cubicBezTo>
                  <a:pt x="664" y="139"/>
                  <a:pt x="664" y="137"/>
                  <a:pt x="663" y="135"/>
                </a:cubicBezTo>
                <a:cubicBezTo>
                  <a:pt x="661" y="132"/>
                  <a:pt x="659" y="130"/>
                  <a:pt x="657" y="128"/>
                </a:cubicBezTo>
                <a:cubicBezTo>
                  <a:pt x="648" y="119"/>
                  <a:pt x="635" y="112"/>
                  <a:pt x="623" y="106"/>
                </a:cubicBezTo>
                <a:cubicBezTo>
                  <a:pt x="610" y="100"/>
                  <a:pt x="597" y="94"/>
                  <a:pt x="584" y="89"/>
                </a:cubicBezTo>
                <a:cubicBezTo>
                  <a:pt x="558" y="79"/>
                  <a:pt x="531" y="70"/>
                  <a:pt x="504" y="62"/>
                </a:cubicBezTo>
                <a:cubicBezTo>
                  <a:pt x="450" y="47"/>
                  <a:pt x="394" y="35"/>
                  <a:pt x="339" y="25"/>
                </a:cubicBezTo>
                <a:cubicBezTo>
                  <a:pt x="227" y="7"/>
                  <a:pt x="113" y="0"/>
                  <a:pt x="0" y="11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37495" y="5113866"/>
            <a:ext cx="1200978" cy="906617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8386" y="3684647"/>
            <a:ext cx="673287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rgbClr val="5F78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3888262" y="2849124"/>
            <a:ext cx="4408949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0">
                <a:solidFill>
                  <a:srgbClr val="5F787F"/>
                </a:solidFill>
                <a:latin typeface="微软雅黑" panose="020B0503020204020204" charset="-122"/>
                <a:cs typeface="+mn-ea"/>
                <a:sym typeface="+mn-lt"/>
              </a:rPr>
              <a:t>年中工作概述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011656" y="4550836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5F787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25F4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34776" y="4585830"/>
            <a:ext cx="1331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PART.01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37696" y="1653607"/>
            <a:ext cx="1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05137"/>
            <a:ext cx="12192000" cy="1852862"/>
          </a:xfrm>
          <a:prstGeom prst="rect">
            <a:avLst/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61196" y="1260910"/>
            <a:ext cx="4283242" cy="495941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96900" y="1511167"/>
          <a:ext cx="6169660" cy="339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733271" y="5490668"/>
            <a:ext cx="55300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787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内容回顾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52330" y="2060715"/>
            <a:ext cx="1663148" cy="1663148"/>
          </a:xfrm>
          <a:prstGeom prst="roundRect">
            <a:avLst>
              <a:gd name="adj" fmla="val 14675"/>
            </a:avLst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877956" y="3240158"/>
            <a:ext cx="748748" cy="748748"/>
          </a:xfrm>
          <a:prstGeom prst="roundRect">
            <a:avLst>
              <a:gd name="adj" fmla="val 14675"/>
            </a:avLst>
          </a:prstGeom>
          <a:solidFill>
            <a:srgbClr val="CE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1612867" y="436328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内容回顾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990362" y="4699396"/>
            <a:ext cx="224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4239175" y="436328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内容回顾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3616670" y="4699396"/>
            <a:ext cx="224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6865483" y="436328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内容回顾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6242978" y="4699396"/>
            <a:ext cx="224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9491791" y="436328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内容回顾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8869286" y="4699396"/>
            <a:ext cx="2249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iconfont-1187-868319"/>
          <p:cNvSpPr>
            <a:spLocks noChangeAspect="1"/>
          </p:cNvSpPr>
          <p:nvPr/>
        </p:nvSpPr>
        <p:spPr bwMode="auto">
          <a:xfrm>
            <a:off x="1684308" y="2441632"/>
            <a:ext cx="799192" cy="798526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Shape 31318"/>
          <p:cNvSpPr/>
          <p:nvPr/>
        </p:nvSpPr>
        <p:spPr>
          <a:xfrm>
            <a:off x="990362" y="3419651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01</a:t>
            </a:r>
            <a:endParaRPr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849756" y="2060715"/>
            <a:ext cx="1663148" cy="1663148"/>
          </a:xfrm>
          <a:prstGeom prst="roundRect">
            <a:avLst>
              <a:gd name="adj" fmla="val 14675"/>
            </a:avLst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475382" y="3240158"/>
            <a:ext cx="748748" cy="748748"/>
          </a:xfrm>
          <a:prstGeom prst="roundRect">
            <a:avLst>
              <a:gd name="adj" fmla="val 14675"/>
            </a:avLst>
          </a:prstGeom>
          <a:solidFill>
            <a:srgbClr val="CE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1318"/>
          <p:cNvSpPr/>
          <p:nvPr/>
        </p:nvSpPr>
        <p:spPr>
          <a:xfrm>
            <a:off x="3587788" y="3419651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</a:t>
            </a:r>
            <a:endParaRPr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470374" y="2060715"/>
            <a:ext cx="1663148" cy="1663148"/>
          </a:xfrm>
          <a:prstGeom prst="roundRect">
            <a:avLst>
              <a:gd name="adj" fmla="val 14675"/>
            </a:avLst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096000" y="3240158"/>
            <a:ext cx="748748" cy="748748"/>
          </a:xfrm>
          <a:prstGeom prst="roundRect">
            <a:avLst>
              <a:gd name="adj" fmla="val 14675"/>
            </a:avLst>
          </a:prstGeom>
          <a:solidFill>
            <a:srgbClr val="CE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Shape 31318"/>
          <p:cNvSpPr/>
          <p:nvPr/>
        </p:nvSpPr>
        <p:spPr>
          <a:xfrm>
            <a:off x="6208406" y="3419651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03</a:t>
            </a:r>
            <a:endParaRPr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067800" y="2060715"/>
            <a:ext cx="1663148" cy="1663148"/>
          </a:xfrm>
          <a:prstGeom prst="roundRect">
            <a:avLst>
              <a:gd name="adj" fmla="val 14675"/>
            </a:avLst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693426" y="3240158"/>
            <a:ext cx="748748" cy="748748"/>
          </a:xfrm>
          <a:prstGeom prst="roundRect">
            <a:avLst>
              <a:gd name="adj" fmla="val 14675"/>
            </a:avLst>
          </a:prstGeom>
          <a:solidFill>
            <a:srgbClr val="CE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Shape 31318"/>
          <p:cNvSpPr/>
          <p:nvPr/>
        </p:nvSpPr>
        <p:spPr>
          <a:xfrm>
            <a:off x="8805832" y="3419651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04</a:t>
            </a:r>
            <a:endParaRPr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iconfont-11920-5700803"/>
          <p:cNvSpPr>
            <a:spLocks noChangeAspect="1"/>
          </p:cNvSpPr>
          <p:nvPr/>
        </p:nvSpPr>
        <p:spPr bwMode="auto">
          <a:xfrm>
            <a:off x="9588260" y="2471487"/>
            <a:ext cx="687072" cy="687072"/>
          </a:xfrm>
          <a:custGeom>
            <a:avLst/>
            <a:gdLst>
              <a:gd name="T0" fmla="*/ 0 w 11200"/>
              <a:gd name="T1" fmla="*/ 0 h 11200"/>
              <a:gd name="T2" fmla="*/ 4800 w 11200"/>
              <a:gd name="T3" fmla="*/ 0 h 11200"/>
              <a:gd name="T4" fmla="*/ 4800 w 11200"/>
              <a:gd name="T5" fmla="*/ 4800 h 11200"/>
              <a:gd name="T6" fmla="*/ 0 w 11200"/>
              <a:gd name="T7" fmla="*/ 4800 h 11200"/>
              <a:gd name="T8" fmla="*/ 0 w 11200"/>
              <a:gd name="T9" fmla="*/ 0 h 11200"/>
              <a:gd name="T10" fmla="*/ 0 w 11200"/>
              <a:gd name="T11" fmla="*/ 6400 h 11200"/>
              <a:gd name="T12" fmla="*/ 4800 w 11200"/>
              <a:gd name="T13" fmla="*/ 6400 h 11200"/>
              <a:gd name="T14" fmla="*/ 4800 w 11200"/>
              <a:gd name="T15" fmla="*/ 11200 h 11200"/>
              <a:gd name="T16" fmla="*/ 0 w 11200"/>
              <a:gd name="T17" fmla="*/ 11200 h 11200"/>
              <a:gd name="T18" fmla="*/ 0 w 11200"/>
              <a:gd name="T19" fmla="*/ 6400 h 11200"/>
              <a:gd name="T20" fmla="*/ 6400 w 11200"/>
              <a:gd name="T21" fmla="*/ 6400 h 11200"/>
              <a:gd name="T22" fmla="*/ 11200 w 11200"/>
              <a:gd name="T23" fmla="*/ 6400 h 11200"/>
              <a:gd name="T24" fmla="*/ 11200 w 11200"/>
              <a:gd name="T25" fmla="*/ 11200 h 11200"/>
              <a:gd name="T26" fmla="*/ 6400 w 11200"/>
              <a:gd name="T27" fmla="*/ 11200 h 11200"/>
              <a:gd name="T28" fmla="*/ 6400 w 11200"/>
              <a:gd name="T29" fmla="*/ 6400 h 11200"/>
              <a:gd name="T30" fmla="*/ 8800 w 11200"/>
              <a:gd name="T31" fmla="*/ 4800 h 11200"/>
              <a:gd name="T32" fmla="*/ 11200 w 11200"/>
              <a:gd name="T33" fmla="*/ 2400 h 11200"/>
              <a:gd name="T34" fmla="*/ 8800 w 11200"/>
              <a:gd name="T35" fmla="*/ 0 h 11200"/>
              <a:gd name="T36" fmla="*/ 6400 w 11200"/>
              <a:gd name="T37" fmla="*/ 2400 h 11200"/>
              <a:gd name="T38" fmla="*/ 8800 w 11200"/>
              <a:gd name="T39" fmla="*/ 4800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00" h="11200">
                <a:moveTo>
                  <a:pt x="0" y="0"/>
                </a:moveTo>
                <a:lnTo>
                  <a:pt x="4800" y="0"/>
                </a:lnTo>
                <a:lnTo>
                  <a:pt x="4800" y="4800"/>
                </a:lnTo>
                <a:lnTo>
                  <a:pt x="0" y="4800"/>
                </a:lnTo>
                <a:lnTo>
                  <a:pt x="0" y="0"/>
                </a:lnTo>
                <a:close/>
                <a:moveTo>
                  <a:pt x="0" y="6400"/>
                </a:moveTo>
                <a:lnTo>
                  <a:pt x="4800" y="6400"/>
                </a:lnTo>
                <a:lnTo>
                  <a:pt x="4800" y="11200"/>
                </a:lnTo>
                <a:lnTo>
                  <a:pt x="0" y="11200"/>
                </a:lnTo>
                <a:lnTo>
                  <a:pt x="0" y="6400"/>
                </a:lnTo>
                <a:close/>
                <a:moveTo>
                  <a:pt x="6400" y="6400"/>
                </a:moveTo>
                <a:lnTo>
                  <a:pt x="11200" y="6400"/>
                </a:lnTo>
                <a:lnTo>
                  <a:pt x="11200" y="11200"/>
                </a:lnTo>
                <a:lnTo>
                  <a:pt x="6400" y="11200"/>
                </a:lnTo>
                <a:lnTo>
                  <a:pt x="6400" y="6400"/>
                </a:lnTo>
                <a:close/>
                <a:moveTo>
                  <a:pt x="8800" y="4800"/>
                </a:moveTo>
                <a:cubicBezTo>
                  <a:pt x="10125" y="4800"/>
                  <a:pt x="11200" y="3725"/>
                  <a:pt x="11200" y="2400"/>
                </a:cubicBezTo>
                <a:cubicBezTo>
                  <a:pt x="11200" y="1075"/>
                  <a:pt x="10125" y="0"/>
                  <a:pt x="8800" y="0"/>
                </a:cubicBezTo>
                <a:cubicBezTo>
                  <a:pt x="7475" y="0"/>
                  <a:pt x="6400" y="1075"/>
                  <a:pt x="6400" y="2400"/>
                </a:cubicBezTo>
                <a:cubicBezTo>
                  <a:pt x="6400" y="3725"/>
                  <a:pt x="7475" y="4800"/>
                  <a:pt x="8800" y="4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iconfont-1191-866883"/>
          <p:cNvSpPr>
            <a:spLocks noChangeAspect="1"/>
          </p:cNvSpPr>
          <p:nvPr/>
        </p:nvSpPr>
        <p:spPr bwMode="auto">
          <a:xfrm>
            <a:off x="6932913" y="2506110"/>
            <a:ext cx="741702" cy="734048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8" name="iconfont-1187-868307"/>
          <p:cNvSpPr>
            <a:spLocks noChangeAspect="1"/>
          </p:cNvSpPr>
          <p:nvPr/>
        </p:nvSpPr>
        <p:spPr bwMode="auto">
          <a:xfrm>
            <a:off x="4320095" y="2441632"/>
            <a:ext cx="703628" cy="688804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9" name="任意多边形 28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787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内容回顾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4616" y="1913467"/>
            <a:ext cx="6568370" cy="3632199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14724" y="1913467"/>
            <a:ext cx="3632199" cy="3632199"/>
          </a:xfrm>
          <a:prstGeom prst="rect">
            <a:avLst/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46923" y="1913467"/>
            <a:ext cx="630460" cy="3632199"/>
          </a:xfrm>
          <a:prstGeom prst="rect">
            <a:avLst/>
          </a:prstGeom>
          <a:solidFill>
            <a:srgbClr val="CE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7827575" y="3391378"/>
            <a:ext cx="27811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quotation-marks_897"/>
          <p:cNvSpPr>
            <a:spLocks noChangeAspect="1"/>
          </p:cNvSpPr>
          <p:nvPr/>
        </p:nvSpPr>
        <p:spPr bwMode="auto">
          <a:xfrm>
            <a:off x="7022436" y="2172680"/>
            <a:ext cx="951561" cy="815244"/>
          </a:xfrm>
          <a:custGeom>
            <a:avLst/>
            <a:gdLst>
              <a:gd name="connsiteX0" fmla="*/ 479725 w 558900"/>
              <a:gd name="connsiteY0" fmla="*/ 0 h 478835"/>
              <a:gd name="connsiteX1" fmla="*/ 479725 w 558900"/>
              <a:gd name="connsiteY1" fmla="*/ 133816 h 478835"/>
              <a:gd name="connsiteX2" fmla="*/ 419940 w 558900"/>
              <a:gd name="connsiteY2" fmla="*/ 217653 h 478835"/>
              <a:gd name="connsiteX3" fmla="*/ 419940 w 558900"/>
              <a:gd name="connsiteY3" fmla="*/ 259571 h 478835"/>
              <a:gd name="connsiteX4" fmla="*/ 558900 w 558900"/>
              <a:gd name="connsiteY4" fmla="*/ 259571 h 478835"/>
              <a:gd name="connsiteX5" fmla="*/ 558900 w 558900"/>
              <a:gd name="connsiteY5" fmla="*/ 478835 h 478835"/>
              <a:gd name="connsiteX6" fmla="*/ 298754 w 558900"/>
              <a:gd name="connsiteY6" fmla="*/ 478835 h 478835"/>
              <a:gd name="connsiteX7" fmla="*/ 298754 w 558900"/>
              <a:gd name="connsiteY7" fmla="*/ 259571 h 478835"/>
              <a:gd name="connsiteX8" fmla="*/ 479725 w 558900"/>
              <a:gd name="connsiteY8" fmla="*/ 0 h 478835"/>
              <a:gd name="connsiteX9" fmla="*/ 179355 w 558900"/>
              <a:gd name="connsiteY9" fmla="*/ 0 h 478835"/>
              <a:gd name="connsiteX10" fmla="*/ 179355 w 558900"/>
              <a:gd name="connsiteY10" fmla="*/ 133816 h 478835"/>
              <a:gd name="connsiteX11" fmla="*/ 119570 w 558900"/>
              <a:gd name="connsiteY11" fmla="*/ 217653 h 478835"/>
              <a:gd name="connsiteX12" fmla="*/ 119570 w 558900"/>
              <a:gd name="connsiteY12" fmla="*/ 259571 h 478835"/>
              <a:gd name="connsiteX13" fmla="*/ 260146 w 558900"/>
              <a:gd name="connsiteY13" fmla="*/ 259571 h 478835"/>
              <a:gd name="connsiteX14" fmla="*/ 260146 w 558900"/>
              <a:gd name="connsiteY14" fmla="*/ 478835 h 478835"/>
              <a:gd name="connsiteX15" fmla="*/ 0 w 558900"/>
              <a:gd name="connsiteY15" fmla="*/ 478835 h 478835"/>
              <a:gd name="connsiteX16" fmla="*/ 0 w 558900"/>
              <a:gd name="connsiteY16" fmla="*/ 259571 h 478835"/>
              <a:gd name="connsiteX17" fmla="*/ 179355 w 558900"/>
              <a:gd name="connsiteY17" fmla="*/ 0 h 47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900" h="478835">
                <a:moveTo>
                  <a:pt x="479725" y="0"/>
                </a:moveTo>
                <a:lnTo>
                  <a:pt x="479725" y="133816"/>
                </a:lnTo>
                <a:cubicBezTo>
                  <a:pt x="419940" y="133816"/>
                  <a:pt x="419940" y="145102"/>
                  <a:pt x="419940" y="217653"/>
                </a:cubicBezTo>
                <a:lnTo>
                  <a:pt x="419940" y="259571"/>
                </a:lnTo>
                <a:lnTo>
                  <a:pt x="558900" y="259571"/>
                </a:lnTo>
                <a:lnTo>
                  <a:pt x="558900" y="478835"/>
                </a:lnTo>
                <a:lnTo>
                  <a:pt x="298754" y="478835"/>
                </a:lnTo>
                <a:lnTo>
                  <a:pt x="298754" y="259571"/>
                </a:lnTo>
                <a:cubicBezTo>
                  <a:pt x="298754" y="93510"/>
                  <a:pt x="339149" y="0"/>
                  <a:pt x="479725" y="0"/>
                </a:cubicBezTo>
                <a:close/>
                <a:moveTo>
                  <a:pt x="179355" y="0"/>
                </a:moveTo>
                <a:lnTo>
                  <a:pt x="179355" y="133816"/>
                </a:lnTo>
                <a:cubicBezTo>
                  <a:pt x="119570" y="133816"/>
                  <a:pt x="119570" y="145102"/>
                  <a:pt x="119570" y="217653"/>
                </a:cubicBezTo>
                <a:lnTo>
                  <a:pt x="119570" y="259571"/>
                </a:lnTo>
                <a:lnTo>
                  <a:pt x="260146" y="259571"/>
                </a:lnTo>
                <a:lnTo>
                  <a:pt x="260146" y="478835"/>
                </a:lnTo>
                <a:lnTo>
                  <a:pt x="0" y="478835"/>
                </a:lnTo>
                <a:lnTo>
                  <a:pt x="0" y="259571"/>
                </a:lnTo>
                <a:cubicBezTo>
                  <a:pt x="0" y="93510"/>
                  <a:pt x="40395" y="0"/>
                  <a:pt x="179355" y="0"/>
                </a:cubicBezTo>
                <a:close/>
              </a:path>
            </a:pathLst>
          </a:custGeom>
          <a:solidFill>
            <a:srgbClr val="CEB6AA">
              <a:alpha val="80000"/>
            </a:srgbClr>
          </a:solidFill>
          <a:ln>
            <a:noFill/>
          </a:ln>
        </p:spPr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7827575" y="2863199"/>
            <a:ext cx="1465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rPr>
              <a:t>内容回顾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787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内容回顾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5400000" flipV="1">
            <a:off x="517442" y="4469425"/>
            <a:ext cx="1871133" cy="2906018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0289494" y="284465"/>
            <a:ext cx="2681440" cy="2024216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>
            <a:off x="558800" y="0"/>
            <a:ext cx="10176933" cy="7061200"/>
          </a:xfrm>
          <a:custGeom>
            <a:avLst/>
            <a:gdLst>
              <a:gd name="T0" fmla="*/ 170 w 3775"/>
              <a:gd name="T1" fmla="*/ 2 h 1845"/>
              <a:gd name="T2" fmla="*/ 589 w 3775"/>
              <a:gd name="T3" fmla="*/ 78 h 1845"/>
              <a:gd name="T4" fmla="*/ 673 w 3775"/>
              <a:gd name="T5" fmla="*/ 128 h 1845"/>
              <a:gd name="T6" fmla="*/ 676 w 3775"/>
              <a:gd name="T7" fmla="*/ 143 h 1845"/>
              <a:gd name="T8" fmla="*/ 656 w 3775"/>
              <a:gd name="T9" fmla="*/ 160 h 1845"/>
              <a:gd name="T10" fmla="*/ 600 w 3775"/>
              <a:gd name="T11" fmla="*/ 204 h 1845"/>
              <a:gd name="T12" fmla="*/ 661 w 3775"/>
              <a:gd name="T13" fmla="*/ 399 h 1845"/>
              <a:gd name="T14" fmla="*/ 840 w 3775"/>
              <a:gd name="T15" fmla="*/ 588 h 1845"/>
              <a:gd name="T16" fmla="*/ 868 w 3775"/>
              <a:gd name="T17" fmla="*/ 603 h 1845"/>
              <a:gd name="T18" fmla="*/ 897 w 3775"/>
              <a:gd name="T19" fmla="*/ 615 h 1845"/>
              <a:gd name="T20" fmla="*/ 1242 w 3775"/>
              <a:gd name="T21" fmla="*/ 664 h 1845"/>
              <a:gd name="T22" fmla="*/ 1390 w 3775"/>
              <a:gd name="T23" fmla="*/ 684 h 1845"/>
              <a:gd name="T24" fmla="*/ 1736 w 3775"/>
              <a:gd name="T25" fmla="*/ 788 h 1845"/>
              <a:gd name="T26" fmla="*/ 2361 w 3775"/>
              <a:gd name="T27" fmla="*/ 1357 h 1845"/>
              <a:gd name="T28" fmla="*/ 2658 w 3775"/>
              <a:gd name="T29" fmla="*/ 1656 h 1845"/>
              <a:gd name="T30" fmla="*/ 2773 w 3775"/>
              <a:gd name="T31" fmla="*/ 1677 h 1845"/>
              <a:gd name="T32" fmla="*/ 2790 w 3775"/>
              <a:gd name="T33" fmla="*/ 1668 h 1845"/>
              <a:gd name="T34" fmla="*/ 2806 w 3775"/>
              <a:gd name="T35" fmla="*/ 1617 h 1845"/>
              <a:gd name="T36" fmla="*/ 2735 w 3775"/>
              <a:gd name="T37" fmla="*/ 1421 h 1845"/>
              <a:gd name="T38" fmla="*/ 2684 w 3775"/>
              <a:gd name="T39" fmla="*/ 1255 h 1845"/>
              <a:gd name="T40" fmla="*/ 2717 w 3775"/>
              <a:gd name="T41" fmla="*/ 1194 h 1845"/>
              <a:gd name="T42" fmla="*/ 2730 w 3775"/>
              <a:gd name="T43" fmla="*/ 1189 h 1845"/>
              <a:gd name="T44" fmla="*/ 2827 w 3775"/>
              <a:gd name="T45" fmla="*/ 1191 h 1845"/>
              <a:gd name="T46" fmla="*/ 3306 w 3775"/>
              <a:gd name="T47" fmla="*/ 1369 h 1845"/>
              <a:gd name="T48" fmla="*/ 3699 w 3775"/>
              <a:gd name="T49" fmla="*/ 1693 h 1845"/>
              <a:gd name="T50" fmla="*/ 3694 w 3775"/>
              <a:gd name="T51" fmla="*/ 1696 h 1845"/>
              <a:gd name="T52" fmla="*/ 2988 w 3775"/>
              <a:gd name="T53" fmla="*/ 1248 h 1845"/>
              <a:gd name="T54" fmla="*/ 2906 w 3775"/>
              <a:gd name="T55" fmla="*/ 1225 h 1845"/>
              <a:gd name="T56" fmla="*/ 2824 w 3775"/>
              <a:gd name="T57" fmla="*/ 1207 h 1845"/>
              <a:gd name="T58" fmla="*/ 2738 w 3775"/>
              <a:gd name="T59" fmla="*/ 1204 h 1845"/>
              <a:gd name="T60" fmla="*/ 2729 w 3775"/>
              <a:gd name="T61" fmla="*/ 1207 h 1845"/>
              <a:gd name="T62" fmla="*/ 2701 w 3775"/>
              <a:gd name="T63" fmla="*/ 1255 h 1845"/>
              <a:gd name="T64" fmla="*/ 2751 w 3775"/>
              <a:gd name="T65" fmla="*/ 1414 h 1845"/>
              <a:gd name="T66" fmla="*/ 2823 w 3775"/>
              <a:gd name="T67" fmla="*/ 1616 h 1845"/>
              <a:gd name="T68" fmla="*/ 2799 w 3775"/>
              <a:gd name="T69" fmla="*/ 1681 h 1845"/>
              <a:gd name="T70" fmla="*/ 2779 w 3775"/>
              <a:gd name="T71" fmla="*/ 1692 h 1845"/>
              <a:gd name="T72" fmla="*/ 2650 w 3775"/>
              <a:gd name="T73" fmla="*/ 1670 h 1845"/>
              <a:gd name="T74" fmla="*/ 2351 w 3775"/>
              <a:gd name="T75" fmla="*/ 1365 h 1845"/>
              <a:gd name="T76" fmla="*/ 1881 w 3775"/>
              <a:gd name="T77" fmla="*/ 876 h 1845"/>
              <a:gd name="T78" fmla="*/ 1410 w 3775"/>
              <a:gd name="T79" fmla="*/ 694 h 1845"/>
              <a:gd name="T80" fmla="*/ 1326 w 3775"/>
              <a:gd name="T81" fmla="*/ 681 h 1845"/>
              <a:gd name="T82" fmla="*/ 986 w 3775"/>
              <a:gd name="T83" fmla="*/ 651 h 1845"/>
              <a:gd name="T84" fmla="*/ 882 w 3775"/>
              <a:gd name="T85" fmla="*/ 624 h 1845"/>
              <a:gd name="T86" fmla="*/ 852 w 3775"/>
              <a:gd name="T87" fmla="*/ 610 h 1845"/>
              <a:gd name="T88" fmla="*/ 824 w 3775"/>
              <a:gd name="T89" fmla="*/ 594 h 1845"/>
              <a:gd name="T90" fmla="*/ 610 w 3775"/>
              <a:gd name="T91" fmla="*/ 330 h 1845"/>
              <a:gd name="T92" fmla="*/ 594 w 3775"/>
              <a:gd name="T93" fmla="*/ 180 h 1845"/>
              <a:gd name="T94" fmla="*/ 642 w 3775"/>
              <a:gd name="T95" fmla="*/ 151 h 1845"/>
              <a:gd name="T96" fmla="*/ 656 w 3775"/>
              <a:gd name="T97" fmla="*/ 146 h 1845"/>
              <a:gd name="T98" fmla="*/ 663 w 3775"/>
              <a:gd name="T99" fmla="*/ 135 h 1845"/>
              <a:gd name="T100" fmla="*/ 584 w 3775"/>
              <a:gd name="T101" fmla="*/ 89 h 1845"/>
              <a:gd name="T102" fmla="*/ 0 w 3775"/>
              <a:gd name="T103" fmla="*/ 11 h 1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75" h="1845">
                <a:moveTo>
                  <a:pt x="0" y="10"/>
                </a:moveTo>
                <a:cubicBezTo>
                  <a:pt x="28" y="6"/>
                  <a:pt x="56" y="4"/>
                  <a:pt x="85" y="2"/>
                </a:cubicBezTo>
                <a:cubicBezTo>
                  <a:pt x="113" y="1"/>
                  <a:pt x="141" y="1"/>
                  <a:pt x="170" y="2"/>
                </a:cubicBezTo>
                <a:cubicBezTo>
                  <a:pt x="227" y="3"/>
                  <a:pt x="284" y="9"/>
                  <a:pt x="340" y="17"/>
                </a:cubicBezTo>
                <a:cubicBezTo>
                  <a:pt x="396" y="26"/>
                  <a:pt x="452" y="37"/>
                  <a:pt x="507" y="52"/>
                </a:cubicBezTo>
                <a:cubicBezTo>
                  <a:pt x="534" y="60"/>
                  <a:pt x="562" y="68"/>
                  <a:pt x="589" y="78"/>
                </a:cubicBezTo>
                <a:cubicBezTo>
                  <a:pt x="602" y="83"/>
                  <a:pt x="615" y="89"/>
                  <a:pt x="628" y="95"/>
                </a:cubicBezTo>
                <a:cubicBezTo>
                  <a:pt x="641" y="102"/>
                  <a:pt x="654" y="108"/>
                  <a:pt x="665" y="119"/>
                </a:cubicBezTo>
                <a:cubicBezTo>
                  <a:pt x="668" y="121"/>
                  <a:pt x="671" y="125"/>
                  <a:pt x="673" y="128"/>
                </a:cubicBezTo>
                <a:cubicBezTo>
                  <a:pt x="675" y="130"/>
                  <a:pt x="676" y="132"/>
                  <a:pt x="676" y="135"/>
                </a:cubicBezTo>
                <a:cubicBezTo>
                  <a:pt x="677" y="136"/>
                  <a:pt x="677" y="138"/>
                  <a:pt x="677" y="139"/>
                </a:cubicBezTo>
                <a:cubicBezTo>
                  <a:pt x="677" y="141"/>
                  <a:pt x="676" y="142"/>
                  <a:pt x="676" y="143"/>
                </a:cubicBezTo>
                <a:cubicBezTo>
                  <a:pt x="674" y="149"/>
                  <a:pt x="670" y="152"/>
                  <a:pt x="667" y="155"/>
                </a:cubicBezTo>
                <a:cubicBezTo>
                  <a:pt x="665" y="156"/>
                  <a:pt x="663" y="157"/>
                  <a:pt x="661" y="158"/>
                </a:cubicBezTo>
                <a:cubicBezTo>
                  <a:pt x="659" y="158"/>
                  <a:pt x="657" y="159"/>
                  <a:pt x="656" y="160"/>
                </a:cubicBezTo>
                <a:cubicBezTo>
                  <a:pt x="648" y="162"/>
                  <a:pt x="641" y="164"/>
                  <a:pt x="634" y="165"/>
                </a:cubicBezTo>
                <a:cubicBezTo>
                  <a:pt x="628" y="166"/>
                  <a:pt x="622" y="168"/>
                  <a:pt x="617" y="172"/>
                </a:cubicBezTo>
                <a:cubicBezTo>
                  <a:pt x="607" y="179"/>
                  <a:pt x="602" y="191"/>
                  <a:pt x="600" y="204"/>
                </a:cubicBezTo>
                <a:cubicBezTo>
                  <a:pt x="597" y="217"/>
                  <a:pt x="598" y="231"/>
                  <a:pt x="600" y="245"/>
                </a:cubicBezTo>
                <a:cubicBezTo>
                  <a:pt x="604" y="272"/>
                  <a:pt x="612" y="299"/>
                  <a:pt x="623" y="325"/>
                </a:cubicBezTo>
                <a:cubicBezTo>
                  <a:pt x="634" y="350"/>
                  <a:pt x="647" y="375"/>
                  <a:pt x="661" y="399"/>
                </a:cubicBezTo>
                <a:cubicBezTo>
                  <a:pt x="690" y="447"/>
                  <a:pt x="725" y="492"/>
                  <a:pt x="766" y="531"/>
                </a:cubicBezTo>
                <a:cubicBezTo>
                  <a:pt x="786" y="550"/>
                  <a:pt x="808" y="567"/>
                  <a:pt x="831" y="583"/>
                </a:cubicBezTo>
                <a:cubicBezTo>
                  <a:pt x="840" y="588"/>
                  <a:pt x="840" y="588"/>
                  <a:pt x="840" y="588"/>
                </a:cubicBezTo>
                <a:cubicBezTo>
                  <a:pt x="849" y="593"/>
                  <a:pt x="849" y="593"/>
                  <a:pt x="849" y="593"/>
                </a:cubicBezTo>
                <a:cubicBezTo>
                  <a:pt x="858" y="598"/>
                  <a:pt x="858" y="598"/>
                  <a:pt x="858" y="598"/>
                </a:cubicBezTo>
                <a:cubicBezTo>
                  <a:pt x="868" y="603"/>
                  <a:pt x="868" y="603"/>
                  <a:pt x="868" y="603"/>
                </a:cubicBezTo>
                <a:cubicBezTo>
                  <a:pt x="877" y="607"/>
                  <a:pt x="877" y="607"/>
                  <a:pt x="877" y="607"/>
                </a:cubicBezTo>
                <a:cubicBezTo>
                  <a:pt x="887" y="611"/>
                  <a:pt x="887" y="611"/>
                  <a:pt x="887" y="611"/>
                </a:cubicBezTo>
                <a:cubicBezTo>
                  <a:pt x="897" y="615"/>
                  <a:pt x="897" y="615"/>
                  <a:pt x="897" y="615"/>
                </a:cubicBezTo>
                <a:cubicBezTo>
                  <a:pt x="907" y="619"/>
                  <a:pt x="907" y="619"/>
                  <a:pt x="907" y="619"/>
                </a:cubicBezTo>
                <a:cubicBezTo>
                  <a:pt x="959" y="637"/>
                  <a:pt x="1016" y="644"/>
                  <a:pt x="1072" y="650"/>
                </a:cubicBezTo>
                <a:cubicBezTo>
                  <a:pt x="1128" y="655"/>
                  <a:pt x="1185" y="658"/>
                  <a:pt x="1242" y="664"/>
                </a:cubicBezTo>
                <a:cubicBezTo>
                  <a:pt x="1270" y="667"/>
                  <a:pt x="1298" y="670"/>
                  <a:pt x="1327" y="674"/>
                </a:cubicBezTo>
                <a:cubicBezTo>
                  <a:pt x="1341" y="676"/>
                  <a:pt x="1355" y="678"/>
                  <a:pt x="1369" y="680"/>
                </a:cubicBezTo>
                <a:cubicBezTo>
                  <a:pt x="1390" y="684"/>
                  <a:pt x="1390" y="684"/>
                  <a:pt x="1390" y="684"/>
                </a:cubicBezTo>
                <a:cubicBezTo>
                  <a:pt x="1411" y="687"/>
                  <a:pt x="1411" y="687"/>
                  <a:pt x="1411" y="687"/>
                </a:cubicBezTo>
                <a:cubicBezTo>
                  <a:pt x="1467" y="698"/>
                  <a:pt x="1522" y="711"/>
                  <a:pt x="1576" y="728"/>
                </a:cubicBezTo>
                <a:cubicBezTo>
                  <a:pt x="1631" y="745"/>
                  <a:pt x="1684" y="765"/>
                  <a:pt x="1736" y="788"/>
                </a:cubicBezTo>
                <a:cubicBezTo>
                  <a:pt x="1789" y="809"/>
                  <a:pt x="1838" y="838"/>
                  <a:pt x="1885" y="871"/>
                </a:cubicBezTo>
                <a:cubicBezTo>
                  <a:pt x="1977" y="938"/>
                  <a:pt x="2060" y="1017"/>
                  <a:pt x="2137" y="1100"/>
                </a:cubicBezTo>
                <a:cubicBezTo>
                  <a:pt x="2215" y="1183"/>
                  <a:pt x="2288" y="1270"/>
                  <a:pt x="2361" y="1357"/>
                </a:cubicBezTo>
                <a:cubicBezTo>
                  <a:pt x="2398" y="1401"/>
                  <a:pt x="2434" y="1444"/>
                  <a:pt x="2472" y="1486"/>
                </a:cubicBezTo>
                <a:cubicBezTo>
                  <a:pt x="2510" y="1528"/>
                  <a:pt x="2549" y="1569"/>
                  <a:pt x="2591" y="1606"/>
                </a:cubicBezTo>
                <a:cubicBezTo>
                  <a:pt x="2612" y="1625"/>
                  <a:pt x="2635" y="1642"/>
                  <a:pt x="2658" y="1656"/>
                </a:cubicBezTo>
                <a:cubicBezTo>
                  <a:pt x="2670" y="1663"/>
                  <a:pt x="2683" y="1669"/>
                  <a:pt x="2695" y="1674"/>
                </a:cubicBezTo>
                <a:cubicBezTo>
                  <a:pt x="2708" y="1679"/>
                  <a:pt x="2721" y="1682"/>
                  <a:pt x="2734" y="1683"/>
                </a:cubicBezTo>
                <a:cubicBezTo>
                  <a:pt x="2747" y="1684"/>
                  <a:pt x="2761" y="1682"/>
                  <a:pt x="2773" y="1677"/>
                </a:cubicBezTo>
                <a:cubicBezTo>
                  <a:pt x="2777" y="1675"/>
                  <a:pt x="2777" y="1675"/>
                  <a:pt x="2777" y="1675"/>
                </a:cubicBezTo>
                <a:cubicBezTo>
                  <a:pt x="2779" y="1674"/>
                  <a:pt x="2780" y="1673"/>
                  <a:pt x="2781" y="1673"/>
                </a:cubicBezTo>
                <a:cubicBezTo>
                  <a:pt x="2784" y="1671"/>
                  <a:pt x="2787" y="1669"/>
                  <a:pt x="2790" y="1668"/>
                </a:cubicBezTo>
                <a:cubicBezTo>
                  <a:pt x="2794" y="1664"/>
                  <a:pt x="2798" y="1660"/>
                  <a:pt x="2801" y="1655"/>
                </a:cubicBezTo>
                <a:cubicBezTo>
                  <a:pt x="2804" y="1649"/>
                  <a:pt x="2805" y="1643"/>
                  <a:pt x="2806" y="1637"/>
                </a:cubicBezTo>
                <a:cubicBezTo>
                  <a:pt x="2807" y="1631"/>
                  <a:pt x="2807" y="1624"/>
                  <a:pt x="2806" y="1617"/>
                </a:cubicBezTo>
                <a:cubicBezTo>
                  <a:pt x="2805" y="1604"/>
                  <a:pt x="2802" y="1591"/>
                  <a:pt x="2798" y="1577"/>
                </a:cubicBezTo>
                <a:cubicBezTo>
                  <a:pt x="2791" y="1551"/>
                  <a:pt x="2780" y="1524"/>
                  <a:pt x="2769" y="1498"/>
                </a:cubicBezTo>
                <a:cubicBezTo>
                  <a:pt x="2758" y="1472"/>
                  <a:pt x="2747" y="1447"/>
                  <a:pt x="2735" y="1421"/>
                </a:cubicBezTo>
                <a:cubicBezTo>
                  <a:pt x="2724" y="1394"/>
                  <a:pt x="2713" y="1368"/>
                  <a:pt x="2703" y="1341"/>
                </a:cubicBezTo>
                <a:cubicBezTo>
                  <a:pt x="2698" y="1328"/>
                  <a:pt x="2694" y="1314"/>
                  <a:pt x="2690" y="1300"/>
                </a:cubicBezTo>
                <a:cubicBezTo>
                  <a:pt x="2687" y="1285"/>
                  <a:pt x="2684" y="1271"/>
                  <a:pt x="2684" y="1255"/>
                </a:cubicBezTo>
                <a:cubicBezTo>
                  <a:pt x="2684" y="1248"/>
                  <a:pt x="2685" y="1240"/>
                  <a:pt x="2687" y="1232"/>
                </a:cubicBezTo>
                <a:cubicBezTo>
                  <a:pt x="2689" y="1224"/>
                  <a:pt x="2693" y="1217"/>
                  <a:pt x="2698" y="1210"/>
                </a:cubicBezTo>
                <a:cubicBezTo>
                  <a:pt x="2703" y="1203"/>
                  <a:pt x="2710" y="1198"/>
                  <a:pt x="2717" y="1194"/>
                </a:cubicBezTo>
                <a:cubicBezTo>
                  <a:pt x="2722" y="1192"/>
                  <a:pt x="2722" y="1192"/>
                  <a:pt x="2722" y="1192"/>
                </a:cubicBezTo>
                <a:cubicBezTo>
                  <a:pt x="2724" y="1191"/>
                  <a:pt x="2726" y="1190"/>
                  <a:pt x="2728" y="1190"/>
                </a:cubicBezTo>
                <a:cubicBezTo>
                  <a:pt x="2730" y="1189"/>
                  <a:pt x="2730" y="1189"/>
                  <a:pt x="2730" y="1189"/>
                </a:cubicBezTo>
                <a:cubicBezTo>
                  <a:pt x="2733" y="1188"/>
                  <a:pt x="2733" y="1188"/>
                  <a:pt x="2733" y="1188"/>
                </a:cubicBezTo>
                <a:cubicBezTo>
                  <a:pt x="2739" y="1187"/>
                  <a:pt x="2739" y="1187"/>
                  <a:pt x="2739" y="1187"/>
                </a:cubicBezTo>
                <a:cubicBezTo>
                  <a:pt x="2769" y="1181"/>
                  <a:pt x="2799" y="1186"/>
                  <a:pt x="2827" y="1191"/>
                </a:cubicBezTo>
                <a:cubicBezTo>
                  <a:pt x="2883" y="1201"/>
                  <a:pt x="2938" y="1216"/>
                  <a:pt x="2992" y="1234"/>
                </a:cubicBezTo>
                <a:cubicBezTo>
                  <a:pt x="3047" y="1251"/>
                  <a:pt x="3100" y="1272"/>
                  <a:pt x="3152" y="1294"/>
                </a:cubicBezTo>
                <a:cubicBezTo>
                  <a:pt x="3204" y="1317"/>
                  <a:pt x="3256" y="1342"/>
                  <a:pt x="3306" y="1369"/>
                </a:cubicBezTo>
                <a:cubicBezTo>
                  <a:pt x="3356" y="1397"/>
                  <a:pt x="3404" y="1427"/>
                  <a:pt x="3451" y="1459"/>
                </a:cubicBezTo>
                <a:cubicBezTo>
                  <a:pt x="3498" y="1492"/>
                  <a:pt x="3543" y="1527"/>
                  <a:pt x="3585" y="1565"/>
                </a:cubicBezTo>
                <a:cubicBezTo>
                  <a:pt x="3627" y="1604"/>
                  <a:pt x="3666" y="1646"/>
                  <a:pt x="3699" y="1693"/>
                </a:cubicBezTo>
                <a:cubicBezTo>
                  <a:pt x="3731" y="1739"/>
                  <a:pt x="3758" y="1790"/>
                  <a:pt x="3775" y="1845"/>
                </a:cubicBezTo>
                <a:cubicBezTo>
                  <a:pt x="3773" y="1845"/>
                  <a:pt x="3773" y="1845"/>
                  <a:pt x="3773" y="1845"/>
                </a:cubicBezTo>
                <a:cubicBezTo>
                  <a:pt x="3756" y="1791"/>
                  <a:pt x="3728" y="1741"/>
                  <a:pt x="3694" y="1696"/>
                </a:cubicBezTo>
                <a:cubicBezTo>
                  <a:pt x="3661" y="1650"/>
                  <a:pt x="3621" y="1609"/>
                  <a:pt x="3579" y="1571"/>
                </a:cubicBezTo>
                <a:cubicBezTo>
                  <a:pt x="3495" y="1496"/>
                  <a:pt x="3399" y="1434"/>
                  <a:pt x="3300" y="1380"/>
                </a:cubicBezTo>
                <a:cubicBezTo>
                  <a:pt x="3200" y="1327"/>
                  <a:pt x="3095" y="1282"/>
                  <a:pt x="2988" y="1248"/>
                </a:cubicBezTo>
                <a:cubicBezTo>
                  <a:pt x="2967" y="1242"/>
                  <a:pt x="2967" y="1242"/>
                  <a:pt x="2967" y="1242"/>
                </a:cubicBezTo>
                <a:cubicBezTo>
                  <a:pt x="2961" y="1240"/>
                  <a:pt x="2954" y="1238"/>
                  <a:pt x="2947" y="1236"/>
                </a:cubicBezTo>
                <a:cubicBezTo>
                  <a:pt x="2934" y="1232"/>
                  <a:pt x="2920" y="1228"/>
                  <a:pt x="2906" y="1225"/>
                </a:cubicBezTo>
                <a:cubicBezTo>
                  <a:pt x="2899" y="1223"/>
                  <a:pt x="2893" y="1221"/>
                  <a:pt x="2886" y="1220"/>
                </a:cubicBezTo>
                <a:cubicBezTo>
                  <a:pt x="2879" y="1218"/>
                  <a:pt x="2872" y="1216"/>
                  <a:pt x="2865" y="1215"/>
                </a:cubicBezTo>
                <a:cubicBezTo>
                  <a:pt x="2851" y="1212"/>
                  <a:pt x="2838" y="1209"/>
                  <a:pt x="2824" y="1207"/>
                </a:cubicBezTo>
                <a:cubicBezTo>
                  <a:pt x="2810" y="1204"/>
                  <a:pt x="2796" y="1202"/>
                  <a:pt x="2782" y="1201"/>
                </a:cubicBezTo>
                <a:cubicBezTo>
                  <a:pt x="2769" y="1200"/>
                  <a:pt x="2755" y="1200"/>
                  <a:pt x="2742" y="1203"/>
                </a:cubicBezTo>
                <a:cubicBezTo>
                  <a:pt x="2738" y="1204"/>
                  <a:pt x="2738" y="1204"/>
                  <a:pt x="2738" y="1204"/>
                </a:cubicBezTo>
                <a:cubicBezTo>
                  <a:pt x="2735" y="1205"/>
                  <a:pt x="2735" y="1205"/>
                  <a:pt x="2735" y="1205"/>
                </a:cubicBezTo>
                <a:cubicBezTo>
                  <a:pt x="2733" y="1206"/>
                  <a:pt x="2733" y="1206"/>
                  <a:pt x="2733" y="1206"/>
                </a:cubicBezTo>
                <a:cubicBezTo>
                  <a:pt x="2729" y="1207"/>
                  <a:pt x="2729" y="1207"/>
                  <a:pt x="2729" y="1207"/>
                </a:cubicBezTo>
                <a:cubicBezTo>
                  <a:pt x="2725" y="1209"/>
                  <a:pt x="2725" y="1209"/>
                  <a:pt x="2725" y="1209"/>
                </a:cubicBezTo>
                <a:cubicBezTo>
                  <a:pt x="2719" y="1212"/>
                  <a:pt x="2715" y="1216"/>
                  <a:pt x="2711" y="1220"/>
                </a:cubicBezTo>
                <a:cubicBezTo>
                  <a:pt x="2704" y="1230"/>
                  <a:pt x="2701" y="1242"/>
                  <a:pt x="2701" y="1255"/>
                </a:cubicBezTo>
                <a:cubicBezTo>
                  <a:pt x="2701" y="1269"/>
                  <a:pt x="2704" y="1282"/>
                  <a:pt x="2707" y="1296"/>
                </a:cubicBezTo>
                <a:cubicBezTo>
                  <a:pt x="2710" y="1309"/>
                  <a:pt x="2714" y="1322"/>
                  <a:pt x="2719" y="1335"/>
                </a:cubicBezTo>
                <a:cubicBezTo>
                  <a:pt x="2728" y="1362"/>
                  <a:pt x="2740" y="1388"/>
                  <a:pt x="2751" y="1414"/>
                </a:cubicBezTo>
                <a:cubicBezTo>
                  <a:pt x="2762" y="1440"/>
                  <a:pt x="2774" y="1465"/>
                  <a:pt x="2785" y="1492"/>
                </a:cubicBezTo>
                <a:cubicBezTo>
                  <a:pt x="2796" y="1518"/>
                  <a:pt x="2807" y="1545"/>
                  <a:pt x="2815" y="1573"/>
                </a:cubicBezTo>
                <a:cubicBezTo>
                  <a:pt x="2818" y="1587"/>
                  <a:pt x="2822" y="1601"/>
                  <a:pt x="2823" y="1616"/>
                </a:cubicBezTo>
                <a:cubicBezTo>
                  <a:pt x="2823" y="1624"/>
                  <a:pt x="2823" y="1631"/>
                  <a:pt x="2822" y="1639"/>
                </a:cubicBezTo>
                <a:cubicBezTo>
                  <a:pt x="2821" y="1647"/>
                  <a:pt x="2819" y="1655"/>
                  <a:pt x="2815" y="1662"/>
                </a:cubicBezTo>
                <a:cubicBezTo>
                  <a:pt x="2812" y="1669"/>
                  <a:pt x="2806" y="1676"/>
                  <a:pt x="2799" y="1681"/>
                </a:cubicBezTo>
                <a:cubicBezTo>
                  <a:pt x="2796" y="1683"/>
                  <a:pt x="2792" y="1685"/>
                  <a:pt x="2789" y="1687"/>
                </a:cubicBezTo>
                <a:cubicBezTo>
                  <a:pt x="2787" y="1688"/>
                  <a:pt x="2786" y="1689"/>
                  <a:pt x="2784" y="1689"/>
                </a:cubicBezTo>
                <a:cubicBezTo>
                  <a:pt x="2779" y="1692"/>
                  <a:pt x="2779" y="1692"/>
                  <a:pt x="2779" y="1692"/>
                </a:cubicBezTo>
                <a:cubicBezTo>
                  <a:pt x="2764" y="1697"/>
                  <a:pt x="2749" y="1700"/>
                  <a:pt x="2734" y="1699"/>
                </a:cubicBezTo>
                <a:cubicBezTo>
                  <a:pt x="2718" y="1698"/>
                  <a:pt x="2704" y="1694"/>
                  <a:pt x="2690" y="1689"/>
                </a:cubicBezTo>
                <a:cubicBezTo>
                  <a:pt x="2676" y="1684"/>
                  <a:pt x="2663" y="1677"/>
                  <a:pt x="2650" y="1670"/>
                </a:cubicBezTo>
                <a:cubicBezTo>
                  <a:pt x="2626" y="1654"/>
                  <a:pt x="2603" y="1636"/>
                  <a:pt x="2581" y="1618"/>
                </a:cubicBezTo>
                <a:cubicBezTo>
                  <a:pt x="2538" y="1580"/>
                  <a:pt x="2499" y="1538"/>
                  <a:pt x="2462" y="1495"/>
                </a:cubicBezTo>
                <a:cubicBezTo>
                  <a:pt x="2424" y="1453"/>
                  <a:pt x="2388" y="1409"/>
                  <a:pt x="2351" y="1365"/>
                </a:cubicBezTo>
                <a:cubicBezTo>
                  <a:pt x="2279" y="1278"/>
                  <a:pt x="2207" y="1190"/>
                  <a:pt x="2131" y="1106"/>
                </a:cubicBezTo>
                <a:cubicBezTo>
                  <a:pt x="2092" y="1064"/>
                  <a:pt x="2053" y="1024"/>
                  <a:pt x="2012" y="985"/>
                </a:cubicBezTo>
                <a:cubicBezTo>
                  <a:pt x="1971" y="946"/>
                  <a:pt x="1928" y="909"/>
                  <a:pt x="1881" y="876"/>
                </a:cubicBezTo>
                <a:cubicBezTo>
                  <a:pt x="1835" y="843"/>
                  <a:pt x="1786" y="814"/>
                  <a:pt x="1734" y="792"/>
                </a:cubicBezTo>
                <a:cubicBezTo>
                  <a:pt x="1682" y="769"/>
                  <a:pt x="1629" y="750"/>
                  <a:pt x="1575" y="733"/>
                </a:cubicBezTo>
                <a:cubicBezTo>
                  <a:pt x="1521" y="717"/>
                  <a:pt x="1465" y="704"/>
                  <a:pt x="1410" y="694"/>
                </a:cubicBezTo>
                <a:cubicBezTo>
                  <a:pt x="1389" y="690"/>
                  <a:pt x="1389" y="690"/>
                  <a:pt x="1389" y="690"/>
                </a:cubicBezTo>
                <a:cubicBezTo>
                  <a:pt x="1368" y="687"/>
                  <a:pt x="1368" y="687"/>
                  <a:pt x="1368" y="687"/>
                </a:cubicBezTo>
                <a:cubicBezTo>
                  <a:pt x="1354" y="685"/>
                  <a:pt x="1340" y="683"/>
                  <a:pt x="1326" y="681"/>
                </a:cubicBezTo>
                <a:cubicBezTo>
                  <a:pt x="1297" y="678"/>
                  <a:pt x="1269" y="675"/>
                  <a:pt x="1241" y="673"/>
                </a:cubicBezTo>
                <a:cubicBezTo>
                  <a:pt x="1184" y="668"/>
                  <a:pt x="1128" y="665"/>
                  <a:pt x="1071" y="661"/>
                </a:cubicBezTo>
                <a:cubicBezTo>
                  <a:pt x="1043" y="658"/>
                  <a:pt x="1014" y="655"/>
                  <a:pt x="986" y="651"/>
                </a:cubicBezTo>
                <a:cubicBezTo>
                  <a:pt x="958" y="646"/>
                  <a:pt x="930" y="640"/>
                  <a:pt x="902" y="631"/>
                </a:cubicBezTo>
                <a:cubicBezTo>
                  <a:pt x="892" y="628"/>
                  <a:pt x="892" y="628"/>
                  <a:pt x="892" y="628"/>
                </a:cubicBezTo>
                <a:cubicBezTo>
                  <a:pt x="889" y="626"/>
                  <a:pt x="885" y="625"/>
                  <a:pt x="882" y="624"/>
                </a:cubicBezTo>
                <a:cubicBezTo>
                  <a:pt x="872" y="620"/>
                  <a:pt x="872" y="620"/>
                  <a:pt x="872" y="620"/>
                </a:cubicBezTo>
                <a:cubicBezTo>
                  <a:pt x="862" y="615"/>
                  <a:pt x="862" y="615"/>
                  <a:pt x="862" y="615"/>
                </a:cubicBezTo>
                <a:cubicBezTo>
                  <a:pt x="852" y="610"/>
                  <a:pt x="852" y="610"/>
                  <a:pt x="852" y="610"/>
                </a:cubicBezTo>
                <a:cubicBezTo>
                  <a:pt x="843" y="605"/>
                  <a:pt x="843" y="605"/>
                  <a:pt x="843" y="605"/>
                </a:cubicBezTo>
                <a:cubicBezTo>
                  <a:pt x="833" y="600"/>
                  <a:pt x="833" y="600"/>
                  <a:pt x="833" y="600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00" y="579"/>
                  <a:pt x="777" y="561"/>
                  <a:pt x="756" y="541"/>
                </a:cubicBezTo>
                <a:cubicBezTo>
                  <a:pt x="714" y="501"/>
                  <a:pt x="678" y="456"/>
                  <a:pt x="649" y="407"/>
                </a:cubicBezTo>
                <a:cubicBezTo>
                  <a:pt x="634" y="382"/>
                  <a:pt x="621" y="356"/>
                  <a:pt x="610" y="330"/>
                </a:cubicBezTo>
                <a:cubicBezTo>
                  <a:pt x="600" y="303"/>
                  <a:pt x="591" y="275"/>
                  <a:pt x="587" y="246"/>
                </a:cubicBezTo>
                <a:cubicBezTo>
                  <a:pt x="585" y="232"/>
                  <a:pt x="584" y="217"/>
                  <a:pt x="587" y="202"/>
                </a:cubicBezTo>
                <a:cubicBezTo>
                  <a:pt x="588" y="194"/>
                  <a:pt x="590" y="187"/>
                  <a:pt x="594" y="180"/>
                </a:cubicBezTo>
                <a:cubicBezTo>
                  <a:pt x="598" y="173"/>
                  <a:pt x="603" y="166"/>
                  <a:pt x="610" y="162"/>
                </a:cubicBezTo>
                <a:cubicBezTo>
                  <a:pt x="616" y="157"/>
                  <a:pt x="624" y="154"/>
                  <a:pt x="632" y="153"/>
                </a:cubicBezTo>
                <a:cubicBezTo>
                  <a:pt x="635" y="152"/>
                  <a:pt x="639" y="151"/>
                  <a:pt x="642" y="151"/>
                </a:cubicBezTo>
                <a:cubicBezTo>
                  <a:pt x="647" y="149"/>
                  <a:pt x="647" y="149"/>
                  <a:pt x="647" y="149"/>
                </a:cubicBezTo>
                <a:cubicBezTo>
                  <a:pt x="652" y="148"/>
                  <a:pt x="652" y="148"/>
                  <a:pt x="652" y="148"/>
                </a:cubicBezTo>
                <a:cubicBezTo>
                  <a:pt x="656" y="146"/>
                  <a:pt x="656" y="146"/>
                  <a:pt x="656" y="146"/>
                </a:cubicBezTo>
                <a:cubicBezTo>
                  <a:pt x="657" y="146"/>
                  <a:pt x="659" y="145"/>
                  <a:pt x="660" y="144"/>
                </a:cubicBezTo>
                <a:cubicBezTo>
                  <a:pt x="662" y="143"/>
                  <a:pt x="664" y="141"/>
                  <a:pt x="664" y="140"/>
                </a:cubicBezTo>
                <a:cubicBezTo>
                  <a:pt x="664" y="139"/>
                  <a:pt x="664" y="137"/>
                  <a:pt x="663" y="135"/>
                </a:cubicBezTo>
                <a:cubicBezTo>
                  <a:pt x="661" y="132"/>
                  <a:pt x="659" y="130"/>
                  <a:pt x="657" y="128"/>
                </a:cubicBezTo>
                <a:cubicBezTo>
                  <a:pt x="648" y="119"/>
                  <a:pt x="635" y="112"/>
                  <a:pt x="623" y="106"/>
                </a:cubicBezTo>
                <a:cubicBezTo>
                  <a:pt x="610" y="100"/>
                  <a:pt x="597" y="94"/>
                  <a:pt x="584" y="89"/>
                </a:cubicBezTo>
                <a:cubicBezTo>
                  <a:pt x="558" y="79"/>
                  <a:pt x="531" y="70"/>
                  <a:pt x="504" y="62"/>
                </a:cubicBezTo>
                <a:cubicBezTo>
                  <a:pt x="450" y="47"/>
                  <a:pt x="394" y="35"/>
                  <a:pt x="339" y="25"/>
                </a:cubicBezTo>
                <a:cubicBezTo>
                  <a:pt x="227" y="7"/>
                  <a:pt x="113" y="0"/>
                  <a:pt x="0" y="11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37495" y="5113866"/>
            <a:ext cx="1200978" cy="906617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8386" y="3684647"/>
            <a:ext cx="673287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rgbClr val="5F78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3888262" y="2849124"/>
            <a:ext cx="4408949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0" noProof="0" dirty="0">
                <a:solidFill>
                  <a:srgbClr val="5F787F"/>
                </a:solidFill>
                <a:latin typeface="微软雅黑" panose="020B0503020204020204" charset="-122"/>
                <a:cs typeface="+mn-ea"/>
                <a:sym typeface="+mn-lt"/>
              </a:rPr>
              <a:t>工作难点分析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011656" y="4550836"/>
            <a:ext cx="2168792" cy="397891"/>
          </a:xfrm>
          <a:prstGeom prst="roundRect">
            <a:avLst>
              <a:gd name="adj" fmla="val 50000"/>
            </a:avLst>
          </a:prstGeom>
          <a:solidFill>
            <a:srgbClr val="5F787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25F4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34776" y="4585830"/>
            <a:ext cx="1331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PART.02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37696" y="1653607"/>
            <a:ext cx="1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200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02.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>
            <a:off x="4133321" y="3505218"/>
            <a:ext cx="1835953" cy="2200326"/>
          </a:xfrm>
          <a:custGeom>
            <a:avLst/>
            <a:gdLst>
              <a:gd name="T0" fmla="*/ 3095331 w 377"/>
              <a:gd name="T1" fmla="*/ 3719513 h 452"/>
              <a:gd name="T2" fmla="*/ 2568466 w 377"/>
              <a:gd name="T3" fmla="*/ 2822551 h 452"/>
              <a:gd name="T4" fmla="*/ 3103563 w 377"/>
              <a:gd name="T5" fmla="*/ 1909131 h 452"/>
              <a:gd name="T6" fmla="*/ 1811098 w 377"/>
              <a:gd name="T7" fmla="*/ 534886 h 452"/>
              <a:gd name="T8" fmla="*/ 905549 w 377"/>
              <a:gd name="T9" fmla="*/ 0 h 452"/>
              <a:gd name="T10" fmla="*/ 0 w 377"/>
              <a:gd name="T11" fmla="*/ 534886 h 452"/>
              <a:gd name="T12" fmla="*/ 3095331 w 377"/>
              <a:gd name="T13" fmla="*/ 3719513 h 4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7" h="452">
                <a:moveTo>
                  <a:pt x="376" y="452"/>
                </a:moveTo>
                <a:cubicBezTo>
                  <a:pt x="312" y="343"/>
                  <a:pt x="312" y="343"/>
                  <a:pt x="312" y="343"/>
                </a:cubicBezTo>
                <a:cubicBezTo>
                  <a:pt x="377" y="232"/>
                  <a:pt x="377" y="232"/>
                  <a:pt x="377" y="232"/>
                </a:cubicBezTo>
                <a:cubicBezTo>
                  <a:pt x="292" y="223"/>
                  <a:pt x="224" y="152"/>
                  <a:pt x="220" y="65"/>
                </a:cubicBezTo>
                <a:cubicBezTo>
                  <a:pt x="110" y="0"/>
                  <a:pt x="110" y="0"/>
                  <a:pt x="11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4" y="273"/>
                  <a:pt x="169" y="442"/>
                  <a:pt x="376" y="452"/>
                </a:cubicBezTo>
                <a:close/>
              </a:path>
            </a:pathLst>
          </a:custGeom>
          <a:solidFill>
            <a:srgbClr val="CEB6AA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reeform 12"/>
          <p:cNvSpPr/>
          <p:nvPr/>
        </p:nvSpPr>
        <p:spPr bwMode="auto">
          <a:xfrm>
            <a:off x="5779575" y="3875226"/>
            <a:ext cx="2200326" cy="1835013"/>
          </a:xfrm>
          <a:custGeom>
            <a:avLst/>
            <a:gdLst>
              <a:gd name="T0" fmla="*/ 0 w 452"/>
              <a:gd name="T1" fmla="*/ 2196889 h 377"/>
              <a:gd name="T2" fmla="*/ 534886 w 452"/>
              <a:gd name="T3" fmla="*/ 3101975 h 377"/>
              <a:gd name="T4" fmla="*/ 3719513 w 452"/>
              <a:gd name="T5" fmla="*/ 8228 h 377"/>
              <a:gd name="T6" fmla="*/ 2822551 w 452"/>
              <a:gd name="T7" fmla="*/ 534823 h 377"/>
              <a:gd name="T8" fmla="*/ 1909131 w 452"/>
              <a:gd name="T9" fmla="*/ 0 h 377"/>
              <a:gd name="T10" fmla="*/ 534886 w 452"/>
              <a:gd name="T11" fmla="*/ 1283576 h 377"/>
              <a:gd name="T12" fmla="*/ 0 w 452"/>
              <a:gd name="T13" fmla="*/ 2196889 h 3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2" h="377">
                <a:moveTo>
                  <a:pt x="0" y="267"/>
                </a:moveTo>
                <a:cubicBezTo>
                  <a:pt x="65" y="377"/>
                  <a:pt x="65" y="377"/>
                  <a:pt x="65" y="377"/>
                </a:cubicBezTo>
                <a:cubicBezTo>
                  <a:pt x="273" y="373"/>
                  <a:pt x="442" y="207"/>
                  <a:pt x="452" y="1"/>
                </a:cubicBezTo>
                <a:cubicBezTo>
                  <a:pt x="343" y="65"/>
                  <a:pt x="343" y="65"/>
                  <a:pt x="343" y="65"/>
                </a:cubicBezTo>
                <a:cubicBezTo>
                  <a:pt x="232" y="0"/>
                  <a:pt x="232" y="0"/>
                  <a:pt x="232" y="0"/>
                </a:cubicBezTo>
                <a:cubicBezTo>
                  <a:pt x="223" y="85"/>
                  <a:pt x="152" y="153"/>
                  <a:pt x="65" y="156"/>
                </a:cubicBezTo>
                <a:lnTo>
                  <a:pt x="0" y="267"/>
                </a:lnTo>
                <a:close/>
              </a:path>
            </a:pathLst>
          </a:custGeom>
          <a:solidFill>
            <a:srgbClr val="758A8F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reeform 13"/>
          <p:cNvSpPr/>
          <p:nvPr/>
        </p:nvSpPr>
        <p:spPr bwMode="auto">
          <a:xfrm>
            <a:off x="6149582" y="1864600"/>
            <a:ext cx="1835014" cy="2200325"/>
          </a:xfrm>
          <a:custGeom>
            <a:avLst/>
            <a:gdLst>
              <a:gd name="T0" fmla="*/ 3101975 w 377"/>
              <a:gd name="T1" fmla="*/ 3184627 h 452"/>
              <a:gd name="T2" fmla="*/ 8228 w 377"/>
              <a:gd name="T3" fmla="*/ 0 h 452"/>
              <a:gd name="T4" fmla="*/ 534823 w 377"/>
              <a:gd name="T5" fmla="*/ 896962 h 452"/>
              <a:gd name="T6" fmla="*/ 0 w 377"/>
              <a:gd name="T7" fmla="*/ 1810382 h 452"/>
              <a:gd name="T8" fmla="*/ 1283576 w 377"/>
              <a:gd name="T9" fmla="*/ 3184627 h 452"/>
              <a:gd name="T10" fmla="*/ 2196889 w 377"/>
              <a:gd name="T11" fmla="*/ 3719513 h 452"/>
              <a:gd name="T12" fmla="*/ 3101975 w 377"/>
              <a:gd name="T13" fmla="*/ 3184627 h 4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7" h="452">
                <a:moveTo>
                  <a:pt x="377" y="387"/>
                </a:moveTo>
                <a:cubicBezTo>
                  <a:pt x="373" y="179"/>
                  <a:pt x="207" y="10"/>
                  <a:pt x="1" y="0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0" y="220"/>
                  <a:pt x="0" y="220"/>
                  <a:pt x="0" y="220"/>
                </a:cubicBezTo>
                <a:cubicBezTo>
                  <a:pt x="85" y="229"/>
                  <a:pt x="153" y="300"/>
                  <a:pt x="156" y="387"/>
                </a:cubicBezTo>
                <a:cubicBezTo>
                  <a:pt x="267" y="452"/>
                  <a:pt x="267" y="452"/>
                  <a:pt x="267" y="452"/>
                </a:cubicBezTo>
                <a:lnTo>
                  <a:pt x="377" y="387"/>
                </a:lnTo>
                <a:close/>
              </a:path>
            </a:pathLst>
          </a:custGeom>
          <a:solidFill>
            <a:srgbClr val="CEB6AA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4138956" y="1859904"/>
            <a:ext cx="2200326" cy="1835013"/>
          </a:xfrm>
          <a:custGeom>
            <a:avLst/>
            <a:gdLst>
              <a:gd name="T0" fmla="*/ 3719513 w 452"/>
              <a:gd name="T1" fmla="*/ 905086 h 377"/>
              <a:gd name="T2" fmla="*/ 3184627 w 452"/>
              <a:gd name="T3" fmla="*/ 0 h 377"/>
              <a:gd name="T4" fmla="*/ 0 w 452"/>
              <a:gd name="T5" fmla="*/ 3093747 h 377"/>
              <a:gd name="T6" fmla="*/ 896962 w 452"/>
              <a:gd name="T7" fmla="*/ 2567152 h 377"/>
              <a:gd name="T8" fmla="*/ 1810382 w 452"/>
              <a:gd name="T9" fmla="*/ 3101975 h 377"/>
              <a:gd name="T10" fmla="*/ 3184627 w 452"/>
              <a:gd name="T11" fmla="*/ 1810171 h 377"/>
              <a:gd name="T12" fmla="*/ 3719513 w 452"/>
              <a:gd name="T13" fmla="*/ 905086 h 3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2" h="377">
                <a:moveTo>
                  <a:pt x="452" y="110"/>
                </a:moveTo>
                <a:cubicBezTo>
                  <a:pt x="387" y="0"/>
                  <a:pt x="387" y="0"/>
                  <a:pt x="387" y="0"/>
                </a:cubicBezTo>
                <a:cubicBezTo>
                  <a:pt x="179" y="4"/>
                  <a:pt x="10" y="169"/>
                  <a:pt x="0" y="376"/>
                </a:cubicBezTo>
                <a:cubicBezTo>
                  <a:pt x="109" y="312"/>
                  <a:pt x="109" y="312"/>
                  <a:pt x="109" y="312"/>
                </a:cubicBezTo>
                <a:cubicBezTo>
                  <a:pt x="220" y="377"/>
                  <a:pt x="220" y="377"/>
                  <a:pt x="220" y="377"/>
                </a:cubicBezTo>
                <a:cubicBezTo>
                  <a:pt x="229" y="292"/>
                  <a:pt x="300" y="224"/>
                  <a:pt x="387" y="220"/>
                </a:cubicBezTo>
                <a:lnTo>
                  <a:pt x="452" y="110"/>
                </a:lnTo>
                <a:close/>
              </a:path>
            </a:pathLst>
          </a:custGeom>
          <a:solidFill>
            <a:srgbClr val="758A8F"/>
          </a:solidFill>
          <a:ln>
            <a:noFill/>
          </a:ln>
        </p:spPr>
        <p:txBody>
          <a:bodyPr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5578463" y="3622232"/>
            <a:ext cx="995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关键词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Freeform 99"/>
          <p:cNvSpPr>
            <a:spLocks noEditPoints="1"/>
          </p:cNvSpPr>
          <p:nvPr/>
        </p:nvSpPr>
        <p:spPr bwMode="auto">
          <a:xfrm>
            <a:off x="6805329" y="4541604"/>
            <a:ext cx="532072" cy="345978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00"/>
          <p:cNvSpPr>
            <a:spLocks noEditPoints="1"/>
          </p:cNvSpPr>
          <p:nvPr/>
        </p:nvSpPr>
        <p:spPr bwMode="auto">
          <a:xfrm>
            <a:off x="4793124" y="4360752"/>
            <a:ext cx="516346" cy="52683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1"/>
          <p:cNvSpPr>
            <a:spLocks noEditPoints="1"/>
          </p:cNvSpPr>
          <p:nvPr/>
        </p:nvSpPr>
        <p:spPr bwMode="auto">
          <a:xfrm>
            <a:off x="4905601" y="2640079"/>
            <a:ext cx="463926" cy="453442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2"/>
          <p:cNvSpPr>
            <a:spLocks noEditPoints="1"/>
          </p:cNvSpPr>
          <p:nvPr/>
        </p:nvSpPr>
        <p:spPr bwMode="auto">
          <a:xfrm>
            <a:off x="6870658" y="2666558"/>
            <a:ext cx="435096" cy="526832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8797427" y="2430555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8797427" y="2693785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8810127" y="4262236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8810127" y="4525466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2304605" y="2430555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831939" y="2693785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2317305" y="4262236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844639" y="4525466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</a:rPr>
              <a:t>工作难点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6096002" y="1100667"/>
            <a:ext cx="2480733" cy="2480733"/>
          </a:xfrm>
          <a:prstGeom prst="rect">
            <a:avLst/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576735" y="3581400"/>
            <a:ext cx="2480733" cy="2480733"/>
          </a:xfrm>
          <a:prstGeom prst="rect">
            <a:avLst/>
          </a:prstGeom>
          <a:solidFill>
            <a:srgbClr val="CEB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76734" y="1100667"/>
            <a:ext cx="2480733" cy="2480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6000" y="3581399"/>
            <a:ext cx="2480733" cy="248073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782379" y="2007073"/>
            <a:ext cx="1349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782380" y="2535510"/>
            <a:ext cx="4204661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82379" y="3619551"/>
            <a:ext cx="733543" cy="733543"/>
          </a:xfrm>
          <a:prstGeom prst="ellipse">
            <a:avLst/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" name="1"/>
          <p:cNvSpPr txBox="1">
            <a:spLocks noChangeArrowheads="1"/>
          </p:cNvSpPr>
          <p:nvPr/>
        </p:nvSpPr>
        <p:spPr bwMode="auto">
          <a:xfrm>
            <a:off x="1812650" y="3652081"/>
            <a:ext cx="84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1"/>
          <p:cNvSpPr txBox="1">
            <a:spLocks noChangeArrowheads="1"/>
          </p:cNvSpPr>
          <p:nvPr/>
        </p:nvSpPr>
        <p:spPr bwMode="auto">
          <a:xfrm>
            <a:off x="1812650" y="3875718"/>
            <a:ext cx="3328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82379" y="4659319"/>
            <a:ext cx="733543" cy="733543"/>
          </a:xfrm>
          <a:prstGeom prst="ellipse">
            <a:avLst/>
          </a:prstGeom>
          <a:solidFill>
            <a:srgbClr val="75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" name="1"/>
          <p:cNvSpPr txBox="1">
            <a:spLocks noChangeArrowheads="1"/>
          </p:cNvSpPr>
          <p:nvPr/>
        </p:nvSpPr>
        <p:spPr bwMode="auto">
          <a:xfrm>
            <a:off x="1812650" y="4691849"/>
            <a:ext cx="84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工作难点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1"/>
          <p:cNvSpPr txBox="1">
            <a:spLocks noChangeArrowheads="1"/>
          </p:cNvSpPr>
          <p:nvPr/>
        </p:nvSpPr>
        <p:spPr bwMode="auto">
          <a:xfrm>
            <a:off x="1812650" y="4915486"/>
            <a:ext cx="3328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placeholder_286118"/>
          <p:cNvSpPr>
            <a:spLocks noChangeAspect="1"/>
          </p:cNvSpPr>
          <p:nvPr/>
        </p:nvSpPr>
        <p:spPr bwMode="auto">
          <a:xfrm>
            <a:off x="984861" y="3793123"/>
            <a:ext cx="319641" cy="37498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46" name="Group 51"/>
          <p:cNvGrpSpPr/>
          <p:nvPr/>
        </p:nvGrpSpPr>
        <p:grpSpPr>
          <a:xfrm>
            <a:off x="984177" y="4860776"/>
            <a:ext cx="349678" cy="302424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47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1" name="1"/>
          <p:cNvSpPr txBox="1">
            <a:spLocks noChangeArrowheads="1"/>
          </p:cNvSpPr>
          <p:nvPr/>
        </p:nvSpPr>
        <p:spPr bwMode="auto">
          <a:xfrm>
            <a:off x="6494717" y="1886389"/>
            <a:ext cx="172641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1"/>
          <p:cNvSpPr txBox="1">
            <a:spLocks noChangeArrowheads="1"/>
          </p:cNvSpPr>
          <p:nvPr/>
        </p:nvSpPr>
        <p:spPr bwMode="auto">
          <a:xfrm>
            <a:off x="8699892" y="4053212"/>
            <a:ext cx="2234416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68%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 flipH="1" flipV="1">
            <a:off x="306005" y="-306008"/>
            <a:ext cx="1106559" cy="1718574"/>
          </a:xfrm>
          <a:custGeom>
            <a:avLst/>
            <a:gdLst>
              <a:gd name="connsiteX0" fmla="*/ 314467 w 2993758"/>
              <a:gd name="connsiteY0" fmla="*/ 0 h 4649541"/>
              <a:gd name="connsiteX1" fmla="*/ 2993758 w 2993758"/>
              <a:gd name="connsiteY1" fmla="*/ 0 h 4649541"/>
              <a:gd name="connsiteX2" fmla="*/ 2993758 w 2993758"/>
              <a:gd name="connsiteY2" fmla="*/ 4649541 h 4649541"/>
              <a:gd name="connsiteX3" fmla="*/ 2898267 w 2993758"/>
              <a:gd name="connsiteY3" fmla="*/ 4635591 h 4649541"/>
              <a:gd name="connsiteX4" fmla="*/ 1643453 w 2993758"/>
              <a:gd name="connsiteY4" fmla="*/ 3946524 h 4649541"/>
              <a:gd name="connsiteX5" fmla="*/ 1417743 w 2993758"/>
              <a:gd name="connsiteY5" fmla="*/ 2500303 h 4649541"/>
              <a:gd name="connsiteX6" fmla="*/ 96917 w 2993758"/>
              <a:gd name="connsiteY6" fmla="*/ 1329953 h 4649541"/>
              <a:gd name="connsiteX7" fmla="*/ 306758 w 2993758"/>
              <a:gd name="connsiteY7" fmla="*/ 6048 h 464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758" h="4649541">
                <a:moveTo>
                  <a:pt x="314467" y="0"/>
                </a:moveTo>
                <a:lnTo>
                  <a:pt x="2993758" y="0"/>
                </a:lnTo>
                <a:lnTo>
                  <a:pt x="2993758" y="4649541"/>
                </a:lnTo>
                <a:lnTo>
                  <a:pt x="2898267" y="4635591"/>
                </a:lnTo>
                <a:cubicBezTo>
                  <a:pt x="2048504" y="4500308"/>
                  <a:pt x="1889714" y="4309821"/>
                  <a:pt x="1643453" y="3946524"/>
                </a:cubicBezTo>
                <a:cubicBezTo>
                  <a:pt x="1362012" y="3531328"/>
                  <a:pt x="1675499" y="2936399"/>
                  <a:pt x="1417743" y="2500303"/>
                </a:cubicBezTo>
                <a:cubicBezTo>
                  <a:pt x="1159987" y="2064208"/>
                  <a:pt x="286403" y="1842677"/>
                  <a:pt x="96917" y="1329953"/>
                </a:cubicBezTo>
                <a:cubicBezTo>
                  <a:pt x="-68882" y="881319"/>
                  <a:pt x="-36271" y="312142"/>
                  <a:pt x="306758" y="6048"/>
                </a:cubicBezTo>
                <a:close/>
              </a:path>
            </a:pathLst>
          </a:custGeom>
          <a:solidFill>
            <a:srgbClr val="5F78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3914376">
            <a:off x="275567" y="396700"/>
            <a:ext cx="915408" cy="691041"/>
          </a:xfrm>
          <a:custGeom>
            <a:avLst/>
            <a:gdLst>
              <a:gd name="connsiteX0" fmla="*/ 0 w 3580598"/>
              <a:gd name="connsiteY0" fmla="*/ 1799924 h 3542097"/>
              <a:gd name="connsiteX1" fmla="*/ 1848051 w 3580598"/>
              <a:gd name="connsiteY1" fmla="*/ 0 h 3542097"/>
              <a:gd name="connsiteX2" fmla="*/ 3580598 w 3580598"/>
              <a:gd name="connsiteY2" fmla="*/ 1809549 h 3542097"/>
              <a:gd name="connsiteX3" fmla="*/ 847023 w 3580598"/>
              <a:gd name="connsiteY3" fmla="*/ 3542097 h 3542097"/>
              <a:gd name="connsiteX4" fmla="*/ 0 w 3580598"/>
              <a:gd name="connsiteY4" fmla="*/ 1799924 h 3542097"/>
              <a:gd name="connsiteX0-1" fmla="*/ 0 w 3595230"/>
              <a:gd name="connsiteY0-2" fmla="*/ 1799925 h 3542098"/>
              <a:gd name="connsiteX1-3" fmla="*/ 1848051 w 3595230"/>
              <a:gd name="connsiteY1-4" fmla="*/ 1 h 3542098"/>
              <a:gd name="connsiteX2-5" fmla="*/ 3580598 w 3595230"/>
              <a:gd name="connsiteY2-6" fmla="*/ 1809550 h 3542098"/>
              <a:gd name="connsiteX3-7" fmla="*/ 847023 w 3595230"/>
              <a:gd name="connsiteY3-8" fmla="*/ 3542098 h 3542098"/>
              <a:gd name="connsiteX4-9" fmla="*/ 0 w 3595230"/>
              <a:gd name="connsiteY4-10" fmla="*/ 1799925 h 3542098"/>
              <a:gd name="connsiteX0-11" fmla="*/ 0 w 3596934"/>
              <a:gd name="connsiteY0-12" fmla="*/ 1801172 h 3543345"/>
              <a:gd name="connsiteX1-13" fmla="*/ 1848051 w 3596934"/>
              <a:gd name="connsiteY1-14" fmla="*/ 1248 h 3543345"/>
              <a:gd name="connsiteX2-15" fmla="*/ 3580598 w 3596934"/>
              <a:gd name="connsiteY2-16" fmla="*/ 1810797 h 3543345"/>
              <a:gd name="connsiteX3-17" fmla="*/ 847023 w 3596934"/>
              <a:gd name="connsiteY3-18" fmla="*/ 3543345 h 3543345"/>
              <a:gd name="connsiteX4-19" fmla="*/ 0 w 3596934"/>
              <a:gd name="connsiteY4-20" fmla="*/ 1801172 h 3543345"/>
              <a:gd name="connsiteX0-21" fmla="*/ 0 w 3597306"/>
              <a:gd name="connsiteY0-22" fmla="*/ 1666564 h 3408737"/>
              <a:gd name="connsiteX1-23" fmla="*/ 1876927 w 3597306"/>
              <a:gd name="connsiteY1-24" fmla="*/ 1393 h 3408737"/>
              <a:gd name="connsiteX2-25" fmla="*/ 3580598 w 3597306"/>
              <a:gd name="connsiteY2-26" fmla="*/ 1676189 h 3408737"/>
              <a:gd name="connsiteX3-27" fmla="*/ 847023 w 3597306"/>
              <a:gd name="connsiteY3-28" fmla="*/ 3408737 h 3408737"/>
              <a:gd name="connsiteX4-29" fmla="*/ 0 w 3597306"/>
              <a:gd name="connsiteY4-30" fmla="*/ 1666564 h 3408737"/>
              <a:gd name="connsiteX0-31" fmla="*/ 37026 w 3634332"/>
              <a:gd name="connsiteY0-32" fmla="*/ 1666564 h 3408737"/>
              <a:gd name="connsiteX1-33" fmla="*/ 1913953 w 3634332"/>
              <a:gd name="connsiteY1-34" fmla="*/ 1393 h 3408737"/>
              <a:gd name="connsiteX2-35" fmla="*/ 3617624 w 3634332"/>
              <a:gd name="connsiteY2-36" fmla="*/ 1676189 h 3408737"/>
              <a:gd name="connsiteX3-37" fmla="*/ 884049 w 3634332"/>
              <a:gd name="connsiteY3-38" fmla="*/ 3408737 h 3408737"/>
              <a:gd name="connsiteX4-39" fmla="*/ 37026 w 3634332"/>
              <a:gd name="connsiteY4-40" fmla="*/ 1666564 h 3408737"/>
              <a:gd name="connsiteX0-41" fmla="*/ 28 w 3597334"/>
              <a:gd name="connsiteY0-42" fmla="*/ 1666564 h 3408737"/>
              <a:gd name="connsiteX1-43" fmla="*/ 1876955 w 3597334"/>
              <a:gd name="connsiteY1-44" fmla="*/ 1393 h 3408737"/>
              <a:gd name="connsiteX2-45" fmla="*/ 3580626 w 3597334"/>
              <a:gd name="connsiteY2-46" fmla="*/ 1676189 h 3408737"/>
              <a:gd name="connsiteX3-47" fmla="*/ 847051 w 3597334"/>
              <a:gd name="connsiteY3-48" fmla="*/ 3408737 h 3408737"/>
              <a:gd name="connsiteX4-49" fmla="*/ 28 w 3597334"/>
              <a:gd name="connsiteY4-50" fmla="*/ 1666564 h 3408737"/>
              <a:gd name="connsiteX0-51" fmla="*/ 68205 w 3665511"/>
              <a:gd name="connsiteY0-52" fmla="*/ 1666564 h 3523984"/>
              <a:gd name="connsiteX1-53" fmla="*/ 1945132 w 3665511"/>
              <a:gd name="connsiteY1-54" fmla="*/ 1393 h 3523984"/>
              <a:gd name="connsiteX2-55" fmla="*/ 3648803 w 3665511"/>
              <a:gd name="connsiteY2-56" fmla="*/ 1676189 h 3523984"/>
              <a:gd name="connsiteX3-57" fmla="*/ 915228 w 3665511"/>
              <a:gd name="connsiteY3-58" fmla="*/ 3408737 h 3523984"/>
              <a:gd name="connsiteX4-59" fmla="*/ 68205 w 3665511"/>
              <a:gd name="connsiteY4-60" fmla="*/ 1666564 h 3523984"/>
              <a:gd name="connsiteX0-61" fmla="*/ 34307 w 3631613"/>
              <a:gd name="connsiteY0-62" fmla="*/ 1666564 h 3432608"/>
              <a:gd name="connsiteX1-63" fmla="*/ 1911234 w 3631613"/>
              <a:gd name="connsiteY1-64" fmla="*/ 1393 h 3432608"/>
              <a:gd name="connsiteX2-65" fmla="*/ 3614905 w 3631613"/>
              <a:gd name="connsiteY2-66" fmla="*/ 1676189 h 3432608"/>
              <a:gd name="connsiteX3-67" fmla="*/ 881330 w 3631613"/>
              <a:gd name="connsiteY3-68" fmla="*/ 3408737 h 3432608"/>
              <a:gd name="connsiteX4-69" fmla="*/ 34307 w 3631613"/>
              <a:gd name="connsiteY4-70" fmla="*/ 1666564 h 3432608"/>
              <a:gd name="connsiteX0-71" fmla="*/ 34307 w 3860396"/>
              <a:gd name="connsiteY0-72" fmla="*/ 1666549 h 3432593"/>
              <a:gd name="connsiteX1-73" fmla="*/ 1911234 w 3860396"/>
              <a:gd name="connsiteY1-74" fmla="*/ 1378 h 3432593"/>
              <a:gd name="connsiteX2-75" fmla="*/ 3614905 w 3860396"/>
              <a:gd name="connsiteY2-76" fmla="*/ 1676174 h 3432593"/>
              <a:gd name="connsiteX3-77" fmla="*/ 881330 w 3860396"/>
              <a:gd name="connsiteY3-78" fmla="*/ 3408722 h 3432593"/>
              <a:gd name="connsiteX4-79" fmla="*/ 34307 w 3860396"/>
              <a:gd name="connsiteY4-80" fmla="*/ 1666549 h 3432593"/>
              <a:gd name="connsiteX0-81" fmla="*/ 34307 w 3620707"/>
              <a:gd name="connsiteY0-82" fmla="*/ 1667067 h 3439181"/>
              <a:gd name="connsiteX1-83" fmla="*/ 1911234 w 3620707"/>
              <a:gd name="connsiteY1-84" fmla="*/ 1896 h 3439181"/>
              <a:gd name="connsiteX2-85" fmla="*/ 3614905 w 3620707"/>
              <a:gd name="connsiteY2-86" fmla="*/ 1676692 h 3439181"/>
              <a:gd name="connsiteX3-87" fmla="*/ 881330 w 3620707"/>
              <a:gd name="connsiteY3-88" fmla="*/ 3409240 h 3439181"/>
              <a:gd name="connsiteX4-89" fmla="*/ 34307 w 3620707"/>
              <a:gd name="connsiteY4-90" fmla="*/ 1667067 h 3439181"/>
              <a:gd name="connsiteX0-91" fmla="*/ 29300 w 3842862"/>
              <a:gd name="connsiteY0-92" fmla="*/ 1779302 h 3407833"/>
              <a:gd name="connsiteX1-93" fmla="*/ 2133923 w 3842862"/>
              <a:gd name="connsiteY1-94" fmla="*/ 282 h 3407833"/>
              <a:gd name="connsiteX2-95" fmla="*/ 3837594 w 3842862"/>
              <a:gd name="connsiteY2-96" fmla="*/ 1675078 h 3407833"/>
              <a:gd name="connsiteX3-97" fmla="*/ 1104019 w 3842862"/>
              <a:gd name="connsiteY3-98" fmla="*/ 3407626 h 3407833"/>
              <a:gd name="connsiteX4-99" fmla="*/ 29300 w 3842862"/>
              <a:gd name="connsiteY4-100" fmla="*/ 1779302 h 3407833"/>
              <a:gd name="connsiteX0-101" fmla="*/ 29300 w 3843043"/>
              <a:gd name="connsiteY0-102" fmla="*/ 1282957 h 2911488"/>
              <a:gd name="connsiteX1-103" fmla="*/ 2175322 w 3843043"/>
              <a:gd name="connsiteY1-104" fmla="*/ 728 h 2911488"/>
              <a:gd name="connsiteX2-105" fmla="*/ 3837594 w 3843043"/>
              <a:gd name="connsiteY2-106" fmla="*/ 1178733 h 2911488"/>
              <a:gd name="connsiteX3-107" fmla="*/ 1104019 w 3843043"/>
              <a:gd name="connsiteY3-108" fmla="*/ 2911281 h 2911488"/>
              <a:gd name="connsiteX4-109" fmla="*/ 29300 w 3843043"/>
              <a:gd name="connsiteY4-110" fmla="*/ 1282957 h 2911488"/>
              <a:gd name="connsiteX0-111" fmla="*/ 28665 w 3863122"/>
              <a:gd name="connsiteY0-112" fmla="*/ 892753 h 2916269"/>
              <a:gd name="connsiteX1-113" fmla="*/ 2195386 w 3863122"/>
              <a:gd name="connsiteY1-114" fmla="*/ 3817 h 2916269"/>
              <a:gd name="connsiteX2-115" fmla="*/ 3857658 w 3863122"/>
              <a:gd name="connsiteY2-116" fmla="*/ 1181822 h 2916269"/>
              <a:gd name="connsiteX3-117" fmla="*/ 1124083 w 3863122"/>
              <a:gd name="connsiteY3-118" fmla="*/ 2914370 h 2916269"/>
              <a:gd name="connsiteX4-119" fmla="*/ 28665 w 3863122"/>
              <a:gd name="connsiteY4-120" fmla="*/ 892753 h 2916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3122" h="2916269">
                <a:moveTo>
                  <a:pt x="28665" y="892753"/>
                </a:moveTo>
                <a:cubicBezTo>
                  <a:pt x="22249" y="369781"/>
                  <a:pt x="1557221" y="-44361"/>
                  <a:pt x="2195386" y="3817"/>
                </a:cubicBezTo>
                <a:cubicBezTo>
                  <a:pt x="2833551" y="51995"/>
                  <a:pt x="3950702" y="277047"/>
                  <a:pt x="3857658" y="1181822"/>
                </a:cubicBezTo>
                <a:cubicBezTo>
                  <a:pt x="3764614" y="2086597"/>
                  <a:pt x="1762248" y="2962548"/>
                  <a:pt x="1124083" y="2914370"/>
                </a:cubicBezTo>
                <a:cubicBezTo>
                  <a:pt x="485918" y="2866192"/>
                  <a:pt x="-142986" y="1460644"/>
                  <a:pt x="28665" y="892753"/>
                </a:cubicBezTo>
                <a:close/>
              </a:path>
            </a:pathLst>
          </a:custGeom>
          <a:solidFill>
            <a:srgbClr val="CEB6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331490" y="5113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5F787F"/>
                </a:solidFill>
                <a:latin typeface="微软雅黑" panose="020B0503020204020204" charset="-122"/>
                <a:ea typeface="微软雅黑" panose="020B0503020204020204" charset="-122"/>
              </a:rPr>
              <a:t>工作难点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F787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2642</Words>
  <Application>WPS 演示</Application>
  <PresentationFormat>宽屏</PresentationFormat>
  <Paragraphs>212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Adobe Garamond Pro</vt:lpstr>
      <vt:lpstr>PMingLiU-ExtB</vt:lpstr>
      <vt:lpstr>微软雅黑</vt:lpstr>
      <vt:lpstr>Arial</vt:lpstr>
      <vt:lpstr>等线</vt:lpstr>
      <vt:lpstr>inpin heiti</vt:lpstr>
      <vt:lpstr>Arial Unicode MS</vt:lpstr>
      <vt:lpstr>等线 Light</vt:lpstr>
      <vt:lpstr>Calibri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BMI</dc:creator>
  <cp:lastModifiedBy>Administrator</cp:lastModifiedBy>
  <cp:revision>97</cp:revision>
  <dcterms:created xsi:type="dcterms:W3CDTF">2020-07-02T11:00:00Z</dcterms:created>
  <dcterms:modified xsi:type="dcterms:W3CDTF">2021-09-10T02:56:25Z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1264788563F34408B04AC7073338F940</vt:lpwstr>
  </property>
  <property fmtid="{D5CDD505-2E9C-101B-9397-08002B2CF9AE}" pid="3" name="KSOProductBuildVer">
    <vt:lpwstr>2052-11.1.0.10700</vt:lpwstr>
  </property>
</Properties>
</file>