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57" r:id="rId5"/>
    <p:sldId id="258" r:id="rId6"/>
    <p:sldId id="259" r:id="rId7"/>
    <p:sldId id="260" r:id="rId8"/>
    <p:sldId id="272" r:id="rId9"/>
    <p:sldId id="262" r:id="rId10"/>
    <p:sldId id="285" r:id="rId11"/>
    <p:sldId id="265" r:id="rId12"/>
    <p:sldId id="263" r:id="rId13"/>
    <p:sldId id="267" r:id="rId14"/>
    <p:sldId id="266" r:id="rId15"/>
    <p:sldId id="286" r:id="rId16"/>
    <p:sldId id="268" r:id="rId17"/>
    <p:sldId id="261" r:id="rId18"/>
    <p:sldId id="271" r:id="rId19"/>
    <p:sldId id="270" r:id="rId20"/>
    <p:sldId id="287" r:id="rId21"/>
    <p:sldId id="274" r:id="rId22"/>
    <p:sldId id="275" r:id="rId23"/>
    <p:sldId id="281" r:id="rId24"/>
    <p:sldId id="277" r:id="rId25"/>
    <p:sldId id="278" r:id="rId26"/>
    <p:sldId id="28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7"/>
    <a:srgbClr val="181F29"/>
    <a:srgbClr val="314055"/>
    <a:srgbClr val="F2F2F2"/>
    <a:srgbClr val="7C4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6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78" y="2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8AA64-ADC7-4F0D-8895-8B6F671505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C7567-BE13-4DD2-81CB-4BF8E2E63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9FC7-EA03-4B17-9AA4-D57D200DA5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14E1-3D14-4A8F-8D2E-8FD96DE60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9FC7-EA03-4B17-9AA4-D57D200DA5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14E1-3D14-4A8F-8D2E-8FD96DE60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9FC7-EA03-4B17-9AA4-D57D200DA5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14E1-3D14-4A8F-8D2E-8FD96DE60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9FC7-EA03-4B17-9AA4-D57D200DA5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14E1-3D14-4A8F-8D2E-8FD96DE60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9FC7-EA03-4B17-9AA4-D57D200DA5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14E1-3D14-4A8F-8D2E-8FD96DE60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9FC7-EA03-4B17-9AA4-D57D200DA5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14E1-3D14-4A8F-8D2E-8FD96DE60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9FC7-EA03-4B17-9AA4-D57D200DA5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14E1-3D14-4A8F-8D2E-8FD96DE60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9FC7-EA03-4B17-9AA4-D57D200DA5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14E1-3D14-4A8F-8D2E-8FD96DE60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9FC7-EA03-4B17-9AA4-D57D200DA5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14E1-3D14-4A8F-8D2E-8FD96DE60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9FC7-EA03-4B17-9AA4-D57D200DA5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14E1-3D14-4A8F-8D2E-8FD96DE60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9FC7-EA03-4B17-9AA4-D57D200DA5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14E1-3D14-4A8F-8D2E-8FD96DE60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09FC7-EA03-4B17-9AA4-D57D200DA5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214E1-3D14-4A8F-8D2E-8FD96DE602D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7.xml"/><Relationship Id="rId10" Type="http://schemas.microsoft.com/office/2007/relationships/hdphoto" Target="../media/image10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microsoft.com/office/2007/relationships/hdphoto" Target="../media/image33.wdp"/><Relationship Id="rId2" Type="http://schemas.openxmlformats.org/officeDocument/2006/relationships/image" Target="../media/image3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44.png"/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.png"/><Relationship Id="rId7" Type="http://schemas.openxmlformats.org/officeDocument/2006/relationships/image" Target="../media/image3.png"/><Relationship Id="rId6" Type="http://schemas.openxmlformats.org/officeDocument/2006/relationships/image" Target="../media/image4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0" Type="http://schemas.openxmlformats.org/officeDocument/2006/relationships/notesSlide" Target="../notesSlides/notesSlide2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56.png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24.xml"/><Relationship Id="rId11" Type="http://schemas.openxmlformats.org/officeDocument/2006/relationships/slideLayout" Target="../slideLayouts/slideLayout7.xml"/><Relationship Id="rId10" Type="http://schemas.microsoft.com/office/2007/relationships/hdphoto" Target="../media/image10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image10.wdp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alphaModFix amt="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1391"/>
          <a:stretch>
            <a:fillRect/>
          </a:stretch>
        </p:blipFill>
        <p:spPr>
          <a:xfrm>
            <a:off x="3582648" y="678003"/>
            <a:ext cx="5026705" cy="550199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alphaModFix amt="85000"/>
            <a:grayscl/>
          </a:blip>
          <a:srcRect/>
          <a:stretch>
            <a:fillRect/>
          </a:stretch>
        </p:blipFill>
        <p:spPr>
          <a:xfrm>
            <a:off x="0" y="599504"/>
            <a:ext cx="3254435" cy="115977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963157" y="2835851"/>
            <a:ext cx="2571696" cy="587744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4373927" y="1478555"/>
            <a:ext cx="3605348" cy="36053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876300">
              <a:schemeClr val="bg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780"/>
          <a:stretch>
            <a:fillRect/>
          </a:stretch>
        </p:blipFill>
        <p:spPr>
          <a:xfrm>
            <a:off x="3582648" y="4657382"/>
            <a:ext cx="5175390" cy="71439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10946" y="5884454"/>
            <a:ext cx="10568984" cy="1157931"/>
          </a:xfrm>
          <a:prstGeom prst="rect">
            <a:avLst/>
          </a:prstGeom>
        </p:spPr>
      </p:pic>
      <p:sp>
        <p:nvSpPr>
          <p:cNvPr id="19" name="任意多边形: 形状 18"/>
          <p:cNvSpPr/>
          <p:nvPr/>
        </p:nvSpPr>
        <p:spPr>
          <a:xfrm>
            <a:off x="6496293" y="1658337"/>
            <a:ext cx="914400" cy="913681"/>
          </a:xfrm>
          <a:custGeom>
            <a:avLst/>
            <a:gdLst>
              <a:gd name="connsiteX0" fmla="*/ 450069 w 914400"/>
              <a:gd name="connsiteY0" fmla="*/ 0 h 913681"/>
              <a:gd name="connsiteX1" fmla="*/ 544437 w 914400"/>
              <a:gd name="connsiteY1" fmla="*/ 45459 h 913681"/>
              <a:gd name="connsiteX2" fmla="*/ 831843 w 914400"/>
              <a:gd name="connsiteY2" fmla="*/ 239529 h 913681"/>
              <a:gd name="connsiteX3" fmla="*/ 879937 w 914400"/>
              <a:gd name="connsiteY3" fmla="*/ 283240 h 913681"/>
              <a:gd name="connsiteX4" fmla="*/ 905112 w 914400"/>
              <a:gd name="connsiteY4" fmla="*/ 364339 h 913681"/>
              <a:gd name="connsiteX5" fmla="*/ 914400 w 914400"/>
              <a:gd name="connsiteY5" fmla="*/ 456481 h 913681"/>
              <a:gd name="connsiteX6" fmla="*/ 457200 w 914400"/>
              <a:gd name="connsiteY6" fmla="*/ 913681 h 913681"/>
              <a:gd name="connsiteX7" fmla="*/ 0 w 914400"/>
              <a:gd name="connsiteY7" fmla="*/ 456481 h 913681"/>
              <a:gd name="connsiteX8" fmla="*/ 365058 w 914400"/>
              <a:gd name="connsiteY8" fmla="*/ 8570 h 91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" h="913681">
                <a:moveTo>
                  <a:pt x="450069" y="0"/>
                </a:moveTo>
                <a:lnTo>
                  <a:pt x="544437" y="45459"/>
                </a:lnTo>
                <a:cubicBezTo>
                  <a:pt x="646607" y="100962"/>
                  <a:pt x="742812" y="166054"/>
                  <a:pt x="831843" y="239529"/>
                </a:cubicBezTo>
                <a:lnTo>
                  <a:pt x="879937" y="283240"/>
                </a:lnTo>
                <a:lnTo>
                  <a:pt x="905112" y="364339"/>
                </a:lnTo>
                <a:cubicBezTo>
                  <a:pt x="911202" y="394102"/>
                  <a:pt x="914400" y="424918"/>
                  <a:pt x="914400" y="456481"/>
                </a:cubicBezTo>
                <a:cubicBezTo>
                  <a:pt x="914400" y="708986"/>
                  <a:pt x="709705" y="913681"/>
                  <a:pt x="457200" y="913681"/>
                </a:cubicBezTo>
                <a:cubicBezTo>
                  <a:pt x="204695" y="913681"/>
                  <a:pt x="0" y="708986"/>
                  <a:pt x="0" y="456481"/>
                </a:cubicBezTo>
                <a:cubicBezTo>
                  <a:pt x="0" y="235539"/>
                  <a:pt x="156720" y="51202"/>
                  <a:pt x="365058" y="8570"/>
                </a:cubicBezTo>
                <a:close/>
              </a:path>
            </a:pathLst>
          </a:custGeom>
          <a:gradFill flip="none" rotWithShape="1">
            <a:gsLst>
              <a:gs pos="30000">
                <a:srgbClr val="FF5757">
                  <a:alpha val="70000"/>
                </a:srgbClr>
              </a:gs>
              <a:gs pos="100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/>
          <a:srcRect t="-55098"/>
          <a:stretch>
            <a:fillRect/>
          </a:stretch>
        </p:blipFill>
        <p:spPr>
          <a:xfrm rot="2420924">
            <a:off x="4380332" y="1545004"/>
            <a:ext cx="3541783" cy="3541783"/>
          </a:xfrm>
          <a:prstGeom prst="ellipse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38197" y="2076726"/>
            <a:ext cx="861774" cy="20159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spc="6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国潮风</a:t>
            </a:r>
            <a:endParaRPr lang="zh-CN" altLang="en-US" sz="4400" spc="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>
            <a:alphaModFix amt="70000"/>
          </a:blip>
          <a:srcRect/>
          <a:stretch>
            <a:fillRect/>
          </a:stretch>
        </p:blipFill>
        <p:spPr>
          <a:xfrm>
            <a:off x="6557830" y="3682709"/>
            <a:ext cx="284282" cy="31176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98716" flipH="1">
            <a:off x="5038388" y="3932515"/>
            <a:ext cx="4120487" cy="2099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2000">
        <p15:prstTrans prst="prestig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515983" y="2142559"/>
            <a:ext cx="3160034" cy="3160034"/>
          </a:xfrm>
          <a:prstGeom prst="ellipse">
            <a:avLst/>
          </a:prstGeom>
          <a:solidFill>
            <a:srgbClr val="314055"/>
          </a:solidFill>
          <a:ln>
            <a:noFill/>
          </a:ln>
          <a:effectLst>
            <a:glow rad="292100">
              <a:srgbClr val="314055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063390" y="1836627"/>
            <a:ext cx="2808615" cy="1466068"/>
            <a:chOff x="1063390" y="1543051"/>
            <a:chExt cx="2808615" cy="1466068"/>
          </a:xfrm>
        </p:grpSpPr>
        <p:grpSp>
          <p:nvGrpSpPr>
            <p:cNvPr id="15" name="组合 14"/>
            <p:cNvGrpSpPr/>
            <p:nvPr/>
          </p:nvGrpSpPr>
          <p:grpSpPr>
            <a:xfrm>
              <a:off x="3238183" y="1543051"/>
              <a:ext cx="633822" cy="619124"/>
              <a:chOff x="3238183" y="1543051"/>
              <a:chExt cx="633822" cy="619124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3238183" y="1543051"/>
                <a:ext cx="633822" cy="619124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3344046" y="1681133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rPr>
                  <a:t>壹</a:t>
                </a:r>
                <a:endParaRPr lang="zh-CN" altLang="en-US" sz="2000" b="1" dirty="0">
                  <a:solidFill>
                    <a:schemeClr val="bg1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63390" y="1543051"/>
              <a:ext cx="1851789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0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请输入标题</a:t>
              </a:r>
              <a:endParaRPr lang="zh-CN" altLang="en-US" sz="20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63390" y="1982491"/>
              <a:ext cx="2031325" cy="102662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在这里输入内容。输入内容，输入内容。</a:t>
              </a:r>
              <a:endParaRPr lang="zh-CN" altLang="en-US" sz="14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624" y="2432002"/>
            <a:ext cx="2461122" cy="269551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42002" y="3310399"/>
            <a:ext cx="1107996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000" spc="600" dirty="0">
                <a:solidFill>
                  <a:srgbClr val="F2F2F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圆</a:t>
            </a:r>
            <a:endParaRPr lang="zh-CN" altLang="en-US" sz="6000" spc="600" dirty="0">
              <a:solidFill>
                <a:srgbClr val="F2F2F2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889474" y="1836627"/>
            <a:ext cx="2774694" cy="1466068"/>
            <a:chOff x="7305093" y="1543051"/>
            <a:chExt cx="2774694" cy="1466068"/>
          </a:xfrm>
        </p:grpSpPr>
        <p:grpSp>
          <p:nvGrpSpPr>
            <p:cNvPr id="21" name="组合 20"/>
            <p:cNvGrpSpPr/>
            <p:nvPr/>
          </p:nvGrpSpPr>
          <p:grpSpPr>
            <a:xfrm>
              <a:off x="7305093" y="1543051"/>
              <a:ext cx="633822" cy="619124"/>
              <a:chOff x="3238183" y="1543051"/>
              <a:chExt cx="633822" cy="619124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3238183" y="1543051"/>
                <a:ext cx="633822" cy="619124"/>
              </a:xfrm>
              <a:prstGeom prst="rect">
                <a:avLst/>
              </a:prstGeom>
            </p:spPr>
          </p:pic>
          <p:sp>
            <p:nvSpPr>
              <p:cNvPr id="25" name="文本框 24"/>
              <p:cNvSpPr txBox="1"/>
              <p:nvPr/>
            </p:nvSpPr>
            <p:spPr>
              <a:xfrm>
                <a:off x="3344046" y="1681133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rPr>
                  <a:t>贰</a:t>
                </a:r>
                <a:endParaRPr lang="zh-CN" altLang="en-US" sz="2000" b="1" dirty="0">
                  <a:solidFill>
                    <a:schemeClr val="bg1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8048462" y="1543051"/>
              <a:ext cx="1851789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0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请输入标题</a:t>
              </a:r>
              <a:endParaRPr lang="zh-CN" altLang="en-US" sz="20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048462" y="1982491"/>
              <a:ext cx="2031325" cy="102662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在这里输入内容。输入内容，输入内容。</a:t>
              </a:r>
              <a:endParaRPr lang="zh-CN" altLang="en-US" sz="14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63390" y="4579827"/>
            <a:ext cx="2808615" cy="1466068"/>
            <a:chOff x="1063390" y="1543051"/>
            <a:chExt cx="2808615" cy="1466068"/>
          </a:xfrm>
        </p:grpSpPr>
        <p:grpSp>
          <p:nvGrpSpPr>
            <p:cNvPr id="27" name="组合 26"/>
            <p:cNvGrpSpPr/>
            <p:nvPr/>
          </p:nvGrpSpPr>
          <p:grpSpPr>
            <a:xfrm>
              <a:off x="3238183" y="1543051"/>
              <a:ext cx="633822" cy="619124"/>
              <a:chOff x="3238183" y="1543051"/>
              <a:chExt cx="633822" cy="619124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3238183" y="1543051"/>
                <a:ext cx="633822" cy="619124"/>
              </a:xfrm>
              <a:prstGeom prst="rect">
                <a:avLst/>
              </a:prstGeom>
            </p:spPr>
          </p:pic>
          <p:sp>
            <p:nvSpPr>
              <p:cNvPr id="31" name="文本框 30"/>
              <p:cNvSpPr txBox="1"/>
              <p:nvPr/>
            </p:nvSpPr>
            <p:spPr>
              <a:xfrm>
                <a:off x="3344046" y="1681133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rPr>
                  <a:t>叁</a:t>
                </a:r>
                <a:endParaRPr lang="zh-CN" altLang="en-US" sz="2000" b="1" dirty="0">
                  <a:solidFill>
                    <a:schemeClr val="bg1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1063390" y="1543051"/>
              <a:ext cx="1851789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0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请输入标题</a:t>
              </a:r>
              <a:endParaRPr lang="zh-CN" altLang="en-US" sz="20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63390" y="1982491"/>
              <a:ext cx="2031325" cy="102662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在这里输入内容。输入内容，输入内容。</a:t>
              </a:r>
              <a:endParaRPr lang="zh-CN" altLang="en-US" sz="14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889474" y="4418792"/>
            <a:ext cx="2774694" cy="1466068"/>
            <a:chOff x="7305093" y="4125216"/>
            <a:chExt cx="2774694" cy="1466068"/>
          </a:xfrm>
        </p:grpSpPr>
        <p:grpSp>
          <p:nvGrpSpPr>
            <p:cNvPr id="33" name="组合 32"/>
            <p:cNvGrpSpPr/>
            <p:nvPr/>
          </p:nvGrpSpPr>
          <p:grpSpPr>
            <a:xfrm>
              <a:off x="7305093" y="4125216"/>
              <a:ext cx="633822" cy="619124"/>
              <a:chOff x="3238183" y="1543051"/>
              <a:chExt cx="633822" cy="619124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3238183" y="1543051"/>
                <a:ext cx="633822" cy="619124"/>
              </a:xfrm>
              <a:prstGeom prst="rect">
                <a:avLst/>
              </a:prstGeom>
            </p:spPr>
          </p:pic>
          <p:sp>
            <p:nvSpPr>
              <p:cNvPr id="37" name="文本框 36"/>
              <p:cNvSpPr txBox="1"/>
              <p:nvPr/>
            </p:nvSpPr>
            <p:spPr>
              <a:xfrm>
                <a:off x="3344046" y="1681133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rPr>
                  <a:t>肆</a:t>
                </a:r>
                <a:endParaRPr lang="zh-CN" altLang="en-US" sz="2000" b="1" dirty="0">
                  <a:solidFill>
                    <a:schemeClr val="bg1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8462" y="4125216"/>
              <a:ext cx="1851789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0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请输入标题</a:t>
              </a:r>
              <a:endParaRPr lang="zh-CN" altLang="en-US" sz="20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048462" y="4564656"/>
              <a:ext cx="2031325" cy="102662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在这里输入内容。输入内容，输入内容。</a:t>
              </a:r>
              <a:endParaRPr lang="zh-CN" altLang="en-US" sz="14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99876" y="521827"/>
            <a:ext cx="4699026" cy="787689"/>
            <a:chOff x="3699876" y="521827"/>
            <a:chExt cx="4699026" cy="787689"/>
          </a:xfrm>
        </p:grpSpPr>
        <p:sp>
          <p:nvSpPr>
            <p:cNvPr id="40" name="文本框 39"/>
            <p:cNvSpPr txBox="1"/>
            <p:nvPr/>
          </p:nvSpPr>
          <p:spPr>
            <a:xfrm>
              <a:off x="4328944" y="521827"/>
              <a:ext cx="3595856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在这里输入标题</a:t>
              </a:r>
              <a:endParaRPr lang="zh-CN" altLang="en-US" sz="32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916585" y="1032517"/>
              <a:ext cx="44823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20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 TITLE</a:t>
              </a:r>
              <a:endParaRPr lang="zh-CN" altLang="en-US" sz="1200" spc="20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99876" y="535987"/>
              <a:ext cx="114887" cy="683241"/>
            </a:xfrm>
            <a:custGeom>
              <a:avLst/>
              <a:gdLst>
                <a:gd name="connsiteX0" fmla="*/ 0 w 330925"/>
                <a:gd name="connsiteY0" fmla="*/ 0 h 1785257"/>
                <a:gd name="connsiteX1" fmla="*/ 330925 w 330925"/>
                <a:gd name="connsiteY1" fmla="*/ 0 h 1785257"/>
                <a:gd name="connsiteX2" fmla="*/ 330925 w 330925"/>
                <a:gd name="connsiteY2" fmla="*/ 1785257 h 1785257"/>
                <a:gd name="connsiteX3" fmla="*/ 0 w 330925"/>
                <a:gd name="connsiteY3" fmla="*/ 1785257 h 178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925" h="1785257">
                  <a:moveTo>
                    <a:pt x="0" y="0"/>
                  </a:moveTo>
                  <a:lnTo>
                    <a:pt x="330925" y="0"/>
                  </a:lnTo>
                  <a:lnTo>
                    <a:pt x="330925" y="1785257"/>
                  </a:lnTo>
                  <a:lnTo>
                    <a:pt x="0" y="1785257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23208" y="2225278"/>
            <a:ext cx="2366353" cy="3933236"/>
            <a:chOff x="1723208" y="2225278"/>
            <a:chExt cx="2366353" cy="3933236"/>
          </a:xfrm>
        </p:grpSpPr>
        <p:sp>
          <p:nvSpPr>
            <p:cNvPr id="5" name="文本框 4"/>
            <p:cNvSpPr txBox="1"/>
            <p:nvPr/>
          </p:nvSpPr>
          <p:spPr>
            <a:xfrm>
              <a:off x="1723208" y="2225278"/>
              <a:ext cx="1723549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4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输入标题</a:t>
              </a:r>
              <a:endParaRPr lang="zh-CN" altLang="en-US" sz="24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23208" y="5573739"/>
              <a:ext cx="2366353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just"/>
              <a:r>
                <a:rPr lang="zh-CN" altLang="en-US" sz="16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在这里输入内容，</a:t>
              </a:r>
              <a:endParaRPr lang="en-US" altLang="zh-CN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  <a:p>
              <a:pPr algn="just"/>
              <a:r>
                <a:rPr lang="zh-CN" altLang="en-US" sz="16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输入内容。</a:t>
              </a:r>
              <a:endPara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95272" y="2737712"/>
              <a:ext cx="2171700" cy="2476500"/>
            </a:xfrm>
            <a:custGeom>
              <a:avLst/>
              <a:gdLst>
                <a:gd name="connsiteX0" fmla="*/ 0 w 2171700"/>
                <a:gd name="connsiteY0" fmla="*/ 0 h 2476500"/>
                <a:gd name="connsiteX1" fmla="*/ 2171700 w 2171700"/>
                <a:gd name="connsiteY1" fmla="*/ 0 h 2476500"/>
                <a:gd name="connsiteX2" fmla="*/ 2171700 w 2171700"/>
                <a:gd name="connsiteY2" fmla="*/ 2476500 h 2476500"/>
                <a:gd name="connsiteX3" fmla="*/ 0 w 2171700"/>
                <a:gd name="connsiteY3" fmla="*/ 247650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1700" h="2476500">
                  <a:moveTo>
                    <a:pt x="0" y="0"/>
                  </a:moveTo>
                  <a:lnTo>
                    <a:pt x="2171700" y="0"/>
                  </a:lnTo>
                  <a:lnTo>
                    <a:pt x="2171700" y="2476500"/>
                  </a:lnTo>
                  <a:lnTo>
                    <a:pt x="0" y="2476500"/>
                  </a:lnTo>
                  <a:close/>
                </a:path>
              </a:pathLst>
            </a:custGeom>
          </p:spPr>
        </p:pic>
        <p:sp>
          <p:nvSpPr>
            <p:cNvPr id="13" name="文本框 12"/>
            <p:cNvSpPr txBox="1"/>
            <p:nvPr/>
          </p:nvSpPr>
          <p:spPr>
            <a:xfrm>
              <a:off x="1795272" y="2876104"/>
              <a:ext cx="353943" cy="239584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100" spc="2000" dirty="0">
                  <a:solidFill>
                    <a:schemeClr val="bg1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100" spc="2000" dirty="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21531" y="2225278"/>
            <a:ext cx="2366353" cy="3933237"/>
            <a:chOff x="4921531" y="2225278"/>
            <a:chExt cx="2366353" cy="3933237"/>
          </a:xfrm>
        </p:grpSpPr>
        <p:sp>
          <p:nvSpPr>
            <p:cNvPr id="8" name="文本框 7"/>
            <p:cNvSpPr txBox="1"/>
            <p:nvPr/>
          </p:nvSpPr>
          <p:spPr>
            <a:xfrm>
              <a:off x="4958116" y="2225278"/>
              <a:ext cx="1723549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4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输入标题</a:t>
              </a:r>
              <a:endParaRPr lang="zh-CN" altLang="en-US" sz="24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921531" y="5573740"/>
              <a:ext cx="2366353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just"/>
              <a:r>
                <a:rPr lang="zh-CN" altLang="en-US" sz="16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在这里输入内容，</a:t>
              </a:r>
              <a:endParaRPr lang="en-US" altLang="zh-CN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  <a:p>
              <a:pPr algn="just"/>
              <a:r>
                <a:rPr lang="zh-CN" altLang="en-US" sz="16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输入内容。</a:t>
              </a:r>
              <a:endPara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018858" y="2737712"/>
              <a:ext cx="2171700" cy="2476500"/>
            </a:xfrm>
            <a:custGeom>
              <a:avLst/>
              <a:gdLst>
                <a:gd name="connsiteX0" fmla="*/ 0 w 2171700"/>
                <a:gd name="connsiteY0" fmla="*/ 0 h 2476500"/>
                <a:gd name="connsiteX1" fmla="*/ 2171700 w 2171700"/>
                <a:gd name="connsiteY1" fmla="*/ 0 h 2476500"/>
                <a:gd name="connsiteX2" fmla="*/ 2171700 w 2171700"/>
                <a:gd name="connsiteY2" fmla="*/ 2476500 h 2476500"/>
                <a:gd name="connsiteX3" fmla="*/ 0 w 2171700"/>
                <a:gd name="connsiteY3" fmla="*/ 247650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1700" h="2476500">
                  <a:moveTo>
                    <a:pt x="0" y="0"/>
                  </a:moveTo>
                  <a:lnTo>
                    <a:pt x="2171700" y="0"/>
                  </a:lnTo>
                  <a:lnTo>
                    <a:pt x="2171700" y="2476500"/>
                  </a:lnTo>
                  <a:lnTo>
                    <a:pt x="0" y="2476500"/>
                  </a:lnTo>
                  <a:close/>
                </a:path>
              </a:pathLst>
            </a:custGeom>
          </p:spPr>
        </p:pic>
        <p:sp>
          <p:nvSpPr>
            <p:cNvPr id="14" name="文本框 13"/>
            <p:cNvSpPr txBox="1"/>
            <p:nvPr/>
          </p:nvSpPr>
          <p:spPr>
            <a:xfrm>
              <a:off x="5047850" y="2876103"/>
              <a:ext cx="353943" cy="239584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100" spc="2000" dirty="0">
                  <a:solidFill>
                    <a:schemeClr val="bg1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100" spc="2000" dirty="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193024" y="2225278"/>
            <a:ext cx="2366353" cy="3933237"/>
            <a:chOff x="8193024" y="2225278"/>
            <a:chExt cx="2366353" cy="3933237"/>
          </a:xfrm>
        </p:grpSpPr>
        <p:sp>
          <p:nvSpPr>
            <p:cNvPr id="11" name="文本框 10"/>
            <p:cNvSpPr txBox="1"/>
            <p:nvPr/>
          </p:nvSpPr>
          <p:spPr>
            <a:xfrm>
              <a:off x="8193024" y="2225278"/>
              <a:ext cx="1723549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4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输入标题</a:t>
              </a:r>
              <a:endParaRPr lang="zh-CN" altLang="en-US" sz="24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193024" y="5573740"/>
              <a:ext cx="2366353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just"/>
              <a:r>
                <a:rPr lang="zh-CN" altLang="en-US" sz="16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在这里输入内容，</a:t>
              </a:r>
              <a:endParaRPr lang="en-US" altLang="zh-CN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  <a:p>
              <a:pPr algn="just"/>
              <a:r>
                <a:rPr lang="zh-CN" altLang="en-US" sz="16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输入内容。</a:t>
              </a:r>
              <a:endPara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193024" y="2737712"/>
              <a:ext cx="2171700" cy="2476500"/>
            </a:xfrm>
            <a:custGeom>
              <a:avLst/>
              <a:gdLst>
                <a:gd name="connsiteX0" fmla="*/ 0 w 2171700"/>
                <a:gd name="connsiteY0" fmla="*/ 0 h 2476500"/>
                <a:gd name="connsiteX1" fmla="*/ 2171700 w 2171700"/>
                <a:gd name="connsiteY1" fmla="*/ 0 h 2476500"/>
                <a:gd name="connsiteX2" fmla="*/ 2171700 w 2171700"/>
                <a:gd name="connsiteY2" fmla="*/ 2476500 h 2476500"/>
                <a:gd name="connsiteX3" fmla="*/ 0 w 2171700"/>
                <a:gd name="connsiteY3" fmla="*/ 247650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1700" h="2476500">
                  <a:moveTo>
                    <a:pt x="0" y="0"/>
                  </a:moveTo>
                  <a:lnTo>
                    <a:pt x="2171700" y="0"/>
                  </a:lnTo>
                  <a:lnTo>
                    <a:pt x="2171700" y="2476500"/>
                  </a:lnTo>
                  <a:lnTo>
                    <a:pt x="0" y="2476500"/>
                  </a:lnTo>
                  <a:close/>
                </a:path>
              </a:pathLst>
            </a:custGeom>
          </p:spPr>
        </p:pic>
        <p:sp>
          <p:nvSpPr>
            <p:cNvPr id="15" name="文本框 14"/>
            <p:cNvSpPr txBox="1"/>
            <p:nvPr/>
          </p:nvSpPr>
          <p:spPr>
            <a:xfrm>
              <a:off x="8242444" y="2876102"/>
              <a:ext cx="353943" cy="239584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100" spc="2000" dirty="0">
                  <a:solidFill>
                    <a:schemeClr val="bg1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100" spc="2000" dirty="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92527" y="352617"/>
            <a:ext cx="579304" cy="2180195"/>
            <a:chOff x="292527" y="352617"/>
            <a:chExt cx="579304" cy="2180195"/>
          </a:xfrm>
        </p:grpSpPr>
        <p:sp>
          <p:nvSpPr>
            <p:cNvPr id="17" name="文本框 16"/>
            <p:cNvSpPr txBox="1"/>
            <p:nvPr/>
          </p:nvSpPr>
          <p:spPr>
            <a:xfrm>
              <a:off x="292527" y="539318"/>
              <a:ext cx="369332" cy="199349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200" b="1" spc="1500" dirty="0">
                  <a:solidFill>
                    <a:schemeClr val="bg1">
                      <a:lumMod val="9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200" b="1" spc="1500" dirty="0">
                <a:solidFill>
                  <a:schemeClr val="bg1">
                    <a:lumMod val="9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79388" y="352617"/>
              <a:ext cx="492443" cy="201593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spc="10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请输入内容</a:t>
              </a:r>
              <a:endParaRPr lang="zh-CN" altLang="en-US" sz="2000" spc="10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916585" y="826971"/>
            <a:ext cx="4482317" cy="809138"/>
            <a:chOff x="3916585" y="826971"/>
            <a:chExt cx="4482317" cy="809138"/>
          </a:xfrm>
        </p:grpSpPr>
        <p:sp>
          <p:nvSpPr>
            <p:cNvPr id="26" name="文本框 25"/>
            <p:cNvSpPr txBox="1"/>
            <p:nvPr/>
          </p:nvSpPr>
          <p:spPr>
            <a:xfrm flipH="1">
              <a:off x="4137585" y="826971"/>
              <a:ext cx="3954929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 spc="10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在这里输入标题</a:t>
              </a:r>
              <a:endParaRPr lang="zh-CN" altLang="en-US" sz="3200" spc="10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916585" y="1359110"/>
              <a:ext cx="44823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20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 TITLE</a:t>
              </a:r>
              <a:endParaRPr lang="zh-CN" altLang="en-US" sz="1200" spc="20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45" y="551053"/>
            <a:ext cx="9413355" cy="63069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flipH="1">
            <a:off x="1976715" y="1626328"/>
            <a:ext cx="3877985" cy="24694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这里是内容，这里是内容，这里是内容。这里是内容，这里是内容，这里是内容。</a:t>
            </a:r>
            <a:endParaRPr lang="zh-CN" altLang="en-US" sz="1600" spc="3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这里是内容，这里是内容，这里是内容。这里是内容，这里是内容，这里是内容。</a:t>
            </a:r>
            <a:endParaRPr lang="zh-CN" altLang="en-US" sz="1600" spc="3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这里是内容，这里是内容，这里是内容。</a:t>
            </a:r>
            <a:endParaRPr lang="zh-CN" altLang="en-US" sz="1600" spc="3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325100" y="-1854200"/>
            <a:ext cx="3708400" cy="3708400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876300">
              <a:schemeClr val="bg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665445" y="1626328"/>
            <a:ext cx="892073" cy="3503523"/>
            <a:chOff x="792445" y="1626328"/>
            <a:chExt cx="892073" cy="3503523"/>
          </a:xfrm>
        </p:grpSpPr>
        <p:sp>
          <p:nvSpPr>
            <p:cNvPr id="8" name="文本框 7"/>
            <p:cNvSpPr txBox="1"/>
            <p:nvPr/>
          </p:nvSpPr>
          <p:spPr>
            <a:xfrm>
              <a:off x="792445" y="1626328"/>
              <a:ext cx="677108" cy="350352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spc="600" dirty="0">
                  <a:solidFill>
                    <a:srgbClr val="F2F2F2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在这里输入标题</a:t>
              </a:r>
              <a:endParaRPr lang="zh-CN" altLang="en-US" sz="3200" spc="600" dirty="0">
                <a:solidFill>
                  <a:srgbClr val="F2F2F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15186" y="1702528"/>
              <a:ext cx="369332" cy="244233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200" spc="2000" dirty="0">
                  <a:solidFill>
                    <a:srgbClr val="F2F2F2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200" spc="20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1391"/>
          <a:stretch>
            <a:fillRect/>
          </a:stretch>
        </p:blipFill>
        <p:spPr>
          <a:xfrm>
            <a:off x="-578447" y="-4314976"/>
            <a:ext cx="10871036" cy="1189892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79583" y="1380278"/>
            <a:ext cx="2865328" cy="2865328"/>
            <a:chOff x="2679583" y="1380278"/>
            <a:chExt cx="2865328" cy="2865328"/>
          </a:xfrm>
        </p:grpSpPr>
        <p:sp>
          <p:nvSpPr>
            <p:cNvPr id="3" name="椭圆 2"/>
            <p:cNvSpPr/>
            <p:nvPr/>
          </p:nvSpPr>
          <p:spPr>
            <a:xfrm>
              <a:off x="2679583" y="1380278"/>
              <a:ext cx="2865328" cy="28653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876300">
                <a:schemeClr val="bg1">
                  <a:alpha val="1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3665" y="1984862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叁</a:t>
              </a:r>
              <a:endParaRPr lang="zh-CN" altLang="en-US" sz="54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673665" y="2850135"/>
              <a:ext cx="877163" cy="0"/>
            </a:xfrm>
            <a:prstGeom prst="line">
              <a:avLst/>
            </a:prstGeom>
            <a:ln w="12700">
              <a:solidFill>
                <a:srgbClr val="181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3262800" y="2974629"/>
              <a:ext cx="1800493" cy="74078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pc="6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</a:t>
              </a:r>
              <a:endParaRPr lang="en-US" altLang="zh-CN" sz="1200" spc="6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spc="6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输入内容</a:t>
              </a:r>
              <a:endParaRPr lang="en-US" altLang="zh-CN" sz="1200" spc="6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spc="6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请输入</a:t>
              </a:r>
              <a:endParaRPr lang="zh-CN" altLang="en-US" sz="1200" spc="6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/>
          <a:stretch>
            <a:fillRect/>
          </a:stretch>
        </p:blipFill>
        <p:spPr>
          <a:xfrm>
            <a:off x="7114739" y="5223514"/>
            <a:ext cx="411280" cy="4510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81825" y="2207304"/>
            <a:ext cx="677108" cy="30162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spc="600" dirty="0">
                <a:solidFill>
                  <a:srgbClr val="F2F2F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这是一个标题</a:t>
            </a:r>
            <a:endParaRPr lang="zh-CN" altLang="en-US" sz="3200" spc="600" dirty="0">
              <a:solidFill>
                <a:srgbClr val="F2F2F2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30748" y="2446527"/>
            <a:ext cx="353943" cy="28270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1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——   </a:t>
            </a:r>
            <a:r>
              <a:rPr lang="zh-CN" altLang="en-US" sz="11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请于此处输入文本。</a:t>
            </a:r>
            <a:endParaRPr lang="zh-CN" altLang="en-US" sz="1100" spc="6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alphaModFix amt="85000"/>
            <a:grayscl/>
          </a:blip>
          <a:srcRect/>
          <a:stretch>
            <a:fillRect/>
          </a:stretch>
        </p:blipFill>
        <p:spPr>
          <a:xfrm flipH="1">
            <a:off x="9095847" y="1286751"/>
            <a:ext cx="3254435" cy="1159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29612" y="1281832"/>
            <a:ext cx="615553" cy="18364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输入标题</a:t>
            </a:r>
            <a:endParaRPr lang="zh-CN" altLang="en-US" sz="2800" spc="600" dirty="0">
              <a:solidFill>
                <a:srgbClr val="181F29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29940" y="1915920"/>
            <a:ext cx="5413832" cy="11600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请在这里输入内容，请在这里输入内容，</a:t>
            </a:r>
            <a:endParaRPr lang="en-US" altLang="zh-CN" sz="1600" spc="600" dirty="0">
              <a:solidFill>
                <a:srgbClr val="314055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在这里输入内容，输入内容，请在这里输入内容。</a:t>
            </a:r>
            <a:endParaRPr lang="zh-CN" altLang="en-US" sz="1600" spc="600" dirty="0">
              <a:solidFill>
                <a:srgbClr val="314055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06499" y="4299284"/>
            <a:ext cx="615553" cy="18364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输入标题</a:t>
            </a:r>
            <a:endParaRPr lang="zh-CN" altLang="en-US" sz="2800" spc="600" dirty="0">
              <a:solidFill>
                <a:srgbClr val="181F29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97024" y="809432"/>
            <a:ext cx="2212976" cy="22129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97024" y="3835592"/>
            <a:ext cx="2212976" cy="2212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31278" y="1090273"/>
            <a:ext cx="353943" cy="22195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100" b="1" spc="18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DISTANT</a:t>
            </a:r>
            <a:endParaRPr lang="zh-CN" altLang="en-US" sz="1100" b="1" spc="1800" dirty="0">
              <a:solidFill>
                <a:srgbClr val="181F29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31278" y="4107725"/>
            <a:ext cx="353943" cy="22195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100" b="1" spc="18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DISTANT</a:t>
            </a:r>
            <a:endParaRPr lang="zh-CN" altLang="en-US" sz="1100" b="1" spc="1800" dirty="0">
              <a:solidFill>
                <a:srgbClr val="181F29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92527" y="352617"/>
            <a:ext cx="579304" cy="2180195"/>
            <a:chOff x="292527" y="352617"/>
            <a:chExt cx="579304" cy="2180195"/>
          </a:xfrm>
        </p:grpSpPr>
        <p:sp>
          <p:nvSpPr>
            <p:cNvPr id="10" name="文本框 9"/>
            <p:cNvSpPr txBox="1"/>
            <p:nvPr/>
          </p:nvSpPr>
          <p:spPr>
            <a:xfrm>
              <a:off x="292527" y="539318"/>
              <a:ext cx="369332" cy="199349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200" b="1" spc="1500" dirty="0">
                  <a:solidFill>
                    <a:schemeClr val="bg1">
                      <a:lumMod val="9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200" b="1" spc="1500" dirty="0">
                <a:solidFill>
                  <a:schemeClr val="bg1">
                    <a:lumMod val="9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79388" y="352617"/>
              <a:ext cx="492443" cy="201593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spc="10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请输入内容</a:t>
              </a:r>
              <a:endParaRPr lang="zh-CN" altLang="en-US" sz="2000" spc="10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529940" y="4942080"/>
            <a:ext cx="5413832" cy="11600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请在这里输入内容，请在这里输入内容，</a:t>
            </a:r>
            <a:endParaRPr lang="en-US" altLang="zh-CN" sz="1600" spc="600" dirty="0">
              <a:solidFill>
                <a:srgbClr val="314055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在这里输入内容，输入内容，请在这里输入内容。</a:t>
            </a:r>
            <a:endParaRPr lang="zh-CN" altLang="en-US" sz="1600" spc="600" dirty="0">
              <a:solidFill>
                <a:srgbClr val="314055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5053" y="2026932"/>
            <a:ext cx="78491" cy="978206"/>
          </a:xfrm>
          <a:custGeom>
            <a:avLst/>
            <a:gdLst>
              <a:gd name="connsiteX0" fmla="*/ 0 w 330925"/>
              <a:gd name="connsiteY0" fmla="*/ 0 h 1785257"/>
              <a:gd name="connsiteX1" fmla="*/ 330925 w 330925"/>
              <a:gd name="connsiteY1" fmla="*/ 0 h 1785257"/>
              <a:gd name="connsiteX2" fmla="*/ 330925 w 330925"/>
              <a:gd name="connsiteY2" fmla="*/ 1785257 h 1785257"/>
              <a:gd name="connsiteX3" fmla="*/ 0 w 330925"/>
              <a:gd name="connsiteY3" fmla="*/ 1785257 h 17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925" h="1785257">
                <a:moveTo>
                  <a:pt x="0" y="0"/>
                </a:moveTo>
                <a:lnTo>
                  <a:pt x="330925" y="0"/>
                </a:lnTo>
                <a:lnTo>
                  <a:pt x="330925" y="1785257"/>
                </a:lnTo>
                <a:lnTo>
                  <a:pt x="0" y="1785257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5053" y="5070362"/>
            <a:ext cx="78491" cy="978206"/>
          </a:xfrm>
          <a:custGeom>
            <a:avLst/>
            <a:gdLst>
              <a:gd name="connsiteX0" fmla="*/ 0 w 330925"/>
              <a:gd name="connsiteY0" fmla="*/ 0 h 1785257"/>
              <a:gd name="connsiteX1" fmla="*/ 330925 w 330925"/>
              <a:gd name="connsiteY1" fmla="*/ 0 h 1785257"/>
              <a:gd name="connsiteX2" fmla="*/ 330925 w 330925"/>
              <a:gd name="connsiteY2" fmla="*/ 1785257 h 1785257"/>
              <a:gd name="connsiteX3" fmla="*/ 0 w 330925"/>
              <a:gd name="connsiteY3" fmla="*/ 1785257 h 17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925" h="1785257">
                <a:moveTo>
                  <a:pt x="0" y="0"/>
                </a:moveTo>
                <a:lnTo>
                  <a:pt x="330925" y="0"/>
                </a:lnTo>
                <a:lnTo>
                  <a:pt x="330925" y="1785257"/>
                </a:lnTo>
                <a:lnTo>
                  <a:pt x="0" y="1785257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565193" y="2978859"/>
            <a:ext cx="3061614" cy="3061614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876300">
              <a:schemeClr val="bg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105760" y="3549044"/>
            <a:ext cx="3880000" cy="334136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90228" y="3089031"/>
            <a:ext cx="2390278" cy="1852089"/>
            <a:chOff x="590228" y="2373118"/>
            <a:chExt cx="2390278" cy="1852089"/>
          </a:xfrm>
        </p:grpSpPr>
        <p:grpSp>
          <p:nvGrpSpPr>
            <p:cNvPr id="13" name="组合 12"/>
            <p:cNvGrpSpPr/>
            <p:nvPr/>
          </p:nvGrpSpPr>
          <p:grpSpPr>
            <a:xfrm>
              <a:off x="590228" y="2373118"/>
              <a:ext cx="788334" cy="772042"/>
              <a:chOff x="590228" y="2373118"/>
              <a:chExt cx="788334" cy="772042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>
                <a:alphaModFix amt="50000"/>
              </a:blip>
              <a:srcRect/>
              <a:stretch>
                <a:fillRect/>
              </a:stretch>
            </p:blipFill>
            <p:spPr>
              <a:xfrm>
                <a:off x="590228" y="2373118"/>
                <a:ext cx="788334" cy="772042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763822" y="2578749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314055"/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rPr>
                  <a:t>贰</a:t>
                </a:r>
                <a:endParaRPr lang="zh-CN" altLang="en-US" sz="2000" b="1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949181" y="2759139"/>
              <a:ext cx="1851789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000" spc="600" dirty="0">
                  <a:solidFill>
                    <a:srgbClr val="F2F2F2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请输入标题</a:t>
              </a:r>
              <a:endParaRPr lang="zh-CN" altLang="en-US" sz="2000" spc="600" dirty="0">
                <a:solidFill>
                  <a:srgbClr val="F2F2F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49181" y="3198579"/>
              <a:ext cx="2031325" cy="102662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F2F2F2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在这里输入内容。输入内容，输入内容。</a:t>
              </a:r>
              <a:endParaRPr lang="zh-CN" altLang="en-US" sz="14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00861" y="726660"/>
            <a:ext cx="2390278" cy="1852089"/>
            <a:chOff x="590228" y="2373118"/>
            <a:chExt cx="2390278" cy="1852089"/>
          </a:xfrm>
        </p:grpSpPr>
        <p:grpSp>
          <p:nvGrpSpPr>
            <p:cNvPr id="16" name="组合 15"/>
            <p:cNvGrpSpPr/>
            <p:nvPr/>
          </p:nvGrpSpPr>
          <p:grpSpPr>
            <a:xfrm>
              <a:off x="590228" y="2373118"/>
              <a:ext cx="788334" cy="772042"/>
              <a:chOff x="590228" y="2373118"/>
              <a:chExt cx="788334" cy="772042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3">
                <a:alphaModFix amt="50000"/>
              </a:blip>
              <a:srcRect/>
              <a:stretch>
                <a:fillRect/>
              </a:stretch>
            </p:blipFill>
            <p:spPr>
              <a:xfrm>
                <a:off x="590228" y="2373118"/>
                <a:ext cx="788334" cy="772042"/>
              </a:xfrm>
              <a:prstGeom prst="rect">
                <a:avLst/>
              </a:prstGeom>
            </p:spPr>
          </p:pic>
          <p:sp>
            <p:nvSpPr>
              <p:cNvPr id="20" name="文本框 19"/>
              <p:cNvSpPr txBox="1"/>
              <p:nvPr/>
            </p:nvSpPr>
            <p:spPr>
              <a:xfrm>
                <a:off x="763822" y="2578749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314055"/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rPr>
                  <a:t>壹</a:t>
                </a:r>
                <a:endParaRPr lang="zh-CN" altLang="en-US" sz="2000" b="1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949181" y="2759139"/>
              <a:ext cx="1851789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000" spc="600" dirty="0">
                  <a:solidFill>
                    <a:srgbClr val="F2F2F2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请输入标题</a:t>
              </a:r>
              <a:endParaRPr lang="zh-CN" altLang="en-US" sz="2000" spc="600" dirty="0">
                <a:solidFill>
                  <a:srgbClr val="F2F2F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49181" y="3198579"/>
              <a:ext cx="2031325" cy="102662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F2F2F2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在这里输入内容。输入内容，输入内容。</a:t>
              </a:r>
              <a:endParaRPr lang="zh-CN" altLang="en-US" sz="14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852541" y="3114158"/>
            <a:ext cx="2390278" cy="1852089"/>
            <a:chOff x="590228" y="2373118"/>
            <a:chExt cx="2390278" cy="1852089"/>
          </a:xfrm>
        </p:grpSpPr>
        <p:grpSp>
          <p:nvGrpSpPr>
            <p:cNvPr id="22" name="组合 21"/>
            <p:cNvGrpSpPr/>
            <p:nvPr/>
          </p:nvGrpSpPr>
          <p:grpSpPr>
            <a:xfrm>
              <a:off x="590228" y="2373118"/>
              <a:ext cx="788334" cy="772042"/>
              <a:chOff x="590228" y="2373118"/>
              <a:chExt cx="788334" cy="772042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3">
                <a:alphaModFix amt="50000"/>
              </a:blip>
              <a:srcRect/>
              <a:stretch>
                <a:fillRect/>
              </a:stretch>
            </p:blipFill>
            <p:spPr>
              <a:xfrm>
                <a:off x="590228" y="2373118"/>
                <a:ext cx="788334" cy="772042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763822" y="2578749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314055"/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rPr>
                  <a:t>叁</a:t>
                </a:r>
                <a:endParaRPr lang="zh-CN" altLang="en-US" sz="2000" b="1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949181" y="2759139"/>
              <a:ext cx="1851789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000" spc="600" dirty="0">
                  <a:solidFill>
                    <a:srgbClr val="F2F2F2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请输入标题</a:t>
              </a:r>
              <a:endParaRPr lang="zh-CN" altLang="en-US" sz="2000" spc="600" dirty="0">
                <a:solidFill>
                  <a:srgbClr val="F2F2F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49181" y="3198579"/>
              <a:ext cx="2031325" cy="102662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F2F2F2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在这里输入内容。输入内容，输入内容。</a:t>
              </a:r>
              <a:endParaRPr lang="zh-CN" altLang="en-US" sz="14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034841" y="920753"/>
            <a:ext cx="5029200" cy="4814717"/>
            <a:chOff x="6034841" y="920753"/>
            <a:chExt cx="5029200" cy="481471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034841" y="4287670"/>
              <a:ext cx="5029200" cy="1447800"/>
            </a:xfrm>
            <a:custGeom>
              <a:avLst/>
              <a:gdLst>
                <a:gd name="connsiteX0" fmla="*/ 0 w 5029200"/>
                <a:gd name="connsiteY0" fmla="*/ 0 h 1447800"/>
                <a:gd name="connsiteX1" fmla="*/ 5029200 w 5029200"/>
                <a:gd name="connsiteY1" fmla="*/ 0 h 1447800"/>
                <a:gd name="connsiteX2" fmla="*/ 5029200 w 5029200"/>
                <a:gd name="connsiteY2" fmla="*/ 1447800 h 1447800"/>
                <a:gd name="connsiteX3" fmla="*/ 0 w 5029200"/>
                <a:gd name="connsiteY3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9200" h="1447800">
                  <a:moveTo>
                    <a:pt x="0" y="0"/>
                  </a:moveTo>
                  <a:lnTo>
                    <a:pt x="5029200" y="0"/>
                  </a:lnTo>
                  <a:lnTo>
                    <a:pt x="5029200" y="1447800"/>
                  </a:lnTo>
                  <a:lnTo>
                    <a:pt x="0" y="1447800"/>
                  </a:lnTo>
                  <a:close/>
                </a:path>
              </a:pathLst>
            </a:cu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034841" y="920753"/>
              <a:ext cx="5029200" cy="1447800"/>
            </a:xfrm>
            <a:custGeom>
              <a:avLst/>
              <a:gdLst>
                <a:gd name="connsiteX0" fmla="*/ 0 w 5029200"/>
                <a:gd name="connsiteY0" fmla="*/ 0 h 1447800"/>
                <a:gd name="connsiteX1" fmla="*/ 5029200 w 5029200"/>
                <a:gd name="connsiteY1" fmla="*/ 0 h 1447800"/>
                <a:gd name="connsiteX2" fmla="*/ 5029200 w 5029200"/>
                <a:gd name="connsiteY2" fmla="*/ 1447800 h 1447800"/>
                <a:gd name="connsiteX3" fmla="*/ 0 w 5029200"/>
                <a:gd name="connsiteY3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9200" h="1447800">
                  <a:moveTo>
                    <a:pt x="0" y="0"/>
                  </a:moveTo>
                  <a:lnTo>
                    <a:pt x="5029200" y="0"/>
                  </a:lnTo>
                  <a:lnTo>
                    <a:pt x="5029200" y="1447800"/>
                  </a:lnTo>
                  <a:lnTo>
                    <a:pt x="0" y="1447800"/>
                  </a:ln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034841" y="2604212"/>
              <a:ext cx="5029200" cy="1447800"/>
            </a:xfrm>
            <a:custGeom>
              <a:avLst/>
              <a:gdLst>
                <a:gd name="connsiteX0" fmla="*/ 0 w 5029200"/>
                <a:gd name="connsiteY0" fmla="*/ 0 h 1447800"/>
                <a:gd name="connsiteX1" fmla="*/ 5029200 w 5029200"/>
                <a:gd name="connsiteY1" fmla="*/ 0 h 1447800"/>
                <a:gd name="connsiteX2" fmla="*/ 5029200 w 5029200"/>
                <a:gd name="connsiteY2" fmla="*/ 1447800 h 1447800"/>
                <a:gd name="connsiteX3" fmla="*/ 0 w 5029200"/>
                <a:gd name="connsiteY3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9200" h="1447800">
                  <a:moveTo>
                    <a:pt x="0" y="0"/>
                  </a:moveTo>
                  <a:lnTo>
                    <a:pt x="5029200" y="0"/>
                  </a:lnTo>
                  <a:lnTo>
                    <a:pt x="5029200" y="1447800"/>
                  </a:lnTo>
                  <a:lnTo>
                    <a:pt x="0" y="1447800"/>
                  </a:lnTo>
                  <a:close/>
                </a:path>
              </a:pathLst>
            </a:custGeom>
          </p:spPr>
        </p:pic>
      </p:grpSp>
      <p:grpSp>
        <p:nvGrpSpPr>
          <p:cNvPr id="9" name="组合 8"/>
          <p:cNvGrpSpPr/>
          <p:nvPr/>
        </p:nvGrpSpPr>
        <p:grpSpPr>
          <a:xfrm>
            <a:off x="292527" y="352617"/>
            <a:ext cx="579304" cy="2180195"/>
            <a:chOff x="292527" y="352617"/>
            <a:chExt cx="579304" cy="2180195"/>
          </a:xfrm>
        </p:grpSpPr>
        <p:sp>
          <p:nvSpPr>
            <p:cNvPr id="10" name="文本框 9"/>
            <p:cNvSpPr txBox="1"/>
            <p:nvPr/>
          </p:nvSpPr>
          <p:spPr>
            <a:xfrm>
              <a:off x="292527" y="539318"/>
              <a:ext cx="369332" cy="199349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200" b="1" spc="1500" dirty="0">
                  <a:solidFill>
                    <a:schemeClr val="bg1">
                      <a:lumMod val="9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200" b="1" spc="1500" dirty="0">
                <a:solidFill>
                  <a:schemeClr val="bg1">
                    <a:lumMod val="9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79388" y="352617"/>
              <a:ext cx="492443" cy="201593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spc="10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请输入内容</a:t>
              </a:r>
              <a:endParaRPr lang="zh-CN" altLang="en-US" sz="2000" spc="10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00867" y="1691345"/>
            <a:ext cx="4398745" cy="1326242"/>
            <a:chOff x="1200867" y="1691345"/>
            <a:chExt cx="4398745" cy="1326242"/>
          </a:xfrm>
        </p:grpSpPr>
        <p:sp>
          <p:nvSpPr>
            <p:cNvPr id="2" name="文本框 1"/>
            <p:cNvSpPr txBox="1"/>
            <p:nvPr/>
          </p:nvSpPr>
          <p:spPr>
            <a:xfrm>
              <a:off x="1200867" y="1691345"/>
              <a:ext cx="3236784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在这里输入标题</a:t>
              </a:r>
              <a:endParaRPr lang="zh-CN" altLang="en-US" sz="28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200868" y="2226858"/>
              <a:ext cx="4398744" cy="7907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在这里输入内容，输入内容，输入内容，请在这里输入内容。</a:t>
              </a:r>
              <a:endPara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07060" y="2149734"/>
              <a:ext cx="926553" cy="45719"/>
            </a:xfrm>
            <a:custGeom>
              <a:avLst/>
              <a:gdLst>
                <a:gd name="connsiteX0" fmla="*/ 0 w 330925"/>
                <a:gd name="connsiteY0" fmla="*/ 0 h 1785257"/>
                <a:gd name="connsiteX1" fmla="*/ 330925 w 330925"/>
                <a:gd name="connsiteY1" fmla="*/ 0 h 1785257"/>
                <a:gd name="connsiteX2" fmla="*/ 330925 w 330925"/>
                <a:gd name="connsiteY2" fmla="*/ 1785257 h 1785257"/>
                <a:gd name="connsiteX3" fmla="*/ 0 w 330925"/>
                <a:gd name="connsiteY3" fmla="*/ 1785257 h 178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925" h="1785257">
                  <a:moveTo>
                    <a:pt x="0" y="0"/>
                  </a:moveTo>
                  <a:lnTo>
                    <a:pt x="330925" y="0"/>
                  </a:lnTo>
                  <a:lnTo>
                    <a:pt x="330925" y="1785257"/>
                  </a:lnTo>
                  <a:lnTo>
                    <a:pt x="0" y="1785257"/>
                  </a:lnTo>
                  <a:close/>
                </a:path>
              </a:pathLst>
            </a:custGeom>
          </p:spPr>
        </p:pic>
      </p:grpSp>
      <p:grpSp>
        <p:nvGrpSpPr>
          <p:cNvPr id="5" name="组合 4"/>
          <p:cNvGrpSpPr/>
          <p:nvPr/>
        </p:nvGrpSpPr>
        <p:grpSpPr>
          <a:xfrm>
            <a:off x="1200867" y="3840413"/>
            <a:ext cx="4398744" cy="1313949"/>
            <a:chOff x="1200867" y="3840413"/>
            <a:chExt cx="4398744" cy="1313949"/>
          </a:xfrm>
        </p:grpSpPr>
        <p:sp>
          <p:nvSpPr>
            <p:cNvPr id="7" name="文本框 6"/>
            <p:cNvSpPr txBox="1"/>
            <p:nvPr/>
          </p:nvSpPr>
          <p:spPr>
            <a:xfrm>
              <a:off x="1200867" y="3840413"/>
              <a:ext cx="3236784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在这里输入标题</a:t>
              </a:r>
              <a:endParaRPr lang="zh-CN" altLang="en-US" sz="28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00867" y="4363633"/>
              <a:ext cx="4398744" cy="7907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在这里输入内容，输入内容，输入内容，在请在这里输入内容。</a:t>
              </a:r>
              <a:endPara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07060" y="4340773"/>
              <a:ext cx="926553" cy="45719"/>
            </a:xfrm>
            <a:custGeom>
              <a:avLst/>
              <a:gdLst>
                <a:gd name="connsiteX0" fmla="*/ 0 w 330925"/>
                <a:gd name="connsiteY0" fmla="*/ 0 h 1785257"/>
                <a:gd name="connsiteX1" fmla="*/ 330925 w 330925"/>
                <a:gd name="connsiteY1" fmla="*/ 0 h 1785257"/>
                <a:gd name="connsiteX2" fmla="*/ 330925 w 330925"/>
                <a:gd name="connsiteY2" fmla="*/ 1785257 h 1785257"/>
                <a:gd name="connsiteX3" fmla="*/ 0 w 330925"/>
                <a:gd name="connsiteY3" fmla="*/ 1785257 h 178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925" h="1785257">
                  <a:moveTo>
                    <a:pt x="0" y="0"/>
                  </a:moveTo>
                  <a:lnTo>
                    <a:pt x="330925" y="0"/>
                  </a:lnTo>
                  <a:lnTo>
                    <a:pt x="330925" y="1785257"/>
                  </a:lnTo>
                  <a:lnTo>
                    <a:pt x="0" y="1785257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000" y="889000"/>
            <a:ext cx="11049000" cy="59690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92527" y="352617"/>
            <a:ext cx="579304" cy="2180195"/>
            <a:chOff x="292527" y="352617"/>
            <a:chExt cx="579304" cy="2180195"/>
          </a:xfrm>
        </p:grpSpPr>
        <p:sp>
          <p:nvSpPr>
            <p:cNvPr id="14" name="文本框 13"/>
            <p:cNvSpPr txBox="1"/>
            <p:nvPr/>
          </p:nvSpPr>
          <p:spPr>
            <a:xfrm>
              <a:off x="292527" y="539318"/>
              <a:ext cx="369332" cy="199349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200" b="1" spc="1500" dirty="0">
                  <a:solidFill>
                    <a:schemeClr val="bg1">
                      <a:lumMod val="9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200" b="1" spc="1500" dirty="0">
                <a:solidFill>
                  <a:schemeClr val="bg1">
                    <a:lumMod val="9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79388" y="352617"/>
              <a:ext cx="492443" cy="201593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spc="10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请输入内容</a:t>
              </a:r>
              <a:endParaRPr lang="zh-CN" altLang="en-US" sz="2000" spc="10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49786" y="1526539"/>
            <a:ext cx="3746214" cy="797215"/>
            <a:chOff x="2349786" y="1526539"/>
            <a:chExt cx="3746214" cy="797215"/>
          </a:xfrm>
        </p:grpSpPr>
        <p:sp>
          <p:nvSpPr>
            <p:cNvPr id="8" name="文本框 7"/>
            <p:cNvSpPr txBox="1"/>
            <p:nvPr/>
          </p:nvSpPr>
          <p:spPr>
            <a:xfrm>
              <a:off x="2500144" y="1536065"/>
              <a:ext cx="3595856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 spc="600" dirty="0">
                  <a:solidFill>
                    <a:srgbClr val="F2F2F2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在这里输入标题</a:t>
              </a:r>
              <a:endParaRPr lang="zh-CN" altLang="en-US" sz="3200" spc="600" dirty="0">
                <a:solidFill>
                  <a:srgbClr val="F2F2F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63644" y="2046755"/>
              <a:ext cx="25346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2000" dirty="0">
                  <a:solidFill>
                    <a:srgbClr val="F2F2F2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200" spc="20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9786" y="1526539"/>
              <a:ext cx="79072" cy="787689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2862940" y="2767905"/>
            <a:ext cx="7220860" cy="1529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请在这里输入内容，请在这里输入内容，在这里输入内容，输入内容，请在这里输入内容。</a:t>
            </a:r>
            <a:endParaRPr lang="zh-CN" altLang="en-US" sz="1600" spc="6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在这里输入内容，输入内容，请在这里输入内容。请在这里输入内容。</a:t>
            </a:r>
            <a:endParaRPr lang="zh-CN" altLang="en-US" sz="1600" spc="6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830978" y="4741449"/>
            <a:ext cx="1787256" cy="174453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1" name="文本框 20"/>
          <p:cNvSpPr txBox="1"/>
          <p:nvPr/>
        </p:nvSpPr>
        <p:spPr>
          <a:xfrm>
            <a:off x="6096000" y="4997618"/>
            <a:ext cx="4953000" cy="11600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请在这里输入内容，请在这里输入内容，在这里输入内容，输入内容，请在这里输入内容。</a:t>
            </a:r>
            <a:endParaRPr lang="zh-CN" altLang="en-US" sz="1600" spc="6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1391"/>
          <a:stretch>
            <a:fillRect/>
          </a:stretch>
        </p:blipFill>
        <p:spPr>
          <a:xfrm>
            <a:off x="-578447" y="-4314976"/>
            <a:ext cx="10871036" cy="1189892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79583" y="1380278"/>
            <a:ext cx="2865328" cy="2865328"/>
            <a:chOff x="2679583" y="1380278"/>
            <a:chExt cx="2865328" cy="2865328"/>
          </a:xfrm>
        </p:grpSpPr>
        <p:sp>
          <p:nvSpPr>
            <p:cNvPr id="3" name="椭圆 2"/>
            <p:cNvSpPr/>
            <p:nvPr/>
          </p:nvSpPr>
          <p:spPr>
            <a:xfrm>
              <a:off x="2679583" y="1380278"/>
              <a:ext cx="2865328" cy="28653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876300">
                <a:schemeClr val="bg1">
                  <a:alpha val="1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3665" y="1984862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肆</a:t>
              </a:r>
              <a:endParaRPr lang="zh-CN" altLang="en-US" sz="54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673665" y="2850135"/>
              <a:ext cx="877163" cy="0"/>
            </a:xfrm>
            <a:prstGeom prst="line">
              <a:avLst/>
            </a:prstGeom>
            <a:ln w="12700">
              <a:solidFill>
                <a:srgbClr val="181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3262800" y="2974629"/>
              <a:ext cx="1800493" cy="74078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pc="6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</a:t>
              </a:r>
              <a:endParaRPr lang="en-US" altLang="zh-CN" sz="1200" spc="6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spc="6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输入内容</a:t>
              </a:r>
              <a:endParaRPr lang="en-US" altLang="zh-CN" sz="1200" spc="6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spc="6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请输入</a:t>
              </a:r>
              <a:endParaRPr lang="zh-CN" altLang="en-US" sz="1200" spc="6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/>
          <a:stretch>
            <a:fillRect/>
          </a:stretch>
        </p:blipFill>
        <p:spPr>
          <a:xfrm>
            <a:off x="7114739" y="5223514"/>
            <a:ext cx="411280" cy="4510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81825" y="2207304"/>
            <a:ext cx="677108" cy="30162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spc="600" dirty="0">
                <a:solidFill>
                  <a:srgbClr val="F2F2F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这是一个标题</a:t>
            </a:r>
            <a:endParaRPr lang="zh-CN" altLang="en-US" sz="3200" spc="600" dirty="0">
              <a:solidFill>
                <a:srgbClr val="F2F2F2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30748" y="2446527"/>
            <a:ext cx="353943" cy="28270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1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——   </a:t>
            </a:r>
            <a:r>
              <a:rPr lang="zh-CN" altLang="en-US" sz="11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请于此处输入文本。</a:t>
            </a:r>
            <a:endParaRPr lang="zh-CN" altLang="en-US" sz="1100" spc="6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alphaModFix amt="85000"/>
            <a:grayscl/>
          </a:blip>
          <a:srcRect/>
          <a:stretch>
            <a:fillRect/>
          </a:stretch>
        </p:blipFill>
        <p:spPr>
          <a:xfrm flipH="1">
            <a:off x="9095847" y="1286751"/>
            <a:ext cx="3254435" cy="1159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159203" y="1402461"/>
            <a:ext cx="725716" cy="3657600"/>
            <a:chOff x="6627476" y="1773936"/>
            <a:chExt cx="725716" cy="3657600"/>
          </a:xfrm>
        </p:grpSpPr>
        <p:sp>
          <p:nvSpPr>
            <p:cNvPr id="2" name="矩形: 圆角 1"/>
            <p:cNvSpPr/>
            <p:nvPr/>
          </p:nvSpPr>
          <p:spPr>
            <a:xfrm>
              <a:off x="6812280" y="1773936"/>
              <a:ext cx="292608" cy="36576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2F2F2"/>
              </a:solidFill>
            </a:ln>
            <a:effectLst>
              <a:glow rad="63500">
                <a:srgbClr val="F2F2F2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: 圆角 2"/>
            <p:cNvSpPr/>
            <p:nvPr/>
          </p:nvSpPr>
          <p:spPr>
            <a:xfrm>
              <a:off x="6812280" y="3346704"/>
              <a:ext cx="292608" cy="2084832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glow rad="63500">
                <a:srgbClr val="F2F2F2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6627476" y="2990850"/>
              <a:ext cx="725716" cy="68580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6705640" y="3185779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55%</a:t>
              </a:r>
              <a:endParaRPr lang="zh-CN" altLang="en-US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119649" y="1402461"/>
            <a:ext cx="725716" cy="3657600"/>
            <a:chOff x="6627476" y="1773936"/>
            <a:chExt cx="725716" cy="3657600"/>
          </a:xfrm>
        </p:grpSpPr>
        <p:sp>
          <p:nvSpPr>
            <p:cNvPr id="10" name="矩形: 圆角 9"/>
            <p:cNvSpPr/>
            <p:nvPr/>
          </p:nvSpPr>
          <p:spPr>
            <a:xfrm>
              <a:off x="6812280" y="1773936"/>
              <a:ext cx="292608" cy="36576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2F2F2"/>
              </a:solidFill>
            </a:ln>
            <a:effectLst>
              <a:glow rad="63500">
                <a:srgbClr val="F2F2F2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6812280" y="4044315"/>
              <a:ext cx="292608" cy="1387221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glow rad="63500">
                <a:srgbClr val="F2F2F2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6627476" y="3876675"/>
              <a:ext cx="725716" cy="68580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705640" y="4071604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26%</a:t>
              </a:r>
              <a:endParaRPr lang="zh-CN" altLang="en-US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80095" y="1402461"/>
            <a:ext cx="725716" cy="3657600"/>
            <a:chOff x="6627476" y="1773936"/>
            <a:chExt cx="725716" cy="3657600"/>
          </a:xfrm>
        </p:grpSpPr>
        <p:sp>
          <p:nvSpPr>
            <p:cNvPr id="15" name="矩形: 圆角 14"/>
            <p:cNvSpPr/>
            <p:nvPr/>
          </p:nvSpPr>
          <p:spPr>
            <a:xfrm>
              <a:off x="6812280" y="1773936"/>
              <a:ext cx="292608" cy="36576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2F2F2"/>
              </a:solidFill>
            </a:ln>
            <a:effectLst>
              <a:glow rad="63500">
                <a:srgbClr val="F2F2F2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812280" y="3782949"/>
              <a:ext cx="292608" cy="1648587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glow rad="63500">
                <a:srgbClr val="F2F2F2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6627476" y="3390519"/>
              <a:ext cx="725716" cy="68580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6705640" y="3585448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42%</a:t>
              </a:r>
              <a:endParaRPr lang="zh-CN" altLang="en-US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040541" y="1402461"/>
            <a:ext cx="725716" cy="3657600"/>
            <a:chOff x="6627476" y="1773936"/>
            <a:chExt cx="725716" cy="3657600"/>
          </a:xfrm>
        </p:grpSpPr>
        <p:sp>
          <p:nvSpPr>
            <p:cNvPr id="20" name="矩形: 圆角 19"/>
            <p:cNvSpPr/>
            <p:nvPr/>
          </p:nvSpPr>
          <p:spPr>
            <a:xfrm>
              <a:off x="6812280" y="1773936"/>
              <a:ext cx="292608" cy="36576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2F2F2"/>
              </a:solidFill>
            </a:ln>
            <a:effectLst>
              <a:glow rad="63500">
                <a:srgbClr val="F2F2F2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6812280" y="2399585"/>
              <a:ext cx="292608" cy="3031951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glow rad="63500">
                <a:srgbClr val="F2F2F2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6627476" y="2056685"/>
              <a:ext cx="725716" cy="685800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6705640" y="2251614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82%</a:t>
              </a:r>
              <a:endParaRPr lang="zh-CN" altLang="en-US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159203" y="5166122"/>
            <a:ext cx="847725" cy="4213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文本</a:t>
            </a:r>
            <a:endParaRPr lang="zh-CN" altLang="en-US" sz="1600" spc="6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19649" y="5166122"/>
            <a:ext cx="847725" cy="4213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文本</a:t>
            </a:r>
            <a:endParaRPr lang="zh-CN" altLang="en-US" sz="1600" spc="6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080095" y="5166122"/>
            <a:ext cx="847725" cy="4213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文本</a:t>
            </a:r>
            <a:endParaRPr lang="zh-CN" altLang="en-US" sz="1600" spc="6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040541" y="5166122"/>
            <a:ext cx="847725" cy="4213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文本</a:t>
            </a:r>
            <a:endParaRPr lang="zh-CN" altLang="en-US" sz="1600" spc="6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90582" y="1568699"/>
            <a:ext cx="3746214" cy="797215"/>
            <a:chOff x="1090582" y="1568699"/>
            <a:chExt cx="3746214" cy="797215"/>
          </a:xfrm>
        </p:grpSpPr>
        <p:sp>
          <p:nvSpPr>
            <p:cNvPr id="28" name="文本框 27"/>
            <p:cNvSpPr txBox="1"/>
            <p:nvPr/>
          </p:nvSpPr>
          <p:spPr>
            <a:xfrm>
              <a:off x="1240940" y="1578225"/>
              <a:ext cx="3595856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 spc="600" dirty="0">
                  <a:solidFill>
                    <a:srgbClr val="F2F2F2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在这里输入标题</a:t>
              </a:r>
              <a:endParaRPr lang="zh-CN" altLang="en-US" sz="3200" spc="600" dirty="0">
                <a:solidFill>
                  <a:srgbClr val="F2F2F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04440" y="2088915"/>
              <a:ext cx="25346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2000" dirty="0">
                  <a:solidFill>
                    <a:srgbClr val="F2F2F2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200" spc="20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90582" y="1568699"/>
              <a:ext cx="79072" cy="787689"/>
            </a:xfrm>
            <a:prstGeom prst="rect">
              <a:avLst/>
            </a:prstGeom>
          </p:spPr>
        </p:pic>
      </p:grpSp>
      <p:sp>
        <p:nvSpPr>
          <p:cNvPr id="31" name="文本框 30"/>
          <p:cNvSpPr txBox="1"/>
          <p:nvPr/>
        </p:nvSpPr>
        <p:spPr>
          <a:xfrm>
            <a:off x="1240940" y="3026253"/>
            <a:ext cx="4226410" cy="22680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请在这里输入内容，请在这里输入内容，在这里输入内容，输入内容，请在这里输入内容。</a:t>
            </a:r>
            <a:endParaRPr lang="zh-CN" altLang="en-US" sz="1600" spc="6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在这里输入内容，输入内容，请在这里输入内容。请在这里输入内容。</a:t>
            </a:r>
            <a:endParaRPr lang="zh-CN" altLang="en-US" sz="1600" spc="6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3002" y="6270256"/>
            <a:ext cx="2571696" cy="58774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>
            <a:alphaModFix amt="85000"/>
            <a:grayscl/>
          </a:blip>
          <a:srcRect/>
          <a:stretch>
            <a:fillRect/>
          </a:stretch>
        </p:blipFill>
        <p:spPr>
          <a:xfrm flipH="1">
            <a:off x="8937565" y="355567"/>
            <a:ext cx="3254435" cy="1159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599543" y="2481943"/>
            <a:ext cx="8592457" cy="33092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943429" y="-1"/>
            <a:ext cx="1770742" cy="2765703"/>
            <a:chOff x="943429" y="-1"/>
            <a:chExt cx="1770742" cy="276570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3429" y="-1"/>
              <a:ext cx="1770742" cy="2765703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052274" y="335280"/>
              <a:ext cx="1107996" cy="178510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6000" spc="600" dirty="0">
                  <a:solidFill>
                    <a:schemeClr val="bg1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目录</a:t>
              </a:r>
              <a:endParaRPr lang="zh-CN" altLang="en-US" sz="6000" spc="60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0583" y="2765703"/>
            <a:ext cx="874039" cy="2830642"/>
            <a:chOff x="6090583" y="2765703"/>
            <a:chExt cx="874039" cy="283064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3693" y="5166995"/>
              <a:ext cx="731520" cy="196850"/>
            </a:xfrm>
            <a:custGeom>
              <a:avLst/>
              <a:gdLst>
                <a:gd name="connsiteX0" fmla="*/ 0 w 731520"/>
                <a:gd name="connsiteY0" fmla="*/ 0 h 196850"/>
                <a:gd name="connsiteX1" fmla="*/ 731520 w 731520"/>
                <a:gd name="connsiteY1" fmla="*/ 0 h 196850"/>
                <a:gd name="connsiteX2" fmla="*/ 731520 w 731520"/>
                <a:gd name="connsiteY2" fmla="*/ 196850 h 196850"/>
                <a:gd name="connsiteX3" fmla="*/ 0 w 731520"/>
                <a:gd name="connsiteY3" fmla="*/ 19685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520" h="196850">
                  <a:moveTo>
                    <a:pt x="0" y="0"/>
                  </a:moveTo>
                  <a:lnTo>
                    <a:pt x="731520" y="0"/>
                  </a:lnTo>
                  <a:lnTo>
                    <a:pt x="731520" y="196850"/>
                  </a:lnTo>
                  <a:lnTo>
                    <a:pt x="0" y="196850"/>
                  </a:lnTo>
                  <a:close/>
                </a:path>
              </a:pathLst>
            </a:custGeom>
          </p:spPr>
        </p:pic>
        <p:sp>
          <p:nvSpPr>
            <p:cNvPr id="7" name="文本框 6"/>
            <p:cNvSpPr txBox="1"/>
            <p:nvPr/>
          </p:nvSpPr>
          <p:spPr>
            <a:xfrm>
              <a:off x="6090583" y="2765703"/>
              <a:ext cx="553998" cy="240065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这是一个标题</a:t>
              </a:r>
              <a:endParaRPr lang="zh-CN" altLang="en-US" sz="24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533735" y="3149968"/>
              <a:ext cx="430887" cy="24463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spc="6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This is </a:t>
              </a:r>
              <a:r>
                <a:rPr lang="en-US" altLang="zh-CN" sz="1600" spc="600" dirty="0" err="1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tltle</a:t>
              </a:r>
              <a:endParaRPr lang="zh-CN" altLang="en-US" sz="1600" spc="6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599284" y="2765703"/>
            <a:ext cx="874039" cy="2830642"/>
            <a:chOff x="7599284" y="2765703"/>
            <a:chExt cx="874039" cy="283064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18661" y="5166995"/>
              <a:ext cx="731520" cy="196850"/>
            </a:xfrm>
            <a:custGeom>
              <a:avLst/>
              <a:gdLst>
                <a:gd name="connsiteX0" fmla="*/ 0 w 731520"/>
                <a:gd name="connsiteY0" fmla="*/ 0 h 196850"/>
                <a:gd name="connsiteX1" fmla="*/ 731520 w 731520"/>
                <a:gd name="connsiteY1" fmla="*/ 0 h 196850"/>
                <a:gd name="connsiteX2" fmla="*/ 731520 w 731520"/>
                <a:gd name="connsiteY2" fmla="*/ 196850 h 196850"/>
                <a:gd name="connsiteX3" fmla="*/ 0 w 731520"/>
                <a:gd name="connsiteY3" fmla="*/ 19685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520" h="196850">
                  <a:moveTo>
                    <a:pt x="0" y="0"/>
                  </a:moveTo>
                  <a:lnTo>
                    <a:pt x="731520" y="0"/>
                  </a:lnTo>
                  <a:lnTo>
                    <a:pt x="731520" y="196850"/>
                  </a:lnTo>
                  <a:lnTo>
                    <a:pt x="0" y="196850"/>
                  </a:lnTo>
                  <a:close/>
                </a:path>
              </a:pathLst>
            </a:custGeom>
          </p:spPr>
        </p:pic>
        <p:sp>
          <p:nvSpPr>
            <p:cNvPr id="10" name="文本框 9"/>
            <p:cNvSpPr txBox="1"/>
            <p:nvPr/>
          </p:nvSpPr>
          <p:spPr>
            <a:xfrm>
              <a:off x="7599284" y="2765703"/>
              <a:ext cx="553998" cy="240065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这是一个标题</a:t>
              </a:r>
              <a:endParaRPr lang="zh-CN" altLang="en-US" sz="24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042436" y="3149968"/>
              <a:ext cx="430887" cy="24463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spc="6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This is </a:t>
              </a:r>
              <a:r>
                <a:rPr lang="en-US" altLang="zh-CN" sz="1600" spc="600" dirty="0" err="1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tltle</a:t>
              </a:r>
              <a:endParaRPr lang="zh-CN" altLang="en-US" sz="1600" spc="6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107984" y="2765703"/>
            <a:ext cx="874039" cy="2830642"/>
            <a:chOff x="9107984" y="2765703"/>
            <a:chExt cx="874039" cy="283064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231095" y="5165090"/>
              <a:ext cx="731520" cy="196850"/>
            </a:xfrm>
            <a:custGeom>
              <a:avLst/>
              <a:gdLst>
                <a:gd name="connsiteX0" fmla="*/ 0 w 731520"/>
                <a:gd name="connsiteY0" fmla="*/ 0 h 196850"/>
                <a:gd name="connsiteX1" fmla="*/ 731520 w 731520"/>
                <a:gd name="connsiteY1" fmla="*/ 0 h 196850"/>
                <a:gd name="connsiteX2" fmla="*/ 731520 w 731520"/>
                <a:gd name="connsiteY2" fmla="*/ 196850 h 196850"/>
                <a:gd name="connsiteX3" fmla="*/ 0 w 731520"/>
                <a:gd name="connsiteY3" fmla="*/ 19685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520" h="196850">
                  <a:moveTo>
                    <a:pt x="0" y="0"/>
                  </a:moveTo>
                  <a:lnTo>
                    <a:pt x="731520" y="0"/>
                  </a:lnTo>
                  <a:lnTo>
                    <a:pt x="731520" y="196850"/>
                  </a:lnTo>
                  <a:lnTo>
                    <a:pt x="0" y="196850"/>
                  </a:lnTo>
                  <a:close/>
                </a:path>
              </a:pathLst>
            </a:custGeom>
          </p:spPr>
        </p:pic>
        <p:sp>
          <p:nvSpPr>
            <p:cNvPr id="13" name="文本框 12"/>
            <p:cNvSpPr txBox="1"/>
            <p:nvPr/>
          </p:nvSpPr>
          <p:spPr>
            <a:xfrm>
              <a:off x="9107984" y="2765703"/>
              <a:ext cx="553998" cy="240065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这是一个标题</a:t>
              </a:r>
              <a:endParaRPr lang="zh-CN" altLang="en-US" sz="24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551136" y="3149968"/>
              <a:ext cx="430887" cy="24463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spc="6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This is </a:t>
              </a:r>
              <a:r>
                <a:rPr lang="en-US" altLang="zh-CN" sz="1600" spc="600" dirty="0" err="1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tltle</a:t>
              </a:r>
              <a:endParaRPr lang="zh-CN" altLang="en-US" sz="1600" spc="6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81882" y="2765703"/>
            <a:ext cx="874039" cy="2830642"/>
            <a:chOff x="4581882" y="2765703"/>
            <a:chExt cx="874039" cy="2830642"/>
          </a:xfrm>
        </p:grpSpPr>
        <p:sp>
          <p:nvSpPr>
            <p:cNvPr id="4" name="文本框 3"/>
            <p:cNvSpPr txBox="1"/>
            <p:nvPr/>
          </p:nvSpPr>
          <p:spPr>
            <a:xfrm>
              <a:off x="4581882" y="2765703"/>
              <a:ext cx="553998" cy="240065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这是一个标题</a:t>
              </a:r>
              <a:endParaRPr lang="zh-CN" altLang="en-US" sz="24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025034" y="3149968"/>
              <a:ext cx="430887" cy="24463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spc="6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This is </a:t>
              </a:r>
              <a:r>
                <a:rPr lang="en-US" altLang="zh-CN" sz="1600" spc="600" dirty="0" err="1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tltle</a:t>
              </a:r>
              <a:endParaRPr lang="zh-CN" altLang="en-US" sz="1600" spc="6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724401" y="5195570"/>
              <a:ext cx="731520" cy="196850"/>
            </a:xfrm>
            <a:custGeom>
              <a:avLst/>
              <a:gdLst>
                <a:gd name="connsiteX0" fmla="*/ 0 w 731520"/>
                <a:gd name="connsiteY0" fmla="*/ 0 h 196850"/>
                <a:gd name="connsiteX1" fmla="*/ 731520 w 731520"/>
                <a:gd name="connsiteY1" fmla="*/ 0 h 196850"/>
                <a:gd name="connsiteX2" fmla="*/ 731520 w 731520"/>
                <a:gd name="connsiteY2" fmla="*/ 196850 h 196850"/>
                <a:gd name="connsiteX3" fmla="*/ 0 w 731520"/>
                <a:gd name="connsiteY3" fmla="*/ 19685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520" h="196850">
                  <a:moveTo>
                    <a:pt x="0" y="0"/>
                  </a:moveTo>
                  <a:lnTo>
                    <a:pt x="731520" y="0"/>
                  </a:lnTo>
                  <a:lnTo>
                    <a:pt x="731520" y="196850"/>
                  </a:lnTo>
                  <a:lnTo>
                    <a:pt x="0" y="196850"/>
                  </a:lnTo>
                  <a:close/>
                </a:path>
              </a:pathLst>
            </a:cu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4629" y="2497812"/>
            <a:ext cx="758776" cy="3293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422275" y="2600324"/>
            <a:ext cx="1340338" cy="1314452"/>
            <a:chOff x="7347364" y="1635767"/>
            <a:chExt cx="956996" cy="93851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7383323" y="1672800"/>
              <a:ext cx="880408" cy="86444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7347364" y="1635767"/>
              <a:ext cx="938919" cy="938513"/>
              <a:chOff x="6913863" y="2750193"/>
              <a:chExt cx="938919" cy="938513"/>
            </a:xfrm>
          </p:grpSpPr>
          <p:sp>
            <p:nvSpPr>
              <p:cNvPr id="5" name="弧形 4"/>
              <p:cNvSpPr/>
              <p:nvPr/>
            </p:nvSpPr>
            <p:spPr>
              <a:xfrm>
                <a:off x="6913863" y="2750193"/>
                <a:ext cx="938919" cy="938513"/>
              </a:xfrm>
              <a:prstGeom prst="arc">
                <a:avLst>
                  <a:gd name="adj1" fmla="val 16200000"/>
                  <a:gd name="adj2" fmla="val 16097384"/>
                </a:avLst>
              </a:prstGeom>
              <a:ln w="88900" cap="rnd">
                <a:solidFill>
                  <a:srgbClr val="3140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弧形 5"/>
              <p:cNvSpPr/>
              <p:nvPr/>
            </p:nvSpPr>
            <p:spPr>
              <a:xfrm>
                <a:off x="6913863" y="2750193"/>
                <a:ext cx="938919" cy="938513"/>
              </a:xfrm>
              <a:prstGeom prst="arc">
                <a:avLst>
                  <a:gd name="adj1" fmla="val 16200000"/>
                  <a:gd name="adj2" fmla="val 20429001"/>
                </a:avLst>
              </a:prstGeom>
              <a:ln w="101600" cap="rnd">
                <a:gradFill flip="none" rotWithShape="1"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  <a:lin ang="5400000" scaled="0"/>
                  <a:tileRect/>
                </a:gradFill>
              </a:ln>
              <a:effectLst>
                <a:outerShdw blurRad="76200" dist="38100" dir="18900000" algn="bl" rotWithShape="0">
                  <a:schemeClr val="accent2">
                    <a:lumMod val="60000"/>
                    <a:lumOff val="40000"/>
                    <a:alpha val="4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" name="标题 1"/>
            <p:cNvSpPr txBox="1"/>
            <p:nvPr/>
          </p:nvSpPr>
          <p:spPr>
            <a:xfrm>
              <a:off x="7423954" y="1958878"/>
              <a:ext cx="880406" cy="333097"/>
            </a:xfrm>
            <a:prstGeom prst="rect">
              <a:avLst/>
            </a:prstGeom>
            <a:effectLst>
              <a:outerShdw blurRad="495300" sx="102000" sy="102000" algn="ctr" rotWithShape="0">
                <a:schemeClr val="bg1">
                  <a:alpha val="66000"/>
                </a:schemeClr>
              </a:outerShdw>
            </a:effectLst>
          </p:spPr>
          <p:txBody>
            <a:bodyPr anchor="t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30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35%</a:t>
              </a:r>
              <a:endPara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422275" y="4594465"/>
            <a:ext cx="1340338" cy="1314452"/>
            <a:chOff x="7347364" y="1635767"/>
            <a:chExt cx="956996" cy="93851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7383323" y="1672800"/>
              <a:ext cx="880408" cy="864448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7347364" y="1635767"/>
              <a:ext cx="938919" cy="938513"/>
              <a:chOff x="6913863" y="2750193"/>
              <a:chExt cx="938919" cy="938513"/>
            </a:xfrm>
          </p:grpSpPr>
          <p:sp>
            <p:nvSpPr>
              <p:cNvPr id="20" name="弧形 19"/>
              <p:cNvSpPr/>
              <p:nvPr/>
            </p:nvSpPr>
            <p:spPr>
              <a:xfrm>
                <a:off x="6913863" y="2750193"/>
                <a:ext cx="938919" cy="938513"/>
              </a:xfrm>
              <a:prstGeom prst="arc">
                <a:avLst>
                  <a:gd name="adj1" fmla="val 16200000"/>
                  <a:gd name="adj2" fmla="val 16097384"/>
                </a:avLst>
              </a:prstGeom>
              <a:ln w="88900" cap="rnd">
                <a:solidFill>
                  <a:srgbClr val="3140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弧形 20"/>
              <p:cNvSpPr/>
              <p:nvPr/>
            </p:nvSpPr>
            <p:spPr>
              <a:xfrm>
                <a:off x="6913863" y="2750193"/>
                <a:ext cx="938919" cy="938513"/>
              </a:xfrm>
              <a:prstGeom prst="arc">
                <a:avLst>
                  <a:gd name="adj1" fmla="val 16200000"/>
                  <a:gd name="adj2" fmla="val 9972554"/>
                </a:avLst>
              </a:prstGeom>
              <a:ln w="101600" cap="rnd">
                <a:gradFill flip="none" rotWithShape="1"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  <a:lin ang="5400000" scaled="0"/>
                  <a:tileRect/>
                </a:gradFill>
              </a:ln>
              <a:effectLst>
                <a:outerShdw blurRad="76200" dist="38100" dir="18900000" algn="bl" rotWithShape="0">
                  <a:schemeClr val="accent2">
                    <a:lumMod val="60000"/>
                    <a:lumOff val="40000"/>
                    <a:alpha val="4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9" name="标题 1"/>
            <p:cNvSpPr txBox="1"/>
            <p:nvPr/>
          </p:nvSpPr>
          <p:spPr>
            <a:xfrm>
              <a:off x="7423954" y="1958878"/>
              <a:ext cx="880406" cy="333097"/>
            </a:xfrm>
            <a:prstGeom prst="rect">
              <a:avLst/>
            </a:prstGeom>
            <a:effectLst>
              <a:outerShdw blurRad="495300" sx="102000" sy="102000" algn="ctr" rotWithShape="0">
                <a:schemeClr val="bg1">
                  <a:alpha val="66000"/>
                </a:schemeClr>
              </a:outerShdw>
            </a:effectLst>
          </p:spPr>
          <p:txBody>
            <a:bodyPr anchor="t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spc="300" dirty="0">
                  <a:solidFill>
                    <a:srgbClr val="F2F2F2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7</a:t>
              </a:r>
              <a:r>
                <a:rPr kumimoji="0" lang="en-US" altLang="zh-CN" sz="2800" b="1" i="0" u="none" strike="noStrike" kern="1200" cap="none" spc="30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5%</a:t>
              </a:r>
              <a:endPara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92527" y="352617"/>
            <a:ext cx="579304" cy="2180195"/>
            <a:chOff x="292527" y="352617"/>
            <a:chExt cx="579304" cy="2180195"/>
          </a:xfrm>
        </p:grpSpPr>
        <p:sp>
          <p:nvSpPr>
            <p:cNvPr id="23" name="文本框 22"/>
            <p:cNvSpPr txBox="1"/>
            <p:nvPr/>
          </p:nvSpPr>
          <p:spPr>
            <a:xfrm>
              <a:off x="292527" y="539318"/>
              <a:ext cx="369332" cy="199349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200" b="1" spc="1500" dirty="0">
                  <a:solidFill>
                    <a:schemeClr val="bg1">
                      <a:lumMod val="9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200" b="1" spc="1500" dirty="0">
                <a:solidFill>
                  <a:schemeClr val="bg1">
                    <a:lumMod val="9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79388" y="352617"/>
              <a:ext cx="492443" cy="201593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spc="10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请输入内容</a:t>
              </a:r>
              <a:endParaRPr lang="zh-CN" altLang="en-US" sz="2000" spc="10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96000" y="2729593"/>
            <a:ext cx="4365595" cy="1055915"/>
            <a:chOff x="6096000" y="2724816"/>
            <a:chExt cx="4365595" cy="10559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096000" y="2724816"/>
              <a:ext cx="492443" cy="481024"/>
              <a:chOff x="3238183" y="1543052"/>
              <a:chExt cx="492443" cy="481024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3238183" y="1543052"/>
                <a:ext cx="492443" cy="481024"/>
              </a:xfrm>
              <a:prstGeom prst="rect">
                <a:avLst/>
              </a:prstGeom>
            </p:spPr>
          </p:pic>
          <p:sp>
            <p:nvSpPr>
              <p:cNvPr id="36" name="文本框 35"/>
              <p:cNvSpPr txBox="1"/>
              <p:nvPr/>
            </p:nvSpPr>
            <p:spPr>
              <a:xfrm>
                <a:off x="3308529" y="1642862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rPr>
                  <a:t>壹</a:t>
                </a:r>
                <a:endParaRPr lang="zh-CN" altLang="en-US" sz="1600" b="1" dirty="0">
                  <a:solidFill>
                    <a:schemeClr val="bg1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6529975" y="2805730"/>
              <a:ext cx="1851789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0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请输入标题</a:t>
              </a:r>
              <a:endParaRPr lang="zh-CN" altLang="en-US" sz="20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529975" y="3077269"/>
              <a:ext cx="3931620" cy="7034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在这里输入内容。输入内容，输入内容。请输入内容。</a:t>
              </a:r>
              <a:endParaRPr lang="zh-CN" altLang="en-US" sz="14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096000" y="4723734"/>
            <a:ext cx="4365595" cy="1055915"/>
            <a:chOff x="6096000" y="4848224"/>
            <a:chExt cx="4365595" cy="1055915"/>
          </a:xfrm>
        </p:grpSpPr>
        <p:grpSp>
          <p:nvGrpSpPr>
            <p:cNvPr id="37" name="组合 36"/>
            <p:cNvGrpSpPr/>
            <p:nvPr/>
          </p:nvGrpSpPr>
          <p:grpSpPr>
            <a:xfrm>
              <a:off x="6096000" y="4848224"/>
              <a:ext cx="492443" cy="481024"/>
              <a:chOff x="3238183" y="1543052"/>
              <a:chExt cx="492443" cy="48102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3238183" y="1543052"/>
                <a:ext cx="492443" cy="481024"/>
              </a:xfrm>
              <a:prstGeom prst="rect">
                <a:avLst/>
              </a:prstGeom>
            </p:spPr>
          </p:pic>
          <p:sp>
            <p:nvSpPr>
              <p:cNvPr id="39" name="文本框 38"/>
              <p:cNvSpPr txBox="1"/>
              <p:nvPr/>
            </p:nvSpPr>
            <p:spPr>
              <a:xfrm>
                <a:off x="3308529" y="1642862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rPr>
                  <a:t>贰</a:t>
                </a:r>
                <a:endParaRPr lang="zh-CN" altLang="en-US" sz="1600" b="1" dirty="0">
                  <a:solidFill>
                    <a:schemeClr val="bg1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6529975" y="4929138"/>
              <a:ext cx="1851789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0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请输入标题</a:t>
              </a:r>
              <a:endParaRPr lang="zh-CN" altLang="en-US" sz="20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529975" y="5200677"/>
              <a:ext cx="3931620" cy="7034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在这里输入内容。输入内容，输入内容。请输入内容。</a:t>
              </a:r>
              <a:endParaRPr lang="zh-CN" altLang="en-US" sz="14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699876" y="738580"/>
            <a:ext cx="4699026" cy="787689"/>
            <a:chOff x="3699876" y="738580"/>
            <a:chExt cx="4699026" cy="787689"/>
          </a:xfrm>
        </p:grpSpPr>
        <p:sp>
          <p:nvSpPr>
            <p:cNvPr id="42" name="文本框 41"/>
            <p:cNvSpPr txBox="1"/>
            <p:nvPr/>
          </p:nvSpPr>
          <p:spPr>
            <a:xfrm>
              <a:off x="4328944" y="738580"/>
              <a:ext cx="3595856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在这里输入标题</a:t>
              </a:r>
              <a:endParaRPr lang="zh-CN" altLang="en-US" sz="32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916585" y="1249270"/>
              <a:ext cx="44823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20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 TITLE</a:t>
              </a:r>
              <a:endParaRPr lang="zh-CN" altLang="en-US" sz="1200" spc="20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99876" y="752740"/>
              <a:ext cx="114887" cy="683241"/>
            </a:xfrm>
            <a:custGeom>
              <a:avLst/>
              <a:gdLst>
                <a:gd name="connsiteX0" fmla="*/ 0 w 330925"/>
                <a:gd name="connsiteY0" fmla="*/ 0 h 1785257"/>
                <a:gd name="connsiteX1" fmla="*/ 330925 w 330925"/>
                <a:gd name="connsiteY1" fmla="*/ 0 h 1785257"/>
                <a:gd name="connsiteX2" fmla="*/ 330925 w 330925"/>
                <a:gd name="connsiteY2" fmla="*/ 1785257 h 1785257"/>
                <a:gd name="connsiteX3" fmla="*/ 0 w 330925"/>
                <a:gd name="connsiteY3" fmla="*/ 1785257 h 178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925" h="1785257">
                  <a:moveTo>
                    <a:pt x="0" y="0"/>
                  </a:moveTo>
                  <a:lnTo>
                    <a:pt x="330925" y="0"/>
                  </a:lnTo>
                  <a:lnTo>
                    <a:pt x="330925" y="1785257"/>
                  </a:lnTo>
                  <a:lnTo>
                    <a:pt x="0" y="1785257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71600" y="1676400"/>
            <a:ext cx="3448050" cy="3449638"/>
            <a:chOff x="1371600" y="1676400"/>
            <a:chExt cx="3448050" cy="344963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flipH="1">
              <a:off x="3219450" y="3525838"/>
              <a:ext cx="1600200" cy="1600200"/>
            </a:xfrm>
            <a:custGeom>
              <a:avLst/>
              <a:gdLst>
                <a:gd name="connsiteX0" fmla="*/ 1600200 w 1600200"/>
                <a:gd name="connsiteY0" fmla="*/ 0 h 1600200"/>
                <a:gd name="connsiteX1" fmla="*/ 0 w 1600200"/>
                <a:gd name="connsiteY1" fmla="*/ 0 h 1600200"/>
                <a:gd name="connsiteX2" fmla="*/ 0 w 1600200"/>
                <a:gd name="connsiteY2" fmla="*/ 1600200 h 1600200"/>
                <a:gd name="connsiteX3" fmla="*/ 1600200 w 1600200"/>
                <a:gd name="connsiteY3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00" h="1600200">
                  <a:moveTo>
                    <a:pt x="1600200" y="0"/>
                  </a:moveTo>
                  <a:lnTo>
                    <a:pt x="0" y="0"/>
                  </a:lnTo>
                  <a:lnTo>
                    <a:pt x="0" y="1600200"/>
                  </a:lnTo>
                  <a:lnTo>
                    <a:pt x="1600200" y="1600200"/>
                  </a:lnTo>
                  <a:close/>
                </a:path>
              </a:pathLst>
            </a:cu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flipH="1">
              <a:off x="1371600" y="3525838"/>
              <a:ext cx="1600200" cy="1600200"/>
            </a:xfrm>
            <a:custGeom>
              <a:avLst/>
              <a:gdLst>
                <a:gd name="connsiteX0" fmla="*/ 1600200 w 1600200"/>
                <a:gd name="connsiteY0" fmla="*/ 0 h 1600200"/>
                <a:gd name="connsiteX1" fmla="*/ 0 w 1600200"/>
                <a:gd name="connsiteY1" fmla="*/ 0 h 1600200"/>
                <a:gd name="connsiteX2" fmla="*/ 0 w 1600200"/>
                <a:gd name="connsiteY2" fmla="*/ 1600200 h 1600200"/>
                <a:gd name="connsiteX3" fmla="*/ 1600200 w 1600200"/>
                <a:gd name="connsiteY3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00" h="1600200">
                  <a:moveTo>
                    <a:pt x="1600200" y="0"/>
                  </a:moveTo>
                  <a:lnTo>
                    <a:pt x="0" y="0"/>
                  </a:lnTo>
                  <a:lnTo>
                    <a:pt x="0" y="1600200"/>
                  </a:lnTo>
                  <a:lnTo>
                    <a:pt x="1600200" y="1600200"/>
                  </a:ln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flipH="1">
              <a:off x="3219450" y="1676400"/>
              <a:ext cx="1600200" cy="1600200"/>
            </a:xfrm>
            <a:custGeom>
              <a:avLst/>
              <a:gdLst>
                <a:gd name="connsiteX0" fmla="*/ 1600200 w 1600200"/>
                <a:gd name="connsiteY0" fmla="*/ 0 h 1600200"/>
                <a:gd name="connsiteX1" fmla="*/ 0 w 1600200"/>
                <a:gd name="connsiteY1" fmla="*/ 0 h 1600200"/>
                <a:gd name="connsiteX2" fmla="*/ 0 w 1600200"/>
                <a:gd name="connsiteY2" fmla="*/ 1600200 h 1600200"/>
                <a:gd name="connsiteX3" fmla="*/ 1600200 w 1600200"/>
                <a:gd name="connsiteY3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00" h="1600200">
                  <a:moveTo>
                    <a:pt x="1600200" y="0"/>
                  </a:moveTo>
                  <a:lnTo>
                    <a:pt x="0" y="0"/>
                  </a:lnTo>
                  <a:lnTo>
                    <a:pt x="0" y="1600200"/>
                  </a:lnTo>
                  <a:lnTo>
                    <a:pt x="1600200" y="1600200"/>
                  </a:lnTo>
                  <a:close/>
                </a:path>
              </a:pathLst>
            </a:cu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flipH="1">
              <a:off x="1371600" y="1676400"/>
              <a:ext cx="1600200" cy="1600200"/>
            </a:xfrm>
            <a:custGeom>
              <a:avLst/>
              <a:gdLst>
                <a:gd name="connsiteX0" fmla="*/ 1600200 w 1600200"/>
                <a:gd name="connsiteY0" fmla="*/ 0 h 1600200"/>
                <a:gd name="connsiteX1" fmla="*/ 0 w 1600200"/>
                <a:gd name="connsiteY1" fmla="*/ 0 h 1600200"/>
                <a:gd name="connsiteX2" fmla="*/ 0 w 1600200"/>
                <a:gd name="connsiteY2" fmla="*/ 1600200 h 1600200"/>
                <a:gd name="connsiteX3" fmla="*/ 1600200 w 1600200"/>
                <a:gd name="connsiteY3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00" h="1600200">
                  <a:moveTo>
                    <a:pt x="1600200" y="0"/>
                  </a:moveTo>
                  <a:lnTo>
                    <a:pt x="0" y="0"/>
                  </a:lnTo>
                  <a:lnTo>
                    <a:pt x="0" y="1600200"/>
                  </a:lnTo>
                  <a:lnTo>
                    <a:pt x="1600200" y="1600200"/>
                  </a:lnTo>
                  <a:close/>
                </a:path>
              </a:pathLst>
            </a:custGeom>
          </p:spPr>
        </p:pic>
      </p:grpSp>
      <p:sp>
        <p:nvSpPr>
          <p:cNvPr id="8" name="文本框 7"/>
          <p:cNvSpPr txBox="1"/>
          <p:nvPr/>
        </p:nvSpPr>
        <p:spPr>
          <a:xfrm>
            <a:off x="6096000" y="3226544"/>
            <a:ext cx="4238171" cy="189949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在这里输入内容，在这里输入内容，在这里输入内容，在这里输入内容。</a:t>
            </a:r>
            <a:endParaRPr lang="zh-CN" altLang="en-US" sz="1600" spc="6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在这里输入内容，在这里输入内容。</a:t>
            </a:r>
            <a:endParaRPr lang="zh-CN" altLang="en-US" sz="1600" spc="6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92527" y="352617"/>
            <a:ext cx="579304" cy="2180195"/>
            <a:chOff x="292527" y="352617"/>
            <a:chExt cx="579304" cy="2180195"/>
          </a:xfrm>
        </p:grpSpPr>
        <p:sp>
          <p:nvSpPr>
            <p:cNvPr id="10" name="文本框 9"/>
            <p:cNvSpPr txBox="1"/>
            <p:nvPr/>
          </p:nvSpPr>
          <p:spPr>
            <a:xfrm>
              <a:off x="292527" y="539318"/>
              <a:ext cx="369332" cy="199349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200" b="1" spc="15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200" b="1" spc="15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79388" y="352617"/>
              <a:ext cx="492443" cy="201593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spc="1000" dirty="0">
                  <a:solidFill>
                    <a:srgbClr val="F2F2F2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请输入内容</a:t>
              </a:r>
              <a:endParaRPr lang="zh-CN" altLang="en-US" sz="2000" spc="10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45642" y="1676400"/>
            <a:ext cx="3746214" cy="797215"/>
            <a:chOff x="5945642" y="1676400"/>
            <a:chExt cx="3746214" cy="797215"/>
          </a:xfrm>
        </p:grpSpPr>
        <p:sp>
          <p:nvSpPr>
            <p:cNvPr id="12" name="文本框 11"/>
            <p:cNvSpPr txBox="1"/>
            <p:nvPr/>
          </p:nvSpPr>
          <p:spPr>
            <a:xfrm>
              <a:off x="6096000" y="1685926"/>
              <a:ext cx="3595856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 spc="600" dirty="0">
                  <a:solidFill>
                    <a:srgbClr val="F2F2F2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在这里输入标题</a:t>
              </a:r>
              <a:endParaRPr lang="zh-CN" altLang="en-US" sz="3200" spc="600" dirty="0">
                <a:solidFill>
                  <a:srgbClr val="F2F2F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59500" y="2196616"/>
              <a:ext cx="25346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2000" dirty="0">
                  <a:solidFill>
                    <a:srgbClr val="F2F2F2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200" spc="20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45642" y="1676400"/>
              <a:ext cx="79072" cy="787689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alphaModFix amt="85000"/>
            <a:grayscl/>
          </a:blip>
          <a:srcRect/>
          <a:stretch>
            <a:fillRect/>
          </a:stretch>
        </p:blipFill>
        <p:spPr>
          <a:xfrm flipH="1">
            <a:off x="8937565" y="323236"/>
            <a:ext cx="3254435" cy="115977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10946" y="5884454"/>
            <a:ext cx="10568984" cy="1157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2057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916585" y="826971"/>
            <a:ext cx="4482317" cy="809138"/>
            <a:chOff x="3916585" y="826971"/>
            <a:chExt cx="4482317" cy="809138"/>
          </a:xfrm>
        </p:grpSpPr>
        <p:sp>
          <p:nvSpPr>
            <p:cNvPr id="4" name="文本框 3"/>
            <p:cNvSpPr txBox="1"/>
            <p:nvPr/>
          </p:nvSpPr>
          <p:spPr>
            <a:xfrm flipH="1">
              <a:off x="4137585" y="826971"/>
              <a:ext cx="3954929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 spc="1000" dirty="0">
                  <a:solidFill>
                    <a:srgbClr val="F2F2F2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在这里输入标题</a:t>
              </a:r>
              <a:endParaRPr lang="zh-CN" altLang="en-US" sz="3200" spc="1000" dirty="0">
                <a:solidFill>
                  <a:srgbClr val="F2F2F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916585" y="1359110"/>
              <a:ext cx="44823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2000" dirty="0">
                  <a:solidFill>
                    <a:srgbClr val="F2F2F2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 TITLE</a:t>
              </a:r>
              <a:endParaRPr lang="zh-CN" altLang="en-US" sz="1200" spc="20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30349" y="2770856"/>
            <a:ext cx="4051932" cy="3433553"/>
            <a:chOff x="1530349" y="2770856"/>
            <a:chExt cx="4051932" cy="343355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530349" y="2770856"/>
              <a:ext cx="2212976" cy="1118978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3130869" y="4122413"/>
              <a:ext cx="612456" cy="598252"/>
              <a:chOff x="3206752" y="1513013"/>
              <a:chExt cx="612456" cy="598252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3206752" y="1513013"/>
                <a:ext cx="612456" cy="598252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3308529" y="164286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rPr>
                  <a:t>标</a:t>
                </a:r>
                <a:endParaRPr lang="zh-CN" altLang="en-US" sz="2000" b="1" dirty="0">
                  <a:solidFill>
                    <a:schemeClr val="bg1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2365499" y="4122413"/>
              <a:ext cx="738664" cy="208199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在这里输入内容。输入内容。</a:t>
              </a:r>
              <a:endParaRPr lang="zh-CN" altLang="en-US" sz="12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130869" y="4684824"/>
              <a:ext cx="612456" cy="598252"/>
              <a:chOff x="3206752" y="1513013"/>
              <a:chExt cx="612456" cy="598252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3206752" y="1513013"/>
                <a:ext cx="612456" cy="598252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3308529" y="164286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rPr>
                  <a:t>题</a:t>
                </a:r>
                <a:endParaRPr lang="zh-CN" altLang="en-US" sz="2000" b="1" dirty="0">
                  <a:solidFill>
                    <a:schemeClr val="bg1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3920288" y="2793540"/>
              <a:ext cx="1661993" cy="30965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在这里输入内容。输入内容，输入内容，输入内容。请在这里输入内容。</a:t>
              </a:r>
              <a:endParaRPr lang="en-US" altLang="zh-CN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92901" y="2770856"/>
            <a:ext cx="4154592" cy="3433553"/>
            <a:chOff x="6692901" y="2770856"/>
            <a:chExt cx="4154592" cy="343355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692901" y="2770856"/>
              <a:ext cx="2212976" cy="1118978"/>
            </a:xfrm>
            <a:prstGeom prst="rect">
              <a:avLst/>
            </a:prstGeom>
          </p:spPr>
        </p:pic>
        <p:grpSp>
          <p:nvGrpSpPr>
            <p:cNvPr id="19" name="组合 18"/>
            <p:cNvGrpSpPr/>
            <p:nvPr/>
          </p:nvGrpSpPr>
          <p:grpSpPr>
            <a:xfrm>
              <a:off x="8396081" y="4122413"/>
              <a:ext cx="612456" cy="598252"/>
              <a:chOff x="3206752" y="1513013"/>
              <a:chExt cx="612456" cy="598252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3206752" y="1513013"/>
                <a:ext cx="612456" cy="598252"/>
              </a:xfrm>
              <a:prstGeom prst="rect">
                <a:avLst/>
              </a:prstGeom>
            </p:spPr>
          </p:pic>
          <p:sp>
            <p:nvSpPr>
              <p:cNvPr id="21" name="文本框 20"/>
              <p:cNvSpPr txBox="1"/>
              <p:nvPr/>
            </p:nvSpPr>
            <p:spPr>
              <a:xfrm>
                <a:off x="3308529" y="164286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rPr>
                  <a:t>标</a:t>
                </a:r>
                <a:endParaRPr lang="zh-CN" altLang="en-US" sz="2000" b="1" dirty="0">
                  <a:solidFill>
                    <a:schemeClr val="bg1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7630711" y="4122413"/>
              <a:ext cx="738664" cy="208199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在这里输入内容。输入内容。</a:t>
              </a:r>
              <a:endParaRPr lang="zh-CN" altLang="en-US" sz="12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8396081" y="4684824"/>
              <a:ext cx="612456" cy="598252"/>
              <a:chOff x="3206752" y="1513013"/>
              <a:chExt cx="612456" cy="598252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3206752" y="1513013"/>
                <a:ext cx="612456" cy="598252"/>
              </a:xfrm>
              <a:prstGeom prst="rect">
                <a:avLst/>
              </a:prstGeom>
            </p:spPr>
          </p:pic>
          <p:sp>
            <p:nvSpPr>
              <p:cNvPr id="25" name="文本框 24"/>
              <p:cNvSpPr txBox="1"/>
              <p:nvPr/>
            </p:nvSpPr>
            <p:spPr>
              <a:xfrm>
                <a:off x="3308529" y="164286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rPr>
                  <a:t>题</a:t>
                </a:r>
                <a:endParaRPr lang="zh-CN" altLang="en-US" sz="2000" b="1" dirty="0">
                  <a:solidFill>
                    <a:schemeClr val="bg1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9185500" y="2793540"/>
              <a:ext cx="1661993" cy="30965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在这里输入内容。输入内容，输入内容，输入内容。请在这里输入内容。</a:t>
              </a:r>
              <a:endParaRPr lang="en-US" altLang="zh-CN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564642" y="655322"/>
            <a:ext cx="4154991" cy="554735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990651" y="1775488"/>
            <a:ext cx="5238036" cy="1049625"/>
            <a:chOff x="1990651" y="1775488"/>
            <a:chExt cx="5238036" cy="1049625"/>
          </a:xfrm>
        </p:grpSpPr>
        <p:sp>
          <p:nvSpPr>
            <p:cNvPr id="3" name="矩形 2"/>
            <p:cNvSpPr/>
            <p:nvPr/>
          </p:nvSpPr>
          <p:spPr>
            <a:xfrm flipH="1">
              <a:off x="1990651" y="1775488"/>
              <a:ext cx="5238036" cy="1049625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408877" y="1896818"/>
              <a:ext cx="3595856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在这里输入标题</a:t>
              </a:r>
              <a:endParaRPr lang="zh-CN" altLang="en-US" sz="32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459260" y="2407508"/>
              <a:ext cx="44823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20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 TITLE</a:t>
              </a:r>
              <a:endParaRPr lang="zh-CN" altLang="en-US" sz="1200" spc="20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42551" y="1910978"/>
              <a:ext cx="114887" cy="683241"/>
            </a:xfrm>
            <a:custGeom>
              <a:avLst/>
              <a:gdLst>
                <a:gd name="connsiteX0" fmla="*/ 0 w 330925"/>
                <a:gd name="connsiteY0" fmla="*/ 0 h 1785257"/>
                <a:gd name="connsiteX1" fmla="*/ 330925 w 330925"/>
                <a:gd name="connsiteY1" fmla="*/ 0 h 1785257"/>
                <a:gd name="connsiteX2" fmla="*/ 330925 w 330925"/>
                <a:gd name="connsiteY2" fmla="*/ 1785257 h 1785257"/>
                <a:gd name="connsiteX3" fmla="*/ 0 w 330925"/>
                <a:gd name="connsiteY3" fmla="*/ 1785257 h 178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925" h="1785257">
                  <a:moveTo>
                    <a:pt x="0" y="0"/>
                  </a:moveTo>
                  <a:lnTo>
                    <a:pt x="330925" y="0"/>
                  </a:lnTo>
                  <a:lnTo>
                    <a:pt x="330925" y="1785257"/>
                  </a:lnTo>
                  <a:lnTo>
                    <a:pt x="0" y="1785257"/>
                  </a:lnTo>
                  <a:close/>
                </a:path>
              </a:pathLst>
            </a:custGeom>
          </p:spPr>
        </p:pic>
      </p:grpSp>
      <p:sp>
        <p:nvSpPr>
          <p:cNvPr id="7" name="文本框 6"/>
          <p:cNvSpPr txBox="1"/>
          <p:nvPr/>
        </p:nvSpPr>
        <p:spPr>
          <a:xfrm>
            <a:off x="4405990" y="3457133"/>
            <a:ext cx="6700160" cy="1529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请在这里输入内容，请在这里输入内容，在这里输入内容，输入内容，请在这里输入内容。</a:t>
            </a:r>
            <a:endParaRPr lang="zh-CN" altLang="en-US" sz="1600" spc="600" dirty="0">
              <a:solidFill>
                <a:srgbClr val="314055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在这里输入内容，输入内容，请在这里输入内容。请在这里输入内容。</a:t>
            </a:r>
            <a:endParaRPr lang="zh-CN" altLang="en-US" sz="1600" spc="600" dirty="0">
              <a:solidFill>
                <a:srgbClr val="314055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322477" y="352617"/>
            <a:ext cx="579304" cy="2180195"/>
            <a:chOff x="292527" y="352617"/>
            <a:chExt cx="579304" cy="2180195"/>
          </a:xfrm>
        </p:grpSpPr>
        <p:sp>
          <p:nvSpPr>
            <p:cNvPr id="9" name="文本框 8"/>
            <p:cNvSpPr txBox="1"/>
            <p:nvPr/>
          </p:nvSpPr>
          <p:spPr>
            <a:xfrm>
              <a:off x="292527" y="539318"/>
              <a:ext cx="369332" cy="199349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200" b="1" spc="1500" dirty="0">
                  <a:solidFill>
                    <a:schemeClr val="bg1">
                      <a:lumMod val="9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200" b="1" spc="1500" dirty="0">
                <a:solidFill>
                  <a:schemeClr val="bg1">
                    <a:lumMod val="9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79388" y="352617"/>
              <a:ext cx="492443" cy="201593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spc="10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请输入内容</a:t>
              </a:r>
              <a:endParaRPr lang="zh-CN" altLang="en-US" sz="2000" spc="10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alphaModFix amt="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1391"/>
          <a:stretch>
            <a:fillRect/>
          </a:stretch>
        </p:blipFill>
        <p:spPr>
          <a:xfrm>
            <a:off x="3582648" y="678003"/>
            <a:ext cx="5026705" cy="550199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alphaModFix amt="85000"/>
            <a:grayscl/>
          </a:blip>
          <a:srcRect/>
          <a:stretch>
            <a:fillRect/>
          </a:stretch>
        </p:blipFill>
        <p:spPr>
          <a:xfrm>
            <a:off x="0" y="599504"/>
            <a:ext cx="3254435" cy="115977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472190" y="2838427"/>
            <a:ext cx="2571696" cy="587744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4373927" y="1478555"/>
            <a:ext cx="3605348" cy="36053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876300">
              <a:schemeClr val="bg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780"/>
          <a:stretch>
            <a:fillRect/>
          </a:stretch>
        </p:blipFill>
        <p:spPr>
          <a:xfrm>
            <a:off x="3582648" y="4657382"/>
            <a:ext cx="5175390" cy="71439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10946" y="5884454"/>
            <a:ext cx="10568984" cy="1157931"/>
          </a:xfrm>
          <a:prstGeom prst="rect">
            <a:avLst/>
          </a:prstGeom>
        </p:spPr>
      </p:pic>
      <p:sp>
        <p:nvSpPr>
          <p:cNvPr id="19" name="任意多边形: 形状 18"/>
          <p:cNvSpPr/>
          <p:nvPr/>
        </p:nvSpPr>
        <p:spPr>
          <a:xfrm>
            <a:off x="6496293" y="1658337"/>
            <a:ext cx="914400" cy="913681"/>
          </a:xfrm>
          <a:custGeom>
            <a:avLst/>
            <a:gdLst>
              <a:gd name="connsiteX0" fmla="*/ 450069 w 914400"/>
              <a:gd name="connsiteY0" fmla="*/ 0 h 913681"/>
              <a:gd name="connsiteX1" fmla="*/ 544437 w 914400"/>
              <a:gd name="connsiteY1" fmla="*/ 45459 h 913681"/>
              <a:gd name="connsiteX2" fmla="*/ 831843 w 914400"/>
              <a:gd name="connsiteY2" fmla="*/ 239529 h 913681"/>
              <a:gd name="connsiteX3" fmla="*/ 879937 w 914400"/>
              <a:gd name="connsiteY3" fmla="*/ 283240 h 913681"/>
              <a:gd name="connsiteX4" fmla="*/ 905112 w 914400"/>
              <a:gd name="connsiteY4" fmla="*/ 364339 h 913681"/>
              <a:gd name="connsiteX5" fmla="*/ 914400 w 914400"/>
              <a:gd name="connsiteY5" fmla="*/ 456481 h 913681"/>
              <a:gd name="connsiteX6" fmla="*/ 457200 w 914400"/>
              <a:gd name="connsiteY6" fmla="*/ 913681 h 913681"/>
              <a:gd name="connsiteX7" fmla="*/ 0 w 914400"/>
              <a:gd name="connsiteY7" fmla="*/ 456481 h 913681"/>
              <a:gd name="connsiteX8" fmla="*/ 365058 w 914400"/>
              <a:gd name="connsiteY8" fmla="*/ 8570 h 91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" h="913681">
                <a:moveTo>
                  <a:pt x="450069" y="0"/>
                </a:moveTo>
                <a:lnTo>
                  <a:pt x="544437" y="45459"/>
                </a:lnTo>
                <a:cubicBezTo>
                  <a:pt x="646607" y="100962"/>
                  <a:pt x="742812" y="166054"/>
                  <a:pt x="831843" y="239529"/>
                </a:cubicBezTo>
                <a:lnTo>
                  <a:pt x="879937" y="283240"/>
                </a:lnTo>
                <a:lnTo>
                  <a:pt x="905112" y="364339"/>
                </a:lnTo>
                <a:cubicBezTo>
                  <a:pt x="911202" y="394102"/>
                  <a:pt x="914400" y="424918"/>
                  <a:pt x="914400" y="456481"/>
                </a:cubicBezTo>
                <a:cubicBezTo>
                  <a:pt x="914400" y="708986"/>
                  <a:pt x="709705" y="913681"/>
                  <a:pt x="457200" y="913681"/>
                </a:cubicBezTo>
                <a:cubicBezTo>
                  <a:pt x="204695" y="913681"/>
                  <a:pt x="0" y="708986"/>
                  <a:pt x="0" y="456481"/>
                </a:cubicBezTo>
                <a:cubicBezTo>
                  <a:pt x="0" y="235539"/>
                  <a:pt x="156720" y="51202"/>
                  <a:pt x="365058" y="8570"/>
                </a:cubicBezTo>
                <a:close/>
              </a:path>
            </a:pathLst>
          </a:custGeom>
          <a:gradFill flip="none" rotWithShape="1">
            <a:gsLst>
              <a:gs pos="30000">
                <a:srgbClr val="FF5757">
                  <a:alpha val="70000"/>
                </a:srgbClr>
              </a:gs>
              <a:gs pos="100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/>
          <a:srcRect t="-55098"/>
          <a:stretch>
            <a:fillRect/>
          </a:stretch>
        </p:blipFill>
        <p:spPr>
          <a:xfrm rot="2420924">
            <a:off x="4380332" y="1545004"/>
            <a:ext cx="3541783" cy="3541783"/>
          </a:xfrm>
          <a:prstGeom prst="ellipse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38197" y="1759280"/>
            <a:ext cx="861774" cy="26571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spc="6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谢谢观赏</a:t>
            </a:r>
            <a:endParaRPr lang="zh-CN" altLang="en-US" sz="4400" spc="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>
            <a:alphaModFix amt="70000"/>
          </a:blip>
          <a:srcRect/>
          <a:stretch>
            <a:fillRect/>
          </a:stretch>
        </p:blipFill>
        <p:spPr>
          <a:xfrm>
            <a:off x="6557830" y="3860315"/>
            <a:ext cx="284282" cy="31176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98716" flipH="1">
            <a:off x="5038388" y="3932515"/>
            <a:ext cx="4120487" cy="2099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1391"/>
          <a:stretch>
            <a:fillRect/>
          </a:stretch>
        </p:blipFill>
        <p:spPr>
          <a:xfrm>
            <a:off x="-578447" y="-4314976"/>
            <a:ext cx="10871036" cy="1189892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79583" y="1380278"/>
            <a:ext cx="2865328" cy="2865328"/>
            <a:chOff x="2679583" y="1380278"/>
            <a:chExt cx="2865328" cy="2865328"/>
          </a:xfrm>
        </p:grpSpPr>
        <p:sp>
          <p:nvSpPr>
            <p:cNvPr id="3" name="椭圆 2"/>
            <p:cNvSpPr/>
            <p:nvPr/>
          </p:nvSpPr>
          <p:spPr>
            <a:xfrm>
              <a:off x="2679583" y="1380278"/>
              <a:ext cx="2865328" cy="28653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876300">
                <a:schemeClr val="bg1">
                  <a:alpha val="1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3665" y="1984862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壹</a:t>
              </a:r>
              <a:endParaRPr lang="zh-CN" altLang="en-US" sz="54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673665" y="2850135"/>
              <a:ext cx="877163" cy="0"/>
            </a:xfrm>
            <a:prstGeom prst="line">
              <a:avLst/>
            </a:prstGeom>
            <a:ln w="12700">
              <a:solidFill>
                <a:srgbClr val="181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3262800" y="2974629"/>
              <a:ext cx="1800493" cy="74078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pc="6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</a:t>
              </a:r>
              <a:endParaRPr lang="en-US" altLang="zh-CN" sz="1200" spc="6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spc="6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输入内容</a:t>
              </a:r>
              <a:endParaRPr lang="en-US" altLang="zh-CN" sz="1200" spc="6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spc="6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请输入</a:t>
              </a:r>
              <a:endParaRPr lang="zh-CN" altLang="en-US" sz="1200" spc="6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/>
          <a:stretch>
            <a:fillRect/>
          </a:stretch>
        </p:blipFill>
        <p:spPr>
          <a:xfrm>
            <a:off x="7114739" y="5223514"/>
            <a:ext cx="411280" cy="4510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81825" y="2207304"/>
            <a:ext cx="677108" cy="30162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spc="600" dirty="0">
                <a:solidFill>
                  <a:srgbClr val="F2F2F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这是一个标题</a:t>
            </a:r>
            <a:endParaRPr lang="zh-CN" altLang="en-US" sz="3200" spc="600" dirty="0">
              <a:solidFill>
                <a:srgbClr val="F2F2F2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30748" y="2446527"/>
            <a:ext cx="353943" cy="28270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1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——   </a:t>
            </a:r>
            <a:r>
              <a:rPr lang="zh-CN" altLang="en-US" sz="11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请于此处输入文本。</a:t>
            </a:r>
            <a:endParaRPr lang="zh-CN" altLang="en-US" sz="1100" spc="6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alphaModFix amt="85000"/>
            <a:grayscl/>
          </a:blip>
          <a:srcRect/>
          <a:stretch>
            <a:fillRect/>
          </a:stretch>
        </p:blipFill>
        <p:spPr>
          <a:xfrm flipH="1">
            <a:off x="9095847" y="1286751"/>
            <a:ext cx="3254435" cy="1159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36470" y="1753439"/>
            <a:ext cx="2031325" cy="39768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在这里输入内容。输入内容，</a:t>
            </a:r>
            <a:endParaRPr lang="en-US" altLang="zh-CN" sz="1600" spc="600" dirty="0">
              <a:solidFill>
                <a:srgbClr val="314055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输入内容，输入内容，在这里输入。</a:t>
            </a:r>
            <a:endParaRPr lang="en-US" altLang="zh-CN" sz="1600" spc="600" dirty="0">
              <a:solidFill>
                <a:srgbClr val="314055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请在这里输入内容。</a:t>
            </a:r>
            <a:endParaRPr lang="en-US" altLang="zh-CN" sz="1600" spc="600" dirty="0">
              <a:solidFill>
                <a:srgbClr val="314055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输入内容。</a:t>
            </a:r>
            <a:endParaRPr lang="zh-CN" altLang="en-US" sz="1600" spc="600" dirty="0">
              <a:solidFill>
                <a:srgbClr val="314055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587081" y="1753438"/>
            <a:ext cx="905206" cy="3503523"/>
            <a:chOff x="9587081" y="1753438"/>
            <a:chExt cx="905206" cy="3503523"/>
          </a:xfrm>
        </p:grpSpPr>
        <p:sp>
          <p:nvSpPr>
            <p:cNvPr id="4" name="文本框 3"/>
            <p:cNvSpPr txBox="1"/>
            <p:nvPr/>
          </p:nvSpPr>
          <p:spPr>
            <a:xfrm>
              <a:off x="9815179" y="1753438"/>
              <a:ext cx="677108" cy="350352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在这里输入标题</a:t>
              </a:r>
              <a:endParaRPr lang="zh-CN" altLang="en-US" sz="32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587081" y="1829638"/>
              <a:ext cx="369332" cy="244233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200" spc="20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200" spc="20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314282" y="449500"/>
            <a:ext cx="579307" cy="2180195"/>
            <a:chOff x="11314282" y="449500"/>
            <a:chExt cx="579307" cy="2180195"/>
          </a:xfrm>
        </p:grpSpPr>
        <p:sp>
          <p:nvSpPr>
            <p:cNvPr id="8" name="文本框 7"/>
            <p:cNvSpPr txBox="1"/>
            <p:nvPr/>
          </p:nvSpPr>
          <p:spPr>
            <a:xfrm>
              <a:off x="11314282" y="636201"/>
              <a:ext cx="369332" cy="199349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200" spc="1500" dirty="0">
                  <a:solidFill>
                    <a:schemeClr val="bg2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200" spc="1500" dirty="0">
                <a:solidFill>
                  <a:schemeClr val="bg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401146" y="449500"/>
              <a:ext cx="492443" cy="201593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spc="10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请输入内容</a:t>
              </a:r>
              <a:endParaRPr lang="zh-CN" altLang="en-US" sz="2000" spc="10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495672" y="0"/>
            <a:ext cx="7961598" cy="6858000"/>
            <a:chOff x="-1495672" y="0"/>
            <a:chExt cx="7961598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-1495672" y="0"/>
              <a:ext cx="7961598" cy="6858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-1495672" y="0"/>
              <a:ext cx="7961598" cy="6857999"/>
            </a:xfrm>
            <a:prstGeom prst="rect">
              <a:avLst/>
            </a:prstGeom>
            <a:gradFill flip="none" rotWithShape="1">
              <a:gsLst>
                <a:gs pos="0">
                  <a:srgbClr val="181F29">
                    <a:alpha val="20000"/>
                  </a:srgbClr>
                </a:gs>
                <a:gs pos="100000">
                  <a:srgbClr val="181F29"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7109" y="1201783"/>
            <a:ext cx="8656320" cy="17852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2505" y="1201784"/>
            <a:ext cx="330925" cy="1785257"/>
          </a:xfrm>
          <a:custGeom>
            <a:avLst/>
            <a:gdLst>
              <a:gd name="connsiteX0" fmla="*/ 0 w 330925"/>
              <a:gd name="connsiteY0" fmla="*/ 0 h 1785257"/>
              <a:gd name="connsiteX1" fmla="*/ 330925 w 330925"/>
              <a:gd name="connsiteY1" fmla="*/ 0 h 1785257"/>
              <a:gd name="connsiteX2" fmla="*/ 330925 w 330925"/>
              <a:gd name="connsiteY2" fmla="*/ 1785257 h 1785257"/>
              <a:gd name="connsiteX3" fmla="*/ 0 w 330925"/>
              <a:gd name="connsiteY3" fmla="*/ 1785257 h 17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925" h="1785257">
                <a:moveTo>
                  <a:pt x="0" y="0"/>
                </a:moveTo>
                <a:lnTo>
                  <a:pt x="330925" y="0"/>
                </a:lnTo>
                <a:lnTo>
                  <a:pt x="330925" y="1785257"/>
                </a:lnTo>
                <a:lnTo>
                  <a:pt x="0" y="1785257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2947530" y="2271460"/>
            <a:ext cx="8084264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800" spc="60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在这里输入标题</a:t>
            </a:r>
            <a:endParaRPr lang="zh-CN" altLang="en-US" sz="2800" spc="6000" dirty="0">
              <a:solidFill>
                <a:srgbClr val="181F29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47513" y="1802101"/>
            <a:ext cx="7255512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200" spc="40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DISTANT TEXT</a:t>
            </a:r>
            <a:endParaRPr lang="zh-CN" altLang="en-US" sz="1200" spc="4000" dirty="0">
              <a:solidFill>
                <a:srgbClr val="181F29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47109" y="4056716"/>
            <a:ext cx="2031325" cy="1599501"/>
            <a:chOff x="2447109" y="4056716"/>
            <a:chExt cx="2031325" cy="1599501"/>
          </a:xfrm>
        </p:grpSpPr>
        <p:sp>
          <p:nvSpPr>
            <p:cNvPr id="9" name="文本框 8"/>
            <p:cNvSpPr txBox="1"/>
            <p:nvPr/>
          </p:nvSpPr>
          <p:spPr>
            <a:xfrm>
              <a:off x="2447109" y="4056716"/>
              <a:ext cx="1851789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0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请输入标题</a:t>
              </a:r>
              <a:endParaRPr lang="zh-CN" altLang="en-US" sz="20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447109" y="4496156"/>
              <a:ext cx="2031325" cy="116006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在这里输入内容。输入内容，</a:t>
              </a:r>
              <a:endParaRPr lang="en-US" altLang="zh-CN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输入内容。</a:t>
              </a:r>
              <a:endPara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52757" y="4056716"/>
            <a:ext cx="2031325" cy="1599501"/>
            <a:chOff x="5352757" y="4056716"/>
            <a:chExt cx="2031325" cy="1599501"/>
          </a:xfrm>
        </p:grpSpPr>
        <p:sp>
          <p:nvSpPr>
            <p:cNvPr id="11" name="文本框 10"/>
            <p:cNvSpPr txBox="1"/>
            <p:nvPr/>
          </p:nvSpPr>
          <p:spPr>
            <a:xfrm>
              <a:off x="5352757" y="4056716"/>
              <a:ext cx="1851789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0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请输入标题</a:t>
              </a:r>
              <a:endParaRPr lang="zh-CN" altLang="en-US" sz="20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352757" y="4496156"/>
              <a:ext cx="2031325" cy="116006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在这里输入内容。输入内容，</a:t>
              </a:r>
              <a:endParaRPr lang="en-US" altLang="zh-CN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输入内容。</a:t>
              </a:r>
              <a:endPara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258405" y="4056716"/>
            <a:ext cx="2031325" cy="1599501"/>
            <a:chOff x="8258405" y="4056716"/>
            <a:chExt cx="2031325" cy="1599501"/>
          </a:xfrm>
        </p:grpSpPr>
        <p:sp>
          <p:nvSpPr>
            <p:cNvPr id="13" name="文本框 12"/>
            <p:cNvSpPr txBox="1"/>
            <p:nvPr/>
          </p:nvSpPr>
          <p:spPr>
            <a:xfrm>
              <a:off x="8258405" y="4056716"/>
              <a:ext cx="1851789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0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请输入标题</a:t>
              </a:r>
              <a:endParaRPr lang="zh-CN" altLang="en-US" sz="20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258405" y="4496156"/>
              <a:ext cx="2031325" cy="116006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在这里输入内容。输入内容，</a:t>
              </a:r>
              <a:endParaRPr lang="en-US" altLang="zh-CN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输入内容。</a:t>
              </a:r>
              <a:endPara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8197" y="5700069"/>
            <a:ext cx="10568984" cy="115793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8200" y="0"/>
            <a:ext cx="2895600" cy="6858000"/>
          </a:xfrm>
          <a:custGeom>
            <a:avLst/>
            <a:gdLst>
              <a:gd name="connsiteX0" fmla="*/ 0 w 2895600"/>
              <a:gd name="connsiteY0" fmla="*/ 0 h 6858000"/>
              <a:gd name="connsiteX1" fmla="*/ 2895600 w 2895600"/>
              <a:gd name="connsiteY1" fmla="*/ 0 h 6858000"/>
              <a:gd name="connsiteX2" fmla="*/ 2895600 w 2895600"/>
              <a:gd name="connsiteY2" fmla="*/ 6858000 h 6858000"/>
              <a:gd name="connsiteX3" fmla="*/ 0 w 2895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6858000">
                <a:moveTo>
                  <a:pt x="0" y="0"/>
                </a:moveTo>
                <a:lnTo>
                  <a:pt x="2895600" y="0"/>
                </a:lnTo>
                <a:lnTo>
                  <a:pt x="2895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/>
        </p:nvSpPr>
        <p:spPr>
          <a:xfrm>
            <a:off x="7960266" y="597981"/>
            <a:ext cx="2133918" cy="584775"/>
          </a:xfrm>
          <a:prstGeom prst="rect">
            <a:avLst/>
          </a:prstGeom>
          <a:solidFill>
            <a:srgbClr val="F2F2F2"/>
          </a:solidFill>
        </p:spPr>
        <p:txBody>
          <a:bodyPr vert="horz" wrap="none" rtlCol="0">
            <a:spAutoFit/>
          </a:bodyPr>
          <a:lstStyle/>
          <a:p>
            <a:r>
              <a:rPr lang="zh-CN" altLang="en-US" sz="32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输入标题</a:t>
            </a:r>
            <a:endParaRPr lang="zh-CN" altLang="en-US" sz="3200" spc="600" dirty="0">
              <a:solidFill>
                <a:srgbClr val="181F29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15238" y="1577054"/>
            <a:ext cx="3614903" cy="1529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在这里输入内容，在这里输入内容，在这里输入内容。输入内容，请在这里输入内容。</a:t>
            </a:r>
            <a:endParaRPr lang="zh-CN" altLang="en-US" sz="1600" spc="6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8557" y="3352800"/>
            <a:ext cx="1723549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400" spc="600" dirty="0">
                <a:solidFill>
                  <a:srgbClr val="F2F2F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输入标题</a:t>
            </a:r>
            <a:endParaRPr lang="zh-CN" altLang="en-US" sz="2400" spc="600" dirty="0">
              <a:solidFill>
                <a:srgbClr val="F2F2F2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8557" y="3934480"/>
            <a:ext cx="289560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在这里输入内容，输入内容。</a:t>
            </a:r>
            <a:endParaRPr lang="zh-CN" altLang="en-US" sz="1600" spc="6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08557" y="5060119"/>
            <a:ext cx="1723549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400" spc="600" dirty="0">
                <a:solidFill>
                  <a:srgbClr val="F2F2F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输入标题</a:t>
            </a:r>
            <a:endParaRPr lang="zh-CN" altLang="en-US" sz="2400" spc="600" dirty="0">
              <a:solidFill>
                <a:srgbClr val="F2F2F2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8557" y="5628464"/>
            <a:ext cx="289560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在这里输入内容，输入内容。</a:t>
            </a:r>
            <a:endParaRPr lang="zh-CN" altLang="en-US" sz="1600" spc="6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92527" y="352617"/>
            <a:ext cx="579304" cy="2180195"/>
            <a:chOff x="292527" y="352617"/>
            <a:chExt cx="579304" cy="2180195"/>
          </a:xfrm>
        </p:grpSpPr>
        <p:sp>
          <p:nvSpPr>
            <p:cNvPr id="10" name="文本框 9"/>
            <p:cNvSpPr txBox="1"/>
            <p:nvPr/>
          </p:nvSpPr>
          <p:spPr>
            <a:xfrm>
              <a:off x="292527" y="539318"/>
              <a:ext cx="369332" cy="199349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200" b="1" spc="15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200" b="1" spc="15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79388" y="352617"/>
              <a:ext cx="492443" cy="201593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spc="1000" dirty="0">
                  <a:solidFill>
                    <a:srgbClr val="F2F2F2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请输入内容</a:t>
              </a:r>
              <a:endParaRPr lang="zh-CN" altLang="en-US" sz="2000" spc="10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777235" y="4383090"/>
            <a:ext cx="9212778" cy="11608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在这里输入内容，在这里输入内容，在这里输入内容，在这里输入内容，</a:t>
            </a:r>
            <a:endParaRPr lang="zh-CN" altLang="en-US" sz="1600" spc="600" dirty="0">
              <a:solidFill>
                <a:srgbClr val="314055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在这里输入内容，在这里输入内容，在这里输入内容，</a:t>
            </a:r>
            <a:endParaRPr lang="zh-CN" altLang="en-US" sz="1600" spc="600" dirty="0">
              <a:solidFill>
                <a:srgbClr val="314055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在这里输入内容，在这里输入内容</a:t>
            </a:r>
            <a:r>
              <a:rPr lang="en-US" altLang="zh-CN" sz="1600" spc="6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.</a:t>
            </a:r>
            <a:endParaRPr lang="zh-CN" altLang="en-US" sz="1600" spc="600" dirty="0">
              <a:solidFill>
                <a:srgbClr val="314055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16585" y="3100100"/>
            <a:ext cx="4482317" cy="787689"/>
            <a:chOff x="3916585" y="3100100"/>
            <a:chExt cx="4482317" cy="787689"/>
          </a:xfrm>
        </p:grpSpPr>
        <p:sp>
          <p:nvSpPr>
            <p:cNvPr id="5" name="文本框 4"/>
            <p:cNvSpPr txBox="1"/>
            <p:nvPr/>
          </p:nvSpPr>
          <p:spPr>
            <a:xfrm>
              <a:off x="4328944" y="3100100"/>
              <a:ext cx="3595856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 spc="6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在这里输入标题</a:t>
              </a:r>
              <a:endParaRPr lang="zh-CN" altLang="en-US" sz="3200" spc="6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916585" y="3610790"/>
              <a:ext cx="44823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20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 TITLE</a:t>
              </a:r>
              <a:endParaRPr lang="zh-CN" altLang="en-US" sz="1200" spc="20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9950" y="696033"/>
            <a:ext cx="92448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spc="50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DISTANT TITLE</a:t>
            </a:r>
            <a:endParaRPr lang="zh-CN" altLang="en-US" sz="900" spc="5000" dirty="0">
              <a:solidFill>
                <a:srgbClr val="181F29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92527" y="352617"/>
            <a:ext cx="579304" cy="2180195"/>
            <a:chOff x="292527" y="352617"/>
            <a:chExt cx="579304" cy="2180195"/>
          </a:xfrm>
        </p:grpSpPr>
        <p:sp>
          <p:nvSpPr>
            <p:cNvPr id="10" name="文本框 9"/>
            <p:cNvSpPr txBox="1"/>
            <p:nvPr/>
          </p:nvSpPr>
          <p:spPr>
            <a:xfrm>
              <a:off x="292527" y="539318"/>
              <a:ext cx="369332" cy="199349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200" b="1" spc="1500" dirty="0">
                  <a:solidFill>
                    <a:schemeClr val="bg1">
                      <a:lumMod val="9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200" b="1" spc="1500" dirty="0">
                <a:solidFill>
                  <a:schemeClr val="bg1">
                    <a:lumMod val="9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79388" y="352617"/>
              <a:ext cx="492443" cy="201593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spc="10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请输入内容</a:t>
              </a:r>
              <a:endParaRPr lang="zh-CN" altLang="en-US" sz="2000" spc="10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661944" y="1066796"/>
            <a:ext cx="2667000" cy="876300"/>
            <a:chOff x="1661944" y="1066796"/>
            <a:chExt cx="2667000" cy="8763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61944" y="1066796"/>
              <a:ext cx="2667000" cy="876300"/>
            </a:xfrm>
            <a:custGeom>
              <a:avLst/>
              <a:gdLst>
                <a:gd name="connsiteX0" fmla="*/ 0 w 2667000"/>
                <a:gd name="connsiteY0" fmla="*/ 0 h 876300"/>
                <a:gd name="connsiteX1" fmla="*/ 2667000 w 2667000"/>
                <a:gd name="connsiteY1" fmla="*/ 0 h 876300"/>
                <a:gd name="connsiteX2" fmla="*/ 2667000 w 2667000"/>
                <a:gd name="connsiteY2" fmla="*/ 876300 h 876300"/>
                <a:gd name="connsiteX3" fmla="*/ 0 w 2667000"/>
                <a:gd name="connsiteY3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0" h="876300">
                  <a:moveTo>
                    <a:pt x="0" y="0"/>
                  </a:moveTo>
                  <a:lnTo>
                    <a:pt x="2667000" y="0"/>
                  </a:lnTo>
                  <a:lnTo>
                    <a:pt x="2667000" y="876300"/>
                  </a:lnTo>
                  <a:lnTo>
                    <a:pt x="0" y="876300"/>
                  </a:lnTo>
                  <a:close/>
                </a:path>
              </a:pathLst>
            </a:custGeom>
          </p:spPr>
        </p:pic>
        <p:sp>
          <p:nvSpPr>
            <p:cNvPr id="12" name="矩形 11"/>
            <p:cNvSpPr/>
            <p:nvPr/>
          </p:nvSpPr>
          <p:spPr>
            <a:xfrm>
              <a:off x="1661944" y="1066796"/>
              <a:ext cx="2667000" cy="876300"/>
            </a:xfrm>
            <a:prstGeom prst="rect">
              <a:avLst/>
            </a:prstGeom>
            <a:gradFill flip="none" rotWithShape="1">
              <a:gsLst>
                <a:gs pos="0">
                  <a:srgbClr val="181F29">
                    <a:alpha val="20000"/>
                  </a:srgbClr>
                </a:gs>
                <a:gs pos="100000">
                  <a:srgbClr val="181F29"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24243" y="1066795"/>
            <a:ext cx="2667001" cy="876301"/>
            <a:chOff x="4824243" y="1066795"/>
            <a:chExt cx="2667001" cy="87630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824244" y="1066796"/>
              <a:ext cx="2667000" cy="876300"/>
            </a:xfrm>
            <a:custGeom>
              <a:avLst/>
              <a:gdLst>
                <a:gd name="connsiteX0" fmla="*/ 0 w 2667000"/>
                <a:gd name="connsiteY0" fmla="*/ 0 h 876300"/>
                <a:gd name="connsiteX1" fmla="*/ 2667000 w 2667000"/>
                <a:gd name="connsiteY1" fmla="*/ 0 h 876300"/>
                <a:gd name="connsiteX2" fmla="*/ 2667000 w 2667000"/>
                <a:gd name="connsiteY2" fmla="*/ 876300 h 876300"/>
                <a:gd name="connsiteX3" fmla="*/ 0 w 2667000"/>
                <a:gd name="connsiteY3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0" h="876300">
                  <a:moveTo>
                    <a:pt x="0" y="0"/>
                  </a:moveTo>
                  <a:lnTo>
                    <a:pt x="2667000" y="0"/>
                  </a:lnTo>
                  <a:lnTo>
                    <a:pt x="2667000" y="876300"/>
                  </a:lnTo>
                  <a:lnTo>
                    <a:pt x="0" y="876300"/>
                  </a:lnTo>
                  <a:close/>
                </a:path>
              </a:pathLst>
            </a:custGeom>
          </p:spPr>
        </p:pic>
        <p:sp>
          <p:nvSpPr>
            <p:cNvPr id="13" name="矩形 12"/>
            <p:cNvSpPr/>
            <p:nvPr/>
          </p:nvSpPr>
          <p:spPr>
            <a:xfrm>
              <a:off x="4824243" y="1066795"/>
              <a:ext cx="2667000" cy="876300"/>
            </a:xfrm>
            <a:prstGeom prst="rect">
              <a:avLst/>
            </a:prstGeom>
            <a:gradFill flip="none" rotWithShape="1">
              <a:gsLst>
                <a:gs pos="0">
                  <a:srgbClr val="181F29">
                    <a:alpha val="20000"/>
                  </a:srgbClr>
                </a:gs>
                <a:gs pos="100000">
                  <a:srgbClr val="181F29"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986542" y="1066794"/>
            <a:ext cx="2667002" cy="876302"/>
            <a:chOff x="7986542" y="1066794"/>
            <a:chExt cx="2667002" cy="87630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986544" y="1066796"/>
              <a:ext cx="2667000" cy="876300"/>
            </a:xfrm>
            <a:custGeom>
              <a:avLst/>
              <a:gdLst>
                <a:gd name="connsiteX0" fmla="*/ 0 w 2667000"/>
                <a:gd name="connsiteY0" fmla="*/ 0 h 876300"/>
                <a:gd name="connsiteX1" fmla="*/ 2667000 w 2667000"/>
                <a:gd name="connsiteY1" fmla="*/ 0 h 876300"/>
                <a:gd name="connsiteX2" fmla="*/ 2667000 w 2667000"/>
                <a:gd name="connsiteY2" fmla="*/ 876300 h 876300"/>
                <a:gd name="connsiteX3" fmla="*/ 0 w 2667000"/>
                <a:gd name="connsiteY3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0" h="876300">
                  <a:moveTo>
                    <a:pt x="0" y="0"/>
                  </a:moveTo>
                  <a:lnTo>
                    <a:pt x="2667000" y="0"/>
                  </a:lnTo>
                  <a:lnTo>
                    <a:pt x="2667000" y="876300"/>
                  </a:lnTo>
                  <a:lnTo>
                    <a:pt x="0" y="876300"/>
                  </a:lnTo>
                  <a:close/>
                </a:path>
              </a:pathLst>
            </a:custGeom>
          </p:spPr>
        </p:pic>
        <p:sp>
          <p:nvSpPr>
            <p:cNvPr id="14" name="矩形 13"/>
            <p:cNvSpPr/>
            <p:nvPr/>
          </p:nvSpPr>
          <p:spPr>
            <a:xfrm>
              <a:off x="7986542" y="1066794"/>
              <a:ext cx="2667000" cy="876300"/>
            </a:xfrm>
            <a:prstGeom prst="rect">
              <a:avLst/>
            </a:prstGeom>
            <a:gradFill flip="none" rotWithShape="1">
              <a:gsLst>
                <a:gs pos="0">
                  <a:srgbClr val="181F29">
                    <a:alpha val="20000"/>
                  </a:srgbClr>
                </a:gs>
                <a:gs pos="100000">
                  <a:srgbClr val="181F29"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1391"/>
          <a:stretch>
            <a:fillRect/>
          </a:stretch>
        </p:blipFill>
        <p:spPr>
          <a:xfrm>
            <a:off x="-578447" y="-4314976"/>
            <a:ext cx="10871036" cy="1189892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79583" y="1380278"/>
            <a:ext cx="2865328" cy="2865328"/>
            <a:chOff x="2679583" y="1380278"/>
            <a:chExt cx="2865328" cy="2865328"/>
          </a:xfrm>
        </p:grpSpPr>
        <p:sp>
          <p:nvSpPr>
            <p:cNvPr id="3" name="椭圆 2"/>
            <p:cNvSpPr/>
            <p:nvPr/>
          </p:nvSpPr>
          <p:spPr>
            <a:xfrm>
              <a:off x="2679583" y="1380278"/>
              <a:ext cx="2865328" cy="28653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876300">
                <a:schemeClr val="bg1">
                  <a:alpha val="1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3665" y="1984862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贰</a:t>
              </a:r>
              <a:endParaRPr lang="zh-CN" altLang="en-US" sz="54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673665" y="2850135"/>
              <a:ext cx="877163" cy="0"/>
            </a:xfrm>
            <a:prstGeom prst="line">
              <a:avLst/>
            </a:prstGeom>
            <a:ln w="12700">
              <a:solidFill>
                <a:srgbClr val="181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3262800" y="2974629"/>
              <a:ext cx="1800493" cy="74078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pc="6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在这里输入内容</a:t>
              </a:r>
              <a:endParaRPr lang="en-US" altLang="zh-CN" sz="1200" spc="6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spc="6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输入内容</a:t>
              </a:r>
              <a:endParaRPr lang="en-US" altLang="zh-CN" sz="1200" spc="6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spc="600" dirty="0">
                  <a:solidFill>
                    <a:srgbClr val="181F29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请输入</a:t>
              </a:r>
              <a:endParaRPr lang="zh-CN" altLang="en-US" sz="1200" spc="6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/>
          <a:stretch>
            <a:fillRect/>
          </a:stretch>
        </p:blipFill>
        <p:spPr>
          <a:xfrm>
            <a:off x="7114739" y="5223514"/>
            <a:ext cx="411280" cy="4510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81825" y="2207304"/>
            <a:ext cx="677108" cy="30162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spc="600" dirty="0">
                <a:solidFill>
                  <a:srgbClr val="F2F2F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这是一个标题</a:t>
            </a:r>
            <a:endParaRPr lang="zh-CN" altLang="en-US" sz="3200" spc="600" dirty="0">
              <a:solidFill>
                <a:srgbClr val="F2F2F2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30748" y="2446527"/>
            <a:ext cx="353943" cy="28270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1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——   </a:t>
            </a:r>
            <a:r>
              <a:rPr lang="zh-CN" altLang="en-US" sz="1100" spc="600" dirty="0">
                <a:solidFill>
                  <a:srgbClr val="F2F2F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请于此处输入文本。</a:t>
            </a:r>
            <a:endParaRPr lang="zh-CN" altLang="en-US" sz="1100" spc="600" dirty="0">
              <a:solidFill>
                <a:srgbClr val="F2F2F2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alphaModFix amt="85000"/>
            <a:grayscl/>
          </a:blip>
          <a:srcRect/>
          <a:stretch>
            <a:fillRect/>
          </a:stretch>
        </p:blipFill>
        <p:spPr>
          <a:xfrm flipH="1">
            <a:off x="9095847" y="1286751"/>
            <a:ext cx="3254435" cy="1159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flipH="1">
            <a:off x="1321657" y="1393598"/>
            <a:ext cx="3954929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spc="10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在这里输入标题</a:t>
            </a:r>
            <a:endParaRPr lang="zh-CN" altLang="en-US" sz="3200" spc="1000" dirty="0">
              <a:solidFill>
                <a:srgbClr val="181F29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1218794" y="3798523"/>
            <a:ext cx="923330" cy="24694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这里是内容，这里是内容，这里是内容。</a:t>
            </a:r>
            <a:endParaRPr lang="zh-CN" altLang="en-US" sz="1600" spc="300" dirty="0">
              <a:solidFill>
                <a:srgbClr val="314055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3218591" y="3798523"/>
            <a:ext cx="923330" cy="24694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这里是内容，这里是内容，这里是内容。</a:t>
            </a:r>
            <a:endParaRPr lang="zh-CN" altLang="en-US" sz="1600" spc="300" dirty="0">
              <a:solidFill>
                <a:srgbClr val="314055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5218388" y="3798523"/>
            <a:ext cx="923330" cy="24694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这里是内容，这里是内容，这里是内容。</a:t>
            </a:r>
            <a:endParaRPr lang="zh-CN" altLang="en-US" sz="1600" spc="300" dirty="0">
              <a:solidFill>
                <a:srgbClr val="314055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92527" y="352617"/>
            <a:ext cx="579305" cy="2180195"/>
            <a:chOff x="292527" y="352617"/>
            <a:chExt cx="579305" cy="2180195"/>
          </a:xfrm>
        </p:grpSpPr>
        <p:sp>
          <p:nvSpPr>
            <p:cNvPr id="20" name="文本框 19"/>
            <p:cNvSpPr txBox="1"/>
            <p:nvPr/>
          </p:nvSpPr>
          <p:spPr>
            <a:xfrm>
              <a:off x="292527" y="539318"/>
              <a:ext cx="369332" cy="199349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200" b="1" spc="1500" dirty="0">
                  <a:solidFill>
                    <a:schemeClr val="bg1">
                      <a:lumMod val="9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DISTANT</a:t>
              </a:r>
              <a:endParaRPr lang="zh-CN" altLang="en-US" sz="1200" b="1" spc="1500" dirty="0">
                <a:solidFill>
                  <a:schemeClr val="bg1">
                    <a:lumMod val="9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79389" y="352617"/>
              <a:ext cx="492443" cy="201593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spc="1000" dirty="0">
                  <a:solidFill>
                    <a:srgbClr val="314055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请输入内容</a:t>
              </a:r>
              <a:endParaRPr lang="zh-CN" altLang="en-US" sz="2000" spc="1000" dirty="0">
                <a:solidFill>
                  <a:srgbClr val="314055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2025233"/>
            <a:ext cx="9982200" cy="2316480"/>
            <a:chOff x="0" y="2025233"/>
            <a:chExt cx="9982200" cy="2316480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0" y="3183473"/>
              <a:ext cx="8077200" cy="0"/>
            </a:xfrm>
            <a:prstGeom prst="line">
              <a:avLst/>
            </a:prstGeom>
            <a:ln w="19050">
              <a:solidFill>
                <a:srgbClr val="3140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1373062" y="2876076"/>
              <a:ext cx="614794" cy="6147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81F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34238" y="295264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壹</a:t>
              </a:r>
              <a:endParaRPr lang="zh-CN" altLang="en-US" sz="24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372859" y="2912588"/>
              <a:ext cx="614794" cy="6147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81F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434035" y="298915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贰</a:t>
              </a:r>
              <a:endParaRPr lang="zh-CN" altLang="en-US" sz="24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372656" y="2912588"/>
              <a:ext cx="614794" cy="6147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81F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433832" y="298915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181F29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叁</a:t>
              </a:r>
              <a:endParaRPr lang="zh-CN" altLang="en-US" sz="2400" dirty="0">
                <a:solidFill>
                  <a:srgbClr val="181F29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665720" y="2025233"/>
              <a:ext cx="2316480" cy="2316480"/>
            </a:xfrm>
            <a:custGeom>
              <a:avLst/>
              <a:gdLst>
                <a:gd name="connsiteX0" fmla="*/ 1158240 w 2316480"/>
                <a:gd name="connsiteY0" fmla="*/ 0 h 2316480"/>
                <a:gd name="connsiteX1" fmla="*/ 2316480 w 2316480"/>
                <a:gd name="connsiteY1" fmla="*/ 1158240 h 2316480"/>
                <a:gd name="connsiteX2" fmla="*/ 1158240 w 2316480"/>
                <a:gd name="connsiteY2" fmla="*/ 2316480 h 2316480"/>
                <a:gd name="connsiteX3" fmla="*/ 0 w 2316480"/>
                <a:gd name="connsiteY3" fmla="*/ 1158240 h 2316480"/>
                <a:gd name="connsiteX4" fmla="*/ 1158240 w 2316480"/>
                <a:gd name="connsiteY4" fmla="*/ 0 h 23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6480" h="2316480">
                  <a:moveTo>
                    <a:pt x="1158240" y="0"/>
                  </a:moveTo>
                  <a:cubicBezTo>
                    <a:pt x="1797918" y="0"/>
                    <a:pt x="2316480" y="518562"/>
                    <a:pt x="2316480" y="1158240"/>
                  </a:cubicBezTo>
                  <a:cubicBezTo>
                    <a:pt x="2316480" y="1797918"/>
                    <a:pt x="1797918" y="2316480"/>
                    <a:pt x="1158240" y="2316480"/>
                  </a:cubicBezTo>
                  <a:cubicBezTo>
                    <a:pt x="518562" y="2316480"/>
                    <a:pt x="0" y="1797918"/>
                    <a:pt x="0" y="1158240"/>
                  </a:cubicBezTo>
                  <a:cubicBezTo>
                    <a:pt x="0" y="518562"/>
                    <a:pt x="518562" y="0"/>
                    <a:pt x="1158240" y="0"/>
                  </a:cubicBezTo>
                  <a:close/>
                </a:path>
              </a:pathLst>
            </a:custGeom>
            <a:ln w="76200">
              <a:solidFill>
                <a:srgbClr val="181F29"/>
              </a:solidFill>
            </a:ln>
          </p:spPr>
        </p:pic>
      </p:grpSp>
      <p:sp>
        <p:nvSpPr>
          <p:cNvPr id="23" name="文本框 22"/>
          <p:cNvSpPr txBox="1"/>
          <p:nvPr/>
        </p:nvSpPr>
        <p:spPr>
          <a:xfrm>
            <a:off x="1373062" y="1938428"/>
            <a:ext cx="4482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2000" dirty="0">
                <a:solidFill>
                  <a:srgbClr val="181F29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DISTANT TITLE</a:t>
            </a:r>
            <a:endParaRPr lang="zh-CN" altLang="en-US" sz="1200" spc="2000" dirty="0">
              <a:solidFill>
                <a:srgbClr val="181F29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34241" flipH="1">
            <a:off x="9212216" y="1938160"/>
            <a:ext cx="2367792" cy="261841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904838" flipH="1">
            <a:off x="11234693" y="1267394"/>
            <a:ext cx="1533692" cy="1421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6" grpId="0"/>
      <p:bldP spid="23" grpId="0"/>
    </p:bldLst>
  </p:timing>
</p:sld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1899</Words>
  <Application>WPS 演示</Application>
  <PresentationFormat>宽屏</PresentationFormat>
  <Paragraphs>361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仓耳玄三M W05</vt:lpstr>
      <vt:lpstr>仓耳明楷 W03</vt:lpstr>
      <vt:lpstr>楷体_GB2312</vt:lpstr>
      <vt:lpstr>等线</vt:lpstr>
      <vt:lpstr>微软雅黑</vt:lpstr>
      <vt:lpstr>等线 Light</vt:lpstr>
      <vt:lpstr>Calibri</vt:lpstr>
      <vt:lpstr>Arial Unicode MS</vt:lpstr>
      <vt:lpstr>Calibri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一颗苹果</cp:lastModifiedBy>
  <cp:revision>4</cp:revision>
  <dcterms:created xsi:type="dcterms:W3CDTF">2019-04-23T09:11:00Z</dcterms:created>
  <dcterms:modified xsi:type="dcterms:W3CDTF">2021-09-06T09:52:54Z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9ED5B4980E61416E9C9F4A041A40EA8E</vt:lpwstr>
  </property>
</Properties>
</file>