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85" r:id="rId3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2965" autoAdjust="0"/>
  </p:normalViewPr>
  <p:slideViewPr>
    <p:cSldViewPr snapToGrid="0" snapToObjects="1">
      <p:cViewPr varScale="1">
        <p:scale>
          <a:sx n="118" d="100"/>
          <a:sy n="118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4CA4-D23F-402A-886F-C8CE87F35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99EC-98D7-49A7-B757-6E619D7E1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612445"/>
            <a:ext cx="12192000" cy="3245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993424" y="180799"/>
            <a:ext cx="1020515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32455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0" y="180799"/>
            <a:ext cx="7868356" cy="7448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aseline="0">
                <a:solidFill>
                  <a:schemeClr val="tx2">
                    <a:lumMod val="85000"/>
                    <a:lumOff val="15000"/>
                  </a:schemeClr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5069280" y="925689"/>
            <a:ext cx="746602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0"/>
            <a:ext cx="12260094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8094" y="0"/>
            <a:ext cx="12260094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51469" y="180799"/>
            <a:ext cx="988906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/>
          <p:cNvGrpSpPr/>
          <p:nvPr/>
        </p:nvGrpSpPr>
        <p:grpSpPr bwMode="auto">
          <a:xfrm>
            <a:off x="5097463" y="1817521"/>
            <a:ext cx="1789112" cy="522288"/>
            <a:chOff x="4368800" y="1262743"/>
            <a:chExt cx="1886857" cy="52251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3"/>
          <p:cNvGrpSpPr/>
          <p:nvPr/>
        </p:nvGrpSpPr>
        <p:grpSpPr bwMode="auto">
          <a:xfrm rot="10800000">
            <a:off x="5111750" y="4168572"/>
            <a:ext cx="1789113" cy="522288"/>
            <a:chOff x="4368800" y="1262743"/>
            <a:chExt cx="1886857" cy="52251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95650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商业创业计划书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3295650" y="361950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713527" y="588273"/>
            <a:ext cx="2468903" cy="2468903"/>
            <a:chOff x="1058387" y="1049424"/>
            <a:chExt cx="2663244" cy="2663244"/>
          </a:xfrm>
        </p:grpSpPr>
        <p:sp>
          <p:nvSpPr>
            <p:cNvPr id="17" name="空心弧 16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1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479404" y="588273"/>
            <a:ext cx="2468903" cy="2468903"/>
            <a:chOff x="1058387" y="1049424"/>
            <a:chExt cx="2663244" cy="2663244"/>
          </a:xfrm>
        </p:grpSpPr>
        <p:sp>
          <p:nvSpPr>
            <p:cNvPr id="21" name="空心弧 20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2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245281" y="588273"/>
            <a:ext cx="2468903" cy="2468903"/>
            <a:chOff x="1058387" y="1049424"/>
            <a:chExt cx="2663244" cy="2663244"/>
          </a:xfrm>
        </p:grpSpPr>
        <p:sp>
          <p:nvSpPr>
            <p:cNvPr id="25" name="空心弧 24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3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042768" y="588273"/>
            <a:ext cx="2468903" cy="2468903"/>
            <a:chOff x="1058387" y="1049424"/>
            <a:chExt cx="2663244" cy="2663244"/>
          </a:xfrm>
        </p:grpSpPr>
        <p:sp>
          <p:nvSpPr>
            <p:cNvPr id="29" name="空心弧 28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4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59071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4948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0825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88312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36" name="组合 17"/>
          <p:cNvGrpSpPr/>
          <p:nvPr/>
        </p:nvGrpSpPr>
        <p:grpSpPr>
          <a:xfrm>
            <a:off x="713526" y="3810783"/>
            <a:ext cx="250816" cy="250816"/>
            <a:chOff x="534549" y="2858087"/>
            <a:chExt cx="188112" cy="188112"/>
          </a:xfrm>
        </p:grpSpPr>
        <p:sp>
          <p:nvSpPr>
            <p:cNvPr id="37" name="椭圆 3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8" name="燕尾形 3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71844" y="3810783"/>
            <a:ext cx="246604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</a:pP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40" name="组合 23"/>
          <p:cNvGrpSpPr/>
          <p:nvPr/>
        </p:nvGrpSpPr>
        <p:grpSpPr>
          <a:xfrm>
            <a:off x="713526" y="4326927"/>
            <a:ext cx="250816" cy="250816"/>
            <a:chOff x="534549" y="3245195"/>
            <a:chExt cx="188112" cy="188112"/>
          </a:xfrm>
        </p:grpSpPr>
        <p:sp>
          <p:nvSpPr>
            <p:cNvPr id="41" name="椭圆 40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2" name="燕尾形 41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71844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24"/>
          <p:cNvGrpSpPr/>
          <p:nvPr/>
        </p:nvGrpSpPr>
        <p:grpSpPr>
          <a:xfrm>
            <a:off x="713526" y="4843071"/>
            <a:ext cx="250816" cy="250816"/>
            <a:chOff x="534549" y="3632303"/>
            <a:chExt cx="188112" cy="188112"/>
          </a:xfrm>
        </p:grpSpPr>
        <p:sp>
          <p:nvSpPr>
            <p:cNvPr id="45" name="椭圆 4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6" name="燕尾形 4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71844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25"/>
          <p:cNvGrpSpPr/>
          <p:nvPr/>
        </p:nvGrpSpPr>
        <p:grpSpPr>
          <a:xfrm>
            <a:off x="713526" y="5359215"/>
            <a:ext cx="250816" cy="250816"/>
            <a:chOff x="534549" y="4019411"/>
            <a:chExt cx="188112" cy="188112"/>
          </a:xfrm>
        </p:grpSpPr>
        <p:sp>
          <p:nvSpPr>
            <p:cNvPr id="49" name="椭圆 48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0" name="燕尾形 49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71844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37722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737722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37722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37722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503599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503599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03599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503599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301086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301086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301086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301086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89"/>
          <p:cNvGrpSpPr/>
          <p:nvPr/>
        </p:nvGrpSpPr>
        <p:grpSpPr>
          <a:xfrm>
            <a:off x="3538593" y="3810783"/>
            <a:ext cx="250816" cy="250816"/>
            <a:chOff x="534549" y="2858087"/>
            <a:chExt cx="188112" cy="188112"/>
          </a:xfrm>
        </p:grpSpPr>
        <p:sp>
          <p:nvSpPr>
            <p:cNvPr id="65" name="椭圆 64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6" name="燕尾形 65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94"/>
          <p:cNvGrpSpPr/>
          <p:nvPr/>
        </p:nvGrpSpPr>
        <p:grpSpPr>
          <a:xfrm>
            <a:off x="3538593" y="4326927"/>
            <a:ext cx="250816" cy="250816"/>
            <a:chOff x="534549" y="3245195"/>
            <a:chExt cx="188112" cy="188112"/>
          </a:xfrm>
        </p:grpSpPr>
        <p:sp>
          <p:nvSpPr>
            <p:cNvPr id="68" name="椭圆 67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9" name="燕尾形 68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107"/>
          <p:cNvGrpSpPr/>
          <p:nvPr/>
        </p:nvGrpSpPr>
        <p:grpSpPr>
          <a:xfrm>
            <a:off x="3538593" y="4843071"/>
            <a:ext cx="250816" cy="250816"/>
            <a:chOff x="534549" y="3632303"/>
            <a:chExt cx="188112" cy="188112"/>
          </a:xfrm>
        </p:grpSpPr>
        <p:sp>
          <p:nvSpPr>
            <p:cNvPr id="71" name="椭圆 70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2" name="燕尾形 71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110"/>
          <p:cNvGrpSpPr/>
          <p:nvPr/>
        </p:nvGrpSpPr>
        <p:grpSpPr>
          <a:xfrm>
            <a:off x="3538593" y="5359215"/>
            <a:ext cx="250816" cy="250816"/>
            <a:chOff x="534549" y="4019411"/>
            <a:chExt cx="188112" cy="188112"/>
          </a:xfrm>
        </p:grpSpPr>
        <p:sp>
          <p:nvSpPr>
            <p:cNvPr id="74" name="椭圆 73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5" name="燕尾形 74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113"/>
          <p:cNvGrpSpPr/>
          <p:nvPr/>
        </p:nvGrpSpPr>
        <p:grpSpPr>
          <a:xfrm>
            <a:off x="6252782" y="3810783"/>
            <a:ext cx="250816" cy="250816"/>
            <a:chOff x="534549" y="2858087"/>
            <a:chExt cx="188112" cy="188112"/>
          </a:xfrm>
        </p:grpSpPr>
        <p:sp>
          <p:nvSpPr>
            <p:cNvPr id="77" name="椭圆 7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8" name="燕尾形 7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合 116"/>
          <p:cNvGrpSpPr/>
          <p:nvPr/>
        </p:nvGrpSpPr>
        <p:grpSpPr>
          <a:xfrm>
            <a:off x="6252782" y="4326927"/>
            <a:ext cx="250816" cy="250816"/>
            <a:chOff x="534549" y="3245195"/>
            <a:chExt cx="188112" cy="188112"/>
          </a:xfrm>
        </p:grpSpPr>
        <p:sp>
          <p:nvSpPr>
            <p:cNvPr id="80" name="椭圆 79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1" name="燕尾形 80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合 119"/>
          <p:cNvGrpSpPr/>
          <p:nvPr/>
        </p:nvGrpSpPr>
        <p:grpSpPr>
          <a:xfrm>
            <a:off x="6252782" y="4843071"/>
            <a:ext cx="250816" cy="250816"/>
            <a:chOff x="534549" y="3632303"/>
            <a:chExt cx="188112" cy="188112"/>
          </a:xfrm>
        </p:grpSpPr>
        <p:sp>
          <p:nvSpPr>
            <p:cNvPr id="83" name="椭圆 82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4" name="燕尾形 83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组合 122"/>
          <p:cNvGrpSpPr/>
          <p:nvPr/>
        </p:nvGrpSpPr>
        <p:grpSpPr>
          <a:xfrm>
            <a:off x="6252782" y="5359215"/>
            <a:ext cx="250816" cy="250816"/>
            <a:chOff x="534549" y="4019411"/>
            <a:chExt cx="188112" cy="188112"/>
          </a:xfrm>
        </p:grpSpPr>
        <p:sp>
          <p:nvSpPr>
            <p:cNvPr id="86" name="椭圆 85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7" name="燕尾形 86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组合 126"/>
          <p:cNvGrpSpPr/>
          <p:nvPr/>
        </p:nvGrpSpPr>
        <p:grpSpPr>
          <a:xfrm>
            <a:off x="9105702" y="3810783"/>
            <a:ext cx="250816" cy="250816"/>
            <a:chOff x="534549" y="2858087"/>
            <a:chExt cx="188112" cy="188112"/>
          </a:xfrm>
        </p:grpSpPr>
        <p:sp>
          <p:nvSpPr>
            <p:cNvPr id="89" name="椭圆 88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0" name="燕尾形 89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129"/>
          <p:cNvGrpSpPr/>
          <p:nvPr/>
        </p:nvGrpSpPr>
        <p:grpSpPr>
          <a:xfrm>
            <a:off x="9105702" y="4326927"/>
            <a:ext cx="250816" cy="250816"/>
            <a:chOff x="534549" y="3245195"/>
            <a:chExt cx="188112" cy="188112"/>
          </a:xfrm>
        </p:grpSpPr>
        <p:sp>
          <p:nvSpPr>
            <p:cNvPr id="92" name="椭圆 91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3" name="燕尾形 92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组合 132"/>
          <p:cNvGrpSpPr/>
          <p:nvPr/>
        </p:nvGrpSpPr>
        <p:grpSpPr>
          <a:xfrm>
            <a:off x="9105702" y="4843071"/>
            <a:ext cx="250816" cy="250816"/>
            <a:chOff x="534549" y="3632303"/>
            <a:chExt cx="188112" cy="188112"/>
          </a:xfrm>
        </p:grpSpPr>
        <p:sp>
          <p:nvSpPr>
            <p:cNvPr id="95" name="椭圆 9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6" name="燕尾形 9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组合 135"/>
          <p:cNvGrpSpPr/>
          <p:nvPr/>
        </p:nvGrpSpPr>
        <p:grpSpPr>
          <a:xfrm>
            <a:off x="9105702" y="5359215"/>
            <a:ext cx="250816" cy="250816"/>
            <a:chOff x="534549" y="4019411"/>
            <a:chExt cx="188112" cy="188112"/>
          </a:xfrm>
        </p:grpSpPr>
        <p:sp>
          <p:nvSpPr>
            <p:cNvPr id="98" name="椭圆 97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9" name="燕尾形 98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14172" y="243736"/>
            <a:ext cx="4127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2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DO</a:t>
            </a:r>
            <a:endParaRPr kumimoji="1" lang="en-US" altLang="zh-CN" sz="4800" dirty="0">
              <a:solidFill>
                <a:schemeClr val="accent2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  <a:p>
            <a:pPr algn="r"/>
            <a:r>
              <a:rPr kumimoji="1" lang="zh-CN" altLang="en-US" sz="4800" dirty="0">
                <a:solidFill>
                  <a:schemeClr val="accent2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我们做什么</a:t>
            </a:r>
            <a:endParaRPr kumimoji="1" lang="zh-CN" altLang="en-US" sz="4800" dirty="0">
              <a:solidFill>
                <a:schemeClr val="accent2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4" name="剪去单圆角的矩形 3"/>
          <p:cNvSpPr/>
          <p:nvPr/>
        </p:nvSpPr>
        <p:spPr>
          <a:xfrm>
            <a:off x="0" y="2191406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剪去单圆角的矩形 4"/>
          <p:cNvSpPr/>
          <p:nvPr/>
        </p:nvSpPr>
        <p:spPr>
          <a:xfrm>
            <a:off x="2648608" y="2191405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剪去单圆角的矩形 5"/>
          <p:cNvSpPr/>
          <p:nvPr/>
        </p:nvSpPr>
        <p:spPr>
          <a:xfrm>
            <a:off x="5297216" y="2191404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剪去单圆角的矩形 6"/>
          <p:cNvSpPr/>
          <p:nvPr/>
        </p:nvSpPr>
        <p:spPr>
          <a:xfrm>
            <a:off x="7945824" y="2191407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0672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01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414806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燕尾形 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0673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9280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02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3063414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燕尾形 1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29281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3293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03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9" name="组合 2"/>
          <p:cNvGrpSpPr/>
          <p:nvPr/>
        </p:nvGrpSpPr>
        <p:grpSpPr>
          <a:xfrm>
            <a:off x="5757427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燕尾形 1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623294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1901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04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24" name="组合 2"/>
          <p:cNvGrpSpPr/>
          <p:nvPr/>
        </p:nvGrpSpPr>
        <p:grpSpPr>
          <a:xfrm>
            <a:off x="8406035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燕尾形 2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271902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SKILLS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我们的技能</a:t>
            </a:r>
            <a:endParaRPr kumimoji="1" lang="zh-CN" altLang="en-US" sz="5865" dirty="0">
              <a:solidFill>
                <a:schemeClr val="bg1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3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2698869" y="510291"/>
            <a:ext cx="8110276" cy="2876376"/>
            <a:chOff x="-899626" y="537940"/>
            <a:chExt cx="4774140" cy="1693188"/>
          </a:xfrm>
        </p:grpSpPr>
        <p:sp>
          <p:nvSpPr>
            <p:cNvPr id="3" name="梯形 2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梯形 3"/>
            <p:cNvSpPr/>
            <p:nvPr/>
          </p:nvSpPr>
          <p:spPr>
            <a:xfrm>
              <a:off x="-676671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" name="梯形 4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" name="梯形 5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7" name="组 6"/>
          <p:cNvGrpSpPr/>
          <p:nvPr/>
        </p:nvGrpSpPr>
        <p:grpSpPr>
          <a:xfrm rot="17869698">
            <a:off x="-1804504" y="4857455"/>
            <a:ext cx="8110276" cy="2876376"/>
            <a:chOff x="-899626" y="537940"/>
            <a:chExt cx="4774140" cy="1693188"/>
          </a:xfrm>
        </p:grpSpPr>
        <p:sp>
          <p:nvSpPr>
            <p:cNvPr id="8" name="梯形 7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梯形 8"/>
            <p:cNvSpPr/>
            <p:nvPr/>
          </p:nvSpPr>
          <p:spPr>
            <a:xfrm>
              <a:off x="-676672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梯形 9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梯形 10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cxnSp>
        <p:nvCxnSpPr>
          <p:cNvPr id="12" name="直线连接符 11"/>
          <p:cNvCxnSpPr/>
          <p:nvPr/>
        </p:nvCxnSpPr>
        <p:spPr>
          <a:xfrm flipH="1">
            <a:off x="5078835" y="1155040"/>
            <a:ext cx="6893463" cy="0"/>
          </a:xfrm>
          <a:prstGeom prst="line">
            <a:avLst/>
          </a:prstGeom>
          <a:ln w="12700" cmpd="sng">
            <a:gradFill flip="none" rotWithShape="1">
              <a:gsLst>
                <a:gs pos="100000">
                  <a:prstClr val="white">
                    <a:alpha val="0"/>
                  </a:prstClr>
                </a:gs>
                <a:gs pos="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51348" y="1620031"/>
            <a:ext cx="5879471" cy="3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7042" y="129119"/>
            <a:ext cx="74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SKILLS</a:t>
            </a:r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我们的技能</a:t>
            </a:r>
            <a:endParaRPr kumimoji="1" lang="zh-CN" altLang="en-US" sz="4800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8751" y="5071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1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751" y="1209816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2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751" y="1928909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3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8751" y="26480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4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761463" y="623187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761463" y="1354104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761027" y="2033843"/>
            <a:ext cx="0" cy="531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761027" y="2783831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61467" y="560467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1467" y="1281543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1467" y="198479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1467" y="272302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SKILLS </a:t>
            </a:r>
            <a:r>
              <a:rPr kumimoji="1" lang="zh-CN" altLang="en-US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</a:t>
            </a:r>
            <a:r>
              <a:rPr kumimoji="1" lang="zh-CN" altLang="en-US" dirty="0" smtClean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技能</a:t>
            </a:r>
            <a:endParaRPr kumimoji="1" lang="zh-CN" altLang="en-US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4690983" y="-2967061"/>
            <a:ext cx="2811624" cy="121920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6" name="组 5"/>
          <p:cNvGrpSpPr/>
          <p:nvPr/>
        </p:nvGrpSpPr>
        <p:grpSpPr>
          <a:xfrm rot="16200000">
            <a:off x="6622300" y="693107"/>
            <a:ext cx="6263605" cy="4877389"/>
            <a:chOff x="1883928" y="1463675"/>
            <a:chExt cx="4725678" cy="3679825"/>
          </a:xfrm>
        </p:grpSpPr>
        <p:sp>
          <p:nvSpPr>
            <p:cNvPr id="7" name="矩形 6"/>
            <p:cNvSpPr/>
            <p:nvPr/>
          </p:nvSpPr>
          <p:spPr>
            <a:xfrm>
              <a:off x="3188287" y="1931293"/>
              <a:ext cx="2121275" cy="414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矩形 7"/>
            <p:cNvSpPr/>
            <p:nvPr/>
          </p:nvSpPr>
          <p:spPr>
            <a:xfrm>
              <a:off x="188392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54656" y="4277064"/>
              <a:ext cx="2584222" cy="8664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887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1883928" y="2345771"/>
              <a:ext cx="4725678" cy="1931293"/>
            </a:xfrm>
            <a:prstGeom prst="trapezoid">
              <a:avLst>
                <a:gd name="adj" fmla="val 675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梯形 11"/>
            <p:cNvSpPr/>
            <p:nvPr/>
          </p:nvSpPr>
          <p:spPr>
            <a:xfrm>
              <a:off x="2954656" y="2345771"/>
              <a:ext cx="2584222" cy="1931293"/>
            </a:xfrm>
            <a:prstGeom prst="trapezoid">
              <a:avLst>
                <a:gd name="adj" fmla="val 3114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56260" y="1931293"/>
              <a:ext cx="1380865" cy="41447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4" name="等腰三角形 10"/>
            <p:cNvSpPr/>
            <p:nvPr/>
          </p:nvSpPr>
          <p:spPr>
            <a:xfrm>
              <a:off x="3556260" y="1463675"/>
              <a:ext cx="1380865" cy="46761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3188287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4941589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5908" y="2282440"/>
            <a:ext cx="6879500" cy="174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5907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1413093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87308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250709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967090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3944274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40426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498271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503827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6475457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935450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7569462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8029451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PRODUCTS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我们的产品</a:t>
            </a:r>
            <a:endParaRPr kumimoji="1" lang="zh-CN" altLang="en-US" sz="5865" dirty="0">
              <a:solidFill>
                <a:schemeClr val="bg1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4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我们的产品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矩形 30"/>
          <p:cNvSpPr/>
          <p:nvPr/>
        </p:nvSpPr>
        <p:spPr>
          <a:xfrm rot="18927472">
            <a:off x="1042092" y="2022438"/>
            <a:ext cx="1928353" cy="192835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矩形 31"/>
          <p:cNvSpPr/>
          <p:nvPr/>
        </p:nvSpPr>
        <p:spPr>
          <a:xfrm rot="18927472">
            <a:off x="6496124" y="2027849"/>
            <a:ext cx="1928353" cy="192835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矩形 32"/>
          <p:cNvSpPr/>
          <p:nvPr/>
        </p:nvSpPr>
        <p:spPr>
          <a:xfrm rot="18927472">
            <a:off x="3778838" y="2022440"/>
            <a:ext cx="1928353" cy="192835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矩形 33"/>
          <p:cNvSpPr/>
          <p:nvPr/>
        </p:nvSpPr>
        <p:spPr>
          <a:xfrm rot="18927472">
            <a:off x="9223144" y="2027849"/>
            <a:ext cx="1928353" cy="192835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矩形 34"/>
          <p:cNvSpPr/>
          <p:nvPr/>
        </p:nvSpPr>
        <p:spPr>
          <a:xfrm rot="18927472">
            <a:off x="2405600" y="3385948"/>
            <a:ext cx="1928353" cy="1928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文本框 35"/>
          <p:cNvSpPr txBox="1"/>
          <p:nvPr/>
        </p:nvSpPr>
        <p:spPr>
          <a:xfrm rot="18927472">
            <a:off x="2473014" y="3516908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endParaRPr kumimoji="1" lang="en-US" altLang="zh-CN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rot="18927472">
            <a:off x="5132616" y="3391357"/>
            <a:ext cx="1928353" cy="19283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8" name="文本框 37"/>
          <p:cNvSpPr txBox="1"/>
          <p:nvPr/>
        </p:nvSpPr>
        <p:spPr>
          <a:xfrm rot="18927472">
            <a:off x="5200030" y="3522317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endParaRPr kumimoji="1" lang="en-US" altLang="zh-CN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 rot="18927472">
            <a:off x="7859635" y="3385946"/>
            <a:ext cx="1928353" cy="19283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0" name="文本框 39"/>
          <p:cNvSpPr txBox="1"/>
          <p:nvPr/>
        </p:nvSpPr>
        <p:spPr>
          <a:xfrm rot="18927472">
            <a:off x="7927049" y="3516906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endParaRPr kumimoji="1" lang="en-US" altLang="zh-CN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916" y="1614286"/>
            <a:ext cx="4420188" cy="3647420"/>
          </a:xfrm>
          <a:custGeom>
            <a:avLst/>
            <a:gdLst>
              <a:gd name="connsiteX0" fmla="*/ 174971 w 2927874"/>
              <a:gd name="connsiteY0" fmla="*/ 90225 h 2416003"/>
              <a:gd name="connsiteX1" fmla="*/ 428275 w 2927874"/>
              <a:gd name="connsiteY1" fmla="*/ 679372 h 2416003"/>
              <a:gd name="connsiteX2" fmla="*/ 2496102 w 2927874"/>
              <a:gd name="connsiteY2" fmla="*/ 679372 h 2416003"/>
              <a:gd name="connsiteX3" fmla="*/ 2749406 w 2927874"/>
              <a:gd name="connsiteY3" fmla="*/ 90225 h 2416003"/>
              <a:gd name="connsiteX4" fmla="*/ 0 w 2927874"/>
              <a:gd name="connsiteY4" fmla="*/ 0 h 2416003"/>
              <a:gd name="connsiteX5" fmla="*/ 2927874 w 2927874"/>
              <a:gd name="connsiteY5" fmla="*/ 0 h 2416003"/>
              <a:gd name="connsiteX6" fmla="*/ 2927874 w 2927874"/>
              <a:gd name="connsiteY6" fmla="*/ 2416003 h 2416003"/>
              <a:gd name="connsiteX7" fmla="*/ 0 w 2927874"/>
              <a:gd name="connsiteY7" fmla="*/ 2416003 h 24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874" h="2416003">
                <a:moveTo>
                  <a:pt x="174971" y="90225"/>
                </a:moveTo>
                <a:lnTo>
                  <a:pt x="428275" y="679372"/>
                </a:lnTo>
                <a:lnTo>
                  <a:pt x="2496102" y="679372"/>
                </a:lnTo>
                <a:lnTo>
                  <a:pt x="2749406" y="90225"/>
                </a:lnTo>
                <a:close/>
                <a:moveTo>
                  <a:pt x="0" y="0"/>
                </a:moveTo>
                <a:lnTo>
                  <a:pt x="2927874" y="0"/>
                </a:lnTo>
                <a:lnTo>
                  <a:pt x="2927874" y="2416003"/>
                </a:lnTo>
                <a:lnTo>
                  <a:pt x="0" y="2416003"/>
                </a:lnTo>
                <a:close/>
              </a:path>
            </a:pathLst>
          </a:custGeom>
        </p:spPr>
      </p:pic>
      <p:sp>
        <p:nvSpPr>
          <p:cNvPr id="6" name="矩形 55"/>
          <p:cNvSpPr/>
          <p:nvPr/>
        </p:nvSpPr>
        <p:spPr>
          <a:xfrm>
            <a:off x="5129515" y="4596382"/>
            <a:ext cx="6006367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5139690" y="3882390"/>
            <a:ext cx="3236595" cy="748030"/>
            <a:chOff x="3854217" y="2911867"/>
            <a:chExt cx="1763641" cy="561023"/>
          </a:xfrm>
        </p:grpSpPr>
        <p:sp>
          <p:nvSpPr>
            <p:cNvPr id="8" name="文本框 7"/>
            <p:cNvSpPr txBox="1"/>
            <p:nvPr/>
          </p:nvSpPr>
          <p:spPr>
            <a:xfrm>
              <a:off x="3854217" y="2911867"/>
              <a:ext cx="1497330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9,300</a:t>
              </a:r>
              <a:endParaRPr lang="zh-CN" altLang="en-US" sz="4265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72889" y="3169613"/>
              <a:ext cx="744969" cy="28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Million</a:t>
              </a:r>
              <a:endParaRPr lang="zh-CN" altLang="en-US" sz="1865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817476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81898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799687" y="1567191"/>
            <a:ext cx="1673796" cy="167379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6173361" y="2062777"/>
            <a:ext cx="962025" cy="682625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8376235" y="2024677"/>
            <a:ext cx="520700" cy="758825"/>
            <a:chOff x="3406775" y="2800350"/>
            <a:chExt cx="520700" cy="758825"/>
          </a:xfrm>
          <a:solidFill>
            <a:schemeClr val="bg1"/>
          </a:solidFill>
        </p:grpSpPr>
        <p:sp>
          <p:nvSpPr>
            <p:cNvPr id="15" name="Freeform 147"/>
            <p:cNvSpPr>
              <a:spLocks noEditPoints="1"/>
            </p:cNvSpPr>
            <p:nvPr/>
          </p:nvSpPr>
          <p:spPr bwMode="auto">
            <a:xfrm>
              <a:off x="3406775" y="2800350"/>
              <a:ext cx="520700" cy="758825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00" y="14"/>
                </a:cxn>
                <a:cxn ang="0">
                  <a:pos x="60" y="38"/>
                </a:cxn>
                <a:cxn ang="0">
                  <a:pos x="28" y="72"/>
                </a:cxn>
                <a:cxn ang="0">
                  <a:pos x="8" y="116"/>
                </a:cxn>
                <a:cxn ang="0">
                  <a:pos x="0" y="164"/>
                </a:cxn>
                <a:cxn ang="0">
                  <a:pos x="10" y="210"/>
                </a:cxn>
                <a:cxn ang="0">
                  <a:pos x="54" y="300"/>
                </a:cxn>
                <a:cxn ang="0">
                  <a:pos x="76" y="344"/>
                </a:cxn>
                <a:cxn ang="0">
                  <a:pos x="100" y="422"/>
                </a:cxn>
                <a:cxn ang="0">
                  <a:pos x="122" y="462"/>
                </a:cxn>
                <a:cxn ang="0">
                  <a:pos x="144" y="474"/>
                </a:cxn>
                <a:cxn ang="0">
                  <a:pos x="164" y="478"/>
                </a:cxn>
                <a:cxn ang="0">
                  <a:pos x="194" y="472"/>
                </a:cxn>
                <a:cxn ang="0">
                  <a:pos x="212" y="456"/>
                </a:cxn>
                <a:cxn ang="0">
                  <a:pos x="236" y="400"/>
                </a:cxn>
                <a:cxn ang="0">
                  <a:pos x="252" y="344"/>
                </a:cxn>
                <a:cxn ang="0">
                  <a:pos x="298" y="256"/>
                </a:cxn>
                <a:cxn ang="0">
                  <a:pos x="326" y="186"/>
                </a:cxn>
                <a:cxn ang="0">
                  <a:pos x="326" y="148"/>
                </a:cxn>
                <a:cxn ang="0">
                  <a:pos x="314" y="100"/>
                </a:cxn>
                <a:cxn ang="0">
                  <a:pos x="290" y="60"/>
                </a:cxn>
                <a:cxn ang="0">
                  <a:pos x="256" y="28"/>
                </a:cxn>
                <a:cxn ang="0">
                  <a:pos x="212" y="8"/>
                </a:cxn>
                <a:cxn ang="0">
                  <a:pos x="164" y="0"/>
                </a:cxn>
                <a:cxn ang="0">
                  <a:pos x="128" y="414"/>
                </a:cxn>
                <a:cxn ang="0">
                  <a:pos x="120" y="386"/>
                </a:cxn>
                <a:cxn ang="0">
                  <a:pos x="208" y="388"/>
                </a:cxn>
                <a:cxn ang="0">
                  <a:pos x="202" y="406"/>
                </a:cxn>
                <a:cxn ang="0">
                  <a:pos x="106" y="344"/>
                </a:cxn>
                <a:cxn ang="0">
                  <a:pos x="216" y="358"/>
                </a:cxn>
                <a:cxn ang="0">
                  <a:pos x="164" y="448"/>
                </a:cxn>
                <a:cxn ang="0">
                  <a:pos x="140" y="438"/>
                </a:cxn>
                <a:cxn ang="0">
                  <a:pos x="198" y="420"/>
                </a:cxn>
                <a:cxn ang="0">
                  <a:pos x="176" y="446"/>
                </a:cxn>
                <a:cxn ang="0">
                  <a:pos x="234" y="314"/>
                </a:cxn>
                <a:cxn ang="0">
                  <a:pos x="82" y="290"/>
                </a:cxn>
                <a:cxn ang="0">
                  <a:pos x="56" y="240"/>
                </a:cxn>
                <a:cxn ang="0">
                  <a:pos x="30" y="176"/>
                </a:cxn>
                <a:cxn ang="0">
                  <a:pos x="30" y="150"/>
                </a:cxn>
                <a:cxn ang="0">
                  <a:pos x="40" y="112"/>
                </a:cxn>
                <a:cxn ang="0">
                  <a:pos x="60" y="80"/>
                </a:cxn>
                <a:cxn ang="0">
                  <a:pos x="90" y="54"/>
                </a:cxn>
                <a:cxn ang="0">
                  <a:pos x="124" y="36"/>
                </a:cxn>
                <a:cxn ang="0">
                  <a:pos x="164" y="30"/>
                </a:cxn>
                <a:cxn ang="0">
                  <a:pos x="190" y="34"/>
                </a:cxn>
                <a:cxn ang="0">
                  <a:pos x="228" y="46"/>
                </a:cxn>
                <a:cxn ang="0">
                  <a:pos x="258" y="70"/>
                </a:cxn>
                <a:cxn ang="0">
                  <a:pos x="282" y="100"/>
                </a:cxn>
                <a:cxn ang="0">
                  <a:pos x="296" y="138"/>
                </a:cxn>
                <a:cxn ang="0">
                  <a:pos x="298" y="164"/>
                </a:cxn>
                <a:cxn ang="0">
                  <a:pos x="286" y="214"/>
                </a:cxn>
                <a:cxn ang="0">
                  <a:pos x="258" y="266"/>
                </a:cxn>
                <a:cxn ang="0">
                  <a:pos x="234" y="314"/>
                </a:cxn>
              </a:cxnLst>
              <a:rect l="0" t="0" r="r" b="b"/>
              <a:pathLst>
                <a:path w="328" h="478">
                  <a:moveTo>
                    <a:pt x="164" y="0"/>
                  </a:moveTo>
                  <a:lnTo>
                    <a:pt x="164" y="0"/>
                  </a:lnTo>
                  <a:lnTo>
                    <a:pt x="148" y="2"/>
                  </a:lnTo>
                  <a:lnTo>
                    <a:pt x="130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6" y="20"/>
                  </a:lnTo>
                  <a:lnTo>
                    <a:pt x="72" y="28"/>
                  </a:lnTo>
                  <a:lnTo>
                    <a:pt x="60" y="38"/>
                  </a:lnTo>
                  <a:lnTo>
                    <a:pt x="48" y="48"/>
                  </a:lnTo>
                  <a:lnTo>
                    <a:pt x="38" y="60"/>
                  </a:lnTo>
                  <a:lnTo>
                    <a:pt x="28" y="72"/>
                  </a:lnTo>
                  <a:lnTo>
                    <a:pt x="20" y="86"/>
                  </a:lnTo>
                  <a:lnTo>
                    <a:pt x="14" y="100"/>
                  </a:lnTo>
                  <a:lnTo>
                    <a:pt x="8" y="116"/>
                  </a:lnTo>
                  <a:lnTo>
                    <a:pt x="4" y="132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88"/>
                  </a:lnTo>
                  <a:lnTo>
                    <a:pt x="10" y="210"/>
                  </a:lnTo>
                  <a:lnTo>
                    <a:pt x="18" y="232"/>
                  </a:lnTo>
                  <a:lnTo>
                    <a:pt x="30" y="256"/>
                  </a:lnTo>
                  <a:lnTo>
                    <a:pt x="54" y="300"/>
                  </a:lnTo>
                  <a:lnTo>
                    <a:pt x="66" y="322"/>
                  </a:lnTo>
                  <a:lnTo>
                    <a:pt x="76" y="344"/>
                  </a:lnTo>
                  <a:lnTo>
                    <a:pt x="76" y="344"/>
                  </a:lnTo>
                  <a:lnTo>
                    <a:pt x="84" y="374"/>
                  </a:lnTo>
                  <a:lnTo>
                    <a:pt x="92" y="400"/>
                  </a:lnTo>
                  <a:lnTo>
                    <a:pt x="100" y="422"/>
                  </a:lnTo>
                  <a:lnTo>
                    <a:pt x="108" y="442"/>
                  </a:lnTo>
                  <a:lnTo>
                    <a:pt x="116" y="456"/>
                  </a:lnTo>
                  <a:lnTo>
                    <a:pt x="122" y="462"/>
                  </a:lnTo>
                  <a:lnTo>
                    <a:pt x="128" y="468"/>
                  </a:lnTo>
                  <a:lnTo>
                    <a:pt x="136" y="472"/>
                  </a:lnTo>
                  <a:lnTo>
                    <a:pt x="144" y="474"/>
                  </a:lnTo>
                  <a:lnTo>
                    <a:pt x="152" y="476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176" y="476"/>
                  </a:lnTo>
                  <a:lnTo>
                    <a:pt x="184" y="474"/>
                  </a:lnTo>
                  <a:lnTo>
                    <a:pt x="194" y="472"/>
                  </a:lnTo>
                  <a:lnTo>
                    <a:pt x="200" y="468"/>
                  </a:lnTo>
                  <a:lnTo>
                    <a:pt x="206" y="462"/>
                  </a:lnTo>
                  <a:lnTo>
                    <a:pt x="212" y="456"/>
                  </a:lnTo>
                  <a:lnTo>
                    <a:pt x="220" y="442"/>
                  </a:lnTo>
                  <a:lnTo>
                    <a:pt x="228" y="422"/>
                  </a:lnTo>
                  <a:lnTo>
                    <a:pt x="236" y="400"/>
                  </a:lnTo>
                  <a:lnTo>
                    <a:pt x="242" y="374"/>
                  </a:lnTo>
                  <a:lnTo>
                    <a:pt x="252" y="344"/>
                  </a:lnTo>
                  <a:lnTo>
                    <a:pt x="252" y="344"/>
                  </a:lnTo>
                  <a:lnTo>
                    <a:pt x="262" y="322"/>
                  </a:lnTo>
                  <a:lnTo>
                    <a:pt x="272" y="300"/>
                  </a:lnTo>
                  <a:lnTo>
                    <a:pt x="298" y="256"/>
                  </a:lnTo>
                  <a:lnTo>
                    <a:pt x="310" y="232"/>
                  </a:lnTo>
                  <a:lnTo>
                    <a:pt x="318" y="210"/>
                  </a:lnTo>
                  <a:lnTo>
                    <a:pt x="326" y="18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6" y="148"/>
                  </a:lnTo>
                  <a:lnTo>
                    <a:pt x="324" y="132"/>
                  </a:lnTo>
                  <a:lnTo>
                    <a:pt x="320" y="116"/>
                  </a:lnTo>
                  <a:lnTo>
                    <a:pt x="314" y="100"/>
                  </a:lnTo>
                  <a:lnTo>
                    <a:pt x="308" y="86"/>
                  </a:lnTo>
                  <a:lnTo>
                    <a:pt x="300" y="72"/>
                  </a:lnTo>
                  <a:lnTo>
                    <a:pt x="290" y="60"/>
                  </a:lnTo>
                  <a:lnTo>
                    <a:pt x="280" y="48"/>
                  </a:lnTo>
                  <a:lnTo>
                    <a:pt x="268" y="38"/>
                  </a:lnTo>
                  <a:lnTo>
                    <a:pt x="256" y="28"/>
                  </a:lnTo>
                  <a:lnTo>
                    <a:pt x="242" y="20"/>
                  </a:lnTo>
                  <a:lnTo>
                    <a:pt x="228" y="14"/>
                  </a:lnTo>
                  <a:lnTo>
                    <a:pt x="212" y="8"/>
                  </a:lnTo>
                  <a:lnTo>
                    <a:pt x="196" y="4"/>
                  </a:lnTo>
                  <a:lnTo>
                    <a:pt x="180" y="2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202" y="406"/>
                  </a:moveTo>
                  <a:lnTo>
                    <a:pt x="128" y="414"/>
                  </a:lnTo>
                  <a:lnTo>
                    <a:pt x="128" y="414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08" y="388"/>
                  </a:lnTo>
                  <a:lnTo>
                    <a:pt x="208" y="388"/>
                  </a:lnTo>
                  <a:lnTo>
                    <a:pt x="202" y="406"/>
                  </a:lnTo>
                  <a:lnTo>
                    <a:pt x="202" y="406"/>
                  </a:lnTo>
                  <a:close/>
                  <a:moveTo>
                    <a:pt x="116" y="372"/>
                  </a:moveTo>
                  <a:lnTo>
                    <a:pt x="116" y="372"/>
                  </a:lnTo>
                  <a:lnTo>
                    <a:pt x="106" y="344"/>
                  </a:lnTo>
                  <a:lnTo>
                    <a:pt x="222" y="344"/>
                  </a:lnTo>
                  <a:lnTo>
                    <a:pt x="222" y="344"/>
                  </a:lnTo>
                  <a:lnTo>
                    <a:pt x="216" y="358"/>
                  </a:lnTo>
                  <a:lnTo>
                    <a:pt x="116" y="372"/>
                  </a:lnTo>
                  <a:close/>
                  <a:moveTo>
                    <a:pt x="164" y="448"/>
                  </a:moveTo>
                  <a:lnTo>
                    <a:pt x="164" y="448"/>
                  </a:lnTo>
                  <a:lnTo>
                    <a:pt x="154" y="446"/>
                  </a:lnTo>
                  <a:lnTo>
                    <a:pt x="146" y="444"/>
                  </a:lnTo>
                  <a:lnTo>
                    <a:pt x="140" y="438"/>
                  </a:lnTo>
                  <a:lnTo>
                    <a:pt x="134" y="428"/>
                  </a:lnTo>
                  <a:lnTo>
                    <a:pt x="198" y="420"/>
                  </a:lnTo>
                  <a:lnTo>
                    <a:pt x="198" y="420"/>
                  </a:lnTo>
                  <a:lnTo>
                    <a:pt x="190" y="436"/>
                  </a:lnTo>
                  <a:lnTo>
                    <a:pt x="184" y="444"/>
                  </a:lnTo>
                  <a:lnTo>
                    <a:pt x="176" y="446"/>
                  </a:lnTo>
                  <a:lnTo>
                    <a:pt x="164" y="448"/>
                  </a:lnTo>
                  <a:lnTo>
                    <a:pt x="164" y="448"/>
                  </a:lnTo>
                  <a:close/>
                  <a:moveTo>
                    <a:pt x="234" y="314"/>
                  </a:moveTo>
                  <a:lnTo>
                    <a:pt x="94" y="314"/>
                  </a:lnTo>
                  <a:lnTo>
                    <a:pt x="94" y="314"/>
                  </a:lnTo>
                  <a:lnTo>
                    <a:pt x="82" y="290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56" y="240"/>
                  </a:lnTo>
                  <a:lnTo>
                    <a:pt x="42" y="214"/>
                  </a:lnTo>
                  <a:lnTo>
                    <a:pt x="34" y="188"/>
                  </a:lnTo>
                  <a:lnTo>
                    <a:pt x="30" y="176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50"/>
                  </a:lnTo>
                  <a:lnTo>
                    <a:pt x="32" y="138"/>
                  </a:lnTo>
                  <a:lnTo>
                    <a:pt x="36" y="124"/>
                  </a:lnTo>
                  <a:lnTo>
                    <a:pt x="40" y="112"/>
                  </a:lnTo>
                  <a:lnTo>
                    <a:pt x="46" y="100"/>
                  </a:lnTo>
                  <a:lnTo>
                    <a:pt x="52" y="90"/>
                  </a:lnTo>
                  <a:lnTo>
                    <a:pt x="60" y="80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90" y="54"/>
                  </a:lnTo>
                  <a:lnTo>
                    <a:pt x="100" y="46"/>
                  </a:lnTo>
                  <a:lnTo>
                    <a:pt x="112" y="42"/>
                  </a:lnTo>
                  <a:lnTo>
                    <a:pt x="124" y="36"/>
                  </a:lnTo>
                  <a:lnTo>
                    <a:pt x="136" y="34"/>
                  </a:lnTo>
                  <a:lnTo>
                    <a:pt x="150" y="32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78" y="32"/>
                  </a:lnTo>
                  <a:lnTo>
                    <a:pt x="190" y="34"/>
                  </a:lnTo>
                  <a:lnTo>
                    <a:pt x="204" y="36"/>
                  </a:lnTo>
                  <a:lnTo>
                    <a:pt x="216" y="42"/>
                  </a:lnTo>
                  <a:lnTo>
                    <a:pt x="228" y="46"/>
                  </a:lnTo>
                  <a:lnTo>
                    <a:pt x="238" y="54"/>
                  </a:lnTo>
                  <a:lnTo>
                    <a:pt x="250" y="62"/>
                  </a:lnTo>
                  <a:lnTo>
                    <a:pt x="258" y="70"/>
                  </a:lnTo>
                  <a:lnTo>
                    <a:pt x="268" y="80"/>
                  </a:lnTo>
                  <a:lnTo>
                    <a:pt x="274" y="90"/>
                  </a:lnTo>
                  <a:lnTo>
                    <a:pt x="282" y="100"/>
                  </a:lnTo>
                  <a:lnTo>
                    <a:pt x="288" y="112"/>
                  </a:lnTo>
                  <a:lnTo>
                    <a:pt x="292" y="124"/>
                  </a:lnTo>
                  <a:lnTo>
                    <a:pt x="296" y="138"/>
                  </a:lnTo>
                  <a:lnTo>
                    <a:pt x="298" y="150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96" y="176"/>
                  </a:lnTo>
                  <a:lnTo>
                    <a:pt x="294" y="188"/>
                  </a:lnTo>
                  <a:lnTo>
                    <a:pt x="286" y="214"/>
                  </a:lnTo>
                  <a:lnTo>
                    <a:pt x="272" y="240"/>
                  </a:lnTo>
                  <a:lnTo>
                    <a:pt x="258" y="266"/>
                  </a:lnTo>
                  <a:lnTo>
                    <a:pt x="258" y="266"/>
                  </a:lnTo>
                  <a:lnTo>
                    <a:pt x="246" y="290"/>
                  </a:lnTo>
                  <a:lnTo>
                    <a:pt x="234" y="314"/>
                  </a:lnTo>
                  <a:lnTo>
                    <a:pt x="234" y="3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3524250" y="2921000"/>
              <a:ext cx="155575" cy="15240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56" y="6"/>
                </a:cxn>
                <a:cxn ang="0">
                  <a:pos x="40" y="14"/>
                </a:cxn>
                <a:cxn ang="0">
                  <a:pos x="26" y="26"/>
                </a:cxn>
                <a:cxn ang="0">
                  <a:pos x="16" y="38"/>
                </a:cxn>
                <a:cxn ang="0">
                  <a:pos x="8" y="54"/>
                </a:cxn>
                <a:cxn ang="0">
                  <a:pos x="2" y="70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2" y="94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14" y="94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18" y="74"/>
                </a:cxn>
                <a:cxn ang="0">
                  <a:pos x="22" y="60"/>
                </a:cxn>
                <a:cxn ang="0">
                  <a:pos x="28" y="46"/>
                </a:cxn>
                <a:cxn ang="0">
                  <a:pos x="38" y="36"/>
                </a:cxn>
                <a:cxn ang="0">
                  <a:pos x="48" y="26"/>
                </a:cxn>
                <a:cxn ang="0">
                  <a:pos x="60" y="20"/>
                </a:cxn>
                <a:cxn ang="0">
                  <a:pos x="74" y="16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6" y="12"/>
                </a:cxn>
                <a:cxn ang="0">
                  <a:pos x="98" y="6"/>
                </a:cxn>
                <a:cxn ang="0">
                  <a:pos x="98" y="6"/>
                </a:cxn>
                <a:cxn ang="0">
                  <a:pos x="96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96">
                  <a:moveTo>
                    <a:pt x="90" y="0"/>
                  </a:moveTo>
                  <a:lnTo>
                    <a:pt x="90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4" y="9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60" y="20"/>
                  </a:lnTo>
                  <a:lnTo>
                    <a:pt x="74" y="16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10233261" y="2018554"/>
            <a:ext cx="771070" cy="771070"/>
            <a:chOff x="7721600" y="18732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17" name="Freeform 126"/>
            <p:cNvSpPr/>
            <p:nvPr/>
          </p:nvSpPr>
          <p:spPr bwMode="auto">
            <a:xfrm>
              <a:off x="7962900" y="2190750"/>
              <a:ext cx="98425" cy="9525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10" y="52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2" y="58"/>
                </a:cxn>
                <a:cxn ang="0">
                  <a:pos x="52" y="52"/>
                </a:cxn>
                <a:cxn ang="0">
                  <a:pos x="58" y="42"/>
                </a:cxn>
                <a:cxn ang="0">
                  <a:pos x="60" y="36"/>
                </a:cxn>
                <a:cxn ang="0">
                  <a:pos x="62" y="30"/>
                </a:cxn>
                <a:cxn ang="0">
                  <a:pos x="62" y="30"/>
                </a:cxn>
                <a:cxn ang="0">
                  <a:pos x="60" y="24"/>
                </a:cxn>
                <a:cxn ang="0">
                  <a:pos x="58" y="18"/>
                </a:cxn>
                <a:cxn ang="0">
                  <a:pos x="52" y="8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62" h="6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10" y="52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58"/>
                  </a:lnTo>
                  <a:lnTo>
                    <a:pt x="52" y="5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7"/>
            <p:cNvSpPr/>
            <p:nvPr/>
          </p:nvSpPr>
          <p:spPr bwMode="auto">
            <a:xfrm>
              <a:off x="7721600" y="1873250"/>
              <a:ext cx="581025" cy="203200"/>
            </a:xfrm>
            <a:custGeom>
              <a:avLst/>
              <a:gdLst/>
              <a:ahLst/>
              <a:cxnLst>
                <a:cxn ang="0">
                  <a:pos x="366" y="110"/>
                </a:cxn>
                <a:cxn ang="0">
                  <a:pos x="358" y="72"/>
                </a:cxn>
                <a:cxn ang="0">
                  <a:pos x="344" y="44"/>
                </a:cxn>
                <a:cxn ang="0">
                  <a:pos x="338" y="36"/>
                </a:cxn>
                <a:cxn ang="0">
                  <a:pos x="312" y="20"/>
                </a:cxn>
                <a:cxn ang="0">
                  <a:pos x="276" y="10"/>
                </a:cxn>
                <a:cxn ang="0">
                  <a:pos x="232" y="2"/>
                </a:cxn>
                <a:cxn ang="0">
                  <a:pos x="182" y="0"/>
                </a:cxn>
                <a:cxn ang="0">
                  <a:pos x="112" y="6"/>
                </a:cxn>
                <a:cxn ang="0">
                  <a:pos x="70" y="14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16" y="52"/>
                </a:cxn>
                <a:cxn ang="0">
                  <a:pos x="2" y="92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4" y="124"/>
                </a:cxn>
                <a:cxn ang="0">
                  <a:pos x="16" y="128"/>
                </a:cxn>
                <a:cxn ang="0">
                  <a:pos x="74" y="124"/>
                </a:cxn>
                <a:cxn ang="0">
                  <a:pos x="76" y="124"/>
                </a:cxn>
                <a:cxn ang="0">
                  <a:pos x="86" y="120"/>
                </a:cxn>
                <a:cxn ang="0">
                  <a:pos x="92" y="108"/>
                </a:cxn>
                <a:cxn ang="0">
                  <a:pos x="92" y="78"/>
                </a:cxn>
                <a:cxn ang="0">
                  <a:pos x="96" y="66"/>
                </a:cxn>
                <a:cxn ang="0">
                  <a:pos x="108" y="62"/>
                </a:cxn>
                <a:cxn ang="0">
                  <a:pos x="258" y="62"/>
                </a:cxn>
                <a:cxn ang="0">
                  <a:pos x="270" y="66"/>
                </a:cxn>
                <a:cxn ang="0">
                  <a:pos x="274" y="78"/>
                </a:cxn>
                <a:cxn ang="0">
                  <a:pos x="274" y="108"/>
                </a:cxn>
                <a:cxn ang="0">
                  <a:pos x="278" y="120"/>
                </a:cxn>
                <a:cxn ang="0">
                  <a:pos x="290" y="124"/>
                </a:cxn>
                <a:cxn ang="0">
                  <a:pos x="290" y="124"/>
                </a:cxn>
                <a:cxn ang="0">
                  <a:pos x="350" y="128"/>
                </a:cxn>
                <a:cxn ang="0">
                  <a:pos x="362" y="124"/>
                </a:cxn>
                <a:cxn ang="0">
                  <a:pos x="366" y="114"/>
                </a:cxn>
                <a:cxn ang="0">
                  <a:pos x="366" y="110"/>
                </a:cxn>
              </a:cxnLst>
              <a:rect l="0" t="0" r="r" b="b"/>
              <a:pathLst>
                <a:path w="366" h="128">
                  <a:moveTo>
                    <a:pt x="366" y="110"/>
                  </a:moveTo>
                  <a:lnTo>
                    <a:pt x="366" y="110"/>
                  </a:lnTo>
                  <a:lnTo>
                    <a:pt x="362" y="92"/>
                  </a:lnTo>
                  <a:lnTo>
                    <a:pt x="358" y="72"/>
                  </a:lnTo>
                  <a:lnTo>
                    <a:pt x="350" y="52"/>
                  </a:lnTo>
                  <a:lnTo>
                    <a:pt x="344" y="44"/>
                  </a:lnTo>
                  <a:lnTo>
                    <a:pt x="338" y="36"/>
                  </a:lnTo>
                  <a:lnTo>
                    <a:pt x="338" y="36"/>
                  </a:lnTo>
                  <a:lnTo>
                    <a:pt x="326" y="28"/>
                  </a:lnTo>
                  <a:lnTo>
                    <a:pt x="312" y="20"/>
                  </a:lnTo>
                  <a:lnTo>
                    <a:pt x="294" y="14"/>
                  </a:lnTo>
                  <a:lnTo>
                    <a:pt x="276" y="10"/>
                  </a:lnTo>
                  <a:lnTo>
                    <a:pt x="254" y="6"/>
                  </a:lnTo>
                  <a:lnTo>
                    <a:pt x="23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34" y="2"/>
                  </a:lnTo>
                  <a:lnTo>
                    <a:pt x="112" y="6"/>
                  </a:lnTo>
                  <a:lnTo>
                    <a:pt x="90" y="10"/>
                  </a:lnTo>
                  <a:lnTo>
                    <a:pt x="70" y="14"/>
                  </a:lnTo>
                  <a:lnTo>
                    <a:pt x="54" y="20"/>
                  </a:lnTo>
                  <a:lnTo>
                    <a:pt x="40" y="2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2" y="44"/>
                  </a:lnTo>
                  <a:lnTo>
                    <a:pt x="16" y="52"/>
                  </a:lnTo>
                  <a:lnTo>
                    <a:pt x="8" y="72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10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74" y="124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86" y="120"/>
                  </a:lnTo>
                  <a:lnTo>
                    <a:pt x="90" y="114"/>
                  </a:lnTo>
                  <a:lnTo>
                    <a:pt x="92" y="10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2"/>
                  </a:lnTo>
                  <a:lnTo>
                    <a:pt x="96" y="66"/>
                  </a:lnTo>
                  <a:lnTo>
                    <a:pt x="102" y="64"/>
                  </a:lnTo>
                  <a:lnTo>
                    <a:pt x="108" y="62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64" y="64"/>
                  </a:lnTo>
                  <a:lnTo>
                    <a:pt x="270" y="66"/>
                  </a:lnTo>
                  <a:lnTo>
                    <a:pt x="272" y="72"/>
                  </a:lnTo>
                  <a:lnTo>
                    <a:pt x="274" y="7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6" y="114"/>
                  </a:lnTo>
                  <a:lnTo>
                    <a:pt x="278" y="120"/>
                  </a:lnTo>
                  <a:lnTo>
                    <a:pt x="284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6" y="128"/>
                  </a:lnTo>
                  <a:lnTo>
                    <a:pt x="362" y="124"/>
                  </a:lnTo>
                  <a:lnTo>
                    <a:pt x="364" y="120"/>
                  </a:lnTo>
                  <a:lnTo>
                    <a:pt x="366" y="114"/>
                  </a:lnTo>
                  <a:lnTo>
                    <a:pt x="366" y="114"/>
                  </a:lnTo>
                  <a:lnTo>
                    <a:pt x="366" y="110"/>
                  </a:lnTo>
                  <a:lnTo>
                    <a:pt x="3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8"/>
            <p:cNvSpPr>
              <a:spLocks noEditPoints="1"/>
            </p:cNvSpPr>
            <p:nvPr/>
          </p:nvSpPr>
          <p:spPr bwMode="auto">
            <a:xfrm>
              <a:off x="7734300" y="2019300"/>
              <a:ext cx="555625" cy="434975"/>
            </a:xfrm>
            <a:custGeom>
              <a:avLst/>
              <a:gdLst/>
              <a:ahLst/>
              <a:cxnLst>
                <a:cxn ang="0">
                  <a:pos x="236" y="20"/>
                </a:cxn>
                <a:cxn ang="0">
                  <a:pos x="234" y="12"/>
                </a:cxn>
                <a:cxn ang="0">
                  <a:pos x="224" y="2"/>
                </a:cxn>
                <a:cxn ang="0">
                  <a:pos x="216" y="0"/>
                </a:cxn>
                <a:cxn ang="0">
                  <a:pos x="204" y="6"/>
                </a:cxn>
                <a:cxn ang="0">
                  <a:pos x="198" y="20"/>
                </a:cxn>
                <a:cxn ang="0">
                  <a:pos x="152" y="38"/>
                </a:cxn>
                <a:cxn ang="0">
                  <a:pos x="152" y="20"/>
                </a:cxn>
                <a:cxn ang="0">
                  <a:pos x="146" y="6"/>
                </a:cxn>
                <a:cxn ang="0">
                  <a:pos x="132" y="0"/>
                </a:cxn>
                <a:cxn ang="0">
                  <a:pos x="126" y="2"/>
                </a:cxn>
                <a:cxn ang="0">
                  <a:pos x="116" y="12"/>
                </a:cxn>
                <a:cxn ang="0">
                  <a:pos x="114" y="38"/>
                </a:cxn>
                <a:cxn ang="0">
                  <a:pos x="10" y="148"/>
                </a:cxn>
                <a:cxn ang="0">
                  <a:pos x="2" y="160"/>
                </a:cxn>
                <a:cxn ang="0">
                  <a:pos x="0" y="176"/>
                </a:cxn>
                <a:cxn ang="0">
                  <a:pos x="0" y="206"/>
                </a:cxn>
                <a:cxn ang="0">
                  <a:pos x="2" y="218"/>
                </a:cxn>
                <a:cxn ang="0">
                  <a:pos x="18" y="234"/>
                </a:cxn>
                <a:cxn ang="0">
                  <a:pos x="30" y="236"/>
                </a:cxn>
                <a:cxn ang="0">
                  <a:pos x="38" y="256"/>
                </a:cxn>
                <a:cxn ang="0">
                  <a:pos x="40" y="264"/>
                </a:cxn>
                <a:cxn ang="0">
                  <a:pos x="50" y="274"/>
                </a:cxn>
                <a:cxn ang="0">
                  <a:pos x="56" y="274"/>
                </a:cxn>
                <a:cxn ang="0">
                  <a:pos x="70" y="270"/>
                </a:cxn>
                <a:cxn ang="0">
                  <a:pos x="76" y="256"/>
                </a:cxn>
                <a:cxn ang="0">
                  <a:pos x="274" y="236"/>
                </a:cxn>
                <a:cxn ang="0">
                  <a:pos x="274" y="256"/>
                </a:cxn>
                <a:cxn ang="0">
                  <a:pos x="280" y="270"/>
                </a:cxn>
                <a:cxn ang="0">
                  <a:pos x="292" y="274"/>
                </a:cxn>
                <a:cxn ang="0">
                  <a:pos x="300" y="274"/>
                </a:cxn>
                <a:cxn ang="0">
                  <a:pos x="310" y="264"/>
                </a:cxn>
                <a:cxn ang="0">
                  <a:pos x="312" y="236"/>
                </a:cxn>
                <a:cxn ang="0">
                  <a:pos x="320" y="236"/>
                </a:cxn>
                <a:cxn ang="0">
                  <a:pos x="332" y="234"/>
                </a:cxn>
                <a:cxn ang="0">
                  <a:pos x="348" y="218"/>
                </a:cxn>
                <a:cxn ang="0">
                  <a:pos x="350" y="206"/>
                </a:cxn>
                <a:cxn ang="0">
                  <a:pos x="350" y="176"/>
                </a:cxn>
                <a:cxn ang="0">
                  <a:pos x="348" y="160"/>
                </a:cxn>
                <a:cxn ang="0">
                  <a:pos x="338" y="148"/>
                </a:cxn>
                <a:cxn ang="0">
                  <a:pos x="174" y="198"/>
                </a:cxn>
                <a:cxn ang="0">
                  <a:pos x="162" y="198"/>
                </a:cxn>
                <a:cxn ang="0">
                  <a:pos x="140" y="188"/>
                </a:cxn>
                <a:cxn ang="0">
                  <a:pos x="124" y="172"/>
                </a:cxn>
                <a:cxn ang="0">
                  <a:pos x="114" y="150"/>
                </a:cxn>
                <a:cxn ang="0">
                  <a:pos x="114" y="138"/>
                </a:cxn>
                <a:cxn ang="0">
                  <a:pos x="118" y="114"/>
                </a:cxn>
                <a:cxn ang="0">
                  <a:pos x="132" y="94"/>
                </a:cxn>
                <a:cxn ang="0">
                  <a:pos x="152" y="82"/>
                </a:cxn>
                <a:cxn ang="0">
                  <a:pos x="174" y="76"/>
                </a:cxn>
                <a:cxn ang="0">
                  <a:pos x="188" y="78"/>
                </a:cxn>
                <a:cxn ang="0">
                  <a:pos x="208" y="86"/>
                </a:cxn>
                <a:cxn ang="0">
                  <a:pos x="226" y="104"/>
                </a:cxn>
                <a:cxn ang="0">
                  <a:pos x="234" y="126"/>
                </a:cxn>
                <a:cxn ang="0">
                  <a:pos x="236" y="138"/>
                </a:cxn>
                <a:cxn ang="0">
                  <a:pos x="230" y="162"/>
                </a:cxn>
                <a:cxn ang="0">
                  <a:pos x="218" y="180"/>
                </a:cxn>
                <a:cxn ang="0">
                  <a:pos x="198" y="194"/>
                </a:cxn>
                <a:cxn ang="0">
                  <a:pos x="174" y="198"/>
                </a:cxn>
              </a:cxnLst>
              <a:rect l="0" t="0" r="r" b="b"/>
              <a:pathLst>
                <a:path w="350" h="274">
                  <a:moveTo>
                    <a:pt x="236" y="38"/>
                  </a:moveTo>
                  <a:lnTo>
                    <a:pt x="236" y="20"/>
                  </a:lnTo>
                  <a:lnTo>
                    <a:pt x="236" y="20"/>
                  </a:lnTo>
                  <a:lnTo>
                    <a:pt x="234" y="12"/>
                  </a:lnTo>
                  <a:lnTo>
                    <a:pt x="230" y="6"/>
                  </a:lnTo>
                  <a:lnTo>
                    <a:pt x="224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0" y="2"/>
                  </a:lnTo>
                  <a:lnTo>
                    <a:pt x="204" y="6"/>
                  </a:lnTo>
                  <a:lnTo>
                    <a:pt x="200" y="12"/>
                  </a:lnTo>
                  <a:lnTo>
                    <a:pt x="198" y="20"/>
                  </a:lnTo>
                  <a:lnTo>
                    <a:pt x="198" y="38"/>
                  </a:lnTo>
                  <a:lnTo>
                    <a:pt x="152" y="38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0" y="12"/>
                  </a:lnTo>
                  <a:lnTo>
                    <a:pt x="146" y="6"/>
                  </a:lnTo>
                  <a:lnTo>
                    <a:pt x="140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0"/>
                  </a:lnTo>
                  <a:lnTo>
                    <a:pt x="114" y="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6" y="154"/>
                  </a:lnTo>
                  <a:lnTo>
                    <a:pt x="2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2"/>
                  </a:lnTo>
                  <a:lnTo>
                    <a:pt x="2" y="218"/>
                  </a:lnTo>
                  <a:lnTo>
                    <a:pt x="8" y="228"/>
                  </a:lnTo>
                  <a:lnTo>
                    <a:pt x="18" y="234"/>
                  </a:lnTo>
                  <a:lnTo>
                    <a:pt x="24" y="236"/>
                  </a:lnTo>
                  <a:lnTo>
                    <a:pt x="30" y="236"/>
                  </a:lnTo>
                  <a:lnTo>
                    <a:pt x="38" y="23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64"/>
                  </a:lnTo>
                  <a:lnTo>
                    <a:pt x="44" y="270"/>
                  </a:lnTo>
                  <a:lnTo>
                    <a:pt x="50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64" y="274"/>
                  </a:lnTo>
                  <a:lnTo>
                    <a:pt x="70" y="270"/>
                  </a:lnTo>
                  <a:lnTo>
                    <a:pt x="74" y="264"/>
                  </a:lnTo>
                  <a:lnTo>
                    <a:pt x="76" y="256"/>
                  </a:lnTo>
                  <a:lnTo>
                    <a:pt x="76" y="236"/>
                  </a:lnTo>
                  <a:lnTo>
                    <a:pt x="274" y="236"/>
                  </a:lnTo>
                  <a:lnTo>
                    <a:pt x="274" y="256"/>
                  </a:lnTo>
                  <a:lnTo>
                    <a:pt x="274" y="256"/>
                  </a:lnTo>
                  <a:lnTo>
                    <a:pt x="276" y="264"/>
                  </a:lnTo>
                  <a:lnTo>
                    <a:pt x="280" y="270"/>
                  </a:lnTo>
                  <a:lnTo>
                    <a:pt x="286" y="274"/>
                  </a:lnTo>
                  <a:lnTo>
                    <a:pt x="292" y="274"/>
                  </a:lnTo>
                  <a:lnTo>
                    <a:pt x="292" y="274"/>
                  </a:lnTo>
                  <a:lnTo>
                    <a:pt x="300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2" y="256"/>
                  </a:lnTo>
                  <a:lnTo>
                    <a:pt x="312" y="236"/>
                  </a:lnTo>
                  <a:lnTo>
                    <a:pt x="320" y="236"/>
                  </a:lnTo>
                  <a:lnTo>
                    <a:pt x="320" y="236"/>
                  </a:lnTo>
                  <a:lnTo>
                    <a:pt x="326" y="236"/>
                  </a:lnTo>
                  <a:lnTo>
                    <a:pt x="332" y="234"/>
                  </a:lnTo>
                  <a:lnTo>
                    <a:pt x="342" y="228"/>
                  </a:lnTo>
                  <a:lnTo>
                    <a:pt x="348" y="218"/>
                  </a:lnTo>
                  <a:lnTo>
                    <a:pt x="350" y="212"/>
                  </a:lnTo>
                  <a:lnTo>
                    <a:pt x="350" y="206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68"/>
                  </a:lnTo>
                  <a:lnTo>
                    <a:pt x="348" y="160"/>
                  </a:lnTo>
                  <a:lnTo>
                    <a:pt x="344" y="154"/>
                  </a:lnTo>
                  <a:lnTo>
                    <a:pt x="338" y="148"/>
                  </a:lnTo>
                  <a:lnTo>
                    <a:pt x="236" y="38"/>
                  </a:lnTo>
                  <a:close/>
                  <a:moveTo>
                    <a:pt x="174" y="198"/>
                  </a:moveTo>
                  <a:lnTo>
                    <a:pt x="174" y="198"/>
                  </a:lnTo>
                  <a:lnTo>
                    <a:pt x="162" y="198"/>
                  </a:lnTo>
                  <a:lnTo>
                    <a:pt x="152" y="194"/>
                  </a:lnTo>
                  <a:lnTo>
                    <a:pt x="140" y="188"/>
                  </a:lnTo>
                  <a:lnTo>
                    <a:pt x="132" y="180"/>
                  </a:lnTo>
                  <a:lnTo>
                    <a:pt x="124" y="172"/>
                  </a:lnTo>
                  <a:lnTo>
                    <a:pt x="118" y="162"/>
                  </a:lnTo>
                  <a:lnTo>
                    <a:pt x="114" y="150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26"/>
                  </a:lnTo>
                  <a:lnTo>
                    <a:pt x="118" y="114"/>
                  </a:lnTo>
                  <a:lnTo>
                    <a:pt x="124" y="104"/>
                  </a:lnTo>
                  <a:lnTo>
                    <a:pt x="132" y="94"/>
                  </a:lnTo>
                  <a:lnTo>
                    <a:pt x="140" y="86"/>
                  </a:lnTo>
                  <a:lnTo>
                    <a:pt x="152" y="82"/>
                  </a:lnTo>
                  <a:lnTo>
                    <a:pt x="16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8" y="78"/>
                  </a:lnTo>
                  <a:lnTo>
                    <a:pt x="198" y="82"/>
                  </a:lnTo>
                  <a:lnTo>
                    <a:pt x="208" y="86"/>
                  </a:lnTo>
                  <a:lnTo>
                    <a:pt x="218" y="94"/>
                  </a:lnTo>
                  <a:lnTo>
                    <a:pt x="226" y="104"/>
                  </a:lnTo>
                  <a:lnTo>
                    <a:pt x="230" y="114"/>
                  </a:lnTo>
                  <a:lnTo>
                    <a:pt x="234" y="126"/>
                  </a:lnTo>
                  <a:lnTo>
                    <a:pt x="236" y="138"/>
                  </a:lnTo>
                  <a:lnTo>
                    <a:pt x="236" y="138"/>
                  </a:lnTo>
                  <a:lnTo>
                    <a:pt x="234" y="150"/>
                  </a:lnTo>
                  <a:lnTo>
                    <a:pt x="230" y="162"/>
                  </a:lnTo>
                  <a:lnTo>
                    <a:pt x="226" y="172"/>
                  </a:lnTo>
                  <a:lnTo>
                    <a:pt x="218" y="180"/>
                  </a:lnTo>
                  <a:lnTo>
                    <a:pt x="208" y="188"/>
                  </a:lnTo>
                  <a:lnTo>
                    <a:pt x="198" y="194"/>
                  </a:lnTo>
                  <a:lnTo>
                    <a:pt x="188" y="198"/>
                  </a:lnTo>
                  <a:lnTo>
                    <a:pt x="174" y="198"/>
                  </a:lnTo>
                  <a:lnTo>
                    <a:pt x="174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51469" y="180799"/>
            <a:ext cx="9889064" cy="744890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我们的产品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403037" y="1485782"/>
            <a:ext cx="4043562" cy="4043566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PRODUCTS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</a:t>
            </a:r>
            <a:r>
              <a:rPr kumimoji="1"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产品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685578" y="881869"/>
            <a:ext cx="2625696" cy="5251392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pic>
          <p:nvPicPr>
            <p:cNvPr id="7" name="图片 6" descr="屏幕快照 2015-06-15 7.53.39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77"/>
            <a:stretch>
              <a:fillRect/>
            </a:stretch>
          </p:blipFill>
          <p:spPr>
            <a:xfrm>
              <a:off x="2816393" y="1499138"/>
              <a:ext cx="1355405" cy="2433997"/>
            </a:xfrm>
            <a:prstGeom prst="rect">
              <a:avLst/>
            </a:prstGeom>
          </p:spPr>
        </p:pic>
      </p:grpSp>
      <p:grpSp>
        <p:nvGrpSpPr>
          <p:cNvPr id="9" name="组 8"/>
          <p:cNvGrpSpPr/>
          <p:nvPr/>
        </p:nvGrpSpPr>
        <p:grpSpPr>
          <a:xfrm>
            <a:off x="5439390" y="2669467"/>
            <a:ext cx="5117575" cy="2304258"/>
            <a:chOff x="1100310" y="1795731"/>
            <a:chExt cx="3076905" cy="1728193"/>
          </a:xfrm>
        </p:grpSpPr>
        <p:sp>
          <p:nvSpPr>
            <p:cNvPr id="10" name="矩形 9"/>
            <p:cNvSpPr/>
            <p:nvPr/>
          </p:nvSpPr>
          <p:spPr>
            <a:xfrm>
              <a:off x="1100310" y="2254635"/>
              <a:ext cx="3076905" cy="126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lang="zh-CN" altLang="en-US" sz="133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00310" y="1795731"/>
              <a:ext cx="1210718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EXAMPLE TEXT</a:t>
              </a:r>
              <a:endParaRPr lang="en-US" altLang="zh-CN" sz="1865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3513894" y="1742329"/>
            <a:ext cx="1172809" cy="11728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3" name="椭圆 12"/>
          <p:cNvSpPr/>
          <p:nvPr/>
        </p:nvSpPr>
        <p:spPr bwMode="auto">
          <a:xfrm>
            <a:off x="4556097" y="1082395"/>
            <a:ext cx="806773" cy="8067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4" name="椭圆 13"/>
          <p:cNvSpPr/>
          <p:nvPr/>
        </p:nvSpPr>
        <p:spPr bwMode="auto">
          <a:xfrm>
            <a:off x="3389810" y="4804363"/>
            <a:ext cx="489126" cy="48912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5" name="椭圆 14"/>
          <p:cNvSpPr/>
          <p:nvPr/>
        </p:nvSpPr>
        <p:spPr bwMode="auto">
          <a:xfrm>
            <a:off x="4319693" y="3594326"/>
            <a:ext cx="336469" cy="33646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6" name="椭圆 15"/>
          <p:cNvSpPr/>
          <p:nvPr/>
        </p:nvSpPr>
        <p:spPr bwMode="auto">
          <a:xfrm>
            <a:off x="10823630" y="2792144"/>
            <a:ext cx="715420" cy="71542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7" name="椭圆 16"/>
          <p:cNvSpPr/>
          <p:nvPr/>
        </p:nvSpPr>
        <p:spPr bwMode="auto">
          <a:xfrm>
            <a:off x="11422077" y="3433806"/>
            <a:ext cx="492136" cy="4921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8" name="椭圆 17"/>
          <p:cNvSpPr/>
          <p:nvPr/>
        </p:nvSpPr>
        <p:spPr bwMode="auto">
          <a:xfrm>
            <a:off x="4913861" y="2103784"/>
            <a:ext cx="298370" cy="2983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9" name="椭圆 18"/>
          <p:cNvSpPr/>
          <p:nvPr/>
        </p:nvSpPr>
        <p:spPr bwMode="auto">
          <a:xfrm>
            <a:off x="4645514" y="3969056"/>
            <a:ext cx="205248" cy="20524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21" name="矩形 2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地球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74" y="427120"/>
            <a:ext cx="5193945" cy="5193945"/>
          </a:xfrm>
          <a:prstGeom prst="rect">
            <a:avLst/>
          </a:prstGeom>
        </p:spPr>
      </p:pic>
      <p:grpSp>
        <p:nvGrpSpPr>
          <p:cNvPr id="18" name="组 17"/>
          <p:cNvGrpSpPr/>
          <p:nvPr/>
        </p:nvGrpSpPr>
        <p:grpSpPr>
          <a:xfrm>
            <a:off x="7743493" y="1392449"/>
            <a:ext cx="3962163" cy="597864"/>
            <a:chOff x="6002886" y="1044337"/>
            <a:chExt cx="2517108" cy="448398"/>
          </a:xfrm>
        </p:grpSpPr>
        <p:cxnSp>
          <p:nvCxnSpPr>
            <p:cNvPr id="19" name="直线连接符 18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9530264" y="794586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1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1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22024" y="1400279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30264" y="3028955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2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2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22024" y="3634648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5341879" y="3585677"/>
            <a:ext cx="6366200" cy="597864"/>
            <a:chOff x="6002886" y="1044337"/>
            <a:chExt cx="2517108" cy="448398"/>
          </a:xfrm>
        </p:grpSpPr>
        <p:cxnSp>
          <p:nvCxnSpPr>
            <p:cNvPr id="43" name="直线连接符 42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7053501" y="1643114"/>
            <a:ext cx="909928" cy="9099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886915" y="3728577"/>
            <a:ext cx="909928" cy="9099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47" name="组 46"/>
          <p:cNvGrpSpPr/>
          <p:nvPr/>
        </p:nvGrpSpPr>
        <p:grpSpPr>
          <a:xfrm flipH="1">
            <a:off x="597734" y="1269393"/>
            <a:ext cx="3962163" cy="597864"/>
            <a:chOff x="6002886" y="1044337"/>
            <a:chExt cx="2517108" cy="448398"/>
          </a:xfrm>
        </p:grpSpPr>
        <p:cxnSp>
          <p:nvCxnSpPr>
            <p:cNvPr id="48" name="直线连接符 47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48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1135882" y="699489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1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1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7642" y="1305182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73671" y="1658170"/>
            <a:ext cx="909928" cy="9099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4458" y="1020208"/>
            <a:ext cx="858467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CLICK HERE TO ADD YOUR TITLE</a:t>
            </a:r>
            <a:endParaRPr kumimoji="1" lang="en-US" altLang="zh-CN" sz="5335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  <a:p>
            <a:pPr algn="ctr"/>
            <a:r>
              <a:rPr kumimoji="1" lang="zh-CN" altLang="en-US" sz="5335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  <a:endParaRPr kumimoji="1" lang="zh-CN" altLang="en-US" sz="5335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1057709" y="2916048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47336" y="3242675"/>
            <a:ext cx="1007817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5097463" y="1875889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062178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3257550" y="3623945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71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9712" y="2175289"/>
            <a:ext cx="2516601" cy="928903"/>
            <a:chOff x="779712" y="2175289"/>
            <a:chExt cx="2516601" cy="928903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>
              <a:off x="77971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7971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我们是谁</a:t>
              </a:r>
              <a:endParaRPr kumimoji="1" lang="zh-CN" altLang="en-US" sz="2665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67911" y="5175495"/>
            <a:ext cx="234020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911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5567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3485567" y="2175289"/>
            <a:ext cx="2516601" cy="928903"/>
            <a:chOff x="3485567" y="2175289"/>
            <a:chExt cx="2516601" cy="928903"/>
          </a:xfrm>
          <a:solidFill>
            <a:schemeClr val="accent2"/>
          </a:solidFill>
        </p:grpSpPr>
        <p:sp>
          <p:nvSpPr>
            <p:cNvPr id="12" name="矩形 11"/>
            <p:cNvSpPr/>
            <p:nvPr/>
          </p:nvSpPr>
          <p:spPr>
            <a:xfrm>
              <a:off x="3485567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85567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我们做什么</a:t>
              </a:r>
              <a:endParaRPr kumimoji="1" lang="zh-CN" altLang="en-US" sz="2665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73765" y="5175495"/>
            <a:ext cx="234020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7376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9142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4"/>
          <p:cNvGrpSpPr/>
          <p:nvPr/>
        </p:nvGrpSpPr>
        <p:grpSpPr>
          <a:xfrm>
            <a:off x="6191422" y="2175289"/>
            <a:ext cx="2516601" cy="928903"/>
            <a:chOff x="6191422" y="2175289"/>
            <a:chExt cx="2516601" cy="928903"/>
          </a:xfrm>
          <a:solidFill>
            <a:schemeClr val="accent3"/>
          </a:solidFill>
        </p:grpSpPr>
        <p:sp>
          <p:nvSpPr>
            <p:cNvPr id="20" name="矩形 19"/>
            <p:cNvSpPr/>
            <p:nvPr/>
          </p:nvSpPr>
          <p:spPr>
            <a:xfrm>
              <a:off x="619142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9142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我们会什么</a:t>
              </a:r>
              <a:endParaRPr kumimoji="1" lang="zh-CN" altLang="en-US" sz="2665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279620" y="5175495"/>
            <a:ext cx="2340204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79620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97276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7" name="组合 9"/>
          <p:cNvGrpSpPr/>
          <p:nvPr/>
        </p:nvGrpSpPr>
        <p:grpSpPr>
          <a:xfrm>
            <a:off x="8897276" y="2175289"/>
            <a:ext cx="2516601" cy="928903"/>
            <a:chOff x="8897276" y="2175289"/>
            <a:chExt cx="2516601" cy="928903"/>
          </a:xfrm>
          <a:solidFill>
            <a:schemeClr val="accent5"/>
          </a:solidFill>
        </p:grpSpPr>
        <p:sp>
          <p:nvSpPr>
            <p:cNvPr id="28" name="矩形 27"/>
            <p:cNvSpPr/>
            <p:nvPr/>
          </p:nvSpPr>
          <p:spPr>
            <a:xfrm>
              <a:off x="8897276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97276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我们的产品</a:t>
              </a:r>
              <a:endParaRPr kumimoji="1" lang="zh-CN" altLang="en-US" sz="2665" dirty="0">
                <a:solidFill>
                  <a:prstClr val="black">
                    <a:lumMod val="85000"/>
                    <a:lumOff val="15000"/>
                  </a:prst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985475" y="5175495"/>
            <a:ext cx="2340204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547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2322" y="517363"/>
            <a:ext cx="1332819" cy="13328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49271" y="517363"/>
            <a:ext cx="1332819" cy="13328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56221" y="517363"/>
            <a:ext cx="1332819" cy="13328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3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63170" y="517363"/>
            <a:ext cx="1332819" cy="133281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4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ARE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我们是谁</a:t>
            </a:r>
            <a:endParaRPr kumimoji="1" lang="zh-CN" altLang="en-US" sz="5865" dirty="0">
              <a:solidFill>
                <a:schemeClr val="bg1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WHAT WE ARE 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是谁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057709" y="1375256"/>
            <a:ext cx="2723637" cy="2715779"/>
            <a:chOff x="792686" y="1171500"/>
            <a:chExt cx="2042728" cy="2036834"/>
          </a:xfrm>
        </p:grpSpPr>
        <p:grpSp>
          <p:nvGrpSpPr>
            <p:cNvPr id="6" name="组 5"/>
            <p:cNvGrpSpPr/>
            <p:nvPr/>
          </p:nvGrpSpPr>
          <p:grpSpPr>
            <a:xfrm>
              <a:off x="792686" y="1171500"/>
              <a:ext cx="2042728" cy="2036834"/>
              <a:chOff x="1320050" y="1288915"/>
              <a:chExt cx="2163761" cy="2157521"/>
            </a:xfrm>
          </p:grpSpPr>
          <p:sp>
            <p:nvSpPr>
              <p:cNvPr id="8" name="空心弧 7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896757" y="1272624"/>
              <a:ext cx="1834585" cy="1834585"/>
            </a:xfrm>
            <a:prstGeom prst="ellipse">
              <a:avLst/>
            </a:prstGeom>
            <a:blipFill rotWithShape="1">
              <a:blip r:embed="rId1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490378" y="1375256"/>
            <a:ext cx="2723637" cy="2715779"/>
            <a:chOff x="3480973" y="2129855"/>
            <a:chExt cx="2042728" cy="2036834"/>
          </a:xfrm>
        </p:grpSpPr>
        <p:grpSp>
          <p:nvGrpSpPr>
            <p:cNvPr id="13" name="组 12"/>
            <p:cNvGrpSpPr/>
            <p:nvPr/>
          </p:nvGrpSpPr>
          <p:grpSpPr>
            <a:xfrm>
              <a:off x="3480973" y="2129855"/>
              <a:ext cx="2042728" cy="2036834"/>
              <a:chOff x="1320050" y="1288915"/>
              <a:chExt cx="2163761" cy="2157521"/>
            </a:xfrm>
          </p:grpSpPr>
          <p:sp>
            <p:nvSpPr>
              <p:cNvPr id="15" name="空心弧 14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585045" y="2230980"/>
              <a:ext cx="1834585" cy="1834585"/>
            </a:xfrm>
            <a:prstGeom prst="ellipse">
              <a:avLst/>
            </a:prstGeom>
            <a:blipFill rotWithShape="1">
              <a:blip r:embed="rId2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923049" y="1375256"/>
            <a:ext cx="2723637" cy="2715779"/>
            <a:chOff x="5941691" y="1711283"/>
            <a:chExt cx="2042728" cy="2036834"/>
          </a:xfrm>
        </p:grpSpPr>
        <p:grpSp>
          <p:nvGrpSpPr>
            <p:cNvPr id="20" name="组 19"/>
            <p:cNvGrpSpPr/>
            <p:nvPr/>
          </p:nvGrpSpPr>
          <p:grpSpPr>
            <a:xfrm>
              <a:off x="5941691" y="1711283"/>
              <a:ext cx="2042728" cy="2036834"/>
              <a:chOff x="1320050" y="1288915"/>
              <a:chExt cx="2163761" cy="2157521"/>
            </a:xfrm>
          </p:grpSpPr>
          <p:sp>
            <p:nvSpPr>
              <p:cNvPr id="22" name="空心弧 21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空心弧 22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045763" y="1812408"/>
              <a:ext cx="1834585" cy="1834585"/>
            </a:xfrm>
            <a:prstGeom prst="ellipse">
              <a:avLst/>
            </a:prstGeom>
            <a:blipFill rotWithShape="1">
              <a:blip r:embed="rId3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2084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329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017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62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4917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37365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endParaRPr lang="zh-CN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274341"/>
            <a:ext cx="12192000" cy="59338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977" y="1399232"/>
            <a:ext cx="3550992" cy="3550992"/>
            <a:chOff x="1411977" y="1399232"/>
            <a:chExt cx="3550992" cy="3550992"/>
          </a:xfrm>
        </p:grpSpPr>
        <p:sp>
          <p:nvSpPr>
            <p:cNvPr id="3" name="空心弧 2"/>
            <p:cNvSpPr/>
            <p:nvPr/>
          </p:nvSpPr>
          <p:spPr>
            <a:xfrm rot="16200000">
              <a:off x="1411977" y="1399232"/>
              <a:ext cx="3550992" cy="3550992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497110" y="1484364"/>
              <a:ext cx="3380729" cy="3380729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598473" y="800323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ARE</a:t>
            </a:r>
            <a:endParaRPr kumimoji="1" lang="en-US" altLang="zh-CN" sz="4800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我们是谁</a:t>
            </a:r>
            <a:endParaRPr kumimoji="1" lang="zh-CN" altLang="en-US" sz="4800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473" y="2541861"/>
            <a:ext cx="5212347" cy="323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23374" y="1710628"/>
            <a:ext cx="2928197" cy="2928197"/>
          </a:xfrm>
          <a:prstGeom prst="ellipse">
            <a:avLst/>
          </a:prstGeom>
          <a:blipFill rotWithShape="1">
            <a:blip r:embed="rId1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4292" y="1481538"/>
            <a:ext cx="3398591" cy="3398591"/>
            <a:chOff x="1494292" y="1481538"/>
            <a:chExt cx="3398591" cy="3398591"/>
          </a:xfrm>
        </p:grpSpPr>
        <p:sp>
          <p:nvSpPr>
            <p:cNvPr id="3" name="椭圆 2"/>
            <p:cNvSpPr/>
            <p:nvPr/>
          </p:nvSpPr>
          <p:spPr>
            <a:xfrm>
              <a:off x="1494292" y="1481538"/>
              <a:ext cx="3398591" cy="33985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椭圆 3"/>
            <p:cNvSpPr/>
            <p:nvPr/>
          </p:nvSpPr>
          <p:spPr>
            <a:xfrm>
              <a:off x="1600118" y="1587365"/>
              <a:ext cx="3186939" cy="3186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椭圆 4"/>
          <p:cNvSpPr/>
          <p:nvPr/>
        </p:nvSpPr>
        <p:spPr>
          <a:xfrm>
            <a:off x="1723374" y="1704975"/>
            <a:ext cx="2928197" cy="2928197"/>
          </a:xfrm>
          <a:prstGeom prst="ellipse">
            <a:avLst/>
          </a:prstGeom>
          <a:blipFill rotWithShape="1">
            <a:blip r:embed="rId1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598473" y="874515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ARE</a:t>
            </a:r>
            <a:endParaRPr kumimoji="1" lang="en-US" altLang="zh-CN" sz="4800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我们是谁</a:t>
            </a:r>
            <a:endParaRPr kumimoji="1" lang="zh-CN" altLang="en-US" sz="4800" dirty="0">
              <a:solidFill>
                <a:schemeClr val="accent3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98473" y="2474954"/>
            <a:ext cx="5212347" cy="302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33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zh-CN" sz="133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DO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我们做什么</a:t>
            </a:r>
            <a:endParaRPr kumimoji="1" lang="zh-CN" altLang="en-US" sz="5865" dirty="0">
              <a:solidFill>
                <a:schemeClr val="bg1"/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96" y="105803"/>
            <a:ext cx="12100860" cy="6164263"/>
            <a:chOff x="1" y="225424"/>
            <a:chExt cx="6111807" cy="3073520"/>
          </a:xfrm>
        </p:grpSpPr>
        <p:sp>
          <p:nvSpPr>
            <p:cNvPr id="6" name="矩形 8"/>
            <p:cNvSpPr/>
            <p:nvPr/>
          </p:nvSpPr>
          <p:spPr>
            <a:xfrm>
              <a:off x="3858" y="1838501"/>
              <a:ext cx="6107950" cy="1457159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" name="矩形 8"/>
            <p:cNvSpPr/>
            <p:nvPr/>
          </p:nvSpPr>
          <p:spPr>
            <a:xfrm>
              <a:off x="1" y="2354187"/>
              <a:ext cx="3960122" cy="944757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椭圆 7"/>
            <p:cNvSpPr/>
            <p:nvPr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椭圆 8"/>
            <p:cNvSpPr/>
            <p:nvPr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椭圆 9"/>
            <p:cNvSpPr/>
            <p:nvPr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我们做</a:t>
            </a: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4011" y="1620031"/>
            <a:ext cx="5948371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3493</Words>
  <Application>WPS 演示</Application>
  <PresentationFormat>宽屏</PresentationFormat>
  <Paragraphs>248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Impact</vt:lpstr>
      <vt:lpstr>Calibri</vt:lpstr>
      <vt:lpstr>Segoe UI Light</vt:lpstr>
      <vt:lpstr>Calibri</vt:lpstr>
      <vt:lpstr>微软雅黑</vt:lpstr>
      <vt:lpstr>Impact</vt:lpstr>
      <vt:lpstr>Arial</vt:lpstr>
      <vt:lpstr>Arial Unicode MS</vt:lpstr>
      <vt:lpstr>HelveticaNeueLT Pro 67 MdCn</vt:lpstr>
      <vt:lpstr>Segoe Print</vt:lpstr>
      <vt:lpstr>STHeitiSC-Light</vt:lpstr>
      <vt:lpstr>Helvetica</vt:lpstr>
      <vt:lpstr>Times New Roman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2</cp:revision>
  <dcterms:created xsi:type="dcterms:W3CDTF">2021-09-16T09:08:00Z</dcterms:created>
  <dcterms:modified xsi:type="dcterms:W3CDTF">2021-09-16T09:09:16Z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B9FB23FCE2324B60B28D49B4076E0199</vt:lpwstr>
  </property>
  <property fmtid="{D5CDD505-2E9C-101B-9397-08002B2CF9AE}" pid="3" name="KSOProductBuildVer">
    <vt:lpwstr>2052-11.1.0.10700</vt:lpwstr>
  </property>
</Properties>
</file>