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9" r:id="rId3"/>
    <p:sldId id="260" r:id="rId5"/>
    <p:sldId id="258" r:id="rId6"/>
    <p:sldId id="278" r:id="rId7"/>
    <p:sldId id="263" r:id="rId8"/>
    <p:sldId id="261" r:id="rId9"/>
    <p:sldId id="264" r:id="rId10"/>
    <p:sldId id="269" r:id="rId11"/>
    <p:sldId id="286" r:id="rId12"/>
    <p:sldId id="266" r:id="rId13"/>
    <p:sldId id="265" r:id="rId14"/>
    <p:sldId id="282" r:id="rId15"/>
    <p:sldId id="268" r:id="rId16"/>
    <p:sldId id="287" r:id="rId17"/>
    <p:sldId id="271" r:id="rId18"/>
    <p:sldId id="273" r:id="rId19"/>
    <p:sldId id="272" r:id="rId20"/>
    <p:sldId id="275" r:id="rId21"/>
    <p:sldId id="288" r:id="rId22"/>
    <p:sldId id="276" r:id="rId23"/>
    <p:sldId id="277" r:id="rId24"/>
    <p:sldId id="279" r:id="rId25"/>
    <p:sldId id="280" r:id="rId26"/>
    <p:sldId id="285" r:id="rId27"/>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990099"/>
    <a:srgbClr val="CC0099"/>
    <a:srgbClr val="FF0066"/>
    <a:srgbClr val="0000CC"/>
    <a:srgbClr val="FFFFFF"/>
    <a:srgbClr val="000000"/>
    <a:srgbClr val="00B0F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31" autoAdjust="0"/>
    <p:restoredTop sz="94660"/>
  </p:normalViewPr>
  <p:slideViewPr>
    <p:cSldViewPr>
      <p:cViewPr varScale="1">
        <p:scale>
          <a:sx n="150" d="100"/>
          <a:sy n="150" d="100"/>
        </p:scale>
        <p:origin x="252" y="11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68832618230422"/>
          <c:y val="0.0481219399487662"/>
          <c:w val="0.876748072268888"/>
          <c:h val="0.738912828171618"/>
        </c:manualLayout>
      </c:layout>
      <c:lineChart>
        <c:grouping val="standard"/>
        <c:varyColors val="0"/>
        <c:ser>
          <c:idx val="0"/>
          <c:order val="0"/>
          <c:spPr>
            <a:ln w="28575" cap="rnd" cmpd="sng" algn="ctr">
              <a:solidFill>
                <a:srgbClr val="000000"/>
              </a:solidFill>
              <a:prstDash val="solid"/>
              <a:round/>
            </a:ln>
            <a:effectLst/>
          </c:spPr>
          <c:marker>
            <c:spPr>
              <a:solidFill>
                <a:srgbClr val="000000"/>
              </a:solidFill>
              <a:ln w="9525" cap="flat" cmpd="sng" algn="ctr">
                <a:solidFill>
                  <a:srgbClr val="000000"/>
                </a:solidFill>
                <a:prstDash val="solid"/>
                <a:round/>
              </a:ln>
            </c:spPr>
          </c:marker>
          <c:dLbls>
            <c:delete val="1"/>
          </c:dLbls>
          <c:val>
            <c:numRef>
              <c:f>Sheet1!$B$2:$B$6</c:f>
              <c:numCache>
                <c:formatCode>General</c:formatCode>
                <c:ptCount val="5"/>
                <c:pt idx="0">
                  <c:v>5</c:v>
                </c:pt>
                <c:pt idx="1">
                  <c:v>32</c:v>
                </c:pt>
                <c:pt idx="2">
                  <c:v>21</c:v>
                </c:pt>
                <c:pt idx="3">
                  <c:v>25</c:v>
                </c:pt>
                <c:pt idx="4">
                  <c:v>15</c:v>
                </c:pt>
              </c:numCache>
            </c:numRef>
          </c:val>
          <c:smooth val="1"/>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YOUR TEXT1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formatCode="yyyy/m/d">
                        <c:v>41812</c:v>
                      </c:pt>
                      <c:pt idx="1" c:formatCode="yyyy/m/d">
                        <c:v>41813</c:v>
                      </c:pt>
                      <c:pt idx="2" c:formatCode="yyyy/m/d">
                        <c:v>41814</c:v>
                      </c:pt>
                      <c:pt idx="3" c:formatCode="yyyy/m/d">
                        <c:v>41815</c:v>
                      </c:pt>
                      <c:pt idx="4" c:formatCode="yyyy/m/d">
                        <c:v>41816</c:v>
                      </c:pt>
                    </c:numCache>
                  </c:numRef>
                </c15:cat>
              </c15:filteredCategoryTitle>
            </c:ext>
          </c:extLst>
        </c:ser>
        <c:ser>
          <c:idx val="1"/>
          <c:order val="1"/>
          <c:spPr>
            <a:ln w="28575" cap="rnd" cmpd="sng" algn="ctr">
              <a:solidFill>
                <a:srgbClr val="CC0099"/>
              </a:solidFill>
              <a:prstDash val="solid"/>
              <a:round/>
            </a:ln>
            <a:effectLst/>
          </c:spPr>
          <c:marker>
            <c:spPr>
              <a:ln w="9525" cap="flat" cmpd="sng" algn="ctr">
                <a:solidFill>
                  <a:srgbClr val="CC0099"/>
                </a:solidFill>
                <a:prstDash val="solid"/>
                <a:round/>
              </a:ln>
            </c:spPr>
          </c:marker>
          <c:dLbls>
            <c:delete val="1"/>
          </c:dLbls>
          <c:val>
            <c:numRef>
              <c:f>Sheet1!$C$2:$C$6</c:f>
              <c:numCache>
                <c:formatCode>General</c:formatCode>
                <c:ptCount val="5"/>
                <c:pt idx="0">
                  <c:v>3</c:v>
                </c:pt>
                <c:pt idx="1">
                  <c:v>21</c:v>
                </c:pt>
                <c:pt idx="2">
                  <c:v>35</c:v>
                </c:pt>
                <c:pt idx="3">
                  <c:v>21</c:v>
                </c:pt>
                <c:pt idx="4">
                  <c:v>8</c:v>
                </c:pt>
              </c:numCache>
            </c:numRef>
          </c:val>
          <c:smooth val="1"/>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YOUR TEXT2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formatCode="yyyy/m/d">
                        <c:v>41812</c:v>
                      </c:pt>
                      <c:pt idx="1" c:formatCode="yyyy/m/d">
                        <c:v>41813</c:v>
                      </c:pt>
                      <c:pt idx="2" c:formatCode="yyyy/m/d">
                        <c:v>41814</c:v>
                      </c:pt>
                      <c:pt idx="3" c:formatCode="yyyy/m/d">
                        <c:v>41815</c:v>
                      </c:pt>
                      <c:pt idx="4" c:formatCode="yyyy/m/d">
                        <c:v>41816</c:v>
                      </c:pt>
                    </c:numCache>
                  </c:numRef>
                </c15:cat>
              </c15:filteredCategoryTitle>
            </c:ext>
          </c:extLst>
        </c:ser>
        <c:ser>
          <c:idx val="2"/>
          <c:order val="2"/>
          <c:spPr>
            <a:ln w="28575" cap="rnd" cmpd="sng" algn="ctr">
              <a:solidFill>
                <a:srgbClr val="800080"/>
              </a:solidFill>
              <a:prstDash val="solid"/>
              <a:round/>
            </a:ln>
            <a:effectLst/>
          </c:spPr>
          <c:marker>
            <c:spPr>
              <a:solidFill>
                <a:srgbClr val="800080"/>
              </a:solidFill>
              <a:ln w="9525" cap="flat" cmpd="sng" algn="ctr">
                <a:solidFill>
                  <a:srgbClr val="800080"/>
                </a:solidFill>
                <a:prstDash val="solid"/>
                <a:round/>
              </a:ln>
            </c:spPr>
          </c:marker>
          <c:dLbls>
            <c:delete val="1"/>
          </c:dLbls>
          <c:val>
            <c:numRef>
              <c:f>Sheet1!$D$2:$D$6</c:f>
              <c:numCache>
                <c:formatCode>General</c:formatCode>
                <c:ptCount val="5"/>
                <c:pt idx="0">
                  <c:v>4</c:v>
                </c:pt>
                <c:pt idx="1">
                  <c:v>12</c:v>
                </c:pt>
                <c:pt idx="2">
                  <c:v>32</c:v>
                </c:pt>
                <c:pt idx="3">
                  <c:v>18</c:v>
                </c:pt>
                <c:pt idx="4">
                  <c:v>9</c:v>
                </c:pt>
              </c:numCache>
            </c:numRef>
          </c:val>
          <c:smooth val="1"/>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YOUR TEXT3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formatCode="yyyy/m/d">
                        <c:v>41812</c:v>
                      </c:pt>
                      <c:pt idx="1" c:formatCode="yyyy/m/d">
                        <c:v>41813</c:v>
                      </c:pt>
                      <c:pt idx="2" c:formatCode="yyyy/m/d">
                        <c:v>41814</c:v>
                      </c:pt>
                      <c:pt idx="3" c:formatCode="yyyy/m/d">
                        <c:v>41815</c:v>
                      </c:pt>
                      <c:pt idx="4" c:formatCode="yyyy/m/d">
                        <c:v>41816</c:v>
                      </c:pt>
                    </c:numCache>
                  </c:numRef>
                </c15:cat>
              </c15:filteredCategoryTitle>
            </c:ext>
          </c:extLst>
        </c:ser>
        <c:dLbls>
          <c:showLegendKey val="0"/>
          <c:showVal val="0"/>
          <c:showCatName val="0"/>
          <c:showSerName val="0"/>
          <c:showPercent val="0"/>
          <c:showBubbleSize val="0"/>
        </c:dLbls>
        <c:marker val="1"/>
        <c:smooth val="1"/>
        <c:axId val="1028143544"/>
        <c:axId val="1028143936"/>
      </c:lineChart>
      <c:catAx>
        <c:axId val="10281435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1028143936"/>
        <c:crosses val="autoZero"/>
        <c:auto val="1"/>
        <c:lblAlgn val="ctr"/>
        <c:lblOffset val="100"/>
        <c:noMultiLvlLbl val="1"/>
      </c:catAx>
      <c:valAx>
        <c:axId val="102814393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1028143544"/>
        <c:crosses val="autoZero"/>
        <c:crossBetween val="between"/>
      </c:valAx>
      <c:spPr>
        <a:noFill/>
        <a:ln w="25400">
          <a:noFill/>
        </a:ln>
        <a:effectLst/>
      </c:spPr>
    </c:plotArea>
    <c:legend>
      <c:legendPos val="b"/>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
    <c:plotVisOnly val="1"/>
    <c:dispBlanksAs val="zero"/>
    <c:showDLblsOverMax val="0"/>
  </c:chart>
  <c:spPr>
    <a:noFill/>
    <a:ln>
      <a:noFill/>
    </a:ln>
    <a:effectLst/>
  </c:spPr>
  <c:txPr>
    <a:bodyPr/>
    <a:lstStyle/>
    <a:p>
      <a:pPr>
        <a:defRPr lang="zh-CN">
          <a:solidFill>
            <a:schemeClr val="tx1">
              <a:lumMod val="65000"/>
              <a:lumOff val="35000"/>
            </a:schemeClr>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
          <c:y val="0.0866769634291842"/>
          <c:w val="0.663194444444444"/>
          <c:h val="0.837719298245614"/>
        </c:manualLayout>
      </c:layout>
      <c:doughnutChart>
        <c:varyColors val="1"/>
        <c:ser>
          <c:idx val="0"/>
          <c:order val="0"/>
          <c:spPr>
            <a:noFill/>
            <a:ln>
              <a:solidFill>
                <a:srgbClr val="800080"/>
              </a:solidFill>
            </a:ln>
          </c:spPr>
          <c:explosion val="0"/>
          <c:dPt>
            <c:idx val="0"/>
            <c:bubble3D val="0"/>
            <c:spPr>
              <a:solidFill>
                <a:srgbClr val="800080"/>
              </a:solidFill>
              <a:ln>
                <a:solidFill>
                  <a:srgbClr val="800080"/>
                </a:solidFill>
              </a:ln>
            </c:spPr>
          </c:dPt>
          <c:dPt>
            <c:idx val="1"/>
            <c:bubble3D val="0"/>
            <c:spPr>
              <a:noFill/>
              <a:ln>
                <a:solidFill>
                  <a:srgbClr val="800080"/>
                </a:solidFill>
              </a:ln>
            </c:spPr>
          </c:dPt>
          <c:dLbls>
            <c:delete val="1"/>
          </c:dLbls>
          <c:val>
            <c:numRef>
              <c:f>Sheet1!$B$2:$B$3</c:f>
              <c:numCache>
                <c:formatCode>0.00%</c:formatCode>
                <c:ptCount val="2"/>
                <c:pt idx="0">
                  <c:v>0.4</c:v>
                </c:pt>
                <c:pt idx="1">
                  <c:v>0.6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c:v>
                      </c:pt>
                      <c:pt idx="1">
                        <c:v>B</c:v>
                      </c:pt>
                    </c:strCache>
                  </c:strRef>
                </c15:cat>
              </c15:filteredCategoryTitle>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
          <c:y val="0.0866769634291842"/>
          <c:w val="0.663194444444444"/>
          <c:h val="0.837719298245614"/>
        </c:manualLayout>
      </c:layout>
      <c:doughnutChart>
        <c:varyColors val="1"/>
        <c:ser>
          <c:idx val="0"/>
          <c:order val="0"/>
          <c:spPr>
            <a:solidFill>
              <a:srgbClr val="800080"/>
            </a:solidFill>
            <a:ln>
              <a:solidFill>
                <a:srgbClr val="800080"/>
              </a:solidFill>
            </a:ln>
          </c:spPr>
          <c:explosion val="0"/>
          <c:dPt>
            <c:idx val="0"/>
            <c:bubble3D val="0"/>
            <c:spPr>
              <a:solidFill>
                <a:srgbClr val="800080"/>
              </a:solidFill>
              <a:ln>
                <a:solidFill>
                  <a:srgbClr val="800080"/>
                </a:solidFill>
              </a:ln>
            </c:spPr>
          </c:dPt>
          <c:dPt>
            <c:idx val="1"/>
            <c:bubble3D val="0"/>
            <c:spPr>
              <a:noFill/>
              <a:ln>
                <a:solidFill>
                  <a:srgbClr val="800080"/>
                </a:solidFill>
              </a:ln>
            </c:spPr>
          </c:dPt>
          <c:dLbls>
            <c:delete val="1"/>
          </c:dLbls>
          <c:val>
            <c:numRef>
              <c:f>Sheet1!$B$2:$B$3</c:f>
              <c:numCache>
                <c:formatCode>0.00%</c:formatCode>
                <c:ptCount val="2"/>
                <c:pt idx="0">
                  <c:v>0.6</c:v>
                </c:pt>
                <c:pt idx="1">
                  <c:v>0.4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c:v>
                      </c:pt>
                      <c:pt idx="1">
                        <c:v>B</c:v>
                      </c:pt>
                    </c:strCache>
                  </c:strRef>
                </c15:cat>
              </c15:filteredCategoryTitle>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
          <c:y val="0.0866769634291842"/>
          <c:w val="0.663194444444444"/>
          <c:h val="0.837719298245614"/>
        </c:manualLayout>
      </c:layout>
      <c:doughnutChart>
        <c:varyColors val="1"/>
        <c:ser>
          <c:idx val="0"/>
          <c:order val="0"/>
          <c:spPr>
            <a:solidFill>
              <a:srgbClr val="800080"/>
            </a:solidFill>
            <a:ln>
              <a:solidFill>
                <a:srgbClr val="800080"/>
              </a:solidFill>
            </a:ln>
          </c:spPr>
          <c:explosion val="0"/>
          <c:dPt>
            <c:idx val="0"/>
            <c:bubble3D val="0"/>
            <c:spPr>
              <a:solidFill>
                <a:srgbClr val="800080"/>
              </a:solidFill>
              <a:ln>
                <a:solidFill>
                  <a:srgbClr val="800080"/>
                </a:solidFill>
              </a:ln>
            </c:spPr>
          </c:dPt>
          <c:dPt>
            <c:idx val="1"/>
            <c:bubble3D val="0"/>
            <c:spPr>
              <a:noFill/>
              <a:ln>
                <a:solidFill>
                  <a:srgbClr val="800080"/>
                </a:solidFill>
              </a:ln>
            </c:spPr>
          </c:dPt>
          <c:dLbls>
            <c:delete val="1"/>
          </c:dLbls>
          <c:val>
            <c:numRef>
              <c:f>Sheet1!$B$2:$B$3</c:f>
              <c:numCache>
                <c:formatCode>0.00%</c:formatCode>
                <c:ptCount val="2"/>
                <c:pt idx="0">
                  <c:v>0.8</c:v>
                </c:pt>
                <c:pt idx="1">
                  <c:v>0.2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c:v>
                      </c:pt>
                      <c:pt idx="1">
                        <c:v>B</c:v>
                      </c:pt>
                    </c:strCache>
                  </c:strRef>
                </c15:cat>
              </c15:filteredCategoryTitle>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B6B76-D903-4D37-9CF8-70847416498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DDB91-0BEB-4AE7-A8CC-030A5E13F85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7DDB91-0BEB-4AE7-A8CC-030A5E13F85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2" descr="D:\搜狗高速下载\150+低平面多边形背景图\mono PNGs\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250" t="31250" r="31250" b="31250"/>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Picture 2" descr="D:\搜狗高速下载\150+低平面多边形背景图\mono PNGs\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250" t="31250" r="31250" b="31250"/>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79801" y="84773"/>
            <a:ext cx="626010" cy="372486"/>
            <a:chOff x="1591298" y="1101529"/>
            <a:chExt cx="626010" cy="372486"/>
          </a:xfrm>
        </p:grpSpPr>
        <p:sp>
          <p:nvSpPr>
            <p:cNvPr id="10" name="等腰三角形 9"/>
            <p:cNvSpPr/>
            <p:nvPr/>
          </p:nvSpPr>
          <p:spPr>
            <a:xfrm rot="170492" flipH="1">
              <a:off x="1818750" y="1305219"/>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2111361" flipH="1" flipV="1">
              <a:off x="1869098" y="1173336"/>
              <a:ext cx="92219" cy="10399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2111361" flipH="1">
              <a:off x="1591298" y="1365333"/>
              <a:ext cx="199279" cy="84398"/>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2111361" flipH="1">
              <a:off x="1664941" y="1101529"/>
              <a:ext cx="118605" cy="1167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a:off x="0" y="555526"/>
            <a:ext cx="70975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709750" y="545694"/>
            <a:ext cx="2566106" cy="0"/>
          </a:xfrm>
          <a:prstGeom prst="line">
            <a:avLst/>
          </a:prstGeom>
          <a:ln w="38100">
            <a:gradFill flip="none" rotWithShape="1">
              <a:gsLst>
                <a:gs pos="0">
                  <a:srgbClr val="00B0F0"/>
                </a:gs>
                <a:gs pos="50000">
                  <a:srgbClr val="800080"/>
                </a:gs>
                <a:gs pos="100000">
                  <a:srgbClr val="FFFF00"/>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chart" Target="../charts/chart4.xml"/><Relationship Id="rId2" Type="http://schemas.openxmlformats.org/officeDocument/2006/relationships/chart" Target="../charts/chart3.xml"/><Relationship Id="rId10" Type="http://schemas.openxmlformats.org/officeDocument/2006/relationships/notesSlide" Target="../notesSlides/notesSlide15.xml"/><Relationship Id="rId1"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xml"/><Relationship Id="rId2" Type="http://schemas.openxmlformats.org/officeDocument/2006/relationships/image" Target="../media/image25.jpeg"/><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xml"/><Relationship Id="rId2" Type="http://schemas.openxmlformats.org/officeDocument/2006/relationships/image" Target="../media/image27.jpeg"/><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5445" y="468052"/>
            <a:ext cx="9141291" cy="4659982"/>
          </a:xfrm>
          <a:prstGeom prst="rect">
            <a:avLst/>
          </a:prstGeom>
        </p:spPr>
      </p:pic>
      <p:grpSp>
        <p:nvGrpSpPr>
          <p:cNvPr id="23" name="组合 22"/>
          <p:cNvGrpSpPr/>
          <p:nvPr/>
        </p:nvGrpSpPr>
        <p:grpSpPr>
          <a:xfrm>
            <a:off x="6652496" y="2715768"/>
            <a:ext cx="2491504" cy="2447395"/>
            <a:chOff x="4600776" y="4443960"/>
            <a:chExt cx="1150073" cy="719203"/>
          </a:xfrm>
        </p:grpSpPr>
        <p:sp>
          <p:nvSpPr>
            <p:cNvPr id="16" name="等腰三角形 15"/>
            <p:cNvSpPr/>
            <p:nvPr/>
          </p:nvSpPr>
          <p:spPr>
            <a:xfrm rot="10800000" flipH="1" flipV="1">
              <a:off x="5175338" y="4443960"/>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0800000" flipH="1" flipV="1">
              <a:off x="4600776" y="4443960"/>
              <a:ext cx="575511" cy="719203"/>
            </a:xfrm>
            <a:prstGeom prst="triangle">
              <a:avLst>
                <a:gd name="adj" fmla="val 10000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9" name="组合 98"/>
          <p:cNvGrpSpPr/>
          <p:nvPr/>
        </p:nvGrpSpPr>
        <p:grpSpPr>
          <a:xfrm rot="3698158">
            <a:off x="395908" y="2968456"/>
            <a:ext cx="1538506" cy="874133"/>
            <a:chOff x="4877674" y="1491629"/>
            <a:chExt cx="1430640" cy="989767"/>
          </a:xfrm>
        </p:grpSpPr>
        <p:sp>
          <p:nvSpPr>
            <p:cNvPr id="96" name="等腰三角形 95"/>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475656" y="4155926"/>
            <a:ext cx="2147427" cy="1007240"/>
            <a:chOff x="1142447" y="4443963"/>
            <a:chExt cx="1139315" cy="719203"/>
          </a:xfrm>
        </p:grpSpPr>
        <p:sp>
          <p:nvSpPr>
            <p:cNvPr id="7" name="等腰三角形 6"/>
            <p:cNvSpPr/>
            <p:nvPr userDrawn="1"/>
          </p:nvSpPr>
          <p:spPr>
            <a:xfrm rot="10800000" flipV="1">
              <a:off x="1142447" y="4443963"/>
              <a:ext cx="575511" cy="719203"/>
            </a:xfrm>
            <a:prstGeom prst="triangle">
              <a:avLst>
                <a:gd name="adj" fmla="val 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userDrawn="1"/>
          </p:nvSpPr>
          <p:spPr>
            <a:xfrm rot="10800000" flipV="1">
              <a:off x="1706251"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3203849" y="4443963"/>
            <a:ext cx="1500328" cy="719203"/>
            <a:chOff x="2287615" y="4443963"/>
            <a:chExt cx="1139315" cy="719203"/>
          </a:xfrm>
        </p:grpSpPr>
        <p:sp>
          <p:nvSpPr>
            <p:cNvPr id="9" name="等腰三角形 8"/>
            <p:cNvSpPr/>
            <p:nvPr userDrawn="1"/>
          </p:nvSpPr>
          <p:spPr>
            <a:xfrm rot="10800000" flipV="1">
              <a:off x="2287615" y="4443963"/>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userDrawn="1"/>
          </p:nvSpPr>
          <p:spPr>
            <a:xfrm rot="10800000" flipV="1">
              <a:off x="2851419"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a:off x="-7028" y="4551533"/>
            <a:ext cx="1482684" cy="611633"/>
            <a:chOff x="-7028" y="4443963"/>
            <a:chExt cx="1149474" cy="719203"/>
          </a:xfrm>
        </p:grpSpPr>
        <p:sp>
          <p:nvSpPr>
            <p:cNvPr id="11" name="等腰三角形 10"/>
            <p:cNvSpPr/>
            <p:nvPr userDrawn="1"/>
          </p:nvSpPr>
          <p:spPr>
            <a:xfrm rot="10800000" flipV="1">
              <a:off x="566935" y="4443963"/>
              <a:ext cx="575511" cy="719203"/>
            </a:xfrm>
            <a:prstGeom prst="triangle">
              <a:avLst>
                <a:gd name="adj" fmla="val 100000"/>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userDrawn="1"/>
          </p:nvSpPr>
          <p:spPr>
            <a:xfrm rot="10800000" flipV="1">
              <a:off x="-7028" y="4443963"/>
              <a:ext cx="575511" cy="719203"/>
            </a:xfrm>
            <a:prstGeom prst="triangle">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a:off x="4366862" y="3723878"/>
            <a:ext cx="2797426" cy="1439288"/>
            <a:chOff x="3442385" y="4443960"/>
            <a:chExt cx="1148407" cy="719206"/>
          </a:xfrm>
        </p:grpSpPr>
        <p:sp>
          <p:nvSpPr>
            <p:cNvPr id="22" name="等腰三角形 21"/>
            <p:cNvSpPr/>
            <p:nvPr/>
          </p:nvSpPr>
          <p:spPr>
            <a:xfrm rot="10800000" flipH="1" flipV="1">
              <a:off x="4015281" y="4443960"/>
              <a:ext cx="575511" cy="719203"/>
            </a:xfrm>
            <a:prstGeom prst="triangle">
              <a:avLst>
                <a:gd name="adj" fmla="val 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userDrawn="1"/>
          </p:nvSpPr>
          <p:spPr>
            <a:xfrm rot="10800000" flipV="1">
              <a:off x="3442385" y="4443963"/>
              <a:ext cx="575511" cy="719203"/>
            </a:xfrm>
            <a:prstGeom prst="triangle">
              <a:avLst>
                <a:gd name="adj" fmla="val 0"/>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3" name="组合 102"/>
          <p:cNvGrpSpPr/>
          <p:nvPr/>
        </p:nvGrpSpPr>
        <p:grpSpPr>
          <a:xfrm rot="3698158">
            <a:off x="8312418" y="1491095"/>
            <a:ext cx="336202" cy="874133"/>
            <a:chOff x="4877674" y="1491629"/>
            <a:chExt cx="1430640" cy="989767"/>
          </a:xfrm>
        </p:grpSpPr>
        <p:sp>
          <p:nvSpPr>
            <p:cNvPr id="104" name="等腰三角形 103"/>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腰三角形 104"/>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rot="5982112">
            <a:off x="1007474" y="295098"/>
            <a:ext cx="509513" cy="470721"/>
            <a:chOff x="4877674" y="1491629"/>
            <a:chExt cx="1430640" cy="989767"/>
          </a:xfrm>
        </p:grpSpPr>
        <p:sp>
          <p:nvSpPr>
            <p:cNvPr id="52" name="等腰三角形 51"/>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7204892" y="2309998"/>
            <a:ext cx="519515" cy="457509"/>
            <a:chOff x="7004888" y="2091225"/>
            <a:chExt cx="519515" cy="457509"/>
          </a:xfrm>
        </p:grpSpPr>
        <p:sp>
          <p:nvSpPr>
            <p:cNvPr id="106" name="等腰三角形 105"/>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等腰三角形 111"/>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254873" y="185191"/>
            <a:ext cx="1748801" cy="1596730"/>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39983" y="464369"/>
            <a:ext cx="6810414" cy="192088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17704" t="71000" r="9827" b="19200"/>
          <a:stretch>
            <a:fillRect/>
          </a:stretch>
        </p:blipFill>
        <p:spPr>
          <a:xfrm>
            <a:off x="1405523" y="3685156"/>
            <a:ext cx="6624736" cy="504056"/>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2051720" y="2571750"/>
            <a:ext cx="4968552" cy="360040"/>
          </a:xfrm>
          <a:prstGeom prst="rect">
            <a:avLst/>
          </a:prstGeom>
        </p:spPr>
      </p:pic>
      <p:pic>
        <p:nvPicPr>
          <p:cNvPr id="20" name="图片 19"/>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699792" y="3075806"/>
            <a:ext cx="3816424" cy="504056"/>
          </a:xfrm>
          <a:prstGeom prst="rect">
            <a:avLst/>
          </a:prstGeom>
        </p:spPr>
      </p:pic>
      <p:sp>
        <p:nvSpPr>
          <p:cNvPr id="3" name="文本框 2"/>
          <p:cNvSpPr txBox="1"/>
          <p:nvPr/>
        </p:nvSpPr>
        <p:spPr>
          <a:xfrm>
            <a:off x="2699792" y="4515966"/>
            <a:ext cx="2909570" cy="306705"/>
          </a:xfrm>
          <a:prstGeom prst="rect">
            <a:avLst/>
          </a:prstGeom>
          <a:noFill/>
        </p:spPr>
        <p:txBody>
          <a:bodyPr wrap="none" rtlCol="0">
            <a:spAutoFit/>
          </a:bodyPr>
          <a:lstStyle/>
          <a:p>
            <a:r>
              <a:rPr lang="zh-CN" altLang="en-US" sz="1400" dirty="0"/>
              <a:t>汇报人：</a:t>
            </a:r>
            <a:r>
              <a:rPr lang="en-US" altLang="zh-CN" sz="1400" dirty="0"/>
              <a:t>XXX</a:t>
            </a:r>
            <a:r>
              <a:rPr lang="zh-CN" altLang="en-US" sz="1400" dirty="0"/>
              <a:t>   日期：</a:t>
            </a:r>
            <a:r>
              <a:rPr lang="en-US" altLang="zh-CN" sz="1400" dirty="0"/>
              <a:t>XX</a:t>
            </a:r>
            <a:r>
              <a:rPr lang="zh-CN" altLang="en-US" sz="1400" dirty="0"/>
              <a:t>年</a:t>
            </a:r>
            <a:r>
              <a:rPr lang="en-US" altLang="zh-CN" sz="1400" dirty="0"/>
              <a:t>XX</a:t>
            </a:r>
            <a:r>
              <a:rPr lang="zh-CN" altLang="en-US" sz="1400" dirty="0"/>
              <a:t>月</a:t>
            </a:r>
            <a:r>
              <a:rPr lang="en-US" altLang="zh-CN" sz="1400" dirty="0"/>
              <a:t>XX</a:t>
            </a:r>
            <a:r>
              <a:rPr lang="zh-CN" altLang="en-US" sz="1400" dirty="0"/>
              <a:t>日</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31" presetClass="entr" presetSubtype="0" fill="hold" nodeType="withEffect">
                                  <p:stCondLst>
                                    <p:cond delay="50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250" fill="hold"/>
                                        <p:tgtEl>
                                          <p:spTgt spid="14"/>
                                        </p:tgtEl>
                                        <p:attrNameLst>
                                          <p:attrName>ppt_w</p:attrName>
                                        </p:attrNameLst>
                                      </p:cBhvr>
                                      <p:tavLst>
                                        <p:tav tm="0">
                                          <p:val>
                                            <p:fltVal val="0"/>
                                          </p:val>
                                        </p:tav>
                                        <p:tav tm="100000">
                                          <p:val>
                                            <p:strVal val="#ppt_w"/>
                                          </p:val>
                                        </p:tav>
                                      </p:tavLst>
                                    </p:anim>
                                    <p:anim calcmode="lin" valueType="num">
                                      <p:cBhvr>
                                        <p:cTn id="52" dur="1250" fill="hold"/>
                                        <p:tgtEl>
                                          <p:spTgt spid="14"/>
                                        </p:tgtEl>
                                        <p:attrNameLst>
                                          <p:attrName>ppt_h</p:attrName>
                                        </p:attrNameLst>
                                      </p:cBhvr>
                                      <p:tavLst>
                                        <p:tav tm="0">
                                          <p:val>
                                            <p:fltVal val="0"/>
                                          </p:val>
                                        </p:tav>
                                        <p:tav tm="100000">
                                          <p:val>
                                            <p:strVal val="#ppt_h"/>
                                          </p:val>
                                        </p:tav>
                                      </p:tavLst>
                                    </p:anim>
                                    <p:animEffect transition="in" filter="fade">
                                      <p:cBhvr>
                                        <p:cTn id="53" dur="1250"/>
                                        <p:tgtEl>
                                          <p:spTgt spid="1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42" presetClass="entr" presetSubtype="0"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26" presetClass="emph" presetSubtype="0" fill="hold" nodeType="afterEffect">
                                  <p:stCondLst>
                                    <p:cond delay="0"/>
                                  </p:stCondLst>
                                  <p:childTnLst>
                                    <p:animEffect transition="out" filter="fade">
                                      <p:cBhvr>
                                        <p:cTn id="74" dur="500" tmFilter="0, 0; .2, .5; .8, .5; 1, 0"/>
                                        <p:tgtEl>
                                          <p:spTgt spid="14"/>
                                        </p:tgtEl>
                                      </p:cBhvr>
                                    </p:animEffect>
                                    <p:animScale>
                                      <p:cBhvr>
                                        <p:cTn id="7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5375" y="931701"/>
            <a:ext cx="1751366" cy="369332"/>
          </a:xfrm>
          <a:prstGeom prst="rect">
            <a:avLst/>
          </a:prstGeom>
          <a:solidFill>
            <a:srgbClr val="800080"/>
          </a:solidFill>
        </p:spPr>
        <p:txBody>
          <a:bodyPr wrap="square" rtlCol="0">
            <a:spAutoFit/>
          </a:bodyPr>
          <a:lstStyle/>
          <a:p>
            <a:r>
              <a:rPr lang="zh-CN" altLang="en-US" b="1" dirty="0">
                <a:solidFill>
                  <a:schemeClr val="bg1"/>
                </a:solidFill>
              </a:rPr>
              <a:t>点击输入标题</a:t>
            </a:r>
            <a:endParaRPr lang="zh-CN" altLang="en-US" b="1" dirty="0">
              <a:solidFill>
                <a:schemeClr val="bg1"/>
              </a:solidFill>
            </a:endParaRPr>
          </a:p>
        </p:txBody>
      </p:sp>
      <p:grpSp>
        <p:nvGrpSpPr>
          <p:cNvPr id="3" name="组合 2"/>
          <p:cNvGrpSpPr/>
          <p:nvPr/>
        </p:nvGrpSpPr>
        <p:grpSpPr>
          <a:xfrm>
            <a:off x="2356983" y="887612"/>
            <a:ext cx="519515" cy="457509"/>
            <a:chOff x="7004888" y="2091225"/>
            <a:chExt cx="519515" cy="457509"/>
          </a:xfrm>
        </p:grpSpPr>
        <p:sp>
          <p:nvSpPr>
            <p:cNvPr id="4" name="等腰三角形 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827583" y="1477399"/>
            <a:ext cx="2128637" cy="1754326"/>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nvGrpSpPr>
          <p:cNvPr id="14" name="组合 13"/>
          <p:cNvGrpSpPr/>
          <p:nvPr/>
        </p:nvGrpSpPr>
        <p:grpSpPr>
          <a:xfrm>
            <a:off x="3209913" y="-797610"/>
            <a:ext cx="5933666" cy="2020717"/>
            <a:chOff x="3209913" y="-797610"/>
            <a:chExt cx="5933666" cy="2020717"/>
          </a:xfrm>
        </p:grpSpPr>
        <p:pic>
          <p:nvPicPr>
            <p:cNvPr id="9"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18874727">
              <a:off x="4776170" y="-797610"/>
              <a:ext cx="1333632" cy="1333632"/>
            </a:xfrm>
            <a:prstGeom prst="rtTriangle">
              <a:avLst/>
            </a:prstGeom>
            <a:noFill/>
            <a:extLst>
              <a:ext uri="{909E8E84-426E-40DD-AFC4-6F175D3DCCD1}">
                <a14:hiddenFill xmlns:a14="http://schemas.microsoft.com/office/drawing/2010/main">
                  <a:solidFill>
                    <a:srgbClr val="FFFFFF"/>
                  </a:solidFill>
                </a14:hiddenFill>
              </a:ext>
            </a:extLst>
          </p:spPr>
        </p:pic>
        <p:sp>
          <p:nvSpPr>
            <p:cNvPr id="10" name="等腰三角形 9"/>
            <p:cNvSpPr/>
            <p:nvPr/>
          </p:nvSpPr>
          <p:spPr>
            <a:xfrm rot="16200000">
              <a:off x="5562312" y="-60993"/>
              <a:ext cx="1219850" cy="1348350"/>
            </a:xfrm>
            <a:custGeom>
              <a:avLst/>
              <a:gdLst>
                <a:gd name="connsiteX0" fmla="*/ 0 w 1058488"/>
                <a:gd name="connsiteY0" fmla="*/ 1090164 h 1090164"/>
                <a:gd name="connsiteX1" fmla="*/ 529244 w 1058488"/>
                <a:gd name="connsiteY1" fmla="*/ 0 h 1090164"/>
                <a:gd name="connsiteX2" fmla="*/ 1058488 w 1058488"/>
                <a:gd name="connsiteY2" fmla="*/ 1090164 h 1090164"/>
                <a:gd name="connsiteX3" fmla="*/ 0 w 1058488"/>
                <a:gd name="connsiteY3" fmla="*/ 1090164 h 1090164"/>
                <a:gd name="connsiteX0-1" fmla="*/ 0 w 1338187"/>
                <a:gd name="connsiteY0-2" fmla="*/ 1090164 h 1090164"/>
                <a:gd name="connsiteX1-3" fmla="*/ 529244 w 1338187"/>
                <a:gd name="connsiteY1-4" fmla="*/ 0 h 1090164"/>
                <a:gd name="connsiteX2-5" fmla="*/ 1338187 w 1338187"/>
                <a:gd name="connsiteY2-6" fmla="*/ 799707 h 1090164"/>
                <a:gd name="connsiteX3-7" fmla="*/ 0 w 1338187"/>
                <a:gd name="connsiteY3-8" fmla="*/ 1090164 h 1090164"/>
                <a:gd name="connsiteX0-9" fmla="*/ 0 w 1219850"/>
                <a:gd name="connsiteY0-10" fmla="*/ 1348350 h 1348350"/>
                <a:gd name="connsiteX1-11" fmla="*/ 410907 w 1219850"/>
                <a:gd name="connsiteY1-12" fmla="*/ 0 h 1348350"/>
                <a:gd name="connsiteX2-13" fmla="*/ 1219850 w 1219850"/>
                <a:gd name="connsiteY2-14" fmla="*/ 799707 h 1348350"/>
                <a:gd name="connsiteX3-15" fmla="*/ 0 w 1219850"/>
                <a:gd name="connsiteY3-16" fmla="*/ 1348350 h 1348350"/>
              </a:gdLst>
              <a:ahLst/>
              <a:cxnLst>
                <a:cxn ang="0">
                  <a:pos x="connsiteX0-1" y="connsiteY0-2"/>
                </a:cxn>
                <a:cxn ang="0">
                  <a:pos x="connsiteX1-3" y="connsiteY1-4"/>
                </a:cxn>
                <a:cxn ang="0">
                  <a:pos x="connsiteX2-5" y="connsiteY2-6"/>
                </a:cxn>
                <a:cxn ang="0">
                  <a:pos x="connsiteX3-7" y="connsiteY3-8"/>
                </a:cxn>
              </a:cxnLst>
              <a:rect l="l" t="t" r="r" b="b"/>
              <a:pathLst>
                <a:path w="1219850" h="1348350">
                  <a:moveTo>
                    <a:pt x="0" y="1348350"/>
                  </a:moveTo>
                  <a:lnTo>
                    <a:pt x="410907" y="0"/>
                  </a:lnTo>
                  <a:lnTo>
                    <a:pt x="1219850" y="799707"/>
                  </a:lnTo>
                  <a:lnTo>
                    <a:pt x="0" y="1348350"/>
                  </a:lnTo>
                  <a:close/>
                </a:path>
              </a:pathLst>
            </a:cu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20084185">
              <a:off x="6561961" y="-333315"/>
              <a:ext cx="1320273" cy="1320273"/>
            </a:xfrm>
            <a:prstGeom prst="rtTriangle">
              <a:avLst/>
            </a:prstGeom>
            <a:noFill/>
            <a:extLst>
              <a:ext uri="{909E8E84-426E-40DD-AFC4-6F175D3DCCD1}">
                <a14:hiddenFill xmlns:a14="http://schemas.microsoft.com/office/drawing/2010/main">
                  <a:solidFill>
                    <a:srgbClr val="FFFFFF"/>
                  </a:solidFill>
                </a14:hiddenFill>
              </a:ext>
            </a:extLst>
          </p:spPr>
        </p:pic>
        <p:sp>
          <p:nvSpPr>
            <p:cNvPr id="12" name="等腰三角形 9"/>
            <p:cNvSpPr/>
            <p:nvPr/>
          </p:nvSpPr>
          <p:spPr>
            <a:xfrm rot="16200000">
              <a:off x="7461447" y="-1075608"/>
              <a:ext cx="606665" cy="2757598"/>
            </a:xfrm>
            <a:custGeom>
              <a:avLst/>
              <a:gdLst>
                <a:gd name="connsiteX0" fmla="*/ 0 w 1058488"/>
                <a:gd name="connsiteY0" fmla="*/ 1090164 h 1090164"/>
                <a:gd name="connsiteX1" fmla="*/ 529244 w 1058488"/>
                <a:gd name="connsiteY1" fmla="*/ 0 h 1090164"/>
                <a:gd name="connsiteX2" fmla="*/ 1058488 w 1058488"/>
                <a:gd name="connsiteY2" fmla="*/ 1090164 h 1090164"/>
                <a:gd name="connsiteX3" fmla="*/ 0 w 1058488"/>
                <a:gd name="connsiteY3" fmla="*/ 1090164 h 1090164"/>
                <a:gd name="connsiteX0-1" fmla="*/ 0 w 1338187"/>
                <a:gd name="connsiteY0-2" fmla="*/ 1090164 h 1090164"/>
                <a:gd name="connsiteX1-3" fmla="*/ 529244 w 1338187"/>
                <a:gd name="connsiteY1-4" fmla="*/ 0 h 1090164"/>
                <a:gd name="connsiteX2-5" fmla="*/ 1338187 w 1338187"/>
                <a:gd name="connsiteY2-6" fmla="*/ 799707 h 1090164"/>
                <a:gd name="connsiteX3-7" fmla="*/ 0 w 1338187"/>
                <a:gd name="connsiteY3-8" fmla="*/ 1090164 h 1090164"/>
                <a:gd name="connsiteX0-9" fmla="*/ 0 w 1219850"/>
                <a:gd name="connsiteY0-10" fmla="*/ 1348350 h 1348350"/>
                <a:gd name="connsiteX1-11" fmla="*/ 410907 w 1219850"/>
                <a:gd name="connsiteY1-12" fmla="*/ 0 h 1348350"/>
                <a:gd name="connsiteX2-13" fmla="*/ 1219850 w 1219850"/>
                <a:gd name="connsiteY2-14" fmla="*/ 799707 h 1348350"/>
                <a:gd name="connsiteX3-15" fmla="*/ 0 w 1219850"/>
                <a:gd name="connsiteY3-16" fmla="*/ 1348350 h 1348350"/>
                <a:gd name="connsiteX0-17" fmla="*/ 0 w 1413488"/>
                <a:gd name="connsiteY0-18" fmla="*/ 1724868 h 1724868"/>
                <a:gd name="connsiteX1-19" fmla="*/ 604545 w 1413488"/>
                <a:gd name="connsiteY1-20" fmla="*/ 0 h 1724868"/>
                <a:gd name="connsiteX2-21" fmla="*/ 1413488 w 1413488"/>
                <a:gd name="connsiteY2-22" fmla="*/ 799707 h 1724868"/>
                <a:gd name="connsiteX3-23" fmla="*/ 0 w 1413488"/>
                <a:gd name="connsiteY3-24" fmla="*/ 1724868 h 1724868"/>
                <a:gd name="connsiteX0-25" fmla="*/ 0 w 606665"/>
                <a:gd name="connsiteY0-26" fmla="*/ 1724868 h 2757598"/>
                <a:gd name="connsiteX1-27" fmla="*/ 604545 w 606665"/>
                <a:gd name="connsiteY1-28" fmla="*/ 0 h 2757598"/>
                <a:gd name="connsiteX2-29" fmla="*/ 606665 w 606665"/>
                <a:gd name="connsiteY2-30" fmla="*/ 2757598 h 2757598"/>
                <a:gd name="connsiteX3-31" fmla="*/ 0 w 606665"/>
                <a:gd name="connsiteY3-32" fmla="*/ 1724868 h 2757598"/>
              </a:gdLst>
              <a:ahLst/>
              <a:cxnLst>
                <a:cxn ang="0">
                  <a:pos x="connsiteX0-1" y="connsiteY0-2"/>
                </a:cxn>
                <a:cxn ang="0">
                  <a:pos x="connsiteX1-3" y="connsiteY1-4"/>
                </a:cxn>
                <a:cxn ang="0">
                  <a:pos x="connsiteX2-5" y="connsiteY2-6"/>
                </a:cxn>
                <a:cxn ang="0">
                  <a:pos x="connsiteX3-7" y="connsiteY3-8"/>
                </a:cxn>
              </a:cxnLst>
              <a:rect l="l" t="t" r="r" b="b"/>
              <a:pathLst>
                <a:path w="606665" h="2757598">
                  <a:moveTo>
                    <a:pt x="0" y="1724868"/>
                  </a:moveTo>
                  <a:lnTo>
                    <a:pt x="604545" y="0"/>
                  </a:lnTo>
                  <a:cubicBezTo>
                    <a:pt x="605252" y="919199"/>
                    <a:pt x="605958" y="1838399"/>
                    <a:pt x="606665" y="2757598"/>
                  </a:cubicBezTo>
                  <a:lnTo>
                    <a:pt x="0" y="1724868"/>
                  </a:lnTo>
                  <a:close/>
                </a:path>
              </a:pathLst>
            </a:cu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9"/>
            <p:cNvSpPr/>
            <p:nvPr/>
          </p:nvSpPr>
          <p:spPr>
            <a:xfrm rot="16200000">
              <a:off x="3875831" y="-682387"/>
              <a:ext cx="851970" cy="2183806"/>
            </a:xfrm>
            <a:custGeom>
              <a:avLst/>
              <a:gdLst>
                <a:gd name="connsiteX0" fmla="*/ 0 w 1058488"/>
                <a:gd name="connsiteY0" fmla="*/ 1090164 h 1090164"/>
                <a:gd name="connsiteX1" fmla="*/ 529244 w 1058488"/>
                <a:gd name="connsiteY1" fmla="*/ 0 h 1090164"/>
                <a:gd name="connsiteX2" fmla="*/ 1058488 w 1058488"/>
                <a:gd name="connsiteY2" fmla="*/ 1090164 h 1090164"/>
                <a:gd name="connsiteX3" fmla="*/ 0 w 1058488"/>
                <a:gd name="connsiteY3" fmla="*/ 1090164 h 1090164"/>
                <a:gd name="connsiteX0-1" fmla="*/ 0 w 1338187"/>
                <a:gd name="connsiteY0-2" fmla="*/ 1090164 h 1090164"/>
                <a:gd name="connsiteX1-3" fmla="*/ 529244 w 1338187"/>
                <a:gd name="connsiteY1-4" fmla="*/ 0 h 1090164"/>
                <a:gd name="connsiteX2-5" fmla="*/ 1338187 w 1338187"/>
                <a:gd name="connsiteY2-6" fmla="*/ 799707 h 1090164"/>
                <a:gd name="connsiteX3-7" fmla="*/ 0 w 1338187"/>
                <a:gd name="connsiteY3-8" fmla="*/ 1090164 h 1090164"/>
                <a:gd name="connsiteX0-9" fmla="*/ 0 w 1219850"/>
                <a:gd name="connsiteY0-10" fmla="*/ 1348350 h 1348350"/>
                <a:gd name="connsiteX1-11" fmla="*/ 410907 w 1219850"/>
                <a:gd name="connsiteY1-12" fmla="*/ 0 h 1348350"/>
                <a:gd name="connsiteX2-13" fmla="*/ 1219850 w 1219850"/>
                <a:gd name="connsiteY2-14" fmla="*/ 799707 h 1348350"/>
                <a:gd name="connsiteX3-15" fmla="*/ 0 w 1219850"/>
                <a:gd name="connsiteY3-16" fmla="*/ 1348350 h 1348350"/>
                <a:gd name="connsiteX0-17" fmla="*/ 0 w 1058485"/>
                <a:gd name="connsiteY0-18" fmla="*/ 2477903 h 2477903"/>
                <a:gd name="connsiteX1-19" fmla="*/ 249542 w 1058485"/>
                <a:gd name="connsiteY1-20" fmla="*/ 0 h 2477903"/>
                <a:gd name="connsiteX2-21" fmla="*/ 1058485 w 1058485"/>
                <a:gd name="connsiteY2-22" fmla="*/ 799707 h 2477903"/>
                <a:gd name="connsiteX3-23" fmla="*/ 0 w 1058485"/>
                <a:gd name="connsiteY3-24" fmla="*/ 2477903 h 2477903"/>
                <a:gd name="connsiteX0-25" fmla="*/ 415313 w 664855"/>
                <a:gd name="connsiteY0-26" fmla="*/ 2477903 h 2477903"/>
                <a:gd name="connsiteX1-27" fmla="*/ 664855 w 664855"/>
                <a:gd name="connsiteY1-28" fmla="*/ 0 h 2477903"/>
                <a:gd name="connsiteX2-29" fmla="*/ 0 w 664855"/>
                <a:gd name="connsiteY2-30" fmla="*/ 745918 h 2477903"/>
                <a:gd name="connsiteX3-31" fmla="*/ 415313 w 664855"/>
                <a:gd name="connsiteY3-32" fmla="*/ 2477903 h 2477903"/>
                <a:gd name="connsiteX0-33" fmla="*/ 415313 w 1267283"/>
                <a:gd name="connsiteY0-34" fmla="*/ 1731985 h 1731985"/>
                <a:gd name="connsiteX1-35" fmla="*/ 1267283 w 1267283"/>
                <a:gd name="connsiteY1-36" fmla="*/ 889245 h 1731985"/>
                <a:gd name="connsiteX2-37" fmla="*/ 0 w 1267283"/>
                <a:gd name="connsiteY2-38" fmla="*/ 0 h 1731985"/>
                <a:gd name="connsiteX3-39" fmla="*/ 415313 w 1267283"/>
                <a:gd name="connsiteY3-40" fmla="*/ 1731985 h 1731985"/>
                <a:gd name="connsiteX0-41" fmla="*/ 0 w 851970"/>
                <a:gd name="connsiteY0-42" fmla="*/ 2183806 h 2183806"/>
                <a:gd name="connsiteX1-43" fmla="*/ 851970 w 851970"/>
                <a:gd name="connsiteY1-44" fmla="*/ 1341066 h 2183806"/>
                <a:gd name="connsiteX2-45" fmla="*/ 832574 w 851970"/>
                <a:gd name="connsiteY2-46" fmla="*/ 0 h 2183806"/>
                <a:gd name="connsiteX3-47" fmla="*/ 0 w 851970"/>
                <a:gd name="connsiteY3-48" fmla="*/ 2183806 h 2183806"/>
              </a:gdLst>
              <a:ahLst/>
              <a:cxnLst>
                <a:cxn ang="0">
                  <a:pos x="connsiteX0-1" y="connsiteY0-2"/>
                </a:cxn>
                <a:cxn ang="0">
                  <a:pos x="connsiteX1-3" y="connsiteY1-4"/>
                </a:cxn>
                <a:cxn ang="0">
                  <a:pos x="connsiteX2-5" y="connsiteY2-6"/>
                </a:cxn>
                <a:cxn ang="0">
                  <a:pos x="connsiteX3-7" y="connsiteY3-8"/>
                </a:cxn>
              </a:cxnLst>
              <a:rect l="l" t="t" r="r" b="b"/>
              <a:pathLst>
                <a:path w="851970" h="2183806">
                  <a:moveTo>
                    <a:pt x="0" y="2183806"/>
                  </a:moveTo>
                  <a:lnTo>
                    <a:pt x="851970" y="1341066"/>
                  </a:lnTo>
                  <a:lnTo>
                    <a:pt x="832574" y="0"/>
                  </a:lnTo>
                  <a:lnTo>
                    <a:pt x="0" y="2183806"/>
                  </a:lnTo>
                  <a:close/>
                </a:path>
              </a:pathLst>
            </a:cu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7" name="图表 26"/>
          <p:cNvGraphicFramePr/>
          <p:nvPr/>
        </p:nvGraphicFramePr>
        <p:xfrm>
          <a:off x="3068787" y="1489678"/>
          <a:ext cx="6039224" cy="2930098"/>
        </p:xfrm>
        <a:graphic>
          <a:graphicData uri="http://schemas.openxmlformats.org/drawingml/2006/chart">
            <c:chart xmlns:c="http://schemas.openxmlformats.org/drawingml/2006/chart" xmlns:r="http://schemas.openxmlformats.org/officeDocument/2006/relationships" r:id="rId1"/>
          </a:graphicData>
        </a:graphic>
      </p:graphicFrame>
      <p:sp>
        <p:nvSpPr>
          <p:cNvPr id="15" name="TextBox 14"/>
          <p:cNvSpPr txBox="1"/>
          <p:nvPr/>
        </p:nvSpPr>
        <p:spPr>
          <a:xfrm>
            <a:off x="443987" y="228693"/>
            <a:ext cx="2339103" cy="523220"/>
          </a:xfrm>
          <a:prstGeom prst="rect">
            <a:avLst/>
          </a:prstGeom>
          <a:noFill/>
        </p:spPr>
        <p:txBody>
          <a:bodyPr wrap="none" rtlCol="0">
            <a:spAutoFit/>
          </a:bodyPr>
          <a:lstStyle/>
          <a:p>
            <a:pPr algn="ctr"/>
            <a:r>
              <a:rPr lang="zh-CN" altLang="en-US" sz="2800" b="1" dirty="0">
                <a:solidFill>
                  <a:srgbClr val="800080"/>
                </a:solidFill>
                <a:latin typeface="Adobe Gothic Std B" pitchFamily="34" charset="-128"/>
                <a:ea typeface="Adobe Gothic Std B" pitchFamily="34" charset="-128"/>
              </a:rPr>
              <a:t>点击输入标题</a:t>
            </a:r>
            <a:endParaRPr lang="zh-CN" altLang="en-US" sz="2800" b="1" dirty="0">
              <a:solidFill>
                <a:srgbClr val="800080"/>
              </a:solidFill>
              <a:latin typeface="Adobe Gothic Std B"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90"/>
                                          </p:val>
                                        </p:tav>
                                        <p:tav tm="100000">
                                          <p:val>
                                            <p:fltVal val="0"/>
                                          </p:val>
                                        </p:tav>
                                      </p:tavLst>
                                    </p:anim>
                                    <p:animEffect transition="in" filter="fade">
                                      <p:cBhvr>
                                        <p:cTn id="23" dur="500"/>
                                        <p:tgtEl>
                                          <p:spTgt spid="3"/>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Graphic spid="27" grpId="0">
        <p:bldAsOne/>
      </p:bldGraphic>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a:stCxn id="15" idx="2"/>
            <a:endCxn id="16" idx="6"/>
          </p:cNvCxnSpPr>
          <p:nvPr/>
        </p:nvCxnSpPr>
        <p:spPr>
          <a:xfrm flipH="1">
            <a:off x="5490038" y="3829231"/>
            <a:ext cx="1602242" cy="561023"/>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1" idx="7"/>
          </p:cNvCxnSpPr>
          <p:nvPr/>
        </p:nvCxnSpPr>
        <p:spPr>
          <a:xfrm flipH="1">
            <a:off x="3958524" y="2534027"/>
            <a:ext cx="871816" cy="7109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3" idx="7"/>
          </p:cNvCxnSpPr>
          <p:nvPr/>
        </p:nvCxnSpPr>
        <p:spPr>
          <a:xfrm flipV="1">
            <a:off x="7573364" y="1851670"/>
            <a:ext cx="300740" cy="57231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8" idx="6"/>
          </p:cNvCxnSpPr>
          <p:nvPr/>
        </p:nvCxnSpPr>
        <p:spPr>
          <a:xfrm flipH="1">
            <a:off x="4230529" y="2296018"/>
            <a:ext cx="1709623" cy="948956"/>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flipV="1">
            <a:off x="0" y="-3"/>
            <a:ext cx="6300192" cy="3435847"/>
          </a:xfrm>
          <a:prstGeom prst="rtTriangle">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884512" y="713256"/>
            <a:ext cx="4104456" cy="1026179"/>
          </a:xfrm>
          <a:custGeom>
            <a:avLst/>
            <a:gdLst>
              <a:gd name="connsiteX0" fmla="*/ 0 w 4104456"/>
              <a:gd name="connsiteY0" fmla="*/ 0 h 1004664"/>
              <a:gd name="connsiteX1" fmla="*/ 4104456 w 4104456"/>
              <a:gd name="connsiteY1" fmla="*/ 0 h 1004664"/>
              <a:gd name="connsiteX2" fmla="*/ 4104456 w 4104456"/>
              <a:gd name="connsiteY2" fmla="*/ 1004664 h 1004664"/>
              <a:gd name="connsiteX3" fmla="*/ 0 w 4104456"/>
              <a:gd name="connsiteY3" fmla="*/ 1004664 h 1004664"/>
              <a:gd name="connsiteX4" fmla="*/ 0 w 4104456"/>
              <a:gd name="connsiteY4" fmla="*/ 0 h 1004664"/>
              <a:gd name="connsiteX0-1" fmla="*/ 0 w 4104456"/>
              <a:gd name="connsiteY0-2" fmla="*/ 0 h 1026179"/>
              <a:gd name="connsiteX1-3" fmla="*/ 4104456 w 4104456"/>
              <a:gd name="connsiteY1-4" fmla="*/ 0 h 1026179"/>
              <a:gd name="connsiteX2-5" fmla="*/ 2329444 w 4104456"/>
              <a:gd name="connsiteY2-6" fmla="*/ 1026179 h 1026179"/>
              <a:gd name="connsiteX3-7" fmla="*/ 0 w 4104456"/>
              <a:gd name="connsiteY3-8" fmla="*/ 1004664 h 1026179"/>
              <a:gd name="connsiteX4-9" fmla="*/ 0 w 4104456"/>
              <a:gd name="connsiteY4-10" fmla="*/ 0 h 10261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04456" h="1026179">
                <a:moveTo>
                  <a:pt x="0" y="0"/>
                </a:moveTo>
                <a:lnTo>
                  <a:pt x="4104456" y="0"/>
                </a:lnTo>
                <a:lnTo>
                  <a:pt x="2329444" y="1026179"/>
                </a:lnTo>
                <a:lnTo>
                  <a:pt x="0" y="1004664"/>
                </a:lnTo>
                <a:lnTo>
                  <a:pt x="0" y="0"/>
                </a:lnTo>
                <a:close/>
              </a:path>
            </a:pathLst>
          </a:custGeom>
          <a:solidFill>
            <a:srgbClr val="FFFFFF">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00080"/>
              </a:solidFill>
            </a:endParaRPr>
          </a:p>
        </p:txBody>
      </p:sp>
      <p:sp>
        <p:nvSpPr>
          <p:cNvPr id="5" name="TextBox 4"/>
          <p:cNvSpPr txBox="1"/>
          <p:nvPr/>
        </p:nvSpPr>
        <p:spPr>
          <a:xfrm>
            <a:off x="1206134" y="965368"/>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endParaRPr lang="zh-CN" altLang="en-US" dirty="0"/>
          </a:p>
        </p:txBody>
      </p:sp>
      <p:sp>
        <p:nvSpPr>
          <p:cNvPr id="6" name="椭圆 5"/>
          <p:cNvSpPr/>
          <p:nvPr/>
        </p:nvSpPr>
        <p:spPr>
          <a:xfrm>
            <a:off x="7503375" y="899180"/>
            <a:ext cx="1115993" cy="1115993"/>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490038" y="2112615"/>
            <a:ext cx="1054968" cy="1054968"/>
          </a:xfrm>
          <a:prstGeom prst="ellipse">
            <a:avLst/>
          </a:prstGeom>
          <a:solidFill>
            <a:srgbClr val="CC00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316129" y="2787774"/>
            <a:ext cx="914400" cy="9144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760565" y="2197039"/>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940152" y="3763791"/>
            <a:ext cx="1054968" cy="105496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745856" y="2519532"/>
            <a:ext cx="98979" cy="98979"/>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061371" y="2717490"/>
            <a:ext cx="98979" cy="98979"/>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404396" y="2394997"/>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40352" y="4011910"/>
            <a:ext cx="98979" cy="98979"/>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92280" y="3730252"/>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292080" y="4291275"/>
            <a:ext cx="197958" cy="197958"/>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13" idx="6"/>
            <a:endCxn id="12" idx="5"/>
          </p:cNvCxnSpPr>
          <p:nvPr/>
        </p:nvCxnSpPr>
        <p:spPr>
          <a:xfrm>
            <a:off x="7602354" y="2493976"/>
            <a:ext cx="543501" cy="307998"/>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1" idx="0"/>
            <a:endCxn id="9" idx="6"/>
          </p:cNvCxnSpPr>
          <p:nvPr/>
        </p:nvCxnSpPr>
        <p:spPr>
          <a:xfrm flipH="1" flipV="1">
            <a:off x="3958523" y="2296018"/>
            <a:ext cx="836823" cy="223514"/>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4" idx="0"/>
            <a:endCxn id="15" idx="6"/>
          </p:cNvCxnSpPr>
          <p:nvPr/>
        </p:nvCxnSpPr>
        <p:spPr>
          <a:xfrm flipH="1" flipV="1">
            <a:off x="7290238" y="3829231"/>
            <a:ext cx="499604" cy="182679"/>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3" idx="4"/>
            <a:endCxn id="15" idx="0"/>
          </p:cNvCxnSpPr>
          <p:nvPr/>
        </p:nvCxnSpPr>
        <p:spPr>
          <a:xfrm flipH="1">
            <a:off x="7191259" y="2592955"/>
            <a:ext cx="312116" cy="113729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7" idx="7"/>
          </p:cNvCxnSpPr>
          <p:nvPr/>
        </p:nvCxnSpPr>
        <p:spPr>
          <a:xfrm flipH="1" flipV="1">
            <a:off x="6390510" y="2267111"/>
            <a:ext cx="1013887" cy="226865"/>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64848" y="1210249"/>
            <a:ext cx="1694695" cy="369332"/>
          </a:xfrm>
          <a:prstGeom prst="rect">
            <a:avLst/>
          </a:prstGeom>
          <a:noFill/>
        </p:spPr>
        <p:txBody>
          <a:bodyPr wrap="none" rtlCol="0">
            <a:spAutoFit/>
          </a:bodyPr>
          <a:lstStyle/>
          <a:p>
            <a:r>
              <a:rPr lang="zh-CN" altLang="en-US" b="1" dirty="0">
                <a:solidFill>
                  <a:srgbClr val="800080"/>
                </a:solidFill>
              </a:rPr>
              <a:t>点击输入标题</a:t>
            </a:r>
            <a:r>
              <a:rPr lang="en-US" altLang="zh-CN" b="1" dirty="0">
                <a:solidFill>
                  <a:srgbClr val="800080"/>
                </a:solidFill>
              </a:rPr>
              <a:t>&gt;</a:t>
            </a:r>
            <a:endParaRPr lang="zh-CN" altLang="en-US" b="1" dirty="0">
              <a:solidFill>
                <a:srgbClr val="800080"/>
              </a:solidFill>
            </a:endParaRPr>
          </a:p>
        </p:txBody>
      </p:sp>
      <p:sp>
        <p:nvSpPr>
          <p:cNvPr id="55" name="TextBox 54"/>
          <p:cNvSpPr txBox="1"/>
          <p:nvPr/>
        </p:nvSpPr>
        <p:spPr>
          <a:xfrm>
            <a:off x="1657130" y="3060308"/>
            <a:ext cx="1694695" cy="369332"/>
          </a:xfrm>
          <a:prstGeom prst="rect">
            <a:avLst/>
          </a:prstGeom>
          <a:noFill/>
        </p:spPr>
        <p:txBody>
          <a:bodyPr wrap="none" rtlCol="0">
            <a:spAutoFit/>
          </a:bodyPr>
          <a:lstStyle/>
          <a:p>
            <a:r>
              <a:rPr lang="zh-CN" altLang="en-US" b="1" dirty="0">
                <a:solidFill>
                  <a:srgbClr val="800080"/>
                </a:solidFill>
              </a:rPr>
              <a:t>点击输入标题</a:t>
            </a:r>
            <a:r>
              <a:rPr lang="en-US" altLang="zh-CN" b="1" dirty="0">
                <a:solidFill>
                  <a:srgbClr val="800080"/>
                </a:solidFill>
              </a:rPr>
              <a:t>&gt;</a:t>
            </a:r>
            <a:endParaRPr lang="zh-CN" altLang="en-US" b="1" dirty="0">
              <a:solidFill>
                <a:srgbClr val="800080"/>
              </a:solidFill>
            </a:endParaRPr>
          </a:p>
        </p:txBody>
      </p:sp>
      <p:sp>
        <p:nvSpPr>
          <p:cNvPr id="56" name="TextBox 55"/>
          <p:cNvSpPr txBox="1"/>
          <p:nvPr/>
        </p:nvSpPr>
        <p:spPr>
          <a:xfrm>
            <a:off x="4505934" y="4489233"/>
            <a:ext cx="1694695" cy="369332"/>
          </a:xfrm>
          <a:prstGeom prst="rect">
            <a:avLst/>
          </a:prstGeom>
          <a:noFill/>
        </p:spPr>
        <p:txBody>
          <a:bodyPr wrap="none" rtlCol="0">
            <a:spAutoFit/>
          </a:bodyPr>
          <a:lstStyle/>
          <a:p>
            <a:r>
              <a:rPr lang="zh-CN" altLang="en-US" b="1" dirty="0">
                <a:solidFill>
                  <a:srgbClr val="800080"/>
                </a:solidFill>
              </a:rPr>
              <a:t>点击输入标题</a:t>
            </a:r>
            <a:r>
              <a:rPr lang="en-US" altLang="zh-CN" b="1" dirty="0">
                <a:solidFill>
                  <a:srgbClr val="800080"/>
                </a:solidFill>
              </a:rPr>
              <a:t>&gt;</a:t>
            </a:r>
            <a:endParaRPr lang="zh-CN" altLang="en-US" b="1" dirty="0">
              <a:solidFill>
                <a:srgbClr val="800080"/>
              </a:solidFill>
            </a:endParaRPr>
          </a:p>
        </p:txBody>
      </p:sp>
      <p:sp>
        <p:nvSpPr>
          <p:cNvPr id="57" name="TextBox 56"/>
          <p:cNvSpPr txBox="1"/>
          <p:nvPr/>
        </p:nvSpPr>
        <p:spPr>
          <a:xfrm>
            <a:off x="5186716" y="3167583"/>
            <a:ext cx="1747594" cy="369332"/>
          </a:xfrm>
          <a:prstGeom prst="rect">
            <a:avLst/>
          </a:prstGeom>
          <a:noFill/>
        </p:spPr>
        <p:txBody>
          <a:bodyPr wrap="none" rtlCol="0">
            <a:spAutoFit/>
          </a:bodyPr>
          <a:lstStyle/>
          <a:p>
            <a:r>
              <a:rPr lang="zh-CN" altLang="en-US" b="1" dirty="0">
                <a:solidFill>
                  <a:srgbClr val="800080"/>
                </a:solidFill>
              </a:rPr>
              <a:t>点击输入标题</a:t>
            </a:r>
            <a:r>
              <a:rPr lang="en-US" altLang="zh-CN" b="1" dirty="0">
                <a:solidFill>
                  <a:srgbClr val="800080"/>
                </a:solidFill>
              </a:rPr>
              <a:t> &gt;</a:t>
            </a:r>
            <a:endParaRPr lang="zh-CN" altLang="en-US" b="1" dirty="0">
              <a:solidFill>
                <a:srgbClr val="800080"/>
              </a:solidFill>
            </a:endParaRPr>
          </a:p>
        </p:txBody>
      </p:sp>
      <p:sp>
        <p:nvSpPr>
          <p:cNvPr id="58" name="KSO_Shape"/>
          <p:cNvSpPr/>
          <p:nvPr/>
        </p:nvSpPr>
        <p:spPr bwMode="auto">
          <a:xfrm>
            <a:off x="3606790" y="2981325"/>
            <a:ext cx="333077" cy="527298"/>
          </a:xfrm>
          <a:custGeom>
            <a:avLst/>
            <a:gdLst>
              <a:gd name="T0" fmla="*/ 752466 w 3864"/>
              <a:gd name="T1" fmla="*/ 18704 h 6111"/>
              <a:gd name="T2" fmla="*/ 914176 w 3864"/>
              <a:gd name="T3" fmla="*/ 86973 h 6111"/>
              <a:gd name="T4" fmla="*/ 1037561 w 3864"/>
              <a:gd name="T5" fmla="*/ 186728 h 6111"/>
              <a:gd name="T6" fmla="*/ 1138202 w 3864"/>
              <a:gd name="T7" fmla="*/ 327631 h 6111"/>
              <a:gd name="T8" fmla="*/ 1194598 w 3864"/>
              <a:gd name="T9" fmla="*/ 495344 h 6111"/>
              <a:gd name="T10" fmla="*/ 1198025 w 3864"/>
              <a:gd name="T11" fmla="*/ 684254 h 6111"/>
              <a:gd name="T12" fmla="*/ 1120442 w 3864"/>
              <a:gd name="T13" fmla="*/ 908390 h 6111"/>
              <a:gd name="T14" fmla="*/ 995186 w 3864"/>
              <a:gd name="T15" fmla="*/ 1057710 h 6111"/>
              <a:gd name="T16" fmla="*/ 1019490 w 3864"/>
              <a:gd name="T17" fmla="*/ 1234774 h 6111"/>
              <a:gd name="T18" fmla="*/ 1022605 w 3864"/>
              <a:gd name="T19" fmla="*/ 1374431 h 6111"/>
              <a:gd name="T20" fmla="*/ 1029772 w 3864"/>
              <a:gd name="T21" fmla="*/ 1510658 h 6111"/>
              <a:gd name="T22" fmla="*/ 994252 w 3864"/>
              <a:gd name="T23" fmla="*/ 1669642 h 6111"/>
              <a:gd name="T24" fmla="*/ 192556 w 3864"/>
              <a:gd name="T25" fmla="*/ 1612283 h 6111"/>
              <a:gd name="T26" fmla="*/ 208135 w 3864"/>
              <a:gd name="T27" fmla="*/ 1505982 h 6111"/>
              <a:gd name="T28" fmla="*/ 192556 w 3864"/>
              <a:gd name="T29" fmla="*/ 1387523 h 6111"/>
              <a:gd name="T30" fmla="*/ 208135 w 3864"/>
              <a:gd name="T31" fmla="*/ 1281222 h 6111"/>
              <a:gd name="T32" fmla="*/ 217171 w 3864"/>
              <a:gd name="T33" fmla="*/ 1065191 h 6111"/>
              <a:gd name="T34" fmla="*/ 87242 w 3864"/>
              <a:gd name="T35" fmla="*/ 914624 h 6111"/>
              <a:gd name="T36" fmla="*/ 5920 w 3864"/>
              <a:gd name="T37" fmla="*/ 686124 h 6111"/>
              <a:gd name="T38" fmla="*/ 9347 w 3864"/>
              <a:gd name="T39" fmla="*/ 495344 h 6111"/>
              <a:gd name="T40" fmla="*/ 66055 w 3864"/>
              <a:gd name="T41" fmla="*/ 327631 h 6111"/>
              <a:gd name="T42" fmla="*/ 166072 w 3864"/>
              <a:gd name="T43" fmla="*/ 186728 h 6111"/>
              <a:gd name="T44" fmla="*/ 289769 w 3864"/>
              <a:gd name="T45" fmla="*/ 86973 h 6111"/>
              <a:gd name="T46" fmla="*/ 451479 w 3864"/>
              <a:gd name="T47" fmla="*/ 18704 h 6111"/>
              <a:gd name="T48" fmla="*/ 469551 w 3864"/>
              <a:gd name="T49" fmla="*/ 716986 h 6111"/>
              <a:gd name="T50" fmla="*/ 518157 w 3864"/>
              <a:gd name="T51" fmla="*/ 721350 h 6111"/>
              <a:gd name="T52" fmla="*/ 583589 w 3864"/>
              <a:gd name="T53" fmla="*/ 726338 h 6111"/>
              <a:gd name="T54" fmla="*/ 636869 w 3864"/>
              <a:gd name="T55" fmla="*/ 711375 h 6111"/>
              <a:gd name="T56" fmla="*/ 708844 w 3864"/>
              <a:gd name="T57" fmla="*/ 728208 h 6111"/>
              <a:gd name="T58" fmla="*/ 798891 w 3864"/>
              <a:gd name="T59" fmla="*/ 1184273 h 6111"/>
              <a:gd name="T60" fmla="*/ 933805 w 3864"/>
              <a:gd name="T61" fmla="*/ 944863 h 6111"/>
              <a:gd name="T62" fmla="*/ 1034134 w 3864"/>
              <a:gd name="T63" fmla="*/ 803648 h 6111"/>
              <a:gd name="T64" fmla="*/ 1078378 w 3864"/>
              <a:gd name="T65" fmla="*/ 618790 h 6111"/>
              <a:gd name="T66" fmla="*/ 1064046 w 3864"/>
              <a:gd name="T67" fmla="*/ 482563 h 6111"/>
              <a:gd name="T68" fmla="*/ 1009519 w 3864"/>
              <a:gd name="T69" fmla="*/ 354440 h 6111"/>
              <a:gd name="T70" fmla="*/ 930689 w 3864"/>
              <a:gd name="T71" fmla="*/ 256868 h 6111"/>
              <a:gd name="T72" fmla="*/ 819144 w 3864"/>
              <a:gd name="T73" fmla="*/ 177064 h 6111"/>
              <a:gd name="T74" fmla="*/ 686411 w 3864"/>
              <a:gd name="T75" fmla="*/ 132175 h 6111"/>
              <a:gd name="T76" fmla="*/ 553054 w 3864"/>
              <a:gd name="T77" fmla="*/ 127187 h 6111"/>
              <a:gd name="T78" fmla="*/ 415959 w 3864"/>
              <a:gd name="T79" fmla="*/ 162413 h 6111"/>
              <a:gd name="T80" fmla="*/ 298494 w 3864"/>
              <a:gd name="T81" fmla="*/ 234111 h 6111"/>
              <a:gd name="T82" fmla="*/ 213121 w 3864"/>
              <a:gd name="T83" fmla="*/ 326073 h 6111"/>
              <a:gd name="T84" fmla="*/ 150182 w 3864"/>
              <a:gd name="T85" fmla="*/ 448895 h 6111"/>
              <a:gd name="T86" fmla="*/ 125255 w 3864"/>
              <a:gd name="T87" fmla="*/ 589799 h 6111"/>
              <a:gd name="T88" fmla="*/ 152674 w 3864"/>
              <a:gd name="T89" fmla="*/ 764057 h 6111"/>
              <a:gd name="T90" fmla="*/ 242098 w 3864"/>
              <a:gd name="T91" fmla="*/ 915560 h 6111"/>
              <a:gd name="T92" fmla="*/ 415959 w 3864"/>
              <a:gd name="T93" fmla="*/ 1043682 h 6111"/>
              <a:gd name="T94" fmla="*/ 711649 w 3864"/>
              <a:gd name="T95" fmla="*/ 759070 h 6111"/>
              <a:gd name="T96" fmla="*/ 637181 w 3864"/>
              <a:gd name="T97" fmla="*/ 750965 h 6111"/>
              <a:gd name="T98" fmla="*/ 565829 w 3864"/>
              <a:gd name="T99" fmla="*/ 752835 h 6111"/>
              <a:gd name="T100" fmla="*/ 499151 w 3864"/>
              <a:gd name="T101" fmla="*/ 755641 h 6111"/>
              <a:gd name="T102" fmla="*/ 724735 w 3864"/>
              <a:gd name="T103" fmla="*/ 757199 h 6111"/>
              <a:gd name="T104" fmla="*/ 459580 w 3864"/>
              <a:gd name="T105" fmla="*/ 1821144 h 6111"/>
              <a:gd name="T106" fmla="*/ 525012 w 3864"/>
              <a:gd name="T107" fmla="*/ 1883802 h 6111"/>
              <a:gd name="T108" fmla="*/ 607893 w 3864"/>
              <a:gd name="T109" fmla="*/ 1905000 h 6111"/>
              <a:gd name="T110" fmla="*/ 704794 w 3864"/>
              <a:gd name="T111" fmla="*/ 1875385 h 6111"/>
              <a:gd name="T112" fmla="*/ 767421 w 3864"/>
              <a:gd name="T113" fmla="*/ 1799323 h 6111"/>
              <a:gd name="T114" fmla="*/ 906075 w 3864"/>
              <a:gd name="T115" fmla="*/ 1524998 h 6111"/>
              <a:gd name="T116" fmla="*/ 906698 w 3864"/>
              <a:gd name="T117" fmla="*/ 1530609 h 6111"/>
              <a:gd name="T118" fmla="*/ 906075 w 3864"/>
              <a:gd name="T119" fmla="*/ 1319254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a:noFill/>
          </a:ln>
        </p:spPr>
        <p:txBody>
          <a:bodyPr/>
          <a:lstStyle/>
          <a:p>
            <a:endParaRPr lang="zh-CN" altLang="en-US"/>
          </a:p>
        </p:txBody>
      </p:sp>
      <p:sp>
        <p:nvSpPr>
          <p:cNvPr id="60" name="KSO_Shape"/>
          <p:cNvSpPr/>
          <p:nvPr/>
        </p:nvSpPr>
        <p:spPr bwMode="auto">
          <a:xfrm>
            <a:off x="5719979" y="2250403"/>
            <a:ext cx="597181" cy="685103"/>
          </a:xfrm>
          <a:custGeom>
            <a:avLst/>
            <a:gdLst>
              <a:gd name="T0" fmla="*/ 676628 w 4118"/>
              <a:gd name="T1" fmla="*/ 262689 h 4721"/>
              <a:gd name="T2" fmla="*/ 699209 w 4118"/>
              <a:gd name="T3" fmla="*/ 230408 h 4721"/>
              <a:gd name="T4" fmla="*/ 739935 w 4118"/>
              <a:gd name="T5" fmla="*/ 209828 h 4721"/>
              <a:gd name="T6" fmla="*/ 920585 w 4118"/>
              <a:gd name="T7" fmla="*/ 209828 h 4721"/>
              <a:gd name="T8" fmla="*/ 961311 w 4118"/>
              <a:gd name="T9" fmla="*/ 230408 h 4721"/>
              <a:gd name="T10" fmla="*/ 983892 w 4118"/>
              <a:gd name="T11" fmla="*/ 262689 h 4721"/>
              <a:gd name="T12" fmla="*/ 992360 w 4118"/>
              <a:gd name="T13" fmla="*/ 362358 h 4721"/>
              <a:gd name="T14" fmla="*/ 974215 w 4118"/>
              <a:gd name="T15" fmla="*/ 418446 h 4721"/>
              <a:gd name="T16" fmla="*/ 945585 w 4118"/>
              <a:gd name="T17" fmla="*/ 444271 h 4721"/>
              <a:gd name="T18" fmla="*/ 775420 w 4118"/>
              <a:gd name="T19" fmla="*/ 457587 h 4721"/>
              <a:gd name="T20" fmla="*/ 715338 w 4118"/>
              <a:gd name="T21" fmla="*/ 444271 h 4721"/>
              <a:gd name="T22" fmla="*/ 686305 w 4118"/>
              <a:gd name="T23" fmla="*/ 418446 h 4721"/>
              <a:gd name="T24" fmla="*/ 668160 w 4118"/>
              <a:gd name="T25" fmla="*/ 362358 h 4721"/>
              <a:gd name="T26" fmla="*/ 1078249 w 4118"/>
              <a:gd name="T27" fmla="*/ 386165 h 4721"/>
              <a:gd name="T28" fmla="*/ 1100427 w 4118"/>
              <a:gd name="T29" fmla="*/ 449921 h 4721"/>
              <a:gd name="T30" fmla="*/ 1258898 w 4118"/>
              <a:gd name="T31" fmla="*/ 475746 h 4721"/>
              <a:gd name="T32" fmla="*/ 1384304 w 4118"/>
              <a:gd name="T33" fmla="*/ 465254 h 4721"/>
              <a:gd name="T34" fmla="*/ 1451241 w 4118"/>
              <a:gd name="T35" fmla="*/ 421674 h 4721"/>
              <a:gd name="T36" fmla="*/ 1478258 w 4118"/>
              <a:gd name="T37" fmla="*/ 355094 h 4721"/>
              <a:gd name="T38" fmla="*/ 1474226 w 4118"/>
              <a:gd name="T39" fmla="*/ 309093 h 4721"/>
              <a:gd name="T40" fmla="*/ 1431483 w 4118"/>
              <a:gd name="T41" fmla="*/ 245741 h 4721"/>
              <a:gd name="T42" fmla="*/ 1401240 w 4118"/>
              <a:gd name="T43" fmla="*/ 208618 h 4721"/>
              <a:gd name="T44" fmla="*/ 1431886 w 4118"/>
              <a:gd name="T45" fmla="*/ 129932 h 4721"/>
              <a:gd name="T46" fmla="*/ 1423821 w 4118"/>
              <a:gd name="T47" fmla="*/ 79493 h 4721"/>
              <a:gd name="T48" fmla="*/ 1388740 w 4118"/>
              <a:gd name="T49" fmla="*/ 31071 h 4721"/>
              <a:gd name="T50" fmla="*/ 1316561 w 4118"/>
              <a:gd name="T51" fmla="*/ 404 h 4721"/>
              <a:gd name="T52" fmla="*/ 1222204 w 4118"/>
              <a:gd name="T53" fmla="*/ 18965 h 4721"/>
              <a:gd name="T54" fmla="*/ 1085911 w 4118"/>
              <a:gd name="T55" fmla="*/ 94019 h 4721"/>
              <a:gd name="T56" fmla="*/ 1024216 w 4118"/>
              <a:gd name="T57" fmla="*/ 168266 h 4721"/>
              <a:gd name="T58" fmla="*/ 1069781 w 4118"/>
              <a:gd name="T59" fmla="*/ 241706 h 4721"/>
              <a:gd name="T60" fmla="*/ 285893 w 4118"/>
              <a:gd name="T61" fmla="*/ 468079 h 4721"/>
              <a:gd name="T62" fmla="*/ 422187 w 4118"/>
              <a:gd name="T63" fmla="*/ 474535 h 4721"/>
              <a:gd name="T64" fmla="*/ 579448 w 4118"/>
              <a:gd name="T65" fmla="*/ 444675 h 4721"/>
              <a:gd name="T66" fmla="*/ 580658 w 4118"/>
              <a:gd name="T67" fmla="*/ 374060 h 4721"/>
              <a:gd name="T68" fmla="*/ 584690 w 4118"/>
              <a:gd name="T69" fmla="*/ 264303 h 4721"/>
              <a:gd name="T70" fmla="*/ 621788 w 4118"/>
              <a:gd name="T71" fmla="*/ 184810 h 4721"/>
              <a:gd name="T72" fmla="*/ 607271 w 4118"/>
              <a:gd name="T73" fmla="*/ 117827 h 4721"/>
              <a:gd name="T74" fmla="*/ 473397 w 4118"/>
              <a:gd name="T75" fmla="*/ 33895 h 4721"/>
              <a:gd name="T76" fmla="*/ 364927 w 4118"/>
              <a:gd name="T77" fmla="*/ 0 h 4721"/>
              <a:gd name="T78" fmla="*/ 287506 w 4118"/>
              <a:gd name="T79" fmla="*/ 18965 h 4721"/>
              <a:gd name="T80" fmla="*/ 241538 w 4118"/>
              <a:gd name="T81" fmla="*/ 68598 h 4721"/>
              <a:gd name="T82" fmla="*/ 229037 w 4118"/>
              <a:gd name="T83" fmla="*/ 112581 h 4721"/>
              <a:gd name="T84" fmla="*/ 247183 w 4118"/>
              <a:gd name="T85" fmla="*/ 192074 h 4721"/>
              <a:gd name="T86" fmla="*/ 245973 w 4118"/>
              <a:gd name="T87" fmla="*/ 233636 h 4721"/>
              <a:gd name="T88" fmla="*/ 189923 w 4118"/>
              <a:gd name="T89" fmla="*/ 298198 h 4721"/>
              <a:gd name="T90" fmla="*/ 181052 w 4118"/>
              <a:gd name="T91" fmla="*/ 343392 h 4721"/>
              <a:gd name="T92" fmla="*/ 198391 w 4118"/>
              <a:gd name="T93" fmla="*/ 404727 h 4721"/>
              <a:gd name="T94" fmla="*/ 256457 w 4118"/>
              <a:gd name="T95" fmla="*/ 457991 h 4721"/>
              <a:gd name="T96" fmla="*/ 70566 w 4118"/>
              <a:gd name="T97" fmla="*/ 1905000 h 4721"/>
              <a:gd name="T98" fmla="*/ 170971 w 4118"/>
              <a:gd name="T99" fmla="*/ 555238 h 4721"/>
              <a:gd name="T100" fmla="*/ 94357 w 4118"/>
              <a:gd name="T101" fmla="*/ 587520 h 4721"/>
              <a:gd name="T102" fmla="*/ 36694 w 4118"/>
              <a:gd name="T103" fmla="*/ 645626 h 4721"/>
              <a:gd name="T104" fmla="*/ 4032 w 4118"/>
              <a:gd name="T105" fmla="*/ 722294 h 4721"/>
              <a:gd name="T106" fmla="*/ 965344 w 4118"/>
              <a:gd name="T107" fmla="*/ 650065 h 4721"/>
              <a:gd name="T108" fmla="*/ 1656084 w 4118"/>
              <a:gd name="T109" fmla="*/ 722294 h 4721"/>
              <a:gd name="T110" fmla="*/ 1623826 w 4118"/>
              <a:gd name="T111" fmla="*/ 645626 h 4721"/>
              <a:gd name="T112" fmla="*/ 1565760 w 4118"/>
              <a:gd name="T113" fmla="*/ 587520 h 4721"/>
              <a:gd name="T114" fmla="*/ 1489549 w 4118"/>
              <a:gd name="T115" fmla="*/ 555238 h 47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8" h="4721">
                <a:moveTo>
                  <a:pt x="1655" y="866"/>
                </a:moveTo>
                <a:lnTo>
                  <a:pt x="1655" y="777"/>
                </a:lnTo>
                <a:lnTo>
                  <a:pt x="1657" y="746"/>
                </a:lnTo>
                <a:lnTo>
                  <a:pt x="1660" y="716"/>
                </a:lnTo>
                <a:lnTo>
                  <a:pt x="1665" y="689"/>
                </a:lnTo>
                <a:lnTo>
                  <a:pt x="1673" y="663"/>
                </a:lnTo>
                <a:lnTo>
                  <a:pt x="1678" y="651"/>
                </a:lnTo>
                <a:lnTo>
                  <a:pt x="1683" y="639"/>
                </a:lnTo>
                <a:lnTo>
                  <a:pt x="1689" y="627"/>
                </a:lnTo>
                <a:lnTo>
                  <a:pt x="1695" y="617"/>
                </a:lnTo>
                <a:lnTo>
                  <a:pt x="1702" y="607"/>
                </a:lnTo>
                <a:lnTo>
                  <a:pt x="1709" y="597"/>
                </a:lnTo>
                <a:lnTo>
                  <a:pt x="1716" y="588"/>
                </a:lnTo>
                <a:lnTo>
                  <a:pt x="1725" y="579"/>
                </a:lnTo>
                <a:lnTo>
                  <a:pt x="1734" y="571"/>
                </a:lnTo>
                <a:lnTo>
                  <a:pt x="1742" y="563"/>
                </a:lnTo>
                <a:lnTo>
                  <a:pt x="1752" y="555"/>
                </a:lnTo>
                <a:lnTo>
                  <a:pt x="1763" y="549"/>
                </a:lnTo>
                <a:lnTo>
                  <a:pt x="1774" y="542"/>
                </a:lnTo>
                <a:lnTo>
                  <a:pt x="1785" y="537"/>
                </a:lnTo>
                <a:lnTo>
                  <a:pt x="1797" y="532"/>
                </a:lnTo>
                <a:lnTo>
                  <a:pt x="1809" y="527"/>
                </a:lnTo>
                <a:lnTo>
                  <a:pt x="1835" y="520"/>
                </a:lnTo>
                <a:lnTo>
                  <a:pt x="1862" y="514"/>
                </a:lnTo>
                <a:lnTo>
                  <a:pt x="1892" y="511"/>
                </a:lnTo>
                <a:lnTo>
                  <a:pt x="1923" y="510"/>
                </a:lnTo>
                <a:lnTo>
                  <a:pt x="2195" y="510"/>
                </a:lnTo>
                <a:lnTo>
                  <a:pt x="2226" y="511"/>
                </a:lnTo>
                <a:lnTo>
                  <a:pt x="2255" y="514"/>
                </a:lnTo>
                <a:lnTo>
                  <a:pt x="2283" y="520"/>
                </a:lnTo>
                <a:lnTo>
                  <a:pt x="2309" y="527"/>
                </a:lnTo>
                <a:lnTo>
                  <a:pt x="2321" y="532"/>
                </a:lnTo>
                <a:lnTo>
                  <a:pt x="2333" y="537"/>
                </a:lnTo>
                <a:lnTo>
                  <a:pt x="2345" y="542"/>
                </a:lnTo>
                <a:lnTo>
                  <a:pt x="2354" y="549"/>
                </a:lnTo>
                <a:lnTo>
                  <a:pt x="2365" y="555"/>
                </a:lnTo>
                <a:lnTo>
                  <a:pt x="2375" y="563"/>
                </a:lnTo>
                <a:lnTo>
                  <a:pt x="2384" y="571"/>
                </a:lnTo>
                <a:lnTo>
                  <a:pt x="2392" y="579"/>
                </a:lnTo>
                <a:lnTo>
                  <a:pt x="2401" y="588"/>
                </a:lnTo>
                <a:lnTo>
                  <a:pt x="2409" y="597"/>
                </a:lnTo>
                <a:lnTo>
                  <a:pt x="2416" y="607"/>
                </a:lnTo>
                <a:lnTo>
                  <a:pt x="2423" y="617"/>
                </a:lnTo>
                <a:lnTo>
                  <a:pt x="2429" y="627"/>
                </a:lnTo>
                <a:lnTo>
                  <a:pt x="2435" y="639"/>
                </a:lnTo>
                <a:lnTo>
                  <a:pt x="2440" y="651"/>
                </a:lnTo>
                <a:lnTo>
                  <a:pt x="2444" y="663"/>
                </a:lnTo>
                <a:lnTo>
                  <a:pt x="2452" y="689"/>
                </a:lnTo>
                <a:lnTo>
                  <a:pt x="2458" y="716"/>
                </a:lnTo>
                <a:lnTo>
                  <a:pt x="2461" y="746"/>
                </a:lnTo>
                <a:lnTo>
                  <a:pt x="2462" y="777"/>
                </a:lnTo>
                <a:lnTo>
                  <a:pt x="2462" y="866"/>
                </a:lnTo>
                <a:lnTo>
                  <a:pt x="2461" y="898"/>
                </a:lnTo>
                <a:lnTo>
                  <a:pt x="2458" y="927"/>
                </a:lnTo>
                <a:lnTo>
                  <a:pt x="2452" y="955"/>
                </a:lnTo>
                <a:lnTo>
                  <a:pt x="2444" y="982"/>
                </a:lnTo>
                <a:lnTo>
                  <a:pt x="2440" y="993"/>
                </a:lnTo>
                <a:lnTo>
                  <a:pt x="2435" y="1005"/>
                </a:lnTo>
                <a:lnTo>
                  <a:pt x="2429" y="1016"/>
                </a:lnTo>
                <a:lnTo>
                  <a:pt x="2423" y="1027"/>
                </a:lnTo>
                <a:lnTo>
                  <a:pt x="2416" y="1037"/>
                </a:lnTo>
                <a:lnTo>
                  <a:pt x="2409" y="1047"/>
                </a:lnTo>
                <a:lnTo>
                  <a:pt x="2401" y="1057"/>
                </a:lnTo>
                <a:lnTo>
                  <a:pt x="2392" y="1065"/>
                </a:lnTo>
                <a:lnTo>
                  <a:pt x="2384" y="1073"/>
                </a:lnTo>
                <a:lnTo>
                  <a:pt x="2375" y="1081"/>
                </a:lnTo>
                <a:lnTo>
                  <a:pt x="2365" y="1088"/>
                </a:lnTo>
                <a:lnTo>
                  <a:pt x="2354" y="1095"/>
                </a:lnTo>
                <a:lnTo>
                  <a:pt x="2345" y="1101"/>
                </a:lnTo>
                <a:lnTo>
                  <a:pt x="2333" y="1106"/>
                </a:lnTo>
                <a:lnTo>
                  <a:pt x="2321" y="1112"/>
                </a:lnTo>
                <a:lnTo>
                  <a:pt x="2309" y="1116"/>
                </a:lnTo>
                <a:lnTo>
                  <a:pt x="2283" y="1124"/>
                </a:lnTo>
                <a:lnTo>
                  <a:pt x="2255" y="1129"/>
                </a:lnTo>
                <a:lnTo>
                  <a:pt x="2226" y="1133"/>
                </a:lnTo>
                <a:lnTo>
                  <a:pt x="2195" y="1134"/>
                </a:lnTo>
                <a:lnTo>
                  <a:pt x="1923" y="1134"/>
                </a:lnTo>
                <a:lnTo>
                  <a:pt x="1892" y="1133"/>
                </a:lnTo>
                <a:lnTo>
                  <a:pt x="1862" y="1129"/>
                </a:lnTo>
                <a:lnTo>
                  <a:pt x="1835" y="1124"/>
                </a:lnTo>
                <a:lnTo>
                  <a:pt x="1809" y="1116"/>
                </a:lnTo>
                <a:lnTo>
                  <a:pt x="1797" y="1112"/>
                </a:lnTo>
                <a:lnTo>
                  <a:pt x="1785" y="1106"/>
                </a:lnTo>
                <a:lnTo>
                  <a:pt x="1774" y="1101"/>
                </a:lnTo>
                <a:lnTo>
                  <a:pt x="1763" y="1095"/>
                </a:lnTo>
                <a:lnTo>
                  <a:pt x="1752" y="1088"/>
                </a:lnTo>
                <a:lnTo>
                  <a:pt x="1742" y="1081"/>
                </a:lnTo>
                <a:lnTo>
                  <a:pt x="1734" y="1073"/>
                </a:lnTo>
                <a:lnTo>
                  <a:pt x="1725" y="1065"/>
                </a:lnTo>
                <a:lnTo>
                  <a:pt x="1716" y="1057"/>
                </a:lnTo>
                <a:lnTo>
                  <a:pt x="1709" y="1047"/>
                </a:lnTo>
                <a:lnTo>
                  <a:pt x="1702" y="1037"/>
                </a:lnTo>
                <a:lnTo>
                  <a:pt x="1695" y="1027"/>
                </a:lnTo>
                <a:lnTo>
                  <a:pt x="1689" y="1016"/>
                </a:lnTo>
                <a:lnTo>
                  <a:pt x="1683" y="1005"/>
                </a:lnTo>
                <a:lnTo>
                  <a:pt x="1678" y="993"/>
                </a:lnTo>
                <a:lnTo>
                  <a:pt x="1673" y="982"/>
                </a:lnTo>
                <a:lnTo>
                  <a:pt x="1665" y="955"/>
                </a:lnTo>
                <a:lnTo>
                  <a:pt x="1660" y="927"/>
                </a:lnTo>
                <a:lnTo>
                  <a:pt x="1657" y="898"/>
                </a:lnTo>
                <a:lnTo>
                  <a:pt x="1655" y="866"/>
                </a:lnTo>
                <a:close/>
                <a:moveTo>
                  <a:pt x="2680" y="777"/>
                </a:moveTo>
                <a:lnTo>
                  <a:pt x="2680" y="866"/>
                </a:lnTo>
                <a:lnTo>
                  <a:pt x="2679" y="898"/>
                </a:lnTo>
                <a:lnTo>
                  <a:pt x="2677" y="927"/>
                </a:lnTo>
                <a:lnTo>
                  <a:pt x="2674" y="957"/>
                </a:lnTo>
                <a:lnTo>
                  <a:pt x="2668" y="985"/>
                </a:lnTo>
                <a:lnTo>
                  <a:pt x="2662" y="1012"/>
                </a:lnTo>
                <a:lnTo>
                  <a:pt x="2654" y="1039"/>
                </a:lnTo>
                <a:lnTo>
                  <a:pt x="2646" y="1065"/>
                </a:lnTo>
                <a:lnTo>
                  <a:pt x="2636" y="1089"/>
                </a:lnTo>
                <a:lnTo>
                  <a:pt x="2682" y="1103"/>
                </a:lnTo>
                <a:lnTo>
                  <a:pt x="2729" y="1115"/>
                </a:lnTo>
                <a:lnTo>
                  <a:pt x="2777" y="1127"/>
                </a:lnTo>
                <a:lnTo>
                  <a:pt x="2826" y="1139"/>
                </a:lnTo>
                <a:lnTo>
                  <a:pt x="2875" y="1149"/>
                </a:lnTo>
                <a:lnTo>
                  <a:pt x="2924" y="1158"/>
                </a:lnTo>
                <a:lnTo>
                  <a:pt x="2973" y="1165"/>
                </a:lnTo>
                <a:lnTo>
                  <a:pt x="3023" y="1172"/>
                </a:lnTo>
                <a:lnTo>
                  <a:pt x="3072" y="1176"/>
                </a:lnTo>
                <a:lnTo>
                  <a:pt x="3122" y="1179"/>
                </a:lnTo>
                <a:lnTo>
                  <a:pt x="3170" y="1181"/>
                </a:lnTo>
                <a:lnTo>
                  <a:pt x="3219" y="1181"/>
                </a:lnTo>
                <a:lnTo>
                  <a:pt x="3267" y="1179"/>
                </a:lnTo>
                <a:lnTo>
                  <a:pt x="3315" y="1175"/>
                </a:lnTo>
                <a:lnTo>
                  <a:pt x="3362" y="1168"/>
                </a:lnTo>
                <a:lnTo>
                  <a:pt x="3408" y="1160"/>
                </a:lnTo>
                <a:lnTo>
                  <a:pt x="3433" y="1153"/>
                </a:lnTo>
                <a:lnTo>
                  <a:pt x="3458" y="1146"/>
                </a:lnTo>
                <a:lnTo>
                  <a:pt x="3482" y="1135"/>
                </a:lnTo>
                <a:lnTo>
                  <a:pt x="3505" y="1124"/>
                </a:lnTo>
                <a:lnTo>
                  <a:pt x="3526" y="1111"/>
                </a:lnTo>
                <a:lnTo>
                  <a:pt x="3546" y="1097"/>
                </a:lnTo>
                <a:lnTo>
                  <a:pt x="3565" y="1080"/>
                </a:lnTo>
                <a:lnTo>
                  <a:pt x="3582" y="1063"/>
                </a:lnTo>
                <a:lnTo>
                  <a:pt x="3599" y="1045"/>
                </a:lnTo>
                <a:lnTo>
                  <a:pt x="3614" y="1024"/>
                </a:lnTo>
                <a:lnTo>
                  <a:pt x="3627" y="1003"/>
                </a:lnTo>
                <a:lnTo>
                  <a:pt x="3638" y="980"/>
                </a:lnTo>
                <a:lnTo>
                  <a:pt x="3648" y="958"/>
                </a:lnTo>
                <a:lnTo>
                  <a:pt x="3656" y="933"/>
                </a:lnTo>
                <a:lnTo>
                  <a:pt x="3662" y="908"/>
                </a:lnTo>
                <a:lnTo>
                  <a:pt x="3666" y="880"/>
                </a:lnTo>
                <a:lnTo>
                  <a:pt x="3667" y="865"/>
                </a:lnTo>
                <a:lnTo>
                  <a:pt x="3668" y="851"/>
                </a:lnTo>
                <a:lnTo>
                  <a:pt x="3668" y="836"/>
                </a:lnTo>
                <a:lnTo>
                  <a:pt x="3667" y="822"/>
                </a:lnTo>
                <a:lnTo>
                  <a:pt x="3665" y="808"/>
                </a:lnTo>
                <a:lnTo>
                  <a:pt x="3663" y="793"/>
                </a:lnTo>
                <a:lnTo>
                  <a:pt x="3660" y="779"/>
                </a:lnTo>
                <a:lnTo>
                  <a:pt x="3656" y="766"/>
                </a:lnTo>
                <a:lnTo>
                  <a:pt x="3652" y="752"/>
                </a:lnTo>
                <a:lnTo>
                  <a:pt x="3646" y="739"/>
                </a:lnTo>
                <a:lnTo>
                  <a:pt x="3636" y="714"/>
                </a:lnTo>
                <a:lnTo>
                  <a:pt x="3621" y="690"/>
                </a:lnTo>
                <a:lnTo>
                  <a:pt x="3606" y="667"/>
                </a:lnTo>
                <a:lnTo>
                  <a:pt x="3589" y="646"/>
                </a:lnTo>
                <a:lnTo>
                  <a:pt x="3570" y="626"/>
                </a:lnTo>
                <a:lnTo>
                  <a:pt x="3550" y="609"/>
                </a:lnTo>
                <a:lnTo>
                  <a:pt x="3529" y="592"/>
                </a:lnTo>
                <a:lnTo>
                  <a:pt x="3507" y="579"/>
                </a:lnTo>
                <a:lnTo>
                  <a:pt x="3486" y="567"/>
                </a:lnTo>
                <a:lnTo>
                  <a:pt x="3463" y="558"/>
                </a:lnTo>
                <a:lnTo>
                  <a:pt x="3441" y="551"/>
                </a:lnTo>
                <a:lnTo>
                  <a:pt x="3458" y="535"/>
                </a:lnTo>
                <a:lnTo>
                  <a:pt x="3475" y="517"/>
                </a:lnTo>
                <a:lnTo>
                  <a:pt x="3490" y="497"/>
                </a:lnTo>
                <a:lnTo>
                  <a:pt x="3504" y="476"/>
                </a:lnTo>
                <a:lnTo>
                  <a:pt x="3517" y="452"/>
                </a:lnTo>
                <a:lnTo>
                  <a:pt x="3528" y="428"/>
                </a:lnTo>
                <a:lnTo>
                  <a:pt x="3537" y="403"/>
                </a:lnTo>
                <a:lnTo>
                  <a:pt x="3543" y="376"/>
                </a:lnTo>
                <a:lnTo>
                  <a:pt x="3549" y="349"/>
                </a:lnTo>
                <a:lnTo>
                  <a:pt x="3551" y="322"/>
                </a:lnTo>
                <a:lnTo>
                  <a:pt x="3552" y="294"/>
                </a:lnTo>
                <a:lnTo>
                  <a:pt x="3551" y="279"/>
                </a:lnTo>
                <a:lnTo>
                  <a:pt x="3549" y="265"/>
                </a:lnTo>
                <a:lnTo>
                  <a:pt x="3548" y="252"/>
                </a:lnTo>
                <a:lnTo>
                  <a:pt x="3544" y="238"/>
                </a:lnTo>
                <a:lnTo>
                  <a:pt x="3541" y="224"/>
                </a:lnTo>
                <a:lnTo>
                  <a:pt x="3537" y="210"/>
                </a:lnTo>
                <a:lnTo>
                  <a:pt x="3531" y="197"/>
                </a:lnTo>
                <a:lnTo>
                  <a:pt x="3526" y="184"/>
                </a:lnTo>
                <a:lnTo>
                  <a:pt x="3519" y="170"/>
                </a:lnTo>
                <a:lnTo>
                  <a:pt x="3512" y="157"/>
                </a:lnTo>
                <a:lnTo>
                  <a:pt x="3496" y="135"/>
                </a:lnTo>
                <a:lnTo>
                  <a:pt x="3480" y="113"/>
                </a:lnTo>
                <a:lnTo>
                  <a:pt x="3463" y="95"/>
                </a:lnTo>
                <a:lnTo>
                  <a:pt x="3444" y="77"/>
                </a:lnTo>
                <a:lnTo>
                  <a:pt x="3425" y="61"/>
                </a:lnTo>
                <a:lnTo>
                  <a:pt x="3404" y="47"/>
                </a:lnTo>
                <a:lnTo>
                  <a:pt x="3383" y="35"/>
                </a:lnTo>
                <a:lnTo>
                  <a:pt x="3361" y="25"/>
                </a:lnTo>
                <a:lnTo>
                  <a:pt x="3338" y="16"/>
                </a:lnTo>
                <a:lnTo>
                  <a:pt x="3314" y="9"/>
                </a:lnTo>
                <a:lnTo>
                  <a:pt x="3289" y="4"/>
                </a:lnTo>
                <a:lnTo>
                  <a:pt x="3265" y="1"/>
                </a:lnTo>
                <a:lnTo>
                  <a:pt x="3239" y="0"/>
                </a:lnTo>
                <a:lnTo>
                  <a:pt x="3214" y="0"/>
                </a:lnTo>
                <a:lnTo>
                  <a:pt x="3188" y="3"/>
                </a:lnTo>
                <a:lnTo>
                  <a:pt x="3162" y="8"/>
                </a:lnTo>
                <a:lnTo>
                  <a:pt x="3118" y="19"/>
                </a:lnTo>
                <a:lnTo>
                  <a:pt x="3075" y="32"/>
                </a:lnTo>
                <a:lnTo>
                  <a:pt x="3031" y="47"/>
                </a:lnTo>
                <a:lnTo>
                  <a:pt x="2988" y="64"/>
                </a:lnTo>
                <a:lnTo>
                  <a:pt x="2944" y="84"/>
                </a:lnTo>
                <a:lnTo>
                  <a:pt x="2902" y="104"/>
                </a:lnTo>
                <a:lnTo>
                  <a:pt x="2860" y="127"/>
                </a:lnTo>
                <a:lnTo>
                  <a:pt x="2817" y="152"/>
                </a:lnTo>
                <a:lnTo>
                  <a:pt x="2775" y="177"/>
                </a:lnTo>
                <a:lnTo>
                  <a:pt x="2734" y="204"/>
                </a:lnTo>
                <a:lnTo>
                  <a:pt x="2693" y="233"/>
                </a:lnTo>
                <a:lnTo>
                  <a:pt x="2653" y="261"/>
                </a:lnTo>
                <a:lnTo>
                  <a:pt x="2613" y="291"/>
                </a:lnTo>
                <a:lnTo>
                  <a:pt x="2575" y="322"/>
                </a:lnTo>
                <a:lnTo>
                  <a:pt x="2537" y="352"/>
                </a:lnTo>
                <a:lnTo>
                  <a:pt x="2500" y="384"/>
                </a:lnTo>
                <a:lnTo>
                  <a:pt x="2521" y="400"/>
                </a:lnTo>
                <a:lnTo>
                  <a:pt x="2540" y="417"/>
                </a:lnTo>
                <a:lnTo>
                  <a:pt x="2559" y="436"/>
                </a:lnTo>
                <a:lnTo>
                  <a:pt x="2576" y="456"/>
                </a:lnTo>
                <a:lnTo>
                  <a:pt x="2592" y="477"/>
                </a:lnTo>
                <a:lnTo>
                  <a:pt x="2606" y="499"/>
                </a:lnTo>
                <a:lnTo>
                  <a:pt x="2621" y="523"/>
                </a:lnTo>
                <a:lnTo>
                  <a:pt x="2632" y="547"/>
                </a:lnTo>
                <a:lnTo>
                  <a:pt x="2643" y="572"/>
                </a:lnTo>
                <a:lnTo>
                  <a:pt x="2653" y="599"/>
                </a:lnTo>
                <a:lnTo>
                  <a:pt x="2661" y="626"/>
                </a:lnTo>
                <a:lnTo>
                  <a:pt x="2668" y="654"/>
                </a:lnTo>
                <a:lnTo>
                  <a:pt x="2673" y="684"/>
                </a:lnTo>
                <a:lnTo>
                  <a:pt x="2677" y="714"/>
                </a:lnTo>
                <a:lnTo>
                  <a:pt x="2679" y="746"/>
                </a:lnTo>
                <a:lnTo>
                  <a:pt x="2680" y="777"/>
                </a:lnTo>
                <a:close/>
                <a:moveTo>
                  <a:pt x="709" y="1160"/>
                </a:moveTo>
                <a:lnTo>
                  <a:pt x="709" y="1160"/>
                </a:lnTo>
                <a:lnTo>
                  <a:pt x="756" y="1168"/>
                </a:lnTo>
                <a:lnTo>
                  <a:pt x="802" y="1175"/>
                </a:lnTo>
                <a:lnTo>
                  <a:pt x="850" y="1179"/>
                </a:lnTo>
                <a:lnTo>
                  <a:pt x="899" y="1181"/>
                </a:lnTo>
                <a:lnTo>
                  <a:pt x="948" y="1181"/>
                </a:lnTo>
                <a:lnTo>
                  <a:pt x="997" y="1179"/>
                </a:lnTo>
                <a:lnTo>
                  <a:pt x="1047" y="1176"/>
                </a:lnTo>
                <a:lnTo>
                  <a:pt x="1096" y="1172"/>
                </a:lnTo>
                <a:lnTo>
                  <a:pt x="1146" y="1165"/>
                </a:lnTo>
                <a:lnTo>
                  <a:pt x="1195" y="1158"/>
                </a:lnTo>
                <a:lnTo>
                  <a:pt x="1245" y="1149"/>
                </a:lnTo>
                <a:lnTo>
                  <a:pt x="1294" y="1138"/>
                </a:lnTo>
                <a:lnTo>
                  <a:pt x="1341" y="1127"/>
                </a:lnTo>
                <a:lnTo>
                  <a:pt x="1389" y="1115"/>
                </a:lnTo>
                <a:lnTo>
                  <a:pt x="1437" y="1102"/>
                </a:lnTo>
                <a:lnTo>
                  <a:pt x="1484" y="1089"/>
                </a:lnTo>
                <a:lnTo>
                  <a:pt x="1473" y="1064"/>
                </a:lnTo>
                <a:lnTo>
                  <a:pt x="1464" y="1038"/>
                </a:lnTo>
                <a:lnTo>
                  <a:pt x="1456" y="1012"/>
                </a:lnTo>
                <a:lnTo>
                  <a:pt x="1449" y="985"/>
                </a:lnTo>
                <a:lnTo>
                  <a:pt x="1445" y="957"/>
                </a:lnTo>
                <a:lnTo>
                  <a:pt x="1440" y="927"/>
                </a:lnTo>
                <a:lnTo>
                  <a:pt x="1438" y="897"/>
                </a:lnTo>
                <a:lnTo>
                  <a:pt x="1438" y="866"/>
                </a:lnTo>
                <a:lnTo>
                  <a:pt x="1438" y="777"/>
                </a:lnTo>
                <a:lnTo>
                  <a:pt x="1438" y="746"/>
                </a:lnTo>
                <a:lnTo>
                  <a:pt x="1440" y="715"/>
                </a:lnTo>
                <a:lnTo>
                  <a:pt x="1445" y="685"/>
                </a:lnTo>
                <a:lnTo>
                  <a:pt x="1450" y="655"/>
                </a:lnTo>
                <a:lnTo>
                  <a:pt x="1457" y="627"/>
                </a:lnTo>
                <a:lnTo>
                  <a:pt x="1465" y="600"/>
                </a:lnTo>
                <a:lnTo>
                  <a:pt x="1475" y="574"/>
                </a:lnTo>
                <a:lnTo>
                  <a:pt x="1486" y="549"/>
                </a:lnTo>
                <a:lnTo>
                  <a:pt x="1498" y="524"/>
                </a:lnTo>
                <a:lnTo>
                  <a:pt x="1512" y="501"/>
                </a:lnTo>
                <a:lnTo>
                  <a:pt x="1527" y="479"/>
                </a:lnTo>
                <a:lnTo>
                  <a:pt x="1542" y="458"/>
                </a:lnTo>
                <a:lnTo>
                  <a:pt x="1561" y="438"/>
                </a:lnTo>
                <a:lnTo>
                  <a:pt x="1579" y="419"/>
                </a:lnTo>
                <a:lnTo>
                  <a:pt x="1599" y="401"/>
                </a:lnTo>
                <a:lnTo>
                  <a:pt x="1620" y="385"/>
                </a:lnTo>
                <a:lnTo>
                  <a:pt x="1583" y="353"/>
                </a:lnTo>
                <a:lnTo>
                  <a:pt x="1545" y="323"/>
                </a:lnTo>
                <a:lnTo>
                  <a:pt x="1506" y="292"/>
                </a:lnTo>
                <a:lnTo>
                  <a:pt x="1466" y="262"/>
                </a:lnTo>
                <a:lnTo>
                  <a:pt x="1426" y="234"/>
                </a:lnTo>
                <a:lnTo>
                  <a:pt x="1385" y="206"/>
                </a:lnTo>
                <a:lnTo>
                  <a:pt x="1344" y="178"/>
                </a:lnTo>
                <a:lnTo>
                  <a:pt x="1302" y="152"/>
                </a:lnTo>
                <a:lnTo>
                  <a:pt x="1260" y="127"/>
                </a:lnTo>
                <a:lnTo>
                  <a:pt x="1216" y="104"/>
                </a:lnTo>
                <a:lnTo>
                  <a:pt x="1174" y="84"/>
                </a:lnTo>
                <a:lnTo>
                  <a:pt x="1131" y="64"/>
                </a:lnTo>
                <a:lnTo>
                  <a:pt x="1087" y="47"/>
                </a:lnTo>
                <a:lnTo>
                  <a:pt x="1044" y="32"/>
                </a:lnTo>
                <a:lnTo>
                  <a:pt x="999" y="19"/>
                </a:lnTo>
                <a:lnTo>
                  <a:pt x="956" y="8"/>
                </a:lnTo>
                <a:lnTo>
                  <a:pt x="930" y="3"/>
                </a:lnTo>
                <a:lnTo>
                  <a:pt x="905" y="0"/>
                </a:lnTo>
                <a:lnTo>
                  <a:pt x="878" y="0"/>
                </a:lnTo>
                <a:lnTo>
                  <a:pt x="853" y="1"/>
                </a:lnTo>
                <a:lnTo>
                  <a:pt x="828" y="4"/>
                </a:lnTo>
                <a:lnTo>
                  <a:pt x="805" y="9"/>
                </a:lnTo>
                <a:lnTo>
                  <a:pt x="781" y="16"/>
                </a:lnTo>
                <a:lnTo>
                  <a:pt x="757" y="25"/>
                </a:lnTo>
                <a:lnTo>
                  <a:pt x="735" y="35"/>
                </a:lnTo>
                <a:lnTo>
                  <a:pt x="713" y="47"/>
                </a:lnTo>
                <a:lnTo>
                  <a:pt x="693" y="61"/>
                </a:lnTo>
                <a:lnTo>
                  <a:pt x="673" y="77"/>
                </a:lnTo>
                <a:lnTo>
                  <a:pt x="655" y="95"/>
                </a:lnTo>
                <a:lnTo>
                  <a:pt x="637" y="113"/>
                </a:lnTo>
                <a:lnTo>
                  <a:pt x="621" y="135"/>
                </a:lnTo>
                <a:lnTo>
                  <a:pt x="607" y="157"/>
                </a:lnTo>
                <a:lnTo>
                  <a:pt x="599" y="170"/>
                </a:lnTo>
                <a:lnTo>
                  <a:pt x="593" y="184"/>
                </a:lnTo>
                <a:lnTo>
                  <a:pt x="586" y="197"/>
                </a:lnTo>
                <a:lnTo>
                  <a:pt x="582" y="210"/>
                </a:lnTo>
                <a:lnTo>
                  <a:pt x="577" y="224"/>
                </a:lnTo>
                <a:lnTo>
                  <a:pt x="574" y="238"/>
                </a:lnTo>
                <a:lnTo>
                  <a:pt x="571" y="252"/>
                </a:lnTo>
                <a:lnTo>
                  <a:pt x="569" y="265"/>
                </a:lnTo>
                <a:lnTo>
                  <a:pt x="568" y="279"/>
                </a:lnTo>
                <a:lnTo>
                  <a:pt x="567" y="294"/>
                </a:lnTo>
                <a:lnTo>
                  <a:pt x="567" y="322"/>
                </a:lnTo>
                <a:lnTo>
                  <a:pt x="570" y="349"/>
                </a:lnTo>
                <a:lnTo>
                  <a:pt x="574" y="376"/>
                </a:lnTo>
                <a:lnTo>
                  <a:pt x="582" y="403"/>
                </a:lnTo>
                <a:lnTo>
                  <a:pt x="590" y="428"/>
                </a:lnTo>
                <a:lnTo>
                  <a:pt x="601" y="452"/>
                </a:lnTo>
                <a:lnTo>
                  <a:pt x="613" y="476"/>
                </a:lnTo>
                <a:lnTo>
                  <a:pt x="627" y="497"/>
                </a:lnTo>
                <a:lnTo>
                  <a:pt x="643" y="517"/>
                </a:lnTo>
                <a:lnTo>
                  <a:pt x="659" y="535"/>
                </a:lnTo>
                <a:lnTo>
                  <a:pt x="677" y="551"/>
                </a:lnTo>
                <a:lnTo>
                  <a:pt x="655" y="558"/>
                </a:lnTo>
                <a:lnTo>
                  <a:pt x="632" y="567"/>
                </a:lnTo>
                <a:lnTo>
                  <a:pt x="610" y="579"/>
                </a:lnTo>
                <a:lnTo>
                  <a:pt x="588" y="592"/>
                </a:lnTo>
                <a:lnTo>
                  <a:pt x="568" y="609"/>
                </a:lnTo>
                <a:lnTo>
                  <a:pt x="548" y="626"/>
                </a:lnTo>
                <a:lnTo>
                  <a:pt x="530" y="646"/>
                </a:lnTo>
                <a:lnTo>
                  <a:pt x="512" y="667"/>
                </a:lnTo>
                <a:lnTo>
                  <a:pt x="496" y="690"/>
                </a:lnTo>
                <a:lnTo>
                  <a:pt x="483" y="714"/>
                </a:lnTo>
                <a:lnTo>
                  <a:pt x="471" y="739"/>
                </a:lnTo>
                <a:lnTo>
                  <a:pt x="467" y="752"/>
                </a:lnTo>
                <a:lnTo>
                  <a:pt x="462" y="766"/>
                </a:lnTo>
                <a:lnTo>
                  <a:pt x="458" y="779"/>
                </a:lnTo>
                <a:lnTo>
                  <a:pt x="455" y="793"/>
                </a:lnTo>
                <a:lnTo>
                  <a:pt x="452" y="808"/>
                </a:lnTo>
                <a:lnTo>
                  <a:pt x="450" y="822"/>
                </a:lnTo>
                <a:lnTo>
                  <a:pt x="450" y="836"/>
                </a:lnTo>
                <a:lnTo>
                  <a:pt x="449" y="851"/>
                </a:lnTo>
                <a:lnTo>
                  <a:pt x="450" y="865"/>
                </a:lnTo>
                <a:lnTo>
                  <a:pt x="451" y="880"/>
                </a:lnTo>
                <a:lnTo>
                  <a:pt x="456" y="908"/>
                </a:lnTo>
                <a:lnTo>
                  <a:pt x="462" y="933"/>
                </a:lnTo>
                <a:lnTo>
                  <a:pt x="470" y="958"/>
                </a:lnTo>
                <a:lnTo>
                  <a:pt x="480" y="980"/>
                </a:lnTo>
                <a:lnTo>
                  <a:pt x="492" y="1003"/>
                </a:lnTo>
                <a:lnTo>
                  <a:pt x="505" y="1024"/>
                </a:lnTo>
                <a:lnTo>
                  <a:pt x="519" y="1045"/>
                </a:lnTo>
                <a:lnTo>
                  <a:pt x="535" y="1063"/>
                </a:lnTo>
                <a:lnTo>
                  <a:pt x="552" y="1080"/>
                </a:lnTo>
                <a:lnTo>
                  <a:pt x="572" y="1097"/>
                </a:lnTo>
                <a:lnTo>
                  <a:pt x="592" y="1111"/>
                </a:lnTo>
                <a:lnTo>
                  <a:pt x="613" y="1124"/>
                </a:lnTo>
                <a:lnTo>
                  <a:pt x="636" y="1135"/>
                </a:lnTo>
                <a:lnTo>
                  <a:pt x="659" y="1146"/>
                </a:lnTo>
                <a:lnTo>
                  <a:pt x="684" y="1153"/>
                </a:lnTo>
                <a:lnTo>
                  <a:pt x="709" y="1160"/>
                </a:lnTo>
                <a:close/>
                <a:moveTo>
                  <a:pt x="175" y="2702"/>
                </a:moveTo>
                <a:lnTo>
                  <a:pt x="3942" y="2702"/>
                </a:lnTo>
                <a:lnTo>
                  <a:pt x="3942" y="4721"/>
                </a:lnTo>
                <a:lnTo>
                  <a:pt x="175" y="4721"/>
                </a:lnTo>
                <a:lnTo>
                  <a:pt x="175" y="2702"/>
                </a:lnTo>
                <a:close/>
                <a:moveTo>
                  <a:pt x="3587" y="1365"/>
                </a:moveTo>
                <a:lnTo>
                  <a:pt x="531" y="1365"/>
                </a:lnTo>
                <a:lnTo>
                  <a:pt x="503" y="1366"/>
                </a:lnTo>
                <a:lnTo>
                  <a:pt x="476" y="1368"/>
                </a:lnTo>
                <a:lnTo>
                  <a:pt x="450" y="1372"/>
                </a:lnTo>
                <a:lnTo>
                  <a:pt x="424" y="1376"/>
                </a:lnTo>
                <a:lnTo>
                  <a:pt x="398" y="1383"/>
                </a:lnTo>
                <a:lnTo>
                  <a:pt x="373" y="1389"/>
                </a:lnTo>
                <a:lnTo>
                  <a:pt x="348" y="1398"/>
                </a:lnTo>
                <a:lnTo>
                  <a:pt x="324" y="1408"/>
                </a:lnTo>
                <a:lnTo>
                  <a:pt x="300" y="1417"/>
                </a:lnTo>
                <a:lnTo>
                  <a:pt x="277" y="1429"/>
                </a:lnTo>
                <a:lnTo>
                  <a:pt x="256" y="1442"/>
                </a:lnTo>
                <a:lnTo>
                  <a:pt x="234" y="1456"/>
                </a:lnTo>
                <a:lnTo>
                  <a:pt x="213" y="1471"/>
                </a:lnTo>
                <a:lnTo>
                  <a:pt x="193" y="1487"/>
                </a:lnTo>
                <a:lnTo>
                  <a:pt x="174" y="1503"/>
                </a:lnTo>
                <a:lnTo>
                  <a:pt x="156" y="1521"/>
                </a:lnTo>
                <a:lnTo>
                  <a:pt x="137" y="1539"/>
                </a:lnTo>
                <a:lnTo>
                  <a:pt x="121" y="1559"/>
                </a:lnTo>
                <a:lnTo>
                  <a:pt x="106" y="1579"/>
                </a:lnTo>
                <a:lnTo>
                  <a:pt x="91" y="1600"/>
                </a:lnTo>
                <a:lnTo>
                  <a:pt x="76" y="1622"/>
                </a:lnTo>
                <a:lnTo>
                  <a:pt x="64" y="1643"/>
                </a:lnTo>
                <a:lnTo>
                  <a:pt x="52" y="1666"/>
                </a:lnTo>
                <a:lnTo>
                  <a:pt x="42" y="1690"/>
                </a:lnTo>
                <a:lnTo>
                  <a:pt x="32" y="1714"/>
                </a:lnTo>
                <a:lnTo>
                  <a:pt x="24" y="1739"/>
                </a:lnTo>
                <a:lnTo>
                  <a:pt x="17" y="1764"/>
                </a:lnTo>
                <a:lnTo>
                  <a:pt x="10" y="1790"/>
                </a:lnTo>
                <a:lnTo>
                  <a:pt x="6" y="1816"/>
                </a:lnTo>
                <a:lnTo>
                  <a:pt x="2" y="1842"/>
                </a:lnTo>
                <a:lnTo>
                  <a:pt x="0" y="1869"/>
                </a:lnTo>
                <a:lnTo>
                  <a:pt x="0" y="1897"/>
                </a:lnTo>
                <a:lnTo>
                  <a:pt x="0" y="2482"/>
                </a:lnTo>
                <a:lnTo>
                  <a:pt x="1724" y="2482"/>
                </a:lnTo>
                <a:lnTo>
                  <a:pt x="1724" y="1611"/>
                </a:lnTo>
                <a:lnTo>
                  <a:pt x="2394" y="1611"/>
                </a:lnTo>
                <a:lnTo>
                  <a:pt x="2394" y="2482"/>
                </a:lnTo>
                <a:lnTo>
                  <a:pt x="4118" y="2482"/>
                </a:lnTo>
                <a:lnTo>
                  <a:pt x="4118" y="1897"/>
                </a:lnTo>
                <a:lnTo>
                  <a:pt x="4117" y="1869"/>
                </a:lnTo>
                <a:lnTo>
                  <a:pt x="4115" y="1842"/>
                </a:lnTo>
                <a:lnTo>
                  <a:pt x="4112" y="1816"/>
                </a:lnTo>
                <a:lnTo>
                  <a:pt x="4107" y="1790"/>
                </a:lnTo>
                <a:lnTo>
                  <a:pt x="4101" y="1764"/>
                </a:lnTo>
                <a:lnTo>
                  <a:pt x="4094" y="1739"/>
                </a:lnTo>
                <a:lnTo>
                  <a:pt x="4086" y="1714"/>
                </a:lnTo>
                <a:lnTo>
                  <a:pt x="4076" y="1690"/>
                </a:lnTo>
                <a:lnTo>
                  <a:pt x="4066" y="1666"/>
                </a:lnTo>
                <a:lnTo>
                  <a:pt x="4054" y="1643"/>
                </a:lnTo>
                <a:lnTo>
                  <a:pt x="4041" y="1622"/>
                </a:lnTo>
                <a:lnTo>
                  <a:pt x="4027" y="1600"/>
                </a:lnTo>
                <a:lnTo>
                  <a:pt x="4013" y="1579"/>
                </a:lnTo>
                <a:lnTo>
                  <a:pt x="3996" y="1559"/>
                </a:lnTo>
                <a:lnTo>
                  <a:pt x="3980" y="1539"/>
                </a:lnTo>
                <a:lnTo>
                  <a:pt x="3963" y="1521"/>
                </a:lnTo>
                <a:lnTo>
                  <a:pt x="3944" y="1503"/>
                </a:lnTo>
                <a:lnTo>
                  <a:pt x="3925" y="1487"/>
                </a:lnTo>
                <a:lnTo>
                  <a:pt x="3905" y="1471"/>
                </a:lnTo>
                <a:lnTo>
                  <a:pt x="3883" y="1456"/>
                </a:lnTo>
                <a:lnTo>
                  <a:pt x="3863" y="1442"/>
                </a:lnTo>
                <a:lnTo>
                  <a:pt x="3840" y="1429"/>
                </a:lnTo>
                <a:lnTo>
                  <a:pt x="3817" y="1417"/>
                </a:lnTo>
                <a:lnTo>
                  <a:pt x="3793" y="1408"/>
                </a:lnTo>
                <a:lnTo>
                  <a:pt x="3769" y="1398"/>
                </a:lnTo>
                <a:lnTo>
                  <a:pt x="3744" y="1389"/>
                </a:lnTo>
                <a:lnTo>
                  <a:pt x="3719" y="1383"/>
                </a:lnTo>
                <a:lnTo>
                  <a:pt x="3694" y="1376"/>
                </a:lnTo>
                <a:lnTo>
                  <a:pt x="3667" y="1372"/>
                </a:lnTo>
                <a:lnTo>
                  <a:pt x="3641" y="1368"/>
                </a:lnTo>
                <a:lnTo>
                  <a:pt x="3614" y="1366"/>
                </a:lnTo>
                <a:lnTo>
                  <a:pt x="3587" y="1365"/>
                </a:lnTo>
                <a:close/>
              </a:path>
            </a:pathLst>
          </a:custGeom>
          <a:solidFill>
            <a:schemeClr val="bg1"/>
          </a:solidFill>
          <a:ln>
            <a:noFill/>
          </a:ln>
        </p:spPr>
        <p:txBody>
          <a:bodyPr/>
          <a:lstStyle/>
          <a:p>
            <a:endParaRPr lang="zh-CN" altLang="en-US"/>
          </a:p>
        </p:txBody>
      </p:sp>
      <p:sp>
        <p:nvSpPr>
          <p:cNvPr id="61" name="KSO_Shape"/>
          <p:cNvSpPr/>
          <p:nvPr/>
        </p:nvSpPr>
        <p:spPr bwMode="auto">
          <a:xfrm>
            <a:off x="7682408" y="1171613"/>
            <a:ext cx="812007" cy="446604"/>
          </a:xfrm>
          <a:custGeom>
            <a:avLst/>
            <a:gdLst>
              <a:gd name="T0" fmla="*/ 1677255 w 5345"/>
              <a:gd name="T1" fmla="*/ 537838 h 2936"/>
              <a:gd name="T2" fmla="*/ 1647317 w 5345"/>
              <a:gd name="T3" fmla="*/ 452541 h 2936"/>
              <a:gd name="T4" fmla="*/ 1599915 w 5345"/>
              <a:gd name="T5" fmla="*/ 377950 h 2936"/>
              <a:gd name="T6" fmla="*/ 1536831 w 5345"/>
              <a:gd name="T7" fmla="*/ 316208 h 2936"/>
              <a:gd name="T8" fmla="*/ 1460916 w 5345"/>
              <a:gd name="T9" fmla="*/ 270168 h 2936"/>
              <a:gd name="T10" fmla="*/ 1374665 w 5345"/>
              <a:gd name="T11" fmla="*/ 242331 h 2936"/>
              <a:gd name="T12" fmla="*/ 1300176 w 5345"/>
              <a:gd name="T13" fmla="*/ 234836 h 2936"/>
              <a:gd name="T14" fmla="*/ 1228181 w 5345"/>
              <a:gd name="T15" fmla="*/ 241617 h 2936"/>
              <a:gd name="T16" fmla="*/ 1160820 w 5345"/>
              <a:gd name="T17" fmla="*/ 261246 h 2936"/>
              <a:gd name="T18" fmla="*/ 1098805 w 5345"/>
              <a:gd name="T19" fmla="*/ 291582 h 2936"/>
              <a:gd name="T20" fmla="*/ 1071718 w 5345"/>
              <a:gd name="T21" fmla="*/ 252324 h 2936"/>
              <a:gd name="T22" fmla="*/ 1034652 w 5345"/>
              <a:gd name="T23" fmla="*/ 179874 h 2936"/>
              <a:gd name="T24" fmla="*/ 984042 w 5345"/>
              <a:gd name="T25" fmla="*/ 117418 h 2936"/>
              <a:gd name="T26" fmla="*/ 921671 w 5345"/>
              <a:gd name="T27" fmla="*/ 66025 h 2936"/>
              <a:gd name="T28" fmla="*/ 849676 w 5345"/>
              <a:gd name="T29" fmla="*/ 28195 h 2936"/>
              <a:gd name="T30" fmla="*/ 770554 w 5345"/>
              <a:gd name="T31" fmla="*/ 6067 h 2936"/>
              <a:gd name="T32" fmla="*/ 702480 w 5345"/>
              <a:gd name="T33" fmla="*/ 0 h 2936"/>
              <a:gd name="T34" fmla="*/ 651870 w 5345"/>
              <a:gd name="T35" fmla="*/ 2855 h 2936"/>
              <a:gd name="T36" fmla="*/ 565619 w 5345"/>
              <a:gd name="T37" fmla="*/ 24269 h 2936"/>
              <a:gd name="T38" fmla="*/ 480081 w 5345"/>
              <a:gd name="T39" fmla="*/ 68167 h 2936"/>
              <a:gd name="T40" fmla="*/ 407731 w 5345"/>
              <a:gd name="T41" fmla="*/ 130623 h 2936"/>
              <a:gd name="T42" fmla="*/ 352487 w 5345"/>
              <a:gd name="T43" fmla="*/ 208426 h 2936"/>
              <a:gd name="T44" fmla="*/ 317203 w 5345"/>
              <a:gd name="T45" fmla="*/ 298720 h 2936"/>
              <a:gd name="T46" fmla="*/ 305798 w 5345"/>
              <a:gd name="T47" fmla="*/ 367600 h 2936"/>
              <a:gd name="T48" fmla="*/ 304729 w 5345"/>
              <a:gd name="T49" fmla="*/ 410427 h 2936"/>
              <a:gd name="T50" fmla="*/ 301165 w 5345"/>
              <a:gd name="T51" fmla="*/ 445760 h 2936"/>
              <a:gd name="T52" fmla="*/ 240219 w 5345"/>
              <a:gd name="T53" fmla="*/ 451827 h 2936"/>
              <a:gd name="T54" fmla="*/ 170719 w 5345"/>
              <a:gd name="T55" fmla="*/ 475382 h 2936"/>
              <a:gd name="T56" fmla="*/ 109417 w 5345"/>
              <a:gd name="T57" fmla="*/ 514283 h 2936"/>
              <a:gd name="T58" fmla="*/ 60233 w 5345"/>
              <a:gd name="T59" fmla="*/ 566747 h 2936"/>
              <a:gd name="T60" fmla="*/ 23879 w 5345"/>
              <a:gd name="T61" fmla="*/ 629560 h 2936"/>
              <a:gd name="T62" fmla="*/ 3564 w 5345"/>
              <a:gd name="T63" fmla="*/ 701296 h 2936"/>
              <a:gd name="T64" fmla="*/ 713 w 5345"/>
              <a:gd name="T65" fmla="*/ 761967 h 2936"/>
              <a:gd name="T66" fmla="*/ 12831 w 5345"/>
              <a:gd name="T67" fmla="*/ 833703 h 2936"/>
              <a:gd name="T68" fmla="*/ 40987 w 5345"/>
              <a:gd name="T69" fmla="*/ 898301 h 2936"/>
              <a:gd name="T70" fmla="*/ 83399 w 5345"/>
              <a:gd name="T71" fmla="*/ 954333 h 2936"/>
              <a:gd name="T72" fmla="*/ 137217 w 5345"/>
              <a:gd name="T73" fmla="*/ 998945 h 2936"/>
              <a:gd name="T74" fmla="*/ 200658 w 5345"/>
              <a:gd name="T75" fmla="*/ 1030351 h 2936"/>
              <a:gd name="T76" fmla="*/ 271226 w 5345"/>
              <a:gd name="T77" fmla="*/ 1046055 h 2936"/>
              <a:gd name="T78" fmla="*/ 1668702 w 5345"/>
              <a:gd name="T79" fmla="*/ 1046768 h 2936"/>
              <a:gd name="T80" fmla="*/ 1700778 w 5345"/>
              <a:gd name="T81" fmla="*/ 1046768 h 2936"/>
              <a:gd name="T82" fmla="*/ 1755665 w 5345"/>
              <a:gd name="T83" fmla="*/ 1034277 h 2936"/>
              <a:gd name="T84" fmla="*/ 1804493 w 5345"/>
              <a:gd name="T85" fmla="*/ 1008938 h 2936"/>
              <a:gd name="T86" fmla="*/ 1845836 w 5345"/>
              <a:gd name="T87" fmla="*/ 973248 h 2936"/>
              <a:gd name="T88" fmla="*/ 1877557 w 5345"/>
              <a:gd name="T89" fmla="*/ 928637 h 2936"/>
              <a:gd name="T90" fmla="*/ 1897872 w 5345"/>
              <a:gd name="T91" fmla="*/ 876887 h 2936"/>
              <a:gd name="T92" fmla="*/ 1905000 w 5345"/>
              <a:gd name="T93" fmla="*/ 819784 h 2936"/>
              <a:gd name="T94" fmla="*/ 1900723 w 5345"/>
              <a:gd name="T95" fmla="*/ 775172 h 2936"/>
              <a:gd name="T96" fmla="*/ 1883259 w 5345"/>
              <a:gd name="T97" fmla="*/ 723066 h 2936"/>
              <a:gd name="T98" fmla="*/ 1855103 w 5345"/>
              <a:gd name="T99" fmla="*/ 677741 h 2936"/>
              <a:gd name="T100" fmla="*/ 1816967 w 5345"/>
              <a:gd name="T101" fmla="*/ 640624 h 2936"/>
              <a:gd name="T102" fmla="*/ 1770991 w 5345"/>
              <a:gd name="T103" fmla="*/ 612786 h 2936"/>
              <a:gd name="T104" fmla="*/ 1718955 w 5345"/>
              <a:gd name="T105" fmla="*/ 59672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lstStyle/>
          <a:p>
            <a:endParaRPr lang="zh-CN" altLang="en-US"/>
          </a:p>
        </p:txBody>
      </p:sp>
      <p:sp>
        <p:nvSpPr>
          <p:cNvPr id="62" name="KSO_Shape"/>
          <p:cNvSpPr/>
          <p:nvPr/>
        </p:nvSpPr>
        <p:spPr bwMode="auto">
          <a:xfrm>
            <a:off x="6162121" y="4110889"/>
            <a:ext cx="611029" cy="394220"/>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par>
                                <p:cTn id="24" presetID="2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par>
                                <p:cTn id="63" presetID="22" presetClass="entr" presetSubtype="8"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par>
                                <p:cTn id="66" presetID="22" presetClass="entr" presetSubtype="8"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par>
                                <p:cTn id="69" presetID="22" presetClass="entr" presetSubtype="8"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par>
                                <p:cTn id="72" presetID="22" presetClass="entr" presetSubtype="8"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par>
                                <p:cTn id="75" presetID="22" presetClass="entr" presetSubtype="8"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left)">
                                      <p:cBhvr>
                                        <p:cTn id="89" dur="500"/>
                                        <p:tgtEl>
                                          <p:spTgt spid="5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wipe(left)">
                                      <p:cBhvr>
                                        <p:cTn id="92" dur="500"/>
                                        <p:tgtEl>
                                          <p:spTgt spid="5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wipe(left)">
                                      <p:cBhvr>
                                        <p:cTn id="95" dur="500"/>
                                        <p:tgtEl>
                                          <p:spTgt spid="60"/>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left)">
                                      <p:cBhvr>
                                        <p:cTn id="98" dur="500"/>
                                        <p:tgtEl>
                                          <p:spTgt spid="61"/>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wipe(left)">
                                      <p:cBhvr>
                                        <p:cTn id="10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54" grpId="0"/>
      <p:bldP spid="55" grpId="0"/>
      <p:bldP spid="56" grpId="0"/>
      <p:bldP spid="57" grpId="0"/>
      <p:bldP spid="58" grpId="0" animBg="1"/>
      <p:bldP spid="60" grpId="0" animBg="1"/>
      <p:bldP spid="61"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0"/>
            <a:ext cx="9144000" cy="933242"/>
          </a:xfrm>
          <a:prstGeom prst="parallelogram">
            <a:avLst>
              <a:gd name="adj" fmla="val 0"/>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234501" y="175390"/>
            <a:ext cx="3998242" cy="584775"/>
          </a:xfrm>
          <a:prstGeom prst="rect">
            <a:avLst/>
          </a:prstGeom>
          <a:noFill/>
        </p:spPr>
        <p:txBody>
          <a:bodyPr wrap="square" rtlCol="0">
            <a:spAutoFit/>
          </a:bodyPr>
          <a:lstStyle/>
          <a:p>
            <a:pPr algn="ctr"/>
            <a:r>
              <a:rPr lang="zh-CN" altLang="en-US" sz="3200" b="1" dirty="0">
                <a:solidFill>
                  <a:schemeClr val="bg1"/>
                </a:solidFill>
                <a:latin typeface="Adobe Gothic Std B" pitchFamily="34" charset="-128"/>
                <a:ea typeface="Adobe Gothic Std B" pitchFamily="34" charset="-128"/>
              </a:rPr>
              <a:t>点击输入标题</a:t>
            </a:r>
            <a:endParaRPr lang="zh-CN" altLang="en-US" sz="3200" b="1" dirty="0">
              <a:solidFill>
                <a:schemeClr val="bg1"/>
              </a:solidFill>
              <a:latin typeface="Adobe Gothic Std B" pitchFamily="34" charset="-128"/>
            </a:endParaRPr>
          </a:p>
        </p:txBody>
      </p:sp>
      <p:sp>
        <p:nvSpPr>
          <p:cNvPr id="45" name="TextBox 44"/>
          <p:cNvSpPr txBox="1"/>
          <p:nvPr/>
        </p:nvSpPr>
        <p:spPr>
          <a:xfrm>
            <a:off x="572408" y="1864739"/>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endParaRPr lang="en-US" altLang="zh-CN" sz="1200" dirty="0">
              <a:solidFill>
                <a:schemeClr val="tx1">
                  <a:lumMod val="75000"/>
                  <a:lumOff val="25000"/>
                </a:schemeClr>
              </a:solidFill>
            </a:endParaRPr>
          </a:p>
        </p:txBody>
      </p:sp>
      <p:sp>
        <p:nvSpPr>
          <p:cNvPr id="46" name="TextBox 45"/>
          <p:cNvSpPr txBox="1"/>
          <p:nvPr/>
        </p:nvSpPr>
        <p:spPr>
          <a:xfrm>
            <a:off x="620778" y="3439139"/>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endParaRPr lang="en-US" altLang="zh-CN" sz="1200" dirty="0">
              <a:solidFill>
                <a:schemeClr val="tx1">
                  <a:lumMod val="75000"/>
                  <a:lumOff val="25000"/>
                </a:schemeClr>
              </a:solidFill>
            </a:endParaRPr>
          </a:p>
        </p:txBody>
      </p:sp>
      <p:sp>
        <p:nvSpPr>
          <p:cNvPr id="47" name="TextBox 46"/>
          <p:cNvSpPr txBox="1"/>
          <p:nvPr/>
        </p:nvSpPr>
        <p:spPr>
          <a:xfrm>
            <a:off x="5746511" y="1763979"/>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endParaRPr lang="en-US" altLang="zh-CN" sz="1200" dirty="0">
              <a:solidFill>
                <a:schemeClr val="tx1">
                  <a:lumMod val="75000"/>
                  <a:lumOff val="25000"/>
                </a:schemeClr>
              </a:solidFill>
            </a:endParaRPr>
          </a:p>
        </p:txBody>
      </p:sp>
      <p:sp>
        <p:nvSpPr>
          <p:cNvPr id="48" name="TextBox 47"/>
          <p:cNvSpPr txBox="1"/>
          <p:nvPr/>
        </p:nvSpPr>
        <p:spPr>
          <a:xfrm>
            <a:off x="6232743" y="3481206"/>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endParaRPr lang="en-US" altLang="zh-CN" sz="1200" dirty="0">
              <a:solidFill>
                <a:schemeClr val="tx1">
                  <a:lumMod val="75000"/>
                  <a:lumOff val="25000"/>
                </a:schemeClr>
              </a:solidFill>
            </a:endParaRPr>
          </a:p>
        </p:txBody>
      </p:sp>
      <p:grpSp>
        <p:nvGrpSpPr>
          <p:cNvPr id="2" name="组合 1"/>
          <p:cNvGrpSpPr/>
          <p:nvPr/>
        </p:nvGrpSpPr>
        <p:grpSpPr>
          <a:xfrm>
            <a:off x="1488500" y="1419622"/>
            <a:ext cx="5036749" cy="3062606"/>
            <a:chOff x="1488500" y="1419622"/>
            <a:chExt cx="5036749" cy="3062606"/>
          </a:xfrm>
        </p:grpSpPr>
        <p:sp>
          <p:nvSpPr>
            <p:cNvPr id="8" name="Freeform 8"/>
            <p:cNvSpPr/>
            <p:nvPr/>
          </p:nvSpPr>
          <p:spPr bwMode="auto">
            <a:xfrm>
              <a:off x="4046001" y="3444802"/>
              <a:ext cx="750487" cy="686954"/>
            </a:xfrm>
            <a:custGeom>
              <a:avLst/>
              <a:gdLst>
                <a:gd name="T0" fmla="*/ 442 w 756"/>
                <a:gd name="T1" fmla="*/ 692 h 692"/>
                <a:gd name="T2" fmla="*/ 0 w 756"/>
                <a:gd name="T3" fmla="*/ 378 h 692"/>
                <a:gd name="T4" fmla="*/ 314 w 756"/>
                <a:gd name="T5" fmla="*/ 0 h 692"/>
                <a:gd name="T6" fmla="*/ 756 w 756"/>
                <a:gd name="T7" fmla="*/ 125 h 692"/>
                <a:gd name="T8" fmla="*/ 442 w 756"/>
                <a:gd name="T9" fmla="*/ 692 h 692"/>
              </a:gdLst>
              <a:ahLst/>
              <a:cxnLst>
                <a:cxn ang="0">
                  <a:pos x="T0" y="T1"/>
                </a:cxn>
                <a:cxn ang="0">
                  <a:pos x="T2" y="T3"/>
                </a:cxn>
                <a:cxn ang="0">
                  <a:pos x="T4" y="T5"/>
                </a:cxn>
                <a:cxn ang="0">
                  <a:pos x="T6" y="T7"/>
                </a:cxn>
                <a:cxn ang="0">
                  <a:pos x="T8" y="T9"/>
                </a:cxn>
              </a:cxnLst>
              <a:rect l="0" t="0" r="r" b="b"/>
              <a:pathLst>
                <a:path w="756" h="692">
                  <a:moveTo>
                    <a:pt x="442" y="692"/>
                  </a:moveTo>
                  <a:lnTo>
                    <a:pt x="0" y="378"/>
                  </a:lnTo>
                  <a:lnTo>
                    <a:pt x="314" y="0"/>
                  </a:lnTo>
                  <a:lnTo>
                    <a:pt x="756" y="125"/>
                  </a:lnTo>
                  <a:lnTo>
                    <a:pt x="442" y="692"/>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4357711" y="3193647"/>
              <a:ext cx="750487" cy="375244"/>
            </a:xfrm>
            <a:custGeom>
              <a:avLst/>
              <a:gdLst>
                <a:gd name="T0" fmla="*/ 317 w 756"/>
                <a:gd name="T1" fmla="*/ 0 h 378"/>
                <a:gd name="T2" fmla="*/ 756 w 756"/>
                <a:gd name="T3" fmla="*/ 189 h 378"/>
                <a:gd name="T4" fmla="*/ 442 w 756"/>
                <a:gd name="T5" fmla="*/ 378 h 378"/>
                <a:gd name="T6" fmla="*/ 0 w 756"/>
                <a:gd name="T7" fmla="*/ 253 h 378"/>
                <a:gd name="T8" fmla="*/ 317 w 756"/>
                <a:gd name="T9" fmla="*/ 0 h 378"/>
              </a:gdLst>
              <a:ahLst/>
              <a:cxnLst>
                <a:cxn ang="0">
                  <a:pos x="T0" y="T1"/>
                </a:cxn>
                <a:cxn ang="0">
                  <a:pos x="T2" y="T3"/>
                </a:cxn>
                <a:cxn ang="0">
                  <a:pos x="T4" y="T5"/>
                </a:cxn>
                <a:cxn ang="0">
                  <a:pos x="T6" y="T7"/>
                </a:cxn>
                <a:cxn ang="0">
                  <a:pos x="T8" y="T9"/>
                </a:cxn>
              </a:cxnLst>
              <a:rect l="0" t="0" r="r" b="b"/>
              <a:pathLst>
                <a:path w="756" h="378">
                  <a:moveTo>
                    <a:pt x="317" y="0"/>
                  </a:moveTo>
                  <a:lnTo>
                    <a:pt x="756" y="189"/>
                  </a:lnTo>
                  <a:lnTo>
                    <a:pt x="442" y="378"/>
                  </a:lnTo>
                  <a:lnTo>
                    <a:pt x="0" y="253"/>
                  </a:lnTo>
                  <a:lnTo>
                    <a:pt x="317"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4672399" y="2818403"/>
              <a:ext cx="750487" cy="562865"/>
            </a:xfrm>
            <a:custGeom>
              <a:avLst/>
              <a:gdLst>
                <a:gd name="T0" fmla="*/ 314 w 756"/>
                <a:gd name="T1" fmla="*/ 0 h 567"/>
                <a:gd name="T2" fmla="*/ 0 w 756"/>
                <a:gd name="T3" fmla="*/ 378 h 567"/>
                <a:gd name="T4" fmla="*/ 439 w 756"/>
                <a:gd name="T5" fmla="*/ 567 h 567"/>
                <a:gd name="T6" fmla="*/ 756 w 756"/>
                <a:gd name="T7" fmla="*/ 64 h 567"/>
                <a:gd name="T8" fmla="*/ 314 w 756"/>
                <a:gd name="T9" fmla="*/ 0 h 567"/>
              </a:gdLst>
              <a:ahLst/>
              <a:cxnLst>
                <a:cxn ang="0">
                  <a:pos x="T0" y="T1"/>
                </a:cxn>
                <a:cxn ang="0">
                  <a:pos x="T2" y="T3"/>
                </a:cxn>
                <a:cxn ang="0">
                  <a:pos x="T4" y="T5"/>
                </a:cxn>
                <a:cxn ang="0">
                  <a:pos x="T6" y="T7"/>
                </a:cxn>
                <a:cxn ang="0">
                  <a:pos x="T8" y="T9"/>
                </a:cxn>
              </a:cxnLst>
              <a:rect l="0" t="0" r="r" b="b"/>
              <a:pathLst>
                <a:path w="756" h="567">
                  <a:moveTo>
                    <a:pt x="314" y="0"/>
                  </a:moveTo>
                  <a:lnTo>
                    <a:pt x="0" y="378"/>
                  </a:lnTo>
                  <a:lnTo>
                    <a:pt x="439" y="567"/>
                  </a:lnTo>
                  <a:lnTo>
                    <a:pt x="756" y="64"/>
                  </a:lnTo>
                  <a:lnTo>
                    <a:pt x="314" y="0"/>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4984110" y="2694315"/>
              <a:ext cx="750487" cy="187622"/>
            </a:xfrm>
            <a:custGeom>
              <a:avLst/>
              <a:gdLst>
                <a:gd name="T0" fmla="*/ 314 w 756"/>
                <a:gd name="T1" fmla="*/ 0 h 189"/>
                <a:gd name="T2" fmla="*/ 756 w 756"/>
                <a:gd name="T3" fmla="*/ 64 h 189"/>
                <a:gd name="T4" fmla="*/ 442 w 756"/>
                <a:gd name="T5" fmla="*/ 189 h 189"/>
                <a:gd name="T6" fmla="*/ 0 w 756"/>
                <a:gd name="T7" fmla="*/ 125 h 189"/>
                <a:gd name="T8" fmla="*/ 314 w 756"/>
                <a:gd name="T9" fmla="*/ 0 h 189"/>
              </a:gdLst>
              <a:ahLst/>
              <a:cxnLst>
                <a:cxn ang="0">
                  <a:pos x="T0" y="T1"/>
                </a:cxn>
                <a:cxn ang="0">
                  <a:pos x="T2" y="T3"/>
                </a:cxn>
                <a:cxn ang="0">
                  <a:pos x="T4" y="T5"/>
                </a:cxn>
                <a:cxn ang="0">
                  <a:pos x="T6" y="T7"/>
                </a:cxn>
                <a:cxn ang="0">
                  <a:pos x="T8" y="T9"/>
                </a:cxn>
              </a:cxnLst>
              <a:rect l="0" t="0" r="r" b="b"/>
              <a:pathLst>
                <a:path w="756" h="189">
                  <a:moveTo>
                    <a:pt x="314" y="0"/>
                  </a:moveTo>
                  <a:lnTo>
                    <a:pt x="756" y="64"/>
                  </a:lnTo>
                  <a:lnTo>
                    <a:pt x="442" y="189"/>
                  </a:lnTo>
                  <a:lnTo>
                    <a:pt x="0" y="125"/>
                  </a:lnTo>
                  <a:lnTo>
                    <a:pt x="314"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4545333" y="2256530"/>
              <a:ext cx="750487" cy="561873"/>
            </a:xfrm>
            <a:custGeom>
              <a:avLst/>
              <a:gdLst>
                <a:gd name="T0" fmla="*/ 317 w 756"/>
                <a:gd name="T1" fmla="*/ 0 h 566"/>
                <a:gd name="T2" fmla="*/ 0 w 756"/>
                <a:gd name="T3" fmla="*/ 377 h 566"/>
                <a:gd name="T4" fmla="*/ 442 w 756"/>
                <a:gd name="T5" fmla="*/ 566 h 566"/>
                <a:gd name="T6" fmla="*/ 756 w 756"/>
                <a:gd name="T7" fmla="*/ 441 h 566"/>
                <a:gd name="T8" fmla="*/ 317 w 756"/>
                <a:gd name="T9" fmla="*/ 0 h 566"/>
              </a:gdLst>
              <a:ahLst/>
              <a:cxnLst>
                <a:cxn ang="0">
                  <a:pos x="T0" y="T1"/>
                </a:cxn>
                <a:cxn ang="0">
                  <a:pos x="T2" y="T3"/>
                </a:cxn>
                <a:cxn ang="0">
                  <a:pos x="T4" y="T5"/>
                </a:cxn>
                <a:cxn ang="0">
                  <a:pos x="T6" y="T7"/>
                </a:cxn>
                <a:cxn ang="0">
                  <a:pos x="T8" y="T9"/>
                </a:cxn>
              </a:cxnLst>
              <a:rect l="0" t="0" r="r" b="b"/>
              <a:pathLst>
                <a:path w="756" h="566">
                  <a:moveTo>
                    <a:pt x="317" y="0"/>
                  </a:moveTo>
                  <a:lnTo>
                    <a:pt x="0" y="377"/>
                  </a:lnTo>
                  <a:lnTo>
                    <a:pt x="442" y="566"/>
                  </a:lnTo>
                  <a:lnTo>
                    <a:pt x="756" y="441"/>
                  </a:lnTo>
                  <a:lnTo>
                    <a:pt x="317" y="0"/>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3" name="Freeform 13"/>
            <p:cNvSpPr/>
            <p:nvPr/>
          </p:nvSpPr>
          <p:spPr bwMode="auto">
            <a:xfrm>
              <a:off x="4233622" y="2630782"/>
              <a:ext cx="750487" cy="562865"/>
            </a:xfrm>
            <a:custGeom>
              <a:avLst/>
              <a:gdLst>
                <a:gd name="T0" fmla="*/ 0 w 756"/>
                <a:gd name="T1" fmla="*/ 378 h 567"/>
                <a:gd name="T2" fmla="*/ 442 w 756"/>
                <a:gd name="T3" fmla="*/ 567 h 567"/>
                <a:gd name="T4" fmla="*/ 756 w 756"/>
                <a:gd name="T5" fmla="*/ 189 h 567"/>
                <a:gd name="T6" fmla="*/ 314 w 756"/>
                <a:gd name="T7" fmla="*/ 0 h 567"/>
                <a:gd name="T8" fmla="*/ 0 w 756"/>
                <a:gd name="T9" fmla="*/ 378 h 567"/>
              </a:gdLst>
              <a:ahLst/>
              <a:cxnLst>
                <a:cxn ang="0">
                  <a:pos x="T0" y="T1"/>
                </a:cxn>
                <a:cxn ang="0">
                  <a:pos x="T2" y="T3"/>
                </a:cxn>
                <a:cxn ang="0">
                  <a:pos x="T4" y="T5"/>
                </a:cxn>
                <a:cxn ang="0">
                  <a:pos x="T6" y="T7"/>
                </a:cxn>
                <a:cxn ang="0">
                  <a:pos x="T8" y="T9"/>
                </a:cxn>
              </a:cxnLst>
              <a:rect l="0" t="0" r="r" b="b"/>
              <a:pathLst>
                <a:path w="756" h="567">
                  <a:moveTo>
                    <a:pt x="0" y="378"/>
                  </a:moveTo>
                  <a:lnTo>
                    <a:pt x="442" y="567"/>
                  </a:lnTo>
                  <a:lnTo>
                    <a:pt x="756" y="189"/>
                  </a:lnTo>
                  <a:lnTo>
                    <a:pt x="314" y="0"/>
                  </a:lnTo>
                  <a:lnTo>
                    <a:pt x="0" y="378"/>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14" name="Freeform 14"/>
            <p:cNvSpPr/>
            <p:nvPr/>
          </p:nvSpPr>
          <p:spPr bwMode="auto">
            <a:xfrm>
              <a:off x="3921912" y="3006026"/>
              <a:ext cx="750487" cy="438777"/>
            </a:xfrm>
            <a:custGeom>
              <a:avLst/>
              <a:gdLst>
                <a:gd name="T0" fmla="*/ 0 w 756"/>
                <a:gd name="T1" fmla="*/ 253 h 442"/>
                <a:gd name="T2" fmla="*/ 439 w 756"/>
                <a:gd name="T3" fmla="*/ 442 h 442"/>
                <a:gd name="T4" fmla="*/ 756 w 756"/>
                <a:gd name="T5" fmla="*/ 189 h 442"/>
                <a:gd name="T6" fmla="*/ 314 w 756"/>
                <a:gd name="T7" fmla="*/ 0 h 442"/>
                <a:gd name="T8" fmla="*/ 0 w 756"/>
                <a:gd name="T9" fmla="*/ 253 h 442"/>
              </a:gdLst>
              <a:ahLst/>
              <a:cxnLst>
                <a:cxn ang="0">
                  <a:pos x="T0" y="T1"/>
                </a:cxn>
                <a:cxn ang="0">
                  <a:pos x="T2" y="T3"/>
                </a:cxn>
                <a:cxn ang="0">
                  <a:pos x="T4" y="T5"/>
                </a:cxn>
                <a:cxn ang="0">
                  <a:pos x="T6" y="T7"/>
                </a:cxn>
                <a:cxn ang="0">
                  <a:pos x="T8" y="T9"/>
                </a:cxn>
              </a:cxnLst>
              <a:rect l="0" t="0" r="r" b="b"/>
              <a:pathLst>
                <a:path w="756" h="442">
                  <a:moveTo>
                    <a:pt x="0" y="253"/>
                  </a:moveTo>
                  <a:lnTo>
                    <a:pt x="439" y="442"/>
                  </a:lnTo>
                  <a:lnTo>
                    <a:pt x="756" y="189"/>
                  </a:lnTo>
                  <a:lnTo>
                    <a:pt x="314" y="0"/>
                  </a:lnTo>
                  <a:lnTo>
                    <a:pt x="0" y="253"/>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5" name="Freeform 15"/>
            <p:cNvSpPr/>
            <p:nvPr/>
          </p:nvSpPr>
          <p:spPr bwMode="auto">
            <a:xfrm>
              <a:off x="3607224" y="3257181"/>
              <a:ext cx="750487" cy="562865"/>
            </a:xfrm>
            <a:custGeom>
              <a:avLst/>
              <a:gdLst>
                <a:gd name="T0" fmla="*/ 0 w 756"/>
                <a:gd name="T1" fmla="*/ 503 h 567"/>
                <a:gd name="T2" fmla="*/ 442 w 756"/>
                <a:gd name="T3" fmla="*/ 567 h 567"/>
                <a:gd name="T4" fmla="*/ 756 w 756"/>
                <a:gd name="T5" fmla="*/ 189 h 567"/>
                <a:gd name="T6" fmla="*/ 317 w 756"/>
                <a:gd name="T7" fmla="*/ 0 h 567"/>
                <a:gd name="T8" fmla="*/ 0 w 756"/>
                <a:gd name="T9" fmla="*/ 503 h 567"/>
              </a:gdLst>
              <a:ahLst/>
              <a:cxnLst>
                <a:cxn ang="0">
                  <a:pos x="T0" y="T1"/>
                </a:cxn>
                <a:cxn ang="0">
                  <a:pos x="T2" y="T3"/>
                </a:cxn>
                <a:cxn ang="0">
                  <a:pos x="T4" y="T5"/>
                </a:cxn>
                <a:cxn ang="0">
                  <a:pos x="T6" y="T7"/>
                </a:cxn>
                <a:cxn ang="0">
                  <a:pos x="T8" y="T9"/>
                </a:cxn>
              </a:cxnLst>
              <a:rect l="0" t="0" r="r" b="b"/>
              <a:pathLst>
                <a:path w="756" h="567">
                  <a:moveTo>
                    <a:pt x="0" y="503"/>
                  </a:moveTo>
                  <a:lnTo>
                    <a:pt x="442" y="567"/>
                  </a:lnTo>
                  <a:lnTo>
                    <a:pt x="756" y="189"/>
                  </a:lnTo>
                  <a:lnTo>
                    <a:pt x="317" y="0"/>
                  </a:lnTo>
                  <a:lnTo>
                    <a:pt x="0" y="503"/>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16" name="Freeform 16"/>
            <p:cNvSpPr/>
            <p:nvPr/>
          </p:nvSpPr>
          <p:spPr bwMode="auto">
            <a:xfrm>
              <a:off x="3171425" y="2881936"/>
              <a:ext cx="750487" cy="874576"/>
            </a:xfrm>
            <a:custGeom>
              <a:avLst/>
              <a:gdLst>
                <a:gd name="T0" fmla="*/ 0 w 756"/>
                <a:gd name="T1" fmla="*/ 503 h 881"/>
                <a:gd name="T2" fmla="*/ 439 w 756"/>
                <a:gd name="T3" fmla="*/ 881 h 881"/>
                <a:gd name="T4" fmla="*/ 756 w 756"/>
                <a:gd name="T5" fmla="*/ 378 h 881"/>
                <a:gd name="T6" fmla="*/ 314 w 756"/>
                <a:gd name="T7" fmla="*/ 0 h 881"/>
                <a:gd name="T8" fmla="*/ 0 w 756"/>
                <a:gd name="T9" fmla="*/ 503 h 881"/>
              </a:gdLst>
              <a:ahLst/>
              <a:cxnLst>
                <a:cxn ang="0">
                  <a:pos x="T0" y="T1"/>
                </a:cxn>
                <a:cxn ang="0">
                  <a:pos x="T2" y="T3"/>
                </a:cxn>
                <a:cxn ang="0">
                  <a:pos x="T4" y="T5"/>
                </a:cxn>
                <a:cxn ang="0">
                  <a:pos x="T6" y="T7"/>
                </a:cxn>
                <a:cxn ang="0">
                  <a:pos x="T8" y="T9"/>
                </a:cxn>
              </a:cxnLst>
              <a:rect l="0" t="0" r="r" b="b"/>
              <a:pathLst>
                <a:path w="756" h="881">
                  <a:moveTo>
                    <a:pt x="0" y="503"/>
                  </a:moveTo>
                  <a:lnTo>
                    <a:pt x="439" y="881"/>
                  </a:lnTo>
                  <a:lnTo>
                    <a:pt x="756" y="378"/>
                  </a:lnTo>
                  <a:lnTo>
                    <a:pt x="314" y="0"/>
                  </a:lnTo>
                  <a:lnTo>
                    <a:pt x="0" y="503"/>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17" name="Freeform 17"/>
            <p:cNvSpPr/>
            <p:nvPr/>
          </p:nvSpPr>
          <p:spPr bwMode="auto">
            <a:xfrm>
              <a:off x="3483135" y="2694315"/>
              <a:ext cx="750487" cy="562865"/>
            </a:xfrm>
            <a:custGeom>
              <a:avLst/>
              <a:gdLst>
                <a:gd name="T0" fmla="*/ 314 w 756"/>
                <a:gd name="T1" fmla="*/ 0 h 567"/>
                <a:gd name="T2" fmla="*/ 0 w 756"/>
                <a:gd name="T3" fmla="*/ 189 h 567"/>
                <a:gd name="T4" fmla="*/ 442 w 756"/>
                <a:gd name="T5" fmla="*/ 567 h 567"/>
                <a:gd name="T6" fmla="*/ 756 w 756"/>
                <a:gd name="T7" fmla="*/ 314 h 567"/>
                <a:gd name="T8" fmla="*/ 314 w 756"/>
                <a:gd name="T9" fmla="*/ 0 h 567"/>
              </a:gdLst>
              <a:ahLst/>
              <a:cxnLst>
                <a:cxn ang="0">
                  <a:pos x="T0" y="T1"/>
                </a:cxn>
                <a:cxn ang="0">
                  <a:pos x="T2" y="T3"/>
                </a:cxn>
                <a:cxn ang="0">
                  <a:pos x="T4" y="T5"/>
                </a:cxn>
                <a:cxn ang="0">
                  <a:pos x="T6" y="T7"/>
                </a:cxn>
                <a:cxn ang="0">
                  <a:pos x="T8" y="T9"/>
                </a:cxn>
              </a:cxnLst>
              <a:rect l="0" t="0" r="r" b="b"/>
              <a:pathLst>
                <a:path w="756" h="567">
                  <a:moveTo>
                    <a:pt x="314" y="0"/>
                  </a:moveTo>
                  <a:lnTo>
                    <a:pt x="0" y="189"/>
                  </a:lnTo>
                  <a:lnTo>
                    <a:pt x="442" y="567"/>
                  </a:lnTo>
                  <a:lnTo>
                    <a:pt x="756" y="314"/>
                  </a:lnTo>
                  <a:lnTo>
                    <a:pt x="314" y="0"/>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3794846" y="2256530"/>
              <a:ext cx="750487" cy="749495"/>
            </a:xfrm>
            <a:custGeom>
              <a:avLst/>
              <a:gdLst>
                <a:gd name="T0" fmla="*/ 317 w 756"/>
                <a:gd name="T1" fmla="*/ 0 h 755"/>
                <a:gd name="T2" fmla="*/ 0 w 756"/>
                <a:gd name="T3" fmla="*/ 441 h 755"/>
                <a:gd name="T4" fmla="*/ 442 w 756"/>
                <a:gd name="T5" fmla="*/ 755 h 755"/>
                <a:gd name="T6" fmla="*/ 756 w 756"/>
                <a:gd name="T7" fmla="*/ 377 h 755"/>
                <a:gd name="T8" fmla="*/ 317 w 756"/>
                <a:gd name="T9" fmla="*/ 0 h 755"/>
              </a:gdLst>
              <a:ahLst/>
              <a:cxnLst>
                <a:cxn ang="0">
                  <a:pos x="T0" y="T1"/>
                </a:cxn>
                <a:cxn ang="0">
                  <a:pos x="T2" y="T3"/>
                </a:cxn>
                <a:cxn ang="0">
                  <a:pos x="T4" y="T5"/>
                </a:cxn>
                <a:cxn ang="0">
                  <a:pos x="T6" y="T7"/>
                </a:cxn>
                <a:cxn ang="0">
                  <a:pos x="T8" y="T9"/>
                </a:cxn>
              </a:cxnLst>
              <a:rect l="0" t="0" r="r" b="b"/>
              <a:pathLst>
                <a:path w="756" h="755">
                  <a:moveTo>
                    <a:pt x="317" y="0"/>
                  </a:moveTo>
                  <a:lnTo>
                    <a:pt x="0" y="441"/>
                  </a:lnTo>
                  <a:lnTo>
                    <a:pt x="442" y="755"/>
                  </a:lnTo>
                  <a:lnTo>
                    <a:pt x="756" y="377"/>
                  </a:lnTo>
                  <a:lnTo>
                    <a:pt x="317" y="0"/>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19" name="Freeform 19"/>
            <p:cNvSpPr/>
            <p:nvPr/>
          </p:nvSpPr>
          <p:spPr bwMode="auto">
            <a:xfrm>
              <a:off x="4109534" y="2068909"/>
              <a:ext cx="750487" cy="561873"/>
            </a:xfrm>
            <a:custGeom>
              <a:avLst/>
              <a:gdLst>
                <a:gd name="T0" fmla="*/ 314 w 756"/>
                <a:gd name="T1" fmla="*/ 0 h 566"/>
                <a:gd name="T2" fmla="*/ 0 w 756"/>
                <a:gd name="T3" fmla="*/ 189 h 566"/>
                <a:gd name="T4" fmla="*/ 439 w 756"/>
                <a:gd name="T5" fmla="*/ 566 h 566"/>
                <a:gd name="T6" fmla="*/ 756 w 756"/>
                <a:gd name="T7" fmla="*/ 189 h 566"/>
                <a:gd name="T8" fmla="*/ 314 w 756"/>
                <a:gd name="T9" fmla="*/ 0 h 566"/>
              </a:gdLst>
              <a:ahLst/>
              <a:cxnLst>
                <a:cxn ang="0">
                  <a:pos x="T0" y="T1"/>
                </a:cxn>
                <a:cxn ang="0">
                  <a:pos x="T2" y="T3"/>
                </a:cxn>
                <a:cxn ang="0">
                  <a:pos x="T4" y="T5"/>
                </a:cxn>
                <a:cxn ang="0">
                  <a:pos x="T6" y="T7"/>
                </a:cxn>
                <a:cxn ang="0">
                  <a:pos x="T8" y="T9"/>
                </a:cxn>
              </a:cxnLst>
              <a:rect l="0" t="0" r="r" b="b"/>
              <a:pathLst>
                <a:path w="756" h="566">
                  <a:moveTo>
                    <a:pt x="314" y="0"/>
                  </a:moveTo>
                  <a:lnTo>
                    <a:pt x="0" y="189"/>
                  </a:lnTo>
                  <a:lnTo>
                    <a:pt x="439" y="566"/>
                  </a:lnTo>
                  <a:lnTo>
                    <a:pt x="756" y="189"/>
                  </a:lnTo>
                  <a:lnTo>
                    <a:pt x="314"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20" name="Freeform 20"/>
            <p:cNvSpPr/>
            <p:nvPr/>
          </p:nvSpPr>
          <p:spPr bwMode="auto">
            <a:xfrm>
              <a:off x="3670757" y="1881287"/>
              <a:ext cx="750487" cy="375244"/>
            </a:xfrm>
            <a:custGeom>
              <a:avLst/>
              <a:gdLst>
                <a:gd name="T0" fmla="*/ 314 w 756"/>
                <a:gd name="T1" fmla="*/ 0 h 378"/>
                <a:gd name="T2" fmla="*/ 0 w 756"/>
                <a:gd name="T3" fmla="*/ 252 h 378"/>
                <a:gd name="T4" fmla="*/ 442 w 756"/>
                <a:gd name="T5" fmla="*/ 378 h 378"/>
                <a:gd name="T6" fmla="*/ 756 w 756"/>
                <a:gd name="T7" fmla="*/ 189 h 378"/>
                <a:gd name="T8" fmla="*/ 314 w 756"/>
                <a:gd name="T9" fmla="*/ 0 h 378"/>
              </a:gdLst>
              <a:ahLst/>
              <a:cxnLst>
                <a:cxn ang="0">
                  <a:pos x="T0" y="T1"/>
                </a:cxn>
                <a:cxn ang="0">
                  <a:pos x="T2" y="T3"/>
                </a:cxn>
                <a:cxn ang="0">
                  <a:pos x="T4" y="T5"/>
                </a:cxn>
                <a:cxn ang="0">
                  <a:pos x="T6" y="T7"/>
                </a:cxn>
                <a:cxn ang="0">
                  <a:pos x="T8" y="T9"/>
                </a:cxn>
              </a:cxnLst>
              <a:rect l="0" t="0" r="r" b="b"/>
              <a:pathLst>
                <a:path w="756" h="378">
                  <a:moveTo>
                    <a:pt x="314" y="0"/>
                  </a:moveTo>
                  <a:lnTo>
                    <a:pt x="0" y="252"/>
                  </a:lnTo>
                  <a:lnTo>
                    <a:pt x="442" y="378"/>
                  </a:lnTo>
                  <a:lnTo>
                    <a:pt x="756" y="189"/>
                  </a:lnTo>
                  <a:lnTo>
                    <a:pt x="314" y="0"/>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21" name="Freeform 21"/>
            <p:cNvSpPr/>
            <p:nvPr/>
          </p:nvSpPr>
          <p:spPr bwMode="auto">
            <a:xfrm>
              <a:off x="3359047" y="2131450"/>
              <a:ext cx="750487" cy="562865"/>
            </a:xfrm>
            <a:custGeom>
              <a:avLst/>
              <a:gdLst>
                <a:gd name="T0" fmla="*/ 0 w 756"/>
                <a:gd name="T1" fmla="*/ 442 h 567"/>
                <a:gd name="T2" fmla="*/ 439 w 756"/>
                <a:gd name="T3" fmla="*/ 567 h 567"/>
                <a:gd name="T4" fmla="*/ 756 w 756"/>
                <a:gd name="T5" fmla="*/ 126 h 567"/>
                <a:gd name="T6" fmla="*/ 314 w 756"/>
                <a:gd name="T7" fmla="*/ 0 h 567"/>
                <a:gd name="T8" fmla="*/ 0 w 756"/>
                <a:gd name="T9" fmla="*/ 442 h 567"/>
              </a:gdLst>
              <a:ahLst/>
              <a:cxnLst>
                <a:cxn ang="0">
                  <a:pos x="T0" y="T1"/>
                </a:cxn>
                <a:cxn ang="0">
                  <a:pos x="T2" y="T3"/>
                </a:cxn>
                <a:cxn ang="0">
                  <a:pos x="T4" y="T5"/>
                </a:cxn>
                <a:cxn ang="0">
                  <a:pos x="T6" y="T7"/>
                </a:cxn>
                <a:cxn ang="0">
                  <a:pos x="T8" y="T9"/>
                </a:cxn>
              </a:cxnLst>
              <a:rect l="0" t="0" r="r" b="b"/>
              <a:pathLst>
                <a:path w="756" h="567">
                  <a:moveTo>
                    <a:pt x="0" y="442"/>
                  </a:moveTo>
                  <a:lnTo>
                    <a:pt x="439" y="567"/>
                  </a:lnTo>
                  <a:lnTo>
                    <a:pt x="756" y="126"/>
                  </a:lnTo>
                  <a:lnTo>
                    <a:pt x="314" y="0"/>
                  </a:lnTo>
                  <a:lnTo>
                    <a:pt x="0" y="442"/>
                  </a:lnTo>
                  <a:close/>
                </a:path>
              </a:pathLst>
            </a:custGeom>
            <a:solidFill>
              <a:srgbClr val="800080"/>
            </a:solidFill>
            <a:ln>
              <a:noFill/>
            </a:ln>
          </p:spPr>
          <p:txBody>
            <a:bodyPr vert="horz" wrap="square" lIns="91440" tIns="45720" rIns="91440" bIns="45720" numCol="1" anchor="t" anchorCtr="0" compatLnSpc="1"/>
            <a:lstStyle/>
            <a:p>
              <a:endParaRPr lang="zh-CN" altLang="en-US"/>
            </a:p>
          </p:txBody>
        </p:sp>
        <p:sp>
          <p:nvSpPr>
            <p:cNvPr id="22" name="Freeform 22"/>
            <p:cNvSpPr/>
            <p:nvPr/>
          </p:nvSpPr>
          <p:spPr bwMode="auto">
            <a:xfrm>
              <a:off x="3044359" y="2570226"/>
              <a:ext cx="750487" cy="311710"/>
            </a:xfrm>
            <a:custGeom>
              <a:avLst/>
              <a:gdLst>
                <a:gd name="T0" fmla="*/ 0 w 756"/>
                <a:gd name="T1" fmla="*/ 314 h 314"/>
                <a:gd name="T2" fmla="*/ 442 w 756"/>
                <a:gd name="T3" fmla="*/ 314 h 314"/>
                <a:gd name="T4" fmla="*/ 756 w 756"/>
                <a:gd name="T5" fmla="*/ 125 h 314"/>
                <a:gd name="T6" fmla="*/ 317 w 756"/>
                <a:gd name="T7" fmla="*/ 0 h 314"/>
                <a:gd name="T8" fmla="*/ 0 w 756"/>
                <a:gd name="T9" fmla="*/ 314 h 314"/>
              </a:gdLst>
              <a:ahLst/>
              <a:cxnLst>
                <a:cxn ang="0">
                  <a:pos x="T0" y="T1"/>
                </a:cxn>
                <a:cxn ang="0">
                  <a:pos x="T2" y="T3"/>
                </a:cxn>
                <a:cxn ang="0">
                  <a:pos x="T4" y="T5"/>
                </a:cxn>
                <a:cxn ang="0">
                  <a:pos x="T6" y="T7"/>
                </a:cxn>
                <a:cxn ang="0">
                  <a:pos x="T8" y="T9"/>
                </a:cxn>
              </a:cxnLst>
              <a:rect l="0" t="0" r="r" b="b"/>
              <a:pathLst>
                <a:path w="756" h="314">
                  <a:moveTo>
                    <a:pt x="0" y="314"/>
                  </a:moveTo>
                  <a:lnTo>
                    <a:pt x="442" y="314"/>
                  </a:lnTo>
                  <a:lnTo>
                    <a:pt x="756" y="125"/>
                  </a:lnTo>
                  <a:lnTo>
                    <a:pt x="317" y="0"/>
                  </a:lnTo>
                  <a:lnTo>
                    <a:pt x="0" y="314"/>
                  </a:lnTo>
                  <a:close/>
                </a:path>
              </a:pathLst>
            </a:custGeom>
            <a:solidFill>
              <a:srgbClr val="CC0099"/>
            </a:solidFill>
            <a:ln>
              <a:noFill/>
            </a:ln>
          </p:spPr>
          <p:txBody>
            <a:bodyPr vert="horz" wrap="square" lIns="91440" tIns="45720" rIns="91440" bIns="45720" numCol="1" anchor="t" anchorCtr="0" compatLnSpc="1"/>
            <a:lstStyle/>
            <a:p>
              <a:endParaRPr lang="zh-CN" altLang="en-US"/>
            </a:p>
          </p:txBody>
        </p:sp>
        <p:sp>
          <p:nvSpPr>
            <p:cNvPr id="23" name="Freeform 23"/>
            <p:cNvSpPr/>
            <p:nvPr/>
          </p:nvSpPr>
          <p:spPr bwMode="auto">
            <a:xfrm>
              <a:off x="2732648" y="2881937"/>
              <a:ext cx="750487" cy="499333"/>
            </a:xfrm>
            <a:custGeom>
              <a:avLst/>
              <a:gdLst>
                <a:gd name="T0" fmla="*/ 0 w 756"/>
                <a:gd name="T1" fmla="*/ 378 h 503"/>
                <a:gd name="T2" fmla="*/ 442 w 756"/>
                <a:gd name="T3" fmla="*/ 503 h 503"/>
                <a:gd name="T4" fmla="*/ 756 w 756"/>
                <a:gd name="T5" fmla="*/ 0 h 503"/>
                <a:gd name="T6" fmla="*/ 314 w 756"/>
                <a:gd name="T7" fmla="*/ 0 h 503"/>
                <a:gd name="T8" fmla="*/ 0 w 756"/>
                <a:gd name="T9" fmla="*/ 378 h 503"/>
              </a:gdLst>
              <a:ahLst/>
              <a:cxnLst>
                <a:cxn ang="0">
                  <a:pos x="T0" y="T1"/>
                </a:cxn>
                <a:cxn ang="0">
                  <a:pos x="T2" y="T3"/>
                </a:cxn>
                <a:cxn ang="0">
                  <a:pos x="T4" y="T5"/>
                </a:cxn>
                <a:cxn ang="0">
                  <a:pos x="T6" y="T7"/>
                </a:cxn>
                <a:cxn ang="0">
                  <a:pos x="T8" y="T9"/>
                </a:cxn>
              </a:cxnLst>
              <a:rect l="0" t="0" r="r" b="b"/>
              <a:pathLst>
                <a:path w="756" h="503">
                  <a:moveTo>
                    <a:pt x="0" y="378"/>
                  </a:moveTo>
                  <a:lnTo>
                    <a:pt x="442" y="503"/>
                  </a:lnTo>
                  <a:lnTo>
                    <a:pt x="756" y="0"/>
                  </a:lnTo>
                  <a:lnTo>
                    <a:pt x="314" y="0"/>
                  </a:lnTo>
                  <a:lnTo>
                    <a:pt x="0" y="378"/>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28" name="Freeform 28"/>
            <p:cNvSpPr/>
            <p:nvPr/>
          </p:nvSpPr>
          <p:spPr bwMode="auto">
            <a:xfrm>
              <a:off x="2722721" y="3128128"/>
              <a:ext cx="1770991" cy="895423"/>
            </a:xfrm>
            <a:custGeom>
              <a:avLst/>
              <a:gdLst>
                <a:gd name="T0" fmla="*/ 751 w 755"/>
                <a:gd name="T1" fmla="*/ 382 h 382"/>
                <a:gd name="T2" fmla="*/ 748 w 755"/>
                <a:gd name="T3" fmla="*/ 381 h 382"/>
                <a:gd name="T4" fmla="*/ 563 w 755"/>
                <a:gd name="T5" fmla="*/ 248 h 382"/>
                <a:gd name="T6" fmla="*/ 377 w 755"/>
                <a:gd name="T7" fmla="*/ 222 h 382"/>
                <a:gd name="T8" fmla="*/ 375 w 755"/>
                <a:gd name="T9" fmla="*/ 221 h 382"/>
                <a:gd name="T10" fmla="*/ 189 w 755"/>
                <a:gd name="T11" fmla="*/ 61 h 382"/>
                <a:gd name="T12" fmla="*/ 3 w 755"/>
                <a:gd name="T13" fmla="*/ 8 h 382"/>
                <a:gd name="T14" fmla="*/ 0 w 755"/>
                <a:gd name="T15" fmla="*/ 3 h 382"/>
                <a:gd name="T16" fmla="*/ 5 w 755"/>
                <a:gd name="T17" fmla="*/ 0 h 382"/>
                <a:gd name="T18" fmla="*/ 192 w 755"/>
                <a:gd name="T19" fmla="*/ 54 h 382"/>
                <a:gd name="T20" fmla="*/ 193 w 755"/>
                <a:gd name="T21" fmla="*/ 55 h 382"/>
                <a:gd name="T22" fmla="*/ 379 w 755"/>
                <a:gd name="T23" fmla="*/ 214 h 382"/>
                <a:gd name="T24" fmla="*/ 565 w 755"/>
                <a:gd name="T25" fmla="*/ 240 h 382"/>
                <a:gd name="T26" fmla="*/ 566 w 755"/>
                <a:gd name="T27" fmla="*/ 241 h 382"/>
                <a:gd name="T28" fmla="*/ 753 w 755"/>
                <a:gd name="T29" fmla="*/ 374 h 382"/>
                <a:gd name="T30" fmla="*/ 754 w 755"/>
                <a:gd name="T31" fmla="*/ 380 h 382"/>
                <a:gd name="T32" fmla="*/ 751 w 755"/>
                <a:gd name="T3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5" h="382">
                  <a:moveTo>
                    <a:pt x="751" y="382"/>
                  </a:moveTo>
                  <a:cubicBezTo>
                    <a:pt x="750" y="382"/>
                    <a:pt x="749" y="381"/>
                    <a:pt x="748" y="381"/>
                  </a:cubicBezTo>
                  <a:cubicBezTo>
                    <a:pt x="563" y="248"/>
                    <a:pt x="563" y="248"/>
                    <a:pt x="563" y="248"/>
                  </a:cubicBezTo>
                  <a:cubicBezTo>
                    <a:pt x="377" y="222"/>
                    <a:pt x="377" y="222"/>
                    <a:pt x="377" y="222"/>
                  </a:cubicBezTo>
                  <a:cubicBezTo>
                    <a:pt x="376" y="221"/>
                    <a:pt x="375" y="221"/>
                    <a:pt x="375" y="221"/>
                  </a:cubicBezTo>
                  <a:cubicBezTo>
                    <a:pt x="189" y="61"/>
                    <a:pt x="189" y="61"/>
                    <a:pt x="189" y="61"/>
                  </a:cubicBezTo>
                  <a:cubicBezTo>
                    <a:pt x="3" y="8"/>
                    <a:pt x="3" y="8"/>
                    <a:pt x="3" y="8"/>
                  </a:cubicBezTo>
                  <a:cubicBezTo>
                    <a:pt x="1" y="8"/>
                    <a:pt x="0" y="5"/>
                    <a:pt x="0" y="3"/>
                  </a:cubicBezTo>
                  <a:cubicBezTo>
                    <a:pt x="1" y="1"/>
                    <a:pt x="3" y="0"/>
                    <a:pt x="5" y="0"/>
                  </a:cubicBezTo>
                  <a:cubicBezTo>
                    <a:pt x="192" y="54"/>
                    <a:pt x="192" y="54"/>
                    <a:pt x="192" y="54"/>
                  </a:cubicBezTo>
                  <a:cubicBezTo>
                    <a:pt x="192" y="54"/>
                    <a:pt x="193" y="54"/>
                    <a:pt x="193" y="55"/>
                  </a:cubicBezTo>
                  <a:cubicBezTo>
                    <a:pt x="379" y="214"/>
                    <a:pt x="379" y="214"/>
                    <a:pt x="379" y="214"/>
                  </a:cubicBezTo>
                  <a:cubicBezTo>
                    <a:pt x="565" y="240"/>
                    <a:pt x="565" y="240"/>
                    <a:pt x="565" y="240"/>
                  </a:cubicBezTo>
                  <a:cubicBezTo>
                    <a:pt x="565" y="240"/>
                    <a:pt x="566" y="241"/>
                    <a:pt x="566" y="241"/>
                  </a:cubicBezTo>
                  <a:cubicBezTo>
                    <a:pt x="753" y="374"/>
                    <a:pt x="753" y="374"/>
                    <a:pt x="753" y="374"/>
                  </a:cubicBezTo>
                  <a:cubicBezTo>
                    <a:pt x="755" y="376"/>
                    <a:pt x="755" y="378"/>
                    <a:pt x="754" y="380"/>
                  </a:cubicBezTo>
                  <a:cubicBezTo>
                    <a:pt x="753" y="381"/>
                    <a:pt x="752" y="382"/>
                    <a:pt x="751" y="38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29" name="Freeform 29"/>
            <p:cNvSpPr/>
            <p:nvPr/>
          </p:nvSpPr>
          <p:spPr bwMode="auto">
            <a:xfrm>
              <a:off x="3035425" y="2752884"/>
              <a:ext cx="1772976" cy="708793"/>
            </a:xfrm>
            <a:custGeom>
              <a:avLst/>
              <a:gdLst>
                <a:gd name="T0" fmla="*/ 751 w 756"/>
                <a:gd name="T1" fmla="*/ 302 h 302"/>
                <a:gd name="T2" fmla="*/ 750 w 756"/>
                <a:gd name="T3" fmla="*/ 301 h 302"/>
                <a:gd name="T4" fmla="*/ 563 w 756"/>
                <a:gd name="T5" fmla="*/ 248 h 302"/>
                <a:gd name="T6" fmla="*/ 563 w 756"/>
                <a:gd name="T7" fmla="*/ 248 h 302"/>
                <a:gd name="T8" fmla="*/ 376 w 756"/>
                <a:gd name="T9" fmla="*/ 168 h 302"/>
                <a:gd name="T10" fmla="*/ 375 w 756"/>
                <a:gd name="T11" fmla="*/ 167 h 302"/>
                <a:gd name="T12" fmla="*/ 190 w 756"/>
                <a:gd name="T13" fmla="*/ 8 h 302"/>
                <a:gd name="T14" fmla="*/ 4 w 756"/>
                <a:gd name="T15" fmla="*/ 8 h 302"/>
                <a:gd name="T16" fmla="*/ 0 w 756"/>
                <a:gd name="T17" fmla="*/ 4 h 302"/>
                <a:gd name="T18" fmla="*/ 4 w 756"/>
                <a:gd name="T19" fmla="*/ 0 h 302"/>
                <a:gd name="T20" fmla="*/ 191 w 756"/>
                <a:gd name="T21" fmla="*/ 0 h 302"/>
                <a:gd name="T22" fmla="*/ 194 w 756"/>
                <a:gd name="T23" fmla="*/ 1 h 302"/>
                <a:gd name="T24" fmla="*/ 380 w 756"/>
                <a:gd name="T25" fmla="*/ 161 h 302"/>
                <a:gd name="T26" fmla="*/ 566 w 756"/>
                <a:gd name="T27" fmla="*/ 240 h 302"/>
                <a:gd name="T28" fmla="*/ 752 w 756"/>
                <a:gd name="T29" fmla="*/ 294 h 302"/>
                <a:gd name="T30" fmla="*/ 755 w 756"/>
                <a:gd name="T31" fmla="*/ 299 h 302"/>
                <a:gd name="T32" fmla="*/ 751 w 756"/>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6" h="302">
                  <a:moveTo>
                    <a:pt x="751" y="302"/>
                  </a:moveTo>
                  <a:cubicBezTo>
                    <a:pt x="751" y="302"/>
                    <a:pt x="750" y="302"/>
                    <a:pt x="750" y="301"/>
                  </a:cubicBezTo>
                  <a:cubicBezTo>
                    <a:pt x="563" y="248"/>
                    <a:pt x="563" y="248"/>
                    <a:pt x="563" y="248"/>
                  </a:cubicBezTo>
                  <a:cubicBezTo>
                    <a:pt x="563" y="248"/>
                    <a:pt x="563" y="248"/>
                    <a:pt x="563" y="248"/>
                  </a:cubicBezTo>
                  <a:cubicBezTo>
                    <a:pt x="376" y="168"/>
                    <a:pt x="376" y="168"/>
                    <a:pt x="376" y="168"/>
                  </a:cubicBezTo>
                  <a:cubicBezTo>
                    <a:pt x="376" y="168"/>
                    <a:pt x="375" y="168"/>
                    <a:pt x="375" y="167"/>
                  </a:cubicBezTo>
                  <a:cubicBezTo>
                    <a:pt x="190" y="8"/>
                    <a:pt x="190" y="8"/>
                    <a:pt x="190" y="8"/>
                  </a:cubicBezTo>
                  <a:cubicBezTo>
                    <a:pt x="4" y="8"/>
                    <a:pt x="4" y="8"/>
                    <a:pt x="4" y="8"/>
                  </a:cubicBezTo>
                  <a:cubicBezTo>
                    <a:pt x="2" y="8"/>
                    <a:pt x="0" y="6"/>
                    <a:pt x="0" y="4"/>
                  </a:cubicBezTo>
                  <a:cubicBezTo>
                    <a:pt x="0" y="2"/>
                    <a:pt x="2" y="0"/>
                    <a:pt x="4" y="0"/>
                  </a:cubicBezTo>
                  <a:cubicBezTo>
                    <a:pt x="191" y="0"/>
                    <a:pt x="191" y="0"/>
                    <a:pt x="191" y="0"/>
                  </a:cubicBezTo>
                  <a:cubicBezTo>
                    <a:pt x="192" y="0"/>
                    <a:pt x="193" y="1"/>
                    <a:pt x="194" y="1"/>
                  </a:cubicBezTo>
                  <a:cubicBezTo>
                    <a:pt x="380" y="161"/>
                    <a:pt x="380" y="161"/>
                    <a:pt x="380" y="161"/>
                  </a:cubicBezTo>
                  <a:cubicBezTo>
                    <a:pt x="566" y="240"/>
                    <a:pt x="566" y="240"/>
                    <a:pt x="566" y="240"/>
                  </a:cubicBezTo>
                  <a:cubicBezTo>
                    <a:pt x="752" y="294"/>
                    <a:pt x="752" y="294"/>
                    <a:pt x="752" y="294"/>
                  </a:cubicBezTo>
                  <a:cubicBezTo>
                    <a:pt x="754" y="294"/>
                    <a:pt x="756" y="297"/>
                    <a:pt x="755" y="299"/>
                  </a:cubicBezTo>
                  <a:cubicBezTo>
                    <a:pt x="754" y="300"/>
                    <a:pt x="753" y="302"/>
                    <a:pt x="751" y="30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0" name="Freeform 30"/>
            <p:cNvSpPr/>
            <p:nvPr/>
          </p:nvSpPr>
          <p:spPr bwMode="auto">
            <a:xfrm>
              <a:off x="3347136" y="2439189"/>
              <a:ext cx="1772976" cy="834868"/>
            </a:xfrm>
            <a:custGeom>
              <a:avLst/>
              <a:gdLst>
                <a:gd name="T0" fmla="*/ 751 w 756"/>
                <a:gd name="T1" fmla="*/ 356 h 356"/>
                <a:gd name="T2" fmla="*/ 750 w 756"/>
                <a:gd name="T3" fmla="*/ 355 h 356"/>
                <a:gd name="T4" fmla="*/ 377 w 756"/>
                <a:gd name="T5" fmla="*/ 195 h 356"/>
                <a:gd name="T6" fmla="*/ 376 w 756"/>
                <a:gd name="T7" fmla="*/ 195 h 356"/>
                <a:gd name="T8" fmla="*/ 190 w 756"/>
                <a:gd name="T9" fmla="*/ 62 h 356"/>
                <a:gd name="T10" fmla="*/ 4 w 756"/>
                <a:gd name="T11" fmla="*/ 9 h 356"/>
                <a:gd name="T12" fmla="*/ 1 w 756"/>
                <a:gd name="T13" fmla="*/ 4 h 356"/>
                <a:gd name="T14" fmla="*/ 6 w 756"/>
                <a:gd name="T15" fmla="*/ 1 h 356"/>
                <a:gd name="T16" fmla="*/ 193 w 756"/>
                <a:gd name="T17" fmla="*/ 54 h 356"/>
                <a:gd name="T18" fmla="*/ 194 w 756"/>
                <a:gd name="T19" fmla="*/ 55 h 356"/>
                <a:gd name="T20" fmla="*/ 380 w 756"/>
                <a:gd name="T21" fmla="*/ 188 h 356"/>
                <a:gd name="T22" fmla="*/ 753 w 756"/>
                <a:gd name="T23" fmla="*/ 348 h 356"/>
                <a:gd name="T24" fmla="*/ 755 w 756"/>
                <a:gd name="T25" fmla="*/ 353 h 356"/>
                <a:gd name="T26" fmla="*/ 751 w 756"/>
                <a:gd name="T27"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6" h="356">
                  <a:moveTo>
                    <a:pt x="751" y="356"/>
                  </a:moveTo>
                  <a:cubicBezTo>
                    <a:pt x="751" y="356"/>
                    <a:pt x="750" y="355"/>
                    <a:pt x="750" y="355"/>
                  </a:cubicBezTo>
                  <a:cubicBezTo>
                    <a:pt x="377" y="195"/>
                    <a:pt x="377" y="195"/>
                    <a:pt x="377" y="195"/>
                  </a:cubicBezTo>
                  <a:cubicBezTo>
                    <a:pt x="376" y="195"/>
                    <a:pt x="376" y="195"/>
                    <a:pt x="376" y="195"/>
                  </a:cubicBezTo>
                  <a:cubicBezTo>
                    <a:pt x="190" y="62"/>
                    <a:pt x="190" y="62"/>
                    <a:pt x="190" y="62"/>
                  </a:cubicBezTo>
                  <a:cubicBezTo>
                    <a:pt x="4" y="9"/>
                    <a:pt x="4" y="9"/>
                    <a:pt x="4" y="9"/>
                  </a:cubicBezTo>
                  <a:cubicBezTo>
                    <a:pt x="2" y="8"/>
                    <a:pt x="0" y="6"/>
                    <a:pt x="1" y="4"/>
                  </a:cubicBezTo>
                  <a:cubicBezTo>
                    <a:pt x="2" y="2"/>
                    <a:pt x="4" y="0"/>
                    <a:pt x="6" y="1"/>
                  </a:cubicBezTo>
                  <a:cubicBezTo>
                    <a:pt x="193" y="54"/>
                    <a:pt x="193" y="54"/>
                    <a:pt x="193" y="54"/>
                  </a:cubicBezTo>
                  <a:cubicBezTo>
                    <a:pt x="193" y="55"/>
                    <a:pt x="193" y="55"/>
                    <a:pt x="194" y="55"/>
                  </a:cubicBezTo>
                  <a:cubicBezTo>
                    <a:pt x="380" y="188"/>
                    <a:pt x="380" y="188"/>
                    <a:pt x="380" y="188"/>
                  </a:cubicBezTo>
                  <a:cubicBezTo>
                    <a:pt x="753" y="348"/>
                    <a:pt x="753" y="348"/>
                    <a:pt x="753" y="348"/>
                  </a:cubicBezTo>
                  <a:cubicBezTo>
                    <a:pt x="755" y="349"/>
                    <a:pt x="756" y="351"/>
                    <a:pt x="755" y="353"/>
                  </a:cubicBezTo>
                  <a:cubicBezTo>
                    <a:pt x="754" y="355"/>
                    <a:pt x="753" y="356"/>
                    <a:pt x="751" y="356"/>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1" name="Freeform 31"/>
            <p:cNvSpPr/>
            <p:nvPr/>
          </p:nvSpPr>
          <p:spPr bwMode="auto">
            <a:xfrm>
              <a:off x="3660830" y="2002397"/>
              <a:ext cx="1770991" cy="769349"/>
            </a:xfrm>
            <a:custGeom>
              <a:avLst/>
              <a:gdLst>
                <a:gd name="T0" fmla="*/ 751 w 755"/>
                <a:gd name="T1" fmla="*/ 328 h 328"/>
                <a:gd name="T2" fmla="*/ 750 w 755"/>
                <a:gd name="T3" fmla="*/ 328 h 328"/>
                <a:gd name="T4" fmla="*/ 564 w 755"/>
                <a:gd name="T5" fmla="*/ 302 h 328"/>
                <a:gd name="T6" fmla="*/ 563 w 755"/>
                <a:gd name="T7" fmla="*/ 301 h 328"/>
                <a:gd name="T8" fmla="*/ 376 w 755"/>
                <a:gd name="T9" fmla="*/ 221 h 328"/>
                <a:gd name="T10" fmla="*/ 375 w 755"/>
                <a:gd name="T11" fmla="*/ 221 h 328"/>
                <a:gd name="T12" fmla="*/ 189 w 755"/>
                <a:gd name="T13" fmla="*/ 61 h 328"/>
                <a:gd name="T14" fmla="*/ 3 w 755"/>
                <a:gd name="T15" fmla="*/ 8 h 328"/>
                <a:gd name="T16" fmla="*/ 0 w 755"/>
                <a:gd name="T17" fmla="*/ 3 h 328"/>
                <a:gd name="T18" fmla="*/ 5 w 755"/>
                <a:gd name="T19" fmla="*/ 0 h 328"/>
                <a:gd name="T20" fmla="*/ 192 w 755"/>
                <a:gd name="T21" fmla="*/ 54 h 328"/>
                <a:gd name="T22" fmla="*/ 193 w 755"/>
                <a:gd name="T23" fmla="*/ 55 h 328"/>
                <a:gd name="T24" fmla="*/ 380 w 755"/>
                <a:gd name="T25" fmla="*/ 214 h 328"/>
                <a:gd name="T26" fmla="*/ 565 w 755"/>
                <a:gd name="T27" fmla="*/ 294 h 328"/>
                <a:gd name="T28" fmla="*/ 751 w 755"/>
                <a:gd name="T29" fmla="*/ 320 h 328"/>
                <a:gd name="T30" fmla="*/ 755 w 755"/>
                <a:gd name="T31" fmla="*/ 325 h 328"/>
                <a:gd name="T32" fmla="*/ 751 w 755"/>
                <a:gd name="T33"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5" h="328">
                  <a:moveTo>
                    <a:pt x="751" y="328"/>
                  </a:moveTo>
                  <a:cubicBezTo>
                    <a:pt x="751" y="328"/>
                    <a:pt x="750" y="328"/>
                    <a:pt x="750" y="328"/>
                  </a:cubicBezTo>
                  <a:cubicBezTo>
                    <a:pt x="564" y="302"/>
                    <a:pt x="564" y="302"/>
                    <a:pt x="564" y="302"/>
                  </a:cubicBezTo>
                  <a:cubicBezTo>
                    <a:pt x="563" y="302"/>
                    <a:pt x="563" y="301"/>
                    <a:pt x="563" y="301"/>
                  </a:cubicBezTo>
                  <a:cubicBezTo>
                    <a:pt x="376" y="221"/>
                    <a:pt x="376" y="221"/>
                    <a:pt x="376" y="221"/>
                  </a:cubicBezTo>
                  <a:cubicBezTo>
                    <a:pt x="375" y="221"/>
                    <a:pt x="375" y="221"/>
                    <a:pt x="375" y="221"/>
                  </a:cubicBezTo>
                  <a:cubicBezTo>
                    <a:pt x="189" y="61"/>
                    <a:pt x="189" y="61"/>
                    <a:pt x="189" y="61"/>
                  </a:cubicBezTo>
                  <a:cubicBezTo>
                    <a:pt x="3" y="8"/>
                    <a:pt x="3" y="8"/>
                    <a:pt x="3" y="8"/>
                  </a:cubicBezTo>
                  <a:cubicBezTo>
                    <a:pt x="1" y="8"/>
                    <a:pt x="0" y="5"/>
                    <a:pt x="0" y="3"/>
                  </a:cubicBezTo>
                  <a:cubicBezTo>
                    <a:pt x="1" y="1"/>
                    <a:pt x="3" y="0"/>
                    <a:pt x="5" y="0"/>
                  </a:cubicBezTo>
                  <a:cubicBezTo>
                    <a:pt x="192" y="54"/>
                    <a:pt x="192" y="54"/>
                    <a:pt x="192" y="54"/>
                  </a:cubicBezTo>
                  <a:cubicBezTo>
                    <a:pt x="192" y="54"/>
                    <a:pt x="193" y="54"/>
                    <a:pt x="193" y="55"/>
                  </a:cubicBezTo>
                  <a:cubicBezTo>
                    <a:pt x="380" y="214"/>
                    <a:pt x="380" y="214"/>
                    <a:pt x="380" y="214"/>
                  </a:cubicBezTo>
                  <a:cubicBezTo>
                    <a:pt x="565" y="294"/>
                    <a:pt x="565" y="294"/>
                    <a:pt x="565" y="294"/>
                  </a:cubicBezTo>
                  <a:cubicBezTo>
                    <a:pt x="751" y="320"/>
                    <a:pt x="751" y="320"/>
                    <a:pt x="751" y="320"/>
                  </a:cubicBezTo>
                  <a:cubicBezTo>
                    <a:pt x="753" y="321"/>
                    <a:pt x="755" y="323"/>
                    <a:pt x="755" y="325"/>
                  </a:cubicBezTo>
                  <a:cubicBezTo>
                    <a:pt x="754" y="327"/>
                    <a:pt x="753" y="328"/>
                    <a:pt x="751" y="328"/>
                  </a:cubicBezTo>
                  <a:close/>
                </a:path>
              </a:pathLst>
            </a:custGeom>
            <a:solidFill>
              <a:schemeClr val="accent4">
                <a:lumMod val="40000"/>
                <a:lumOff val="60000"/>
              </a:schemeClr>
            </a:solidFill>
            <a:ln w="9525">
              <a:noFill/>
              <a:round/>
            </a:ln>
          </p:spPr>
          <p:txBody>
            <a:bodyPr vert="horz" wrap="square" lIns="91440" tIns="45720" rIns="91440" bIns="45720" numCol="1" anchor="t" anchorCtr="0" compatLnSpc="1"/>
            <a:lstStyle/>
            <a:p>
              <a:endParaRPr lang="zh-CN" altLang="en-US"/>
            </a:p>
          </p:txBody>
        </p:sp>
        <p:sp>
          <p:nvSpPr>
            <p:cNvPr id="32" name="Freeform 32"/>
            <p:cNvSpPr/>
            <p:nvPr/>
          </p:nvSpPr>
          <p:spPr bwMode="auto">
            <a:xfrm>
              <a:off x="3973533" y="1752235"/>
              <a:ext cx="1769998" cy="895423"/>
            </a:xfrm>
            <a:custGeom>
              <a:avLst/>
              <a:gdLst>
                <a:gd name="T0" fmla="*/ 751 w 755"/>
                <a:gd name="T1" fmla="*/ 382 h 382"/>
                <a:gd name="T2" fmla="*/ 751 w 755"/>
                <a:gd name="T3" fmla="*/ 382 h 382"/>
                <a:gd name="T4" fmla="*/ 564 w 755"/>
                <a:gd name="T5" fmla="*/ 355 h 382"/>
                <a:gd name="T6" fmla="*/ 562 w 755"/>
                <a:gd name="T7" fmla="*/ 354 h 382"/>
                <a:gd name="T8" fmla="*/ 375 w 755"/>
                <a:gd name="T9" fmla="*/ 168 h 382"/>
                <a:gd name="T10" fmla="*/ 3 w 755"/>
                <a:gd name="T11" fmla="*/ 8 h 382"/>
                <a:gd name="T12" fmla="*/ 1 w 755"/>
                <a:gd name="T13" fmla="*/ 3 h 382"/>
                <a:gd name="T14" fmla="*/ 6 w 755"/>
                <a:gd name="T15" fmla="*/ 1 h 382"/>
                <a:gd name="T16" fmla="*/ 379 w 755"/>
                <a:gd name="T17" fmla="*/ 161 h 382"/>
                <a:gd name="T18" fmla="*/ 381 w 755"/>
                <a:gd name="T19" fmla="*/ 162 h 382"/>
                <a:gd name="T20" fmla="*/ 566 w 755"/>
                <a:gd name="T21" fmla="*/ 347 h 382"/>
                <a:gd name="T22" fmla="*/ 752 w 755"/>
                <a:gd name="T23" fmla="*/ 374 h 382"/>
                <a:gd name="T24" fmla="*/ 755 w 755"/>
                <a:gd name="T25" fmla="*/ 378 h 382"/>
                <a:gd name="T26" fmla="*/ 751 w 75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5" h="382">
                  <a:moveTo>
                    <a:pt x="751" y="382"/>
                  </a:moveTo>
                  <a:cubicBezTo>
                    <a:pt x="751" y="382"/>
                    <a:pt x="751" y="382"/>
                    <a:pt x="751" y="382"/>
                  </a:cubicBezTo>
                  <a:cubicBezTo>
                    <a:pt x="564" y="355"/>
                    <a:pt x="564" y="355"/>
                    <a:pt x="564" y="355"/>
                  </a:cubicBezTo>
                  <a:cubicBezTo>
                    <a:pt x="563" y="355"/>
                    <a:pt x="562" y="355"/>
                    <a:pt x="562" y="354"/>
                  </a:cubicBezTo>
                  <a:cubicBezTo>
                    <a:pt x="375" y="168"/>
                    <a:pt x="375" y="168"/>
                    <a:pt x="375" y="168"/>
                  </a:cubicBezTo>
                  <a:cubicBezTo>
                    <a:pt x="3" y="8"/>
                    <a:pt x="3" y="8"/>
                    <a:pt x="3" y="8"/>
                  </a:cubicBezTo>
                  <a:cubicBezTo>
                    <a:pt x="1" y="7"/>
                    <a:pt x="0" y="5"/>
                    <a:pt x="1" y="3"/>
                  </a:cubicBezTo>
                  <a:cubicBezTo>
                    <a:pt x="2" y="1"/>
                    <a:pt x="4" y="0"/>
                    <a:pt x="6" y="1"/>
                  </a:cubicBezTo>
                  <a:cubicBezTo>
                    <a:pt x="379" y="161"/>
                    <a:pt x="379" y="161"/>
                    <a:pt x="379" y="161"/>
                  </a:cubicBezTo>
                  <a:cubicBezTo>
                    <a:pt x="380" y="161"/>
                    <a:pt x="380" y="161"/>
                    <a:pt x="381" y="162"/>
                  </a:cubicBezTo>
                  <a:cubicBezTo>
                    <a:pt x="566" y="347"/>
                    <a:pt x="566" y="347"/>
                    <a:pt x="566" y="347"/>
                  </a:cubicBezTo>
                  <a:cubicBezTo>
                    <a:pt x="752" y="374"/>
                    <a:pt x="752" y="374"/>
                    <a:pt x="752" y="374"/>
                  </a:cubicBezTo>
                  <a:cubicBezTo>
                    <a:pt x="754" y="374"/>
                    <a:pt x="755" y="376"/>
                    <a:pt x="755" y="378"/>
                  </a:cubicBezTo>
                  <a:cubicBezTo>
                    <a:pt x="755" y="380"/>
                    <a:pt x="753" y="382"/>
                    <a:pt x="751" y="382"/>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3" name="Freeform 33"/>
            <p:cNvSpPr/>
            <p:nvPr/>
          </p:nvSpPr>
          <p:spPr bwMode="auto">
            <a:xfrm>
              <a:off x="2722721" y="1752235"/>
              <a:ext cx="1271659" cy="1394755"/>
            </a:xfrm>
            <a:custGeom>
              <a:avLst/>
              <a:gdLst>
                <a:gd name="T0" fmla="*/ 4 w 542"/>
                <a:gd name="T1" fmla="*/ 595 h 595"/>
                <a:gd name="T2" fmla="*/ 2 w 542"/>
                <a:gd name="T3" fmla="*/ 594 h 595"/>
                <a:gd name="T4" fmla="*/ 1 w 542"/>
                <a:gd name="T5" fmla="*/ 589 h 595"/>
                <a:gd name="T6" fmla="*/ 134 w 542"/>
                <a:gd name="T7" fmla="*/ 429 h 595"/>
                <a:gd name="T8" fmla="*/ 135 w 542"/>
                <a:gd name="T9" fmla="*/ 428 h 595"/>
                <a:gd name="T10" fmla="*/ 268 w 542"/>
                <a:gd name="T11" fmla="*/ 295 h 595"/>
                <a:gd name="T12" fmla="*/ 401 w 542"/>
                <a:gd name="T13" fmla="*/ 109 h 595"/>
                <a:gd name="T14" fmla="*/ 402 w 542"/>
                <a:gd name="T15" fmla="*/ 108 h 595"/>
                <a:gd name="T16" fmla="*/ 535 w 542"/>
                <a:gd name="T17" fmla="*/ 1 h 595"/>
                <a:gd name="T18" fmla="*/ 541 w 542"/>
                <a:gd name="T19" fmla="*/ 2 h 595"/>
                <a:gd name="T20" fmla="*/ 540 w 542"/>
                <a:gd name="T21" fmla="*/ 8 h 595"/>
                <a:gd name="T22" fmla="*/ 407 w 542"/>
                <a:gd name="T23" fmla="*/ 114 h 595"/>
                <a:gd name="T24" fmla="*/ 274 w 542"/>
                <a:gd name="T25" fmla="*/ 300 h 595"/>
                <a:gd name="T26" fmla="*/ 274 w 542"/>
                <a:gd name="T27" fmla="*/ 301 h 595"/>
                <a:gd name="T28" fmla="*/ 140 w 542"/>
                <a:gd name="T29" fmla="*/ 434 h 595"/>
                <a:gd name="T30" fmla="*/ 7 w 542"/>
                <a:gd name="T31" fmla="*/ 594 h 595"/>
                <a:gd name="T32" fmla="*/ 4 w 542"/>
                <a:gd name="T33"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 h="595">
                  <a:moveTo>
                    <a:pt x="4" y="595"/>
                  </a:moveTo>
                  <a:cubicBezTo>
                    <a:pt x="3" y="595"/>
                    <a:pt x="2" y="595"/>
                    <a:pt x="2" y="594"/>
                  </a:cubicBezTo>
                  <a:cubicBezTo>
                    <a:pt x="0" y="593"/>
                    <a:pt x="0" y="590"/>
                    <a:pt x="1" y="589"/>
                  </a:cubicBezTo>
                  <a:cubicBezTo>
                    <a:pt x="134" y="429"/>
                    <a:pt x="134" y="429"/>
                    <a:pt x="134" y="429"/>
                  </a:cubicBezTo>
                  <a:cubicBezTo>
                    <a:pt x="134" y="429"/>
                    <a:pt x="134" y="429"/>
                    <a:pt x="135" y="428"/>
                  </a:cubicBezTo>
                  <a:cubicBezTo>
                    <a:pt x="268" y="295"/>
                    <a:pt x="268" y="295"/>
                    <a:pt x="268" y="295"/>
                  </a:cubicBezTo>
                  <a:cubicBezTo>
                    <a:pt x="401" y="109"/>
                    <a:pt x="401" y="109"/>
                    <a:pt x="401" y="109"/>
                  </a:cubicBezTo>
                  <a:cubicBezTo>
                    <a:pt x="401" y="109"/>
                    <a:pt x="401" y="108"/>
                    <a:pt x="402" y="108"/>
                  </a:cubicBezTo>
                  <a:cubicBezTo>
                    <a:pt x="535" y="1"/>
                    <a:pt x="535" y="1"/>
                    <a:pt x="535" y="1"/>
                  </a:cubicBezTo>
                  <a:cubicBezTo>
                    <a:pt x="537" y="0"/>
                    <a:pt x="539" y="0"/>
                    <a:pt x="541" y="2"/>
                  </a:cubicBezTo>
                  <a:cubicBezTo>
                    <a:pt x="542" y="4"/>
                    <a:pt x="542" y="6"/>
                    <a:pt x="540" y="8"/>
                  </a:cubicBezTo>
                  <a:cubicBezTo>
                    <a:pt x="407" y="114"/>
                    <a:pt x="407" y="114"/>
                    <a:pt x="407" y="114"/>
                  </a:cubicBezTo>
                  <a:cubicBezTo>
                    <a:pt x="274" y="300"/>
                    <a:pt x="274" y="300"/>
                    <a:pt x="274" y="300"/>
                  </a:cubicBezTo>
                  <a:cubicBezTo>
                    <a:pt x="274" y="300"/>
                    <a:pt x="274" y="301"/>
                    <a:pt x="274" y="301"/>
                  </a:cubicBezTo>
                  <a:cubicBezTo>
                    <a:pt x="140" y="434"/>
                    <a:pt x="140" y="434"/>
                    <a:pt x="140" y="434"/>
                  </a:cubicBezTo>
                  <a:cubicBezTo>
                    <a:pt x="7" y="594"/>
                    <a:pt x="7" y="594"/>
                    <a:pt x="7" y="594"/>
                  </a:cubicBezTo>
                  <a:cubicBezTo>
                    <a:pt x="6" y="595"/>
                    <a:pt x="5" y="595"/>
                    <a:pt x="4" y="595"/>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4" name="Freeform 34"/>
            <p:cNvSpPr/>
            <p:nvPr/>
          </p:nvSpPr>
          <p:spPr bwMode="auto">
            <a:xfrm>
              <a:off x="3159513" y="1939856"/>
              <a:ext cx="1273644" cy="1334200"/>
            </a:xfrm>
            <a:custGeom>
              <a:avLst/>
              <a:gdLst>
                <a:gd name="T0" fmla="*/ 5 w 543"/>
                <a:gd name="T1" fmla="*/ 569 h 569"/>
                <a:gd name="T2" fmla="*/ 3 w 543"/>
                <a:gd name="T3" fmla="*/ 568 h 569"/>
                <a:gd name="T4" fmla="*/ 1 w 543"/>
                <a:gd name="T5" fmla="*/ 562 h 569"/>
                <a:gd name="T6" fmla="*/ 135 w 543"/>
                <a:gd name="T7" fmla="*/ 349 h 569"/>
                <a:gd name="T8" fmla="*/ 136 w 543"/>
                <a:gd name="T9" fmla="*/ 348 h 569"/>
                <a:gd name="T10" fmla="*/ 269 w 543"/>
                <a:gd name="T11" fmla="*/ 268 h 569"/>
                <a:gd name="T12" fmla="*/ 401 w 543"/>
                <a:gd name="T13" fmla="*/ 82 h 569"/>
                <a:gd name="T14" fmla="*/ 403 w 543"/>
                <a:gd name="T15" fmla="*/ 81 h 569"/>
                <a:gd name="T16" fmla="*/ 536 w 543"/>
                <a:gd name="T17" fmla="*/ 1 h 569"/>
                <a:gd name="T18" fmla="*/ 542 w 543"/>
                <a:gd name="T19" fmla="*/ 3 h 569"/>
                <a:gd name="T20" fmla="*/ 540 w 543"/>
                <a:gd name="T21" fmla="*/ 8 h 569"/>
                <a:gd name="T22" fmla="*/ 408 w 543"/>
                <a:gd name="T23" fmla="*/ 88 h 569"/>
                <a:gd name="T24" fmla="*/ 275 w 543"/>
                <a:gd name="T25" fmla="*/ 274 h 569"/>
                <a:gd name="T26" fmla="*/ 273 w 543"/>
                <a:gd name="T27" fmla="*/ 275 h 569"/>
                <a:gd name="T28" fmla="*/ 141 w 543"/>
                <a:gd name="T29" fmla="*/ 354 h 569"/>
                <a:gd name="T30" fmla="*/ 8 w 543"/>
                <a:gd name="T31" fmla="*/ 567 h 569"/>
                <a:gd name="T32" fmla="*/ 5 w 543"/>
                <a:gd name="T33"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569">
                  <a:moveTo>
                    <a:pt x="5" y="569"/>
                  </a:moveTo>
                  <a:cubicBezTo>
                    <a:pt x="4" y="569"/>
                    <a:pt x="3" y="568"/>
                    <a:pt x="3" y="568"/>
                  </a:cubicBezTo>
                  <a:cubicBezTo>
                    <a:pt x="1" y="567"/>
                    <a:pt x="0" y="564"/>
                    <a:pt x="1" y="562"/>
                  </a:cubicBezTo>
                  <a:cubicBezTo>
                    <a:pt x="135" y="349"/>
                    <a:pt x="135" y="349"/>
                    <a:pt x="135" y="349"/>
                  </a:cubicBezTo>
                  <a:cubicBezTo>
                    <a:pt x="135" y="349"/>
                    <a:pt x="135" y="348"/>
                    <a:pt x="136" y="348"/>
                  </a:cubicBezTo>
                  <a:cubicBezTo>
                    <a:pt x="269" y="268"/>
                    <a:pt x="269" y="268"/>
                    <a:pt x="269" y="268"/>
                  </a:cubicBezTo>
                  <a:cubicBezTo>
                    <a:pt x="401" y="82"/>
                    <a:pt x="401" y="82"/>
                    <a:pt x="401" y="82"/>
                  </a:cubicBezTo>
                  <a:cubicBezTo>
                    <a:pt x="402" y="82"/>
                    <a:pt x="402" y="81"/>
                    <a:pt x="403" y="81"/>
                  </a:cubicBezTo>
                  <a:cubicBezTo>
                    <a:pt x="536" y="1"/>
                    <a:pt x="536" y="1"/>
                    <a:pt x="536" y="1"/>
                  </a:cubicBezTo>
                  <a:cubicBezTo>
                    <a:pt x="538" y="0"/>
                    <a:pt x="540" y="1"/>
                    <a:pt x="542" y="3"/>
                  </a:cubicBezTo>
                  <a:cubicBezTo>
                    <a:pt x="543" y="4"/>
                    <a:pt x="542" y="7"/>
                    <a:pt x="540" y="8"/>
                  </a:cubicBezTo>
                  <a:cubicBezTo>
                    <a:pt x="408" y="88"/>
                    <a:pt x="408" y="88"/>
                    <a:pt x="408" y="88"/>
                  </a:cubicBezTo>
                  <a:cubicBezTo>
                    <a:pt x="275" y="274"/>
                    <a:pt x="275" y="274"/>
                    <a:pt x="275" y="274"/>
                  </a:cubicBezTo>
                  <a:cubicBezTo>
                    <a:pt x="274" y="274"/>
                    <a:pt x="274" y="274"/>
                    <a:pt x="273" y="275"/>
                  </a:cubicBezTo>
                  <a:cubicBezTo>
                    <a:pt x="141" y="354"/>
                    <a:pt x="141" y="354"/>
                    <a:pt x="141" y="354"/>
                  </a:cubicBezTo>
                  <a:cubicBezTo>
                    <a:pt x="8" y="567"/>
                    <a:pt x="8" y="567"/>
                    <a:pt x="8" y="567"/>
                  </a:cubicBezTo>
                  <a:cubicBezTo>
                    <a:pt x="7" y="568"/>
                    <a:pt x="6" y="569"/>
                    <a:pt x="5" y="569"/>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5" name="Freeform 35"/>
            <p:cNvSpPr/>
            <p:nvPr/>
          </p:nvSpPr>
          <p:spPr bwMode="auto">
            <a:xfrm>
              <a:off x="3598289" y="2127479"/>
              <a:ext cx="1270666" cy="1520829"/>
            </a:xfrm>
            <a:custGeom>
              <a:avLst/>
              <a:gdLst>
                <a:gd name="T0" fmla="*/ 4 w 542"/>
                <a:gd name="T1" fmla="*/ 649 h 649"/>
                <a:gd name="T2" fmla="*/ 2 w 542"/>
                <a:gd name="T3" fmla="*/ 648 h 649"/>
                <a:gd name="T4" fmla="*/ 1 w 542"/>
                <a:gd name="T5" fmla="*/ 642 h 649"/>
                <a:gd name="T6" fmla="*/ 134 w 542"/>
                <a:gd name="T7" fmla="*/ 429 h 649"/>
                <a:gd name="T8" fmla="*/ 135 w 542"/>
                <a:gd name="T9" fmla="*/ 428 h 649"/>
                <a:gd name="T10" fmla="*/ 268 w 542"/>
                <a:gd name="T11" fmla="*/ 322 h 649"/>
                <a:gd name="T12" fmla="*/ 535 w 542"/>
                <a:gd name="T13" fmla="*/ 2 h 649"/>
                <a:gd name="T14" fmla="*/ 540 w 542"/>
                <a:gd name="T15" fmla="*/ 2 h 649"/>
                <a:gd name="T16" fmla="*/ 541 w 542"/>
                <a:gd name="T17" fmla="*/ 7 h 649"/>
                <a:gd name="T18" fmla="*/ 274 w 542"/>
                <a:gd name="T19" fmla="*/ 327 h 649"/>
                <a:gd name="T20" fmla="*/ 274 w 542"/>
                <a:gd name="T21" fmla="*/ 328 h 649"/>
                <a:gd name="T22" fmla="*/ 141 w 542"/>
                <a:gd name="T23" fmla="*/ 434 h 649"/>
                <a:gd name="T24" fmla="*/ 8 w 542"/>
                <a:gd name="T25" fmla="*/ 647 h 649"/>
                <a:gd name="T26" fmla="*/ 4 w 542"/>
                <a:gd name="T27"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2" h="649">
                  <a:moveTo>
                    <a:pt x="4" y="649"/>
                  </a:moveTo>
                  <a:cubicBezTo>
                    <a:pt x="4" y="649"/>
                    <a:pt x="3" y="648"/>
                    <a:pt x="2" y="648"/>
                  </a:cubicBezTo>
                  <a:cubicBezTo>
                    <a:pt x="0" y="647"/>
                    <a:pt x="0" y="644"/>
                    <a:pt x="1" y="642"/>
                  </a:cubicBezTo>
                  <a:cubicBezTo>
                    <a:pt x="134" y="429"/>
                    <a:pt x="134" y="429"/>
                    <a:pt x="134" y="429"/>
                  </a:cubicBezTo>
                  <a:cubicBezTo>
                    <a:pt x="135" y="429"/>
                    <a:pt x="135" y="428"/>
                    <a:pt x="135" y="428"/>
                  </a:cubicBezTo>
                  <a:cubicBezTo>
                    <a:pt x="268" y="322"/>
                    <a:pt x="268" y="322"/>
                    <a:pt x="268" y="322"/>
                  </a:cubicBezTo>
                  <a:cubicBezTo>
                    <a:pt x="535" y="2"/>
                    <a:pt x="535" y="2"/>
                    <a:pt x="535" y="2"/>
                  </a:cubicBezTo>
                  <a:cubicBezTo>
                    <a:pt x="536" y="0"/>
                    <a:pt x="539" y="0"/>
                    <a:pt x="540" y="2"/>
                  </a:cubicBezTo>
                  <a:cubicBezTo>
                    <a:pt x="542" y="3"/>
                    <a:pt x="542" y="5"/>
                    <a:pt x="541" y="7"/>
                  </a:cubicBezTo>
                  <a:cubicBezTo>
                    <a:pt x="274" y="327"/>
                    <a:pt x="274" y="327"/>
                    <a:pt x="274" y="327"/>
                  </a:cubicBezTo>
                  <a:cubicBezTo>
                    <a:pt x="274" y="327"/>
                    <a:pt x="274" y="328"/>
                    <a:pt x="274" y="328"/>
                  </a:cubicBezTo>
                  <a:cubicBezTo>
                    <a:pt x="141" y="434"/>
                    <a:pt x="141" y="434"/>
                    <a:pt x="141" y="434"/>
                  </a:cubicBezTo>
                  <a:cubicBezTo>
                    <a:pt x="8" y="647"/>
                    <a:pt x="8" y="647"/>
                    <a:pt x="8" y="647"/>
                  </a:cubicBezTo>
                  <a:cubicBezTo>
                    <a:pt x="7" y="648"/>
                    <a:pt x="6" y="649"/>
                    <a:pt x="4" y="649"/>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6" name="Freeform 36"/>
            <p:cNvSpPr/>
            <p:nvPr/>
          </p:nvSpPr>
          <p:spPr bwMode="auto">
            <a:xfrm>
              <a:off x="4036074" y="2565263"/>
              <a:ext cx="1271659" cy="1144593"/>
            </a:xfrm>
            <a:custGeom>
              <a:avLst/>
              <a:gdLst>
                <a:gd name="T0" fmla="*/ 4 w 542"/>
                <a:gd name="T1" fmla="*/ 488 h 488"/>
                <a:gd name="T2" fmla="*/ 2 w 542"/>
                <a:gd name="T3" fmla="*/ 487 h 488"/>
                <a:gd name="T4" fmla="*/ 1 w 542"/>
                <a:gd name="T5" fmla="*/ 482 h 488"/>
                <a:gd name="T6" fmla="*/ 134 w 542"/>
                <a:gd name="T7" fmla="*/ 322 h 488"/>
                <a:gd name="T8" fmla="*/ 135 w 542"/>
                <a:gd name="T9" fmla="*/ 321 h 488"/>
                <a:gd name="T10" fmla="*/ 268 w 542"/>
                <a:gd name="T11" fmla="*/ 215 h 488"/>
                <a:gd name="T12" fmla="*/ 401 w 542"/>
                <a:gd name="T13" fmla="*/ 55 h 488"/>
                <a:gd name="T14" fmla="*/ 403 w 542"/>
                <a:gd name="T15" fmla="*/ 54 h 488"/>
                <a:gd name="T16" fmla="*/ 536 w 542"/>
                <a:gd name="T17" fmla="*/ 1 h 488"/>
                <a:gd name="T18" fmla="*/ 541 w 542"/>
                <a:gd name="T19" fmla="*/ 3 h 488"/>
                <a:gd name="T20" fmla="*/ 539 w 542"/>
                <a:gd name="T21" fmla="*/ 8 h 488"/>
                <a:gd name="T22" fmla="*/ 407 w 542"/>
                <a:gd name="T23" fmla="*/ 61 h 488"/>
                <a:gd name="T24" fmla="*/ 274 w 542"/>
                <a:gd name="T25" fmla="*/ 220 h 488"/>
                <a:gd name="T26" fmla="*/ 273 w 542"/>
                <a:gd name="T27" fmla="*/ 221 h 488"/>
                <a:gd name="T28" fmla="*/ 140 w 542"/>
                <a:gd name="T29" fmla="*/ 327 h 488"/>
                <a:gd name="T30" fmla="*/ 7 w 542"/>
                <a:gd name="T31" fmla="*/ 487 h 488"/>
                <a:gd name="T32" fmla="*/ 4 w 542"/>
                <a:gd name="T33"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 h="488">
                  <a:moveTo>
                    <a:pt x="4" y="488"/>
                  </a:moveTo>
                  <a:cubicBezTo>
                    <a:pt x="3" y="488"/>
                    <a:pt x="2" y="488"/>
                    <a:pt x="2" y="487"/>
                  </a:cubicBezTo>
                  <a:cubicBezTo>
                    <a:pt x="0" y="486"/>
                    <a:pt x="0" y="483"/>
                    <a:pt x="1" y="482"/>
                  </a:cubicBezTo>
                  <a:cubicBezTo>
                    <a:pt x="134" y="322"/>
                    <a:pt x="134" y="322"/>
                    <a:pt x="134" y="322"/>
                  </a:cubicBezTo>
                  <a:cubicBezTo>
                    <a:pt x="135" y="321"/>
                    <a:pt x="135" y="321"/>
                    <a:pt x="135" y="321"/>
                  </a:cubicBezTo>
                  <a:cubicBezTo>
                    <a:pt x="268" y="215"/>
                    <a:pt x="268" y="215"/>
                    <a:pt x="268" y="215"/>
                  </a:cubicBezTo>
                  <a:cubicBezTo>
                    <a:pt x="401" y="55"/>
                    <a:pt x="401" y="55"/>
                    <a:pt x="401" y="55"/>
                  </a:cubicBezTo>
                  <a:cubicBezTo>
                    <a:pt x="401" y="55"/>
                    <a:pt x="402" y="54"/>
                    <a:pt x="403" y="54"/>
                  </a:cubicBezTo>
                  <a:cubicBezTo>
                    <a:pt x="536" y="1"/>
                    <a:pt x="536" y="1"/>
                    <a:pt x="536" y="1"/>
                  </a:cubicBezTo>
                  <a:cubicBezTo>
                    <a:pt x="538" y="0"/>
                    <a:pt x="540" y="1"/>
                    <a:pt x="541" y="3"/>
                  </a:cubicBezTo>
                  <a:cubicBezTo>
                    <a:pt x="542" y="5"/>
                    <a:pt x="541" y="7"/>
                    <a:pt x="539" y="8"/>
                  </a:cubicBezTo>
                  <a:cubicBezTo>
                    <a:pt x="407" y="61"/>
                    <a:pt x="407" y="61"/>
                    <a:pt x="407" y="61"/>
                  </a:cubicBezTo>
                  <a:cubicBezTo>
                    <a:pt x="274" y="220"/>
                    <a:pt x="274" y="220"/>
                    <a:pt x="274" y="220"/>
                  </a:cubicBezTo>
                  <a:cubicBezTo>
                    <a:pt x="274" y="220"/>
                    <a:pt x="273" y="221"/>
                    <a:pt x="273" y="221"/>
                  </a:cubicBezTo>
                  <a:cubicBezTo>
                    <a:pt x="140" y="327"/>
                    <a:pt x="140" y="327"/>
                    <a:pt x="140" y="327"/>
                  </a:cubicBezTo>
                  <a:cubicBezTo>
                    <a:pt x="7" y="487"/>
                    <a:pt x="7" y="487"/>
                    <a:pt x="7" y="487"/>
                  </a:cubicBezTo>
                  <a:cubicBezTo>
                    <a:pt x="6" y="488"/>
                    <a:pt x="5" y="488"/>
                    <a:pt x="4" y="488"/>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7" name="Freeform 37"/>
            <p:cNvSpPr/>
            <p:nvPr/>
          </p:nvSpPr>
          <p:spPr bwMode="auto">
            <a:xfrm>
              <a:off x="4472867" y="2626811"/>
              <a:ext cx="1273644" cy="1396740"/>
            </a:xfrm>
            <a:custGeom>
              <a:avLst/>
              <a:gdLst>
                <a:gd name="T0" fmla="*/ 5 w 543"/>
                <a:gd name="T1" fmla="*/ 596 h 596"/>
                <a:gd name="T2" fmla="*/ 3 w 543"/>
                <a:gd name="T3" fmla="*/ 595 h 596"/>
                <a:gd name="T4" fmla="*/ 1 w 543"/>
                <a:gd name="T5" fmla="*/ 590 h 596"/>
                <a:gd name="T6" fmla="*/ 135 w 543"/>
                <a:gd name="T7" fmla="*/ 350 h 596"/>
                <a:gd name="T8" fmla="*/ 136 w 543"/>
                <a:gd name="T9" fmla="*/ 348 h 596"/>
                <a:gd name="T10" fmla="*/ 269 w 543"/>
                <a:gd name="T11" fmla="*/ 269 h 596"/>
                <a:gd name="T12" fmla="*/ 401 w 543"/>
                <a:gd name="T13" fmla="*/ 56 h 596"/>
                <a:gd name="T14" fmla="*/ 403 w 543"/>
                <a:gd name="T15" fmla="*/ 55 h 596"/>
                <a:gd name="T16" fmla="*/ 537 w 543"/>
                <a:gd name="T17" fmla="*/ 1 h 596"/>
                <a:gd name="T18" fmla="*/ 542 w 543"/>
                <a:gd name="T19" fmla="*/ 3 h 596"/>
                <a:gd name="T20" fmla="*/ 540 w 543"/>
                <a:gd name="T21" fmla="*/ 9 h 596"/>
                <a:gd name="T22" fmla="*/ 407 w 543"/>
                <a:gd name="T23" fmla="*/ 61 h 596"/>
                <a:gd name="T24" fmla="*/ 275 w 543"/>
                <a:gd name="T25" fmla="*/ 274 h 596"/>
                <a:gd name="T26" fmla="*/ 273 w 543"/>
                <a:gd name="T27" fmla="*/ 275 h 596"/>
                <a:gd name="T28" fmla="*/ 141 w 543"/>
                <a:gd name="T29" fmla="*/ 354 h 596"/>
                <a:gd name="T30" fmla="*/ 8 w 543"/>
                <a:gd name="T31" fmla="*/ 594 h 596"/>
                <a:gd name="T32" fmla="*/ 5 w 543"/>
                <a:gd name="T33" fmla="*/ 5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596">
                  <a:moveTo>
                    <a:pt x="5" y="596"/>
                  </a:moveTo>
                  <a:cubicBezTo>
                    <a:pt x="4" y="596"/>
                    <a:pt x="3" y="595"/>
                    <a:pt x="3" y="595"/>
                  </a:cubicBezTo>
                  <a:cubicBezTo>
                    <a:pt x="1" y="594"/>
                    <a:pt x="0" y="592"/>
                    <a:pt x="1" y="590"/>
                  </a:cubicBezTo>
                  <a:cubicBezTo>
                    <a:pt x="135" y="350"/>
                    <a:pt x="135" y="350"/>
                    <a:pt x="135" y="350"/>
                  </a:cubicBezTo>
                  <a:cubicBezTo>
                    <a:pt x="135" y="349"/>
                    <a:pt x="135" y="349"/>
                    <a:pt x="136" y="348"/>
                  </a:cubicBezTo>
                  <a:cubicBezTo>
                    <a:pt x="269" y="269"/>
                    <a:pt x="269" y="269"/>
                    <a:pt x="269" y="269"/>
                  </a:cubicBezTo>
                  <a:cubicBezTo>
                    <a:pt x="401" y="56"/>
                    <a:pt x="401" y="56"/>
                    <a:pt x="401" y="56"/>
                  </a:cubicBezTo>
                  <a:cubicBezTo>
                    <a:pt x="402" y="55"/>
                    <a:pt x="402" y="55"/>
                    <a:pt x="403" y="55"/>
                  </a:cubicBezTo>
                  <a:cubicBezTo>
                    <a:pt x="537" y="1"/>
                    <a:pt x="537" y="1"/>
                    <a:pt x="537" y="1"/>
                  </a:cubicBezTo>
                  <a:cubicBezTo>
                    <a:pt x="539" y="0"/>
                    <a:pt x="541" y="1"/>
                    <a:pt x="542" y="3"/>
                  </a:cubicBezTo>
                  <a:cubicBezTo>
                    <a:pt x="543" y="5"/>
                    <a:pt x="542" y="8"/>
                    <a:pt x="540" y="9"/>
                  </a:cubicBezTo>
                  <a:cubicBezTo>
                    <a:pt x="407" y="61"/>
                    <a:pt x="407" y="61"/>
                    <a:pt x="407" y="61"/>
                  </a:cubicBezTo>
                  <a:cubicBezTo>
                    <a:pt x="275" y="274"/>
                    <a:pt x="275" y="274"/>
                    <a:pt x="275" y="274"/>
                  </a:cubicBezTo>
                  <a:cubicBezTo>
                    <a:pt x="274" y="274"/>
                    <a:pt x="274" y="275"/>
                    <a:pt x="273" y="275"/>
                  </a:cubicBezTo>
                  <a:cubicBezTo>
                    <a:pt x="141" y="354"/>
                    <a:pt x="141" y="354"/>
                    <a:pt x="141" y="354"/>
                  </a:cubicBezTo>
                  <a:cubicBezTo>
                    <a:pt x="8" y="594"/>
                    <a:pt x="8" y="594"/>
                    <a:pt x="8" y="594"/>
                  </a:cubicBezTo>
                  <a:cubicBezTo>
                    <a:pt x="8" y="595"/>
                    <a:pt x="6" y="596"/>
                    <a:pt x="5" y="596"/>
                  </a:cubicBezTo>
                  <a:close/>
                </a:path>
              </a:pathLst>
            </a:custGeom>
            <a:solidFill>
              <a:schemeClr val="accent4">
                <a:lumMod val="40000"/>
                <a:lumOff val="60000"/>
              </a:schemeClr>
            </a:solidFill>
            <a:ln>
              <a:noFill/>
            </a:ln>
          </p:spPr>
          <p:txBody>
            <a:bodyPr vert="horz" wrap="square" lIns="91440" tIns="45720" rIns="91440" bIns="45720" numCol="1" anchor="t" anchorCtr="0" compatLnSpc="1"/>
            <a:lstStyle/>
            <a:p>
              <a:endParaRPr lang="zh-CN" altLang="en-US"/>
            </a:p>
          </p:txBody>
        </p:sp>
        <p:sp>
          <p:nvSpPr>
            <p:cNvPr id="39" name="Freeform 39"/>
            <p:cNvSpPr>
              <a:spLocks noEditPoints="1"/>
            </p:cNvSpPr>
            <p:nvPr/>
          </p:nvSpPr>
          <p:spPr bwMode="auto">
            <a:xfrm>
              <a:off x="3605240" y="3639373"/>
              <a:ext cx="18862" cy="468558"/>
            </a:xfrm>
            <a:custGeom>
              <a:avLst/>
              <a:gdLst>
                <a:gd name="T0" fmla="*/ 19 w 19"/>
                <a:gd name="T1" fmla="*/ 472 h 472"/>
                <a:gd name="T2" fmla="*/ 0 w 19"/>
                <a:gd name="T3" fmla="*/ 472 h 472"/>
                <a:gd name="T4" fmla="*/ 0 w 19"/>
                <a:gd name="T5" fmla="*/ 453 h 472"/>
                <a:gd name="T6" fmla="*/ 19 w 19"/>
                <a:gd name="T7" fmla="*/ 453 h 472"/>
                <a:gd name="T8" fmla="*/ 19 w 19"/>
                <a:gd name="T9" fmla="*/ 472 h 472"/>
                <a:gd name="T10" fmla="*/ 19 w 19"/>
                <a:gd name="T11" fmla="*/ 416 h 472"/>
                <a:gd name="T12" fmla="*/ 0 w 19"/>
                <a:gd name="T13" fmla="*/ 416 h 472"/>
                <a:gd name="T14" fmla="*/ 0 w 19"/>
                <a:gd name="T15" fmla="*/ 397 h 472"/>
                <a:gd name="T16" fmla="*/ 19 w 19"/>
                <a:gd name="T17" fmla="*/ 397 h 472"/>
                <a:gd name="T18" fmla="*/ 19 w 19"/>
                <a:gd name="T19" fmla="*/ 416 h 472"/>
                <a:gd name="T20" fmla="*/ 19 w 19"/>
                <a:gd name="T21" fmla="*/ 359 h 472"/>
                <a:gd name="T22" fmla="*/ 0 w 19"/>
                <a:gd name="T23" fmla="*/ 359 h 472"/>
                <a:gd name="T24" fmla="*/ 0 w 19"/>
                <a:gd name="T25" fmla="*/ 340 h 472"/>
                <a:gd name="T26" fmla="*/ 19 w 19"/>
                <a:gd name="T27" fmla="*/ 340 h 472"/>
                <a:gd name="T28" fmla="*/ 19 w 19"/>
                <a:gd name="T29" fmla="*/ 359 h 472"/>
                <a:gd name="T30" fmla="*/ 19 w 19"/>
                <a:gd name="T31" fmla="*/ 302 h 472"/>
                <a:gd name="T32" fmla="*/ 0 w 19"/>
                <a:gd name="T33" fmla="*/ 302 h 472"/>
                <a:gd name="T34" fmla="*/ 0 w 19"/>
                <a:gd name="T35" fmla="*/ 283 h 472"/>
                <a:gd name="T36" fmla="*/ 19 w 19"/>
                <a:gd name="T37" fmla="*/ 283 h 472"/>
                <a:gd name="T38" fmla="*/ 19 w 19"/>
                <a:gd name="T39" fmla="*/ 302 h 472"/>
                <a:gd name="T40" fmla="*/ 19 w 19"/>
                <a:gd name="T41" fmla="*/ 246 h 472"/>
                <a:gd name="T42" fmla="*/ 0 w 19"/>
                <a:gd name="T43" fmla="*/ 246 h 472"/>
                <a:gd name="T44" fmla="*/ 0 w 19"/>
                <a:gd name="T45" fmla="*/ 227 h 472"/>
                <a:gd name="T46" fmla="*/ 19 w 19"/>
                <a:gd name="T47" fmla="*/ 227 h 472"/>
                <a:gd name="T48" fmla="*/ 19 w 19"/>
                <a:gd name="T49" fmla="*/ 246 h 472"/>
                <a:gd name="T50" fmla="*/ 19 w 19"/>
                <a:gd name="T51" fmla="*/ 189 h 472"/>
                <a:gd name="T52" fmla="*/ 0 w 19"/>
                <a:gd name="T53" fmla="*/ 189 h 472"/>
                <a:gd name="T54" fmla="*/ 0 w 19"/>
                <a:gd name="T55" fmla="*/ 170 h 472"/>
                <a:gd name="T56" fmla="*/ 19 w 19"/>
                <a:gd name="T57" fmla="*/ 170 h 472"/>
                <a:gd name="T58" fmla="*/ 19 w 19"/>
                <a:gd name="T59" fmla="*/ 189 h 472"/>
                <a:gd name="T60" fmla="*/ 19 w 19"/>
                <a:gd name="T61" fmla="*/ 132 h 472"/>
                <a:gd name="T62" fmla="*/ 0 w 19"/>
                <a:gd name="T63" fmla="*/ 132 h 472"/>
                <a:gd name="T64" fmla="*/ 0 w 19"/>
                <a:gd name="T65" fmla="*/ 113 h 472"/>
                <a:gd name="T66" fmla="*/ 19 w 19"/>
                <a:gd name="T67" fmla="*/ 113 h 472"/>
                <a:gd name="T68" fmla="*/ 19 w 19"/>
                <a:gd name="T69" fmla="*/ 132 h 472"/>
                <a:gd name="T70" fmla="*/ 19 w 19"/>
                <a:gd name="T71" fmla="*/ 76 h 472"/>
                <a:gd name="T72" fmla="*/ 0 w 19"/>
                <a:gd name="T73" fmla="*/ 76 h 472"/>
                <a:gd name="T74" fmla="*/ 0 w 19"/>
                <a:gd name="T75" fmla="*/ 57 h 472"/>
                <a:gd name="T76" fmla="*/ 19 w 19"/>
                <a:gd name="T77" fmla="*/ 57 h 472"/>
                <a:gd name="T78" fmla="*/ 19 w 19"/>
                <a:gd name="T79" fmla="*/ 76 h 472"/>
                <a:gd name="T80" fmla="*/ 19 w 19"/>
                <a:gd name="T81" fmla="*/ 19 h 472"/>
                <a:gd name="T82" fmla="*/ 0 w 19"/>
                <a:gd name="T83" fmla="*/ 19 h 472"/>
                <a:gd name="T84" fmla="*/ 0 w 19"/>
                <a:gd name="T85" fmla="*/ 0 h 472"/>
                <a:gd name="T86" fmla="*/ 19 w 19"/>
                <a:gd name="T87" fmla="*/ 0 h 472"/>
                <a:gd name="T88" fmla="*/ 19 w 19"/>
                <a:gd name="T89" fmla="*/ 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 h="472">
                  <a:moveTo>
                    <a:pt x="19" y="472"/>
                  </a:moveTo>
                  <a:lnTo>
                    <a:pt x="0" y="472"/>
                  </a:lnTo>
                  <a:lnTo>
                    <a:pt x="0" y="453"/>
                  </a:lnTo>
                  <a:lnTo>
                    <a:pt x="19" y="453"/>
                  </a:lnTo>
                  <a:lnTo>
                    <a:pt x="19" y="472"/>
                  </a:lnTo>
                  <a:close/>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2"/>
                  </a:moveTo>
                  <a:lnTo>
                    <a:pt x="0" y="302"/>
                  </a:lnTo>
                  <a:lnTo>
                    <a:pt x="0" y="283"/>
                  </a:lnTo>
                  <a:lnTo>
                    <a:pt x="19" y="283"/>
                  </a:lnTo>
                  <a:lnTo>
                    <a:pt x="19" y="302"/>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2"/>
                  </a:moveTo>
                  <a:lnTo>
                    <a:pt x="0" y="132"/>
                  </a:lnTo>
                  <a:lnTo>
                    <a:pt x="0" y="113"/>
                  </a:lnTo>
                  <a:lnTo>
                    <a:pt x="19" y="113"/>
                  </a:lnTo>
                  <a:lnTo>
                    <a:pt x="19" y="132"/>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40" name="Freeform 40"/>
            <p:cNvSpPr>
              <a:spLocks noEditPoints="1"/>
            </p:cNvSpPr>
            <p:nvPr/>
          </p:nvSpPr>
          <p:spPr bwMode="auto">
            <a:xfrm>
              <a:off x="3352099" y="1709549"/>
              <a:ext cx="17869" cy="748502"/>
            </a:xfrm>
            <a:custGeom>
              <a:avLst/>
              <a:gdLst>
                <a:gd name="T0" fmla="*/ 0 w 18"/>
                <a:gd name="T1" fmla="*/ 754 h 754"/>
                <a:gd name="T2" fmla="*/ 18 w 18"/>
                <a:gd name="T3" fmla="*/ 737 h 754"/>
                <a:gd name="T4" fmla="*/ 18 w 18"/>
                <a:gd name="T5" fmla="*/ 699 h 754"/>
                <a:gd name="T6" fmla="*/ 0 w 18"/>
                <a:gd name="T7" fmla="*/ 680 h 754"/>
                <a:gd name="T8" fmla="*/ 18 w 18"/>
                <a:gd name="T9" fmla="*/ 699 h 754"/>
                <a:gd name="T10" fmla="*/ 0 w 18"/>
                <a:gd name="T11" fmla="*/ 643 h 754"/>
                <a:gd name="T12" fmla="*/ 18 w 18"/>
                <a:gd name="T13" fmla="*/ 624 h 754"/>
                <a:gd name="T14" fmla="*/ 18 w 18"/>
                <a:gd name="T15" fmla="*/ 586 h 754"/>
                <a:gd name="T16" fmla="*/ 0 w 18"/>
                <a:gd name="T17" fmla="*/ 567 h 754"/>
                <a:gd name="T18" fmla="*/ 18 w 18"/>
                <a:gd name="T19" fmla="*/ 586 h 754"/>
                <a:gd name="T20" fmla="*/ 0 w 18"/>
                <a:gd name="T21" fmla="*/ 529 h 754"/>
                <a:gd name="T22" fmla="*/ 18 w 18"/>
                <a:gd name="T23" fmla="*/ 510 h 754"/>
                <a:gd name="T24" fmla="*/ 18 w 18"/>
                <a:gd name="T25" fmla="*/ 473 h 754"/>
                <a:gd name="T26" fmla="*/ 0 w 18"/>
                <a:gd name="T27" fmla="*/ 454 h 754"/>
                <a:gd name="T28" fmla="*/ 18 w 18"/>
                <a:gd name="T29" fmla="*/ 473 h 754"/>
                <a:gd name="T30" fmla="*/ 0 w 18"/>
                <a:gd name="T31" fmla="*/ 416 h 754"/>
                <a:gd name="T32" fmla="*/ 18 w 18"/>
                <a:gd name="T33" fmla="*/ 397 h 754"/>
                <a:gd name="T34" fmla="*/ 18 w 18"/>
                <a:gd name="T35" fmla="*/ 359 h 754"/>
                <a:gd name="T36" fmla="*/ 0 w 18"/>
                <a:gd name="T37" fmla="*/ 340 h 754"/>
                <a:gd name="T38" fmla="*/ 18 w 18"/>
                <a:gd name="T39" fmla="*/ 359 h 754"/>
                <a:gd name="T40" fmla="*/ 0 w 18"/>
                <a:gd name="T41" fmla="*/ 303 h 754"/>
                <a:gd name="T42" fmla="*/ 18 w 18"/>
                <a:gd name="T43" fmla="*/ 284 h 754"/>
                <a:gd name="T44" fmla="*/ 18 w 18"/>
                <a:gd name="T45" fmla="*/ 246 h 754"/>
                <a:gd name="T46" fmla="*/ 0 w 18"/>
                <a:gd name="T47" fmla="*/ 227 h 754"/>
                <a:gd name="T48" fmla="*/ 18 w 18"/>
                <a:gd name="T49" fmla="*/ 246 h 754"/>
                <a:gd name="T50" fmla="*/ 0 w 18"/>
                <a:gd name="T51" fmla="*/ 189 h 754"/>
                <a:gd name="T52" fmla="*/ 18 w 18"/>
                <a:gd name="T53" fmla="*/ 170 h 754"/>
                <a:gd name="T54" fmla="*/ 18 w 18"/>
                <a:gd name="T55" fmla="*/ 132 h 754"/>
                <a:gd name="T56" fmla="*/ 0 w 18"/>
                <a:gd name="T57" fmla="*/ 114 h 754"/>
                <a:gd name="T58" fmla="*/ 18 w 18"/>
                <a:gd name="T59" fmla="*/ 132 h 754"/>
                <a:gd name="T60" fmla="*/ 0 w 18"/>
                <a:gd name="T61" fmla="*/ 76 h 754"/>
                <a:gd name="T62" fmla="*/ 18 w 18"/>
                <a:gd name="T63" fmla="*/ 57 h 754"/>
                <a:gd name="T64" fmla="*/ 18 w 18"/>
                <a:gd name="T65" fmla="*/ 19 h 754"/>
                <a:gd name="T66" fmla="*/ 0 w 18"/>
                <a:gd name="T67" fmla="*/ 0 h 754"/>
                <a:gd name="T68" fmla="*/ 18 w 18"/>
                <a:gd name="T69" fmla="*/ 1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754">
                  <a:moveTo>
                    <a:pt x="18" y="754"/>
                  </a:moveTo>
                  <a:lnTo>
                    <a:pt x="0" y="754"/>
                  </a:lnTo>
                  <a:lnTo>
                    <a:pt x="0" y="737"/>
                  </a:lnTo>
                  <a:lnTo>
                    <a:pt x="18" y="737"/>
                  </a:lnTo>
                  <a:lnTo>
                    <a:pt x="18" y="754"/>
                  </a:lnTo>
                  <a:close/>
                  <a:moveTo>
                    <a:pt x="18" y="699"/>
                  </a:moveTo>
                  <a:lnTo>
                    <a:pt x="0" y="699"/>
                  </a:lnTo>
                  <a:lnTo>
                    <a:pt x="0" y="680"/>
                  </a:lnTo>
                  <a:lnTo>
                    <a:pt x="18" y="680"/>
                  </a:lnTo>
                  <a:lnTo>
                    <a:pt x="18" y="699"/>
                  </a:lnTo>
                  <a:close/>
                  <a:moveTo>
                    <a:pt x="18" y="643"/>
                  </a:moveTo>
                  <a:lnTo>
                    <a:pt x="0" y="643"/>
                  </a:lnTo>
                  <a:lnTo>
                    <a:pt x="0" y="624"/>
                  </a:lnTo>
                  <a:lnTo>
                    <a:pt x="18" y="624"/>
                  </a:lnTo>
                  <a:lnTo>
                    <a:pt x="18" y="643"/>
                  </a:lnTo>
                  <a:close/>
                  <a:moveTo>
                    <a:pt x="18" y="586"/>
                  </a:moveTo>
                  <a:lnTo>
                    <a:pt x="0" y="586"/>
                  </a:lnTo>
                  <a:lnTo>
                    <a:pt x="0" y="567"/>
                  </a:lnTo>
                  <a:lnTo>
                    <a:pt x="18" y="567"/>
                  </a:lnTo>
                  <a:lnTo>
                    <a:pt x="18" y="586"/>
                  </a:lnTo>
                  <a:close/>
                  <a:moveTo>
                    <a:pt x="18" y="529"/>
                  </a:moveTo>
                  <a:lnTo>
                    <a:pt x="0" y="529"/>
                  </a:lnTo>
                  <a:lnTo>
                    <a:pt x="0" y="510"/>
                  </a:lnTo>
                  <a:lnTo>
                    <a:pt x="18" y="510"/>
                  </a:lnTo>
                  <a:lnTo>
                    <a:pt x="18" y="529"/>
                  </a:lnTo>
                  <a:close/>
                  <a:moveTo>
                    <a:pt x="18" y="473"/>
                  </a:moveTo>
                  <a:lnTo>
                    <a:pt x="0" y="473"/>
                  </a:lnTo>
                  <a:lnTo>
                    <a:pt x="0" y="454"/>
                  </a:lnTo>
                  <a:lnTo>
                    <a:pt x="18" y="454"/>
                  </a:lnTo>
                  <a:lnTo>
                    <a:pt x="18" y="473"/>
                  </a:lnTo>
                  <a:close/>
                  <a:moveTo>
                    <a:pt x="18" y="416"/>
                  </a:moveTo>
                  <a:lnTo>
                    <a:pt x="0" y="416"/>
                  </a:lnTo>
                  <a:lnTo>
                    <a:pt x="0" y="397"/>
                  </a:lnTo>
                  <a:lnTo>
                    <a:pt x="18" y="397"/>
                  </a:lnTo>
                  <a:lnTo>
                    <a:pt x="18" y="416"/>
                  </a:lnTo>
                  <a:close/>
                  <a:moveTo>
                    <a:pt x="18" y="359"/>
                  </a:moveTo>
                  <a:lnTo>
                    <a:pt x="0" y="359"/>
                  </a:lnTo>
                  <a:lnTo>
                    <a:pt x="0" y="340"/>
                  </a:lnTo>
                  <a:lnTo>
                    <a:pt x="18" y="340"/>
                  </a:lnTo>
                  <a:lnTo>
                    <a:pt x="18" y="359"/>
                  </a:lnTo>
                  <a:close/>
                  <a:moveTo>
                    <a:pt x="18" y="303"/>
                  </a:moveTo>
                  <a:lnTo>
                    <a:pt x="0" y="303"/>
                  </a:lnTo>
                  <a:lnTo>
                    <a:pt x="0" y="284"/>
                  </a:lnTo>
                  <a:lnTo>
                    <a:pt x="18" y="284"/>
                  </a:lnTo>
                  <a:lnTo>
                    <a:pt x="18" y="303"/>
                  </a:lnTo>
                  <a:close/>
                  <a:moveTo>
                    <a:pt x="18" y="246"/>
                  </a:moveTo>
                  <a:lnTo>
                    <a:pt x="0" y="246"/>
                  </a:lnTo>
                  <a:lnTo>
                    <a:pt x="0" y="227"/>
                  </a:lnTo>
                  <a:lnTo>
                    <a:pt x="18" y="227"/>
                  </a:lnTo>
                  <a:lnTo>
                    <a:pt x="18" y="246"/>
                  </a:lnTo>
                  <a:close/>
                  <a:moveTo>
                    <a:pt x="18" y="189"/>
                  </a:moveTo>
                  <a:lnTo>
                    <a:pt x="0" y="189"/>
                  </a:lnTo>
                  <a:lnTo>
                    <a:pt x="0" y="170"/>
                  </a:lnTo>
                  <a:lnTo>
                    <a:pt x="18" y="170"/>
                  </a:lnTo>
                  <a:lnTo>
                    <a:pt x="18" y="189"/>
                  </a:lnTo>
                  <a:close/>
                  <a:moveTo>
                    <a:pt x="18" y="132"/>
                  </a:moveTo>
                  <a:lnTo>
                    <a:pt x="0" y="132"/>
                  </a:lnTo>
                  <a:lnTo>
                    <a:pt x="0" y="114"/>
                  </a:lnTo>
                  <a:lnTo>
                    <a:pt x="18" y="114"/>
                  </a:lnTo>
                  <a:lnTo>
                    <a:pt x="18" y="132"/>
                  </a:lnTo>
                  <a:close/>
                  <a:moveTo>
                    <a:pt x="18" y="76"/>
                  </a:moveTo>
                  <a:lnTo>
                    <a:pt x="0" y="76"/>
                  </a:lnTo>
                  <a:lnTo>
                    <a:pt x="0" y="57"/>
                  </a:lnTo>
                  <a:lnTo>
                    <a:pt x="18" y="57"/>
                  </a:lnTo>
                  <a:lnTo>
                    <a:pt x="18" y="76"/>
                  </a:lnTo>
                  <a:close/>
                  <a:moveTo>
                    <a:pt x="18" y="19"/>
                  </a:moveTo>
                  <a:lnTo>
                    <a:pt x="0" y="19"/>
                  </a:lnTo>
                  <a:lnTo>
                    <a:pt x="0" y="0"/>
                  </a:lnTo>
                  <a:lnTo>
                    <a:pt x="18" y="0"/>
                  </a:lnTo>
                  <a:lnTo>
                    <a:pt x="18" y="19"/>
                  </a:lnTo>
                  <a:close/>
                </a:path>
              </a:pathLst>
            </a:custGeom>
            <a:solidFill>
              <a:srgbClr val="990099"/>
            </a:solidFill>
            <a:ln>
              <a:noFill/>
            </a:ln>
          </p:spPr>
          <p:txBody>
            <a:bodyPr vert="horz" wrap="square" lIns="91440" tIns="45720" rIns="91440" bIns="45720" numCol="1" anchor="t" anchorCtr="0" compatLnSpc="1"/>
            <a:lstStyle/>
            <a:p>
              <a:endParaRPr lang="zh-CN" altLang="en-US"/>
            </a:p>
          </p:txBody>
        </p:sp>
        <p:sp>
          <p:nvSpPr>
            <p:cNvPr id="41" name="Freeform 41"/>
            <p:cNvSpPr>
              <a:spLocks noEditPoints="1"/>
            </p:cNvSpPr>
            <p:nvPr/>
          </p:nvSpPr>
          <p:spPr bwMode="auto">
            <a:xfrm>
              <a:off x="4841161" y="1723446"/>
              <a:ext cx="18862" cy="412966"/>
            </a:xfrm>
            <a:custGeom>
              <a:avLst/>
              <a:gdLst>
                <a:gd name="T0" fmla="*/ 19 w 19"/>
                <a:gd name="T1" fmla="*/ 416 h 416"/>
                <a:gd name="T2" fmla="*/ 0 w 19"/>
                <a:gd name="T3" fmla="*/ 416 h 416"/>
                <a:gd name="T4" fmla="*/ 0 w 19"/>
                <a:gd name="T5" fmla="*/ 397 h 416"/>
                <a:gd name="T6" fmla="*/ 19 w 19"/>
                <a:gd name="T7" fmla="*/ 397 h 416"/>
                <a:gd name="T8" fmla="*/ 19 w 19"/>
                <a:gd name="T9" fmla="*/ 416 h 416"/>
                <a:gd name="T10" fmla="*/ 19 w 19"/>
                <a:gd name="T11" fmla="*/ 359 h 416"/>
                <a:gd name="T12" fmla="*/ 0 w 19"/>
                <a:gd name="T13" fmla="*/ 359 h 416"/>
                <a:gd name="T14" fmla="*/ 0 w 19"/>
                <a:gd name="T15" fmla="*/ 340 h 416"/>
                <a:gd name="T16" fmla="*/ 19 w 19"/>
                <a:gd name="T17" fmla="*/ 340 h 416"/>
                <a:gd name="T18" fmla="*/ 19 w 19"/>
                <a:gd name="T19" fmla="*/ 359 h 416"/>
                <a:gd name="T20" fmla="*/ 19 w 19"/>
                <a:gd name="T21" fmla="*/ 303 h 416"/>
                <a:gd name="T22" fmla="*/ 0 w 19"/>
                <a:gd name="T23" fmla="*/ 303 h 416"/>
                <a:gd name="T24" fmla="*/ 0 w 19"/>
                <a:gd name="T25" fmla="*/ 284 h 416"/>
                <a:gd name="T26" fmla="*/ 19 w 19"/>
                <a:gd name="T27" fmla="*/ 284 h 416"/>
                <a:gd name="T28" fmla="*/ 19 w 19"/>
                <a:gd name="T29" fmla="*/ 303 h 416"/>
                <a:gd name="T30" fmla="*/ 19 w 19"/>
                <a:gd name="T31" fmla="*/ 246 h 416"/>
                <a:gd name="T32" fmla="*/ 0 w 19"/>
                <a:gd name="T33" fmla="*/ 246 h 416"/>
                <a:gd name="T34" fmla="*/ 0 w 19"/>
                <a:gd name="T35" fmla="*/ 227 h 416"/>
                <a:gd name="T36" fmla="*/ 19 w 19"/>
                <a:gd name="T37" fmla="*/ 227 h 416"/>
                <a:gd name="T38" fmla="*/ 19 w 19"/>
                <a:gd name="T39" fmla="*/ 246 h 416"/>
                <a:gd name="T40" fmla="*/ 19 w 19"/>
                <a:gd name="T41" fmla="*/ 189 h 416"/>
                <a:gd name="T42" fmla="*/ 0 w 19"/>
                <a:gd name="T43" fmla="*/ 189 h 416"/>
                <a:gd name="T44" fmla="*/ 0 w 19"/>
                <a:gd name="T45" fmla="*/ 170 h 416"/>
                <a:gd name="T46" fmla="*/ 19 w 19"/>
                <a:gd name="T47" fmla="*/ 170 h 416"/>
                <a:gd name="T48" fmla="*/ 19 w 19"/>
                <a:gd name="T49" fmla="*/ 189 h 416"/>
                <a:gd name="T50" fmla="*/ 19 w 19"/>
                <a:gd name="T51" fmla="*/ 133 h 416"/>
                <a:gd name="T52" fmla="*/ 0 w 19"/>
                <a:gd name="T53" fmla="*/ 133 h 416"/>
                <a:gd name="T54" fmla="*/ 0 w 19"/>
                <a:gd name="T55" fmla="*/ 114 h 416"/>
                <a:gd name="T56" fmla="*/ 19 w 19"/>
                <a:gd name="T57" fmla="*/ 114 h 416"/>
                <a:gd name="T58" fmla="*/ 19 w 19"/>
                <a:gd name="T59" fmla="*/ 133 h 416"/>
                <a:gd name="T60" fmla="*/ 19 w 19"/>
                <a:gd name="T61" fmla="*/ 76 h 416"/>
                <a:gd name="T62" fmla="*/ 0 w 19"/>
                <a:gd name="T63" fmla="*/ 76 h 416"/>
                <a:gd name="T64" fmla="*/ 0 w 19"/>
                <a:gd name="T65" fmla="*/ 57 h 416"/>
                <a:gd name="T66" fmla="*/ 19 w 19"/>
                <a:gd name="T67" fmla="*/ 57 h 416"/>
                <a:gd name="T68" fmla="*/ 19 w 19"/>
                <a:gd name="T69" fmla="*/ 76 h 416"/>
                <a:gd name="T70" fmla="*/ 19 w 19"/>
                <a:gd name="T71" fmla="*/ 19 h 416"/>
                <a:gd name="T72" fmla="*/ 0 w 19"/>
                <a:gd name="T73" fmla="*/ 19 h 416"/>
                <a:gd name="T74" fmla="*/ 0 w 19"/>
                <a:gd name="T75" fmla="*/ 0 h 416"/>
                <a:gd name="T76" fmla="*/ 19 w 19"/>
                <a:gd name="T77" fmla="*/ 0 h 416"/>
                <a:gd name="T78" fmla="*/ 19 w 19"/>
                <a:gd name="T79" fmla="*/ 1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416">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3"/>
                  </a:moveTo>
                  <a:lnTo>
                    <a:pt x="0" y="303"/>
                  </a:lnTo>
                  <a:lnTo>
                    <a:pt x="0" y="284"/>
                  </a:lnTo>
                  <a:lnTo>
                    <a:pt x="19" y="284"/>
                  </a:lnTo>
                  <a:lnTo>
                    <a:pt x="19" y="303"/>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3"/>
                  </a:moveTo>
                  <a:lnTo>
                    <a:pt x="0" y="133"/>
                  </a:lnTo>
                  <a:lnTo>
                    <a:pt x="0" y="114"/>
                  </a:lnTo>
                  <a:lnTo>
                    <a:pt x="19" y="114"/>
                  </a:lnTo>
                  <a:lnTo>
                    <a:pt x="19" y="133"/>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noFill/>
            </a:ln>
          </p:spPr>
          <p:txBody>
            <a:bodyPr vert="horz" wrap="square" lIns="91440" tIns="45720" rIns="91440" bIns="45720" numCol="1" anchor="t" anchorCtr="0" compatLnSpc="1"/>
            <a:lstStyle/>
            <a:p>
              <a:endParaRPr lang="zh-CN" altLang="en-US">
                <a:solidFill>
                  <a:srgbClr val="800080"/>
                </a:solidFill>
              </a:endParaRPr>
            </a:p>
          </p:txBody>
        </p:sp>
        <p:sp>
          <p:nvSpPr>
            <p:cNvPr id="4" name="TextBox 3"/>
            <p:cNvSpPr txBox="1"/>
            <p:nvPr/>
          </p:nvSpPr>
          <p:spPr>
            <a:xfrm>
              <a:off x="1488500" y="1430040"/>
              <a:ext cx="2040944" cy="461665"/>
            </a:xfrm>
            <a:prstGeom prst="rect">
              <a:avLst/>
            </a:prstGeom>
            <a:noFill/>
          </p:spPr>
          <p:txBody>
            <a:bodyPr wrap="none" rtlCol="0">
              <a:spAutoFit/>
            </a:bodyPr>
            <a:lstStyle/>
            <a:p>
              <a:pPr algn="ctr"/>
              <a:r>
                <a:rPr lang="zh-CN" altLang="en-US" sz="2400" b="1" dirty="0">
                  <a:solidFill>
                    <a:srgbClr val="800080"/>
                  </a:solidFill>
                </a:rPr>
                <a:t>点击输入标题</a:t>
              </a:r>
              <a:endParaRPr lang="zh-CN" altLang="en-US" sz="2400" b="1" dirty="0">
                <a:solidFill>
                  <a:srgbClr val="800080"/>
                </a:solidFill>
              </a:endParaRPr>
            </a:p>
          </p:txBody>
        </p:sp>
        <p:sp>
          <p:nvSpPr>
            <p:cNvPr id="5" name="TextBox 4"/>
            <p:cNvSpPr txBox="1"/>
            <p:nvPr/>
          </p:nvSpPr>
          <p:spPr>
            <a:xfrm>
              <a:off x="4792082" y="1419622"/>
              <a:ext cx="1733167" cy="400110"/>
            </a:xfrm>
            <a:prstGeom prst="rect">
              <a:avLst/>
            </a:prstGeom>
            <a:noFill/>
          </p:spPr>
          <p:txBody>
            <a:bodyPr wrap="none" rtlCol="0">
              <a:spAutoFit/>
            </a:bodyPr>
            <a:lstStyle/>
            <a:p>
              <a:pPr algn="ctr"/>
              <a:r>
                <a:rPr lang="zh-CN" altLang="en-US" sz="2000" b="1" dirty="0">
                  <a:solidFill>
                    <a:srgbClr val="800080"/>
                  </a:solidFill>
                </a:rPr>
                <a:t>点击输入标题</a:t>
              </a:r>
              <a:endParaRPr lang="zh-CN" altLang="en-US" sz="2000" b="1" dirty="0">
                <a:solidFill>
                  <a:srgbClr val="800080"/>
                </a:solidFill>
              </a:endParaRPr>
            </a:p>
          </p:txBody>
        </p:sp>
        <p:sp>
          <p:nvSpPr>
            <p:cNvPr id="6" name="TextBox 5"/>
            <p:cNvSpPr txBox="1"/>
            <p:nvPr/>
          </p:nvSpPr>
          <p:spPr>
            <a:xfrm>
              <a:off x="4613393" y="3721875"/>
              <a:ext cx="1733167" cy="400110"/>
            </a:xfrm>
            <a:prstGeom prst="rect">
              <a:avLst/>
            </a:prstGeom>
            <a:noFill/>
          </p:spPr>
          <p:txBody>
            <a:bodyPr wrap="none" rtlCol="0">
              <a:spAutoFit/>
            </a:bodyPr>
            <a:lstStyle/>
            <a:p>
              <a:pPr algn="ctr"/>
              <a:r>
                <a:rPr lang="zh-CN" altLang="en-US" sz="2000" b="1" dirty="0">
                  <a:solidFill>
                    <a:srgbClr val="800080"/>
                  </a:solidFill>
                </a:rPr>
                <a:t>点击输入标题</a:t>
              </a:r>
              <a:endParaRPr lang="zh-CN" altLang="en-US" sz="2000" b="1" dirty="0">
                <a:solidFill>
                  <a:srgbClr val="800080"/>
                </a:solidFill>
              </a:endParaRPr>
            </a:p>
          </p:txBody>
        </p:sp>
        <p:sp>
          <p:nvSpPr>
            <p:cNvPr id="7" name="TextBox 6"/>
            <p:cNvSpPr txBox="1"/>
            <p:nvPr/>
          </p:nvSpPr>
          <p:spPr>
            <a:xfrm>
              <a:off x="2749233" y="4112896"/>
              <a:ext cx="1630607" cy="369332"/>
            </a:xfrm>
            <a:prstGeom prst="rect">
              <a:avLst/>
            </a:prstGeom>
            <a:noFill/>
          </p:spPr>
          <p:txBody>
            <a:bodyPr wrap="square" rtlCol="0">
              <a:spAutoFit/>
            </a:bodyPr>
            <a:lstStyle/>
            <a:p>
              <a:pPr algn="ctr"/>
              <a:r>
                <a:rPr lang="zh-CN" altLang="en-US" b="1" dirty="0">
                  <a:solidFill>
                    <a:srgbClr val="800080"/>
                  </a:solidFill>
                </a:rPr>
                <a:t>点击输入标题</a:t>
              </a:r>
              <a:endParaRPr lang="zh-CN" altLang="en-US" b="1" dirty="0">
                <a:solidFill>
                  <a:srgbClr val="800080"/>
                </a:solidFill>
              </a:endParaRPr>
            </a:p>
          </p:txBody>
        </p:sp>
        <p:sp>
          <p:nvSpPr>
            <p:cNvPr id="27" name="Oval 27"/>
            <p:cNvSpPr>
              <a:spLocks noChangeArrowheads="1"/>
            </p:cNvSpPr>
            <p:nvPr/>
          </p:nvSpPr>
          <p:spPr bwMode="auto">
            <a:xfrm>
              <a:off x="3564537" y="3594701"/>
              <a:ext cx="87358" cy="87358"/>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26" name="Oval 26"/>
            <p:cNvSpPr>
              <a:spLocks noChangeArrowheads="1"/>
            </p:cNvSpPr>
            <p:nvPr/>
          </p:nvSpPr>
          <p:spPr bwMode="auto">
            <a:xfrm>
              <a:off x="5073454" y="3226406"/>
              <a:ext cx="84380" cy="84380"/>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24" name="Oval 24"/>
            <p:cNvSpPr>
              <a:spLocks noChangeArrowheads="1"/>
            </p:cNvSpPr>
            <p:nvPr/>
          </p:nvSpPr>
          <p:spPr bwMode="auto">
            <a:xfrm>
              <a:off x="4803438" y="2108617"/>
              <a:ext cx="86366" cy="84380"/>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25" name="Oval 25"/>
            <p:cNvSpPr>
              <a:spLocks noChangeArrowheads="1"/>
            </p:cNvSpPr>
            <p:nvPr/>
          </p:nvSpPr>
          <p:spPr bwMode="auto">
            <a:xfrm>
              <a:off x="3316360" y="2408415"/>
              <a:ext cx="84380" cy="84380"/>
            </a:xfrm>
            <a:prstGeom prst="ellipse">
              <a:avLst/>
            </a:prstGeom>
            <a:solidFill>
              <a:srgbClr val="FF0066"/>
            </a:solidFill>
            <a:ln>
              <a:noFill/>
            </a:ln>
          </p:spPr>
          <p:txBody>
            <a:bodyPr vert="horz" wrap="square" lIns="91440" tIns="45720" rIns="91440" bIns="45720" numCol="1" anchor="t" anchorCtr="0" compatLnSpc="1"/>
            <a:lstStyle/>
            <a:p>
              <a:endParaRPr lang="zh-CN" altLang="en-US"/>
            </a:p>
          </p:txBody>
        </p:sp>
        <p:sp>
          <p:nvSpPr>
            <p:cNvPr id="49" name="Freeform 41"/>
            <p:cNvSpPr>
              <a:spLocks noEditPoints="1"/>
            </p:cNvSpPr>
            <p:nvPr/>
          </p:nvSpPr>
          <p:spPr bwMode="auto">
            <a:xfrm>
              <a:off x="5106213" y="3274723"/>
              <a:ext cx="18862" cy="412966"/>
            </a:xfrm>
            <a:custGeom>
              <a:avLst/>
              <a:gdLst>
                <a:gd name="T0" fmla="*/ 19 w 19"/>
                <a:gd name="T1" fmla="*/ 416 h 416"/>
                <a:gd name="T2" fmla="*/ 0 w 19"/>
                <a:gd name="T3" fmla="*/ 416 h 416"/>
                <a:gd name="T4" fmla="*/ 0 w 19"/>
                <a:gd name="T5" fmla="*/ 397 h 416"/>
                <a:gd name="T6" fmla="*/ 19 w 19"/>
                <a:gd name="T7" fmla="*/ 397 h 416"/>
                <a:gd name="T8" fmla="*/ 19 w 19"/>
                <a:gd name="T9" fmla="*/ 416 h 416"/>
                <a:gd name="T10" fmla="*/ 19 w 19"/>
                <a:gd name="T11" fmla="*/ 359 h 416"/>
                <a:gd name="T12" fmla="*/ 0 w 19"/>
                <a:gd name="T13" fmla="*/ 359 h 416"/>
                <a:gd name="T14" fmla="*/ 0 w 19"/>
                <a:gd name="T15" fmla="*/ 340 h 416"/>
                <a:gd name="T16" fmla="*/ 19 w 19"/>
                <a:gd name="T17" fmla="*/ 340 h 416"/>
                <a:gd name="T18" fmla="*/ 19 w 19"/>
                <a:gd name="T19" fmla="*/ 359 h 416"/>
                <a:gd name="T20" fmla="*/ 19 w 19"/>
                <a:gd name="T21" fmla="*/ 303 h 416"/>
                <a:gd name="T22" fmla="*/ 0 w 19"/>
                <a:gd name="T23" fmla="*/ 303 h 416"/>
                <a:gd name="T24" fmla="*/ 0 w 19"/>
                <a:gd name="T25" fmla="*/ 284 h 416"/>
                <a:gd name="T26" fmla="*/ 19 w 19"/>
                <a:gd name="T27" fmla="*/ 284 h 416"/>
                <a:gd name="T28" fmla="*/ 19 w 19"/>
                <a:gd name="T29" fmla="*/ 303 h 416"/>
                <a:gd name="T30" fmla="*/ 19 w 19"/>
                <a:gd name="T31" fmla="*/ 246 h 416"/>
                <a:gd name="T32" fmla="*/ 0 w 19"/>
                <a:gd name="T33" fmla="*/ 246 h 416"/>
                <a:gd name="T34" fmla="*/ 0 w 19"/>
                <a:gd name="T35" fmla="*/ 227 h 416"/>
                <a:gd name="T36" fmla="*/ 19 w 19"/>
                <a:gd name="T37" fmla="*/ 227 h 416"/>
                <a:gd name="T38" fmla="*/ 19 w 19"/>
                <a:gd name="T39" fmla="*/ 246 h 416"/>
                <a:gd name="T40" fmla="*/ 19 w 19"/>
                <a:gd name="T41" fmla="*/ 189 h 416"/>
                <a:gd name="T42" fmla="*/ 0 w 19"/>
                <a:gd name="T43" fmla="*/ 189 h 416"/>
                <a:gd name="T44" fmla="*/ 0 w 19"/>
                <a:gd name="T45" fmla="*/ 170 h 416"/>
                <a:gd name="T46" fmla="*/ 19 w 19"/>
                <a:gd name="T47" fmla="*/ 170 h 416"/>
                <a:gd name="T48" fmla="*/ 19 w 19"/>
                <a:gd name="T49" fmla="*/ 189 h 416"/>
                <a:gd name="T50" fmla="*/ 19 w 19"/>
                <a:gd name="T51" fmla="*/ 133 h 416"/>
                <a:gd name="T52" fmla="*/ 0 w 19"/>
                <a:gd name="T53" fmla="*/ 133 h 416"/>
                <a:gd name="T54" fmla="*/ 0 w 19"/>
                <a:gd name="T55" fmla="*/ 114 h 416"/>
                <a:gd name="T56" fmla="*/ 19 w 19"/>
                <a:gd name="T57" fmla="*/ 114 h 416"/>
                <a:gd name="T58" fmla="*/ 19 w 19"/>
                <a:gd name="T59" fmla="*/ 133 h 416"/>
                <a:gd name="T60" fmla="*/ 19 w 19"/>
                <a:gd name="T61" fmla="*/ 76 h 416"/>
                <a:gd name="T62" fmla="*/ 0 w 19"/>
                <a:gd name="T63" fmla="*/ 76 h 416"/>
                <a:gd name="T64" fmla="*/ 0 w 19"/>
                <a:gd name="T65" fmla="*/ 57 h 416"/>
                <a:gd name="T66" fmla="*/ 19 w 19"/>
                <a:gd name="T67" fmla="*/ 57 h 416"/>
                <a:gd name="T68" fmla="*/ 19 w 19"/>
                <a:gd name="T69" fmla="*/ 76 h 416"/>
                <a:gd name="T70" fmla="*/ 19 w 19"/>
                <a:gd name="T71" fmla="*/ 19 h 416"/>
                <a:gd name="T72" fmla="*/ 0 w 19"/>
                <a:gd name="T73" fmla="*/ 19 h 416"/>
                <a:gd name="T74" fmla="*/ 0 w 19"/>
                <a:gd name="T75" fmla="*/ 0 h 416"/>
                <a:gd name="T76" fmla="*/ 19 w 19"/>
                <a:gd name="T77" fmla="*/ 0 h 416"/>
                <a:gd name="T78" fmla="*/ 19 w 19"/>
                <a:gd name="T79" fmla="*/ 1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416">
                  <a:moveTo>
                    <a:pt x="19" y="416"/>
                  </a:moveTo>
                  <a:lnTo>
                    <a:pt x="0" y="416"/>
                  </a:lnTo>
                  <a:lnTo>
                    <a:pt x="0" y="397"/>
                  </a:lnTo>
                  <a:lnTo>
                    <a:pt x="19" y="397"/>
                  </a:lnTo>
                  <a:lnTo>
                    <a:pt x="19" y="416"/>
                  </a:lnTo>
                  <a:close/>
                  <a:moveTo>
                    <a:pt x="19" y="359"/>
                  </a:moveTo>
                  <a:lnTo>
                    <a:pt x="0" y="359"/>
                  </a:lnTo>
                  <a:lnTo>
                    <a:pt x="0" y="340"/>
                  </a:lnTo>
                  <a:lnTo>
                    <a:pt x="19" y="340"/>
                  </a:lnTo>
                  <a:lnTo>
                    <a:pt x="19" y="359"/>
                  </a:lnTo>
                  <a:close/>
                  <a:moveTo>
                    <a:pt x="19" y="303"/>
                  </a:moveTo>
                  <a:lnTo>
                    <a:pt x="0" y="303"/>
                  </a:lnTo>
                  <a:lnTo>
                    <a:pt x="0" y="284"/>
                  </a:lnTo>
                  <a:lnTo>
                    <a:pt x="19" y="284"/>
                  </a:lnTo>
                  <a:lnTo>
                    <a:pt x="19" y="303"/>
                  </a:lnTo>
                  <a:close/>
                  <a:moveTo>
                    <a:pt x="19" y="246"/>
                  </a:moveTo>
                  <a:lnTo>
                    <a:pt x="0" y="246"/>
                  </a:lnTo>
                  <a:lnTo>
                    <a:pt x="0" y="227"/>
                  </a:lnTo>
                  <a:lnTo>
                    <a:pt x="19" y="227"/>
                  </a:lnTo>
                  <a:lnTo>
                    <a:pt x="19" y="246"/>
                  </a:lnTo>
                  <a:close/>
                  <a:moveTo>
                    <a:pt x="19" y="189"/>
                  </a:moveTo>
                  <a:lnTo>
                    <a:pt x="0" y="189"/>
                  </a:lnTo>
                  <a:lnTo>
                    <a:pt x="0" y="170"/>
                  </a:lnTo>
                  <a:lnTo>
                    <a:pt x="19" y="170"/>
                  </a:lnTo>
                  <a:lnTo>
                    <a:pt x="19" y="189"/>
                  </a:lnTo>
                  <a:close/>
                  <a:moveTo>
                    <a:pt x="19" y="133"/>
                  </a:moveTo>
                  <a:lnTo>
                    <a:pt x="0" y="133"/>
                  </a:lnTo>
                  <a:lnTo>
                    <a:pt x="0" y="114"/>
                  </a:lnTo>
                  <a:lnTo>
                    <a:pt x="19" y="114"/>
                  </a:lnTo>
                  <a:lnTo>
                    <a:pt x="19" y="133"/>
                  </a:lnTo>
                  <a:close/>
                  <a:moveTo>
                    <a:pt x="19" y="76"/>
                  </a:moveTo>
                  <a:lnTo>
                    <a:pt x="0" y="76"/>
                  </a:lnTo>
                  <a:lnTo>
                    <a:pt x="0" y="57"/>
                  </a:lnTo>
                  <a:lnTo>
                    <a:pt x="19" y="57"/>
                  </a:lnTo>
                  <a:lnTo>
                    <a:pt x="19" y="76"/>
                  </a:lnTo>
                  <a:close/>
                  <a:moveTo>
                    <a:pt x="19" y="19"/>
                  </a:moveTo>
                  <a:lnTo>
                    <a:pt x="0" y="19"/>
                  </a:lnTo>
                  <a:lnTo>
                    <a:pt x="0" y="0"/>
                  </a:lnTo>
                  <a:lnTo>
                    <a:pt x="19" y="0"/>
                  </a:lnTo>
                  <a:lnTo>
                    <a:pt x="19" y="19"/>
                  </a:lnTo>
                  <a:close/>
                </a:path>
              </a:pathLst>
            </a:custGeom>
            <a:solidFill>
              <a:srgbClr val="990099"/>
            </a:solidFill>
            <a:ln>
              <a:noFill/>
            </a:ln>
          </p:spPr>
          <p:txBody>
            <a:bodyPr vert="horz" wrap="square" lIns="91440" tIns="45720" rIns="91440" bIns="45720" numCol="1" anchor="t" anchorCtr="0" compatLnSpc="1"/>
            <a:lstStyle/>
            <a:p>
              <a:endParaRPr lang="zh-CN" altLang="en-US">
                <a:solidFill>
                  <a:srgbClr val="800080"/>
                </a:solidFill>
              </a:endParaRPr>
            </a:p>
          </p:txBody>
        </p:sp>
      </p:gr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360" y="267494"/>
            <a:ext cx="2348720" cy="523220"/>
          </a:xfrm>
          <a:prstGeom prst="rect">
            <a:avLst/>
          </a:prstGeom>
          <a:solidFill>
            <a:srgbClr val="800080"/>
          </a:solidFill>
        </p:spPr>
        <p:txBody>
          <a:bodyPr wrap="none" rtlCol="0">
            <a:spAutoFit/>
          </a:bodyPr>
          <a:lstStyle/>
          <a:p>
            <a:pPr algn="ctr"/>
            <a:r>
              <a:rPr lang="zh-CN" altLang="en-US" sz="2800" b="1" dirty="0">
                <a:solidFill>
                  <a:schemeClr val="bg1"/>
                </a:solidFill>
              </a:rPr>
              <a:t>点击输入标题</a:t>
            </a:r>
            <a:endParaRPr lang="zh-CN" altLang="en-US" sz="2800" b="1" dirty="0">
              <a:solidFill>
                <a:schemeClr val="bg1"/>
              </a:solidFill>
            </a:endParaRPr>
          </a:p>
        </p:txBody>
      </p:sp>
      <p:cxnSp>
        <p:nvCxnSpPr>
          <p:cNvPr id="3" name="直接连接符 2"/>
          <p:cNvCxnSpPr>
            <a:stCxn id="2" idx="3"/>
          </p:cNvCxnSpPr>
          <p:nvPr/>
        </p:nvCxnSpPr>
        <p:spPr>
          <a:xfrm>
            <a:off x="5558080" y="529104"/>
            <a:ext cx="3694440"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2" idx="1"/>
          </p:cNvCxnSpPr>
          <p:nvPr/>
        </p:nvCxnSpPr>
        <p:spPr>
          <a:xfrm flipH="1">
            <a:off x="-108519" y="529104"/>
            <a:ext cx="3317879"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967190" y="1347614"/>
            <a:ext cx="1439180" cy="1278500"/>
            <a:chOff x="967190" y="1347614"/>
            <a:chExt cx="1439180" cy="1278500"/>
          </a:xfrm>
        </p:grpSpPr>
        <p:sp>
          <p:nvSpPr>
            <p:cNvPr id="10" name="椭圆 9"/>
            <p:cNvSpPr/>
            <p:nvPr/>
          </p:nvSpPr>
          <p:spPr>
            <a:xfrm>
              <a:off x="1127870"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67190"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grpSp>
          <p:nvGrpSpPr>
            <p:cNvPr id="12" name="组合 11"/>
            <p:cNvGrpSpPr/>
            <p:nvPr/>
          </p:nvGrpSpPr>
          <p:grpSpPr>
            <a:xfrm>
              <a:off x="1519470" y="1713814"/>
              <a:ext cx="495300" cy="546100"/>
              <a:chOff x="1917700" y="530225"/>
              <a:chExt cx="495300" cy="546100"/>
            </a:xfrm>
          </p:grpSpPr>
          <p:sp>
            <p:nvSpPr>
              <p:cNvPr id="13"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 name="组合 6"/>
          <p:cNvGrpSpPr/>
          <p:nvPr/>
        </p:nvGrpSpPr>
        <p:grpSpPr>
          <a:xfrm>
            <a:off x="2983414" y="1347614"/>
            <a:ext cx="1439180" cy="1278500"/>
            <a:chOff x="2983414" y="1347614"/>
            <a:chExt cx="1439180" cy="1278500"/>
          </a:xfrm>
        </p:grpSpPr>
        <p:sp>
          <p:nvSpPr>
            <p:cNvPr id="15" name="椭圆 14"/>
            <p:cNvSpPr/>
            <p:nvPr/>
          </p:nvSpPr>
          <p:spPr>
            <a:xfrm>
              <a:off x="3144094"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983414" y="1347614"/>
              <a:ext cx="1048122" cy="891663"/>
              <a:chOff x="2983414" y="1347614"/>
              <a:chExt cx="1048122" cy="891663"/>
            </a:xfrm>
          </p:grpSpPr>
          <p:sp>
            <p:nvSpPr>
              <p:cNvPr id="16" name="椭圆 15"/>
              <p:cNvSpPr/>
              <p:nvPr/>
            </p:nvSpPr>
            <p:spPr>
              <a:xfrm>
                <a:off x="2983414"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grpSp>
            <p:nvGrpSpPr>
              <p:cNvPr id="30" name="组合 29"/>
              <p:cNvGrpSpPr/>
              <p:nvPr/>
            </p:nvGrpSpPr>
            <p:grpSpPr>
              <a:xfrm>
                <a:off x="3604498" y="1696352"/>
                <a:ext cx="427038" cy="542925"/>
                <a:chOff x="3290888" y="533400"/>
                <a:chExt cx="427038" cy="542925"/>
              </a:xfrm>
            </p:grpSpPr>
            <p:sp>
              <p:nvSpPr>
                <p:cNvPr id="31"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8" name="组合 7"/>
          <p:cNvGrpSpPr/>
          <p:nvPr/>
        </p:nvGrpSpPr>
        <p:grpSpPr>
          <a:xfrm>
            <a:off x="4775916" y="1347614"/>
            <a:ext cx="1439180" cy="1278500"/>
            <a:chOff x="4775916" y="1347614"/>
            <a:chExt cx="1439180" cy="1278500"/>
          </a:xfrm>
        </p:grpSpPr>
        <p:sp>
          <p:nvSpPr>
            <p:cNvPr id="20" name="椭圆 19"/>
            <p:cNvSpPr/>
            <p:nvPr/>
          </p:nvSpPr>
          <p:spPr>
            <a:xfrm>
              <a:off x="4936596"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775916"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sp>
          <p:nvSpPr>
            <p:cNvPr id="33" name="Freeform 97"/>
            <p:cNvSpPr/>
            <p:nvPr/>
          </p:nvSpPr>
          <p:spPr bwMode="auto">
            <a:xfrm>
              <a:off x="5278454" y="1721031"/>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6548372" y="1347614"/>
            <a:ext cx="1439180" cy="1278500"/>
            <a:chOff x="6548372" y="1347614"/>
            <a:chExt cx="1439180" cy="1278500"/>
          </a:xfrm>
        </p:grpSpPr>
        <p:sp>
          <p:nvSpPr>
            <p:cNvPr id="25" name="椭圆 24"/>
            <p:cNvSpPr/>
            <p:nvPr/>
          </p:nvSpPr>
          <p:spPr>
            <a:xfrm>
              <a:off x="6709052" y="1347614"/>
              <a:ext cx="1278500" cy="1278500"/>
            </a:xfrm>
            <a:prstGeom prst="ellipse">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548372" y="1347614"/>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zh-CN" altLang="en-US" dirty="0"/>
            </a:p>
          </p:txBody>
        </p:sp>
        <p:sp>
          <p:nvSpPr>
            <p:cNvPr id="34" name="Freeform 154"/>
            <p:cNvSpPr>
              <a:spLocks noEditPoints="1"/>
            </p:cNvSpPr>
            <p:nvPr/>
          </p:nvSpPr>
          <p:spPr bwMode="auto">
            <a:xfrm>
              <a:off x="7094774" y="1718552"/>
              <a:ext cx="507055" cy="51999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855400" y="2778246"/>
            <a:ext cx="1823439" cy="1305555"/>
            <a:chOff x="855400" y="2778246"/>
            <a:chExt cx="1823439" cy="1305555"/>
          </a:xfrm>
        </p:grpSpPr>
        <p:sp>
          <p:nvSpPr>
            <p:cNvPr id="35" name="TextBox 34"/>
            <p:cNvSpPr txBox="1"/>
            <p:nvPr/>
          </p:nvSpPr>
          <p:spPr>
            <a:xfrm>
              <a:off x="891437" y="2778246"/>
              <a:ext cx="1751366" cy="369332"/>
            </a:xfrm>
            <a:prstGeom prst="rect">
              <a:avLst/>
            </a:prstGeom>
            <a:noFill/>
          </p:spPr>
          <p:txBody>
            <a:bodyPr wrap="square" rtlCol="0">
              <a:spAutoFit/>
            </a:bodyPr>
            <a:lstStyle/>
            <a:p>
              <a:pPr algn="ctr"/>
              <a:r>
                <a:rPr lang="zh-CN" altLang="en-US" b="1" dirty="0">
                  <a:solidFill>
                    <a:srgbClr val="800080"/>
                  </a:solidFill>
                </a:rPr>
                <a:t>点击输入标题</a:t>
              </a:r>
              <a:endParaRPr lang="zh-CN" altLang="en-US" b="1" dirty="0">
                <a:solidFill>
                  <a:srgbClr val="800080"/>
                </a:solidFill>
              </a:endParaRPr>
            </a:p>
          </p:txBody>
        </p:sp>
        <p:sp>
          <p:nvSpPr>
            <p:cNvPr id="36" name="TextBox 35"/>
            <p:cNvSpPr txBox="1"/>
            <p:nvPr/>
          </p:nvSpPr>
          <p:spPr>
            <a:xfrm>
              <a:off x="855400"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18" name="组合 17"/>
          <p:cNvGrpSpPr/>
          <p:nvPr/>
        </p:nvGrpSpPr>
        <p:grpSpPr>
          <a:xfrm>
            <a:off x="2871624" y="2778246"/>
            <a:ext cx="1823439" cy="1305555"/>
            <a:chOff x="2871624" y="2778246"/>
            <a:chExt cx="1823439" cy="1305555"/>
          </a:xfrm>
        </p:grpSpPr>
        <p:sp>
          <p:nvSpPr>
            <p:cNvPr id="37" name="TextBox 36"/>
            <p:cNvSpPr txBox="1"/>
            <p:nvPr/>
          </p:nvSpPr>
          <p:spPr>
            <a:xfrm>
              <a:off x="2907661" y="2778246"/>
              <a:ext cx="1751366" cy="369332"/>
            </a:xfrm>
            <a:prstGeom prst="rect">
              <a:avLst/>
            </a:prstGeom>
            <a:noFill/>
          </p:spPr>
          <p:txBody>
            <a:bodyPr wrap="square" rtlCol="0">
              <a:spAutoFit/>
            </a:bodyPr>
            <a:lstStyle/>
            <a:p>
              <a:pPr algn="ctr"/>
              <a:r>
                <a:rPr lang="zh-CN" altLang="en-US" b="1" dirty="0">
                  <a:solidFill>
                    <a:srgbClr val="800080"/>
                  </a:solidFill>
                </a:rPr>
                <a:t>点击输入标题</a:t>
              </a:r>
              <a:endParaRPr lang="zh-CN" altLang="en-US" b="1" dirty="0">
                <a:solidFill>
                  <a:srgbClr val="800080"/>
                </a:solidFill>
              </a:endParaRPr>
            </a:p>
          </p:txBody>
        </p:sp>
        <p:sp>
          <p:nvSpPr>
            <p:cNvPr id="38" name="TextBox 37"/>
            <p:cNvSpPr txBox="1"/>
            <p:nvPr/>
          </p:nvSpPr>
          <p:spPr>
            <a:xfrm>
              <a:off x="2871624"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19" name="组合 18"/>
          <p:cNvGrpSpPr/>
          <p:nvPr/>
        </p:nvGrpSpPr>
        <p:grpSpPr>
          <a:xfrm>
            <a:off x="4706537" y="2778246"/>
            <a:ext cx="1823439" cy="1305555"/>
            <a:chOff x="4706537" y="2778246"/>
            <a:chExt cx="1823439" cy="1305555"/>
          </a:xfrm>
        </p:grpSpPr>
        <p:sp>
          <p:nvSpPr>
            <p:cNvPr id="39" name="TextBox 38"/>
            <p:cNvSpPr txBox="1"/>
            <p:nvPr/>
          </p:nvSpPr>
          <p:spPr>
            <a:xfrm>
              <a:off x="4742574" y="2778246"/>
              <a:ext cx="1751366" cy="369332"/>
            </a:xfrm>
            <a:prstGeom prst="rect">
              <a:avLst/>
            </a:prstGeom>
            <a:noFill/>
          </p:spPr>
          <p:txBody>
            <a:bodyPr wrap="square" rtlCol="0">
              <a:spAutoFit/>
            </a:bodyPr>
            <a:lstStyle/>
            <a:p>
              <a:pPr algn="ctr"/>
              <a:r>
                <a:rPr lang="zh-CN" altLang="en-US" b="1" dirty="0">
                  <a:solidFill>
                    <a:srgbClr val="800080"/>
                  </a:solidFill>
                </a:rPr>
                <a:t>点击输入标题</a:t>
              </a:r>
              <a:endParaRPr lang="zh-CN" altLang="en-US" b="1" dirty="0">
                <a:solidFill>
                  <a:srgbClr val="800080"/>
                </a:solidFill>
              </a:endParaRPr>
            </a:p>
          </p:txBody>
        </p:sp>
        <p:sp>
          <p:nvSpPr>
            <p:cNvPr id="40" name="TextBox 39"/>
            <p:cNvSpPr txBox="1"/>
            <p:nvPr/>
          </p:nvSpPr>
          <p:spPr>
            <a:xfrm>
              <a:off x="4706537"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22" name="组合 21"/>
          <p:cNvGrpSpPr/>
          <p:nvPr/>
        </p:nvGrpSpPr>
        <p:grpSpPr>
          <a:xfrm>
            <a:off x="6529976" y="2778246"/>
            <a:ext cx="1823439" cy="1305555"/>
            <a:chOff x="6529976" y="2778246"/>
            <a:chExt cx="1823439" cy="1305555"/>
          </a:xfrm>
        </p:grpSpPr>
        <p:sp>
          <p:nvSpPr>
            <p:cNvPr id="41" name="TextBox 40"/>
            <p:cNvSpPr txBox="1"/>
            <p:nvPr/>
          </p:nvSpPr>
          <p:spPr>
            <a:xfrm>
              <a:off x="6566013" y="2778246"/>
              <a:ext cx="1751366" cy="369332"/>
            </a:xfrm>
            <a:prstGeom prst="rect">
              <a:avLst/>
            </a:prstGeom>
            <a:noFill/>
          </p:spPr>
          <p:txBody>
            <a:bodyPr wrap="square" rtlCol="0">
              <a:spAutoFit/>
            </a:bodyPr>
            <a:lstStyle/>
            <a:p>
              <a:pPr algn="ctr"/>
              <a:r>
                <a:rPr lang="zh-CN" altLang="en-US" b="1" dirty="0">
                  <a:solidFill>
                    <a:srgbClr val="800080"/>
                  </a:solidFill>
                </a:rPr>
                <a:t>点击输入标题</a:t>
              </a:r>
              <a:endParaRPr lang="zh-CN" altLang="en-US" b="1" dirty="0">
                <a:solidFill>
                  <a:srgbClr val="800080"/>
                </a:solidFill>
              </a:endParaRPr>
            </a:p>
          </p:txBody>
        </p:sp>
        <p:sp>
          <p:nvSpPr>
            <p:cNvPr id="42" name="TextBox 41"/>
            <p:cNvSpPr txBox="1"/>
            <p:nvPr/>
          </p:nvSpPr>
          <p:spPr>
            <a:xfrm>
              <a:off x="6529976" y="3160471"/>
              <a:ext cx="1823439"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a:t>
              </a:r>
              <a:endParaRPr lang="zh-CN" altLang="en-US" sz="1200" dirty="0">
                <a:solidFill>
                  <a:schemeClr val="tx1">
                    <a:lumMod val="75000"/>
                    <a:lumOff val="25000"/>
                  </a:schemeClr>
                </a:solidFill>
              </a:endParaRPr>
            </a:p>
          </p:txBody>
        </p:sp>
      </p:grpSp>
      <p:grpSp>
        <p:nvGrpSpPr>
          <p:cNvPr id="23" name="组合 22"/>
          <p:cNvGrpSpPr/>
          <p:nvPr/>
        </p:nvGrpSpPr>
        <p:grpSpPr>
          <a:xfrm>
            <a:off x="-495967" y="4653671"/>
            <a:ext cx="10251602" cy="639957"/>
            <a:chOff x="-495967" y="4653671"/>
            <a:chExt cx="10251602" cy="639957"/>
          </a:xfrm>
        </p:grpSpPr>
        <p:pic>
          <p:nvPicPr>
            <p:cNvPr id="46"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495967" y="4781957"/>
              <a:ext cx="5498593" cy="443012"/>
            </a:xfrm>
            <a:prstGeom prst="triangle">
              <a:avLst/>
            </a:prstGeom>
            <a:noFill/>
            <a:extLst>
              <a:ext uri="{909E8E84-426E-40DD-AFC4-6F175D3DCCD1}">
                <a14:hiddenFill xmlns:a14="http://schemas.microsoft.com/office/drawing/2010/main">
                  <a:solidFill>
                    <a:srgbClr val="FFFFFF"/>
                  </a:solidFill>
                </a14:hiddenFill>
              </a:ext>
            </a:extLst>
          </p:spPr>
        </p:pic>
        <p:pic>
          <p:nvPicPr>
            <p:cNvPr id="43"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4257042" y="4781957"/>
              <a:ext cx="5498593" cy="443012"/>
            </a:xfrm>
            <a:prstGeom prst="triangle">
              <a:avLst/>
            </a:prstGeom>
            <a:noFill/>
            <a:extLst>
              <a:ext uri="{909E8E84-426E-40DD-AFC4-6F175D3DCCD1}">
                <a14:hiddenFill xmlns:a14="http://schemas.microsoft.com/office/drawing/2010/main">
                  <a:solidFill>
                    <a:srgbClr val="FFFFFF"/>
                  </a:solidFill>
                </a14:hiddenFill>
              </a:ext>
            </a:extLst>
          </p:spPr>
        </p:pic>
        <p:pic>
          <p:nvPicPr>
            <p:cNvPr id="44"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153972" y="4653671"/>
              <a:ext cx="6206140" cy="639957"/>
            </a:xfrm>
            <a:prstGeom prst="triangle">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anim calcmode="lin" valueType="num">
                                      <p:cBhvr>
                                        <p:cTn id="11" dur="1000" fill="hold"/>
                                        <p:tgtEl>
                                          <p:spTgt spid="23"/>
                                        </p:tgtEl>
                                        <p:attrNameLst>
                                          <p:attrName>ppt_x</p:attrName>
                                        </p:attrNameLst>
                                      </p:cBhvr>
                                      <p:tavLst>
                                        <p:tav tm="0">
                                          <p:val>
                                            <p:strVal val="#ppt_x"/>
                                          </p:val>
                                        </p:tav>
                                        <p:tav tm="100000">
                                          <p:val>
                                            <p:strVal val="#ppt_x"/>
                                          </p:val>
                                        </p:tav>
                                      </p:tavLst>
                                    </p:anim>
                                    <p:anim calcmode="lin" valueType="num">
                                      <p:cBhvr>
                                        <p:cTn id="12" dur="1000" fill="hold"/>
                                        <p:tgtEl>
                                          <p:spTgt spid="2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5445" y="468052"/>
            <a:ext cx="9141291" cy="4659982"/>
          </a:xfrm>
          <a:prstGeom prst="rect">
            <a:avLst/>
          </a:prstGeom>
        </p:spPr>
      </p:pic>
      <p:pic>
        <p:nvPicPr>
          <p:cNvPr id="57"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endParaRPr lang="en-US" altLang="zh-CN" sz="4000" dirty="0">
              <a:solidFill>
                <a:schemeClr val="bg1"/>
              </a:solidFill>
            </a:endParaRPr>
          </a:p>
          <a:p>
            <a:pPr algn="ctr"/>
            <a:r>
              <a:rPr lang="en-US" altLang="zh-CN" sz="4000" b="1" dirty="0">
                <a:solidFill>
                  <a:schemeClr val="bg1"/>
                </a:solidFill>
              </a:rPr>
              <a:t>03</a:t>
            </a:r>
            <a:endParaRPr lang="zh-CN" altLang="en-US" sz="4000" b="1" dirty="0">
              <a:solidFill>
                <a:schemeClr val="bg1"/>
              </a:solidFill>
            </a:endParaRPr>
          </a:p>
        </p:txBody>
      </p:sp>
      <p:sp>
        <p:nvSpPr>
          <p:cNvPr id="62" name="TextBox 61"/>
          <p:cNvSpPr txBox="1"/>
          <p:nvPr/>
        </p:nvSpPr>
        <p:spPr>
          <a:xfrm>
            <a:off x="2923052" y="3667362"/>
            <a:ext cx="3272050" cy="707886"/>
          </a:xfrm>
          <a:prstGeom prst="rect">
            <a:avLst/>
          </a:prstGeom>
          <a:noFill/>
        </p:spPr>
        <p:txBody>
          <a:bodyPr wrap="none" rtlCol="0">
            <a:spAutoFit/>
          </a:bodyP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rPr>
              <a:t>点击输入标题</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endParaRP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fltVal val="0"/>
                                          </p:val>
                                        </p:tav>
                                        <p:tav tm="100000">
                                          <p:val>
                                            <p:strVal val="#ppt_h"/>
                                          </p:val>
                                        </p:tav>
                                      </p:tavLst>
                                    </p:anim>
                                    <p:animEffect transition="in" filter="fade">
                                      <p:cBhvr>
                                        <p:cTn id="15" dur="500"/>
                                        <p:tgtEl>
                                          <p:spTgt spid="57"/>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p:cTn id="28" dur="750" fill="hold"/>
                                        <p:tgtEl>
                                          <p:spTgt spid="63"/>
                                        </p:tgtEl>
                                        <p:attrNameLst>
                                          <p:attrName>ppt_w</p:attrName>
                                        </p:attrNameLst>
                                      </p:cBhvr>
                                      <p:tavLst>
                                        <p:tav tm="0">
                                          <p:val>
                                            <p:fltVal val="0"/>
                                          </p:val>
                                        </p:tav>
                                        <p:tav tm="100000">
                                          <p:val>
                                            <p:strVal val="#ppt_w"/>
                                          </p:val>
                                        </p:tav>
                                      </p:tavLst>
                                    </p:anim>
                                    <p:anim calcmode="lin" valueType="num">
                                      <p:cBhvr>
                                        <p:cTn id="29" dur="750" fill="hold"/>
                                        <p:tgtEl>
                                          <p:spTgt spid="63"/>
                                        </p:tgtEl>
                                        <p:attrNameLst>
                                          <p:attrName>ppt_h</p:attrName>
                                        </p:attrNameLst>
                                      </p:cBhvr>
                                      <p:tavLst>
                                        <p:tav tm="0">
                                          <p:val>
                                            <p:fltVal val="0"/>
                                          </p:val>
                                        </p:tav>
                                        <p:tav tm="100000">
                                          <p:val>
                                            <p:strVal val="#ppt_h"/>
                                          </p:val>
                                        </p:tav>
                                      </p:tavLst>
                                    </p:anim>
                                    <p:anim calcmode="lin" valueType="num">
                                      <p:cBhvr>
                                        <p:cTn id="30" dur="750" fill="hold"/>
                                        <p:tgtEl>
                                          <p:spTgt spid="63"/>
                                        </p:tgtEl>
                                        <p:attrNameLst>
                                          <p:attrName>style.rotation</p:attrName>
                                        </p:attrNameLst>
                                      </p:cBhvr>
                                      <p:tavLst>
                                        <p:tav tm="0">
                                          <p:val>
                                            <p:fltVal val="90"/>
                                          </p:val>
                                        </p:tav>
                                        <p:tav tm="100000">
                                          <p:val>
                                            <p:fltVal val="0"/>
                                          </p:val>
                                        </p:tav>
                                      </p:tavLst>
                                    </p:anim>
                                    <p:animEffect transition="in" filter="fade">
                                      <p:cBhvr>
                                        <p:cTn id="31" dur="750"/>
                                        <p:tgtEl>
                                          <p:spTgt spid="63"/>
                                        </p:tgtEl>
                                      </p:cBhvr>
                                    </p:animEffect>
                                  </p:childTnLst>
                                </p:cTn>
                              </p:par>
                              <p:par>
                                <p:cTn id="32" presetID="31"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p:cTn id="34" dur="750" fill="hold"/>
                                        <p:tgtEl>
                                          <p:spTgt spid="73"/>
                                        </p:tgtEl>
                                        <p:attrNameLst>
                                          <p:attrName>ppt_w</p:attrName>
                                        </p:attrNameLst>
                                      </p:cBhvr>
                                      <p:tavLst>
                                        <p:tav tm="0">
                                          <p:val>
                                            <p:fltVal val="0"/>
                                          </p:val>
                                        </p:tav>
                                        <p:tav tm="100000">
                                          <p:val>
                                            <p:strVal val="#ppt_w"/>
                                          </p:val>
                                        </p:tav>
                                      </p:tavLst>
                                    </p:anim>
                                    <p:anim calcmode="lin" valueType="num">
                                      <p:cBhvr>
                                        <p:cTn id="35" dur="750" fill="hold"/>
                                        <p:tgtEl>
                                          <p:spTgt spid="73"/>
                                        </p:tgtEl>
                                        <p:attrNameLst>
                                          <p:attrName>ppt_h</p:attrName>
                                        </p:attrNameLst>
                                      </p:cBhvr>
                                      <p:tavLst>
                                        <p:tav tm="0">
                                          <p:val>
                                            <p:fltVal val="0"/>
                                          </p:val>
                                        </p:tav>
                                        <p:tav tm="100000">
                                          <p:val>
                                            <p:strVal val="#ppt_h"/>
                                          </p:val>
                                        </p:tav>
                                      </p:tavLst>
                                    </p:anim>
                                    <p:anim calcmode="lin" valueType="num">
                                      <p:cBhvr>
                                        <p:cTn id="36" dur="750" fill="hold"/>
                                        <p:tgtEl>
                                          <p:spTgt spid="73"/>
                                        </p:tgtEl>
                                        <p:attrNameLst>
                                          <p:attrName>style.rotation</p:attrName>
                                        </p:attrNameLst>
                                      </p:cBhvr>
                                      <p:tavLst>
                                        <p:tav tm="0">
                                          <p:val>
                                            <p:fltVal val="90"/>
                                          </p:val>
                                        </p:tav>
                                        <p:tav tm="100000">
                                          <p:val>
                                            <p:fltVal val="0"/>
                                          </p:val>
                                        </p:tav>
                                      </p:tavLst>
                                    </p:anim>
                                    <p:animEffect transition="in" filter="fade">
                                      <p:cBhvr>
                                        <p:cTn id="37" dur="750"/>
                                        <p:tgtEl>
                                          <p:spTgt spid="73"/>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p:tgtEl>
                                          <p:spTgt spid="62"/>
                                        </p:tgtEl>
                                        <p:attrNameLst>
                                          <p:attrName>ppt_y</p:attrName>
                                        </p:attrNameLst>
                                      </p:cBhvr>
                                      <p:tavLst>
                                        <p:tav tm="0">
                                          <p:val>
                                            <p:strVal val="#ppt_y+#ppt_h*1.125000"/>
                                          </p:val>
                                        </p:tav>
                                        <p:tav tm="100000">
                                          <p:val>
                                            <p:strVal val="#ppt_y"/>
                                          </p:val>
                                        </p:tav>
                                      </p:tavLst>
                                    </p:anim>
                                    <p:animEffect transition="in" filter="wipe(up)">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1425" y="-92546"/>
            <a:ext cx="772687" cy="5337954"/>
            <a:chOff x="-21425" y="-92546"/>
            <a:chExt cx="772687" cy="5337954"/>
          </a:xfrm>
        </p:grpSpPr>
        <p:pic>
          <p:nvPicPr>
            <p:cNvPr id="3"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5400000">
              <a:off x="-1007914" y="3486231"/>
              <a:ext cx="2745666" cy="772687"/>
            </a:xfrm>
            <a:prstGeom prst="triangle">
              <a:avLst/>
            </a:prstGeom>
            <a:noFill/>
            <a:extLst>
              <a:ext uri="{909E8E84-426E-40DD-AFC4-6F175D3DCCD1}">
                <a14:hiddenFill xmlns:a14="http://schemas.microsoft.com/office/drawing/2010/main">
                  <a:solidFill>
                    <a:srgbClr val="FFFFFF"/>
                  </a:solidFill>
                </a14:hiddenFill>
              </a:ext>
            </a:extLst>
          </p:spPr>
        </p:pic>
        <p:pic>
          <p:nvPicPr>
            <p:cNvPr id="2" name="Picture 2" descr="I:\PPT素材\图片素材\百张low poly 高清背景图\6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rot="16200000" flipV="1">
              <a:off x="-1768254" y="1675708"/>
              <a:ext cx="4176466" cy="639957"/>
            </a:xfrm>
            <a:prstGeom prst="triangle">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flipH="1">
            <a:off x="8407825" y="195486"/>
            <a:ext cx="772687" cy="4464499"/>
            <a:chOff x="8222981" y="9363"/>
            <a:chExt cx="772687" cy="4464499"/>
          </a:xfrm>
        </p:grpSpPr>
        <p:pic>
          <p:nvPicPr>
            <p:cNvPr id="4"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5400000">
              <a:off x="7236492" y="995852"/>
              <a:ext cx="2745666" cy="772687"/>
            </a:xfrm>
            <a:prstGeom prst="triangle">
              <a:avLst/>
            </a:prstGeom>
            <a:noFill/>
            <a:extLst>
              <a:ext uri="{909E8E84-426E-40DD-AFC4-6F175D3DCCD1}">
                <a14:hiddenFill xmlns:a14="http://schemas.microsoft.com/office/drawing/2010/main">
                  <a:solidFill>
                    <a:srgbClr val="FFFFFF"/>
                  </a:solidFill>
                </a14:hiddenFill>
              </a:ext>
            </a:extLst>
          </p:spPr>
        </p:pic>
        <p:pic>
          <p:nvPicPr>
            <p:cNvPr id="5" name="Picture 2" descr="I:\PPT素材\图片素材\百张low poly 高清背景图\6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rot="16200000" flipV="1">
              <a:off x="6476153" y="2065650"/>
              <a:ext cx="4176466" cy="639957"/>
            </a:xfrm>
            <a:prstGeom prst="triangle">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815236" y="1059582"/>
            <a:ext cx="2092022" cy="1656184"/>
            <a:chOff x="815236" y="1059582"/>
            <a:chExt cx="2092022" cy="1656184"/>
          </a:xfrm>
        </p:grpSpPr>
        <p:graphicFrame>
          <p:nvGraphicFramePr>
            <p:cNvPr id="8" name="Chart Placeholder 8"/>
            <p:cNvGraphicFramePr/>
            <p:nvPr>
              <p:custDataLst>
                <p:tags r:id="rId6"/>
              </p:custDataLst>
            </p:nvPr>
          </p:nvGraphicFramePr>
          <p:xfrm>
            <a:off x="815236" y="1059582"/>
            <a:ext cx="2092022" cy="1656184"/>
          </p:xfrm>
          <a:graphic>
            <a:graphicData uri="http://schemas.openxmlformats.org/drawingml/2006/chart">
              <c:chart xmlns:c="http://schemas.openxmlformats.org/drawingml/2006/chart" xmlns:r="http://schemas.openxmlformats.org/officeDocument/2006/relationships" r:id="rId1"/>
            </a:graphicData>
          </a:graphic>
        </p:graphicFrame>
        <p:sp>
          <p:nvSpPr>
            <p:cNvPr id="9" name="矩形 8"/>
            <p:cNvSpPr/>
            <p:nvPr/>
          </p:nvSpPr>
          <p:spPr>
            <a:xfrm>
              <a:off x="1493997" y="1599474"/>
              <a:ext cx="901208" cy="584775"/>
            </a:xfrm>
            <a:prstGeom prst="rect">
              <a:avLst/>
            </a:prstGeom>
          </p:spPr>
          <p:txBody>
            <a:bodyPr wrap="none">
              <a:spAutoFit/>
            </a:bodyPr>
            <a:lstStyle/>
            <a:p>
              <a:pPr algn="ctr"/>
              <a:r>
                <a:rPr lang="en-US" altLang="zh-CN" sz="3200" b="1" dirty="0">
                  <a:solidFill>
                    <a:srgbClr val="800080"/>
                  </a:solidFill>
                </a:rPr>
                <a:t>40%</a:t>
              </a:r>
              <a:endParaRPr lang="zh-CN" altLang="en-US" sz="3200" b="1" dirty="0">
                <a:solidFill>
                  <a:srgbClr val="800080"/>
                </a:solidFill>
              </a:endParaRPr>
            </a:p>
          </p:txBody>
        </p:sp>
      </p:grpSp>
      <p:grpSp>
        <p:nvGrpSpPr>
          <p:cNvPr id="22" name="组合 21"/>
          <p:cNvGrpSpPr/>
          <p:nvPr/>
        </p:nvGrpSpPr>
        <p:grpSpPr>
          <a:xfrm>
            <a:off x="3447279" y="1059582"/>
            <a:ext cx="2092022" cy="1656184"/>
            <a:chOff x="3447279" y="1059582"/>
            <a:chExt cx="2092022" cy="1656184"/>
          </a:xfrm>
        </p:grpSpPr>
        <p:graphicFrame>
          <p:nvGraphicFramePr>
            <p:cNvPr id="10" name="Chart Placeholder 8"/>
            <p:cNvGraphicFramePr/>
            <p:nvPr>
              <p:custDataLst>
                <p:tags r:id="rId7"/>
              </p:custDataLst>
            </p:nvPr>
          </p:nvGraphicFramePr>
          <p:xfrm>
            <a:off x="3447279" y="1059582"/>
            <a:ext cx="2092022" cy="1656184"/>
          </p:xfrm>
          <a:graphic>
            <a:graphicData uri="http://schemas.openxmlformats.org/drawingml/2006/chart">
              <c:chart xmlns:c="http://schemas.openxmlformats.org/drawingml/2006/chart" xmlns:r="http://schemas.openxmlformats.org/officeDocument/2006/relationships" r:id="rId2"/>
            </a:graphicData>
          </a:graphic>
        </p:graphicFrame>
        <p:sp>
          <p:nvSpPr>
            <p:cNvPr id="11" name="矩形 10"/>
            <p:cNvSpPr/>
            <p:nvPr/>
          </p:nvSpPr>
          <p:spPr>
            <a:xfrm>
              <a:off x="4114092" y="1599472"/>
              <a:ext cx="901209" cy="584775"/>
            </a:xfrm>
            <a:prstGeom prst="rect">
              <a:avLst/>
            </a:prstGeom>
          </p:spPr>
          <p:txBody>
            <a:bodyPr wrap="none">
              <a:spAutoFit/>
            </a:bodyPr>
            <a:lstStyle/>
            <a:p>
              <a:pPr algn="ctr"/>
              <a:r>
                <a:rPr lang="en-US" altLang="zh-CN" sz="3200" b="1" dirty="0">
                  <a:solidFill>
                    <a:srgbClr val="800080"/>
                  </a:solidFill>
                </a:rPr>
                <a:t>60%</a:t>
              </a:r>
              <a:endParaRPr lang="zh-CN" altLang="en-US" sz="3200" b="1" dirty="0">
                <a:solidFill>
                  <a:srgbClr val="800080"/>
                </a:solidFill>
              </a:endParaRPr>
            </a:p>
          </p:txBody>
        </p:sp>
      </p:grpSp>
      <p:grpSp>
        <p:nvGrpSpPr>
          <p:cNvPr id="23" name="组合 22"/>
          <p:cNvGrpSpPr/>
          <p:nvPr/>
        </p:nvGrpSpPr>
        <p:grpSpPr>
          <a:xfrm>
            <a:off x="6019033" y="1059582"/>
            <a:ext cx="2092022" cy="1656184"/>
            <a:chOff x="6019033" y="1059582"/>
            <a:chExt cx="2092022" cy="1656184"/>
          </a:xfrm>
        </p:grpSpPr>
        <p:graphicFrame>
          <p:nvGraphicFramePr>
            <p:cNvPr id="12" name="Chart Placeholder 8"/>
            <p:cNvGraphicFramePr/>
            <p:nvPr>
              <p:custDataLst>
                <p:tags r:id="rId8"/>
              </p:custDataLst>
            </p:nvPr>
          </p:nvGraphicFramePr>
          <p:xfrm>
            <a:off x="6019033" y="1059582"/>
            <a:ext cx="2092022" cy="1656184"/>
          </p:xfrm>
          <a:graphic>
            <a:graphicData uri="http://schemas.openxmlformats.org/drawingml/2006/chart">
              <c:chart xmlns:c="http://schemas.openxmlformats.org/drawingml/2006/chart" xmlns:r="http://schemas.openxmlformats.org/officeDocument/2006/relationships" r:id="rId3"/>
            </a:graphicData>
          </a:graphic>
        </p:graphicFrame>
        <p:sp>
          <p:nvSpPr>
            <p:cNvPr id="13" name="矩形 12"/>
            <p:cNvSpPr/>
            <p:nvPr/>
          </p:nvSpPr>
          <p:spPr>
            <a:xfrm>
              <a:off x="6707842" y="1599473"/>
              <a:ext cx="901209" cy="584775"/>
            </a:xfrm>
            <a:prstGeom prst="rect">
              <a:avLst/>
            </a:prstGeom>
          </p:spPr>
          <p:txBody>
            <a:bodyPr wrap="none">
              <a:spAutoFit/>
            </a:bodyPr>
            <a:lstStyle/>
            <a:p>
              <a:pPr algn="ctr"/>
              <a:r>
                <a:rPr lang="en-US" altLang="zh-CN" sz="3200" b="1" dirty="0">
                  <a:solidFill>
                    <a:srgbClr val="800080"/>
                  </a:solidFill>
                </a:rPr>
                <a:t>80%</a:t>
              </a:r>
              <a:endParaRPr lang="zh-CN" altLang="en-US" sz="3200" b="1" dirty="0">
                <a:solidFill>
                  <a:srgbClr val="800080"/>
                </a:solidFill>
              </a:endParaRPr>
            </a:p>
          </p:txBody>
        </p:sp>
      </p:grpSp>
      <p:sp>
        <p:nvSpPr>
          <p:cNvPr id="14" name="TextBox 13"/>
          <p:cNvSpPr txBox="1"/>
          <p:nvPr/>
        </p:nvSpPr>
        <p:spPr>
          <a:xfrm>
            <a:off x="1050481" y="3166105"/>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endParaRPr lang="en-US" altLang="zh-CN" sz="1200" dirty="0">
              <a:solidFill>
                <a:schemeClr val="tx1">
                  <a:lumMod val="75000"/>
                  <a:lumOff val="25000"/>
                </a:schemeClr>
              </a:solidFill>
            </a:endParaRPr>
          </a:p>
        </p:txBody>
      </p:sp>
      <p:sp>
        <p:nvSpPr>
          <p:cNvPr id="15" name="矩形 14"/>
          <p:cNvSpPr/>
          <p:nvPr/>
        </p:nvSpPr>
        <p:spPr>
          <a:xfrm>
            <a:off x="1122489" y="2787835"/>
            <a:ext cx="1800200" cy="338554"/>
          </a:xfrm>
          <a:prstGeom prst="rect">
            <a:avLst/>
          </a:prstGeom>
          <a:solidFill>
            <a:srgbClr val="800080"/>
          </a:solidFill>
        </p:spPr>
        <p:txBody>
          <a:bodyPr wrap="square">
            <a:spAutoFit/>
          </a:bodyPr>
          <a:lstStyle/>
          <a:p>
            <a:pPr algn="ctr"/>
            <a:r>
              <a:rPr lang="zh-CN" altLang="en-US" sz="1600" b="1" dirty="0">
                <a:solidFill>
                  <a:schemeClr val="bg1"/>
                </a:solidFill>
              </a:rPr>
              <a:t>点击输入标题</a:t>
            </a:r>
            <a:endParaRPr lang="zh-CN" altLang="en-US" sz="1600" b="1" dirty="0">
              <a:solidFill>
                <a:schemeClr val="bg1"/>
              </a:solidFill>
            </a:endParaRPr>
          </a:p>
        </p:txBody>
      </p:sp>
      <p:sp>
        <p:nvSpPr>
          <p:cNvPr id="16" name="TextBox 15"/>
          <p:cNvSpPr txBox="1"/>
          <p:nvPr/>
        </p:nvSpPr>
        <p:spPr>
          <a:xfrm>
            <a:off x="3592588" y="3166105"/>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endParaRPr lang="en-US" altLang="zh-CN" sz="1200" dirty="0">
              <a:solidFill>
                <a:schemeClr val="tx1">
                  <a:lumMod val="75000"/>
                  <a:lumOff val="25000"/>
                </a:schemeClr>
              </a:solidFill>
            </a:endParaRPr>
          </a:p>
        </p:txBody>
      </p:sp>
      <p:sp>
        <p:nvSpPr>
          <p:cNvPr id="17" name="矩形 16"/>
          <p:cNvSpPr/>
          <p:nvPr/>
        </p:nvSpPr>
        <p:spPr>
          <a:xfrm>
            <a:off x="3664596" y="2787835"/>
            <a:ext cx="1800200" cy="338554"/>
          </a:xfrm>
          <a:prstGeom prst="rect">
            <a:avLst/>
          </a:prstGeom>
          <a:solidFill>
            <a:srgbClr val="800080"/>
          </a:solidFill>
        </p:spPr>
        <p:txBody>
          <a:bodyPr wrap="square">
            <a:spAutoFit/>
          </a:bodyPr>
          <a:lstStyle/>
          <a:p>
            <a:pPr algn="ctr"/>
            <a:r>
              <a:rPr lang="zh-CN" altLang="en-US" sz="1600" b="1" dirty="0">
                <a:solidFill>
                  <a:schemeClr val="bg1"/>
                </a:solidFill>
              </a:rPr>
              <a:t>点击输入标题</a:t>
            </a:r>
            <a:endParaRPr lang="zh-CN" altLang="en-US" sz="1600" b="1" dirty="0">
              <a:solidFill>
                <a:schemeClr val="bg1"/>
              </a:solidFill>
            </a:endParaRPr>
          </a:p>
        </p:txBody>
      </p:sp>
      <p:sp>
        <p:nvSpPr>
          <p:cNvPr id="18" name="TextBox 17"/>
          <p:cNvSpPr txBox="1"/>
          <p:nvPr/>
        </p:nvSpPr>
        <p:spPr>
          <a:xfrm>
            <a:off x="6068183" y="3166105"/>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endParaRPr lang="en-US" altLang="zh-CN" sz="1200" dirty="0">
              <a:solidFill>
                <a:schemeClr val="tx1">
                  <a:lumMod val="75000"/>
                  <a:lumOff val="25000"/>
                </a:schemeClr>
              </a:solidFill>
            </a:endParaRPr>
          </a:p>
        </p:txBody>
      </p:sp>
      <p:sp>
        <p:nvSpPr>
          <p:cNvPr id="19" name="矩形 18"/>
          <p:cNvSpPr/>
          <p:nvPr/>
        </p:nvSpPr>
        <p:spPr>
          <a:xfrm>
            <a:off x="6140191" y="2787835"/>
            <a:ext cx="1800200" cy="338554"/>
          </a:xfrm>
          <a:prstGeom prst="rect">
            <a:avLst/>
          </a:prstGeom>
          <a:solidFill>
            <a:srgbClr val="800080"/>
          </a:solidFill>
        </p:spPr>
        <p:txBody>
          <a:bodyPr wrap="square">
            <a:spAutoFit/>
          </a:bodyPr>
          <a:lstStyle/>
          <a:p>
            <a:pPr algn="ctr"/>
            <a:r>
              <a:rPr lang="zh-CN" altLang="en-US" sz="1600" b="1" dirty="0">
                <a:solidFill>
                  <a:schemeClr val="bg1"/>
                </a:solidFill>
              </a:rPr>
              <a:t>点击输入标题</a:t>
            </a:r>
            <a:endParaRPr lang="zh-CN" altLang="en-US" sz="1600" b="1" dirty="0">
              <a:solidFill>
                <a:schemeClr val="bg1"/>
              </a:solidFill>
            </a:endParaRPr>
          </a:p>
        </p:txBody>
      </p:sp>
      <p:sp>
        <p:nvSpPr>
          <p:cNvPr id="20" name="TextBox 19"/>
          <p:cNvSpPr txBox="1"/>
          <p:nvPr/>
        </p:nvSpPr>
        <p:spPr>
          <a:xfrm>
            <a:off x="3390335" y="228693"/>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strVal val="#ppt_x"/>
                                          </p:val>
                                        </p:tav>
                                        <p:tav tm="100000">
                                          <p:val>
                                            <p:strVal val="#ppt_x"/>
                                          </p:val>
                                        </p:tav>
                                      </p:tavLst>
                                    </p:anim>
                                    <p:anim calcmode="lin" valueType="num">
                                      <p:cBhvr>
                                        <p:cTn id="18" dur="5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177" y="228693"/>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endParaRPr lang="zh-CN" altLang="en-US" dirty="0"/>
          </a:p>
        </p:txBody>
      </p:sp>
      <p:sp>
        <p:nvSpPr>
          <p:cNvPr id="3" name="TextBox 2"/>
          <p:cNvSpPr txBox="1"/>
          <p:nvPr/>
        </p:nvSpPr>
        <p:spPr>
          <a:xfrm>
            <a:off x="619887" y="1580371"/>
            <a:ext cx="2182473" cy="461665"/>
          </a:xfrm>
          <a:prstGeom prst="rect">
            <a:avLst/>
          </a:prstGeom>
          <a:solidFill>
            <a:srgbClr val="800080"/>
          </a:solidFill>
        </p:spPr>
        <p:txBody>
          <a:bodyPr wrap="square" rtlCol="0">
            <a:spAutoFit/>
          </a:bodyPr>
          <a:lstStyle/>
          <a:p>
            <a:pPr algn="ctr"/>
            <a:r>
              <a:rPr lang="zh-CN" altLang="en-US" sz="2400" b="1" dirty="0">
                <a:solidFill>
                  <a:schemeClr val="bg1"/>
                </a:solidFill>
              </a:rPr>
              <a:t>点击输入标题</a:t>
            </a:r>
            <a:endParaRPr lang="zh-CN" altLang="en-US" sz="2400" b="1" dirty="0">
              <a:solidFill>
                <a:schemeClr val="bg1"/>
              </a:solidFill>
            </a:endParaRPr>
          </a:p>
        </p:txBody>
      </p:sp>
      <p:sp>
        <p:nvSpPr>
          <p:cNvPr id="4" name="TextBox 3"/>
          <p:cNvSpPr txBox="1"/>
          <p:nvPr/>
        </p:nvSpPr>
        <p:spPr>
          <a:xfrm>
            <a:off x="426683" y="2032389"/>
            <a:ext cx="3134137" cy="1708160"/>
          </a:xfrm>
          <a:prstGeom prst="rect">
            <a:avLst/>
          </a:prstGeom>
          <a:noFill/>
        </p:spPr>
        <p:txBody>
          <a:bodyPr wrap="square" rtlCol="0">
            <a:spAutoFit/>
          </a:bodyPr>
          <a:lstStyle/>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endParaRPr lang="en-US" altLang="zh-CN" sz="1400" dirty="0">
              <a:solidFill>
                <a:schemeClr val="tx1">
                  <a:lumMod val="75000"/>
                  <a:lumOff val="25000"/>
                </a:schemeClr>
              </a:solidFill>
            </a:endParaRP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endParaRPr lang="en-US" altLang="zh-CN" sz="1400" dirty="0">
              <a:solidFill>
                <a:schemeClr val="tx1">
                  <a:lumMod val="75000"/>
                  <a:lumOff val="25000"/>
                </a:schemeClr>
              </a:solidFill>
            </a:endParaRP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a:t>
            </a:r>
            <a:endParaRPr lang="en-US" altLang="zh-CN" sz="1400" dirty="0">
              <a:solidFill>
                <a:schemeClr val="tx1">
                  <a:lumMod val="75000"/>
                  <a:lumOff val="25000"/>
                </a:schemeClr>
              </a:solidFill>
            </a:endParaRP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endParaRPr lang="en-US" altLang="zh-CN" sz="1400" dirty="0">
              <a:solidFill>
                <a:schemeClr val="tx1">
                  <a:lumMod val="75000"/>
                  <a:lumOff val="25000"/>
                </a:schemeClr>
              </a:solidFill>
            </a:endParaRPr>
          </a:p>
          <a:p>
            <a:pPr marL="171450" indent="-171450">
              <a:lnSpc>
                <a:spcPct val="150000"/>
              </a:lnSpc>
              <a:buClr>
                <a:srgbClr val="CC0099"/>
              </a:buClr>
              <a:buFont typeface="Wingdings" panose="05000000000000000000" pitchFamily="2" charset="2"/>
              <a:buChar char="l"/>
            </a:pPr>
            <a:r>
              <a:rPr lang="en-US" altLang="zh-CN" sz="1400" dirty="0">
                <a:solidFill>
                  <a:schemeClr val="tx1">
                    <a:lumMod val="75000"/>
                    <a:lumOff val="25000"/>
                  </a:schemeClr>
                </a:solidFill>
              </a:rPr>
              <a:t>You can click here to enter you text. </a:t>
            </a:r>
            <a:endParaRPr lang="zh-CN" altLang="en-US" sz="1400" dirty="0">
              <a:solidFill>
                <a:schemeClr val="tx1">
                  <a:lumMod val="75000"/>
                  <a:lumOff val="25000"/>
                </a:schemeClr>
              </a:solidFill>
            </a:endParaRPr>
          </a:p>
        </p:txBody>
      </p:sp>
      <p:cxnSp>
        <p:nvCxnSpPr>
          <p:cNvPr id="16" name="直接连接符 15"/>
          <p:cNvCxnSpPr/>
          <p:nvPr/>
        </p:nvCxnSpPr>
        <p:spPr>
          <a:xfrm>
            <a:off x="4283968" y="3435846"/>
            <a:ext cx="3744416" cy="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57466" y="3445173"/>
            <a:ext cx="3051252" cy="646331"/>
          </a:xfrm>
          <a:prstGeom prst="rect">
            <a:avLst/>
          </a:prstGeom>
          <a:noFill/>
        </p:spPr>
        <p:txBody>
          <a:bodyPr wrap="square" rtlCol="0">
            <a:spAutoFit/>
          </a:bodyPr>
          <a:lstStyle/>
          <a:p>
            <a:pPr algn="ctr">
              <a:lnSpc>
                <a:spcPct val="150000"/>
              </a:lnSpc>
            </a:pPr>
            <a:r>
              <a:rPr lang="en-US" altLang="zh-CN" sz="1200" b="1" dirty="0">
                <a:solidFill>
                  <a:srgbClr val="800080"/>
                </a:solidFill>
              </a:rPr>
              <a:t>You can click here to enter you text. You can click here to enter you text. </a:t>
            </a:r>
            <a:endParaRPr lang="zh-CN" altLang="en-US" sz="1200" b="1" dirty="0">
              <a:solidFill>
                <a:srgbClr val="800080"/>
              </a:solidFill>
            </a:endParaRPr>
          </a:p>
        </p:txBody>
      </p:sp>
      <p:grpSp>
        <p:nvGrpSpPr>
          <p:cNvPr id="8" name="组合 7"/>
          <p:cNvGrpSpPr/>
          <p:nvPr/>
        </p:nvGrpSpPr>
        <p:grpSpPr>
          <a:xfrm>
            <a:off x="4461217" y="1172870"/>
            <a:ext cx="1107996" cy="1030446"/>
            <a:chOff x="4461217" y="1172870"/>
            <a:chExt cx="1107996" cy="1030446"/>
          </a:xfrm>
        </p:grpSpPr>
        <p:sp>
          <p:nvSpPr>
            <p:cNvPr id="9" name="矩形 8"/>
            <p:cNvSpPr/>
            <p:nvPr/>
          </p:nvSpPr>
          <p:spPr>
            <a:xfrm>
              <a:off x="4499992" y="1172870"/>
              <a:ext cx="1030446" cy="1030446"/>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 name="矩形 17"/>
            <p:cNvSpPr/>
            <p:nvPr/>
          </p:nvSpPr>
          <p:spPr>
            <a:xfrm>
              <a:off x="4461217" y="1549593"/>
              <a:ext cx="1107996" cy="276999"/>
            </a:xfrm>
            <a:prstGeom prst="rect">
              <a:avLst/>
            </a:prstGeom>
          </p:spPr>
          <p:txBody>
            <a:bodyPr wrap="none">
              <a:spAutoFit/>
            </a:bodyPr>
            <a:lstStyle/>
            <a:p>
              <a:pPr algn="ctr"/>
              <a:r>
                <a:rPr lang="zh-CN" altLang="en-US" sz="1200" b="1" dirty="0">
                  <a:solidFill>
                    <a:schemeClr val="bg1"/>
                  </a:solidFill>
                </a:rPr>
                <a:t>点击输入标题</a:t>
              </a:r>
              <a:endParaRPr lang="zh-CN" altLang="en-US" sz="1200" b="1" dirty="0">
                <a:solidFill>
                  <a:schemeClr val="bg1"/>
                </a:solidFill>
              </a:endParaRPr>
            </a:p>
          </p:txBody>
        </p:sp>
      </p:grpSp>
      <p:grpSp>
        <p:nvGrpSpPr>
          <p:cNvPr id="15" name="组合 14"/>
          <p:cNvGrpSpPr/>
          <p:nvPr/>
        </p:nvGrpSpPr>
        <p:grpSpPr>
          <a:xfrm>
            <a:off x="6798048" y="1172870"/>
            <a:ext cx="1107996" cy="1030446"/>
            <a:chOff x="6798048" y="1172870"/>
            <a:chExt cx="1107996" cy="1030446"/>
          </a:xfrm>
        </p:grpSpPr>
        <p:sp>
          <p:nvSpPr>
            <p:cNvPr id="11" name="矩形 10"/>
            <p:cNvSpPr/>
            <p:nvPr/>
          </p:nvSpPr>
          <p:spPr>
            <a:xfrm>
              <a:off x="6819997" y="1172870"/>
              <a:ext cx="1030446" cy="1030446"/>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798048" y="1570613"/>
              <a:ext cx="1107996" cy="276999"/>
            </a:xfrm>
            <a:prstGeom prst="rect">
              <a:avLst/>
            </a:prstGeom>
          </p:spPr>
          <p:txBody>
            <a:bodyPr wrap="none">
              <a:spAutoFit/>
            </a:bodyPr>
            <a:lstStyle/>
            <a:p>
              <a:pPr algn="ctr"/>
              <a:r>
                <a:rPr lang="zh-CN" altLang="en-US" sz="1200" b="1" dirty="0">
                  <a:solidFill>
                    <a:schemeClr val="bg1"/>
                  </a:solidFill>
                </a:rPr>
                <a:t>点击输入标题</a:t>
              </a:r>
              <a:endParaRPr lang="zh-CN" altLang="en-US" sz="1200" b="1" dirty="0">
                <a:solidFill>
                  <a:schemeClr val="bg1"/>
                </a:solidFill>
              </a:endParaRPr>
            </a:p>
          </p:txBody>
        </p:sp>
      </p:grpSp>
      <p:grpSp>
        <p:nvGrpSpPr>
          <p:cNvPr id="21" name="组合 20"/>
          <p:cNvGrpSpPr/>
          <p:nvPr/>
        </p:nvGrpSpPr>
        <p:grpSpPr>
          <a:xfrm>
            <a:off x="5629094" y="2279568"/>
            <a:ext cx="1107996" cy="1030446"/>
            <a:chOff x="5629094" y="2279568"/>
            <a:chExt cx="1107996" cy="1030446"/>
          </a:xfrm>
        </p:grpSpPr>
        <p:sp>
          <p:nvSpPr>
            <p:cNvPr id="13" name="矩形 12"/>
            <p:cNvSpPr/>
            <p:nvPr/>
          </p:nvSpPr>
          <p:spPr>
            <a:xfrm>
              <a:off x="5667869" y="2279568"/>
              <a:ext cx="1030446" cy="1030446"/>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629094" y="2703459"/>
              <a:ext cx="1107996" cy="276999"/>
            </a:xfrm>
            <a:prstGeom prst="rect">
              <a:avLst/>
            </a:prstGeom>
          </p:spPr>
          <p:txBody>
            <a:bodyPr wrap="none">
              <a:spAutoFit/>
            </a:bodyPr>
            <a:lstStyle/>
            <a:p>
              <a:pPr algn="ctr"/>
              <a:r>
                <a:rPr lang="zh-CN" altLang="en-US" sz="1200" b="1" dirty="0">
                  <a:solidFill>
                    <a:schemeClr val="bg1"/>
                  </a:solidFill>
                </a:rPr>
                <a:t>点击输入标题</a:t>
              </a:r>
              <a:endParaRPr lang="zh-CN" altLang="en-US" sz="1200" b="1" dirty="0">
                <a:solidFill>
                  <a:schemeClr val="bg1"/>
                </a:solidFill>
              </a:endParaRPr>
            </a:p>
          </p:txBody>
        </p:sp>
      </p:grpSp>
      <p:grpSp>
        <p:nvGrpSpPr>
          <p:cNvPr id="7" name="组合 6"/>
          <p:cNvGrpSpPr/>
          <p:nvPr/>
        </p:nvGrpSpPr>
        <p:grpSpPr>
          <a:xfrm>
            <a:off x="4499992" y="2279568"/>
            <a:ext cx="1030446" cy="1030446"/>
            <a:chOff x="4499992" y="2279568"/>
            <a:chExt cx="1030446" cy="1030446"/>
          </a:xfrm>
        </p:grpSpPr>
        <p:sp>
          <p:nvSpPr>
            <p:cNvPr id="12" name="矩形 11"/>
            <p:cNvSpPr/>
            <p:nvPr/>
          </p:nvSpPr>
          <p:spPr>
            <a:xfrm>
              <a:off x="4499992" y="2279568"/>
              <a:ext cx="1030446" cy="1030446"/>
            </a:xfrm>
            <a:prstGeom prst="rect">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745340" y="2608983"/>
              <a:ext cx="539750" cy="539751"/>
              <a:chOff x="568325" y="5842000"/>
              <a:chExt cx="539750" cy="539751"/>
            </a:xfrm>
          </p:grpSpPr>
          <p:sp>
            <p:nvSpPr>
              <p:cNvPr id="23"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 name="组合 5"/>
          <p:cNvGrpSpPr/>
          <p:nvPr/>
        </p:nvGrpSpPr>
        <p:grpSpPr>
          <a:xfrm>
            <a:off x="6819997" y="2279568"/>
            <a:ext cx="1030446" cy="1030446"/>
            <a:chOff x="6819997" y="2279568"/>
            <a:chExt cx="1030446" cy="1030446"/>
          </a:xfrm>
        </p:grpSpPr>
        <p:sp>
          <p:nvSpPr>
            <p:cNvPr id="14" name="矩形 13"/>
            <p:cNvSpPr/>
            <p:nvPr/>
          </p:nvSpPr>
          <p:spPr>
            <a:xfrm>
              <a:off x="6819997" y="2279568"/>
              <a:ext cx="1030446" cy="1030446"/>
            </a:xfrm>
            <a:prstGeom prst="rect">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1"/>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5667869" y="1172870"/>
            <a:ext cx="1030446" cy="1030446"/>
            <a:chOff x="5667869" y="1172870"/>
            <a:chExt cx="1030446" cy="1030446"/>
          </a:xfrm>
        </p:grpSpPr>
        <p:sp>
          <p:nvSpPr>
            <p:cNvPr id="10" name="矩形 9"/>
            <p:cNvSpPr/>
            <p:nvPr/>
          </p:nvSpPr>
          <p:spPr>
            <a:xfrm>
              <a:off x="5667869" y="1172870"/>
              <a:ext cx="1030446" cy="1030446"/>
            </a:xfrm>
            <a:prstGeom prst="rect">
              <a:avLst/>
            </a:prstGeom>
            <a:solidFill>
              <a:srgbClr val="8000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907732" y="1400960"/>
              <a:ext cx="496888" cy="539751"/>
              <a:chOff x="5843588" y="533400"/>
              <a:chExt cx="496888" cy="539751"/>
            </a:xfrm>
          </p:grpSpPr>
          <p:sp>
            <p:nvSpPr>
              <p:cNvPr id="28"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50"/>
                                        <p:tgtEl>
                                          <p:spTgt spid="15"/>
                                        </p:tgtEl>
                                      </p:cBhvr>
                                    </p:animEffect>
                                    <p:anim calcmode="lin" valueType="num">
                                      <p:cBhvr>
                                        <p:cTn id="33" dur="750" fill="hold"/>
                                        <p:tgtEl>
                                          <p:spTgt spid="15"/>
                                        </p:tgtEl>
                                        <p:attrNameLst>
                                          <p:attrName>ppt_x</p:attrName>
                                        </p:attrNameLst>
                                      </p:cBhvr>
                                      <p:tavLst>
                                        <p:tav tm="0">
                                          <p:val>
                                            <p:strVal val="#ppt_x"/>
                                          </p:val>
                                        </p:tav>
                                        <p:tav tm="100000">
                                          <p:val>
                                            <p:strVal val="#ppt_x"/>
                                          </p:val>
                                        </p:tav>
                                      </p:tavLst>
                                    </p:anim>
                                    <p:anim calcmode="lin" valueType="num">
                                      <p:cBhvr>
                                        <p:cTn id="34" dur="75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anim calcmode="lin" valueType="num">
                                      <p:cBhvr>
                                        <p:cTn id="38" dur="750" fill="hold"/>
                                        <p:tgtEl>
                                          <p:spTgt spid="21"/>
                                        </p:tgtEl>
                                        <p:attrNameLst>
                                          <p:attrName>ppt_x</p:attrName>
                                        </p:attrNameLst>
                                      </p:cBhvr>
                                      <p:tavLst>
                                        <p:tav tm="0">
                                          <p:val>
                                            <p:strVal val="#ppt_x"/>
                                          </p:val>
                                        </p:tav>
                                        <p:tav tm="100000">
                                          <p:val>
                                            <p:strVal val="#ppt_x"/>
                                          </p:val>
                                        </p:tav>
                                      </p:tavLst>
                                    </p:anim>
                                    <p:anim calcmode="lin" valueType="num">
                                      <p:cBhvr>
                                        <p:cTn id="39" dur="75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50"/>
                                        <p:tgtEl>
                                          <p:spTgt spid="7"/>
                                        </p:tgtEl>
                                      </p:cBhvr>
                                    </p:animEffect>
                                    <p:anim calcmode="lin" valueType="num">
                                      <p:cBhvr>
                                        <p:cTn id="43" dur="750" fill="hold"/>
                                        <p:tgtEl>
                                          <p:spTgt spid="7"/>
                                        </p:tgtEl>
                                        <p:attrNameLst>
                                          <p:attrName>ppt_x</p:attrName>
                                        </p:attrNameLst>
                                      </p:cBhvr>
                                      <p:tavLst>
                                        <p:tav tm="0">
                                          <p:val>
                                            <p:strVal val="#ppt_x"/>
                                          </p:val>
                                        </p:tav>
                                        <p:tav tm="100000">
                                          <p:val>
                                            <p:strVal val="#ppt_x"/>
                                          </p:val>
                                        </p:tav>
                                      </p:tavLst>
                                    </p:anim>
                                    <p:anim calcmode="lin" valueType="num">
                                      <p:cBhvr>
                                        <p:cTn id="44" dur="75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750"/>
                                        <p:tgtEl>
                                          <p:spTgt spid="6"/>
                                        </p:tgtEl>
                                      </p:cBhvr>
                                    </p:animEffect>
                                    <p:anim calcmode="lin" valueType="num">
                                      <p:cBhvr>
                                        <p:cTn id="48" dur="750" fill="hold"/>
                                        <p:tgtEl>
                                          <p:spTgt spid="6"/>
                                        </p:tgtEl>
                                        <p:attrNameLst>
                                          <p:attrName>ppt_x</p:attrName>
                                        </p:attrNameLst>
                                      </p:cBhvr>
                                      <p:tavLst>
                                        <p:tav tm="0">
                                          <p:val>
                                            <p:strVal val="#ppt_x"/>
                                          </p:val>
                                        </p:tav>
                                        <p:tav tm="100000">
                                          <p:val>
                                            <p:strVal val="#ppt_x"/>
                                          </p:val>
                                        </p:tav>
                                      </p:tavLst>
                                    </p:anim>
                                    <p:anim calcmode="lin" valueType="num">
                                      <p:cBhvr>
                                        <p:cTn id="49" dur="75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2"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anim calcmode="lin" valueType="num">
                                      <p:cBhvr>
                                        <p:cTn id="60" dur="500" fill="hold"/>
                                        <p:tgtEl>
                                          <p:spTgt spid="17"/>
                                        </p:tgtEl>
                                        <p:attrNameLst>
                                          <p:attrName>ppt_x</p:attrName>
                                        </p:attrNameLst>
                                      </p:cBhvr>
                                      <p:tavLst>
                                        <p:tav tm="0">
                                          <p:val>
                                            <p:strVal val="#ppt_x"/>
                                          </p:val>
                                        </p:tav>
                                        <p:tav tm="100000">
                                          <p:val>
                                            <p:strVal val="#ppt_x"/>
                                          </p:val>
                                        </p:tav>
                                      </p:tavLst>
                                    </p:anim>
                                    <p:anim calcmode="lin" valueType="num">
                                      <p:cBhvr>
                                        <p:cTn id="6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4210259"/>
            <a:ext cx="9144000" cy="933242"/>
          </a:xfrm>
          <a:prstGeom prst="parallelogram">
            <a:avLst>
              <a:gd name="adj" fmla="val 0"/>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123478"/>
            <a:ext cx="2685350" cy="461665"/>
          </a:xfrm>
          <a:prstGeom prst="rect">
            <a:avLst/>
          </a:prstGeom>
          <a:noFill/>
        </p:spPr>
        <p:txBody>
          <a:bodyPr wrap="square" rtlCol="0">
            <a:spAutoFit/>
          </a:bodyPr>
          <a:lstStyle/>
          <a:p>
            <a:r>
              <a:rPr lang="zh-CN" altLang="en-US" sz="2400" b="1" dirty="0">
                <a:solidFill>
                  <a:srgbClr val="800080"/>
                </a:solidFill>
                <a:latin typeface="Adobe Gothic Std B" pitchFamily="34" charset="-128"/>
                <a:ea typeface="Adobe Gothic Std B" pitchFamily="34" charset="-128"/>
              </a:rPr>
              <a:t>点击输入标题</a:t>
            </a:r>
            <a:endParaRPr lang="zh-CN" altLang="en-US" sz="2400" b="1" dirty="0">
              <a:solidFill>
                <a:srgbClr val="800080"/>
              </a:solidFill>
              <a:latin typeface="Adobe Gothic Std B" pitchFamily="34" charset="-128"/>
            </a:endParaRPr>
          </a:p>
        </p:txBody>
      </p:sp>
      <p:grpSp>
        <p:nvGrpSpPr>
          <p:cNvPr id="26" name="组合 25"/>
          <p:cNvGrpSpPr/>
          <p:nvPr/>
        </p:nvGrpSpPr>
        <p:grpSpPr>
          <a:xfrm>
            <a:off x="3995936" y="1038814"/>
            <a:ext cx="1179441" cy="1368152"/>
            <a:chOff x="3995936" y="1038814"/>
            <a:chExt cx="1179441" cy="1368152"/>
          </a:xfrm>
        </p:grpSpPr>
        <p:sp>
          <p:nvSpPr>
            <p:cNvPr id="6" name="六边形 5"/>
            <p:cNvSpPr/>
            <p:nvPr/>
          </p:nvSpPr>
          <p:spPr>
            <a:xfrm rot="5400000">
              <a:off x="3901581" y="1133169"/>
              <a:ext cx="1368152" cy="1179441"/>
            </a:xfrm>
            <a:prstGeom prst="hexagon">
              <a:avLst/>
            </a:prstGeom>
            <a:solidFill>
              <a:srgbClr val="800080"/>
            </a:solidFill>
            <a:ln w="381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315782" y="1508577"/>
              <a:ext cx="539750" cy="428626"/>
              <a:chOff x="1895475" y="3244850"/>
              <a:chExt cx="539750" cy="428626"/>
            </a:xfrm>
          </p:grpSpPr>
          <p:sp>
            <p:nvSpPr>
              <p:cNvPr id="9" name="Freeform 37"/>
              <p:cNvSpPr/>
              <p:nvPr/>
            </p:nvSpPr>
            <p:spPr bwMode="auto">
              <a:xfrm>
                <a:off x="2359025" y="3492500"/>
                <a:ext cx="76200" cy="157163"/>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8"/>
              <p:cNvSpPr>
                <a:spLocks noEditPoints="1"/>
              </p:cNvSpPr>
              <p:nvPr/>
            </p:nvSpPr>
            <p:spPr bwMode="auto">
              <a:xfrm>
                <a:off x="1895475" y="3244850"/>
                <a:ext cx="539750" cy="404813"/>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9"/>
              <p:cNvSpPr/>
              <p:nvPr/>
            </p:nvSpPr>
            <p:spPr bwMode="auto">
              <a:xfrm>
                <a:off x="1939925" y="3268663"/>
                <a:ext cx="134938" cy="22225"/>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0"/>
              <p:cNvSpPr>
                <a:spLocks noEditPoints="1"/>
              </p:cNvSpPr>
              <p:nvPr/>
            </p:nvSpPr>
            <p:spPr bwMode="auto">
              <a:xfrm>
                <a:off x="2120900" y="3379788"/>
                <a:ext cx="225425" cy="225425"/>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
              <p:cNvSpPr>
                <a:spLocks noEditPoints="1"/>
              </p:cNvSpPr>
              <p:nvPr/>
            </p:nvSpPr>
            <p:spPr bwMode="auto">
              <a:xfrm>
                <a:off x="2052638" y="3313113"/>
                <a:ext cx="360363" cy="360363"/>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7" name="组合 26"/>
          <p:cNvGrpSpPr/>
          <p:nvPr/>
        </p:nvGrpSpPr>
        <p:grpSpPr>
          <a:xfrm>
            <a:off x="6410720" y="1038815"/>
            <a:ext cx="1179441" cy="1368152"/>
            <a:chOff x="6410720" y="1038815"/>
            <a:chExt cx="1179441" cy="1368152"/>
          </a:xfrm>
        </p:grpSpPr>
        <p:sp>
          <p:nvSpPr>
            <p:cNvPr id="7" name="六边形 6"/>
            <p:cNvSpPr/>
            <p:nvPr/>
          </p:nvSpPr>
          <p:spPr>
            <a:xfrm rot="5400000">
              <a:off x="6316365" y="1133170"/>
              <a:ext cx="1368152" cy="1179441"/>
            </a:xfrm>
            <a:prstGeom prst="hexagon">
              <a:avLst/>
            </a:prstGeom>
            <a:solidFill>
              <a:srgbClr val="800080"/>
            </a:solidFill>
            <a:ln w="381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6730566" y="1476139"/>
              <a:ext cx="539750" cy="493713"/>
              <a:chOff x="568325" y="4538663"/>
              <a:chExt cx="539750" cy="493713"/>
            </a:xfrm>
          </p:grpSpPr>
          <p:sp>
            <p:nvSpPr>
              <p:cNvPr id="15" name="Freeform 49"/>
              <p:cNvSpPr/>
              <p:nvPr/>
            </p:nvSpPr>
            <p:spPr bwMode="auto">
              <a:xfrm>
                <a:off x="771525" y="4718050"/>
                <a:ext cx="134938" cy="134938"/>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50"/>
              <p:cNvSpPr>
                <a:spLocks noEditPoints="1"/>
              </p:cNvSpPr>
              <p:nvPr/>
            </p:nvSpPr>
            <p:spPr bwMode="auto">
              <a:xfrm>
                <a:off x="568325" y="4538663"/>
                <a:ext cx="539750" cy="493713"/>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1498003" y="1038813"/>
            <a:ext cx="1179441" cy="1368152"/>
            <a:chOff x="1498003" y="1038813"/>
            <a:chExt cx="1179441" cy="1368152"/>
          </a:xfrm>
        </p:grpSpPr>
        <p:sp>
          <p:nvSpPr>
            <p:cNvPr id="5" name="六边形 4"/>
            <p:cNvSpPr/>
            <p:nvPr/>
          </p:nvSpPr>
          <p:spPr>
            <a:xfrm rot="5400000">
              <a:off x="1403648" y="1133168"/>
              <a:ext cx="1368152" cy="1179441"/>
            </a:xfrm>
            <a:prstGeom prst="hexagon">
              <a:avLst/>
            </a:prstGeom>
            <a:solidFill>
              <a:srgbClr val="800080"/>
            </a:solidFill>
            <a:ln w="381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817849" y="1441108"/>
              <a:ext cx="539750" cy="539750"/>
              <a:chOff x="1895475" y="4516438"/>
              <a:chExt cx="539750" cy="539750"/>
            </a:xfrm>
          </p:grpSpPr>
          <p:sp>
            <p:nvSpPr>
              <p:cNvPr id="18" name="Freeform 51"/>
              <p:cNvSpPr>
                <a:spLocks noEditPoints="1"/>
              </p:cNvSpPr>
              <p:nvPr/>
            </p:nvSpPr>
            <p:spPr bwMode="auto">
              <a:xfrm>
                <a:off x="1895475" y="4516438"/>
                <a:ext cx="539750" cy="269875"/>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2"/>
              <p:cNvSpPr>
                <a:spLocks noEditPoints="1"/>
              </p:cNvSpPr>
              <p:nvPr/>
            </p:nvSpPr>
            <p:spPr bwMode="auto">
              <a:xfrm>
                <a:off x="1895475" y="4808538"/>
                <a:ext cx="539750" cy="247650"/>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0" name="TextBox 19"/>
          <p:cNvSpPr txBox="1"/>
          <p:nvPr/>
        </p:nvSpPr>
        <p:spPr>
          <a:xfrm>
            <a:off x="1115616" y="2768171"/>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endParaRPr lang="en-US" altLang="zh-CN" sz="1200" dirty="0">
              <a:solidFill>
                <a:schemeClr val="tx1">
                  <a:lumMod val="75000"/>
                  <a:lumOff val="25000"/>
                </a:schemeClr>
              </a:solidFill>
            </a:endParaRPr>
          </a:p>
        </p:txBody>
      </p:sp>
      <p:sp>
        <p:nvSpPr>
          <p:cNvPr id="21" name="矩形 20"/>
          <p:cNvSpPr/>
          <p:nvPr/>
        </p:nvSpPr>
        <p:spPr>
          <a:xfrm>
            <a:off x="1187624" y="2430093"/>
            <a:ext cx="1800200" cy="338554"/>
          </a:xfrm>
          <a:prstGeom prst="rect">
            <a:avLst/>
          </a:prstGeom>
          <a:noFill/>
        </p:spPr>
        <p:txBody>
          <a:bodyPr wrap="square">
            <a:spAutoFit/>
          </a:bodyPr>
          <a:lstStyle/>
          <a:p>
            <a:pPr algn="ctr"/>
            <a:r>
              <a:rPr lang="zh-CN" altLang="en-US" sz="1600" b="1" dirty="0">
                <a:solidFill>
                  <a:srgbClr val="800080"/>
                </a:solidFill>
                <a:latin typeface="Adobe Gothic Std B" pitchFamily="34" charset="-128"/>
                <a:ea typeface="Adobe Gothic Std B" pitchFamily="34" charset="-128"/>
              </a:rPr>
              <a:t>点击输入标题</a:t>
            </a:r>
            <a:endParaRPr lang="zh-CN" altLang="en-US" sz="1600" b="1" dirty="0">
              <a:solidFill>
                <a:srgbClr val="800080"/>
              </a:solidFill>
              <a:latin typeface="Adobe Gothic Std B" pitchFamily="34" charset="-128"/>
            </a:endParaRPr>
          </a:p>
        </p:txBody>
      </p:sp>
      <p:sp>
        <p:nvSpPr>
          <p:cNvPr id="22" name="TextBox 21"/>
          <p:cNvSpPr txBox="1"/>
          <p:nvPr/>
        </p:nvSpPr>
        <p:spPr>
          <a:xfrm>
            <a:off x="3615800" y="2768171"/>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endParaRPr lang="en-US" altLang="zh-CN" sz="1200" dirty="0">
              <a:solidFill>
                <a:schemeClr val="tx1">
                  <a:lumMod val="75000"/>
                  <a:lumOff val="25000"/>
                </a:schemeClr>
              </a:solidFill>
            </a:endParaRPr>
          </a:p>
        </p:txBody>
      </p:sp>
      <p:sp>
        <p:nvSpPr>
          <p:cNvPr id="23" name="矩形 22"/>
          <p:cNvSpPr/>
          <p:nvPr/>
        </p:nvSpPr>
        <p:spPr>
          <a:xfrm>
            <a:off x="3687808" y="2430093"/>
            <a:ext cx="1800200" cy="338554"/>
          </a:xfrm>
          <a:prstGeom prst="rect">
            <a:avLst/>
          </a:prstGeom>
          <a:noFill/>
        </p:spPr>
        <p:txBody>
          <a:bodyPr wrap="square">
            <a:spAutoFit/>
          </a:bodyPr>
          <a:lstStyle/>
          <a:p>
            <a:pPr algn="ctr"/>
            <a:r>
              <a:rPr lang="zh-CN" altLang="en-US" sz="1600" b="1" dirty="0">
                <a:solidFill>
                  <a:srgbClr val="800080"/>
                </a:solidFill>
                <a:latin typeface="Adobe Gothic Std B" pitchFamily="34" charset="-128"/>
                <a:ea typeface="Adobe Gothic Std B" pitchFamily="34" charset="-128"/>
              </a:rPr>
              <a:t>点击输入标题</a:t>
            </a:r>
            <a:endParaRPr lang="zh-CN" altLang="en-US" sz="1600" b="1" dirty="0">
              <a:solidFill>
                <a:srgbClr val="800080"/>
              </a:solidFill>
              <a:latin typeface="Adobe Gothic Std B" pitchFamily="34" charset="-128"/>
            </a:endParaRPr>
          </a:p>
        </p:txBody>
      </p:sp>
      <p:sp>
        <p:nvSpPr>
          <p:cNvPr id="24" name="TextBox 23"/>
          <p:cNvSpPr txBox="1"/>
          <p:nvPr/>
        </p:nvSpPr>
        <p:spPr>
          <a:xfrm>
            <a:off x="6012160" y="2768171"/>
            <a:ext cx="2160240" cy="1171731"/>
          </a:xfrm>
          <a:prstGeom prst="rect">
            <a:avLst/>
          </a:prstGeom>
          <a:noFill/>
        </p:spPr>
        <p:txBody>
          <a:bodyPr wrap="square" rtlCol="0">
            <a:spAutoFit/>
          </a:bodyPr>
          <a:lstStyle/>
          <a:p>
            <a:pPr>
              <a:lnSpc>
                <a:spcPct val="150000"/>
              </a:lnSpc>
              <a:buClr>
                <a:srgbClr val="CC0099"/>
              </a:buClr>
            </a:pPr>
            <a:r>
              <a:rPr lang="en-US" altLang="zh-CN" sz="1200" dirty="0">
                <a:solidFill>
                  <a:schemeClr val="tx1">
                    <a:lumMod val="75000"/>
                    <a:lumOff val="25000"/>
                  </a:schemeClr>
                </a:solidFill>
              </a:rPr>
              <a:t>You can click here to enter you text. You can click here to enter you text. You can click here to enter you text.</a:t>
            </a:r>
            <a:endParaRPr lang="en-US" altLang="zh-CN" sz="1200" dirty="0">
              <a:solidFill>
                <a:schemeClr val="tx1">
                  <a:lumMod val="75000"/>
                  <a:lumOff val="25000"/>
                </a:schemeClr>
              </a:solidFill>
            </a:endParaRPr>
          </a:p>
        </p:txBody>
      </p:sp>
      <p:sp>
        <p:nvSpPr>
          <p:cNvPr id="25" name="矩形 24"/>
          <p:cNvSpPr/>
          <p:nvPr/>
        </p:nvSpPr>
        <p:spPr>
          <a:xfrm>
            <a:off x="6084168" y="2430093"/>
            <a:ext cx="1800200" cy="338554"/>
          </a:xfrm>
          <a:prstGeom prst="rect">
            <a:avLst/>
          </a:prstGeom>
          <a:noFill/>
        </p:spPr>
        <p:txBody>
          <a:bodyPr wrap="square">
            <a:spAutoFit/>
          </a:bodyPr>
          <a:lstStyle/>
          <a:p>
            <a:pPr algn="ctr"/>
            <a:r>
              <a:rPr lang="zh-CN" altLang="en-US" sz="1600" b="1" dirty="0">
                <a:solidFill>
                  <a:srgbClr val="800080"/>
                </a:solidFill>
                <a:latin typeface="Adobe Gothic Std B" pitchFamily="34" charset="-128"/>
                <a:ea typeface="Adobe Gothic Std B" pitchFamily="34" charset="-128"/>
              </a:rPr>
              <a:t>点击输入标题</a:t>
            </a:r>
            <a:endParaRPr lang="zh-CN" altLang="en-US" sz="1600" b="1" dirty="0">
              <a:solidFill>
                <a:srgbClr val="800080"/>
              </a:solidFill>
              <a:latin typeface="Adobe Gothic Std B"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5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50"/>
                                        <p:tgtEl>
                                          <p:spTgt spid="2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
                                        <p:tgtEl>
                                          <p:spTgt spid="25"/>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26996" y="0"/>
            <a:ext cx="4821497" cy="5143501"/>
          </a:xfrm>
          <a:prstGeom prst="parallelogram">
            <a:avLst>
              <a:gd name="adj" fmla="val 0"/>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6244" y="1073576"/>
            <a:ext cx="2736304" cy="461665"/>
          </a:xfrm>
          <a:prstGeom prst="rect">
            <a:avLst/>
          </a:prstGeom>
          <a:solidFill>
            <a:schemeClr val="bg1"/>
          </a:solidFill>
        </p:spPr>
        <p:txBody>
          <a:bodyPr wrap="square" rtlCol="0">
            <a:spAutoFit/>
          </a:bodyPr>
          <a:lstStyle/>
          <a:p>
            <a:pPr algn="ctr"/>
            <a:r>
              <a:rPr lang="zh-CN" altLang="en-US" sz="2400" b="1" dirty="0">
                <a:solidFill>
                  <a:srgbClr val="800080"/>
                </a:solidFill>
              </a:rPr>
              <a:t>点击输入标题</a:t>
            </a:r>
            <a:endParaRPr lang="zh-CN" altLang="en-US" sz="2400" b="1" dirty="0">
              <a:solidFill>
                <a:srgbClr val="800080"/>
              </a:solidFill>
            </a:endParaRPr>
          </a:p>
        </p:txBody>
      </p:sp>
      <p:sp>
        <p:nvSpPr>
          <p:cNvPr id="4" name="TextBox 3"/>
          <p:cNvSpPr txBox="1"/>
          <p:nvPr/>
        </p:nvSpPr>
        <p:spPr>
          <a:xfrm>
            <a:off x="956244" y="1666673"/>
            <a:ext cx="3672408" cy="1938992"/>
          </a:xfrm>
          <a:prstGeom prst="rect">
            <a:avLst/>
          </a:prstGeom>
          <a:noFill/>
        </p:spPr>
        <p:txBody>
          <a:bodyPr wrap="square" rtlCol="0">
            <a:spAutoFit/>
          </a:bodyPr>
          <a:lstStyle/>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endParaRPr lang="en-US" altLang="zh-CN" sz="1600" dirty="0">
              <a:solidFill>
                <a:schemeClr val="bg1"/>
              </a:solidFill>
            </a:endParaRP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endParaRPr lang="en-US" altLang="zh-CN" sz="1600" dirty="0">
              <a:solidFill>
                <a:schemeClr val="bg1"/>
              </a:solidFill>
            </a:endParaRP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a:t>
            </a:r>
            <a:endParaRPr lang="en-US" altLang="zh-CN" sz="1600" dirty="0">
              <a:solidFill>
                <a:schemeClr val="bg1"/>
              </a:solidFill>
            </a:endParaRP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endParaRPr lang="en-US" altLang="zh-CN" sz="1600" dirty="0">
              <a:solidFill>
                <a:schemeClr val="bg1"/>
              </a:solidFill>
            </a:endParaRPr>
          </a:p>
          <a:p>
            <a:pPr marL="285750" indent="-285750">
              <a:lnSpc>
                <a:spcPct val="150000"/>
              </a:lnSpc>
              <a:buClr>
                <a:schemeClr val="bg1"/>
              </a:buClr>
              <a:buFont typeface="Arial" panose="020B0604020202020204" pitchFamily="34" charset="0"/>
              <a:buChar char="•"/>
            </a:pPr>
            <a:r>
              <a:rPr lang="en-US" altLang="zh-CN" sz="1600" dirty="0">
                <a:solidFill>
                  <a:schemeClr val="bg1"/>
                </a:solidFill>
              </a:rPr>
              <a:t>You can click here to enter you text. </a:t>
            </a:r>
            <a:endParaRPr lang="zh-CN" altLang="en-US" sz="1600" dirty="0">
              <a:solidFill>
                <a:schemeClr val="bg1"/>
              </a:solidFill>
            </a:endParaRPr>
          </a:p>
        </p:txBody>
      </p:sp>
      <p:grpSp>
        <p:nvGrpSpPr>
          <p:cNvPr id="5" name="组合 4"/>
          <p:cNvGrpSpPr/>
          <p:nvPr/>
        </p:nvGrpSpPr>
        <p:grpSpPr>
          <a:xfrm flipH="1">
            <a:off x="3682642" y="1073576"/>
            <a:ext cx="519515" cy="457509"/>
            <a:chOff x="7004888" y="2091225"/>
            <a:chExt cx="519515" cy="457509"/>
          </a:xfrm>
        </p:grpSpPr>
        <p:sp>
          <p:nvSpPr>
            <p:cNvPr id="6" name="等腰三角形 5"/>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5364088" y="1124931"/>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364088" y="1904489"/>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364088" y="2684047"/>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364088" y="3463604"/>
            <a:ext cx="3384376" cy="251764"/>
          </a:xfrm>
          <a:prstGeom prst="roundRect">
            <a:avLst>
              <a:gd name="adj" fmla="val 5000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255603" y="1026246"/>
            <a:ext cx="540533" cy="432048"/>
            <a:chOff x="5741893" y="1026246"/>
            <a:chExt cx="540533" cy="432048"/>
          </a:xfrm>
        </p:grpSpPr>
        <p:sp>
          <p:nvSpPr>
            <p:cNvPr id="16" name="椭圆 15"/>
            <p:cNvSpPr/>
            <p:nvPr/>
          </p:nvSpPr>
          <p:spPr>
            <a:xfrm>
              <a:off x="5796136" y="1026246"/>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7" name="矩形 16"/>
            <p:cNvSpPr/>
            <p:nvPr/>
          </p:nvSpPr>
          <p:spPr>
            <a:xfrm rot="20700000">
              <a:off x="5741893" y="1051757"/>
              <a:ext cx="540533" cy="338554"/>
            </a:xfrm>
            <a:prstGeom prst="rect">
              <a:avLst/>
            </a:prstGeom>
          </p:spPr>
          <p:txBody>
            <a:bodyPr wrap="none">
              <a:spAutoFit/>
            </a:bodyPr>
            <a:lstStyle/>
            <a:p>
              <a:pPr algn="ctr"/>
              <a:r>
                <a:rPr lang="en-US" altLang="zh-CN" sz="1600" dirty="0">
                  <a:solidFill>
                    <a:schemeClr val="bg1"/>
                  </a:solidFill>
                </a:rPr>
                <a:t>15%</a:t>
              </a:r>
              <a:endParaRPr lang="zh-CN" altLang="en-US" sz="1600" dirty="0">
                <a:solidFill>
                  <a:schemeClr val="bg1"/>
                </a:solidFill>
              </a:endParaRPr>
            </a:p>
          </p:txBody>
        </p:sp>
      </p:grpSp>
      <p:grpSp>
        <p:nvGrpSpPr>
          <p:cNvPr id="15" name="组合 14"/>
          <p:cNvGrpSpPr/>
          <p:nvPr/>
        </p:nvGrpSpPr>
        <p:grpSpPr>
          <a:xfrm>
            <a:off x="5255603" y="1776968"/>
            <a:ext cx="540533" cy="432048"/>
            <a:chOff x="6351633" y="1835583"/>
            <a:chExt cx="540533" cy="432048"/>
          </a:xfrm>
        </p:grpSpPr>
        <p:sp>
          <p:nvSpPr>
            <p:cNvPr id="18" name="椭圆 17"/>
            <p:cNvSpPr/>
            <p:nvPr/>
          </p:nvSpPr>
          <p:spPr>
            <a:xfrm>
              <a:off x="6405876" y="1835583"/>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9" name="矩形 18"/>
            <p:cNvSpPr/>
            <p:nvPr/>
          </p:nvSpPr>
          <p:spPr>
            <a:xfrm rot="20700000">
              <a:off x="6351633" y="1861094"/>
              <a:ext cx="540533" cy="338554"/>
            </a:xfrm>
            <a:prstGeom prst="rect">
              <a:avLst/>
            </a:prstGeom>
          </p:spPr>
          <p:txBody>
            <a:bodyPr wrap="none">
              <a:spAutoFit/>
            </a:bodyPr>
            <a:lstStyle/>
            <a:p>
              <a:pPr algn="ctr"/>
              <a:r>
                <a:rPr lang="en-US" altLang="zh-CN" sz="1600" dirty="0">
                  <a:solidFill>
                    <a:schemeClr val="bg1"/>
                  </a:solidFill>
                </a:rPr>
                <a:t>35%</a:t>
              </a:r>
              <a:endParaRPr lang="zh-CN" altLang="en-US" sz="1600" dirty="0">
                <a:solidFill>
                  <a:schemeClr val="bg1"/>
                </a:solidFill>
              </a:endParaRPr>
            </a:p>
          </p:txBody>
        </p:sp>
      </p:grpSp>
      <p:grpSp>
        <p:nvGrpSpPr>
          <p:cNvPr id="25" name="组合 24"/>
          <p:cNvGrpSpPr/>
          <p:nvPr/>
        </p:nvGrpSpPr>
        <p:grpSpPr>
          <a:xfrm>
            <a:off x="5255603" y="2562485"/>
            <a:ext cx="540533" cy="432048"/>
            <a:chOff x="7675297" y="2562485"/>
            <a:chExt cx="540533" cy="432048"/>
          </a:xfrm>
        </p:grpSpPr>
        <p:sp>
          <p:nvSpPr>
            <p:cNvPr id="20" name="椭圆 19"/>
            <p:cNvSpPr/>
            <p:nvPr/>
          </p:nvSpPr>
          <p:spPr>
            <a:xfrm>
              <a:off x="7729540" y="2562485"/>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21" name="矩形 20"/>
            <p:cNvSpPr/>
            <p:nvPr/>
          </p:nvSpPr>
          <p:spPr>
            <a:xfrm rot="20700000">
              <a:off x="7675297" y="2587996"/>
              <a:ext cx="540533" cy="338554"/>
            </a:xfrm>
            <a:prstGeom prst="rect">
              <a:avLst/>
            </a:prstGeom>
          </p:spPr>
          <p:txBody>
            <a:bodyPr wrap="none">
              <a:spAutoFit/>
            </a:bodyPr>
            <a:lstStyle/>
            <a:p>
              <a:pPr algn="ctr"/>
              <a:r>
                <a:rPr lang="en-US" altLang="zh-CN" sz="1600" dirty="0">
                  <a:solidFill>
                    <a:schemeClr val="bg1"/>
                  </a:solidFill>
                </a:rPr>
                <a:t>85%</a:t>
              </a:r>
              <a:endParaRPr lang="zh-CN" altLang="en-US" sz="1600" dirty="0">
                <a:solidFill>
                  <a:schemeClr val="bg1"/>
                </a:solidFill>
              </a:endParaRPr>
            </a:p>
          </p:txBody>
        </p:sp>
      </p:grpSp>
      <p:grpSp>
        <p:nvGrpSpPr>
          <p:cNvPr id="26" name="组合 25"/>
          <p:cNvGrpSpPr/>
          <p:nvPr/>
        </p:nvGrpSpPr>
        <p:grpSpPr>
          <a:xfrm>
            <a:off x="5255603" y="3394698"/>
            <a:ext cx="540533" cy="432048"/>
            <a:chOff x="6786009" y="3394698"/>
            <a:chExt cx="540533" cy="432048"/>
          </a:xfrm>
        </p:grpSpPr>
        <p:sp>
          <p:nvSpPr>
            <p:cNvPr id="22" name="椭圆 21"/>
            <p:cNvSpPr/>
            <p:nvPr/>
          </p:nvSpPr>
          <p:spPr>
            <a:xfrm>
              <a:off x="6840252" y="3394698"/>
              <a:ext cx="432048" cy="432048"/>
            </a:xfrm>
            <a:prstGeom prst="ellipse">
              <a:avLst/>
            </a:prstGeom>
            <a:solidFill>
              <a:srgbClr val="CC00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23" name="矩形 22"/>
            <p:cNvSpPr/>
            <p:nvPr/>
          </p:nvSpPr>
          <p:spPr>
            <a:xfrm rot="20700000">
              <a:off x="6786009" y="3420209"/>
              <a:ext cx="540533" cy="338554"/>
            </a:xfrm>
            <a:prstGeom prst="rect">
              <a:avLst/>
            </a:prstGeom>
          </p:spPr>
          <p:txBody>
            <a:bodyPr wrap="none">
              <a:spAutoFit/>
            </a:bodyPr>
            <a:lstStyle/>
            <a:p>
              <a:pPr algn="ctr"/>
              <a:r>
                <a:rPr lang="en-US" altLang="zh-CN" sz="1600" dirty="0">
                  <a:solidFill>
                    <a:schemeClr val="bg1"/>
                  </a:solidFill>
                </a:rPr>
                <a:t>55%</a:t>
              </a:r>
              <a:endParaRPr lang="zh-CN" altLang="en-US" sz="1600" dirty="0">
                <a:solidFill>
                  <a:schemeClr val="bg1"/>
                </a:solidFill>
              </a:endParaRPr>
            </a:p>
          </p:txBody>
        </p:sp>
      </p:grpSp>
      <p:sp>
        <p:nvSpPr>
          <p:cNvPr id="24" name="TextBox 23"/>
          <p:cNvSpPr txBox="1"/>
          <p:nvPr/>
        </p:nvSpPr>
        <p:spPr>
          <a:xfrm>
            <a:off x="2792448" y="212403"/>
            <a:ext cx="3998242" cy="584775"/>
          </a:xfrm>
          <a:prstGeom prst="rect">
            <a:avLst/>
          </a:prstGeom>
          <a:noFill/>
        </p:spPr>
        <p:txBody>
          <a:bodyPr wrap="square" rtlCol="0">
            <a:spAutoFit/>
          </a:bodyPr>
          <a:lstStyle/>
          <a:p>
            <a:pPr algn="ctr"/>
            <a:r>
              <a:rPr lang="zh-CN" altLang="en-US" sz="3200" b="1" dirty="0">
                <a:solidFill>
                  <a:schemeClr val="bg1"/>
                </a:solidFill>
                <a:latin typeface="Adobe Gothic Std B" pitchFamily="34" charset="-128"/>
                <a:ea typeface="Adobe Gothic Std B" pitchFamily="34" charset="-128"/>
              </a:rPr>
              <a:t>点击输</a:t>
            </a:r>
            <a:r>
              <a:rPr lang="zh-CN" altLang="en-US" sz="3200" b="1" dirty="0">
                <a:solidFill>
                  <a:srgbClr val="800080"/>
                </a:solidFill>
                <a:latin typeface="Adobe Gothic Std B" pitchFamily="34" charset="-128"/>
                <a:ea typeface="Adobe Gothic Std B" pitchFamily="34" charset="-128"/>
              </a:rPr>
              <a:t>入标题</a:t>
            </a:r>
            <a:endParaRPr lang="zh-CN" altLang="en-US" sz="3200" b="1" dirty="0">
              <a:solidFill>
                <a:srgbClr val="800080"/>
              </a:solidFill>
              <a:latin typeface="Adobe Gothic Std B"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63" presetClass="path" presetSubtype="0" accel="50000" decel="50000" fill="hold" nodeType="withEffect">
                                  <p:stCondLst>
                                    <p:cond delay="0"/>
                                  </p:stCondLst>
                                  <p:childTnLst>
                                    <p:animMotion origin="layout" path="M -2.77778E-7 8.69833E-7 L 0.08472 -0.0074 " pathEditMode="relative" rAng="0" ptsTypes="AA">
                                      <p:cBhvr>
                                        <p:cTn id="47" dur="1500" fill="hold"/>
                                        <p:tgtEl>
                                          <p:spTgt spid="14"/>
                                        </p:tgtEl>
                                        <p:attrNameLst>
                                          <p:attrName>ppt_x</p:attrName>
                                          <p:attrName>ppt_y</p:attrName>
                                        </p:attrNameLst>
                                      </p:cBhvr>
                                      <p:rCtr x="4236" y="-370"/>
                                    </p:animMotion>
                                  </p:childTnLst>
                                </p:cTn>
                              </p:par>
                              <p:par>
                                <p:cTn id="48" presetID="63" presetClass="path" presetSubtype="0" accel="50000" decel="50000" fill="hold" nodeType="withEffect">
                                  <p:stCondLst>
                                    <p:cond delay="0"/>
                                  </p:stCondLst>
                                  <p:childTnLst>
                                    <p:animMotion origin="layout" path="M -2.77778E-7 3.27576E-6 L 0.12396 3.27576E-6 " pathEditMode="relative" rAng="0" ptsTypes="AA">
                                      <p:cBhvr>
                                        <p:cTn id="49" dur="1500" fill="hold"/>
                                        <p:tgtEl>
                                          <p:spTgt spid="15"/>
                                        </p:tgtEl>
                                        <p:attrNameLst>
                                          <p:attrName>ppt_x</p:attrName>
                                          <p:attrName>ppt_y</p:attrName>
                                        </p:attrNameLst>
                                      </p:cBhvr>
                                      <p:rCtr x="6198" y="0"/>
                                    </p:animMotion>
                                  </p:childTnLst>
                                </p:cTn>
                              </p:par>
                              <p:par>
                                <p:cTn id="50" presetID="63" presetClass="path" presetSubtype="0" accel="50000" decel="50000" fill="hold" nodeType="withEffect">
                                  <p:stCondLst>
                                    <p:cond delay="0"/>
                                  </p:stCondLst>
                                  <p:childTnLst>
                                    <p:animMotion origin="layout" path="M -2.77778E-7 -2.5293E-7 L 0.28941 -2.5293E-7 " pathEditMode="relative" rAng="0" ptsTypes="AA">
                                      <p:cBhvr>
                                        <p:cTn id="51" dur="1500" fill="hold"/>
                                        <p:tgtEl>
                                          <p:spTgt spid="25"/>
                                        </p:tgtEl>
                                        <p:attrNameLst>
                                          <p:attrName>ppt_x</p:attrName>
                                          <p:attrName>ppt_y</p:attrName>
                                        </p:attrNameLst>
                                      </p:cBhvr>
                                      <p:rCtr x="14462" y="0"/>
                                    </p:animMotion>
                                  </p:childTnLst>
                                </p:cTn>
                              </p:par>
                              <p:par>
                                <p:cTn id="52" presetID="63" presetClass="path" presetSubtype="0" accel="50000" decel="50000" fill="hold" nodeType="withEffect">
                                  <p:stCondLst>
                                    <p:cond delay="0"/>
                                  </p:stCondLst>
                                  <p:childTnLst>
                                    <p:animMotion origin="layout" path="M -2.77778E-7 1.12276E-6 L 0.19497 1.12276E-6 " pathEditMode="relative" rAng="0" ptsTypes="AA">
                                      <p:cBhvr>
                                        <p:cTn id="53" dur="1500" fill="hold"/>
                                        <p:tgtEl>
                                          <p:spTgt spid="26"/>
                                        </p:tgtEl>
                                        <p:attrNameLst>
                                          <p:attrName>ppt_x</p:attrName>
                                          <p:attrName>ppt_y</p:attrName>
                                        </p:attrNameLst>
                                      </p:cBhvr>
                                      <p:rCtr x="97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animBg="1"/>
      <p:bldP spid="11" grpId="0" animBg="1"/>
      <p:bldP spid="12" grpId="0" animBg="1"/>
      <p:bldP spid="1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32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endParaRPr lang="en-US" altLang="zh-CN" sz="4000" dirty="0">
              <a:solidFill>
                <a:schemeClr val="bg1"/>
              </a:solidFill>
            </a:endParaRPr>
          </a:p>
          <a:p>
            <a:pPr algn="ctr"/>
            <a:r>
              <a:rPr lang="en-US" altLang="zh-CN" sz="4000" b="1" dirty="0">
                <a:solidFill>
                  <a:schemeClr val="bg1"/>
                </a:solidFill>
              </a:rPr>
              <a:t>04</a:t>
            </a:r>
            <a:endParaRPr lang="zh-CN" altLang="en-US" sz="4000" b="1" dirty="0">
              <a:solidFill>
                <a:schemeClr val="bg1"/>
              </a:solidFill>
            </a:endParaRPr>
          </a:p>
        </p:txBody>
      </p:sp>
      <p:sp>
        <p:nvSpPr>
          <p:cNvPr id="62" name="TextBox 61"/>
          <p:cNvSpPr txBox="1"/>
          <p:nvPr/>
        </p:nvSpPr>
        <p:spPr>
          <a:xfrm>
            <a:off x="2923052" y="3667362"/>
            <a:ext cx="3272050" cy="707886"/>
          </a:xfrm>
          <a:prstGeom prst="rect">
            <a:avLst/>
          </a:prstGeom>
          <a:noFill/>
        </p:spPr>
        <p:txBody>
          <a:bodyPr wrap="none" rtlCol="0">
            <a:spAutoFit/>
          </a:bodyP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rPr>
              <a:t>点击输入标题</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endParaRP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750" fill="hold"/>
                                        <p:tgtEl>
                                          <p:spTgt spid="63"/>
                                        </p:tgtEl>
                                        <p:attrNameLst>
                                          <p:attrName>ppt_w</p:attrName>
                                        </p:attrNameLst>
                                      </p:cBhvr>
                                      <p:tavLst>
                                        <p:tav tm="0">
                                          <p:val>
                                            <p:fltVal val="0"/>
                                          </p:val>
                                        </p:tav>
                                        <p:tav tm="100000">
                                          <p:val>
                                            <p:strVal val="#ppt_w"/>
                                          </p:val>
                                        </p:tav>
                                      </p:tavLst>
                                    </p:anim>
                                    <p:anim calcmode="lin" valueType="num">
                                      <p:cBhvr>
                                        <p:cTn id="23" dur="750" fill="hold"/>
                                        <p:tgtEl>
                                          <p:spTgt spid="63"/>
                                        </p:tgtEl>
                                        <p:attrNameLst>
                                          <p:attrName>ppt_h</p:attrName>
                                        </p:attrNameLst>
                                      </p:cBhvr>
                                      <p:tavLst>
                                        <p:tav tm="0">
                                          <p:val>
                                            <p:fltVal val="0"/>
                                          </p:val>
                                        </p:tav>
                                        <p:tav tm="100000">
                                          <p:val>
                                            <p:strVal val="#ppt_h"/>
                                          </p:val>
                                        </p:tav>
                                      </p:tavLst>
                                    </p:anim>
                                    <p:anim calcmode="lin" valueType="num">
                                      <p:cBhvr>
                                        <p:cTn id="24" dur="750" fill="hold"/>
                                        <p:tgtEl>
                                          <p:spTgt spid="63"/>
                                        </p:tgtEl>
                                        <p:attrNameLst>
                                          <p:attrName>style.rotation</p:attrName>
                                        </p:attrNameLst>
                                      </p:cBhvr>
                                      <p:tavLst>
                                        <p:tav tm="0">
                                          <p:val>
                                            <p:fltVal val="90"/>
                                          </p:val>
                                        </p:tav>
                                        <p:tav tm="100000">
                                          <p:val>
                                            <p:fltVal val="0"/>
                                          </p:val>
                                        </p:tav>
                                      </p:tavLst>
                                    </p:anim>
                                    <p:animEffect transition="in" filter="fade">
                                      <p:cBhvr>
                                        <p:cTn id="25" dur="750"/>
                                        <p:tgtEl>
                                          <p:spTgt spid="63"/>
                                        </p:tgtEl>
                                      </p:cBhvr>
                                    </p:animEffect>
                                  </p:childTnLst>
                                </p:cTn>
                              </p:par>
                              <p:par>
                                <p:cTn id="26" presetID="31"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750" fill="hold"/>
                                        <p:tgtEl>
                                          <p:spTgt spid="73"/>
                                        </p:tgtEl>
                                        <p:attrNameLst>
                                          <p:attrName>ppt_w</p:attrName>
                                        </p:attrNameLst>
                                      </p:cBhvr>
                                      <p:tavLst>
                                        <p:tav tm="0">
                                          <p:val>
                                            <p:fltVal val="0"/>
                                          </p:val>
                                        </p:tav>
                                        <p:tav tm="100000">
                                          <p:val>
                                            <p:strVal val="#ppt_w"/>
                                          </p:val>
                                        </p:tav>
                                      </p:tavLst>
                                    </p:anim>
                                    <p:anim calcmode="lin" valueType="num">
                                      <p:cBhvr>
                                        <p:cTn id="29" dur="750" fill="hold"/>
                                        <p:tgtEl>
                                          <p:spTgt spid="73"/>
                                        </p:tgtEl>
                                        <p:attrNameLst>
                                          <p:attrName>ppt_h</p:attrName>
                                        </p:attrNameLst>
                                      </p:cBhvr>
                                      <p:tavLst>
                                        <p:tav tm="0">
                                          <p:val>
                                            <p:fltVal val="0"/>
                                          </p:val>
                                        </p:tav>
                                        <p:tav tm="100000">
                                          <p:val>
                                            <p:strVal val="#ppt_h"/>
                                          </p:val>
                                        </p:tav>
                                      </p:tavLst>
                                    </p:anim>
                                    <p:anim calcmode="lin" valueType="num">
                                      <p:cBhvr>
                                        <p:cTn id="30" dur="750" fill="hold"/>
                                        <p:tgtEl>
                                          <p:spTgt spid="73"/>
                                        </p:tgtEl>
                                        <p:attrNameLst>
                                          <p:attrName>style.rotation</p:attrName>
                                        </p:attrNameLst>
                                      </p:cBhvr>
                                      <p:tavLst>
                                        <p:tav tm="0">
                                          <p:val>
                                            <p:fltVal val="90"/>
                                          </p:val>
                                        </p:tav>
                                        <p:tav tm="100000">
                                          <p:val>
                                            <p:fltVal val="0"/>
                                          </p:val>
                                        </p:tav>
                                      </p:tavLst>
                                    </p:anim>
                                    <p:animEffect transition="in" filter="fade">
                                      <p:cBhvr>
                                        <p:cTn id="31" dur="750"/>
                                        <p:tgtEl>
                                          <p:spTgt spid="73"/>
                                        </p:tgtEl>
                                      </p:cBhvr>
                                    </p:animEffect>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p:tgtEl>
                                          <p:spTgt spid="62"/>
                                        </p:tgtEl>
                                        <p:attrNameLst>
                                          <p:attrName>ppt_y</p:attrName>
                                        </p:attrNameLst>
                                      </p:cBhvr>
                                      <p:tavLst>
                                        <p:tav tm="0">
                                          <p:val>
                                            <p:strVal val="#ppt_y+#ppt_h*1.125000"/>
                                          </p:val>
                                        </p:tav>
                                        <p:tav tm="100000">
                                          <p:val>
                                            <p:strVal val="#ppt_y"/>
                                          </p:val>
                                        </p:tav>
                                      </p:tavLst>
                                    </p:anim>
                                    <p:animEffect transition="in" filter="wipe(up)">
                                      <p:cBhvr>
                                        <p:cTn id="3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3303087" y="0"/>
            <a:ext cx="7928386" cy="5143501"/>
          </a:xfrm>
          <a:prstGeom prst="parallelogram">
            <a:avLst>
              <a:gd name="adj" fmla="val 36294"/>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013344" y="498794"/>
            <a:ext cx="286510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gradFill flip="none" rotWithShape="1">
                  <a:gsLst>
                    <a:gs pos="417">
                      <a:srgbClr val="00B0F0"/>
                    </a:gs>
                    <a:gs pos="99167">
                      <a:srgbClr val="FFFF00"/>
                    </a:gs>
                    <a:gs pos="37000">
                      <a:srgbClr val="71158D"/>
                    </a:gs>
                    <a:gs pos="64000">
                      <a:srgbClr val="800080"/>
                    </a:gs>
                  </a:gsLst>
                  <a:lin ang="0" scaled="1"/>
                  <a:tileRect/>
                </a:gradFill>
                <a:latin typeface="Agency FB" pitchFamily="34" charset="0"/>
              </a:rPr>
              <a:t>目录</a:t>
            </a:r>
            <a:endParaRPr lang="zh-CN" altLang="en-US" sz="5400" b="1" dirty="0">
              <a:gradFill flip="none" rotWithShape="1">
                <a:gsLst>
                  <a:gs pos="417">
                    <a:srgbClr val="00B0F0"/>
                  </a:gs>
                  <a:gs pos="99167">
                    <a:srgbClr val="FFFF00"/>
                  </a:gs>
                  <a:gs pos="37000">
                    <a:srgbClr val="71158D"/>
                  </a:gs>
                  <a:gs pos="64000">
                    <a:srgbClr val="800080"/>
                  </a:gs>
                </a:gsLst>
                <a:lin ang="0" scaled="1"/>
                <a:tileRect/>
              </a:gradFill>
              <a:latin typeface="Agency FB" pitchFamily="34" charset="0"/>
            </a:endParaRPr>
          </a:p>
        </p:txBody>
      </p:sp>
      <p:grpSp>
        <p:nvGrpSpPr>
          <p:cNvPr id="6" name="组合 5"/>
          <p:cNvGrpSpPr/>
          <p:nvPr/>
        </p:nvGrpSpPr>
        <p:grpSpPr>
          <a:xfrm>
            <a:off x="3437433" y="1550925"/>
            <a:ext cx="4286097" cy="728663"/>
            <a:chOff x="2519364" y="1685925"/>
            <a:chExt cx="5719834" cy="728663"/>
          </a:xfrm>
        </p:grpSpPr>
        <p:sp>
          <p:nvSpPr>
            <p:cNvPr id="7" name="任意多边形 6"/>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8" name="圆角矩形 7"/>
            <p:cNvSpPr/>
            <p:nvPr/>
          </p:nvSpPr>
          <p:spPr bwMode="auto">
            <a:xfrm>
              <a:off x="3167064" y="1846598"/>
              <a:ext cx="5072134"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eaLnBrk="1" fontAlgn="auto" hangingPunct="1">
                <a:lnSpc>
                  <a:spcPct val="130000"/>
                </a:lnSpc>
                <a:spcBef>
                  <a:spcPts val="0"/>
                </a:spcBef>
                <a:spcAft>
                  <a:spcPts val="0"/>
                </a:spcAft>
                <a:defRPr/>
              </a:pPr>
              <a:r>
                <a:rPr lang="zh-CN" altLang="en-US" sz="1350" b="1" kern="0" dirty="0">
                  <a:solidFill>
                    <a:prstClr val="black">
                      <a:lumMod val="65000"/>
                      <a:lumOff val="35000"/>
                    </a:prstClr>
                  </a:solidFill>
                  <a:latin typeface="微软雅黑" panose="020B0503020204020204" pitchFamily="34" charset="-122"/>
                  <a:ea typeface="微软雅黑" panose="020B0503020204020204" pitchFamily="34" charset="-122"/>
                </a:rPr>
                <a:t>点击输入标题</a:t>
              </a:r>
              <a:endParaRPr lang="en-US" sz="135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 name="椭圆 8"/>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1</a:t>
              </a:r>
              <a:endParaRPr lang="en-US" sz="2800" kern="0" dirty="0">
                <a:solidFill>
                  <a:sysClr val="window" lastClr="FFFFFF"/>
                </a:solidFill>
                <a:latin typeface="Arial Black" panose="020B0A04020102020204" pitchFamily="34" charset="0"/>
                <a:ea typeface="+mn-ea"/>
              </a:endParaRPr>
            </a:p>
          </p:txBody>
        </p:sp>
      </p:grpSp>
      <p:grpSp>
        <p:nvGrpSpPr>
          <p:cNvPr id="10" name="组合 9"/>
          <p:cNvGrpSpPr/>
          <p:nvPr/>
        </p:nvGrpSpPr>
        <p:grpSpPr>
          <a:xfrm>
            <a:off x="3197152" y="2388319"/>
            <a:ext cx="3967136" cy="728663"/>
            <a:chOff x="2519364" y="1685925"/>
            <a:chExt cx="4806950" cy="728663"/>
          </a:xfrm>
        </p:grpSpPr>
        <p:sp>
          <p:nvSpPr>
            <p:cNvPr id="11" name="任意多边形 10"/>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12" name="圆角矩形 11"/>
            <p:cNvSpPr/>
            <p:nvPr/>
          </p:nvSpPr>
          <p:spPr bwMode="auto">
            <a:xfrm>
              <a:off x="3125789" y="1822847"/>
              <a:ext cx="4200525"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a:lnSpc>
                  <a:spcPct val="130000"/>
                </a:lnSpc>
                <a:defRPr/>
              </a:pPr>
              <a:r>
                <a:rPr lang="zh-CN" altLang="en-US" sz="1350" b="1" kern="0" dirty="0">
                  <a:solidFill>
                    <a:prstClr val="black">
                      <a:lumMod val="65000"/>
                      <a:lumOff val="35000"/>
                    </a:prstClr>
                  </a:solidFill>
                  <a:latin typeface="微软雅黑" panose="020B0503020204020204" pitchFamily="34" charset="-122"/>
                  <a:ea typeface="微软雅黑" panose="020B0503020204020204" pitchFamily="34" charset="-122"/>
                </a:rPr>
                <a:t>点击输入标题</a:t>
              </a:r>
              <a:endParaRPr lang="en-US" altLang="zh-CN" sz="135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 name="椭圆 12"/>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2</a:t>
              </a:r>
              <a:endParaRPr lang="en-US" sz="2800" kern="0" dirty="0">
                <a:solidFill>
                  <a:sysClr val="window" lastClr="FFFFFF"/>
                </a:solidFill>
                <a:latin typeface="Arial Black" panose="020B0A04020102020204" pitchFamily="34" charset="0"/>
                <a:ea typeface="+mn-ea"/>
              </a:endParaRPr>
            </a:p>
          </p:txBody>
        </p:sp>
      </p:grpSp>
      <p:grpSp>
        <p:nvGrpSpPr>
          <p:cNvPr id="14" name="组合 13"/>
          <p:cNvGrpSpPr/>
          <p:nvPr/>
        </p:nvGrpSpPr>
        <p:grpSpPr>
          <a:xfrm>
            <a:off x="2843799" y="3213000"/>
            <a:ext cx="3744425" cy="728663"/>
            <a:chOff x="2519364" y="1685925"/>
            <a:chExt cx="4996968" cy="728663"/>
          </a:xfrm>
        </p:grpSpPr>
        <p:sp>
          <p:nvSpPr>
            <p:cNvPr id="15" name="任意多边形 14"/>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16" name="圆角矩形 15"/>
            <p:cNvSpPr/>
            <p:nvPr/>
          </p:nvSpPr>
          <p:spPr bwMode="auto">
            <a:xfrm>
              <a:off x="3125789" y="1822847"/>
              <a:ext cx="4390543"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a:lnSpc>
                  <a:spcPct val="130000"/>
                </a:lnSpc>
                <a:defRPr/>
              </a:pPr>
              <a:r>
                <a:rPr lang="zh-CN" altLang="en-US" sz="1350" b="1" kern="0" dirty="0">
                  <a:solidFill>
                    <a:prstClr val="black">
                      <a:lumMod val="65000"/>
                      <a:lumOff val="35000"/>
                    </a:prstClr>
                  </a:solidFill>
                  <a:latin typeface="微软雅黑" panose="020B0503020204020204" pitchFamily="34" charset="-122"/>
                  <a:ea typeface="微软雅黑" panose="020B0503020204020204" pitchFamily="34" charset="-122"/>
                </a:rPr>
                <a:t>点击输入标题</a:t>
              </a:r>
              <a:endParaRPr lang="en-US" altLang="zh-CN" sz="135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椭圆 16"/>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3</a:t>
              </a:r>
              <a:endParaRPr lang="en-US" sz="2800" kern="0" dirty="0">
                <a:solidFill>
                  <a:sysClr val="window" lastClr="FFFFFF"/>
                </a:solidFill>
                <a:latin typeface="Arial Black" panose="020B0A04020102020204" pitchFamily="34" charset="0"/>
                <a:ea typeface="+mn-ea"/>
              </a:endParaRPr>
            </a:p>
          </p:txBody>
        </p:sp>
      </p:grpSp>
      <p:grpSp>
        <p:nvGrpSpPr>
          <p:cNvPr id="18" name="组合 17"/>
          <p:cNvGrpSpPr/>
          <p:nvPr/>
        </p:nvGrpSpPr>
        <p:grpSpPr>
          <a:xfrm>
            <a:off x="7523208" y="1110750"/>
            <a:ext cx="519515" cy="457509"/>
            <a:chOff x="7004888" y="2091225"/>
            <a:chExt cx="519515" cy="457509"/>
          </a:xfrm>
        </p:grpSpPr>
        <p:sp>
          <p:nvSpPr>
            <p:cNvPr id="19" name="等腰三角形 18"/>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4932040" y="411510"/>
            <a:ext cx="349200" cy="266480"/>
            <a:chOff x="1591298" y="1101529"/>
            <a:chExt cx="512273" cy="390923"/>
          </a:xfrm>
        </p:grpSpPr>
        <p:sp>
          <p:nvSpPr>
            <p:cNvPr id="24" name="等腰三角形 23"/>
            <p:cNvSpPr/>
            <p:nvPr/>
          </p:nvSpPr>
          <p:spPr>
            <a:xfrm rot="170492" flipH="1">
              <a:off x="1877584" y="1391444"/>
              <a:ext cx="225987" cy="101008"/>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2111361" flipH="1" flipV="1">
              <a:off x="1869098" y="1173336"/>
              <a:ext cx="92219" cy="10399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2111361" flipH="1">
              <a:off x="1591298" y="1365333"/>
              <a:ext cx="199279" cy="84398"/>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2111361" flipH="1">
              <a:off x="1664941" y="1101529"/>
              <a:ext cx="118605" cy="1167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482098" y="4037680"/>
            <a:ext cx="3744425" cy="728663"/>
            <a:chOff x="2519364" y="1685925"/>
            <a:chExt cx="4996968" cy="728663"/>
          </a:xfrm>
        </p:grpSpPr>
        <p:sp>
          <p:nvSpPr>
            <p:cNvPr id="29" name="任意多边形 28"/>
            <p:cNvSpPr/>
            <p:nvPr/>
          </p:nvSpPr>
          <p:spPr bwMode="auto">
            <a:xfrm>
              <a:off x="2519364" y="1685925"/>
              <a:ext cx="844550" cy="728663"/>
            </a:xfrm>
            <a:custGeom>
              <a:avLst/>
              <a:gdLst>
                <a:gd name="connsiteX0" fmla="*/ 486054 w 844684"/>
                <a:gd name="connsiteY0" fmla="*/ 0 h 972108"/>
                <a:gd name="connsiteX1" fmla="*/ 829746 w 844684"/>
                <a:gd name="connsiteY1" fmla="*/ 142362 h 972108"/>
                <a:gd name="connsiteX2" fmla="*/ 844684 w 844684"/>
                <a:gd name="connsiteY2" fmla="*/ 160467 h 972108"/>
                <a:gd name="connsiteX3" fmla="*/ 832222 w 844684"/>
                <a:gd name="connsiteY3" fmla="*/ 150184 h 972108"/>
                <a:gd name="connsiteX4" fmla="*/ 605757 w 844684"/>
                <a:gd name="connsiteY4" fmla="*/ 81009 h 972108"/>
                <a:gd name="connsiteX5" fmla="*/ 200712 w 844684"/>
                <a:gd name="connsiteY5" fmla="*/ 486054 h 972108"/>
                <a:gd name="connsiteX6" fmla="*/ 605757 w 844684"/>
                <a:gd name="connsiteY6" fmla="*/ 891099 h 972108"/>
                <a:gd name="connsiteX7" fmla="*/ 832222 w 844684"/>
                <a:gd name="connsiteY7" fmla="*/ 821924 h 972108"/>
                <a:gd name="connsiteX8" fmla="*/ 844684 w 844684"/>
                <a:gd name="connsiteY8" fmla="*/ 811641 h 972108"/>
                <a:gd name="connsiteX9" fmla="*/ 829746 w 844684"/>
                <a:gd name="connsiteY9" fmla="*/ 829746 h 972108"/>
                <a:gd name="connsiteX10" fmla="*/ 486054 w 844684"/>
                <a:gd name="connsiteY10" fmla="*/ 972108 h 972108"/>
                <a:gd name="connsiteX11" fmla="*/ 0 w 844684"/>
                <a:gd name="connsiteY11" fmla="*/ 486054 h 972108"/>
                <a:gd name="connsiteX12" fmla="*/ 486054 w 844684"/>
                <a:gd name="connsiteY12" fmla="*/ 0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684" h="972108">
                  <a:moveTo>
                    <a:pt x="486054" y="0"/>
                  </a:moveTo>
                  <a:cubicBezTo>
                    <a:pt x="620274" y="0"/>
                    <a:pt x="741788" y="54404"/>
                    <a:pt x="829746" y="142362"/>
                  </a:cubicBezTo>
                  <a:lnTo>
                    <a:pt x="844684" y="160467"/>
                  </a:lnTo>
                  <a:lnTo>
                    <a:pt x="832222" y="150184"/>
                  </a:lnTo>
                  <a:cubicBezTo>
                    <a:pt x="767576" y="106511"/>
                    <a:pt x="689645" y="81009"/>
                    <a:pt x="605757" y="81009"/>
                  </a:cubicBezTo>
                  <a:cubicBezTo>
                    <a:pt x="382057" y="81009"/>
                    <a:pt x="200712" y="262354"/>
                    <a:pt x="200712" y="486054"/>
                  </a:cubicBezTo>
                  <a:cubicBezTo>
                    <a:pt x="200712" y="709754"/>
                    <a:pt x="382057" y="891099"/>
                    <a:pt x="605757" y="891099"/>
                  </a:cubicBezTo>
                  <a:cubicBezTo>
                    <a:pt x="689645" y="891099"/>
                    <a:pt x="767576" y="865597"/>
                    <a:pt x="832222" y="821924"/>
                  </a:cubicBezTo>
                  <a:lnTo>
                    <a:pt x="844684" y="811641"/>
                  </a:lnTo>
                  <a:lnTo>
                    <a:pt x="829746" y="829746"/>
                  </a:lnTo>
                  <a:cubicBezTo>
                    <a:pt x="741788" y="917705"/>
                    <a:pt x="620274" y="972108"/>
                    <a:pt x="486054" y="972108"/>
                  </a:cubicBezTo>
                  <a:cubicBezTo>
                    <a:pt x="217614" y="972108"/>
                    <a:pt x="0" y="754494"/>
                    <a:pt x="0" y="486054"/>
                  </a:cubicBezTo>
                  <a:cubicBezTo>
                    <a:pt x="0" y="217614"/>
                    <a:pt x="217614" y="0"/>
                    <a:pt x="486054" y="0"/>
                  </a:cubicBezTo>
                  <a:close/>
                </a:path>
              </a:pathLst>
            </a:custGeom>
            <a:solidFill>
              <a:srgbClr val="800080"/>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mn-lt"/>
                <a:ea typeface="+mn-ea"/>
              </a:endParaRPr>
            </a:p>
          </p:txBody>
        </p:sp>
        <p:sp>
          <p:nvSpPr>
            <p:cNvPr id="30" name="圆角矩形 29"/>
            <p:cNvSpPr/>
            <p:nvPr/>
          </p:nvSpPr>
          <p:spPr bwMode="auto">
            <a:xfrm>
              <a:off x="3125789" y="1822847"/>
              <a:ext cx="4390543" cy="446484"/>
            </a:xfrm>
            <a:prstGeom prst="roundRect">
              <a:avLst>
                <a:gd name="adj" fmla="val 50000"/>
              </a:avLst>
            </a:prstGeom>
            <a:solidFill>
              <a:schemeClr val="bg1">
                <a:lumMod val="95000"/>
              </a:schemeClr>
            </a:solidFill>
            <a:ln w="25400" cap="flat" cmpd="sng" algn="ctr">
              <a:solidFill>
                <a:sysClr val="window" lastClr="FFFFFF"/>
              </a:solidFill>
              <a:prstDash val="solid"/>
            </a:ln>
            <a:effectLst/>
          </p:spPr>
          <p:txBody>
            <a:bodyPr anchor="ctr"/>
            <a:lstStyle/>
            <a:p>
              <a:pPr algn="ctr">
                <a:lnSpc>
                  <a:spcPct val="130000"/>
                </a:lnSpc>
                <a:defRPr/>
              </a:pPr>
              <a:r>
                <a:rPr lang="zh-CN" altLang="en-US" sz="1350" b="1" kern="0" dirty="0">
                  <a:solidFill>
                    <a:prstClr val="black">
                      <a:lumMod val="65000"/>
                      <a:lumOff val="35000"/>
                    </a:prstClr>
                  </a:solidFill>
                  <a:latin typeface="微软雅黑" panose="020B0503020204020204" pitchFamily="34" charset="-122"/>
                  <a:ea typeface="微软雅黑" panose="020B0503020204020204" pitchFamily="34" charset="-122"/>
                </a:rPr>
                <a:t>点击输入标题</a:t>
              </a:r>
              <a:endParaRPr lang="en-US" altLang="zh-CN" sz="135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椭圆 30"/>
            <p:cNvSpPr/>
            <p:nvPr/>
          </p:nvSpPr>
          <p:spPr bwMode="auto">
            <a:xfrm>
              <a:off x="2841626" y="1807369"/>
              <a:ext cx="650875" cy="486966"/>
            </a:xfrm>
            <a:prstGeom prst="ellipse">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r>
                <a:rPr lang="en-US" sz="2800" kern="0" dirty="0">
                  <a:solidFill>
                    <a:sysClr val="window" lastClr="FFFFFF"/>
                  </a:solidFill>
                  <a:latin typeface="Arial Black" panose="020B0A04020102020204" pitchFamily="34" charset="0"/>
                  <a:ea typeface="+mn-ea"/>
                </a:rPr>
                <a:t>4</a:t>
              </a:r>
              <a:endParaRPr lang="en-US" sz="2800" kern="0" dirty="0">
                <a:solidFill>
                  <a:sysClr val="window" lastClr="FFFFFF"/>
                </a:solidFill>
                <a:latin typeface="Arial Black" panose="020B0A04020102020204" pitchFamily="34" charset="0"/>
                <a:ea typeface="+mn-ea"/>
              </a:endParaRPr>
            </a:p>
          </p:txBody>
        </p:sp>
      </p:grpSp>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190398" y="3160014"/>
            <a:ext cx="1748801" cy="1596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anim calcmode="lin" valueType="num">
                                      <p:cBhvr>
                                        <p:cTn id="20" dur="750" fill="hold"/>
                                        <p:tgtEl>
                                          <p:spTgt spid="6"/>
                                        </p:tgtEl>
                                        <p:attrNameLst>
                                          <p:attrName>ppt_x</p:attrName>
                                        </p:attrNameLst>
                                      </p:cBhvr>
                                      <p:tavLst>
                                        <p:tav tm="0">
                                          <p:val>
                                            <p:strVal val="#ppt_x"/>
                                          </p:val>
                                        </p:tav>
                                        <p:tav tm="100000">
                                          <p:val>
                                            <p:strVal val="#ppt_x"/>
                                          </p:val>
                                        </p:tav>
                                      </p:tavLst>
                                    </p:anim>
                                    <p:anim calcmode="lin" valueType="num">
                                      <p:cBhvr>
                                        <p:cTn id="21" dur="75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strVal val="#ppt_x"/>
                                          </p:val>
                                        </p:tav>
                                        <p:tav tm="100000">
                                          <p:val>
                                            <p:strVal val="#ppt_x"/>
                                          </p:val>
                                        </p:tav>
                                      </p:tavLst>
                                    </p:anim>
                                    <p:anim calcmode="lin" valueType="num">
                                      <p:cBhvr>
                                        <p:cTn id="26" dur="75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anim calcmode="lin" valueType="num">
                                      <p:cBhvr>
                                        <p:cTn id="30" dur="750" fill="hold"/>
                                        <p:tgtEl>
                                          <p:spTgt spid="14"/>
                                        </p:tgtEl>
                                        <p:attrNameLst>
                                          <p:attrName>ppt_x</p:attrName>
                                        </p:attrNameLst>
                                      </p:cBhvr>
                                      <p:tavLst>
                                        <p:tav tm="0">
                                          <p:val>
                                            <p:strVal val="#ppt_x"/>
                                          </p:val>
                                        </p:tav>
                                        <p:tav tm="100000">
                                          <p:val>
                                            <p:strVal val="#ppt_x"/>
                                          </p:val>
                                        </p:tav>
                                      </p:tavLst>
                                    </p:anim>
                                    <p:anim calcmode="lin" valueType="num">
                                      <p:cBhvr>
                                        <p:cTn id="31" dur="75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75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750"/>
                                        <p:tgtEl>
                                          <p:spTgt spid="28"/>
                                        </p:tgtEl>
                                      </p:cBhvr>
                                    </p:animEffect>
                                    <p:anim calcmode="lin" valueType="num">
                                      <p:cBhvr>
                                        <p:cTn id="35" dur="750" fill="hold"/>
                                        <p:tgtEl>
                                          <p:spTgt spid="28"/>
                                        </p:tgtEl>
                                        <p:attrNameLst>
                                          <p:attrName>ppt_x</p:attrName>
                                        </p:attrNameLst>
                                      </p:cBhvr>
                                      <p:tavLst>
                                        <p:tav tm="0">
                                          <p:val>
                                            <p:strVal val="#ppt_x"/>
                                          </p:val>
                                        </p:tav>
                                        <p:tav tm="100000">
                                          <p:val>
                                            <p:strVal val="#ppt_x"/>
                                          </p:val>
                                        </p:tav>
                                      </p:tavLst>
                                    </p:anim>
                                    <p:anim calcmode="lin" valueType="num">
                                      <p:cBhvr>
                                        <p:cTn id="36" dur="75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2930" y="1160801"/>
            <a:ext cx="3384376" cy="3694358"/>
            <a:chOff x="984256" y="1160801"/>
            <a:chExt cx="2949139" cy="3219257"/>
          </a:xfrm>
        </p:grpSpPr>
        <p:sp>
          <p:nvSpPr>
            <p:cNvPr id="6" name="任意多边形 5"/>
            <p:cNvSpPr/>
            <p:nvPr/>
          </p:nvSpPr>
          <p:spPr>
            <a:xfrm>
              <a:off x="1164004" y="1354751"/>
              <a:ext cx="2450352" cy="3025307"/>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086367" y="3240781"/>
              <a:ext cx="548548" cy="387899"/>
              <a:chOff x="3190897" y="2994982"/>
              <a:chExt cx="548548" cy="387899"/>
            </a:xfrm>
          </p:grpSpPr>
          <p:sp>
            <p:nvSpPr>
              <p:cNvPr id="29" name="椭圆 28"/>
              <p:cNvSpPr>
                <a:spLocks noChangeAspect="1"/>
              </p:cNvSpPr>
              <p:nvPr/>
            </p:nvSpPr>
            <p:spPr>
              <a:xfrm>
                <a:off x="3226456" y="2994982"/>
                <a:ext cx="387900" cy="387899"/>
              </a:xfrm>
              <a:prstGeom prst="ellipse">
                <a:avLst/>
              </a:prstGeom>
              <a:solidFill>
                <a:srgbClr val="800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30" name="TextBox 29"/>
              <p:cNvSpPr txBox="1"/>
              <p:nvPr/>
            </p:nvSpPr>
            <p:spPr>
              <a:xfrm>
                <a:off x="3190897"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8" name="组合 7"/>
            <p:cNvGrpSpPr/>
            <p:nvPr/>
          </p:nvGrpSpPr>
          <p:grpSpPr>
            <a:xfrm>
              <a:off x="1694185" y="1856222"/>
              <a:ext cx="548548" cy="387899"/>
              <a:chOff x="3181944" y="2994982"/>
              <a:chExt cx="548548" cy="387899"/>
            </a:xfrm>
          </p:grpSpPr>
          <p:sp>
            <p:nvSpPr>
              <p:cNvPr id="27" name="椭圆 26"/>
              <p:cNvSpPr>
                <a:spLocks noChangeAspect="1"/>
              </p:cNvSpPr>
              <p:nvPr/>
            </p:nvSpPr>
            <p:spPr>
              <a:xfrm>
                <a:off x="3226456" y="2994982"/>
                <a:ext cx="387900" cy="387899"/>
              </a:xfrm>
              <a:prstGeom prst="ellipse">
                <a:avLst/>
              </a:prstGeom>
              <a:solidFill>
                <a:srgbClr val="800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8" name="TextBox 27"/>
              <p:cNvSpPr txBox="1"/>
              <p:nvPr/>
            </p:nvSpPr>
            <p:spPr>
              <a:xfrm>
                <a:off x="3181944"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9" name="组合 8"/>
            <p:cNvGrpSpPr/>
            <p:nvPr/>
          </p:nvGrpSpPr>
          <p:grpSpPr>
            <a:xfrm>
              <a:off x="2818950" y="2163999"/>
              <a:ext cx="548548" cy="387899"/>
              <a:chOff x="3190897" y="2994982"/>
              <a:chExt cx="548548" cy="387899"/>
            </a:xfrm>
          </p:grpSpPr>
          <p:sp>
            <p:nvSpPr>
              <p:cNvPr id="25" name="椭圆 24"/>
              <p:cNvSpPr>
                <a:spLocks noChangeAspect="1"/>
              </p:cNvSpPr>
              <p:nvPr/>
            </p:nvSpPr>
            <p:spPr>
              <a:xfrm>
                <a:off x="3226456" y="2994982"/>
                <a:ext cx="387900" cy="387899"/>
              </a:xfrm>
              <a:prstGeom prst="ellipse">
                <a:avLst/>
              </a:prstGeom>
              <a:solidFill>
                <a:srgbClr val="FF00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6" name="TextBox 25"/>
              <p:cNvSpPr txBox="1"/>
              <p:nvPr/>
            </p:nvSpPr>
            <p:spPr>
              <a:xfrm>
                <a:off x="3190897" y="3043995"/>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0" name="组合 9"/>
            <p:cNvGrpSpPr/>
            <p:nvPr/>
          </p:nvGrpSpPr>
          <p:grpSpPr>
            <a:xfrm>
              <a:off x="2246955" y="1160801"/>
              <a:ext cx="548548" cy="387899"/>
              <a:chOff x="3197351" y="2994982"/>
              <a:chExt cx="548548" cy="387899"/>
            </a:xfrm>
          </p:grpSpPr>
          <p:sp>
            <p:nvSpPr>
              <p:cNvPr id="23" name="椭圆 22"/>
              <p:cNvSpPr>
                <a:spLocks noChangeAspect="1"/>
              </p:cNvSpPr>
              <p:nvPr/>
            </p:nvSpPr>
            <p:spPr>
              <a:xfrm>
                <a:off x="3226456" y="2994982"/>
                <a:ext cx="387900" cy="387899"/>
              </a:xfrm>
              <a:prstGeom prst="ellipse">
                <a:avLst/>
              </a:prstGeom>
              <a:solidFill>
                <a:srgbClr val="CC00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4" name="TextBox 23"/>
              <p:cNvSpPr txBox="1"/>
              <p:nvPr/>
            </p:nvSpPr>
            <p:spPr>
              <a:xfrm>
                <a:off x="3197351" y="3057199"/>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1" name="组合 10"/>
            <p:cNvGrpSpPr/>
            <p:nvPr/>
          </p:nvGrpSpPr>
          <p:grpSpPr>
            <a:xfrm>
              <a:off x="3384847" y="2010112"/>
              <a:ext cx="548548" cy="387899"/>
              <a:chOff x="3190897" y="2994982"/>
              <a:chExt cx="548548" cy="387899"/>
            </a:xfrm>
          </p:grpSpPr>
          <p:sp>
            <p:nvSpPr>
              <p:cNvPr id="21" name="椭圆 20"/>
              <p:cNvSpPr>
                <a:spLocks noChangeAspect="1"/>
              </p:cNvSpPr>
              <p:nvPr/>
            </p:nvSpPr>
            <p:spPr>
              <a:xfrm>
                <a:off x="3226456" y="2994982"/>
                <a:ext cx="387900" cy="387899"/>
              </a:xfrm>
              <a:prstGeom prst="ellipse">
                <a:avLst/>
              </a:prstGeom>
              <a:solidFill>
                <a:srgbClr val="800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2" name="TextBox 21"/>
              <p:cNvSpPr txBox="1"/>
              <p:nvPr/>
            </p:nvSpPr>
            <p:spPr>
              <a:xfrm>
                <a:off x="3190897" y="3043995"/>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2" name="组合 11"/>
            <p:cNvGrpSpPr/>
            <p:nvPr/>
          </p:nvGrpSpPr>
          <p:grpSpPr>
            <a:xfrm>
              <a:off x="1236896" y="2841092"/>
              <a:ext cx="548548" cy="387899"/>
              <a:chOff x="3181944" y="2994982"/>
              <a:chExt cx="548548" cy="387899"/>
            </a:xfrm>
          </p:grpSpPr>
          <p:sp>
            <p:nvSpPr>
              <p:cNvPr id="19" name="椭圆 18"/>
              <p:cNvSpPr>
                <a:spLocks noChangeAspect="1"/>
              </p:cNvSpPr>
              <p:nvPr/>
            </p:nvSpPr>
            <p:spPr>
              <a:xfrm>
                <a:off x="3226456" y="2994982"/>
                <a:ext cx="387900" cy="387899"/>
              </a:xfrm>
              <a:prstGeom prst="ellipse">
                <a:avLst/>
              </a:prstGeom>
              <a:solidFill>
                <a:srgbClr val="FF006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20" name="TextBox 19"/>
              <p:cNvSpPr txBox="1"/>
              <p:nvPr/>
            </p:nvSpPr>
            <p:spPr>
              <a:xfrm>
                <a:off x="3181944"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3" name="组合 12"/>
            <p:cNvGrpSpPr/>
            <p:nvPr/>
          </p:nvGrpSpPr>
          <p:grpSpPr>
            <a:xfrm>
              <a:off x="984256" y="1766119"/>
              <a:ext cx="548548" cy="387899"/>
              <a:chOff x="3190897" y="2994982"/>
              <a:chExt cx="548548" cy="387899"/>
            </a:xfrm>
          </p:grpSpPr>
          <p:sp>
            <p:nvSpPr>
              <p:cNvPr id="17" name="椭圆 16"/>
              <p:cNvSpPr>
                <a:spLocks noChangeAspect="1"/>
              </p:cNvSpPr>
              <p:nvPr/>
            </p:nvSpPr>
            <p:spPr>
              <a:xfrm>
                <a:off x="3226456" y="2994982"/>
                <a:ext cx="387900" cy="387899"/>
              </a:xfrm>
              <a:prstGeom prst="ellipse">
                <a:avLst/>
              </a:prstGeom>
              <a:solidFill>
                <a:srgbClr val="CC00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18" name="TextBox 17"/>
              <p:cNvSpPr txBox="1"/>
              <p:nvPr/>
            </p:nvSpPr>
            <p:spPr>
              <a:xfrm>
                <a:off x="3190897"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nvGrpSpPr>
            <p:cNvPr id="14" name="组合 13"/>
            <p:cNvGrpSpPr/>
            <p:nvPr/>
          </p:nvGrpSpPr>
          <p:grpSpPr>
            <a:xfrm>
              <a:off x="984256" y="3231306"/>
              <a:ext cx="548548" cy="387899"/>
              <a:chOff x="3190897" y="2994982"/>
              <a:chExt cx="548548" cy="387899"/>
            </a:xfrm>
          </p:grpSpPr>
          <p:sp>
            <p:nvSpPr>
              <p:cNvPr id="15" name="椭圆 14"/>
              <p:cNvSpPr>
                <a:spLocks noChangeAspect="1"/>
              </p:cNvSpPr>
              <p:nvPr/>
            </p:nvSpPr>
            <p:spPr>
              <a:xfrm>
                <a:off x="3226456" y="2994982"/>
                <a:ext cx="387900" cy="387899"/>
              </a:xfrm>
              <a:prstGeom prst="ellipse">
                <a:avLst/>
              </a:prstGeom>
              <a:solidFill>
                <a:srgbClr val="9900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16" name="TextBox 15"/>
              <p:cNvSpPr txBox="1"/>
              <p:nvPr/>
            </p:nvSpPr>
            <p:spPr>
              <a:xfrm>
                <a:off x="3190897" y="3052947"/>
                <a:ext cx="548548" cy="307777"/>
              </a:xfrm>
              <a:prstGeom prst="rect">
                <a:avLst/>
              </a:prstGeom>
              <a:noFill/>
            </p:spPr>
            <p:txBody>
              <a:bodyPr wrap="none" rtlCol="0">
                <a:spAutoFit/>
              </a:bodyPr>
              <a:lstStyle/>
              <a:p>
                <a:r>
                  <a:rPr lang="en-US" altLang="zh-CN" sz="1400" b="1" dirty="0">
                    <a:solidFill>
                      <a:schemeClr val="bg1"/>
                    </a:solidFill>
                  </a:rPr>
                  <a:t>TEXT</a:t>
                </a:r>
                <a:endParaRPr lang="zh-CN" altLang="en-US" sz="1400" b="1" dirty="0">
                  <a:solidFill>
                    <a:schemeClr val="bg1"/>
                  </a:solidFill>
                </a:endParaRPr>
              </a:p>
            </p:txBody>
          </p:sp>
        </p:grpSp>
      </p:grpSp>
      <p:pic>
        <p:nvPicPr>
          <p:cNvPr id="2"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495967" y="4781957"/>
            <a:ext cx="5498593" cy="443012"/>
          </a:xfrm>
          <a:prstGeom prst="triangle">
            <a:avLst/>
          </a:prstGeom>
          <a:noFill/>
          <a:extLst>
            <a:ext uri="{909E8E84-426E-40DD-AFC4-6F175D3DCCD1}">
              <a14:hiddenFill xmlns:a14="http://schemas.microsoft.com/office/drawing/2010/main">
                <a:solidFill>
                  <a:srgbClr val="FFFFFF"/>
                </a:solidFill>
              </a14:hiddenFill>
            </a:ext>
          </a:extLst>
        </p:spPr>
      </p:pic>
      <p:pic>
        <p:nvPicPr>
          <p:cNvPr id="4"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2483768" y="4503258"/>
            <a:ext cx="6660232" cy="639957"/>
          </a:xfrm>
          <a:prstGeom prst="triangle">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5030191" y="1605947"/>
            <a:ext cx="3237993" cy="240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600" dirty="0">
                <a:solidFill>
                  <a:schemeClr val="tx1">
                    <a:lumMod val="65000"/>
                    <a:lumOff val="35000"/>
                  </a:schemeClr>
                </a:solidFill>
              </a:rPr>
              <a:t>You can click here to enter your text. You can click here to enter your text. You can click here to enter your text. You can click here to enter your text. You can click here to enter your text. You can click here to enter your text.   </a:t>
            </a:r>
            <a:endParaRPr lang="zh-CN" altLang="en-US" sz="1600" dirty="0">
              <a:solidFill>
                <a:schemeClr val="tx1">
                  <a:lumMod val="65000"/>
                  <a:lumOff val="35000"/>
                </a:schemeClr>
              </a:solidFill>
            </a:endParaRPr>
          </a:p>
        </p:txBody>
      </p:sp>
      <p:sp>
        <p:nvSpPr>
          <p:cNvPr id="32" name="矩形 31"/>
          <p:cNvSpPr/>
          <p:nvPr/>
        </p:nvSpPr>
        <p:spPr>
          <a:xfrm>
            <a:off x="5030191" y="1262295"/>
            <a:ext cx="3203848" cy="369332"/>
          </a:xfrm>
          <a:prstGeom prst="rect">
            <a:avLst/>
          </a:prstGeom>
          <a:solidFill>
            <a:schemeClr val="tx1">
              <a:lumMod val="65000"/>
              <a:lumOff val="35000"/>
            </a:schemeClr>
          </a:solid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1" dirty="0">
                <a:solidFill>
                  <a:schemeClr val="bg1"/>
                </a:solidFill>
              </a:rPr>
              <a:t>点击输入标题</a:t>
            </a:r>
            <a:endParaRPr lang="zh-CN" altLang="en-US" b="1" dirty="0">
              <a:solidFill>
                <a:schemeClr val="bg1"/>
              </a:solidFill>
            </a:endParaRPr>
          </a:p>
        </p:txBody>
      </p:sp>
      <p:sp>
        <p:nvSpPr>
          <p:cNvPr id="33" name="TextBox 32"/>
          <p:cNvSpPr txBox="1"/>
          <p:nvPr/>
        </p:nvSpPr>
        <p:spPr>
          <a:xfrm>
            <a:off x="869205" y="62083"/>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0--吉亚云\睿泰集团员工培养计划-解决方案部-JYY\其他\PPT素材\插图\商务人物\bld112475.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 y="2790"/>
            <a:ext cx="5387008" cy="468139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387009" y="2789"/>
            <a:ext cx="3752124" cy="1560466"/>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a:t>
            </a:r>
            <a:endParaRPr lang="en-US" altLang="zh-CN" sz="1600" b="1" dirty="0">
              <a:solidFill>
                <a:schemeClr val="bg1"/>
              </a:solidFill>
              <a:latin typeface="微软雅黑" panose="020B0503020204020204" pitchFamily="34" charset="-122"/>
              <a:ea typeface="微软雅黑" panose="020B0503020204020204" pitchFamily="34" charset="-122"/>
            </a:endParaRP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en-US" altLang="zh-CN" sz="1200" dirty="0">
                <a:solidFill>
                  <a:schemeClr val="bg1"/>
                </a:solidFill>
              </a:rPr>
              <a:t>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5387009" y="1563255"/>
            <a:ext cx="3752124" cy="1560466"/>
          </a:xfrm>
          <a:prstGeom prst="rect">
            <a:avLst/>
          </a:prstGeom>
          <a:solidFill>
            <a:srgbClr val="80008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a:t>
            </a:r>
            <a:endParaRPr lang="en-US" altLang="zh-CN" sz="1600" b="1" dirty="0">
              <a:solidFill>
                <a:schemeClr val="bg1"/>
              </a:solidFill>
              <a:latin typeface="微软雅黑" panose="020B0503020204020204" pitchFamily="34" charset="-122"/>
              <a:ea typeface="微软雅黑" panose="020B0503020204020204" pitchFamily="34" charset="-122"/>
            </a:endParaRPr>
          </a:p>
          <a:p>
            <a:endParaRPr lang="en-US" altLang="zh-CN" sz="1600" b="1" dirty="0">
              <a:solidFill>
                <a:schemeClr val="bg1"/>
              </a:solidFill>
              <a:latin typeface="微软雅黑" panose="020B0503020204020204" pitchFamily="34" charset="-122"/>
              <a:ea typeface="微软雅黑" panose="020B0503020204020204" pitchFamily="34" charset="-122"/>
            </a:endParaRPr>
          </a:p>
          <a:p>
            <a:r>
              <a:rPr lang="en-US" altLang="zh-CN" sz="1200" dirty="0">
                <a:solidFill>
                  <a:schemeClr val="bg1"/>
                </a:solidFill>
              </a:rPr>
              <a:t>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5387009" y="3123720"/>
            <a:ext cx="3752124" cy="1560466"/>
          </a:xfrm>
          <a:prstGeom prst="rect">
            <a:avLst/>
          </a:prstGeom>
          <a:solidFill>
            <a:srgbClr val="9900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a:t>
            </a:r>
            <a:endParaRPr lang="en-US" altLang="zh-CN" sz="1600" b="1"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endParaRPr>
          </a:p>
          <a:p>
            <a:r>
              <a:rPr lang="en-US" altLang="zh-CN" sz="1200" dirty="0">
                <a:solidFill>
                  <a:schemeClr val="bg1"/>
                </a:solidFill>
              </a:rPr>
              <a:t>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 You</a:t>
            </a:r>
            <a:r>
              <a:rPr lang="zh-CN" altLang="en-US" sz="1200" dirty="0">
                <a:solidFill>
                  <a:schemeClr val="bg1"/>
                </a:solidFill>
              </a:rPr>
              <a:t> </a:t>
            </a:r>
            <a:r>
              <a:rPr lang="en-US" altLang="zh-CN" sz="1200" dirty="0">
                <a:solidFill>
                  <a:schemeClr val="bg1"/>
                </a:solidFill>
              </a:rPr>
              <a:t>can click here to enter your text. Click here to enter your text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475656" y="1923678"/>
            <a:ext cx="2685350" cy="461665"/>
          </a:xfrm>
          <a:prstGeom prst="rect">
            <a:avLst/>
          </a:prstGeom>
          <a:noFill/>
        </p:spPr>
        <p:txBody>
          <a:bodyPr wrap="square" rtlCol="0">
            <a:spAutoFit/>
          </a:bodyPr>
          <a:lstStyle/>
          <a:p>
            <a:r>
              <a:rPr lang="zh-CN" altLang="en-US" sz="2400" b="1" dirty="0">
                <a:solidFill>
                  <a:srgbClr val="FF0066"/>
                </a:solidFill>
                <a:latin typeface="Adobe Gothic Std B" pitchFamily="34" charset="-128"/>
                <a:ea typeface="Adobe Gothic Std B" pitchFamily="34" charset="-128"/>
              </a:rPr>
              <a:t>点击输入标题</a:t>
            </a:r>
            <a:endParaRPr lang="zh-CN" altLang="en-US" sz="2400" b="1" dirty="0">
              <a:solidFill>
                <a:srgbClr val="FF0066"/>
              </a:solidFill>
              <a:latin typeface="Adobe Gothic Std B" pitchFamily="34" charset="-128"/>
            </a:endParaRPr>
          </a:p>
        </p:txBody>
      </p:sp>
      <p:sp>
        <p:nvSpPr>
          <p:cNvPr id="8" name="矩形 7"/>
          <p:cNvSpPr/>
          <p:nvPr/>
        </p:nvSpPr>
        <p:spPr>
          <a:xfrm>
            <a:off x="-1" y="4684186"/>
            <a:ext cx="9139133" cy="459314"/>
          </a:xfrm>
          <a:prstGeom prst="rect">
            <a:avLst/>
          </a:prstGeom>
          <a:solidFill>
            <a:srgbClr val="0000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930581" y="1391785"/>
            <a:ext cx="2030283" cy="10967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8000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 name="流程图: 数据 5"/>
          <p:cNvSpPr/>
          <p:nvPr/>
        </p:nvSpPr>
        <p:spPr>
          <a:xfrm>
            <a:off x="1735443" y="2278222"/>
            <a:ext cx="2030283" cy="10967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8000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流程图: 数据 5"/>
          <p:cNvSpPr/>
          <p:nvPr/>
        </p:nvSpPr>
        <p:spPr>
          <a:xfrm>
            <a:off x="2533054" y="3162845"/>
            <a:ext cx="2030283" cy="109852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rgbClr val="80008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 name="矩形 5"/>
          <p:cNvSpPr/>
          <p:nvPr/>
        </p:nvSpPr>
        <p:spPr>
          <a:xfrm flipH="1">
            <a:off x="2533054" y="3768304"/>
            <a:ext cx="2827894" cy="603646"/>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点击输入标题</a:t>
            </a:r>
            <a:endParaRPr lang="zh-CN" altLang="en-US" dirty="0">
              <a:latin typeface="微软雅黑" panose="020B0503020204020204" pitchFamily="34" charset="-122"/>
            </a:endParaRPr>
          </a:p>
        </p:txBody>
      </p:sp>
      <p:sp>
        <p:nvSpPr>
          <p:cNvPr id="7" name="矩形 6"/>
          <p:cNvSpPr/>
          <p:nvPr/>
        </p:nvSpPr>
        <p:spPr>
          <a:xfrm flipH="1">
            <a:off x="1735443" y="2883681"/>
            <a:ext cx="2827894" cy="601834"/>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点击输入标题</a:t>
            </a:r>
            <a:endParaRPr lang="zh-CN" altLang="en-US" dirty="0">
              <a:latin typeface="微软雅黑" panose="020B0503020204020204" pitchFamily="34" charset="-122"/>
            </a:endParaRPr>
          </a:p>
        </p:txBody>
      </p:sp>
      <p:sp>
        <p:nvSpPr>
          <p:cNvPr id="8" name="矩形 7"/>
          <p:cNvSpPr/>
          <p:nvPr/>
        </p:nvSpPr>
        <p:spPr>
          <a:xfrm flipH="1">
            <a:off x="937832" y="1997244"/>
            <a:ext cx="2827894" cy="603647"/>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点击输入标题</a:t>
            </a:r>
            <a:endParaRPr lang="zh-CN" altLang="en-US" dirty="0">
              <a:latin typeface="微软雅黑" panose="020B0503020204020204" pitchFamily="34" charset="-122"/>
            </a:endParaRPr>
          </a:p>
        </p:txBody>
      </p:sp>
      <p:sp>
        <p:nvSpPr>
          <p:cNvPr id="9" name="矩形 8"/>
          <p:cNvSpPr/>
          <p:nvPr/>
        </p:nvSpPr>
        <p:spPr>
          <a:xfrm flipH="1">
            <a:off x="132970" y="1110809"/>
            <a:ext cx="2827894" cy="603646"/>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点击输入标题</a:t>
            </a:r>
            <a:endParaRPr lang="zh-CN" altLang="en-US" dirty="0">
              <a:latin typeface="微软雅黑" panose="020B0503020204020204" pitchFamily="34" charset="-122"/>
            </a:endParaRPr>
          </a:p>
        </p:txBody>
      </p:sp>
      <p:sp>
        <p:nvSpPr>
          <p:cNvPr id="10" name="文本框 12"/>
          <p:cNvSpPr txBox="1"/>
          <p:nvPr/>
        </p:nvSpPr>
        <p:spPr>
          <a:xfrm>
            <a:off x="2975366" y="1212323"/>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文本框 13"/>
          <p:cNvSpPr txBox="1"/>
          <p:nvPr/>
        </p:nvSpPr>
        <p:spPr>
          <a:xfrm>
            <a:off x="3758475" y="2102384"/>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14"/>
          <p:cNvSpPr txBox="1"/>
          <p:nvPr/>
        </p:nvSpPr>
        <p:spPr>
          <a:xfrm>
            <a:off x="4585090" y="2992446"/>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框 15"/>
          <p:cNvSpPr txBox="1"/>
          <p:nvPr/>
        </p:nvSpPr>
        <p:spPr>
          <a:xfrm>
            <a:off x="5368199" y="3868005"/>
            <a:ext cx="3741521" cy="338554"/>
          </a:xfrm>
          <a:prstGeom prst="rect">
            <a:avLst/>
          </a:prstGeom>
          <a:noFill/>
        </p:spPr>
        <p:txBody>
          <a:bodyPr>
            <a:spAutoFit/>
          </a:bodyPr>
          <a:lstStyle/>
          <a:p>
            <a:pPr eaLnBrk="1" fontAlgn="auto" hangingPunct="1">
              <a:spcBef>
                <a:spcPts val="0"/>
              </a:spcBef>
              <a:spcAft>
                <a:spcPts val="0"/>
              </a:spcAft>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441207" y="1159844"/>
            <a:ext cx="3587239"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sp>
        <p:nvSpPr>
          <p:cNvPr id="15" name="矩形 14"/>
          <p:cNvSpPr/>
          <p:nvPr/>
        </p:nvSpPr>
        <p:spPr>
          <a:xfrm>
            <a:off x="4013149" y="2063962"/>
            <a:ext cx="3486848"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sp>
        <p:nvSpPr>
          <p:cNvPr id="16" name="矩形 15"/>
          <p:cNvSpPr/>
          <p:nvPr/>
        </p:nvSpPr>
        <p:spPr>
          <a:xfrm>
            <a:off x="4949337" y="2916133"/>
            <a:ext cx="3698048"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sp>
        <p:nvSpPr>
          <p:cNvPr id="17" name="矩形 16"/>
          <p:cNvSpPr/>
          <p:nvPr/>
        </p:nvSpPr>
        <p:spPr>
          <a:xfrm>
            <a:off x="5643666" y="3837227"/>
            <a:ext cx="3466054" cy="738664"/>
          </a:xfrm>
          <a:prstGeom prst="rect">
            <a:avLst/>
          </a:prstGeom>
        </p:spPr>
        <p:txBody>
          <a:bodyPr wrap="square">
            <a:spAutoFit/>
          </a:bodyPr>
          <a:lstStyle/>
          <a:p>
            <a:r>
              <a:rPr lang="en-US" altLang="zh-CN" sz="1400" dirty="0">
                <a:solidFill>
                  <a:schemeClr val="tx2"/>
                </a:solidFill>
                <a:latin typeface="Arial" panose="020B0604020202020204" pitchFamily="34" charset="0"/>
              </a:rPr>
              <a:t>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 Click here to enter your text. You</a:t>
            </a:r>
            <a:r>
              <a:rPr lang="zh-CN" altLang="en-US" sz="1400" dirty="0">
                <a:solidFill>
                  <a:schemeClr val="tx2"/>
                </a:solidFill>
                <a:latin typeface="Arial" panose="020B0604020202020204" pitchFamily="34" charset="0"/>
              </a:rPr>
              <a:t> </a:t>
            </a:r>
            <a:r>
              <a:rPr lang="en-US" altLang="zh-CN" sz="1400" dirty="0">
                <a:solidFill>
                  <a:schemeClr val="tx2"/>
                </a:solidFill>
                <a:latin typeface="Arial" panose="020B0604020202020204" pitchFamily="34" charset="0"/>
              </a:rPr>
              <a:t>can click here to enter your text.</a:t>
            </a:r>
            <a:endParaRPr lang="zh-CN" altLang="en-US" sz="1400" dirty="0">
              <a:solidFill>
                <a:schemeClr val="tx2"/>
              </a:solidFill>
              <a:latin typeface="Arial" panose="020B0604020202020204" pitchFamily="34" charset="0"/>
            </a:endParaRPr>
          </a:p>
        </p:txBody>
      </p:sp>
      <p:grpSp>
        <p:nvGrpSpPr>
          <p:cNvPr id="21" name="组合 20"/>
          <p:cNvGrpSpPr/>
          <p:nvPr/>
        </p:nvGrpSpPr>
        <p:grpSpPr>
          <a:xfrm>
            <a:off x="-427107" y="2964008"/>
            <a:ext cx="1012700" cy="2068851"/>
            <a:chOff x="-457336" y="1453415"/>
            <a:chExt cx="1012700" cy="2068851"/>
          </a:xfrm>
        </p:grpSpPr>
        <p:pic>
          <p:nvPicPr>
            <p:cNvPr id="18"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13437075">
              <a:off x="-457336" y="1453415"/>
              <a:ext cx="839027" cy="839027"/>
            </a:xfrm>
            <a:prstGeom prst="rtTriangle">
              <a:avLst/>
            </a:prstGeom>
            <a:noFill/>
            <a:extLst>
              <a:ext uri="{909E8E84-426E-40DD-AFC4-6F175D3DCCD1}">
                <a14:hiddenFill xmlns:a14="http://schemas.microsoft.com/office/drawing/2010/main">
                  <a:solidFill>
                    <a:srgbClr val="FFFFFF"/>
                  </a:solidFill>
                </a14:hiddenFill>
              </a:ext>
            </a:extLst>
          </p:spPr>
        </p:pic>
        <p:pic>
          <p:nvPicPr>
            <p:cNvPr id="19"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8162925" flipV="1">
              <a:off x="-457336" y="2683239"/>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20" name="等腰三角形 19"/>
            <p:cNvSpPr/>
            <p:nvPr/>
          </p:nvSpPr>
          <p:spPr>
            <a:xfrm rot="16200000">
              <a:off x="-236875" y="2226332"/>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8784157" y="-211526"/>
            <a:ext cx="651125" cy="1330187"/>
            <a:chOff x="-457336" y="1453415"/>
            <a:chExt cx="1012700" cy="2068851"/>
          </a:xfrm>
        </p:grpSpPr>
        <p:pic>
          <p:nvPicPr>
            <p:cNvPr id="23"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13437075">
              <a:off x="-457336" y="1453415"/>
              <a:ext cx="839027" cy="839027"/>
            </a:xfrm>
            <a:prstGeom prst="rtTriangle">
              <a:avLst/>
            </a:prstGeom>
            <a:noFill/>
            <a:extLst>
              <a:ext uri="{909E8E84-426E-40DD-AFC4-6F175D3DCCD1}">
                <a14:hiddenFill xmlns:a14="http://schemas.microsoft.com/office/drawing/2010/main">
                  <a:solidFill>
                    <a:srgbClr val="FFFFFF"/>
                  </a:solidFill>
                </a14:hiddenFill>
              </a:ext>
            </a:extLst>
          </p:spPr>
        </p:pic>
        <p:pic>
          <p:nvPicPr>
            <p:cNvPr id="24"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8162925" flipV="1">
              <a:off x="-457336" y="2683239"/>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25" name="等腰三角形 24"/>
            <p:cNvSpPr/>
            <p:nvPr/>
          </p:nvSpPr>
          <p:spPr>
            <a:xfrm rot="16200000">
              <a:off x="-236875" y="2226332"/>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771362" y="10491"/>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49319" y="1891561"/>
            <a:ext cx="6188246" cy="2041370"/>
            <a:chOff x="2057400" y="2822575"/>
            <a:chExt cx="5360988" cy="1768475"/>
          </a:xfrm>
        </p:grpSpPr>
        <p:sp>
          <p:nvSpPr>
            <p:cNvPr id="3" name="Freeform 17"/>
            <p:cNvSpPr/>
            <p:nvPr/>
          </p:nvSpPr>
          <p:spPr bwMode="auto">
            <a:xfrm>
              <a:off x="4392613" y="3005138"/>
              <a:ext cx="1427162" cy="140493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990099"/>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algn="ctr" eaLnBrk="1" fontAlgn="auto" hangingPunct="1">
                <a:spcBef>
                  <a:spcPts val="0"/>
                </a:spcBef>
                <a:spcAft>
                  <a:spcPts val="0"/>
                </a:spcAft>
                <a:defRPr/>
              </a:pPr>
              <a:r>
                <a:rPr lang="en-US" altLang="zh-CN" sz="2400" kern="0" dirty="0">
                  <a:solidFill>
                    <a:srgbClr val="FFFFFF"/>
                  </a:solidFill>
                  <a:latin typeface="+mn-lt"/>
                  <a:ea typeface="+mn-ea"/>
                </a:rPr>
                <a:t>03</a:t>
              </a:r>
              <a:endParaRPr lang="zh-CN" altLang="en-US" sz="2400" kern="0" dirty="0">
                <a:solidFill>
                  <a:srgbClr val="FFFFFF"/>
                </a:solidFill>
                <a:latin typeface="+mn-lt"/>
                <a:ea typeface="+mn-ea"/>
              </a:endParaRPr>
            </a:p>
          </p:txBody>
        </p:sp>
        <p:sp>
          <p:nvSpPr>
            <p:cNvPr id="4" name="Freeform 18"/>
            <p:cNvSpPr/>
            <p:nvPr/>
          </p:nvSpPr>
          <p:spPr bwMode="auto">
            <a:xfrm>
              <a:off x="3090863" y="3097213"/>
              <a:ext cx="1247775" cy="12192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CC0099"/>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eaLnBrk="1" fontAlgn="auto" hangingPunct="1">
                <a:spcBef>
                  <a:spcPts val="0"/>
                </a:spcBef>
                <a:spcAft>
                  <a:spcPts val="0"/>
                </a:spcAft>
                <a:defRPr/>
              </a:pPr>
              <a:r>
                <a:rPr lang="en-US" altLang="zh-CN" sz="2400" kern="0" dirty="0">
                  <a:solidFill>
                    <a:srgbClr val="FFFFFF"/>
                  </a:solidFill>
                  <a:latin typeface="+mn-lt"/>
                  <a:ea typeface="+mn-ea"/>
                </a:rPr>
                <a:t>02</a:t>
              </a:r>
              <a:endParaRPr lang="zh-CN" altLang="en-US" sz="2400" kern="0" dirty="0">
                <a:solidFill>
                  <a:srgbClr val="FFFFFF"/>
                </a:solidFill>
                <a:latin typeface="+mn-lt"/>
                <a:ea typeface="+mn-ea"/>
              </a:endParaRPr>
            </a:p>
          </p:txBody>
        </p:sp>
        <p:sp>
          <p:nvSpPr>
            <p:cNvPr id="5" name="Freeform 19"/>
            <p:cNvSpPr/>
            <p:nvPr/>
          </p:nvSpPr>
          <p:spPr bwMode="auto">
            <a:xfrm>
              <a:off x="2057400" y="3205163"/>
              <a:ext cx="990600" cy="100330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FF0066"/>
            </a:solidFill>
            <a:ln w="3175" cap="flat" cmpd="sng" algn="ctr">
              <a:noFill/>
              <a:prstDash val="solid"/>
            </a:ln>
            <a:effectLst>
              <a:outerShdw blurRad="50800" dist="25400" dir="2700000" algn="tl" rotWithShape="0">
                <a:prstClr val="black">
                  <a:alpha val="15000"/>
                </a:prstClr>
              </a:outerShdw>
            </a:effectLst>
          </p:spPr>
          <p:txBody>
            <a:bodyPr anchor="ctr"/>
            <a:lstStyle/>
            <a:p>
              <a:pPr algn="ctr" eaLnBrk="1" fontAlgn="auto" hangingPunct="1">
                <a:spcBef>
                  <a:spcPts val="0"/>
                </a:spcBef>
                <a:spcAft>
                  <a:spcPts val="0"/>
                </a:spcAft>
                <a:defRPr/>
              </a:pPr>
              <a:r>
                <a:rPr lang="en-US" altLang="zh-CN" sz="2400" kern="0" dirty="0">
                  <a:solidFill>
                    <a:srgbClr val="FFFFFF"/>
                  </a:solidFill>
                  <a:latin typeface="+mn-lt"/>
                  <a:ea typeface="+mn-ea"/>
                </a:rPr>
                <a:t>01</a:t>
              </a:r>
              <a:endParaRPr lang="zh-CN" altLang="en-US" sz="2400" kern="0" dirty="0">
                <a:solidFill>
                  <a:srgbClr val="FFFFFF"/>
                </a:solidFill>
                <a:latin typeface="+mn-lt"/>
                <a:ea typeface="+mn-ea"/>
              </a:endParaRPr>
            </a:p>
          </p:txBody>
        </p:sp>
        <p:sp>
          <p:nvSpPr>
            <p:cNvPr id="6" name="Freeform 17"/>
            <p:cNvSpPr/>
            <p:nvPr/>
          </p:nvSpPr>
          <p:spPr bwMode="auto">
            <a:xfrm>
              <a:off x="5621338" y="2822575"/>
              <a:ext cx="1797050" cy="1768475"/>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800080"/>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algn="ctr" eaLnBrk="1" fontAlgn="auto" hangingPunct="1">
                <a:spcBef>
                  <a:spcPts val="0"/>
                </a:spcBef>
                <a:spcAft>
                  <a:spcPts val="0"/>
                </a:spcAft>
                <a:defRPr/>
              </a:pPr>
              <a:r>
                <a:rPr lang="en-US" altLang="zh-CN" sz="2400" kern="0" dirty="0">
                  <a:solidFill>
                    <a:srgbClr val="FFFFFF"/>
                  </a:solidFill>
                  <a:latin typeface="+mn-lt"/>
                  <a:ea typeface="+mn-ea"/>
                </a:rPr>
                <a:t>04</a:t>
              </a:r>
              <a:endParaRPr lang="zh-CN" altLang="en-US" sz="2400" kern="0" dirty="0">
                <a:solidFill>
                  <a:srgbClr val="FFFFFF"/>
                </a:solidFill>
                <a:latin typeface="+mn-lt"/>
                <a:ea typeface="+mn-ea"/>
              </a:endParaRPr>
            </a:p>
          </p:txBody>
        </p:sp>
        <p:sp>
          <p:nvSpPr>
            <p:cNvPr id="7" name="椭圆 6"/>
            <p:cNvSpPr/>
            <p:nvPr/>
          </p:nvSpPr>
          <p:spPr>
            <a:xfrm>
              <a:off x="2301875" y="3287713"/>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sp>
          <p:nvSpPr>
            <p:cNvPr id="8" name="椭圆 7"/>
            <p:cNvSpPr/>
            <p:nvPr/>
          </p:nvSpPr>
          <p:spPr>
            <a:xfrm>
              <a:off x="3160713" y="4122738"/>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sp>
          <p:nvSpPr>
            <p:cNvPr id="9" name="椭圆 8"/>
            <p:cNvSpPr/>
            <p:nvPr/>
          </p:nvSpPr>
          <p:spPr>
            <a:xfrm>
              <a:off x="4733925" y="3100388"/>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sp>
          <p:nvSpPr>
            <p:cNvPr id="10" name="椭圆 9"/>
            <p:cNvSpPr/>
            <p:nvPr/>
          </p:nvSpPr>
          <p:spPr>
            <a:xfrm>
              <a:off x="5694363" y="4411663"/>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1600" dirty="0">
                <a:latin typeface="微软雅黑" panose="020B0503020204020204" pitchFamily="34" charset="-122"/>
              </a:endParaRPr>
            </a:p>
          </p:txBody>
        </p:sp>
      </p:grpSp>
      <p:grpSp>
        <p:nvGrpSpPr>
          <p:cNvPr id="11" name="组合 10"/>
          <p:cNvGrpSpPr/>
          <p:nvPr/>
        </p:nvGrpSpPr>
        <p:grpSpPr>
          <a:xfrm>
            <a:off x="510412" y="1104997"/>
            <a:ext cx="2308266" cy="830997"/>
            <a:chOff x="660643" y="1437096"/>
            <a:chExt cx="2323475" cy="830997"/>
          </a:xfrm>
        </p:grpSpPr>
        <p:sp>
          <p:nvSpPr>
            <p:cNvPr id="12" name="矩形 11"/>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r>
                <a:rPr lang="en-US" altLang="zh-CN" sz="1100" b="0" i="0" dirty="0">
                  <a:solidFill>
                    <a:schemeClr val="tx2"/>
                  </a:solidFill>
                  <a:effectLst/>
                  <a:latin typeface="Arial" panose="020B0604020202020204" pitchFamily="34" charset="0"/>
                </a:rPr>
                <a:t>. </a:t>
              </a:r>
              <a:endParaRPr lang="zh-CN" altLang="en-US" sz="1100" dirty="0">
                <a:solidFill>
                  <a:schemeClr val="tx2"/>
                </a:solidFill>
              </a:endParaRPr>
            </a:p>
          </p:txBody>
        </p:sp>
        <p:sp>
          <p:nvSpPr>
            <p:cNvPr id="13" name="文本框 15"/>
            <p:cNvSpPr txBox="1"/>
            <p:nvPr/>
          </p:nvSpPr>
          <p:spPr>
            <a:xfrm>
              <a:off x="1038163" y="1437096"/>
              <a:ext cx="1583174" cy="369332"/>
            </a:xfrm>
            <a:prstGeom prst="rect">
              <a:avLst/>
            </a:prstGeom>
            <a:noFill/>
          </p:spPr>
          <p:txBody>
            <a:bodyPr wrap="square" rtlCol="0">
              <a:spAutoFit/>
            </a:bodyPr>
            <a:lstStyle/>
            <a:p>
              <a:pPr algn="ctr"/>
              <a:r>
                <a:rPr lang="zh-CN" altLang="en-US" b="1" dirty="0">
                  <a:solidFill>
                    <a:srgbClr val="800080"/>
                  </a:solidFill>
                </a:rPr>
                <a:t>点击输入标题</a:t>
              </a:r>
              <a:endParaRPr lang="zh-CN" altLang="en-US" b="1" dirty="0">
                <a:solidFill>
                  <a:srgbClr val="800080"/>
                </a:solidFill>
              </a:endParaRPr>
            </a:p>
          </p:txBody>
        </p:sp>
      </p:grpSp>
      <p:grpSp>
        <p:nvGrpSpPr>
          <p:cNvPr id="14" name="组合 13"/>
          <p:cNvGrpSpPr/>
          <p:nvPr/>
        </p:nvGrpSpPr>
        <p:grpSpPr>
          <a:xfrm>
            <a:off x="1799894" y="3836927"/>
            <a:ext cx="2435997" cy="830997"/>
            <a:chOff x="660643" y="1437096"/>
            <a:chExt cx="2323475" cy="830997"/>
          </a:xfrm>
        </p:grpSpPr>
        <p:sp>
          <p:nvSpPr>
            <p:cNvPr id="15" name="矩形 14"/>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endParaRPr lang="zh-CN" altLang="en-US" sz="1100" dirty="0">
                <a:solidFill>
                  <a:schemeClr val="tx2"/>
                </a:solidFill>
              </a:endParaRPr>
            </a:p>
          </p:txBody>
        </p:sp>
        <p:sp>
          <p:nvSpPr>
            <p:cNvPr id="16" name="文本框 19"/>
            <p:cNvSpPr txBox="1"/>
            <p:nvPr/>
          </p:nvSpPr>
          <p:spPr>
            <a:xfrm>
              <a:off x="1038163" y="1437096"/>
              <a:ext cx="1583174" cy="369332"/>
            </a:xfrm>
            <a:prstGeom prst="rect">
              <a:avLst/>
            </a:prstGeom>
            <a:noFill/>
          </p:spPr>
          <p:txBody>
            <a:bodyPr wrap="square" rtlCol="0">
              <a:spAutoFit/>
            </a:bodyPr>
            <a:lstStyle/>
            <a:p>
              <a:pPr algn="ctr"/>
              <a:r>
                <a:rPr lang="zh-CN" altLang="en-US" b="1" dirty="0">
                  <a:solidFill>
                    <a:srgbClr val="800080"/>
                  </a:solidFill>
                </a:rPr>
                <a:t>点击输入标题</a:t>
              </a:r>
              <a:endParaRPr lang="zh-CN" altLang="en-US" b="1" dirty="0">
                <a:solidFill>
                  <a:srgbClr val="800080"/>
                </a:solidFill>
              </a:endParaRPr>
            </a:p>
          </p:txBody>
        </p:sp>
      </p:grpSp>
      <p:grpSp>
        <p:nvGrpSpPr>
          <p:cNvPr id="17" name="组合 16"/>
          <p:cNvGrpSpPr/>
          <p:nvPr/>
        </p:nvGrpSpPr>
        <p:grpSpPr>
          <a:xfrm>
            <a:off x="3563888" y="1109591"/>
            <a:ext cx="2308266" cy="830997"/>
            <a:chOff x="660643" y="1437096"/>
            <a:chExt cx="2323475" cy="830997"/>
          </a:xfrm>
        </p:grpSpPr>
        <p:sp>
          <p:nvSpPr>
            <p:cNvPr id="18" name="矩形 17"/>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endParaRPr lang="zh-CN" altLang="en-US" sz="1100" dirty="0">
                <a:solidFill>
                  <a:schemeClr val="tx2"/>
                </a:solidFill>
              </a:endParaRPr>
            </a:p>
          </p:txBody>
        </p:sp>
        <p:sp>
          <p:nvSpPr>
            <p:cNvPr id="19" name="文本框 22"/>
            <p:cNvSpPr txBox="1"/>
            <p:nvPr/>
          </p:nvSpPr>
          <p:spPr>
            <a:xfrm>
              <a:off x="1038163" y="1437096"/>
              <a:ext cx="1583174" cy="369332"/>
            </a:xfrm>
            <a:prstGeom prst="rect">
              <a:avLst/>
            </a:prstGeom>
            <a:noFill/>
          </p:spPr>
          <p:txBody>
            <a:bodyPr wrap="square" rtlCol="0">
              <a:spAutoFit/>
            </a:bodyPr>
            <a:lstStyle/>
            <a:p>
              <a:pPr algn="ctr"/>
              <a:r>
                <a:rPr lang="zh-CN" altLang="en-US" b="1" dirty="0">
                  <a:solidFill>
                    <a:srgbClr val="800080"/>
                  </a:solidFill>
                </a:rPr>
                <a:t>点击输入标题</a:t>
              </a:r>
              <a:endParaRPr lang="zh-CN" altLang="en-US" b="1" dirty="0">
                <a:solidFill>
                  <a:srgbClr val="800080"/>
                </a:solidFill>
              </a:endParaRPr>
            </a:p>
          </p:txBody>
        </p:sp>
      </p:grpSp>
      <p:grpSp>
        <p:nvGrpSpPr>
          <p:cNvPr id="20" name="组合 19"/>
          <p:cNvGrpSpPr/>
          <p:nvPr/>
        </p:nvGrpSpPr>
        <p:grpSpPr>
          <a:xfrm>
            <a:off x="5203261" y="3850471"/>
            <a:ext cx="2435997" cy="830997"/>
            <a:chOff x="660643" y="1437096"/>
            <a:chExt cx="2323475" cy="830997"/>
          </a:xfrm>
        </p:grpSpPr>
        <p:sp>
          <p:nvSpPr>
            <p:cNvPr id="21" name="矩形 20"/>
            <p:cNvSpPr/>
            <p:nvPr/>
          </p:nvSpPr>
          <p:spPr>
            <a:xfrm>
              <a:off x="660643" y="1837206"/>
              <a:ext cx="2323475" cy="430887"/>
            </a:xfrm>
            <a:prstGeom prst="rect">
              <a:avLst/>
            </a:prstGeom>
          </p:spPr>
          <p:txBody>
            <a:bodyPr wrap="square">
              <a:spAutoFit/>
            </a:bodyPr>
            <a:lstStyle/>
            <a:p>
              <a:pPr algn="ctr"/>
              <a:r>
                <a:rPr lang="en-US" altLang="zh-CN" sz="1100" dirty="0">
                  <a:solidFill>
                    <a:schemeClr val="tx1">
                      <a:lumMod val="75000"/>
                      <a:lumOff val="25000"/>
                    </a:schemeClr>
                  </a:solidFill>
                </a:rPr>
                <a:t>You can click here to enter you text. You can click here to enter you text.</a:t>
              </a:r>
              <a:endParaRPr lang="zh-CN" altLang="en-US" sz="1100" dirty="0">
                <a:solidFill>
                  <a:schemeClr val="tx2"/>
                </a:solidFill>
              </a:endParaRPr>
            </a:p>
          </p:txBody>
        </p:sp>
        <p:sp>
          <p:nvSpPr>
            <p:cNvPr id="22" name="文本框 25"/>
            <p:cNvSpPr txBox="1"/>
            <p:nvPr/>
          </p:nvSpPr>
          <p:spPr>
            <a:xfrm>
              <a:off x="1038163" y="1437096"/>
              <a:ext cx="1583174" cy="369332"/>
            </a:xfrm>
            <a:prstGeom prst="rect">
              <a:avLst/>
            </a:prstGeom>
            <a:noFill/>
          </p:spPr>
          <p:txBody>
            <a:bodyPr wrap="square" rtlCol="0">
              <a:spAutoFit/>
            </a:bodyPr>
            <a:lstStyle/>
            <a:p>
              <a:pPr algn="ctr"/>
              <a:r>
                <a:rPr lang="zh-CN" altLang="en-US" b="1" dirty="0">
                  <a:solidFill>
                    <a:srgbClr val="800080"/>
                  </a:solidFill>
                </a:rPr>
                <a:t>点击输入标题</a:t>
              </a:r>
              <a:endParaRPr lang="zh-CN" altLang="en-US" b="1" dirty="0">
                <a:solidFill>
                  <a:srgbClr val="800080"/>
                </a:solidFill>
              </a:endParaRPr>
            </a:p>
          </p:txBody>
        </p:sp>
      </p:grpSp>
      <p:pic>
        <p:nvPicPr>
          <p:cNvPr id="27"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13437075">
            <a:off x="7089134" y="273337"/>
            <a:ext cx="419513" cy="419513"/>
          </a:xfrm>
          <a:prstGeom prst="rtTriangle">
            <a:avLst/>
          </a:prstGeom>
          <a:noFill/>
          <a:extLst>
            <a:ext uri="{909E8E84-426E-40DD-AFC4-6F175D3DCCD1}">
              <a14:hiddenFill xmlns:a14="http://schemas.microsoft.com/office/drawing/2010/main">
                <a:solidFill>
                  <a:srgbClr val="FFFFFF"/>
                </a:solidFill>
              </a14:hiddenFill>
            </a:ext>
          </a:extLst>
        </p:spPr>
      </p:pic>
      <p:pic>
        <p:nvPicPr>
          <p:cNvPr id="28"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8162925" flipV="1">
            <a:off x="7961175" y="631640"/>
            <a:ext cx="298277" cy="298277"/>
          </a:xfrm>
          <a:prstGeom prst="rtTriangle">
            <a:avLst/>
          </a:prstGeom>
          <a:noFill/>
          <a:extLst>
            <a:ext uri="{909E8E84-426E-40DD-AFC4-6F175D3DCCD1}">
              <a14:hiddenFill xmlns:a14="http://schemas.microsoft.com/office/drawing/2010/main">
                <a:solidFill>
                  <a:srgbClr val="FFFFFF"/>
                </a:solidFill>
              </a14:hiddenFill>
            </a:ext>
          </a:extLst>
        </p:spPr>
      </p:pic>
      <p:sp>
        <p:nvSpPr>
          <p:cNvPr id="29" name="等腰三角形 28"/>
          <p:cNvSpPr/>
          <p:nvPr/>
        </p:nvSpPr>
        <p:spPr>
          <a:xfrm rot="5400000" flipH="1">
            <a:off x="7712531" y="178410"/>
            <a:ext cx="407078" cy="202288"/>
          </a:xfrm>
          <a:prstGeom prst="triangle">
            <a:avLst/>
          </a:prstGeom>
          <a:noFill/>
          <a:ln w="1905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8162925" flipV="1">
            <a:off x="8353185" y="317563"/>
            <a:ext cx="154563" cy="154563"/>
          </a:xfrm>
          <a:prstGeom prst="rtTriangle">
            <a:avLst/>
          </a:prstGeom>
          <a:noFill/>
          <a:extLst>
            <a:ext uri="{909E8E84-426E-40DD-AFC4-6F175D3DCCD1}">
              <a14:hiddenFill xmlns:a14="http://schemas.microsoft.com/office/drawing/2010/main">
                <a:solidFill>
                  <a:srgbClr val="FFFFFF"/>
                </a:solidFill>
              </a14:hiddenFill>
            </a:ext>
          </a:extLst>
        </p:spPr>
      </p:pic>
      <p:sp>
        <p:nvSpPr>
          <p:cNvPr id="31" name="等腰三角形 30"/>
          <p:cNvSpPr/>
          <p:nvPr/>
        </p:nvSpPr>
        <p:spPr>
          <a:xfrm rot="5400000" flipH="1">
            <a:off x="8726402" y="179874"/>
            <a:ext cx="203539" cy="101144"/>
          </a:xfrm>
          <a:prstGeom prst="triangle">
            <a:avLst/>
          </a:prstGeom>
          <a:noFill/>
          <a:ln w="1905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Picture 2" descr="I:\PPT素材\图片素材\百张low poly 高清背景图\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8162925" flipV="1">
            <a:off x="8645465" y="622434"/>
            <a:ext cx="110251" cy="110251"/>
          </a:xfrm>
          <a:prstGeom prst="rtTriangle">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879446" y="24428"/>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6652496" y="2715768"/>
            <a:ext cx="2491504" cy="2447395"/>
            <a:chOff x="4600776" y="4443960"/>
            <a:chExt cx="1150073" cy="719203"/>
          </a:xfrm>
        </p:grpSpPr>
        <p:sp>
          <p:nvSpPr>
            <p:cNvPr id="16" name="等腰三角形 15"/>
            <p:cNvSpPr/>
            <p:nvPr/>
          </p:nvSpPr>
          <p:spPr>
            <a:xfrm rot="10800000" flipH="1" flipV="1">
              <a:off x="5175338" y="4443960"/>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0800000" flipH="1" flipV="1">
              <a:off x="4600776" y="4443960"/>
              <a:ext cx="575511" cy="719203"/>
            </a:xfrm>
            <a:prstGeom prst="triangle">
              <a:avLst>
                <a:gd name="adj" fmla="val 10000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9" name="组合 98"/>
          <p:cNvGrpSpPr/>
          <p:nvPr/>
        </p:nvGrpSpPr>
        <p:grpSpPr>
          <a:xfrm rot="3698158">
            <a:off x="395908" y="2968456"/>
            <a:ext cx="1538506" cy="874133"/>
            <a:chOff x="4877674" y="1491629"/>
            <a:chExt cx="1430640" cy="989767"/>
          </a:xfrm>
        </p:grpSpPr>
        <p:sp>
          <p:nvSpPr>
            <p:cNvPr id="96" name="等腰三角形 95"/>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475656" y="4155926"/>
            <a:ext cx="2147427" cy="1007240"/>
            <a:chOff x="1142447" y="4443963"/>
            <a:chExt cx="1139315" cy="719203"/>
          </a:xfrm>
        </p:grpSpPr>
        <p:sp>
          <p:nvSpPr>
            <p:cNvPr id="7" name="等腰三角形 6"/>
            <p:cNvSpPr/>
            <p:nvPr userDrawn="1"/>
          </p:nvSpPr>
          <p:spPr>
            <a:xfrm rot="10800000" flipV="1">
              <a:off x="1142447" y="4443963"/>
              <a:ext cx="575511" cy="719203"/>
            </a:xfrm>
            <a:prstGeom prst="triangle">
              <a:avLst>
                <a:gd name="adj" fmla="val 0"/>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userDrawn="1"/>
          </p:nvSpPr>
          <p:spPr>
            <a:xfrm rot="10800000" flipV="1">
              <a:off x="1706251"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3203849" y="4443963"/>
            <a:ext cx="1500328" cy="719203"/>
            <a:chOff x="2287615" y="4443963"/>
            <a:chExt cx="1139315" cy="719203"/>
          </a:xfrm>
        </p:grpSpPr>
        <p:sp>
          <p:nvSpPr>
            <p:cNvPr id="9" name="等腰三角形 8"/>
            <p:cNvSpPr/>
            <p:nvPr userDrawn="1"/>
          </p:nvSpPr>
          <p:spPr>
            <a:xfrm rot="10800000" flipV="1">
              <a:off x="2287615" y="4443963"/>
              <a:ext cx="575511" cy="719203"/>
            </a:xfrm>
            <a:prstGeom prst="triangle">
              <a:avLst>
                <a:gd name="adj" fmla="val 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userDrawn="1"/>
          </p:nvSpPr>
          <p:spPr>
            <a:xfrm rot="10800000" flipV="1">
              <a:off x="2851419" y="4443963"/>
              <a:ext cx="575511" cy="719203"/>
            </a:xfrm>
            <a:prstGeom prst="triangle">
              <a:avLst>
                <a:gd name="adj" fmla="val 100000"/>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a:off x="-7028" y="4551533"/>
            <a:ext cx="1482684" cy="611633"/>
            <a:chOff x="-7028" y="4443963"/>
            <a:chExt cx="1149474" cy="719203"/>
          </a:xfrm>
        </p:grpSpPr>
        <p:sp>
          <p:nvSpPr>
            <p:cNvPr id="11" name="等腰三角形 10"/>
            <p:cNvSpPr/>
            <p:nvPr userDrawn="1"/>
          </p:nvSpPr>
          <p:spPr>
            <a:xfrm rot="10800000" flipV="1">
              <a:off x="566935" y="4443963"/>
              <a:ext cx="575511" cy="719203"/>
            </a:xfrm>
            <a:prstGeom prst="triangle">
              <a:avLst>
                <a:gd name="adj" fmla="val 100000"/>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userDrawn="1"/>
          </p:nvSpPr>
          <p:spPr>
            <a:xfrm rot="10800000" flipV="1">
              <a:off x="-7028" y="4443963"/>
              <a:ext cx="575511" cy="719203"/>
            </a:xfrm>
            <a:prstGeom prst="triangle">
              <a:avLst>
                <a:gd name="adj" fmla="val 0"/>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a:off x="4366862" y="3723878"/>
            <a:ext cx="2797426" cy="1439288"/>
            <a:chOff x="3442385" y="4443960"/>
            <a:chExt cx="1148407" cy="719206"/>
          </a:xfrm>
        </p:grpSpPr>
        <p:sp>
          <p:nvSpPr>
            <p:cNvPr id="22" name="等腰三角形 21"/>
            <p:cNvSpPr/>
            <p:nvPr/>
          </p:nvSpPr>
          <p:spPr>
            <a:xfrm rot="10800000" flipH="1" flipV="1">
              <a:off x="4015281" y="4443960"/>
              <a:ext cx="575511" cy="719203"/>
            </a:xfrm>
            <a:prstGeom prst="triangle">
              <a:avLst>
                <a:gd name="adj" fmla="val 0"/>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userDrawn="1"/>
          </p:nvSpPr>
          <p:spPr>
            <a:xfrm rot="10800000" flipV="1">
              <a:off x="3442385" y="4443963"/>
              <a:ext cx="575511" cy="719203"/>
            </a:xfrm>
            <a:prstGeom prst="triangle">
              <a:avLst>
                <a:gd name="adj" fmla="val 0"/>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3" name="组合 102"/>
          <p:cNvGrpSpPr/>
          <p:nvPr/>
        </p:nvGrpSpPr>
        <p:grpSpPr>
          <a:xfrm rot="3698158">
            <a:off x="8312418" y="1491095"/>
            <a:ext cx="336202" cy="874133"/>
            <a:chOff x="4877674" y="1491629"/>
            <a:chExt cx="1430640" cy="989767"/>
          </a:xfrm>
        </p:grpSpPr>
        <p:sp>
          <p:nvSpPr>
            <p:cNvPr id="104" name="等腰三角形 103"/>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腰三角形 104"/>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rot="5982112">
            <a:off x="1007474" y="295098"/>
            <a:ext cx="509513" cy="470721"/>
            <a:chOff x="4877674" y="1491629"/>
            <a:chExt cx="1430640" cy="989767"/>
          </a:xfrm>
        </p:grpSpPr>
        <p:sp>
          <p:nvSpPr>
            <p:cNvPr id="52" name="等腰三角形 51"/>
            <p:cNvSpPr/>
            <p:nvPr/>
          </p:nvSpPr>
          <p:spPr>
            <a:xfrm>
              <a:off x="4877674" y="1491629"/>
              <a:ext cx="1422518" cy="494883"/>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flipV="1">
              <a:off x="4885796" y="1986513"/>
              <a:ext cx="1422518" cy="4948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1639681" y="1515622"/>
            <a:ext cx="5956655" cy="9144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rPr>
              <a:t>谢谢观赏</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endParaRPr>
          </a:p>
        </p:txBody>
      </p:sp>
      <p:grpSp>
        <p:nvGrpSpPr>
          <p:cNvPr id="2" name="组合 1"/>
          <p:cNvGrpSpPr/>
          <p:nvPr/>
        </p:nvGrpSpPr>
        <p:grpSpPr>
          <a:xfrm>
            <a:off x="7204892" y="2309998"/>
            <a:ext cx="519515" cy="457509"/>
            <a:chOff x="7004888" y="2091225"/>
            <a:chExt cx="519515" cy="457509"/>
          </a:xfrm>
        </p:grpSpPr>
        <p:sp>
          <p:nvSpPr>
            <p:cNvPr id="106" name="等腰三角形 105"/>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等腰三角形 111"/>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406632" y="1329379"/>
            <a:ext cx="626010" cy="372486"/>
            <a:chOff x="1591298" y="1101529"/>
            <a:chExt cx="626010" cy="372486"/>
          </a:xfrm>
        </p:grpSpPr>
        <p:sp>
          <p:nvSpPr>
            <p:cNvPr id="113" name="等腰三角形 112"/>
            <p:cNvSpPr/>
            <p:nvPr/>
          </p:nvSpPr>
          <p:spPr>
            <a:xfrm rot="170492" flipH="1">
              <a:off x="1818750" y="1305219"/>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12111361" flipH="1" flipV="1">
              <a:off x="1869098" y="1173336"/>
              <a:ext cx="92219" cy="10399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等腰三角形 114"/>
            <p:cNvSpPr/>
            <p:nvPr/>
          </p:nvSpPr>
          <p:spPr>
            <a:xfrm rot="12111361" flipH="1">
              <a:off x="1591298" y="1365333"/>
              <a:ext cx="199279" cy="84398"/>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等腰三角形 115"/>
            <p:cNvSpPr/>
            <p:nvPr/>
          </p:nvSpPr>
          <p:spPr>
            <a:xfrm rot="12111361" flipH="1">
              <a:off x="1664941" y="1101529"/>
              <a:ext cx="118605" cy="1167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25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5445" y="468052"/>
            <a:ext cx="9141291" cy="4659982"/>
          </a:xfrm>
          <a:prstGeom prst="rect">
            <a:avLst/>
          </a:prstGeom>
        </p:spPr>
      </p:pic>
      <p:pic>
        <p:nvPicPr>
          <p:cNvPr id="57"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endParaRPr lang="en-US" altLang="zh-CN" sz="4000" dirty="0">
              <a:solidFill>
                <a:schemeClr val="bg1"/>
              </a:solidFill>
            </a:endParaRPr>
          </a:p>
          <a:p>
            <a:pPr algn="ctr"/>
            <a:r>
              <a:rPr lang="en-US" altLang="zh-CN" sz="4000" b="1" dirty="0">
                <a:solidFill>
                  <a:schemeClr val="bg1"/>
                </a:solidFill>
              </a:rPr>
              <a:t>01</a:t>
            </a:r>
            <a:endParaRPr lang="zh-CN" altLang="en-US" sz="4000" b="1" dirty="0">
              <a:solidFill>
                <a:schemeClr val="bg1"/>
              </a:solidFill>
            </a:endParaRPr>
          </a:p>
        </p:txBody>
      </p:sp>
      <p:sp>
        <p:nvSpPr>
          <p:cNvPr id="62" name="TextBox 61"/>
          <p:cNvSpPr txBox="1"/>
          <p:nvPr/>
        </p:nvSpPr>
        <p:spPr>
          <a:xfrm>
            <a:off x="2923052" y="3667362"/>
            <a:ext cx="3272050" cy="707886"/>
          </a:xfrm>
          <a:prstGeom prst="rect">
            <a:avLst/>
          </a:prstGeom>
          <a:noFill/>
        </p:spPr>
        <p:txBody>
          <a:bodyPr wrap="none" rtlCol="0">
            <a:spAutoFit/>
          </a:bodyP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rPr>
              <a:t>点击输入标题</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endParaRP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fltVal val="0"/>
                                          </p:val>
                                        </p:tav>
                                        <p:tav tm="100000">
                                          <p:val>
                                            <p:strVal val="#ppt_h"/>
                                          </p:val>
                                        </p:tav>
                                      </p:tavLst>
                                    </p:anim>
                                    <p:animEffect transition="in" filter="fade">
                                      <p:cBhvr>
                                        <p:cTn id="15" dur="500"/>
                                        <p:tgtEl>
                                          <p:spTgt spid="57"/>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p:cTn id="28" dur="750" fill="hold"/>
                                        <p:tgtEl>
                                          <p:spTgt spid="63"/>
                                        </p:tgtEl>
                                        <p:attrNameLst>
                                          <p:attrName>ppt_w</p:attrName>
                                        </p:attrNameLst>
                                      </p:cBhvr>
                                      <p:tavLst>
                                        <p:tav tm="0">
                                          <p:val>
                                            <p:fltVal val="0"/>
                                          </p:val>
                                        </p:tav>
                                        <p:tav tm="100000">
                                          <p:val>
                                            <p:strVal val="#ppt_w"/>
                                          </p:val>
                                        </p:tav>
                                      </p:tavLst>
                                    </p:anim>
                                    <p:anim calcmode="lin" valueType="num">
                                      <p:cBhvr>
                                        <p:cTn id="29" dur="750" fill="hold"/>
                                        <p:tgtEl>
                                          <p:spTgt spid="63"/>
                                        </p:tgtEl>
                                        <p:attrNameLst>
                                          <p:attrName>ppt_h</p:attrName>
                                        </p:attrNameLst>
                                      </p:cBhvr>
                                      <p:tavLst>
                                        <p:tav tm="0">
                                          <p:val>
                                            <p:fltVal val="0"/>
                                          </p:val>
                                        </p:tav>
                                        <p:tav tm="100000">
                                          <p:val>
                                            <p:strVal val="#ppt_h"/>
                                          </p:val>
                                        </p:tav>
                                      </p:tavLst>
                                    </p:anim>
                                    <p:anim calcmode="lin" valueType="num">
                                      <p:cBhvr>
                                        <p:cTn id="30" dur="750" fill="hold"/>
                                        <p:tgtEl>
                                          <p:spTgt spid="63"/>
                                        </p:tgtEl>
                                        <p:attrNameLst>
                                          <p:attrName>style.rotation</p:attrName>
                                        </p:attrNameLst>
                                      </p:cBhvr>
                                      <p:tavLst>
                                        <p:tav tm="0">
                                          <p:val>
                                            <p:fltVal val="90"/>
                                          </p:val>
                                        </p:tav>
                                        <p:tav tm="100000">
                                          <p:val>
                                            <p:fltVal val="0"/>
                                          </p:val>
                                        </p:tav>
                                      </p:tavLst>
                                    </p:anim>
                                    <p:animEffect transition="in" filter="fade">
                                      <p:cBhvr>
                                        <p:cTn id="31" dur="750"/>
                                        <p:tgtEl>
                                          <p:spTgt spid="63"/>
                                        </p:tgtEl>
                                      </p:cBhvr>
                                    </p:animEffect>
                                  </p:childTnLst>
                                </p:cTn>
                              </p:par>
                              <p:par>
                                <p:cTn id="32" presetID="31"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p:cTn id="34" dur="750" fill="hold"/>
                                        <p:tgtEl>
                                          <p:spTgt spid="73"/>
                                        </p:tgtEl>
                                        <p:attrNameLst>
                                          <p:attrName>ppt_w</p:attrName>
                                        </p:attrNameLst>
                                      </p:cBhvr>
                                      <p:tavLst>
                                        <p:tav tm="0">
                                          <p:val>
                                            <p:fltVal val="0"/>
                                          </p:val>
                                        </p:tav>
                                        <p:tav tm="100000">
                                          <p:val>
                                            <p:strVal val="#ppt_w"/>
                                          </p:val>
                                        </p:tav>
                                      </p:tavLst>
                                    </p:anim>
                                    <p:anim calcmode="lin" valueType="num">
                                      <p:cBhvr>
                                        <p:cTn id="35" dur="750" fill="hold"/>
                                        <p:tgtEl>
                                          <p:spTgt spid="73"/>
                                        </p:tgtEl>
                                        <p:attrNameLst>
                                          <p:attrName>ppt_h</p:attrName>
                                        </p:attrNameLst>
                                      </p:cBhvr>
                                      <p:tavLst>
                                        <p:tav tm="0">
                                          <p:val>
                                            <p:fltVal val="0"/>
                                          </p:val>
                                        </p:tav>
                                        <p:tav tm="100000">
                                          <p:val>
                                            <p:strVal val="#ppt_h"/>
                                          </p:val>
                                        </p:tav>
                                      </p:tavLst>
                                    </p:anim>
                                    <p:anim calcmode="lin" valueType="num">
                                      <p:cBhvr>
                                        <p:cTn id="36" dur="750" fill="hold"/>
                                        <p:tgtEl>
                                          <p:spTgt spid="73"/>
                                        </p:tgtEl>
                                        <p:attrNameLst>
                                          <p:attrName>style.rotation</p:attrName>
                                        </p:attrNameLst>
                                      </p:cBhvr>
                                      <p:tavLst>
                                        <p:tav tm="0">
                                          <p:val>
                                            <p:fltVal val="90"/>
                                          </p:val>
                                        </p:tav>
                                        <p:tav tm="100000">
                                          <p:val>
                                            <p:fltVal val="0"/>
                                          </p:val>
                                        </p:tav>
                                      </p:tavLst>
                                    </p:anim>
                                    <p:animEffect transition="in" filter="fade">
                                      <p:cBhvr>
                                        <p:cTn id="37" dur="750"/>
                                        <p:tgtEl>
                                          <p:spTgt spid="73"/>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p:tgtEl>
                                          <p:spTgt spid="62"/>
                                        </p:tgtEl>
                                        <p:attrNameLst>
                                          <p:attrName>ppt_y</p:attrName>
                                        </p:attrNameLst>
                                      </p:cBhvr>
                                      <p:tavLst>
                                        <p:tav tm="0">
                                          <p:val>
                                            <p:strVal val="#ppt_y+#ppt_h*1.125000"/>
                                          </p:val>
                                        </p:tav>
                                        <p:tav tm="100000">
                                          <p:val>
                                            <p:strVal val="#ppt_y"/>
                                          </p:val>
                                        </p:tav>
                                      </p:tavLst>
                                    </p:anim>
                                    <p:animEffect transition="in" filter="wipe(up)">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4449242" y="3486598"/>
            <a:ext cx="247650" cy="249238"/>
          </a:xfrm>
          <a:custGeom>
            <a:avLst/>
            <a:gdLst>
              <a:gd name="T0" fmla="*/ 32 w 87"/>
              <a:gd name="T1" fmla="*/ 84 h 88"/>
              <a:gd name="T2" fmla="*/ 36 w 87"/>
              <a:gd name="T3" fmla="*/ 82 h 88"/>
              <a:gd name="T4" fmla="*/ 40 w 87"/>
              <a:gd name="T5" fmla="*/ 87 h 88"/>
              <a:gd name="T6" fmla="*/ 49 w 87"/>
              <a:gd name="T7" fmla="*/ 86 h 88"/>
              <a:gd name="T8" fmla="*/ 53 w 87"/>
              <a:gd name="T9" fmla="*/ 82 h 88"/>
              <a:gd name="T10" fmla="*/ 53 w 87"/>
              <a:gd name="T11" fmla="*/ 37 h 88"/>
              <a:gd name="T12" fmla="*/ 60 w 87"/>
              <a:gd name="T13" fmla="*/ 34 h 88"/>
              <a:gd name="T14" fmla="*/ 60 w 87"/>
              <a:gd name="T15" fmla="*/ 10 h 88"/>
              <a:gd name="T16" fmla="*/ 67 w 87"/>
              <a:gd name="T17" fmla="*/ 9 h 88"/>
              <a:gd name="T18" fmla="*/ 74 w 87"/>
              <a:gd name="T19" fmla="*/ 7 h 88"/>
              <a:gd name="T20" fmla="*/ 78 w 87"/>
              <a:gd name="T21" fmla="*/ 10 h 88"/>
              <a:gd name="T22" fmla="*/ 83 w 87"/>
              <a:gd name="T23" fmla="*/ 7 h 88"/>
              <a:gd name="T24" fmla="*/ 87 w 87"/>
              <a:gd name="T25" fmla="*/ 6 h 88"/>
              <a:gd name="T26" fmla="*/ 87 w 87"/>
              <a:gd name="T27" fmla="*/ 4 h 88"/>
              <a:gd name="T28" fmla="*/ 72 w 87"/>
              <a:gd name="T29" fmla="*/ 5 h 88"/>
              <a:gd name="T30" fmla="*/ 62 w 87"/>
              <a:gd name="T31" fmla="*/ 6 h 88"/>
              <a:gd name="T32" fmla="*/ 47 w 87"/>
              <a:gd name="T33" fmla="*/ 6 h 88"/>
              <a:gd name="T34" fmla="*/ 44 w 87"/>
              <a:gd name="T35" fmla="*/ 4 h 88"/>
              <a:gd name="T36" fmla="*/ 20 w 87"/>
              <a:gd name="T37" fmla="*/ 4 h 88"/>
              <a:gd name="T38" fmla="*/ 14 w 87"/>
              <a:gd name="T39" fmla="*/ 2 h 88"/>
              <a:gd name="T40" fmla="*/ 8 w 87"/>
              <a:gd name="T41" fmla="*/ 2 h 88"/>
              <a:gd name="T42" fmla="*/ 5 w 87"/>
              <a:gd name="T43" fmla="*/ 0 h 88"/>
              <a:gd name="T44" fmla="*/ 2 w 87"/>
              <a:gd name="T45" fmla="*/ 2 h 88"/>
              <a:gd name="T46" fmla="*/ 0 w 87"/>
              <a:gd name="T47" fmla="*/ 2 h 88"/>
              <a:gd name="T48" fmla="*/ 4 w 87"/>
              <a:gd name="T49" fmla="*/ 11 h 88"/>
              <a:gd name="T50" fmla="*/ 11 w 87"/>
              <a:gd name="T51" fmla="*/ 26 h 88"/>
              <a:gd name="T52" fmla="*/ 18 w 87"/>
              <a:gd name="T53" fmla="*/ 40 h 88"/>
              <a:gd name="T54" fmla="*/ 18 w 87"/>
              <a:gd name="T55" fmla="*/ 51 h 88"/>
              <a:gd name="T56" fmla="*/ 20 w 87"/>
              <a:gd name="T57" fmla="*/ 62 h 88"/>
              <a:gd name="T58" fmla="*/ 25 w 87"/>
              <a:gd name="T59" fmla="*/ 79 h 88"/>
              <a:gd name="T60" fmla="*/ 29 w 87"/>
              <a:gd name="T61" fmla="*/ 84 h 88"/>
              <a:gd name="T62" fmla="*/ 32 w 87"/>
              <a:gd name="T63"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88">
                <a:moveTo>
                  <a:pt x="32" y="84"/>
                </a:moveTo>
                <a:cubicBezTo>
                  <a:pt x="32" y="82"/>
                  <a:pt x="35" y="80"/>
                  <a:pt x="36" y="82"/>
                </a:cubicBezTo>
                <a:cubicBezTo>
                  <a:pt x="38" y="84"/>
                  <a:pt x="37" y="87"/>
                  <a:pt x="40" y="87"/>
                </a:cubicBezTo>
                <a:cubicBezTo>
                  <a:pt x="43" y="87"/>
                  <a:pt x="48" y="88"/>
                  <a:pt x="49" y="86"/>
                </a:cubicBezTo>
                <a:cubicBezTo>
                  <a:pt x="49" y="85"/>
                  <a:pt x="53" y="84"/>
                  <a:pt x="53" y="82"/>
                </a:cubicBezTo>
                <a:cubicBezTo>
                  <a:pt x="53" y="80"/>
                  <a:pt x="53" y="38"/>
                  <a:pt x="53" y="37"/>
                </a:cubicBezTo>
                <a:cubicBezTo>
                  <a:pt x="53" y="35"/>
                  <a:pt x="60" y="37"/>
                  <a:pt x="60" y="34"/>
                </a:cubicBezTo>
                <a:cubicBezTo>
                  <a:pt x="60" y="31"/>
                  <a:pt x="60" y="10"/>
                  <a:pt x="60" y="10"/>
                </a:cubicBezTo>
                <a:cubicBezTo>
                  <a:pt x="60" y="10"/>
                  <a:pt x="65" y="10"/>
                  <a:pt x="67" y="9"/>
                </a:cubicBezTo>
                <a:cubicBezTo>
                  <a:pt x="68" y="9"/>
                  <a:pt x="73" y="6"/>
                  <a:pt x="74" y="7"/>
                </a:cubicBezTo>
                <a:cubicBezTo>
                  <a:pt x="75" y="8"/>
                  <a:pt x="77" y="11"/>
                  <a:pt x="78" y="10"/>
                </a:cubicBezTo>
                <a:cubicBezTo>
                  <a:pt x="79" y="9"/>
                  <a:pt x="81" y="7"/>
                  <a:pt x="83" y="7"/>
                </a:cubicBezTo>
                <a:cubicBezTo>
                  <a:pt x="84" y="7"/>
                  <a:pt x="86" y="6"/>
                  <a:pt x="87" y="6"/>
                </a:cubicBezTo>
                <a:cubicBezTo>
                  <a:pt x="87" y="5"/>
                  <a:pt x="87" y="5"/>
                  <a:pt x="87" y="4"/>
                </a:cubicBezTo>
                <a:cubicBezTo>
                  <a:pt x="87" y="3"/>
                  <a:pt x="74" y="5"/>
                  <a:pt x="72" y="5"/>
                </a:cubicBezTo>
                <a:cubicBezTo>
                  <a:pt x="70" y="6"/>
                  <a:pt x="64" y="7"/>
                  <a:pt x="62" y="6"/>
                </a:cubicBezTo>
                <a:cubicBezTo>
                  <a:pt x="60" y="5"/>
                  <a:pt x="47" y="6"/>
                  <a:pt x="47" y="6"/>
                </a:cubicBezTo>
                <a:cubicBezTo>
                  <a:pt x="44" y="4"/>
                  <a:pt x="44" y="4"/>
                  <a:pt x="44" y="4"/>
                </a:cubicBezTo>
                <a:cubicBezTo>
                  <a:pt x="44" y="4"/>
                  <a:pt x="23" y="4"/>
                  <a:pt x="20" y="4"/>
                </a:cubicBezTo>
                <a:cubicBezTo>
                  <a:pt x="18" y="4"/>
                  <a:pt x="16" y="3"/>
                  <a:pt x="14" y="2"/>
                </a:cubicBezTo>
                <a:cubicBezTo>
                  <a:pt x="12" y="1"/>
                  <a:pt x="10" y="1"/>
                  <a:pt x="8" y="2"/>
                </a:cubicBezTo>
                <a:cubicBezTo>
                  <a:pt x="5" y="3"/>
                  <a:pt x="6" y="0"/>
                  <a:pt x="5" y="0"/>
                </a:cubicBezTo>
                <a:cubicBezTo>
                  <a:pt x="3" y="0"/>
                  <a:pt x="2" y="2"/>
                  <a:pt x="2" y="2"/>
                </a:cubicBezTo>
                <a:cubicBezTo>
                  <a:pt x="0" y="2"/>
                  <a:pt x="0" y="2"/>
                  <a:pt x="0" y="2"/>
                </a:cubicBezTo>
                <a:cubicBezTo>
                  <a:pt x="0" y="5"/>
                  <a:pt x="2" y="8"/>
                  <a:pt x="4" y="11"/>
                </a:cubicBezTo>
                <a:cubicBezTo>
                  <a:pt x="6" y="15"/>
                  <a:pt x="9" y="21"/>
                  <a:pt x="11" y="26"/>
                </a:cubicBezTo>
                <a:cubicBezTo>
                  <a:pt x="12" y="31"/>
                  <a:pt x="17" y="36"/>
                  <a:pt x="18" y="40"/>
                </a:cubicBezTo>
                <a:cubicBezTo>
                  <a:pt x="19" y="44"/>
                  <a:pt x="17" y="49"/>
                  <a:pt x="18" y="51"/>
                </a:cubicBezTo>
                <a:cubicBezTo>
                  <a:pt x="19" y="54"/>
                  <a:pt x="20" y="58"/>
                  <a:pt x="20" y="62"/>
                </a:cubicBezTo>
                <a:cubicBezTo>
                  <a:pt x="21" y="66"/>
                  <a:pt x="21" y="75"/>
                  <a:pt x="25" y="79"/>
                </a:cubicBezTo>
                <a:cubicBezTo>
                  <a:pt x="27" y="80"/>
                  <a:pt x="28" y="82"/>
                  <a:pt x="29" y="84"/>
                </a:cubicBezTo>
                <a:cubicBezTo>
                  <a:pt x="31" y="85"/>
                  <a:pt x="32" y="85"/>
                  <a:pt x="32" y="8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Freeform 9"/>
          <p:cNvSpPr/>
          <p:nvPr/>
        </p:nvSpPr>
        <p:spPr bwMode="auto">
          <a:xfrm>
            <a:off x="4696892" y="3459610"/>
            <a:ext cx="160338" cy="134938"/>
          </a:xfrm>
          <a:custGeom>
            <a:avLst/>
            <a:gdLst>
              <a:gd name="T0" fmla="*/ 37 w 56"/>
              <a:gd name="T1" fmla="*/ 2 h 47"/>
              <a:gd name="T2" fmla="*/ 36 w 56"/>
              <a:gd name="T3" fmla="*/ 0 h 47"/>
              <a:gd name="T4" fmla="*/ 30 w 56"/>
              <a:gd name="T5" fmla="*/ 0 h 47"/>
              <a:gd name="T6" fmla="*/ 26 w 56"/>
              <a:gd name="T7" fmla="*/ 3 h 47"/>
              <a:gd name="T8" fmla="*/ 20 w 56"/>
              <a:gd name="T9" fmla="*/ 8 h 47"/>
              <a:gd name="T10" fmla="*/ 13 w 56"/>
              <a:gd name="T11" fmla="*/ 16 h 47"/>
              <a:gd name="T12" fmla="*/ 4 w 56"/>
              <a:gd name="T13" fmla="*/ 14 h 47"/>
              <a:gd name="T14" fmla="*/ 0 w 56"/>
              <a:gd name="T15" fmla="*/ 15 h 47"/>
              <a:gd name="T16" fmla="*/ 4 w 56"/>
              <a:gd name="T17" fmla="*/ 19 h 47"/>
              <a:gd name="T18" fmla="*/ 8 w 56"/>
              <a:gd name="T19" fmla="*/ 27 h 47"/>
              <a:gd name="T20" fmla="*/ 15 w 56"/>
              <a:gd name="T21" fmla="*/ 32 h 47"/>
              <a:gd name="T22" fmla="*/ 18 w 56"/>
              <a:gd name="T23" fmla="*/ 37 h 47"/>
              <a:gd name="T24" fmla="*/ 23 w 56"/>
              <a:gd name="T25" fmla="*/ 42 h 47"/>
              <a:gd name="T26" fmla="*/ 27 w 56"/>
              <a:gd name="T27" fmla="*/ 45 h 47"/>
              <a:gd name="T28" fmla="*/ 34 w 56"/>
              <a:gd name="T29" fmla="*/ 46 h 47"/>
              <a:gd name="T30" fmla="*/ 42 w 56"/>
              <a:gd name="T31" fmla="*/ 47 h 47"/>
              <a:gd name="T32" fmla="*/ 49 w 56"/>
              <a:gd name="T33" fmla="*/ 41 h 47"/>
              <a:gd name="T34" fmla="*/ 51 w 56"/>
              <a:gd name="T35" fmla="*/ 34 h 47"/>
              <a:gd name="T36" fmla="*/ 54 w 56"/>
              <a:gd name="T37" fmla="*/ 29 h 47"/>
              <a:gd name="T38" fmla="*/ 52 w 56"/>
              <a:gd name="T39" fmla="*/ 23 h 47"/>
              <a:gd name="T40" fmla="*/ 54 w 56"/>
              <a:gd name="T41" fmla="*/ 17 h 47"/>
              <a:gd name="T42" fmla="*/ 54 w 56"/>
              <a:gd name="T43" fmla="*/ 7 h 47"/>
              <a:gd name="T44" fmla="*/ 46 w 56"/>
              <a:gd name="T45" fmla="*/ 4 h 47"/>
              <a:gd name="T46" fmla="*/ 37 w 56"/>
              <a:gd name="T4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7">
                <a:moveTo>
                  <a:pt x="37" y="2"/>
                </a:moveTo>
                <a:cubicBezTo>
                  <a:pt x="36" y="0"/>
                  <a:pt x="36" y="0"/>
                  <a:pt x="36" y="0"/>
                </a:cubicBezTo>
                <a:cubicBezTo>
                  <a:pt x="30" y="0"/>
                  <a:pt x="30" y="0"/>
                  <a:pt x="30" y="0"/>
                </a:cubicBezTo>
                <a:cubicBezTo>
                  <a:pt x="26" y="1"/>
                  <a:pt x="26" y="2"/>
                  <a:pt x="26" y="3"/>
                </a:cubicBezTo>
                <a:cubicBezTo>
                  <a:pt x="26" y="4"/>
                  <a:pt x="22" y="7"/>
                  <a:pt x="20" y="8"/>
                </a:cubicBezTo>
                <a:cubicBezTo>
                  <a:pt x="17" y="9"/>
                  <a:pt x="14" y="15"/>
                  <a:pt x="13" y="16"/>
                </a:cubicBezTo>
                <a:cubicBezTo>
                  <a:pt x="11" y="17"/>
                  <a:pt x="6" y="15"/>
                  <a:pt x="4" y="14"/>
                </a:cubicBezTo>
                <a:cubicBezTo>
                  <a:pt x="3" y="14"/>
                  <a:pt x="2" y="15"/>
                  <a:pt x="0" y="15"/>
                </a:cubicBezTo>
                <a:cubicBezTo>
                  <a:pt x="1" y="17"/>
                  <a:pt x="4" y="19"/>
                  <a:pt x="4" y="19"/>
                </a:cubicBezTo>
                <a:cubicBezTo>
                  <a:pt x="5" y="19"/>
                  <a:pt x="6" y="26"/>
                  <a:pt x="8" y="27"/>
                </a:cubicBezTo>
                <a:cubicBezTo>
                  <a:pt x="11" y="28"/>
                  <a:pt x="15" y="31"/>
                  <a:pt x="15" y="32"/>
                </a:cubicBezTo>
                <a:cubicBezTo>
                  <a:pt x="15" y="33"/>
                  <a:pt x="18" y="35"/>
                  <a:pt x="18" y="37"/>
                </a:cubicBezTo>
                <a:cubicBezTo>
                  <a:pt x="18" y="39"/>
                  <a:pt x="21" y="42"/>
                  <a:pt x="23" y="42"/>
                </a:cubicBezTo>
                <a:cubicBezTo>
                  <a:pt x="27" y="42"/>
                  <a:pt x="27" y="44"/>
                  <a:pt x="27" y="45"/>
                </a:cubicBezTo>
                <a:cubicBezTo>
                  <a:pt x="27" y="46"/>
                  <a:pt x="33" y="45"/>
                  <a:pt x="34" y="46"/>
                </a:cubicBezTo>
                <a:cubicBezTo>
                  <a:pt x="35" y="47"/>
                  <a:pt x="40" y="47"/>
                  <a:pt x="42" y="47"/>
                </a:cubicBezTo>
                <a:cubicBezTo>
                  <a:pt x="44" y="45"/>
                  <a:pt x="48" y="42"/>
                  <a:pt x="49" y="41"/>
                </a:cubicBezTo>
                <a:cubicBezTo>
                  <a:pt x="51" y="38"/>
                  <a:pt x="49" y="35"/>
                  <a:pt x="51" y="34"/>
                </a:cubicBezTo>
                <a:cubicBezTo>
                  <a:pt x="52" y="33"/>
                  <a:pt x="56" y="29"/>
                  <a:pt x="54" y="29"/>
                </a:cubicBezTo>
                <a:cubicBezTo>
                  <a:pt x="53" y="28"/>
                  <a:pt x="54" y="25"/>
                  <a:pt x="52" y="23"/>
                </a:cubicBezTo>
                <a:cubicBezTo>
                  <a:pt x="50" y="22"/>
                  <a:pt x="54" y="21"/>
                  <a:pt x="54" y="17"/>
                </a:cubicBezTo>
                <a:cubicBezTo>
                  <a:pt x="54" y="14"/>
                  <a:pt x="55" y="7"/>
                  <a:pt x="54" y="7"/>
                </a:cubicBezTo>
                <a:cubicBezTo>
                  <a:pt x="53" y="6"/>
                  <a:pt x="49" y="6"/>
                  <a:pt x="46" y="4"/>
                </a:cubicBezTo>
                <a:cubicBezTo>
                  <a:pt x="43" y="2"/>
                  <a:pt x="37" y="2"/>
                  <a:pt x="37"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0"/>
          <p:cNvSpPr/>
          <p:nvPr/>
        </p:nvSpPr>
        <p:spPr bwMode="auto">
          <a:xfrm>
            <a:off x="4600055" y="3502473"/>
            <a:ext cx="173038" cy="192088"/>
          </a:xfrm>
          <a:custGeom>
            <a:avLst/>
            <a:gdLst>
              <a:gd name="T0" fmla="*/ 57 w 61"/>
              <a:gd name="T1" fmla="*/ 27 h 67"/>
              <a:gd name="T2" fmla="*/ 52 w 61"/>
              <a:gd name="T3" fmla="*/ 22 h 67"/>
              <a:gd name="T4" fmla="*/ 49 w 61"/>
              <a:gd name="T5" fmla="*/ 17 h 67"/>
              <a:gd name="T6" fmla="*/ 42 w 61"/>
              <a:gd name="T7" fmla="*/ 12 h 67"/>
              <a:gd name="T8" fmla="*/ 38 w 61"/>
              <a:gd name="T9" fmla="*/ 4 h 67"/>
              <a:gd name="T10" fmla="*/ 34 w 61"/>
              <a:gd name="T11" fmla="*/ 0 h 67"/>
              <a:gd name="T12" fmla="*/ 30 w 61"/>
              <a:gd name="T13" fmla="*/ 1 h 67"/>
              <a:gd name="T14" fmla="*/ 25 w 61"/>
              <a:gd name="T15" fmla="*/ 4 h 67"/>
              <a:gd name="T16" fmla="*/ 21 w 61"/>
              <a:gd name="T17" fmla="*/ 1 h 67"/>
              <a:gd name="T18" fmla="*/ 14 w 61"/>
              <a:gd name="T19" fmla="*/ 3 h 67"/>
              <a:gd name="T20" fmla="*/ 7 w 61"/>
              <a:gd name="T21" fmla="*/ 4 h 67"/>
              <a:gd name="T22" fmla="*/ 7 w 61"/>
              <a:gd name="T23" fmla="*/ 28 h 67"/>
              <a:gd name="T24" fmla="*/ 0 w 61"/>
              <a:gd name="T25" fmla="*/ 31 h 67"/>
              <a:gd name="T26" fmla="*/ 0 w 61"/>
              <a:gd name="T27" fmla="*/ 51 h 67"/>
              <a:gd name="T28" fmla="*/ 3 w 61"/>
              <a:gd name="T29" fmla="*/ 53 h 67"/>
              <a:gd name="T30" fmla="*/ 6 w 61"/>
              <a:gd name="T31" fmla="*/ 61 h 67"/>
              <a:gd name="T32" fmla="*/ 4 w 61"/>
              <a:gd name="T33" fmla="*/ 62 h 67"/>
              <a:gd name="T34" fmla="*/ 5 w 61"/>
              <a:gd name="T35" fmla="*/ 65 h 67"/>
              <a:gd name="T36" fmla="*/ 12 w 61"/>
              <a:gd name="T37" fmla="*/ 65 h 67"/>
              <a:gd name="T38" fmla="*/ 19 w 61"/>
              <a:gd name="T39" fmla="*/ 58 h 67"/>
              <a:gd name="T40" fmla="*/ 23 w 61"/>
              <a:gd name="T41" fmla="*/ 54 h 67"/>
              <a:gd name="T42" fmla="*/ 31 w 61"/>
              <a:gd name="T43" fmla="*/ 57 h 67"/>
              <a:gd name="T44" fmla="*/ 38 w 61"/>
              <a:gd name="T45" fmla="*/ 54 h 67"/>
              <a:gd name="T46" fmla="*/ 41 w 61"/>
              <a:gd name="T47" fmla="*/ 49 h 67"/>
              <a:gd name="T48" fmla="*/ 46 w 61"/>
              <a:gd name="T49" fmla="*/ 44 h 67"/>
              <a:gd name="T50" fmla="*/ 49 w 61"/>
              <a:gd name="T51" fmla="*/ 40 h 67"/>
              <a:gd name="T52" fmla="*/ 55 w 61"/>
              <a:gd name="T53" fmla="*/ 36 h 67"/>
              <a:gd name="T54" fmla="*/ 59 w 61"/>
              <a:gd name="T55" fmla="*/ 33 h 67"/>
              <a:gd name="T56" fmla="*/ 61 w 61"/>
              <a:gd name="T57" fmla="*/ 30 h 67"/>
              <a:gd name="T58" fmla="*/ 61 w 61"/>
              <a:gd name="T59" fmla="*/ 30 h 67"/>
              <a:gd name="T60" fmla="*/ 57 w 61"/>
              <a:gd name="T6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67">
                <a:moveTo>
                  <a:pt x="57" y="27"/>
                </a:moveTo>
                <a:cubicBezTo>
                  <a:pt x="55" y="27"/>
                  <a:pt x="52" y="24"/>
                  <a:pt x="52" y="22"/>
                </a:cubicBezTo>
                <a:cubicBezTo>
                  <a:pt x="52" y="20"/>
                  <a:pt x="49" y="18"/>
                  <a:pt x="49" y="17"/>
                </a:cubicBezTo>
                <a:cubicBezTo>
                  <a:pt x="49" y="16"/>
                  <a:pt x="45" y="13"/>
                  <a:pt x="42" y="12"/>
                </a:cubicBezTo>
                <a:cubicBezTo>
                  <a:pt x="40" y="11"/>
                  <a:pt x="39" y="4"/>
                  <a:pt x="38" y="4"/>
                </a:cubicBezTo>
                <a:cubicBezTo>
                  <a:pt x="38" y="4"/>
                  <a:pt x="35" y="2"/>
                  <a:pt x="34" y="0"/>
                </a:cubicBezTo>
                <a:cubicBezTo>
                  <a:pt x="33" y="0"/>
                  <a:pt x="31" y="1"/>
                  <a:pt x="30" y="1"/>
                </a:cubicBezTo>
                <a:cubicBezTo>
                  <a:pt x="28" y="1"/>
                  <a:pt x="26" y="3"/>
                  <a:pt x="25" y="4"/>
                </a:cubicBezTo>
                <a:cubicBezTo>
                  <a:pt x="24" y="5"/>
                  <a:pt x="22" y="2"/>
                  <a:pt x="21" y="1"/>
                </a:cubicBezTo>
                <a:cubicBezTo>
                  <a:pt x="20" y="0"/>
                  <a:pt x="15" y="3"/>
                  <a:pt x="14" y="3"/>
                </a:cubicBezTo>
                <a:cubicBezTo>
                  <a:pt x="12" y="4"/>
                  <a:pt x="7" y="4"/>
                  <a:pt x="7" y="4"/>
                </a:cubicBezTo>
                <a:cubicBezTo>
                  <a:pt x="7" y="4"/>
                  <a:pt x="7" y="25"/>
                  <a:pt x="7" y="28"/>
                </a:cubicBezTo>
                <a:cubicBezTo>
                  <a:pt x="7" y="31"/>
                  <a:pt x="0" y="29"/>
                  <a:pt x="0" y="31"/>
                </a:cubicBezTo>
                <a:cubicBezTo>
                  <a:pt x="0" y="31"/>
                  <a:pt x="0" y="41"/>
                  <a:pt x="0" y="51"/>
                </a:cubicBezTo>
                <a:cubicBezTo>
                  <a:pt x="2" y="51"/>
                  <a:pt x="3" y="52"/>
                  <a:pt x="3" y="53"/>
                </a:cubicBezTo>
                <a:cubicBezTo>
                  <a:pt x="4" y="55"/>
                  <a:pt x="6" y="59"/>
                  <a:pt x="6" y="61"/>
                </a:cubicBezTo>
                <a:cubicBezTo>
                  <a:pt x="5" y="62"/>
                  <a:pt x="4" y="61"/>
                  <a:pt x="4" y="62"/>
                </a:cubicBezTo>
                <a:cubicBezTo>
                  <a:pt x="4" y="64"/>
                  <a:pt x="3" y="65"/>
                  <a:pt x="5" y="65"/>
                </a:cubicBezTo>
                <a:cubicBezTo>
                  <a:pt x="7" y="65"/>
                  <a:pt x="11" y="67"/>
                  <a:pt x="12" y="65"/>
                </a:cubicBezTo>
                <a:cubicBezTo>
                  <a:pt x="14" y="63"/>
                  <a:pt x="18" y="60"/>
                  <a:pt x="19" y="58"/>
                </a:cubicBezTo>
                <a:cubicBezTo>
                  <a:pt x="19" y="56"/>
                  <a:pt x="20" y="52"/>
                  <a:pt x="23" y="54"/>
                </a:cubicBezTo>
                <a:cubicBezTo>
                  <a:pt x="27" y="56"/>
                  <a:pt x="27" y="57"/>
                  <a:pt x="31" y="57"/>
                </a:cubicBezTo>
                <a:cubicBezTo>
                  <a:pt x="36" y="57"/>
                  <a:pt x="37" y="57"/>
                  <a:pt x="38" y="54"/>
                </a:cubicBezTo>
                <a:cubicBezTo>
                  <a:pt x="39" y="51"/>
                  <a:pt x="38" y="49"/>
                  <a:pt x="41" y="49"/>
                </a:cubicBezTo>
                <a:cubicBezTo>
                  <a:pt x="43" y="49"/>
                  <a:pt x="46" y="46"/>
                  <a:pt x="46" y="44"/>
                </a:cubicBezTo>
                <a:cubicBezTo>
                  <a:pt x="46" y="43"/>
                  <a:pt x="48" y="40"/>
                  <a:pt x="49" y="40"/>
                </a:cubicBezTo>
                <a:cubicBezTo>
                  <a:pt x="51" y="40"/>
                  <a:pt x="54" y="38"/>
                  <a:pt x="55" y="36"/>
                </a:cubicBezTo>
                <a:cubicBezTo>
                  <a:pt x="55" y="34"/>
                  <a:pt x="58" y="34"/>
                  <a:pt x="59" y="33"/>
                </a:cubicBezTo>
                <a:cubicBezTo>
                  <a:pt x="60" y="33"/>
                  <a:pt x="61" y="31"/>
                  <a:pt x="61" y="30"/>
                </a:cubicBezTo>
                <a:cubicBezTo>
                  <a:pt x="61" y="30"/>
                  <a:pt x="61" y="30"/>
                  <a:pt x="61" y="30"/>
                </a:cubicBezTo>
                <a:cubicBezTo>
                  <a:pt x="61" y="29"/>
                  <a:pt x="61" y="27"/>
                  <a:pt x="57"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1"/>
          <p:cNvSpPr/>
          <p:nvPr/>
        </p:nvSpPr>
        <p:spPr bwMode="auto">
          <a:xfrm>
            <a:off x="4804842" y="3665985"/>
            <a:ext cx="28575" cy="33338"/>
          </a:xfrm>
          <a:custGeom>
            <a:avLst/>
            <a:gdLst>
              <a:gd name="T0" fmla="*/ 5 w 10"/>
              <a:gd name="T1" fmla="*/ 0 h 12"/>
              <a:gd name="T2" fmla="*/ 0 w 10"/>
              <a:gd name="T3" fmla="*/ 5 h 12"/>
              <a:gd name="T4" fmla="*/ 5 w 10"/>
              <a:gd name="T5" fmla="*/ 12 h 12"/>
              <a:gd name="T6" fmla="*/ 9 w 10"/>
              <a:gd name="T7" fmla="*/ 10 h 12"/>
              <a:gd name="T8" fmla="*/ 10 w 10"/>
              <a:gd name="T9" fmla="*/ 8 h 12"/>
              <a:gd name="T10" fmla="*/ 9 w 10"/>
              <a:gd name="T11" fmla="*/ 2 h 12"/>
              <a:gd name="T12" fmla="*/ 5 w 1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5" y="0"/>
                </a:moveTo>
                <a:cubicBezTo>
                  <a:pt x="3" y="0"/>
                  <a:pt x="0" y="4"/>
                  <a:pt x="0" y="5"/>
                </a:cubicBezTo>
                <a:cubicBezTo>
                  <a:pt x="0" y="6"/>
                  <a:pt x="3" y="12"/>
                  <a:pt x="5" y="12"/>
                </a:cubicBezTo>
                <a:cubicBezTo>
                  <a:pt x="7" y="12"/>
                  <a:pt x="8" y="12"/>
                  <a:pt x="9" y="10"/>
                </a:cubicBezTo>
                <a:cubicBezTo>
                  <a:pt x="9" y="9"/>
                  <a:pt x="9" y="9"/>
                  <a:pt x="10" y="8"/>
                </a:cubicBezTo>
                <a:cubicBezTo>
                  <a:pt x="10" y="7"/>
                  <a:pt x="9" y="4"/>
                  <a:pt x="9" y="2"/>
                </a:cubicBezTo>
                <a:cubicBezTo>
                  <a:pt x="8" y="1"/>
                  <a:pt x="6" y="0"/>
                  <a:pt x="5"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2"/>
          <p:cNvSpPr/>
          <p:nvPr/>
        </p:nvSpPr>
        <p:spPr bwMode="auto">
          <a:xfrm>
            <a:off x="4736580" y="3723135"/>
            <a:ext cx="42863" cy="47625"/>
          </a:xfrm>
          <a:custGeom>
            <a:avLst/>
            <a:gdLst>
              <a:gd name="T0" fmla="*/ 11 w 15"/>
              <a:gd name="T1" fmla="*/ 2 h 17"/>
              <a:gd name="T2" fmla="*/ 4 w 15"/>
              <a:gd name="T3" fmla="*/ 4 h 17"/>
              <a:gd name="T4" fmla="*/ 0 w 15"/>
              <a:gd name="T5" fmla="*/ 11 h 17"/>
              <a:gd name="T6" fmla="*/ 4 w 15"/>
              <a:gd name="T7" fmla="*/ 16 h 17"/>
              <a:gd name="T8" fmla="*/ 6 w 15"/>
              <a:gd name="T9" fmla="*/ 17 h 17"/>
              <a:gd name="T10" fmla="*/ 8 w 15"/>
              <a:gd name="T11" fmla="*/ 13 h 17"/>
              <a:gd name="T12" fmla="*/ 13 w 15"/>
              <a:gd name="T13" fmla="*/ 12 h 17"/>
              <a:gd name="T14" fmla="*/ 15 w 15"/>
              <a:gd name="T15" fmla="*/ 7 h 17"/>
              <a:gd name="T16" fmla="*/ 11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1" y="2"/>
                </a:moveTo>
                <a:cubicBezTo>
                  <a:pt x="10" y="0"/>
                  <a:pt x="4" y="3"/>
                  <a:pt x="4" y="4"/>
                </a:cubicBezTo>
                <a:cubicBezTo>
                  <a:pt x="3" y="6"/>
                  <a:pt x="0" y="11"/>
                  <a:pt x="0" y="11"/>
                </a:cubicBezTo>
                <a:cubicBezTo>
                  <a:pt x="4" y="16"/>
                  <a:pt x="4" y="16"/>
                  <a:pt x="4" y="16"/>
                </a:cubicBezTo>
                <a:cubicBezTo>
                  <a:pt x="6" y="17"/>
                  <a:pt x="6" y="17"/>
                  <a:pt x="6" y="17"/>
                </a:cubicBezTo>
                <a:cubicBezTo>
                  <a:pt x="6" y="17"/>
                  <a:pt x="7" y="15"/>
                  <a:pt x="8" y="13"/>
                </a:cubicBezTo>
                <a:cubicBezTo>
                  <a:pt x="9" y="11"/>
                  <a:pt x="13" y="13"/>
                  <a:pt x="13" y="12"/>
                </a:cubicBezTo>
                <a:cubicBezTo>
                  <a:pt x="13" y="10"/>
                  <a:pt x="15" y="8"/>
                  <a:pt x="15" y="7"/>
                </a:cubicBezTo>
                <a:cubicBezTo>
                  <a:pt x="15" y="5"/>
                  <a:pt x="11" y="3"/>
                  <a:pt x="11"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3"/>
          <p:cNvSpPr>
            <a:spLocks noEditPoints="1"/>
          </p:cNvSpPr>
          <p:nvPr/>
        </p:nvSpPr>
        <p:spPr bwMode="auto">
          <a:xfrm>
            <a:off x="4531792" y="3588198"/>
            <a:ext cx="315913" cy="276225"/>
          </a:xfrm>
          <a:custGeom>
            <a:avLst/>
            <a:gdLst>
              <a:gd name="T0" fmla="*/ 106 w 111"/>
              <a:gd name="T1" fmla="*/ 36 h 97"/>
              <a:gd name="T2" fmla="*/ 106 w 111"/>
              <a:gd name="T3" fmla="*/ 35 h 97"/>
              <a:gd name="T4" fmla="*/ 105 w 111"/>
              <a:gd name="T5" fmla="*/ 37 h 97"/>
              <a:gd name="T6" fmla="*/ 101 w 111"/>
              <a:gd name="T7" fmla="*/ 39 h 97"/>
              <a:gd name="T8" fmla="*/ 96 w 111"/>
              <a:gd name="T9" fmla="*/ 32 h 97"/>
              <a:gd name="T10" fmla="*/ 101 w 111"/>
              <a:gd name="T11" fmla="*/ 27 h 97"/>
              <a:gd name="T12" fmla="*/ 105 w 111"/>
              <a:gd name="T13" fmla="*/ 29 h 97"/>
              <a:gd name="T14" fmla="*/ 105 w 111"/>
              <a:gd name="T15" fmla="*/ 28 h 97"/>
              <a:gd name="T16" fmla="*/ 104 w 111"/>
              <a:gd name="T17" fmla="*/ 16 h 97"/>
              <a:gd name="T18" fmla="*/ 100 w 111"/>
              <a:gd name="T19" fmla="*/ 3 h 97"/>
              <a:gd name="T20" fmla="*/ 92 w 111"/>
              <a:gd name="T21" fmla="*/ 1 h 97"/>
              <a:gd name="T22" fmla="*/ 85 w 111"/>
              <a:gd name="T23" fmla="*/ 0 h 97"/>
              <a:gd name="T24" fmla="*/ 83 w 111"/>
              <a:gd name="T25" fmla="*/ 3 h 97"/>
              <a:gd name="T26" fmla="*/ 79 w 111"/>
              <a:gd name="T27" fmla="*/ 6 h 97"/>
              <a:gd name="T28" fmla="*/ 73 w 111"/>
              <a:gd name="T29" fmla="*/ 10 h 97"/>
              <a:gd name="T30" fmla="*/ 70 w 111"/>
              <a:gd name="T31" fmla="*/ 14 h 97"/>
              <a:gd name="T32" fmla="*/ 65 w 111"/>
              <a:gd name="T33" fmla="*/ 19 h 97"/>
              <a:gd name="T34" fmla="*/ 62 w 111"/>
              <a:gd name="T35" fmla="*/ 24 h 97"/>
              <a:gd name="T36" fmla="*/ 55 w 111"/>
              <a:gd name="T37" fmla="*/ 27 h 97"/>
              <a:gd name="T38" fmla="*/ 47 w 111"/>
              <a:gd name="T39" fmla="*/ 24 h 97"/>
              <a:gd name="T40" fmla="*/ 43 w 111"/>
              <a:gd name="T41" fmla="*/ 28 h 97"/>
              <a:gd name="T42" fmla="*/ 36 w 111"/>
              <a:gd name="T43" fmla="*/ 35 h 97"/>
              <a:gd name="T44" fmla="*/ 29 w 111"/>
              <a:gd name="T45" fmla="*/ 35 h 97"/>
              <a:gd name="T46" fmla="*/ 28 w 111"/>
              <a:gd name="T47" fmla="*/ 32 h 97"/>
              <a:gd name="T48" fmla="*/ 30 w 111"/>
              <a:gd name="T49" fmla="*/ 31 h 97"/>
              <a:gd name="T50" fmla="*/ 27 w 111"/>
              <a:gd name="T51" fmla="*/ 23 h 97"/>
              <a:gd name="T52" fmla="*/ 24 w 111"/>
              <a:gd name="T53" fmla="*/ 21 h 97"/>
              <a:gd name="T54" fmla="*/ 24 w 111"/>
              <a:gd name="T55" fmla="*/ 46 h 97"/>
              <a:gd name="T56" fmla="*/ 20 w 111"/>
              <a:gd name="T57" fmla="*/ 50 h 97"/>
              <a:gd name="T58" fmla="*/ 11 w 111"/>
              <a:gd name="T59" fmla="*/ 51 h 97"/>
              <a:gd name="T60" fmla="*/ 7 w 111"/>
              <a:gd name="T61" fmla="*/ 46 h 97"/>
              <a:gd name="T62" fmla="*/ 3 w 111"/>
              <a:gd name="T63" fmla="*/ 48 h 97"/>
              <a:gd name="T64" fmla="*/ 0 w 111"/>
              <a:gd name="T65" fmla="*/ 48 h 97"/>
              <a:gd name="T66" fmla="*/ 6 w 111"/>
              <a:gd name="T67" fmla="*/ 59 h 97"/>
              <a:gd name="T68" fmla="*/ 12 w 111"/>
              <a:gd name="T69" fmla="*/ 73 h 97"/>
              <a:gd name="T70" fmla="*/ 12 w 111"/>
              <a:gd name="T71" fmla="*/ 80 h 97"/>
              <a:gd name="T72" fmla="*/ 12 w 111"/>
              <a:gd name="T73" fmla="*/ 85 h 97"/>
              <a:gd name="T74" fmla="*/ 15 w 111"/>
              <a:gd name="T75" fmla="*/ 91 h 97"/>
              <a:gd name="T76" fmla="*/ 17 w 111"/>
              <a:gd name="T77" fmla="*/ 93 h 97"/>
              <a:gd name="T78" fmla="*/ 21 w 111"/>
              <a:gd name="T79" fmla="*/ 96 h 97"/>
              <a:gd name="T80" fmla="*/ 26 w 111"/>
              <a:gd name="T81" fmla="*/ 95 h 97"/>
              <a:gd name="T82" fmla="*/ 34 w 111"/>
              <a:gd name="T83" fmla="*/ 93 h 97"/>
              <a:gd name="T84" fmla="*/ 40 w 111"/>
              <a:gd name="T85" fmla="*/ 91 h 97"/>
              <a:gd name="T86" fmla="*/ 51 w 111"/>
              <a:gd name="T87" fmla="*/ 91 h 97"/>
              <a:gd name="T88" fmla="*/ 57 w 111"/>
              <a:gd name="T89" fmla="*/ 90 h 97"/>
              <a:gd name="T90" fmla="*/ 62 w 111"/>
              <a:gd name="T91" fmla="*/ 89 h 97"/>
              <a:gd name="T92" fmla="*/ 67 w 111"/>
              <a:gd name="T93" fmla="*/ 87 h 97"/>
              <a:gd name="T94" fmla="*/ 81 w 111"/>
              <a:gd name="T95" fmla="*/ 78 h 97"/>
              <a:gd name="T96" fmla="*/ 98 w 111"/>
              <a:gd name="T97" fmla="*/ 58 h 97"/>
              <a:gd name="T98" fmla="*/ 108 w 111"/>
              <a:gd name="T99" fmla="*/ 47 h 97"/>
              <a:gd name="T100" fmla="*/ 111 w 111"/>
              <a:gd name="T101" fmla="*/ 36 h 97"/>
              <a:gd name="T102" fmla="*/ 106 w 111"/>
              <a:gd name="T103" fmla="*/ 36 h 97"/>
              <a:gd name="T104" fmla="*/ 85 w 111"/>
              <a:gd name="T105" fmla="*/ 59 h 97"/>
              <a:gd name="T106" fmla="*/ 80 w 111"/>
              <a:gd name="T107" fmla="*/ 60 h 97"/>
              <a:gd name="T108" fmla="*/ 78 w 111"/>
              <a:gd name="T109" fmla="*/ 64 h 97"/>
              <a:gd name="T110" fmla="*/ 76 w 111"/>
              <a:gd name="T111" fmla="*/ 63 h 97"/>
              <a:gd name="T112" fmla="*/ 72 w 111"/>
              <a:gd name="T113" fmla="*/ 58 h 97"/>
              <a:gd name="T114" fmla="*/ 76 w 111"/>
              <a:gd name="T115" fmla="*/ 51 h 97"/>
              <a:gd name="T116" fmla="*/ 83 w 111"/>
              <a:gd name="T117" fmla="*/ 49 h 97"/>
              <a:gd name="T118" fmla="*/ 87 w 111"/>
              <a:gd name="T119" fmla="*/ 54 h 97"/>
              <a:gd name="T120" fmla="*/ 85 w 111"/>
              <a:gd name="T121"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7">
                <a:moveTo>
                  <a:pt x="106" y="36"/>
                </a:moveTo>
                <a:cubicBezTo>
                  <a:pt x="106" y="36"/>
                  <a:pt x="106" y="36"/>
                  <a:pt x="106" y="35"/>
                </a:cubicBezTo>
                <a:cubicBezTo>
                  <a:pt x="105" y="36"/>
                  <a:pt x="105" y="36"/>
                  <a:pt x="105" y="37"/>
                </a:cubicBezTo>
                <a:cubicBezTo>
                  <a:pt x="104" y="39"/>
                  <a:pt x="103" y="39"/>
                  <a:pt x="101" y="39"/>
                </a:cubicBezTo>
                <a:cubicBezTo>
                  <a:pt x="99" y="39"/>
                  <a:pt x="96" y="33"/>
                  <a:pt x="96" y="32"/>
                </a:cubicBezTo>
                <a:cubicBezTo>
                  <a:pt x="96" y="31"/>
                  <a:pt x="99" y="27"/>
                  <a:pt x="101" y="27"/>
                </a:cubicBezTo>
                <a:cubicBezTo>
                  <a:pt x="102" y="27"/>
                  <a:pt x="104" y="28"/>
                  <a:pt x="105" y="29"/>
                </a:cubicBezTo>
                <a:cubicBezTo>
                  <a:pt x="105" y="29"/>
                  <a:pt x="105" y="28"/>
                  <a:pt x="105" y="28"/>
                </a:cubicBezTo>
                <a:cubicBezTo>
                  <a:pt x="105" y="27"/>
                  <a:pt x="106" y="17"/>
                  <a:pt x="104" y="16"/>
                </a:cubicBezTo>
                <a:cubicBezTo>
                  <a:pt x="103" y="14"/>
                  <a:pt x="101" y="4"/>
                  <a:pt x="100" y="3"/>
                </a:cubicBezTo>
                <a:cubicBezTo>
                  <a:pt x="100" y="2"/>
                  <a:pt x="93" y="2"/>
                  <a:pt x="92" y="1"/>
                </a:cubicBezTo>
                <a:cubicBezTo>
                  <a:pt x="91" y="0"/>
                  <a:pt x="86" y="1"/>
                  <a:pt x="85" y="0"/>
                </a:cubicBezTo>
                <a:cubicBezTo>
                  <a:pt x="85" y="1"/>
                  <a:pt x="84" y="3"/>
                  <a:pt x="83" y="3"/>
                </a:cubicBezTo>
                <a:cubicBezTo>
                  <a:pt x="82" y="4"/>
                  <a:pt x="79" y="4"/>
                  <a:pt x="79" y="6"/>
                </a:cubicBezTo>
                <a:cubicBezTo>
                  <a:pt x="78" y="8"/>
                  <a:pt x="75" y="10"/>
                  <a:pt x="73" y="10"/>
                </a:cubicBezTo>
                <a:cubicBezTo>
                  <a:pt x="72" y="10"/>
                  <a:pt x="70" y="13"/>
                  <a:pt x="70" y="14"/>
                </a:cubicBezTo>
                <a:cubicBezTo>
                  <a:pt x="70" y="16"/>
                  <a:pt x="67" y="19"/>
                  <a:pt x="65" y="19"/>
                </a:cubicBezTo>
                <a:cubicBezTo>
                  <a:pt x="62" y="19"/>
                  <a:pt x="63" y="21"/>
                  <a:pt x="62" y="24"/>
                </a:cubicBezTo>
                <a:cubicBezTo>
                  <a:pt x="61" y="27"/>
                  <a:pt x="60" y="27"/>
                  <a:pt x="55" y="27"/>
                </a:cubicBezTo>
                <a:cubicBezTo>
                  <a:pt x="51" y="27"/>
                  <a:pt x="51" y="26"/>
                  <a:pt x="47" y="24"/>
                </a:cubicBezTo>
                <a:cubicBezTo>
                  <a:pt x="44" y="22"/>
                  <a:pt x="43" y="26"/>
                  <a:pt x="43" y="28"/>
                </a:cubicBezTo>
                <a:cubicBezTo>
                  <a:pt x="42" y="30"/>
                  <a:pt x="38" y="33"/>
                  <a:pt x="36" y="35"/>
                </a:cubicBezTo>
                <a:cubicBezTo>
                  <a:pt x="35" y="37"/>
                  <a:pt x="31" y="35"/>
                  <a:pt x="29" y="35"/>
                </a:cubicBezTo>
                <a:cubicBezTo>
                  <a:pt x="27" y="35"/>
                  <a:pt x="28" y="34"/>
                  <a:pt x="28" y="32"/>
                </a:cubicBezTo>
                <a:cubicBezTo>
                  <a:pt x="28" y="31"/>
                  <a:pt x="29" y="32"/>
                  <a:pt x="30" y="31"/>
                </a:cubicBezTo>
                <a:cubicBezTo>
                  <a:pt x="30" y="29"/>
                  <a:pt x="28" y="25"/>
                  <a:pt x="27" y="23"/>
                </a:cubicBezTo>
                <a:cubicBezTo>
                  <a:pt x="27" y="22"/>
                  <a:pt x="26" y="21"/>
                  <a:pt x="24" y="21"/>
                </a:cubicBezTo>
                <a:cubicBezTo>
                  <a:pt x="24" y="32"/>
                  <a:pt x="24" y="45"/>
                  <a:pt x="24" y="46"/>
                </a:cubicBezTo>
                <a:cubicBezTo>
                  <a:pt x="24" y="48"/>
                  <a:pt x="20" y="49"/>
                  <a:pt x="20" y="50"/>
                </a:cubicBezTo>
                <a:cubicBezTo>
                  <a:pt x="19" y="52"/>
                  <a:pt x="14" y="51"/>
                  <a:pt x="11" y="51"/>
                </a:cubicBezTo>
                <a:cubicBezTo>
                  <a:pt x="8" y="51"/>
                  <a:pt x="9" y="48"/>
                  <a:pt x="7" y="46"/>
                </a:cubicBezTo>
                <a:cubicBezTo>
                  <a:pt x="6" y="44"/>
                  <a:pt x="3" y="46"/>
                  <a:pt x="3" y="48"/>
                </a:cubicBezTo>
                <a:cubicBezTo>
                  <a:pt x="3" y="49"/>
                  <a:pt x="2" y="49"/>
                  <a:pt x="0" y="48"/>
                </a:cubicBezTo>
                <a:cubicBezTo>
                  <a:pt x="3" y="52"/>
                  <a:pt x="5" y="56"/>
                  <a:pt x="6" y="59"/>
                </a:cubicBezTo>
                <a:cubicBezTo>
                  <a:pt x="7" y="65"/>
                  <a:pt x="11" y="70"/>
                  <a:pt x="12" y="73"/>
                </a:cubicBezTo>
                <a:cubicBezTo>
                  <a:pt x="13" y="76"/>
                  <a:pt x="14" y="79"/>
                  <a:pt x="12" y="80"/>
                </a:cubicBezTo>
                <a:cubicBezTo>
                  <a:pt x="10" y="80"/>
                  <a:pt x="10" y="82"/>
                  <a:pt x="12" y="85"/>
                </a:cubicBezTo>
                <a:cubicBezTo>
                  <a:pt x="15" y="89"/>
                  <a:pt x="13" y="91"/>
                  <a:pt x="15" y="91"/>
                </a:cubicBezTo>
                <a:cubicBezTo>
                  <a:pt x="16" y="91"/>
                  <a:pt x="16" y="93"/>
                  <a:pt x="17" y="93"/>
                </a:cubicBezTo>
                <a:cubicBezTo>
                  <a:pt x="19" y="93"/>
                  <a:pt x="20" y="94"/>
                  <a:pt x="21" y="96"/>
                </a:cubicBezTo>
                <a:cubicBezTo>
                  <a:pt x="22" y="97"/>
                  <a:pt x="24" y="97"/>
                  <a:pt x="26" y="95"/>
                </a:cubicBezTo>
                <a:cubicBezTo>
                  <a:pt x="27" y="94"/>
                  <a:pt x="30" y="93"/>
                  <a:pt x="34" y="93"/>
                </a:cubicBezTo>
                <a:cubicBezTo>
                  <a:pt x="37" y="93"/>
                  <a:pt x="37" y="92"/>
                  <a:pt x="40" y="91"/>
                </a:cubicBezTo>
                <a:cubicBezTo>
                  <a:pt x="43" y="90"/>
                  <a:pt x="48" y="90"/>
                  <a:pt x="51" y="91"/>
                </a:cubicBezTo>
                <a:cubicBezTo>
                  <a:pt x="53" y="92"/>
                  <a:pt x="56" y="91"/>
                  <a:pt x="57" y="90"/>
                </a:cubicBezTo>
                <a:cubicBezTo>
                  <a:pt x="59" y="89"/>
                  <a:pt x="61" y="91"/>
                  <a:pt x="62" y="89"/>
                </a:cubicBezTo>
                <a:cubicBezTo>
                  <a:pt x="62" y="87"/>
                  <a:pt x="65" y="87"/>
                  <a:pt x="67" y="87"/>
                </a:cubicBezTo>
                <a:cubicBezTo>
                  <a:pt x="70" y="87"/>
                  <a:pt x="76" y="83"/>
                  <a:pt x="81" y="78"/>
                </a:cubicBezTo>
                <a:cubicBezTo>
                  <a:pt x="86" y="73"/>
                  <a:pt x="95" y="63"/>
                  <a:pt x="98" y="58"/>
                </a:cubicBezTo>
                <a:cubicBezTo>
                  <a:pt x="101" y="53"/>
                  <a:pt x="105" y="49"/>
                  <a:pt x="108" y="47"/>
                </a:cubicBezTo>
                <a:cubicBezTo>
                  <a:pt x="109" y="45"/>
                  <a:pt x="110" y="40"/>
                  <a:pt x="111" y="36"/>
                </a:cubicBezTo>
                <a:cubicBezTo>
                  <a:pt x="108" y="36"/>
                  <a:pt x="106" y="36"/>
                  <a:pt x="106" y="36"/>
                </a:cubicBezTo>
                <a:close/>
                <a:moveTo>
                  <a:pt x="85" y="59"/>
                </a:moveTo>
                <a:cubicBezTo>
                  <a:pt x="85" y="60"/>
                  <a:pt x="81" y="58"/>
                  <a:pt x="80" y="60"/>
                </a:cubicBezTo>
                <a:cubicBezTo>
                  <a:pt x="79" y="62"/>
                  <a:pt x="78" y="64"/>
                  <a:pt x="78" y="64"/>
                </a:cubicBezTo>
                <a:cubicBezTo>
                  <a:pt x="76" y="63"/>
                  <a:pt x="76" y="63"/>
                  <a:pt x="76" y="63"/>
                </a:cubicBezTo>
                <a:cubicBezTo>
                  <a:pt x="72" y="58"/>
                  <a:pt x="72" y="58"/>
                  <a:pt x="72" y="58"/>
                </a:cubicBezTo>
                <a:cubicBezTo>
                  <a:pt x="72" y="58"/>
                  <a:pt x="75" y="53"/>
                  <a:pt x="76" y="51"/>
                </a:cubicBezTo>
                <a:cubicBezTo>
                  <a:pt x="76" y="50"/>
                  <a:pt x="82" y="47"/>
                  <a:pt x="83" y="49"/>
                </a:cubicBezTo>
                <a:cubicBezTo>
                  <a:pt x="83" y="50"/>
                  <a:pt x="87" y="52"/>
                  <a:pt x="87" y="54"/>
                </a:cubicBezTo>
                <a:cubicBezTo>
                  <a:pt x="87" y="55"/>
                  <a:pt x="85" y="57"/>
                  <a:pt x="85" y="59"/>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8" name="Freeform 14"/>
          <p:cNvSpPr/>
          <p:nvPr/>
        </p:nvSpPr>
        <p:spPr bwMode="auto">
          <a:xfrm>
            <a:off x="4449242" y="3264348"/>
            <a:ext cx="230188" cy="241300"/>
          </a:xfrm>
          <a:custGeom>
            <a:avLst/>
            <a:gdLst>
              <a:gd name="T0" fmla="*/ 5 w 81"/>
              <a:gd name="T1" fmla="*/ 78 h 85"/>
              <a:gd name="T2" fmla="*/ 8 w 81"/>
              <a:gd name="T3" fmla="*/ 80 h 85"/>
              <a:gd name="T4" fmla="*/ 14 w 81"/>
              <a:gd name="T5" fmla="*/ 80 h 85"/>
              <a:gd name="T6" fmla="*/ 20 w 81"/>
              <a:gd name="T7" fmla="*/ 82 h 85"/>
              <a:gd name="T8" fmla="*/ 44 w 81"/>
              <a:gd name="T9" fmla="*/ 82 h 85"/>
              <a:gd name="T10" fmla="*/ 47 w 81"/>
              <a:gd name="T11" fmla="*/ 84 h 85"/>
              <a:gd name="T12" fmla="*/ 62 w 81"/>
              <a:gd name="T13" fmla="*/ 84 h 85"/>
              <a:gd name="T14" fmla="*/ 72 w 81"/>
              <a:gd name="T15" fmla="*/ 83 h 85"/>
              <a:gd name="T16" fmla="*/ 74 w 81"/>
              <a:gd name="T17" fmla="*/ 83 h 85"/>
              <a:gd name="T18" fmla="*/ 66 w 81"/>
              <a:gd name="T19" fmla="*/ 72 h 85"/>
              <a:gd name="T20" fmla="*/ 67 w 81"/>
              <a:gd name="T21" fmla="*/ 49 h 85"/>
              <a:gd name="T22" fmla="*/ 77 w 81"/>
              <a:gd name="T23" fmla="*/ 50 h 85"/>
              <a:gd name="T24" fmla="*/ 79 w 81"/>
              <a:gd name="T25" fmla="*/ 48 h 85"/>
              <a:gd name="T26" fmla="*/ 81 w 81"/>
              <a:gd name="T27" fmla="*/ 34 h 85"/>
              <a:gd name="T28" fmla="*/ 79 w 81"/>
              <a:gd name="T29" fmla="*/ 34 h 85"/>
              <a:gd name="T30" fmla="*/ 73 w 81"/>
              <a:gd name="T31" fmla="*/ 35 h 85"/>
              <a:gd name="T32" fmla="*/ 69 w 81"/>
              <a:gd name="T33" fmla="*/ 37 h 85"/>
              <a:gd name="T34" fmla="*/ 69 w 81"/>
              <a:gd name="T35" fmla="*/ 31 h 85"/>
              <a:gd name="T36" fmla="*/ 66 w 81"/>
              <a:gd name="T37" fmla="*/ 26 h 85"/>
              <a:gd name="T38" fmla="*/ 67 w 81"/>
              <a:gd name="T39" fmla="*/ 16 h 85"/>
              <a:gd name="T40" fmla="*/ 65 w 81"/>
              <a:gd name="T41" fmla="*/ 10 h 85"/>
              <a:gd name="T42" fmla="*/ 61 w 81"/>
              <a:gd name="T43" fmla="*/ 9 h 85"/>
              <a:gd name="T44" fmla="*/ 57 w 81"/>
              <a:gd name="T45" fmla="*/ 8 h 85"/>
              <a:gd name="T46" fmla="*/ 52 w 81"/>
              <a:gd name="T47" fmla="*/ 8 h 85"/>
              <a:gd name="T48" fmla="*/ 49 w 81"/>
              <a:gd name="T49" fmla="*/ 14 h 85"/>
              <a:gd name="T50" fmla="*/ 41 w 81"/>
              <a:gd name="T51" fmla="*/ 15 h 85"/>
              <a:gd name="T52" fmla="*/ 35 w 81"/>
              <a:gd name="T53" fmla="*/ 11 h 85"/>
              <a:gd name="T54" fmla="*/ 33 w 81"/>
              <a:gd name="T55" fmla="*/ 6 h 85"/>
              <a:gd name="T56" fmla="*/ 31 w 81"/>
              <a:gd name="T57" fmla="*/ 0 h 85"/>
              <a:gd name="T58" fmla="*/ 9 w 81"/>
              <a:gd name="T59" fmla="*/ 0 h 85"/>
              <a:gd name="T60" fmla="*/ 5 w 81"/>
              <a:gd name="T61" fmla="*/ 2 h 85"/>
              <a:gd name="T62" fmla="*/ 11 w 81"/>
              <a:gd name="T63" fmla="*/ 16 h 85"/>
              <a:gd name="T64" fmla="*/ 10 w 81"/>
              <a:gd name="T65" fmla="*/ 24 h 85"/>
              <a:gd name="T66" fmla="*/ 14 w 81"/>
              <a:gd name="T67" fmla="*/ 38 h 85"/>
              <a:gd name="T68" fmla="*/ 10 w 81"/>
              <a:gd name="T69" fmla="*/ 48 h 85"/>
              <a:gd name="T70" fmla="*/ 5 w 81"/>
              <a:gd name="T71" fmla="*/ 61 h 85"/>
              <a:gd name="T72" fmla="*/ 1 w 81"/>
              <a:gd name="T73" fmla="*/ 71 h 85"/>
              <a:gd name="T74" fmla="*/ 0 w 81"/>
              <a:gd name="T75" fmla="*/ 80 h 85"/>
              <a:gd name="T76" fmla="*/ 0 w 81"/>
              <a:gd name="T77" fmla="*/ 80 h 85"/>
              <a:gd name="T78" fmla="*/ 2 w 81"/>
              <a:gd name="T79" fmla="*/ 80 h 85"/>
              <a:gd name="T80" fmla="*/ 5 w 81"/>
              <a:gd name="T8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5">
                <a:moveTo>
                  <a:pt x="5" y="78"/>
                </a:moveTo>
                <a:cubicBezTo>
                  <a:pt x="6" y="78"/>
                  <a:pt x="5" y="81"/>
                  <a:pt x="8" y="80"/>
                </a:cubicBezTo>
                <a:cubicBezTo>
                  <a:pt x="10" y="79"/>
                  <a:pt x="12" y="79"/>
                  <a:pt x="14" y="80"/>
                </a:cubicBezTo>
                <a:cubicBezTo>
                  <a:pt x="16" y="81"/>
                  <a:pt x="18" y="82"/>
                  <a:pt x="20" y="82"/>
                </a:cubicBezTo>
                <a:cubicBezTo>
                  <a:pt x="23" y="82"/>
                  <a:pt x="44" y="82"/>
                  <a:pt x="44" y="82"/>
                </a:cubicBezTo>
                <a:cubicBezTo>
                  <a:pt x="47" y="84"/>
                  <a:pt x="47" y="84"/>
                  <a:pt x="47" y="84"/>
                </a:cubicBezTo>
                <a:cubicBezTo>
                  <a:pt x="47" y="84"/>
                  <a:pt x="60" y="83"/>
                  <a:pt x="62" y="84"/>
                </a:cubicBezTo>
                <a:cubicBezTo>
                  <a:pt x="64" y="85"/>
                  <a:pt x="70" y="84"/>
                  <a:pt x="72" y="83"/>
                </a:cubicBezTo>
                <a:cubicBezTo>
                  <a:pt x="73" y="83"/>
                  <a:pt x="73" y="83"/>
                  <a:pt x="74" y="83"/>
                </a:cubicBezTo>
                <a:cubicBezTo>
                  <a:pt x="66" y="72"/>
                  <a:pt x="66" y="72"/>
                  <a:pt x="66" y="72"/>
                </a:cubicBezTo>
                <a:cubicBezTo>
                  <a:pt x="67" y="49"/>
                  <a:pt x="67" y="49"/>
                  <a:pt x="67" y="49"/>
                </a:cubicBezTo>
                <a:cubicBezTo>
                  <a:pt x="77" y="50"/>
                  <a:pt x="77" y="50"/>
                  <a:pt x="77" y="50"/>
                </a:cubicBezTo>
                <a:cubicBezTo>
                  <a:pt x="79" y="48"/>
                  <a:pt x="79" y="48"/>
                  <a:pt x="79" y="48"/>
                </a:cubicBezTo>
                <a:cubicBezTo>
                  <a:pt x="81" y="34"/>
                  <a:pt x="81" y="34"/>
                  <a:pt x="81" y="34"/>
                </a:cubicBezTo>
                <a:cubicBezTo>
                  <a:pt x="80" y="34"/>
                  <a:pt x="79" y="34"/>
                  <a:pt x="79" y="34"/>
                </a:cubicBezTo>
                <a:cubicBezTo>
                  <a:pt x="77" y="35"/>
                  <a:pt x="75" y="35"/>
                  <a:pt x="73" y="35"/>
                </a:cubicBezTo>
                <a:cubicBezTo>
                  <a:pt x="70" y="35"/>
                  <a:pt x="70" y="37"/>
                  <a:pt x="69" y="37"/>
                </a:cubicBezTo>
                <a:cubicBezTo>
                  <a:pt x="68" y="36"/>
                  <a:pt x="69" y="33"/>
                  <a:pt x="69" y="31"/>
                </a:cubicBezTo>
                <a:cubicBezTo>
                  <a:pt x="69" y="30"/>
                  <a:pt x="67" y="27"/>
                  <a:pt x="66" y="26"/>
                </a:cubicBezTo>
                <a:cubicBezTo>
                  <a:pt x="64" y="24"/>
                  <a:pt x="67" y="17"/>
                  <a:pt x="67" y="16"/>
                </a:cubicBezTo>
                <a:cubicBezTo>
                  <a:pt x="66" y="15"/>
                  <a:pt x="65" y="12"/>
                  <a:pt x="65" y="10"/>
                </a:cubicBezTo>
                <a:cubicBezTo>
                  <a:pt x="65" y="8"/>
                  <a:pt x="64" y="9"/>
                  <a:pt x="61" y="9"/>
                </a:cubicBezTo>
                <a:cubicBezTo>
                  <a:pt x="58" y="9"/>
                  <a:pt x="57" y="8"/>
                  <a:pt x="57" y="8"/>
                </a:cubicBezTo>
                <a:cubicBezTo>
                  <a:pt x="57" y="8"/>
                  <a:pt x="54" y="7"/>
                  <a:pt x="52" y="8"/>
                </a:cubicBezTo>
                <a:cubicBezTo>
                  <a:pt x="50" y="9"/>
                  <a:pt x="50" y="14"/>
                  <a:pt x="49" y="14"/>
                </a:cubicBezTo>
                <a:cubicBezTo>
                  <a:pt x="48" y="14"/>
                  <a:pt x="44" y="14"/>
                  <a:pt x="41" y="15"/>
                </a:cubicBezTo>
                <a:cubicBezTo>
                  <a:pt x="38" y="16"/>
                  <a:pt x="37" y="15"/>
                  <a:pt x="35" y="11"/>
                </a:cubicBezTo>
                <a:cubicBezTo>
                  <a:pt x="34" y="7"/>
                  <a:pt x="32" y="8"/>
                  <a:pt x="33" y="6"/>
                </a:cubicBezTo>
                <a:cubicBezTo>
                  <a:pt x="33" y="3"/>
                  <a:pt x="31" y="0"/>
                  <a:pt x="31" y="0"/>
                </a:cubicBezTo>
                <a:cubicBezTo>
                  <a:pt x="31" y="0"/>
                  <a:pt x="11" y="0"/>
                  <a:pt x="9" y="0"/>
                </a:cubicBezTo>
                <a:cubicBezTo>
                  <a:pt x="8" y="0"/>
                  <a:pt x="7" y="1"/>
                  <a:pt x="5" y="2"/>
                </a:cubicBezTo>
                <a:cubicBezTo>
                  <a:pt x="6" y="7"/>
                  <a:pt x="10" y="15"/>
                  <a:pt x="11" y="16"/>
                </a:cubicBezTo>
                <a:cubicBezTo>
                  <a:pt x="12" y="18"/>
                  <a:pt x="10" y="20"/>
                  <a:pt x="10" y="24"/>
                </a:cubicBezTo>
                <a:cubicBezTo>
                  <a:pt x="10" y="27"/>
                  <a:pt x="14" y="34"/>
                  <a:pt x="14" y="38"/>
                </a:cubicBezTo>
                <a:cubicBezTo>
                  <a:pt x="15" y="42"/>
                  <a:pt x="12" y="45"/>
                  <a:pt x="10" y="48"/>
                </a:cubicBezTo>
                <a:cubicBezTo>
                  <a:pt x="7" y="51"/>
                  <a:pt x="5" y="57"/>
                  <a:pt x="5" y="61"/>
                </a:cubicBezTo>
                <a:cubicBezTo>
                  <a:pt x="5" y="65"/>
                  <a:pt x="1" y="69"/>
                  <a:pt x="1" y="71"/>
                </a:cubicBezTo>
                <a:cubicBezTo>
                  <a:pt x="1" y="73"/>
                  <a:pt x="0" y="78"/>
                  <a:pt x="0" y="80"/>
                </a:cubicBezTo>
                <a:cubicBezTo>
                  <a:pt x="0" y="80"/>
                  <a:pt x="0" y="80"/>
                  <a:pt x="0" y="80"/>
                </a:cubicBezTo>
                <a:cubicBezTo>
                  <a:pt x="2" y="80"/>
                  <a:pt x="2" y="80"/>
                  <a:pt x="2" y="80"/>
                </a:cubicBezTo>
                <a:cubicBezTo>
                  <a:pt x="2" y="80"/>
                  <a:pt x="3" y="78"/>
                  <a:pt x="5" y="7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5"/>
          <p:cNvSpPr/>
          <p:nvPr/>
        </p:nvSpPr>
        <p:spPr bwMode="auto">
          <a:xfrm>
            <a:off x="4636567" y="3308798"/>
            <a:ext cx="228600" cy="200025"/>
          </a:xfrm>
          <a:custGeom>
            <a:avLst/>
            <a:gdLst>
              <a:gd name="T0" fmla="*/ 61 w 80"/>
              <a:gd name="T1" fmla="*/ 3 h 70"/>
              <a:gd name="T2" fmla="*/ 56 w 80"/>
              <a:gd name="T3" fmla="*/ 0 h 70"/>
              <a:gd name="T4" fmla="*/ 48 w 80"/>
              <a:gd name="T5" fmla="*/ 1 h 70"/>
              <a:gd name="T6" fmla="*/ 46 w 80"/>
              <a:gd name="T7" fmla="*/ 6 h 70"/>
              <a:gd name="T8" fmla="*/ 45 w 80"/>
              <a:gd name="T9" fmla="*/ 9 h 70"/>
              <a:gd name="T10" fmla="*/ 45 w 80"/>
              <a:gd name="T11" fmla="*/ 17 h 70"/>
              <a:gd name="T12" fmla="*/ 44 w 80"/>
              <a:gd name="T13" fmla="*/ 23 h 70"/>
              <a:gd name="T14" fmla="*/ 48 w 80"/>
              <a:gd name="T15" fmla="*/ 29 h 70"/>
              <a:gd name="T16" fmla="*/ 53 w 80"/>
              <a:gd name="T17" fmla="*/ 27 h 70"/>
              <a:gd name="T18" fmla="*/ 54 w 80"/>
              <a:gd name="T19" fmla="*/ 32 h 70"/>
              <a:gd name="T20" fmla="*/ 52 w 80"/>
              <a:gd name="T21" fmla="*/ 35 h 70"/>
              <a:gd name="T22" fmla="*/ 48 w 80"/>
              <a:gd name="T23" fmla="*/ 35 h 70"/>
              <a:gd name="T24" fmla="*/ 45 w 80"/>
              <a:gd name="T25" fmla="*/ 29 h 70"/>
              <a:gd name="T26" fmla="*/ 40 w 80"/>
              <a:gd name="T27" fmla="*/ 28 h 70"/>
              <a:gd name="T28" fmla="*/ 36 w 80"/>
              <a:gd name="T29" fmla="*/ 24 h 70"/>
              <a:gd name="T30" fmla="*/ 33 w 80"/>
              <a:gd name="T31" fmla="*/ 25 h 70"/>
              <a:gd name="T32" fmla="*/ 30 w 80"/>
              <a:gd name="T33" fmla="*/ 26 h 70"/>
              <a:gd name="T34" fmla="*/ 25 w 80"/>
              <a:gd name="T35" fmla="*/ 25 h 70"/>
              <a:gd name="T36" fmla="*/ 23 w 80"/>
              <a:gd name="T37" fmla="*/ 21 h 70"/>
              <a:gd name="T38" fmla="*/ 18 w 80"/>
              <a:gd name="T39" fmla="*/ 21 h 70"/>
              <a:gd name="T40" fmla="*/ 16 w 80"/>
              <a:gd name="T41" fmla="*/ 20 h 70"/>
              <a:gd name="T42" fmla="*/ 15 w 80"/>
              <a:gd name="T43" fmla="*/ 18 h 70"/>
              <a:gd name="T44" fmla="*/ 13 w 80"/>
              <a:gd name="T45" fmla="*/ 32 h 70"/>
              <a:gd name="T46" fmla="*/ 11 w 80"/>
              <a:gd name="T47" fmla="*/ 34 h 70"/>
              <a:gd name="T48" fmla="*/ 1 w 80"/>
              <a:gd name="T49" fmla="*/ 33 h 70"/>
              <a:gd name="T50" fmla="*/ 0 w 80"/>
              <a:gd name="T51" fmla="*/ 56 h 70"/>
              <a:gd name="T52" fmla="*/ 8 w 80"/>
              <a:gd name="T53" fmla="*/ 67 h 70"/>
              <a:gd name="T54" fmla="*/ 21 w 80"/>
              <a:gd name="T55" fmla="*/ 66 h 70"/>
              <a:gd name="T56" fmla="*/ 21 w 80"/>
              <a:gd name="T57" fmla="*/ 68 h 70"/>
              <a:gd name="T58" fmla="*/ 25 w 80"/>
              <a:gd name="T59" fmla="*/ 67 h 70"/>
              <a:gd name="T60" fmla="*/ 34 w 80"/>
              <a:gd name="T61" fmla="*/ 69 h 70"/>
              <a:gd name="T62" fmla="*/ 41 w 80"/>
              <a:gd name="T63" fmla="*/ 61 h 70"/>
              <a:gd name="T64" fmla="*/ 47 w 80"/>
              <a:gd name="T65" fmla="*/ 56 h 70"/>
              <a:gd name="T66" fmla="*/ 51 w 80"/>
              <a:gd name="T67" fmla="*/ 53 h 70"/>
              <a:gd name="T68" fmla="*/ 57 w 80"/>
              <a:gd name="T69" fmla="*/ 53 h 70"/>
              <a:gd name="T70" fmla="*/ 57 w 80"/>
              <a:gd name="T71" fmla="*/ 53 h 70"/>
              <a:gd name="T72" fmla="*/ 56 w 80"/>
              <a:gd name="T73" fmla="*/ 47 h 70"/>
              <a:gd name="T74" fmla="*/ 75 w 80"/>
              <a:gd name="T75" fmla="*/ 41 h 70"/>
              <a:gd name="T76" fmla="*/ 74 w 80"/>
              <a:gd name="T77" fmla="*/ 37 h 70"/>
              <a:gd name="T78" fmla="*/ 75 w 80"/>
              <a:gd name="T79" fmla="*/ 31 h 70"/>
              <a:gd name="T80" fmla="*/ 78 w 80"/>
              <a:gd name="T81" fmla="*/ 29 h 70"/>
              <a:gd name="T82" fmla="*/ 77 w 80"/>
              <a:gd name="T83" fmla="*/ 18 h 70"/>
              <a:gd name="T84" fmla="*/ 80 w 80"/>
              <a:gd name="T85" fmla="*/ 16 h 70"/>
              <a:gd name="T86" fmla="*/ 77 w 80"/>
              <a:gd name="T87" fmla="*/ 9 h 70"/>
              <a:gd name="T88" fmla="*/ 68 w 80"/>
              <a:gd name="T89" fmla="*/ 5 h 70"/>
              <a:gd name="T90" fmla="*/ 61 w 80"/>
              <a:gd name="T91"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70">
                <a:moveTo>
                  <a:pt x="61" y="3"/>
                </a:moveTo>
                <a:cubicBezTo>
                  <a:pt x="60" y="3"/>
                  <a:pt x="58" y="1"/>
                  <a:pt x="56" y="0"/>
                </a:cubicBezTo>
                <a:cubicBezTo>
                  <a:pt x="55" y="1"/>
                  <a:pt x="50" y="1"/>
                  <a:pt x="48" y="1"/>
                </a:cubicBezTo>
                <a:cubicBezTo>
                  <a:pt x="46" y="1"/>
                  <a:pt x="48" y="4"/>
                  <a:pt x="46" y="6"/>
                </a:cubicBezTo>
                <a:cubicBezTo>
                  <a:pt x="45" y="7"/>
                  <a:pt x="44" y="9"/>
                  <a:pt x="45" y="9"/>
                </a:cubicBezTo>
                <a:cubicBezTo>
                  <a:pt x="47" y="10"/>
                  <a:pt x="45" y="15"/>
                  <a:pt x="45" y="17"/>
                </a:cubicBezTo>
                <a:cubicBezTo>
                  <a:pt x="45" y="19"/>
                  <a:pt x="43" y="23"/>
                  <a:pt x="44" y="23"/>
                </a:cubicBezTo>
                <a:cubicBezTo>
                  <a:pt x="44" y="24"/>
                  <a:pt x="46" y="28"/>
                  <a:pt x="48" y="29"/>
                </a:cubicBezTo>
                <a:cubicBezTo>
                  <a:pt x="50" y="29"/>
                  <a:pt x="52" y="27"/>
                  <a:pt x="53" y="27"/>
                </a:cubicBezTo>
                <a:cubicBezTo>
                  <a:pt x="54" y="27"/>
                  <a:pt x="54" y="30"/>
                  <a:pt x="54" y="32"/>
                </a:cubicBezTo>
                <a:cubicBezTo>
                  <a:pt x="54" y="34"/>
                  <a:pt x="52" y="35"/>
                  <a:pt x="52" y="35"/>
                </a:cubicBezTo>
                <a:cubicBezTo>
                  <a:pt x="52" y="35"/>
                  <a:pt x="49" y="36"/>
                  <a:pt x="48" y="35"/>
                </a:cubicBezTo>
                <a:cubicBezTo>
                  <a:pt x="46" y="34"/>
                  <a:pt x="45" y="31"/>
                  <a:pt x="45" y="29"/>
                </a:cubicBezTo>
                <a:cubicBezTo>
                  <a:pt x="45" y="28"/>
                  <a:pt x="41" y="28"/>
                  <a:pt x="40" y="28"/>
                </a:cubicBezTo>
                <a:cubicBezTo>
                  <a:pt x="38" y="28"/>
                  <a:pt x="37" y="25"/>
                  <a:pt x="36" y="24"/>
                </a:cubicBezTo>
                <a:cubicBezTo>
                  <a:pt x="35" y="23"/>
                  <a:pt x="33" y="25"/>
                  <a:pt x="33" y="25"/>
                </a:cubicBezTo>
                <a:cubicBezTo>
                  <a:pt x="33" y="26"/>
                  <a:pt x="32" y="26"/>
                  <a:pt x="30" y="26"/>
                </a:cubicBezTo>
                <a:cubicBezTo>
                  <a:pt x="29" y="26"/>
                  <a:pt x="26" y="24"/>
                  <a:pt x="25" y="25"/>
                </a:cubicBezTo>
                <a:cubicBezTo>
                  <a:pt x="23" y="25"/>
                  <a:pt x="22" y="22"/>
                  <a:pt x="23" y="21"/>
                </a:cubicBezTo>
                <a:cubicBezTo>
                  <a:pt x="23" y="20"/>
                  <a:pt x="19" y="21"/>
                  <a:pt x="18" y="21"/>
                </a:cubicBezTo>
                <a:cubicBezTo>
                  <a:pt x="17" y="22"/>
                  <a:pt x="16" y="20"/>
                  <a:pt x="16" y="20"/>
                </a:cubicBezTo>
                <a:cubicBezTo>
                  <a:pt x="16" y="20"/>
                  <a:pt x="16" y="19"/>
                  <a:pt x="15" y="18"/>
                </a:cubicBezTo>
                <a:cubicBezTo>
                  <a:pt x="13" y="32"/>
                  <a:pt x="13" y="32"/>
                  <a:pt x="13" y="32"/>
                </a:cubicBezTo>
                <a:cubicBezTo>
                  <a:pt x="11" y="34"/>
                  <a:pt x="11" y="34"/>
                  <a:pt x="11" y="34"/>
                </a:cubicBezTo>
                <a:cubicBezTo>
                  <a:pt x="1" y="33"/>
                  <a:pt x="1" y="33"/>
                  <a:pt x="1" y="33"/>
                </a:cubicBezTo>
                <a:cubicBezTo>
                  <a:pt x="0" y="56"/>
                  <a:pt x="0" y="56"/>
                  <a:pt x="0" y="56"/>
                </a:cubicBezTo>
                <a:cubicBezTo>
                  <a:pt x="8" y="67"/>
                  <a:pt x="8" y="67"/>
                  <a:pt x="8" y="67"/>
                </a:cubicBezTo>
                <a:cubicBezTo>
                  <a:pt x="12" y="66"/>
                  <a:pt x="21" y="65"/>
                  <a:pt x="21" y="66"/>
                </a:cubicBezTo>
                <a:cubicBezTo>
                  <a:pt x="21" y="67"/>
                  <a:pt x="21" y="67"/>
                  <a:pt x="21" y="68"/>
                </a:cubicBezTo>
                <a:cubicBezTo>
                  <a:pt x="23" y="68"/>
                  <a:pt x="24" y="67"/>
                  <a:pt x="25" y="67"/>
                </a:cubicBezTo>
                <a:cubicBezTo>
                  <a:pt x="27" y="68"/>
                  <a:pt x="32" y="70"/>
                  <a:pt x="34" y="69"/>
                </a:cubicBezTo>
                <a:cubicBezTo>
                  <a:pt x="35" y="68"/>
                  <a:pt x="38" y="62"/>
                  <a:pt x="41" y="61"/>
                </a:cubicBezTo>
                <a:cubicBezTo>
                  <a:pt x="43" y="60"/>
                  <a:pt x="47" y="57"/>
                  <a:pt x="47" y="56"/>
                </a:cubicBezTo>
                <a:cubicBezTo>
                  <a:pt x="47" y="55"/>
                  <a:pt x="47" y="54"/>
                  <a:pt x="51" y="53"/>
                </a:cubicBezTo>
                <a:cubicBezTo>
                  <a:pt x="57" y="53"/>
                  <a:pt x="57" y="53"/>
                  <a:pt x="57" y="53"/>
                </a:cubicBezTo>
                <a:cubicBezTo>
                  <a:pt x="57" y="53"/>
                  <a:pt x="57" y="53"/>
                  <a:pt x="57" y="53"/>
                </a:cubicBezTo>
                <a:cubicBezTo>
                  <a:pt x="56" y="47"/>
                  <a:pt x="56" y="47"/>
                  <a:pt x="56" y="47"/>
                </a:cubicBezTo>
                <a:cubicBezTo>
                  <a:pt x="56" y="47"/>
                  <a:pt x="74" y="41"/>
                  <a:pt x="75" y="41"/>
                </a:cubicBezTo>
                <a:cubicBezTo>
                  <a:pt x="74" y="39"/>
                  <a:pt x="73" y="38"/>
                  <a:pt x="74" y="37"/>
                </a:cubicBezTo>
                <a:cubicBezTo>
                  <a:pt x="74" y="37"/>
                  <a:pt x="75" y="32"/>
                  <a:pt x="75" y="31"/>
                </a:cubicBezTo>
                <a:cubicBezTo>
                  <a:pt x="75" y="29"/>
                  <a:pt x="79" y="30"/>
                  <a:pt x="78" y="29"/>
                </a:cubicBezTo>
                <a:cubicBezTo>
                  <a:pt x="76" y="28"/>
                  <a:pt x="77" y="20"/>
                  <a:pt x="77" y="18"/>
                </a:cubicBezTo>
                <a:cubicBezTo>
                  <a:pt x="78" y="16"/>
                  <a:pt x="80" y="18"/>
                  <a:pt x="80" y="16"/>
                </a:cubicBezTo>
                <a:cubicBezTo>
                  <a:pt x="80" y="15"/>
                  <a:pt x="78" y="10"/>
                  <a:pt x="77" y="9"/>
                </a:cubicBezTo>
                <a:cubicBezTo>
                  <a:pt x="76" y="8"/>
                  <a:pt x="70" y="5"/>
                  <a:pt x="68" y="5"/>
                </a:cubicBezTo>
                <a:cubicBezTo>
                  <a:pt x="66" y="5"/>
                  <a:pt x="63" y="3"/>
                  <a:pt x="61"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6"/>
          <p:cNvSpPr/>
          <p:nvPr/>
        </p:nvSpPr>
        <p:spPr bwMode="auto">
          <a:xfrm>
            <a:off x="4773092" y="3167510"/>
            <a:ext cx="38100" cy="33338"/>
          </a:xfrm>
          <a:custGeom>
            <a:avLst/>
            <a:gdLst>
              <a:gd name="T0" fmla="*/ 11 w 13"/>
              <a:gd name="T1" fmla="*/ 0 h 12"/>
              <a:gd name="T2" fmla="*/ 7 w 13"/>
              <a:gd name="T3" fmla="*/ 2 h 12"/>
              <a:gd name="T4" fmla="*/ 3 w 13"/>
              <a:gd name="T5" fmla="*/ 2 h 12"/>
              <a:gd name="T6" fmla="*/ 2 w 13"/>
              <a:gd name="T7" fmla="*/ 3 h 12"/>
              <a:gd name="T8" fmla="*/ 1 w 13"/>
              <a:gd name="T9" fmla="*/ 7 h 12"/>
              <a:gd name="T10" fmla="*/ 0 w 13"/>
              <a:gd name="T11" fmla="*/ 9 h 12"/>
              <a:gd name="T12" fmla="*/ 1 w 13"/>
              <a:gd name="T13" fmla="*/ 11 h 12"/>
              <a:gd name="T14" fmla="*/ 3 w 13"/>
              <a:gd name="T15" fmla="*/ 11 h 12"/>
              <a:gd name="T16" fmla="*/ 7 w 13"/>
              <a:gd name="T17" fmla="*/ 9 h 12"/>
              <a:gd name="T18" fmla="*/ 13 w 13"/>
              <a:gd name="T19" fmla="*/ 8 h 12"/>
              <a:gd name="T20" fmla="*/ 12 w 13"/>
              <a:gd name="T21" fmla="*/ 3 h 12"/>
              <a:gd name="T22" fmla="*/ 11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1" y="0"/>
                </a:moveTo>
                <a:cubicBezTo>
                  <a:pt x="9" y="1"/>
                  <a:pt x="7" y="1"/>
                  <a:pt x="7" y="2"/>
                </a:cubicBezTo>
                <a:cubicBezTo>
                  <a:pt x="6" y="2"/>
                  <a:pt x="5" y="2"/>
                  <a:pt x="3" y="2"/>
                </a:cubicBezTo>
                <a:cubicBezTo>
                  <a:pt x="3" y="2"/>
                  <a:pt x="3" y="3"/>
                  <a:pt x="2" y="3"/>
                </a:cubicBezTo>
                <a:cubicBezTo>
                  <a:pt x="1" y="3"/>
                  <a:pt x="1" y="7"/>
                  <a:pt x="1" y="7"/>
                </a:cubicBezTo>
                <a:cubicBezTo>
                  <a:pt x="1" y="7"/>
                  <a:pt x="0" y="7"/>
                  <a:pt x="0" y="9"/>
                </a:cubicBezTo>
                <a:cubicBezTo>
                  <a:pt x="0" y="10"/>
                  <a:pt x="0" y="11"/>
                  <a:pt x="1" y="11"/>
                </a:cubicBezTo>
                <a:cubicBezTo>
                  <a:pt x="2" y="11"/>
                  <a:pt x="3" y="11"/>
                  <a:pt x="3" y="11"/>
                </a:cubicBezTo>
                <a:cubicBezTo>
                  <a:pt x="7" y="12"/>
                  <a:pt x="7" y="9"/>
                  <a:pt x="7" y="9"/>
                </a:cubicBezTo>
                <a:cubicBezTo>
                  <a:pt x="7" y="9"/>
                  <a:pt x="12" y="10"/>
                  <a:pt x="13" y="8"/>
                </a:cubicBezTo>
                <a:cubicBezTo>
                  <a:pt x="13" y="6"/>
                  <a:pt x="12" y="3"/>
                  <a:pt x="12" y="3"/>
                </a:cubicBezTo>
                <a:lnTo>
                  <a:pt x="11" y="0"/>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7"/>
          <p:cNvSpPr/>
          <p:nvPr/>
        </p:nvSpPr>
        <p:spPr bwMode="auto">
          <a:xfrm>
            <a:off x="5008042" y="2905573"/>
            <a:ext cx="204788" cy="273050"/>
          </a:xfrm>
          <a:custGeom>
            <a:avLst/>
            <a:gdLst>
              <a:gd name="T0" fmla="*/ 17 w 72"/>
              <a:gd name="T1" fmla="*/ 18 h 96"/>
              <a:gd name="T2" fmla="*/ 22 w 72"/>
              <a:gd name="T3" fmla="*/ 22 h 96"/>
              <a:gd name="T4" fmla="*/ 36 w 72"/>
              <a:gd name="T5" fmla="*/ 27 h 96"/>
              <a:gd name="T6" fmla="*/ 45 w 72"/>
              <a:gd name="T7" fmla="*/ 29 h 96"/>
              <a:gd name="T8" fmla="*/ 47 w 72"/>
              <a:gd name="T9" fmla="*/ 31 h 96"/>
              <a:gd name="T10" fmla="*/ 29 w 72"/>
              <a:gd name="T11" fmla="*/ 49 h 96"/>
              <a:gd name="T12" fmla="*/ 22 w 72"/>
              <a:gd name="T13" fmla="*/ 50 h 96"/>
              <a:gd name="T14" fmla="*/ 13 w 72"/>
              <a:gd name="T15" fmla="*/ 55 h 96"/>
              <a:gd name="T16" fmla="*/ 7 w 72"/>
              <a:gd name="T17" fmla="*/ 56 h 96"/>
              <a:gd name="T18" fmla="*/ 4 w 72"/>
              <a:gd name="T19" fmla="*/ 61 h 96"/>
              <a:gd name="T20" fmla="*/ 0 w 72"/>
              <a:gd name="T21" fmla="*/ 66 h 96"/>
              <a:gd name="T22" fmla="*/ 1 w 72"/>
              <a:gd name="T23" fmla="*/ 90 h 96"/>
              <a:gd name="T24" fmla="*/ 4 w 72"/>
              <a:gd name="T25" fmla="*/ 96 h 96"/>
              <a:gd name="T26" fmla="*/ 20 w 72"/>
              <a:gd name="T27" fmla="*/ 80 h 96"/>
              <a:gd name="T28" fmla="*/ 32 w 72"/>
              <a:gd name="T29" fmla="*/ 70 h 96"/>
              <a:gd name="T30" fmla="*/ 49 w 72"/>
              <a:gd name="T31" fmla="*/ 54 h 96"/>
              <a:gd name="T32" fmla="*/ 57 w 72"/>
              <a:gd name="T33" fmla="*/ 41 h 96"/>
              <a:gd name="T34" fmla="*/ 63 w 72"/>
              <a:gd name="T35" fmla="*/ 30 h 96"/>
              <a:gd name="T36" fmla="*/ 69 w 72"/>
              <a:gd name="T37" fmla="*/ 17 h 96"/>
              <a:gd name="T38" fmla="*/ 72 w 72"/>
              <a:gd name="T39" fmla="*/ 5 h 96"/>
              <a:gd name="T40" fmla="*/ 67 w 72"/>
              <a:gd name="T41" fmla="*/ 2 h 96"/>
              <a:gd name="T42" fmla="*/ 52 w 72"/>
              <a:gd name="T43" fmla="*/ 6 h 96"/>
              <a:gd name="T44" fmla="*/ 41 w 72"/>
              <a:gd name="T45" fmla="*/ 9 h 96"/>
              <a:gd name="T46" fmla="*/ 32 w 72"/>
              <a:gd name="T47" fmla="*/ 11 h 96"/>
              <a:gd name="T48" fmla="*/ 20 w 72"/>
              <a:gd name="T49" fmla="*/ 10 h 96"/>
              <a:gd name="T50" fmla="*/ 17 w 72"/>
              <a:gd name="T51" fmla="*/ 6 h 96"/>
              <a:gd name="T52" fmla="*/ 13 w 72"/>
              <a:gd name="T53" fmla="*/ 12 h 96"/>
              <a:gd name="T54" fmla="*/ 17 w 72"/>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96">
                <a:moveTo>
                  <a:pt x="17" y="18"/>
                </a:moveTo>
                <a:cubicBezTo>
                  <a:pt x="18" y="19"/>
                  <a:pt x="20" y="22"/>
                  <a:pt x="22" y="22"/>
                </a:cubicBezTo>
                <a:cubicBezTo>
                  <a:pt x="23" y="22"/>
                  <a:pt x="31" y="25"/>
                  <a:pt x="36" y="27"/>
                </a:cubicBezTo>
                <a:cubicBezTo>
                  <a:pt x="40" y="29"/>
                  <a:pt x="44" y="29"/>
                  <a:pt x="45" y="29"/>
                </a:cubicBezTo>
                <a:cubicBezTo>
                  <a:pt x="47" y="29"/>
                  <a:pt x="49" y="30"/>
                  <a:pt x="47" y="31"/>
                </a:cubicBezTo>
                <a:cubicBezTo>
                  <a:pt x="46" y="32"/>
                  <a:pt x="31" y="47"/>
                  <a:pt x="29" y="49"/>
                </a:cubicBezTo>
                <a:cubicBezTo>
                  <a:pt x="27" y="51"/>
                  <a:pt x="26" y="50"/>
                  <a:pt x="22" y="50"/>
                </a:cubicBezTo>
                <a:cubicBezTo>
                  <a:pt x="17" y="50"/>
                  <a:pt x="14" y="55"/>
                  <a:pt x="13" y="55"/>
                </a:cubicBezTo>
                <a:cubicBezTo>
                  <a:pt x="12" y="55"/>
                  <a:pt x="9" y="55"/>
                  <a:pt x="7" y="56"/>
                </a:cubicBezTo>
                <a:cubicBezTo>
                  <a:pt x="4" y="61"/>
                  <a:pt x="4" y="61"/>
                  <a:pt x="4" y="61"/>
                </a:cubicBezTo>
                <a:cubicBezTo>
                  <a:pt x="0" y="66"/>
                  <a:pt x="0" y="66"/>
                  <a:pt x="0" y="66"/>
                </a:cubicBezTo>
                <a:cubicBezTo>
                  <a:pt x="1" y="90"/>
                  <a:pt x="1" y="90"/>
                  <a:pt x="1" y="90"/>
                </a:cubicBezTo>
                <a:cubicBezTo>
                  <a:pt x="4" y="96"/>
                  <a:pt x="4" y="96"/>
                  <a:pt x="4" y="96"/>
                </a:cubicBezTo>
                <a:cubicBezTo>
                  <a:pt x="7" y="92"/>
                  <a:pt x="14" y="85"/>
                  <a:pt x="20" y="80"/>
                </a:cubicBezTo>
                <a:cubicBezTo>
                  <a:pt x="25" y="73"/>
                  <a:pt x="28" y="72"/>
                  <a:pt x="32" y="70"/>
                </a:cubicBezTo>
                <a:cubicBezTo>
                  <a:pt x="35" y="69"/>
                  <a:pt x="43" y="61"/>
                  <a:pt x="49" y="54"/>
                </a:cubicBezTo>
                <a:cubicBezTo>
                  <a:pt x="52" y="49"/>
                  <a:pt x="56" y="44"/>
                  <a:pt x="57" y="41"/>
                </a:cubicBezTo>
                <a:cubicBezTo>
                  <a:pt x="57" y="38"/>
                  <a:pt x="60" y="33"/>
                  <a:pt x="63" y="30"/>
                </a:cubicBezTo>
                <a:cubicBezTo>
                  <a:pt x="65" y="27"/>
                  <a:pt x="69" y="19"/>
                  <a:pt x="69" y="17"/>
                </a:cubicBezTo>
                <a:cubicBezTo>
                  <a:pt x="69" y="14"/>
                  <a:pt x="71" y="9"/>
                  <a:pt x="72" y="5"/>
                </a:cubicBezTo>
                <a:cubicBezTo>
                  <a:pt x="72" y="0"/>
                  <a:pt x="68" y="0"/>
                  <a:pt x="67" y="2"/>
                </a:cubicBezTo>
                <a:cubicBezTo>
                  <a:pt x="66" y="5"/>
                  <a:pt x="57" y="6"/>
                  <a:pt x="52" y="6"/>
                </a:cubicBezTo>
                <a:cubicBezTo>
                  <a:pt x="46" y="7"/>
                  <a:pt x="43" y="7"/>
                  <a:pt x="41" y="9"/>
                </a:cubicBezTo>
                <a:cubicBezTo>
                  <a:pt x="39" y="11"/>
                  <a:pt x="33" y="8"/>
                  <a:pt x="32" y="11"/>
                </a:cubicBezTo>
                <a:cubicBezTo>
                  <a:pt x="30" y="13"/>
                  <a:pt x="23" y="15"/>
                  <a:pt x="20" y="10"/>
                </a:cubicBezTo>
                <a:cubicBezTo>
                  <a:pt x="19" y="8"/>
                  <a:pt x="18" y="6"/>
                  <a:pt x="17" y="6"/>
                </a:cubicBezTo>
                <a:cubicBezTo>
                  <a:pt x="15" y="8"/>
                  <a:pt x="12" y="11"/>
                  <a:pt x="13" y="12"/>
                </a:cubicBezTo>
                <a:cubicBezTo>
                  <a:pt x="13" y="13"/>
                  <a:pt x="16" y="17"/>
                  <a:pt x="17"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p:nvPr/>
        </p:nvSpPr>
        <p:spPr bwMode="auto">
          <a:xfrm>
            <a:off x="3961880" y="2407098"/>
            <a:ext cx="236538" cy="187325"/>
          </a:xfrm>
          <a:custGeom>
            <a:avLst/>
            <a:gdLst>
              <a:gd name="T0" fmla="*/ 30 w 83"/>
              <a:gd name="T1" fmla="*/ 66 h 66"/>
              <a:gd name="T2" fmla="*/ 30 w 83"/>
              <a:gd name="T3" fmla="*/ 56 h 66"/>
              <a:gd name="T4" fmla="*/ 41 w 83"/>
              <a:gd name="T5" fmla="*/ 49 h 66"/>
              <a:gd name="T6" fmla="*/ 46 w 83"/>
              <a:gd name="T7" fmla="*/ 48 h 66"/>
              <a:gd name="T8" fmla="*/ 52 w 83"/>
              <a:gd name="T9" fmla="*/ 46 h 66"/>
              <a:gd name="T10" fmla="*/ 55 w 83"/>
              <a:gd name="T11" fmla="*/ 42 h 66"/>
              <a:gd name="T12" fmla="*/ 60 w 83"/>
              <a:gd name="T13" fmla="*/ 40 h 66"/>
              <a:gd name="T14" fmla="*/ 63 w 83"/>
              <a:gd name="T15" fmla="*/ 38 h 66"/>
              <a:gd name="T16" fmla="*/ 64 w 83"/>
              <a:gd name="T17" fmla="*/ 34 h 66"/>
              <a:gd name="T18" fmla="*/ 67 w 83"/>
              <a:gd name="T19" fmla="*/ 32 h 66"/>
              <a:gd name="T20" fmla="*/ 71 w 83"/>
              <a:gd name="T21" fmla="*/ 30 h 66"/>
              <a:gd name="T22" fmla="*/ 81 w 83"/>
              <a:gd name="T23" fmla="*/ 29 h 66"/>
              <a:gd name="T24" fmla="*/ 82 w 83"/>
              <a:gd name="T25" fmla="*/ 27 h 66"/>
              <a:gd name="T26" fmla="*/ 80 w 83"/>
              <a:gd name="T27" fmla="*/ 22 h 66"/>
              <a:gd name="T28" fmla="*/ 79 w 83"/>
              <a:gd name="T29" fmla="*/ 16 h 66"/>
              <a:gd name="T30" fmla="*/ 77 w 83"/>
              <a:gd name="T31" fmla="*/ 9 h 66"/>
              <a:gd name="T32" fmla="*/ 76 w 83"/>
              <a:gd name="T33" fmla="*/ 6 h 66"/>
              <a:gd name="T34" fmla="*/ 68 w 83"/>
              <a:gd name="T35" fmla="*/ 5 h 66"/>
              <a:gd name="T36" fmla="*/ 56 w 83"/>
              <a:gd name="T37" fmla="*/ 3 h 66"/>
              <a:gd name="T38" fmla="*/ 50 w 83"/>
              <a:gd name="T39" fmla="*/ 0 h 66"/>
              <a:gd name="T40" fmla="*/ 42 w 83"/>
              <a:gd name="T41" fmla="*/ 14 h 66"/>
              <a:gd name="T42" fmla="*/ 32 w 83"/>
              <a:gd name="T43" fmla="*/ 19 h 66"/>
              <a:gd name="T44" fmla="*/ 27 w 83"/>
              <a:gd name="T45" fmla="*/ 25 h 66"/>
              <a:gd name="T46" fmla="*/ 23 w 83"/>
              <a:gd name="T47" fmla="*/ 32 h 66"/>
              <a:gd name="T48" fmla="*/ 23 w 83"/>
              <a:gd name="T49" fmla="*/ 42 h 66"/>
              <a:gd name="T50" fmla="*/ 15 w 83"/>
              <a:gd name="T51" fmla="*/ 54 h 66"/>
              <a:gd name="T52" fmla="*/ 5 w 83"/>
              <a:gd name="T53" fmla="*/ 60 h 66"/>
              <a:gd name="T54" fmla="*/ 0 w 83"/>
              <a:gd name="T55" fmla="*/ 63 h 66"/>
              <a:gd name="T56" fmla="*/ 25 w 83"/>
              <a:gd name="T57" fmla="*/ 63 h 66"/>
              <a:gd name="T58" fmla="*/ 30 w 83"/>
              <a:gd name="T5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66">
                <a:moveTo>
                  <a:pt x="30" y="66"/>
                </a:moveTo>
                <a:cubicBezTo>
                  <a:pt x="30" y="61"/>
                  <a:pt x="30" y="57"/>
                  <a:pt x="30" y="56"/>
                </a:cubicBezTo>
                <a:cubicBezTo>
                  <a:pt x="30" y="55"/>
                  <a:pt x="39" y="50"/>
                  <a:pt x="41" y="49"/>
                </a:cubicBezTo>
                <a:cubicBezTo>
                  <a:pt x="43" y="48"/>
                  <a:pt x="46" y="49"/>
                  <a:pt x="46" y="48"/>
                </a:cubicBezTo>
                <a:cubicBezTo>
                  <a:pt x="46" y="46"/>
                  <a:pt x="49" y="47"/>
                  <a:pt x="52" y="46"/>
                </a:cubicBezTo>
                <a:cubicBezTo>
                  <a:pt x="54" y="46"/>
                  <a:pt x="55" y="44"/>
                  <a:pt x="55" y="42"/>
                </a:cubicBezTo>
                <a:cubicBezTo>
                  <a:pt x="55" y="40"/>
                  <a:pt x="58" y="41"/>
                  <a:pt x="60" y="40"/>
                </a:cubicBezTo>
                <a:cubicBezTo>
                  <a:pt x="62" y="40"/>
                  <a:pt x="62" y="38"/>
                  <a:pt x="63" y="38"/>
                </a:cubicBezTo>
                <a:cubicBezTo>
                  <a:pt x="65" y="38"/>
                  <a:pt x="64" y="36"/>
                  <a:pt x="64" y="34"/>
                </a:cubicBezTo>
                <a:cubicBezTo>
                  <a:pt x="65" y="32"/>
                  <a:pt x="65" y="32"/>
                  <a:pt x="67" y="32"/>
                </a:cubicBezTo>
                <a:cubicBezTo>
                  <a:pt x="69" y="32"/>
                  <a:pt x="71" y="31"/>
                  <a:pt x="71" y="30"/>
                </a:cubicBezTo>
                <a:cubicBezTo>
                  <a:pt x="71" y="29"/>
                  <a:pt x="79" y="29"/>
                  <a:pt x="81" y="29"/>
                </a:cubicBezTo>
                <a:cubicBezTo>
                  <a:pt x="82" y="29"/>
                  <a:pt x="83" y="28"/>
                  <a:pt x="82" y="27"/>
                </a:cubicBezTo>
                <a:cubicBezTo>
                  <a:pt x="82" y="26"/>
                  <a:pt x="81" y="22"/>
                  <a:pt x="80" y="22"/>
                </a:cubicBezTo>
                <a:cubicBezTo>
                  <a:pt x="78" y="22"/>
                  <a:pt x="79" y="18"/>
                  <a:pt x="79" y="16"/>
                </a:cubicBezTo>
                <a:cubicBezTo>
                  <a:pt x="79" y="13"/>
                  <a:pt x="79" y="11"/>
                  <a:pt x="77" y="9"/>
                </a:cubicBezTo>
                <a:cubicBezTo>
                  <a:pt x="77" y="8"/>
                  <a:pt x="76" y="7"/>
                  <a:pt x="76" y="6"/>
                </a:cubicBezTo>
                <a:cubicBezTo>
                  <a:pt x="74" y="7"/>
                  <a:pt x="71" y="5"/>
                  <a:pt x="68" y="5"/>
                </a:cubicBezTo>
                <a:cubicBezTo>
                  <a:pt x="64" y="5"/>
                  <a:pt x="59" y="6"/>
                  <a:pt x="56" y="3"/>
                </a:cubicBezTo>
                <a:cubicBezTo>
                  <a:pt x="54" y="0"/>
                  <a:pt x="52" y="0"/>
                  <a:pt x="50" y="0"/>
                </a:cubicBezTo>
                <a:cubicBezTo>
                  <a:pt x="48" y="1"/>
                  <a:pt x="44" y="12"/>
                  <a:pt x="42" y="14"/>
                </a:cubicBezTo>
                <a:cubicBezTo>
                  <a:pt x="40" y="17"/>
                  <a:pt x="35" y="19"/>
                  <a:pt x="32" y="19"/>
                </a:cubicBezTo>
                <a:cubicBezTo>
                  <a:pt x="29" y="19"/>
                  <a:pt x="29" y="24"/>
                  <a:pt x="27" y="25"/>
                </a:cubicBezTo>
                <a:cubicBezTo>
                  <a:pt x="25" y="27"/>
                  <a:pt x="25" y="30"/>
                  <a:pt x="23" y="32"/>
                </a:cubicBezTo>
                <a:cubicBezTo>
                  <a:pt x="20" y="34"/>
                  <a:pt x="22" y="40"/>
                  <a:pt x="23" y="42"/>
                </a:cubicBezTo>
                <a:cubicBezTo>
                  <a:pt x="24" y="45"/>
                  <a:pt x="18" y="52"/>
                  <a:pt x="15" y="54"/>
                </a:cubicBezTo>
                <a:cubicBezTo>
                  <a:pt x="11" y="56"/>
                  <a:pt x="10" y="60"/>
                  <a:pt x="5" y="60"/>
                </a:cubicBezTo>
                <a:cubicBezTo>
                  <a:pt x="2" y="61"/>
                  <a:pt x="1" y="62"/>
                  <a:pt x="0" y="63"/>
                </a:cubicBezTo>
                <a:cubicBezTo>
                  <a:pt x="8" y="63"/>
                  <a:pt x="21" y="63"/>
                  <a:pt x="25" y="63"/>
                </a:cubicBezTo>
                <a:cubicBezTo>
                  <a:pt x="31" y="63"/>
                  <a:pt x="29" y="64"/>
                  <a:pt x="30" y="6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9"/>
          <p:cNvSpPr/>
          <p:nvPr/>
        </p:nvSpPr>
        <p:spPr bwMode="auto">
          <a:xfrm>
            <a:off x="4363517" y="2372173"/>
            <a:ext cx="82550" cy="160338"/>
          </a:xfrm>
          <a:custGeom>
            <a:avLst/>
            <a:gdLst>
              <a:gd name="T0" fmla="*/ 8 w 29"/>
              <a:gd name="T1" fmla="*/ 14 h 56"/>
              <a:gd name="T2" fmla="*/ 6 w 29"/>
              <a:gd name="T3" fmla="*/ 21 h 56"/>
              <a:gd name="T4" fmla="*/ 1 w 29"/>
              <a:gd name="T5" fmla="*/ 26 h 56"/>
              <a:gd name="T6" fmla="*/ 4 w 29"/>
              <a:gd name="T7" fmla="*/ 33 h 56"/>
              <a:gd name="T8" fmla="*/ 7 w 29"/>
              <a:gd name="T9" fmla="*/ 37 h 56"/>
              <a:gd name="T10" fmla="*/ 12 w 29"/>
              <a:gd name="T11" fmla="*/ 42 h 56"/>
              <a:gd name="T12" fmla="*/ 16 w 29"/>
              <a:gd name="T13" fmla="*/ 54 h 56"/>
              <a:gd name="T14" fmla="*/ 16 w 29"/>
              <a:gd name="T15" fmla="*/ 56 h 56"/>
              <a:gd name="T16" fmla="*/ 19 w 29"/>
              <a:gd name="T17" fmla="*/ 53 h 56"/>
              <a:gd name="T18" fmla="*/ 20 w 29"/>
              <a:gd name="T19" fmla="*/ 48 h 56"/>
              <a:gd name="T20" fmla="*/ 21 w 29"/>
              <a:gd name="T21" fmla="*/ 44 h 56"/>
              <a:gd name="T22" fmla="*/ 26 w 29"/>
              <a:gd name="T23" fmla="*/ 40 h 56"/>
              <a:gd name="T24" fmla="*/ 29 w 29"/>
              <a:gd name="T25" fmla="*/ 37 h 56"/>
              <a:gd name="T26" fmla="*/ 29 w 29"/>
              <a:gd name="T27" fmla="*/ 34 h 56"/>
              <a:gd name="T28" fmla="*/ 27 w 29"/>
              <a:gd name="T29" fmla="*/ 31 h 56"/>
              <a:gd name="T30" fmla="*/ 24 w 29"/>
              <a:gd name="T31" fmla="*/ 29 h 56"/>
              <a:gd name="T32" fmla="*/ 19 w 29"/>
              <a:gd name="T33" fmla="*/ 26 h 56"/>
              <a:gd name="T34" fmla="*/ 24 w 29"/>
              <a:gd name="T35" fmla="*/ 21 h 56"/>
              <a:gd name="T36" fmla="*/ 24 w 29"/>
              <a:gd name="T37" fmla="*/ 12 h 56"/>
              <a:gd name="T38" fmla="*/ 25 w 29"/>
              <a:gd name="T39" fmla="*/ 6 h 56"/>
              <a:gd name="T40" fmla="*/ 24 w 29"/>
              <a:gd name="T41" fmla="*/ 4 h 56"/>
              <a:gd name="T42" fmla="*/ 21 w 29"/>
              <a:gd name="T43" fmla="*/ 3 h 56"/>
              <a:gd name="T44" fmla="*/ 12 w 29"/>
              <a:gd name="T45" fmla="*/ 2 h 56"/>
              <a:gd name="T46" fmla="*/ 8 w 29"/>
              <a:gd name="T47" fmla="*/ 3 h 56"/>
              <a:gd name="T48" fmla="*/ 8 w 29"/>
              <a:gd name="T49"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56">
                <a:moveTo>
                  <a:pt x="8" y="14"/>
                </a:moveTo>
                <a:cubicBezTo>
                  <a:pt x="10" y="16"/>
                  <a:pt x="8" y="20"/>
                  <a:pt x="6" y="21"/>
                </a:cubicBezTo>
                <a:cubicBezTo>
                  <a:pt x="4" y="22"/>
                  <a:pt x="3" y="26"/>
                  <a:pt x="1" y="26"/>
                </a:cubicBezTo>
                <a:cubicBezTo>
                  <a:pt x="0" y="26"/>
                  <a:pt x="1" y="32"/>
                  <a:pt x="4" y="33"/>
                </a:cubicBezTo>
                <a:cubicBezTo>
                  <a:pt x="7" y="34"/>
                  <a:pt x="7" y="36"/>
                  <a:pt x="7" y="37"/>
                </a:cubicBezTo>
                <a:cubicBezTo>
                  <a:pt x="7" y="39"/>
                  <a:pt x="11" y="40"/>
                  <a:pt x="12" y="42"/>
                </a:cubicBezTo>
                <a:cubicBezTo>
                  <a:pt x="14" y="43"/>
                  <a:pt x="16" y="51"/>
                  <a:pt x="16" y="54"/>
                </a:cubicBezTo>
                <a:cubicBezTo>
                  <a:pt x="16" y="54"/>
                  <a:pt x="16" y="55"/>
                  <a:pt x="16" y="56"/>
                </a:cubicBezTo>
                <a:cubicBezTo>
                  <a:pt x="17" y="55"/>
                  <a:pt x="19" y="54"/>
                  <a:pt x="19" y="53"/>
                </a:cubicBezTo>
                <a:cubicBezTo>
                  <a:pt x="20" y="51"/>
                  <a:pt x="21" y="48"/>
                  <a:pt x="20" y="48"/>
                </a:cubicBezTo>
                <a:cubicBezTo>
                  <a:pt x="20" y="47"/>
                  <a:pt x="20" y="45"/>
                  <a:pt x="21" y="44"/>
                </a:cubicBezTo>
                <a:cubicBezTo>
                  <a:pt x="22" y="44"/>
                  <a:pt x="26" y="40"/>
                  <a:pt x="26" y="40"/>
                </a:cubicBezTo>
                <a:cubicBezTo>
                  <a:pt x="27" y="39"/>
                  <a:pt x="29" y="40"/>
                  <a:pt x="29" y="37"/>
                </a:cubicBezTo>
                <a:cubicBezTo>
                  <a:pt x="29" y="36"/>
                  <a:pt x="29" y="35"/>
                  <a:pt x="29" y="34"/>
                </a:cubicBezTo>
                <a:cubicBezTo>
                  <a:pt x="28" y="33"/>
                  <a:pt x="27" y="31"/>
                  <a:pt x="27" y="31"/>
                </a:cubicBezTo>
                <a:cubicBezTo>
                  <a:pt x="27" y="30"/>
                  <a:pt x="25" y="27"/>
                  <a:pt x="24" y="29"/>
                </a:cubicBezTo>
                <a:cubicBezTo>
                  <a:pt x="23" y="30"/>
                  <a:pt x="19" y="29"/>
                  <a:pt x="19" y="26"/>
                </a:cubicBezTo>
                <a:cubicBezTo>
                  <a:pt x="18" y="24"/>
                  <a:pt x="21" y="24"/>
                  <a:pt x="24" y="21"/>
                </a:cubicBezTo>
                <a:cubicBezTo>
                  <a:pt x="27" y="19"/>
                  <a:pt x="27" y="15"/>
                  <a:pt x="24" y="12"/>
                </a:cubicBezTo>
                <a:cubicBezTo>
                  <a:pt x="21" y="10"/>
                  <a:pt x="23" y="8"/>
                  <a:pt x="25" y="6"/>
                </a:cubicBezTo>
                <a:cubicBezTo>
                  <a:pt x="27" y="4"/>
                  <a:pt x="26" y="3"/>
                  <a:pt x="24" y="4"/>
                </a:cubicBezTo>
                <a:cubicBezTo>
                  <a:pt x="23" y="5"/>
                  <a:pt x="21" y="5"/>
                  <a:pt x="21" y="3"/>
                </a:cubicBezTo>
                <a:cubicBezTo>
                  <a:pt x="21" y="0"/>
                  <a:pt x="14" y="0"/>
                  <a:pt x="12" y="2"/>
                </a:cubicBezTo>
                <a:cubicBezTo>
                  <a:pt x="11" y="3"/>
                  <a:pt x="9" y="3"/>
                  <a:pt x="8" y="3"/>
                </a:cubicBezTo>
                <a:cubicBezTo>
                  <a:pt x="7" y="7"/>
                  <a:pt x="7" y="12"/>
                  <a:pt x="8" y="1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0"/>
          <p:cNvSpPr/>
          <p:nvPr/>
        </p:nvSpPr>
        <p:spPr bwMode="auto">
          <a:xfrm>
            <a:off x="4047605" y="2375348"/>
            <a:ext cx="407988" cy="393700"/>
          </a:xfrm>
          <a:custGeom>
            <a:avLst/>
            <a:gdLst>
              <a:gd name="T0" fmla="*/ 49 w 143"/>
              <a:gd name="T1" fmla="*/ 27 h 138"/>
              <a:gd name="T2" fmla="*/ 50 w 143"/>
              <a:gd name="T3" fmla="*/ 33 h 138"/>
              <a:gd name="T4" fmla="*/ 52 w 143"/>
              <a:gd name="T5" fmla="*/ 38 h 138"/>
              <a:gd name="T6" fmla="*/ 51 w 143"/>
              <a:gd name="T7" fmla="*/ 40 h 138"/>
              <a:gd name="T8" fmla="*/ 41 w 143"/>
              <a:gd name="T9" fmla="*/ 41 h 138"/>
              <a:gd name="T10" fmla="*/ 37 w 143"/>
              <a:gd name="T11" fmla="*/ 43 h 138"/>
              <a:gd name="T12" fmla="*/ 34 w 143"/>
              <a:gd name="T13" fmla="*/ 45 h 138"/>
              <a:gd name="T14" fmla="*/ 33 w 143"/>
              <a:gd name="T15" fmla="*/ 49 h 138"/>
              <a:gd name="T16" fmla="*/ 30 w 143"/>
              <a:gd name="T17" fmla="*/ 51 h 138"/>
              <a:gd name="T18" fmla="*/ 25 w 143"/>
              <a:gd name="T19" fmla="*/ 53 h 138"/>
              <a:gd name="T20" fmla="*/ 22 w 143"/>
              <a:gd name="T21" fmla="*/ 57 h 138"/>
              <a:gd name="T22" fmla="*/ 16 w 143"/>
              <a:gd name="T23" fmla="*/ 59 h 138"/>
              <a:gd name="T24" fmla="*/ 11 w 143"/>
              <a:gd name="T25" fmla="*/ 60 h 138"/>
              <a:gd name="T26" fmla="*/ 0 w 143"/>
              <a:gd name="T27" fmla="*/ 67 h 138"/>
              <a:gd name="T28" fmla="*/ 0 w 143"/>
              <a:gd name="T29" fmla="*/ 77 h 138"/>
              <a:gd name="T30" fmla="*/ 2 w 143"/>
              <a:gd name="T31" fmla="*/ 78 h 138"/>
              <a:gd name="T32" fmla="*/ 68 w 143"/>
              <a:gd name="T33" fmla="*/ 122 h 138"/>
              <a:gd name="T34" fmla="*/ 73 w 143"/>
              <a:gd name="T35" fmla="*/ 129 h 138"/>
              <a:gd name="T36" fmla="*/ 80 w 143"/>
              <a:gd name="T37" fmla="*/ 131 h 138"/>
              <a:gd name="T38" fmla="*/ 84 w 143"/>
              <a:gd name="T39" fmla="*/ 138 h 138"/>
              <a:gd name="T40" fmla="*/ 91 w 143"/>
              <a:gd name="T41" fmla="*/ 137 h 138"/>
              <a:gd name="T42" fmla="*/ 101 w 143"/>
              <a:gd name="T43" fmla="*/ 133 h 138"/>
              <a:gd name="T44" fmla="*/ 114 w 143"/>
              <a:gd name="T45" fmla="*/ 123 h 138"/>
              <a:gd name="T46" fmla="*/ 143 w 143"/>
              <a:gd name="T47" fmla="*/ 105 h 138"/>
              <a:gd name="T48" fmla="*/ 143 w 143"/>
              <a:gd name="T49" fmla="*/ 105 h 138"/>
              <a:gd name="T50" fmla="*/ 140 w 143"/>
              <a:gd name="T51" fmla="*/ 99 h 138"/>
              <a:gd name="T52" fmla="*/ 135 w 143"/>
              <a:gd name="T53" fmla="*/ 98 h 138"/>
              <a:gd name="T54" fmla="*/ 130 w 143"/>
              <a:gd name="T55" fmla="*/ 95 h 138"/>
              <a:gd name="T56" fmla="*/ 129 w 143"/>
              <a:gd name="T57" fmla="*/ 89 h 138"/>
              <a:gd name="T58" fmla="*/ 126 w 143"/>
              <a:gd name="T59" fmla="*/ 85 h 138"/>
              <a:gd name="T60" fmla="*/ 129 w 143"/>
              <a:gd name="T61" fmla="*/ 82 h 138"/>
              <a:gd name="T62" fmla="*/ 128 w 143"/>
              <a:gd name="T63" fmla="*/ 78 h 138"/>
              <a:gd name="T64" fmla="*/ 128 w 143"/>
              <a:gd name="T65" fmla="*/ 74 h 138"/>
              <a:gd name="T66" fmla="*/ 129 w 143"/>
              <a:gd name="T67" fmla="*/ 70 h 138"/>
              <a:gd name="T68" fmla="*/ 129 w 143"/>
              <a:gd name="T69" fmla="*/ 62 h 138"/>
              <a:gd name="T70" fmla="*/ 126 w 143"/>
              <a:gd name="T71" fmla="*/ 56 h 138"/>
              <a:gd name="T72" fmla="*/ 127 w 143"/>
              <a:gd name="T73" fmla="*/ 55 h 138"/>
              <a:gd name="T74" fmla="*/ 127 w 143"/>
              <a:gd name="T75" fmla="*/ 53 h 138"/>
              <a:gd name="T76" fmla="*/ 123 w 143"/>
              <a:gd name="T77" fmla="*/ 41 h 138"/>
              <a:gd name="T78" fmla="*/ 118 w 143"/>
              <a:gd name="T79" fmla="*/ 36 h 138"/>
              <a:gd name="T80" fmla="*/ 115 w 143"/>
              <a:gd name="T81" fmla="*/ 32 h 138"/>
              <a:gd name="T82" fmla="*/ 112 w 143"/>
              <a:gd name="T83" fmla="*/ 25 h 138"/>
              <a:gd name="T84" fmla="*/ 117 w 143"/>
              <a:gd name="T85" fmla="*/ 20 h 138"/>
              <a:gd name="T86" fmla="*/ 119 w 143"/>
              <a:gd name="T87" fmla="*/ 13 h 138"/>
              <a:gd name="T88" fmla="*/ 119 w 143"/>
              <a:gd name="T89" fmla="*/ 2 h 138"/>
              <a:gd name="T90" fmla="*/ 113 w 143"/>
              <a:gd name="T91" fmla="*/ 1 h 138"/>
              <a:gd name="T92" fmla="*/ 106 w 143"/>
              <a:gd name="T93" fmla="*/ 2 h 138"/>
              <a:gd name="T94" fmla="*/ 96 w 143"/>
              <a:gd name="T95" fmla="*/ 3 h 138"/>
              <a:gd name="T96" fmla="*/ 70 w 143"/>
              <a:gd name="T97" fmla="*/ 5 h 138"/>
              <a:gd name="T98" fmla="*/ 59 w 143"/>
              <a:gd name="T99" fmla="*/ 11 h 138"/>
              <a:gd name="T100" fmla="*/ 49 w 143"/>
              <a:gd name="T101" fmla="*/ 16 h 138"/>
              <a:gd name="T102" fmla="*/ 46 w 143"/>
              <a:gd name="T103" fmla="*/ 17 h 138"/>
              <a:gd name="T104" fmla="*/ 47 w 143"/>
              <a:gd name="T105" fmla="*/ 20 h 138"/>
              <a:gd name="T106" fmla="*/ 49 w 143"/>
              <a:gd name="T107" fmla="*/ 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138">
                <a:moveTo>
                  <a:pt x="49" y="27"/>
                </a:moveTo>
                <a:cubicBezTo>
                  <a:pt x="49" y="29"/>
                  <a:pt x="48" y="33"/>
                  <a:pt x="50" y="33"/>
                </a:cubicBezTo>
                <a:cubicBezTo>
                  <a:pt x="51" y="33"/>
                  <a:pt x="52" y="37"/>
                  <a:pt x="52" y="38"/>
                </a:cubicBezTo>
                <a:cubicBezTo>
                  <a:pt x="53" y="39"/>
                  <a:pt x="52" y="40"/>
                  <a:pt x="51" y="40"/>
                </a:cubicBezTo>
                <a:cubicBezTo>
                  <a:pt x="49" y="40"/>
                  <a:pt x="41" y="40"/>
                  <a:pt x="41" y="41"/>
                </a:cubicBezTo>
                <a:cubicBezTo>
                  <a:pt x="41" y="42"/>
                  <a:pt x="39" y="43"/>
                  <a:pt x="37" y="43"/>
                </a:cubicBezTo>
                <a:cubicBezTo>
                  <a:pt x="35" y="43"/>
                  <a:pt x="35" y="43"/>
                  <a:pt x="34" y="45"/>
                </a:cubicBezTo>
                <a:cubicBezTo>
                  <a:pt x="34" y="47"/>
                  <a:pt x="35" y="49"/>
                  <a:pt x="33" y="49"/>
                </a:cubicBezTo>
                <a:cubicBezTo>
                  <a:pt x="32" y="49"/>
                  <a:pt x="32" y="51"/>
                  <a:pt x="30" y="51"/>
                </a:cubicBezTo>
                <a:cubicBezTo>
                  <a:pt x="28" y="52"/>
                  <a:pt x="25" y="51"/>
                  <a:pt x="25" y="53"/>
                </a:cubicBezTo>
                <a:cubicBezTo>
                  <a:pt x="25" y="55"/>
                  <a:pt x="24" y="57"/>
                  <a:pt x="22" y="57"/>
                </a:cubicBezTo>
                <a:cubicBezTo>
                  <a:pt x="19" y="58"/>
                  <a:pt x="16" y="57"/>
                  <a:pt x="16" y="59"/>
                </a:cubicBezTo>
                <a:cubicBezTo>
                  <a:pt x="16" y="60"/>
                  <a:pt x="13" y="59"/>
                  <a:pt x="11" y="60"/>
                </a:cubicBezTo>
                <a:cubicBezTo>
                  <a:pt x="9" y="61"/>
                  <a:pt x="0" y="66"/>
                  <a:pt x="0" y="67"/>
                </a:cubicBezTo>
                <a:cubicBezTo>
                  <a:pt x="0" y="68"/>
                  <a:pt x="0" y="72"/>
                  <a:pt x="0" y="77"/>
                </a:cubicBezTo>
                <a:cubicBezTo>
                  <a:pt x="0" y="77"/>
                  <a:pt x="1" y="77"/>
                  <a:pt x="2" y="78"/>
                </a:cubicBezTo>
                <a:cubicBezTo>
                  <a:pt x="5" y="80"/>
                  <a:pt x="66" y="120"/>
                  <a:pt x="68" y="122"/>
                </a:cubicBezTo>
                <a:cubicBezTo>
                  <a:pt x="70" y="124"/>
                  <a:pt x="73" y="129"/>
                  <a:pt x="73" y="129"/>
                </a:cubicBezTo>
                <a:cubicBezTo>
                  <a:pt x="73" y="129"/>
                  <a:pt x="77" y="129"/>
                  <a:pt x="80" y="131"/>
                </a:cubicBezTo>
                <a:cubicBezTo>
                  <a:pt x="84" y="133"/>
                  <a:pt x="84" y="138"/>
                  <a:pt x="84" y="138"/>
                </a:cubicBezTo>
                <a:cubicBezTo>
                  <a:pt x="84" y="138"/>
                  <a:pt x="88" y="137"/>
                  <a:pt x="91" y="137"/>
                </a:cubicBezTo>
                <a:cubicBezTo>
                  <a:pt x="93" y="136"/>
                  <a:pt x="101" y="133"/>
                  <a:pt x="101" y="133"/>
                </a:cubicBezTo>
                <a:cubicBezTo>
                  <a:pt x="114" y="123"/>
                  <a:pt x="114" y="123"/>
                  <a:pt x="114" y="123"/>
                </a:cubicBezTo>
                <a:cubicBezTo>
                  <a:pt x="143" y="105"/>
                  <a:pt x="143" y="105"/>
                  <a:pt x="143" y="105"/>
                </a:cubicBezTo>
                <a:cubicBezTo>
                  <a:pt x="143" y="105"/>
                  <a:pt x="143" y="105"/>
                  <a:pt x="143" y="105"/>
                </a:cubicBezTo>
                <a:cubicBezTo>
                  <a:pt x="143" y="102"/>
                  <a:pt x="142" y="99"/>
                  <a:pt x="140" y="99"/>
                </a:cubicBezTo>
                <a:cubicBezTo>
                  <a:pt x="138" y="99"/>
                  <a:pt x="137" y="98"/>
                  <a:pt x="135" y="98"/>
                </a:cubicBezTo>
                <a:cubicBezTo>
                  <a:pt x="133" y="98"/>
                  <a:pt x="130" y="96"/>
                  <a:pt x="130" y="95"/>
                </a:cubicBezTo>
                <a:cubicBezTo>
                  <a:pt x="130" y="93"/>
                  <a:pt x="131" y="92"/>
                  <a:pt x="129" y="89"/>
                </a:cubicBezTo>
                <a:cubicBezTo>
                  <a:pt x="128" y="87"/>
                  <a:pt x="126" y="86"/>
                  <a:pt x="126" y="85"/>
                </a:cubicBezTo>
                <a:cubicBezTo>
                  <a:pt x="126" y="84"/>
                  <a:pt x="129" y="82"/>
                  <a:pt x="129" y="82"/>
                </a:cubicBezTo>
                <a:cubicBezTo>
                  <a:pt x="130" y="81"/>
                  <a:pt x="128" y="80"/>
                  <a:pt x="128" y="78"/>
                </a:cubicBezTo>
                <a:cubicBezTo>
                  <a:pt x="128" y="77"/>
                  <a:pt x="127" y="75"/>
                  <a:pt x="128" y="74"/>
                </a:cubicBezTo>
                <a:cubicBezTo>
                  <a:pt x="129" y="73"/>
                  <a:pt x="130" y="72"/>
                  <a:pt x="129" y="70"/>
                </a:cubicBezTo>
                <a:cubicBezTo>
                  <a:pt x="128" y="67"/>
                  <a:pt x="130" y="65"/>
                  <a:pt x="129" y="62"/>
                </a:cubicBezTo>
                <a:cubicBezTo>
                  <a:pt x="128" y="59"/>
                  <a:pt x="126" y="57"/>
                  <a:pt x="126" y="56"/>
                </a:cubicBezTo>
                <a:cubicBezTo>
                  <a:pt x="126" y="56"/>
                  <a:pt x="127" y="55"/>
                  <a:pt x="127" y="55"/>
                </a:cubicBezTo>
                <a:cubicBezTo>
                  <a:pt x="127" y="54"/>
                  <a:pt x="127" y="53"/>
                  <a:pt x="127" y="53"/>
                </a:cubicBezTo>
                <a:cubicBezTo>
                  <a:pt x="127" y="50"/>
                  <a:pt x="125" y="42"/>
                  <a:pt x="123" y="41"/>
                </a:cubicBezTo>
                <a:cubicBezTo>
                  <a:pt x="122" y="39"/>
                  <a:pt x="118" y="38"/>
                  <a:pt x="118" y="36"/>
                </a:cubicBezTo>
                <a:cubicBezTo>
                  <a:pt x="118" y="35"/>
                  <a:pt x="118" y="33"/>
                  <a:pt x="115" y="32"/>
                </a:cubicBezTo>
                <a:cubicBezTo>
                  <a:pt x="112" y="31"/>
                  <a:pt x="111" y="25"/>
                  <a:pt x="112" y="25"/>
                </a:cubicBezTo>
                <a:cubicBezTo>
                  <a:pt x="114" y="25"/>
                  <a:pt x="115" y="21"/>
                  <a:pt x="117" y="20"/>
                </a:cubicBezTo>
                <a:cubicBezTo>
                  <a:pt x="119" y="19"/>
                  <a:pt x="121" y="15"/>
                  <a:pt x="119" y="13"/>
                </a:cubicBezTo>
                <a:cubicBezTo>
                  <a:pt x="118" y="11"/>
                  <a:pt x="118" y="6"/>
                  <a:pt x="119" y="2"/>
                </a:cubicBezTo>
                <a:cubicBezTo>
                  <a:pt x="116" y="2"/>
                  <a:pt x="113" y="1"/>
                  <a:pt x="113" y="1"/>
                </a:cubicBezTo>
                <a:cubicBezTo>
                  <a:pt x="111" y="0"/>
                  <a:pt x="108" y="1"/>
                  <a:pt x="106" y="2"/>
                </a:cubicBezTo>
                <a:cubicBezTo>
                  <a:pt x="103" y="2"/>
                  <a:pt x="98" y="5"/>
                  <a:pt x="96" y="3"/>
                </a:cubicBezTo>
                <a:cubicBezTo>
                  <a:pt x="94" y="2"/>
                  <a:pt x="75" y="5"/>
                  <a:pt x="70" y="5"/>
                </a:cubicBezTo>
                <a:cubicBezTo>
                  <a:pt x="65" y="5"/>
                  <a:pt x="63" y="11"/>
                  <a:pt x="59" y="11"/>
                </a:cubicBezTo>
                <a:cubicBezTo>
                  <a:pt x="56" y="11"/>
                  <a:pt x="51" y="13"/>
                  <a:pt x="49" y="16"/>
                </a:cubicBezTo>
                <a:cubicBezTo>
                  <a:pt x="48" y="17"/>
                  <a:pt x="47" y="17"/>
                  <a:pt x="46" y="17"/>
                </a:cubicBezTo>
                <a:cubicBezTo>
                  <a:pt x="46" y="18"/>
                  <a:pt x="47" y="19"/>
                  <a:pt x="47" y="20"/>
                </a:cubicBezTo>
                <a:cubicBezTo>
                  <a:pt x="49" y="22"/>
                  <a:pt x="49" y="24"/>
                  <a:pt x="49"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
          <p:cNvSpPr/>
          <p:nvPr/>
        </p:nvSpPr>
        <p:spPr bwMode="auto">
          <a:xfrm>
            <a:off x="4406380" y="2469010"/>
            <a:ext cx="298450" cy="285750"/>
          </a:xfrm>
          <a:custGeom>
            <a:avLst/>
            <a:gdLst>
              <a:gd name="T0" fmla="*/ 11 w 105"/>
              <a:gd name="T1" fmla="*/ 6 h 100"/>
              <a:gd name="T2" fmla="*/ 6 w 105"/>
              <a:gd name="T3" fmla="*/ 10 h 100"/>
              <a:gd name="T4" fmla="*/ 5 w 105"/>
              <a:gd name="T5" fmla="*/ 14 h 100"/>
              <a:gd name="T6" fmla="*/ 4 w 105"/>
              <a:gd name="T7" fmla="*/ 19 h 100"/>
              <a:gd name="T8" fmla="*/ 0 w 105"/>
              <a:gd name="T9" fmla="*/ 23 h 100"/>
              <a:gd name="T10" fmla="*/ 3 w 105"/>
              <a:gd name="T11" fmla="*/ 29 h 100"/>
              <a:gd name="T12" fmla="*/ 3 w 105"/>
              <a:gd name="T13" fmla="*/ 37 h 100"/>
              <a:gd name="T14" fmla="*/ 2 w 105"/>
              <a:gd name="T15" fmla="*/ 41 h 100"/>
              <a:gd name="T16" fmla="*/ 2 w 105"/>
              <a:gd name="T17" fmla="*/ 45 h 100"/>
              <a:gd name="T18" fmla="*/ 3 w 105"/>
              <a:gd name="T19" fmla="*/ 49 h 100"/>
              <a:gd name="T20" fmla="*/ 0 w 105"/>
              <a:gd name="T21" fmla="*/ 52 h 100"/>
              <a:gd name="T22" fmla="*/ 3 w 105"/>
              <a:gd name="T23" fmla="*/ 56 h 100"/>
              <a:gd name="T24" fmla="*/ 4 w 105"/>
              <a:gd name="T25" fmla="*/ 62 h 100"/>
              <a:gd name="T26" fmla="*/ 9 w 105"/>
              <a:gd name="T27" fmla="*/ 65 h 100"/>
              <a:gd name="T28" fmla="*/ 14 w 105"/>
              <a:gd name="T29" fmla="*/ 66 h 100"/>
              <a:gd name="T30" fmla="*/ 17 w 105"/>
              <a:gd name="T31" fmla="*/ 72 h 100"/>
              <a:gd name="T32" fmla="*/ 28 w 105"/>
              <a:gd name="T33" fmla="*/ 74 h 100"/>
              <a:gd name="T34" fmla="*/ 32 w 105"/>
              <a:gd name="T35" fmla="*/ 78 h 100"/>
              <a:gd name="T36" fmla="*/ 43 w 105"/>
              <a:gd name="T37" fmla="*/ 72 h 100"/>
              <a:gd name="T38" fmla="*/ 96 w 105"/>
              <a:gd name="T39" fmla="*/ 100 h 100"/>
              <a:gd name="T40" fmla="*/ 96 w 105"/>
              <a:gd name="T41" fmla="*/ 97 h 100"/>
              <a:gd name="T42" fmla="*/ 102 w 105"/>
              <a:gd name="T43" fmla="*/ 97 h 100"/>
              <a:gd name="T44" fmla="*/ 102 w 105"/>
              <a:gd name="T45" fmla="*/ 29 h 100"/>
              <a:gd name="T46" fmla="*/ 102 w 105"/>
              <a:gd name="T47" fmla="*/ 19 h 100"/>
              <a:gd name="T48" fmla="*/ 103 w 105"/>
              <a:gd name="T49" fmla="*/ 10 h 100"/>
              <a:gd name="T50" fmla="*/ 104 w 105"/>
              <a:gd name="T51" fmla="*/ 9 h 100"/>
              <a:gd name="T52" fmla="*/ 104 w 105"/>
              <a:gd name="T53" fmla="*/ 8 h 100"/>
              <a:gd name="T54" fmla="*/ 94 w 105"/>
              <a:gd name="T55" fmla="*/ 6 h 100"/>
              <a:gd name="T56" fmla="*/ 84 w 105"/>
              <a:gd name="T57" fmla="*/ 1 h 100"/>
              <a:gd name="T58" fmla="*/ 69 w 105"/>
              <a:gd name="T59" fmla="*/ 8 h 100"/>
              <a:gd name="T60" fmla="*/ 70 w 105"/>
              <a:gd name="T61" fmla="*/ 17 h 100"/>
              <a:gd name="T62" fmla="*/ 59 w 105"/>
              <a:gd name="T63" fmla="*/ 17 h 100"/>
              <a:gd name="T64" fmla="*/ 46 w 105"/>
              <a:gd name="T65" fmla="*/ 13 h 100"/>
              <a:gd name="T66" fmla="*/ 39 w 105"/>
              <a:gd name="T67" fmla="*/ 8 h 100"/>
              <a:gd name="T68" fmla="*/ 35 w 105"/>
              <a:gd name="T69" fmla="*/ 4 h 100"/>
              <a:gd name="T70" fmla="*/ 22 w 105"/>
              <a:gd name="T71" fmla="*/ 1 h 100"/>
              <a:gd name="T72" fmla="*/ 14 w 105"/>
              <a:gd name="T73" fmla="*/ 0 h 100"/>
              <a:gd name="T74" fmla="*/ 14 w 105"/>
              <a:gd name="T75" fmla="*/ 3 h 100"/>
              <a:gd name="T76" fmla="*/ 11 w 105"/>
              <a:gd name="T7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00">
                <a:moveTo>
                  <a:pt x="11" y="6"/>
                </a:moveTo>
                <a:cubicBezTo>
                  <a:pt x="11" y="6"/>
                  <a:pt x="7" y="10"/>
                  <a:pt x="6" y="10"/>
                </a:cubicBezTo>
                <a:cubicBezTo>
                  <a:pt x="5" y="11"/>
                  <a:pt x="5" y="13"/>
                  <a:pt x="5" y="14"/>
                </a:cubicBezTo>
                <a:cubicBezTo>
                  <a:pt x="6" y="14"/>
                  <a:pt x="5" y="17"/>
                  <a:pt x="4" y="19"/>
                </a:cubicBezTo>
                <a:cubicBezTo>
                  <a:pt x="3" y="21"/>
                  <a:pt x="0" y="22"/>
                  <a:pt x="0" y="23"/>
                </a:cubicBezTo>
                <a:cubicBezTo>
                  <a:pt x="0" y="24"/>
                  <a:pt x="2" y="26"/>
                  <a:pt x="3" y="29"/>
                </a:cubicBezTo>
                <a:cubicBezTo>
                  <a:pt x="4" y="32"/>
                  <a:pt x="2" y="34"/>
                  <a:pt x="3" y="37"/>
                </a:cubicBezTo>
                <a:cubicBezTo>
                  <a:pt x="4" y="39"/>
                  <a:pt x="3" y="40"/>
                  <a:pt x="2" y="41"/>
                </a:cubicBezTo>
                <a:cubicBezTo>
                  <a:pt x="1" y="42"/>
                  <a:pt x="2" y="44"/>
                  <a:pt x="2" y="45"/>
                </a:cubicBezTo>
                <a:cubicBezTo>
                  <a:pt x="2" y="47"/>
                  <a:pt x="4" y="48"/>
                  <a:pt x="3" y="49"/>
                </a:cubicBezTo>
                <a:cubicBezTo>
                  <a:pt x="3" y="49"/>
                  <a:pt x="0" y="51"/>
                  <a:pt x="0" y="52"/>
                </a:cubicBezTo>
                <a:cubicBezTo>
                  <a:pt x="0" y="53"/>
                  <a:pt x="2" y="54"/>
                  <a:pt x="3" y="56"/>
                </a:cubicBezTo>
                <a:cubicBezTo>
                  <a:pt x="5" y="59"/>
                  <a:pt x="4" y="60"/>
                  <a:pt x="4" y="62"/>
                </a:cubicBezTo>
                <a:cubicBezTo>
                  <a:pt x="4" y="63"/>
                  <a:pt x="7" y="65"/>
                  <a:pt x="9" y="65"/>
                </a:cubicBezTo>
                <a:cubicBezTo>
                  <a:pt x="11" y="65"/>
                  <a:pt x="12" y="66"/>
                  <a:pt x="14" y="66"/>
                </a:cubicBezTo>
                <a:cubicBezTo>
                  <a:pt x="16" y="66"/>
                  <a:pt x="17" y="69"/>
                  <a:pt x="17" y="72"/>
                </a:cubicBezTo>
                <a:cubicBezTo>
                  <a:pt x="18" y="72"/>
                  <a:pt x="25" y="72"/>
                  <a:pt x="28" y="74"/>
                </a:cubicBezTo>
                <a:cubicBezTo>
                  <a:pt x="30" y="76"/>
                  <a:pt x="32" y="78"/>
                  <a:pt x="32" y="78"/>
                </a:cubicBezTo>
                <a:cubicBezTo>
                  <a:pt x="43" y="72"/>
                  <a:pt x="43" y="72"/>
                  <a:pt x="43" y="72"/>
                </a:cubicBezTo>
                <a:cubicBezTo>
                  <a:pt x="96" y="100"/>
                  <a:pt x="96" y="100"/>
                  <a:pt x="96" y="100"/>
                </a:cubicBezTo>
                <a:cubicBezTo>
                  <a:pt x="96" y="97"/>
                  <a:pt x="96" y="97"/>
                  <a:pt x="96" y="97"/>
                </a:cubicBezTo>
                <a:cubicBezTo>
                  <a:pt x="102" y="97"/>
                  <a:pt x="102" y="97"/>
                  <a:pt x="102" y="97"/>
                </a:cubicBezTo>
                <a:cubicBezTo>
                  <a:pt x="102" y="97"/>
                  <a:pt x="102" y="34"/>
                  <a:pt x="102" y="29"/>
                </a:cubicBezTo>
                <a:cubicBezTo>
                  <a:pt x="102" y="24"/>
                  <a:pt x="100" y="21"/>
                  <a:pt x="102" y="19"/>
                </a:cubicBezTo>
                <a:cubicBezTo>
                  <a:pt x="105" y="16"/>
                  <a:pt x="102" y="15"/>
                  <a:pt x="103" y="10"/>
                </a:cubicBezTo>
                <a:cubicBezTo>
                  <a:pt x="103" y="10"/>
                  <a:pt x="104" y="9"/>
                  <a:pt x="104" y="9"/>
                </a:cubicBezTo>
                <a:cubicBezTo>
                  <a:pt x="104" y="9"/>
                  <a:pt x="104" y="8"/>
                  <a:pt x="104" y="8"/>
                </a:cubicBezTo>
                <a:cubicBezTo>
                  <a:pt x="103" y="7"/>
                  <a:pt x="100" y="7"/>
                  <a:pt x="94" y="6"/>
                </a:cubicBezTo>
                <a:cubicBezTo>
                  <a:pt x="88" y="5"/>
                  <a:pt x="91" y="1"/>
                  <a:pt x="84" y="1"/>
                </a:cubicBezTo>
                <a:cubicBezTo>
                  <a:pt x="77" y="0"/>
                  <a:pt x="69" y="6"/>
                  <a:pt x="69" y="8"/>
                </a:cubicBezTo>
                <a:cubicBezTo>
                  <a:pt x="68" y="11"/>
                  <a:pt x="72" y="14"/>
                  <a:pt x="70" y="17"/>
                </a:cubicBezTo>
                <a:cubicBezTo>
                  <a:pt x="67" y="20"/>
                  <a:pt x="62" y="21"/>
                  <a:pt x="59" y="17"/>
                </a:cubicBezTo>
                <a:cubicBezTo>
                  <a:pt x="55" y="14"/>
                  <a:pt x="50" y="13"/>
                  <a:pt x="46" y="13"/>
                </a:cubicBezTo>
                <a:cubicBezTo>
                  <a:pt x="42" y="13"/>
                  <a:pt x="39" y="10"/>
                  <a:pt x="39" y="8"/>
                </a:cubicBezTo>
                <a:cubicBezTo>
                  <a:pt x="40" y="6"/>
                  <a:pt x="38" y="5"/>
                  <a:pt x="35" y="4"/>
                </a:cubicBezTo>
                <a:cubicBezTo>
                  <a:pt x="31" y="3"/>
                  <a:pt x="28" y="0"/>
                  <a:pt x="22" y="1"/>
                </a:cubicBezTo>
                <a:cubicBezTo>
                  <a:pt x="19" y="2"/>
                  <a:pt x="16" y="1"/>
                  <a:pt x="14" y="0"/>
                </a:cubicBezTo>
                <a:cubicBezTo>
                  <a:pt x="14" y="1"/>
                  <a:pt x="14" y="2"/>
                  <a:pt x="14" y="3"/>
                </a:cubicBezTo>
                <a:cubicBezTo>
                  <a:pt x="14" y="6"/>
                  <a:pt x="12" y="5"/>
                  <a:pt x="11"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2"/>
          <p:cNvSpPr/>
          <p:nvPr/>
        </p:nvSpPr>
        <p:spPr bwMode="auto">
          <a:xfrm>
            <a:off x="3890442" y="2867473"/>
            <a:ext cx="57150" cy="20638"/>
          </a:xfrm>
          <a:custGeom>
            <a:avLst/>
            <a:gdLst>
              <a:gd name="T0" fmla="*/ 10 w 20"/>
              <a:gd name="T1" fmla="*/ 4 h 7"/>
              <a:gd name="T2" fmla="*/ 16 w 20"/>
              <a:gd name="T3" fmla="*/ 6 h 7"/>
              <a:gd name="T4" fmla="*/ 20 w 20"/>
              <a:gd name="T5" fmla="*/ 5 h 7"/>
              <a:gd name="T6" fmla="*/ 16 w 20"/>
              <a:gd name="T7" fmla="*/ 4 h 7"/>
              <a:gd name="T8" fmla="*/ 10 w 20"/>
              <a:gd name="T9" fmla="*/ 1 h 7"/>
              <a:gd name="T10" fmla="*/ 1 w 20"/>
              <a:gd name="T11" fmla="*/ 3 h 7"/>
              <a:gd name="T12" fmla="*/ 0 w 20"/>
              <a:gd name="T13" fmla="*/ 7 h 7"/>
              <a:gd name="T14" fmla="*/ 2 w 20"/>
              <a:gd name="T15" fmla="*/ 7 h 7"/>
              <a:gd name="T16" fmla="*/ 10 w 20"/>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
                <a:moveTo>
                  <a:pt x="10" y="4"/>
                </a:moveTo>
                <a:cubicBezTo>
                  <a:pt x="11" y="3"/>
                  <a:pt x="14" y="6"/>
                  <a:pt x="16" y="6"/>
                </a:cubicBezTo>
                <a:cubicBezTo>
                  <a:pt x="18" y="6"/>
                  <a:pt x="20" y="5"/>
                  <a:pt x="20" y="5"/>
                </a:cubicBezTo>
                <a:cubicBezTo>
                  <a:pt x="20" y="5"/>
                  <a:pt x="20" y="4"/>
                  <a:pt x="16" y="4"/>
                </a:cubicBezTo>
                <a:cubicBezTo>
                  <a:pt x="13" y="4"/>
                  <a:pt x="13" y="0"/>
                  <a:pt x="10" y="1"/>
                </a:cubicBezTo>
                <a:cubicBezTo>
                  <a:pt x="7" y="3"/>
                  <a:pt x="5" y="3"/>
                  <a:pt x="1" y="3"/>
                </a:cubicBezTo>
                <a:cubicBezTo>
                  <a:pt x="1" y="4"/>
                  <a:pt x="0" y="5"/>
                  <a:pt x="0" y="7"/>
                </a:cubicBezTo>
                <a:cubicBezTo>
                  <a:pt x="1" y="7"/>
                  <a:pt x="2" y="7"/>
                  <a:pt x="2" y="7"/>
                </a:cubicBezTo>
                <a:cubicBezTo>
                  <a:pt x="4" y="6"/>
                  <a:pt x="8" y="6"/>
                  <a:pt x="10"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3"/>
          <p:cNvSpPr/>
          <p:nvPr/>
        </p:nvSpPr>
        <p:spPr bwMode="auto">
          <a:xfrm>
            <a:off x="3879330" y="2813498"/>
            <a:ext cx="114300" cy="92075"/>
          </a:xfrm>
          <a:custGeom>
            <a:avLst/>
            <a:gdLst>
              <a:gd name="T0" fmla="*/ 9 w 40"/>
              <a:gd name="T1" fmla="*/ 31 h 32"/>
              <a:gd name="T2" fmla="*/ 13 w 40"/>
              <a:gd name="T3" fmla="*/ 29 h 32"/>
              <a:gd name="T4" fmla="*/ 23 w 40"/>
              <a:gd name="T5" fmla="*/ 29 h 32"/>
              <a:gd name="T6" fmla="*/ 25 w 40"/>
              <a:gd name="T7" fmla="*/ 29 h 32"/>
              <a:gd name="T8" fmla="*/ 25 w 40"/>
              <a:gd name="T9" fmla="*/ 28 h 32"/>
              <a:gd name="T10" fmla="*/ 30 w 40"/>
              <a:gd name="T11" fmla="*/ 30 h 32"/>
              <a:gd name="T12" fmla="*/ 40 w 40"/>
              <a:gd name="T13" fmla="*/ 31 h 32"/>
              <a:gd name="T14" fmla="*/ 40 w 40"/>
              <a:gd name="T15" fmla="*/ 31 h 32"/>
              <a:gd name="T16" fmla="*/ 40 w 40"/>
              <a:gd name="T17" fmla="*/ 26 h 32"/>
              <a:gd name="T18" fmla="*/ 37 w 40"/>
              <a:gd name="T19" fmla="*/ 22 h 32"/>
              <a:gd name="T20" fmla="*/ 36 w 40"/>
              <a:gd name="T21" fmla="*/ 18 h 32"/>
              <a:gd name="T22" fmla="*/ 34 w 40"/>
              <a:gd name="T23" fmla="*/ 16 h 32"/>
              <a:gd name="T24" fmla="*/ 31 w 40"/>
              <a:gd name="T25" fmla="*/ 11 h 32"/>
              <a:gd name="T26" fmla="*/ 26 w 40"/>
              <a:gd name="T27" fmla="*/ 5 h 32"/>
              <a:gd name="T28" fmla="*/ 23 w 40"/>
              <a:gd name="T29" fmla="*/ 5 h 32"/>
              <a:gd name="T30" fmla="*/ 19 w 40"/>
              <a:gd name="T31" fmla="*/ 1 h 32"/>
              <a:gd name="T32" fmla="*/ 14 w 40"/>
              <a:gd name="T33" fmla="*/ 2 h 32"/>
              <a:gd name="T34" fmla="*/ 8 w 40"/>
              <a:gd name="T35" fmla="*/ 2 h 32"/>
              <a:gd name="T36" fmla="*/ 4 w 40"/>
              <a:gd name="T37" fmla="*/ 5 h 32"/>
              <a:gd name="T38" fmla="*/ 4 w 40"/>
              <a:gd name="T39" fmla="*/ 5 h 32"/>
              <a:gd name="T40" fmla="*/ 2 w 40"/>
              <a:gd name="T41" fmla="*/ 11 h 32"/>
              <a:gd name="T42" fmla="*/ 5 w 40"/>
              <a:gd name="T43" fmla="*/ 20 h 32"/>
              <a:gd name="T44" fmla="*/ 5 w 40"/>
              <a:gd name="T45" fmla="*/ 22 h 32"/>
              <a:gd name="T46" fmla="*/ 14 w 40"/>
              <a:gd name="T47" fmla="*/ 20 h 32"/>
              <a:gd name="T48" fmla="*/ 20 w 40"/>
              <a:gd name="T49" fmla="*/ 23 h 32"/>
              <a:gd name="T50" fmla="*/ 24 w 40"/>
              <a:gd name="T51" fmla="*/ 24 h 32"/>
              <a:gd name="T52" fmla="*/ 20 w 40"/>
              <a:gd name="T53" fmla="*/ 25 h 32"/>
              <a:gd name="T54" fmla="*/ 14 w 40"/>
              <a:gd name="T55" fmla="*/ 23 h 32"/>
              <a:gd name="T56" fmla="*/ 6 w 40"/>
              <a:gd name="T57" fmla="*/ 26 h 32"/>
              <a:gd name="T58" fmla="*/ 4 w 40"/>
              <a:gd name="T59" fmla="*/ 26 h 32"/>
              <a:gd name="T60" fmla="*/ 5 w 40"/>
              <a:gd name="T61" fmla="*/ 29 h 32"/>
              <a:gd name="T62" fmla="*/ 6 w 40"/>
              <a:gd name="T63" fmla="*/ 30 h 32"/>
              <a:gd name="T64" fmla="*/ 9 w 40"/>
              <a:gd name="T6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2">
                <a:moveTo>
                  <a:pt x="9" y="31"/>
                </a:moveTo>
                <a:cubicBezTo>
                  <a:pt x="10" y="31"/>
                  <a:pt x="13" y="29"/>
                  <a:pt x="13" y="29"/>
                </a:cubicBezTo>
                <a:cubicBezTo>
                  <a:pt x="13" y="29"/>
                  <a:pt x="21" y="29"/>
                  <a:pt x="23" y="29"/>
                </a:cubicBezTo>
                <a:cubicBezTo>
                  <a:pt x="23" y="29"/>
                  <a:pt x="24" y="29"/>
                  <a:pt x="25" y="29"/>
                </a:cubicBezTo>
                <a:cubicBezTo>
                  <a:pt x="25" y="29"/>
                  <a:pt x="25" y="28"/>
                  <a:pt x="25" y="28"/>
                </a:cubicBezTo>
                <a:cubicBezTo>
                  <a:pt x="25" y="28"/>
                  <a:pt x="29" y="29"/>
                  <a:pt x="30" y="30"/>
                </a:cubicBezTo>
                <a:cubicBezTo>
                  <a:pt x="30" y="31"/>
                  <a:pt x="36" y="32"/>
                  <a:pt x="40" y="31"/>
                </a:cubicBezTo>
                <a:cubicBezTo>
                  <a:pt x="40" y="31"/>
                  <a:pt x="40" y="31"/>
                  <a:pt x="40" y="31"/>
                </a:cubicBezTo>
                <a:cubicBezTo>
                  <a:pt x="40" y="29"/>
                  <a:pt x="40" y="27"/>
                  <a:pt x="40" y="26"/>
                </a:cubicBezTo>
                <a:cubicBezTo>
                  <a:pt x="40" y="25"/>
                  <a:pt x="38" y="23"/>
                  <a:pt x="37" y="22"/>
                </a:cubicBezTo>
                <a:cubicBezTo>
                  <a:pt x="35" y="21"/>
                  <a:pt x="36" y="18"/>
                  <a:pt x="36" y="18"/>
                </a:cubicBezTo>
                <a:cubicBezTo>
                  <a:pt x="34" y="16"/>
                  <a:pt x="34" y="16"/>
                  <a:pt x="34" y="16"/>
                </a:cubicBezTo>
                <a:cubicBezTo>
                  <a:pt x="34" y="16"/>
                  <a:pt x="33" y="12"/>
                  <a:pt x="31" y="11"/>
                </a:cubicBezTo>
                <a:cubicBezTo>
                  <a:pt x="28" y="10"/>
                  <a:pt x="26" y="5"/>
                  <a:pt x="26" y="5"/>
                </a:cubicBezTo>
                <a:cubicBezTo>
                  <a:pt x="23" y="5"/>
                  <a:pt x="23" y="5"/>
                  <a:pt x="23" y="5"/>
                </a:cubicBezTo>
                <a:cubicBezTo>
                  <a:pt x="23" y="5"/>
                  <a:pt x="21" y="2"/>
                  <a:pt x="19" y="1"/>
                </a:cubicBezTo>
                <a:cubicBezTo>
                  <a:pt x="17" y="0"/>
                  <a:pt x="14" y="2"/>
                  <a:pt x="14" y="2"/>
                </a:cubicBezTo>
                <a:cubicBezTo>
                  <a:pt x="14" y="2"/>
                  <a:pt x="10" y="2"/>
                  <a:pt x="8" y="2"/>
                </a:cubicBezTo>
                <a:cubicBezTo>
                  <a:pt x="5" y="1"/>
                  <a:pt x="6" y="5"/>
                  <a:pt x="4" y="5"/>
                </a:cubicBezTo>
                <a:cubicBezTo>
                  <a:pt x="4" y="5"/>
                  <a:pt x="4" y="5"/>
                  <a:pt x="4" y="5"/>
                </a:cubicBezTo>
                <a:cubicBezTo>
                  <a:pt x="3" y="7"/>
                  <a:pt x="3" y="9"/>
                  <a:pt x="2" y="11"/>
                </a:cubicBezTo>
                <a:cubicBezTo>
                  <a:pt x="0" y="14"/>
                  <a:pt x="3" y="19"/>
                  <a:pt x="5" y="20"/>
                </a:cubicBezTo>
                <a:cubicBezTo>
                  <a:pt x="5" y="21"/>
                  <a:pt x="5" y="21"/>
                  <a:pt x="5" y="22"/>
                </a:cubicBezTo>
                <a:cubicBezTo>
                  <a:pt x="9" y="22"/>
                  <a:pt x="11" y="22"/>
                  <a:pt x="14" y="20"/>
                </a:cubicBezTo>
                <a:cubicBezTo>
                  <a:pt x="17" y="19"/>
                  <a:pt x="17" y="23"/>
                  <a:pt x="20" y="23"/>
                </a:cubicBezTo>
                <a:cubicBezTo>
                  <a:pt x="24" y="23"/>
                  <a:pt x="24" y="24"/>
                  <a:pt x="24" y="24"/>
                </a:cubicBezTo>
                <a:cubicBezTo>
                  <a:pt x="24" y="24"/>
                  <a:pt x="22" y="25"/>
                  <a:pt x="20" y="25"/>
                </a:cubicBezTo>
                <a:cubicBezTo>
                  <a:pt x="18" y="25"/>
                  <a:pt x="15" y="22"/>
                  <a:pt x="14" y="23"/>
                </a:cubicBezTo>
                <a:cubicBezTo>
                  <a:pt x="12" y="25"/>
                  <a:pt x="8" y="25"/>
                  <a:pt x="6" y="26"/>
                </a:cubicBezTo>
                <a:cubicBezTo>
                  <a:pt x="6" y="26"/>
                  <a:pt x="5" y="26"/>
                  <a:pt x="4" y="26"/>
                </a:cubicBezTo>
                <a:cubicBezTo>
                  <a:pt x="4" y="27"/>
                  <a:pt x="4" y="28"/>
                  <a:pt x="5" y="29"/>
                </a:cubicBezTo>
                <a:cubicBezTo>
                  <a:pt x="5" y="29"/>
                  <a:pt x="5" y="30"/>
                  <a:pt x="6" y="30"/>
                </a:cubicBezTo>
                <a:cubicBezTo>
                  <a:pt x="9" y="29"/>
                  <a:pt x="8" y="31"/>
                  <a:pt x="9" y="3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4"/>
          <p:cNvSpPr/>
          <p:nvPr/>
        </p:nvSpPr>
        <p:spPr bwMode="auto">
          <a:xfrm>
            <a:off x="3896792" y="2896048"/>
            <a:ext cx="53975" cy="31750"/>
          </a:xfrm>
          <a:custGeom>
            <a:avLst/>
            <a:gdLst>
              <a:gd name="T0" fmla="*/ 9 w 19"/>
              <a:gd name="T1" fmla="*/ 10 h 11"/>
              <a:gd name="T2" fmla="*/ 15 w 19"/>
              <a:gd name="T3" fmla="*/ 7 h 11"/>
              <a:gd name="T4" fmla="*/ 18 w 19"/>
              <a:gd name="T5" fmla="*/ 6 h 11"/>
              <a:gd name="T6" fmla="*/ 17 w 19"/>
              <a:gd name="T7" fmla="*/ 3 h 11"/>
              <a:gd name="T8" fmla="*/ 19 w 19"/>
              <a:gd name="T9" fmla="*/ 0 h 11"/>
              <a:gd name="T10" fmla="*/ 17 w 19"/>
              <a:gd name="T11" fmla="*/ 0 h 11"/>
              <a:gd name="T12" fmla="*/ 7 w 19"/>
              <a:gd name="T13" fmla="*/ 0 h 11"/>
              <a:gd name="T14" fmla="*/ 3 w 19"/>
              <a:gd name="T15" fmla="*/ 2 h 11"/>
              <a:gd name="T16" fmla="*/ 0 w 19"/>
              <a:gd name="T17" fmla="*/ 1 h 11"/>
              <a:gd name="T18" fmla="*/ 5 w 19"/>
              <a:gd name="T19" fmla="*/ 5 h 11"/>
              <a:gd name="T20" fmla="*/ 8 w 19"/>
              <a:gd name="T21" fmla="*/ 10 h 11"/>
              <a:gd name="T22" fmla="*/ 9 w 19"/>
              <a:gd name="T23" fmla="*/ 11 h 11"/>
              <a:gd name="T24" fmla="*/ 9 w 19"/>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1">
                <a:moveTo>
                  <a:pt x="9" y="10"/>
                </a:moveTo>
                <a:cubicBezTo>
                  <a:pt x="11" y="9"/>
                  <a:pt x="14" y="6"/>
                  <a:pt x="15" y="7"/>
                </a:cubicBezTo>
                <a:cubicBezTo>
                  <a:pt x="16" y="7"/>
                  <a:pt x="18" y="6"/>
                  <a:pt x="18" y="6"/>
                </a:cubicBezTo>
                <a:cubicBezTo>
                  <a:pt x="18" y="5"/>
                  <a:pt x="15" y="3"/>
                  <a:pt x="17" y="3"/>
                </a:cubicBezTo>
                <a:cubicBezTo>
                  <a:pt x="18" y="2"/>
                  <a:pt x="19" y="1"/>
                  <a:pt x="19" y="0"/>
                </a:cubicBezTo>
                <a:cubicBezTo>
                  <a:pt x="18" y="0"/>
                  <a:pt x="17" y="0"/>
                  <a:pt x="17" y="0"/>
                </a:cubicBezTo>
                <a:cubicBezTo>
                  <a:pt x="15" y="0"/>
                  <a:pt x="7" y="0"/>
                  <a:pt x="7" y="0"/>
                </a:cubicBezTo>
                <a:cubicBezTo>
                  <a:pt x="7" y="0"/>
                  <a:pt x="4" y="2"/>
                  <a:pt x="3" y="2"/>
                </a:cubicBezTo>
                <a:cubicBezTo>
                  <a:pt x="2" y="2"/>
                  <a:pt x="3" y="0"/>
                  <a:pt x="0" y="1"/>
                </a:cubicBezTo>
                <a:cubicBezTo>
                  <a:pt x="1" y="3"/>
                  <a:pt x="1" y="4"/>
                  <a:pt x="5" y="5"/>
                </a:cubicBezTo>
                <a:cubicBezTo>
                  <a:pt x="9" y="6"/>
                  <a:pt x="5" y="8"/>
                  <a:pt x="8" y="10"/>
                </a:cubicBezTo>
                <a:cubicBezTo>
                  <a:pt x="8" y="11"/>
                  <a:pt x="9" y="11"/>
                  <a:pt x="9" y="11"/>
                </a:cubicBezTo>
                <a:cubicBezTo>
                  <a:pt x="9" y="11"/>
                  <a:pt x="9" y="10"/>
                  <a:pt x="9"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p:cNvSpPr/>
          <p:nvPr/>
        </p:nvSpPr>
        <p:spPr bwMode="auto">
          <a:xfrm>
            <a:off x="4503217" y="2924623"/>
            <a:ext cx="239713" cy="168275"/>
          </a:xfrm>
          <a:custGeom>
            <a:avLst/>
            <a:gdLst>
              <a:gd name="T0" fmla="*/ 78 w 84"/>
              <a:gd name="T1" fmla="*/ 34 h 59"/>
              <a:gd name="T2" fmla="*/ 75 w 84"/>
              <a:gd name="T3" fmla="*/ 29 h 59"/>
              <a:gd name="T4" fmla="*/ 71 w 84"/>
              <a:gd name="T5" fmla="*/ 25 h 59"/>
              <a:gd name="T6" fmla="*/ 68 w 84"/>
              <a:gd name="T7" fmla="*/ 21 h 59"/>
              <a:gd name="T8" fmla="*/ 62 w 84"/>
              <a:gd name="T9" fmla="*/ 18 h 59"/>
              <a:gd name="T10" fmla="*/ 62 w 84"/>
              <a:gd name="T11" fmla="*/ 16 h 59"/>
              <a:gd name="T12" fmla="*/ 59 w 84"/>
              <a:gd name="T13" fmla="*/ 16 h 59"/>
              <a:gd name="T14" fmla="*/ 60 w 84"/>
              <a:gd name="T15" fmla="*/ 13 h 59"/>
              <a:gd name="T16" fmla="*/ 59 w 84"/>
              <a:gd name="T17" fmla="*/ 7 h 59"/>
              <a:gd name="T18" fmla="*/ 54 w 84"/>
              <a:gd name="T19" fmla="*/ 1 h 59"/>
              <a:gd name="T20" fmla="*/ 53 w 84"/>
              <a:gd name="T21" fmla="*/ 1 h 59"/>
              <a:gd name="T22" fmla="*/ 47 w 84"/>
              <a:gd name="T23" fmla="*/ 3 h 59"/>
              <a:gd name="T24" fmla="*/ 46 w 84"/>
              <a:gd name="T25" fmla="*/ 6 h 59"/>
              <a:gd name="T26" fmla="*/ 39 w 84"/>
              <a:gd name="T27" fmla="*/ 13 h 59"/>
              <a:gd name="T28" fmla="*/ 29 w 84"/>
              <a:gd name="T29" fmla="*/ 15 h 59"/>
              <a:gd name="T30" fmla="*/ 29 w 84"/>
              <a:gd name="T31" fmla="*/ 19 h 59"/>
              <a:gd name="T32" fmla="*/ 23 w 84"/>
              <a:gd name="T33" fmla="*/ 22 h 59"/>
              <a:gd name="T34" fmla="*/ 15 w 84"/>
              <a:gd name="T35" fmla="*/ 24 h 59"/>
              <a:gd name="T36" fmla="*/ 11 w 84"/>
              <a:gd name="T37" fmla="*/ 24 h 59"/>
              <a:gd name="T38" fmla="*/ 7 w 84"/>
              <a:gd name="T39" fmla="*/ 26 h 59"/>
              <a:gd name="T40" fmla="*/ 6 w 84"/>
              <a:gd name="T41" fmla="*/ 25 h 59"/>
              <a:gd name="T42" fmla="*/ 3 w 84"/>
              <a:gd name="T43" fmla="*/ 29 h 59"/>
              <a:gd name="T44" fmla="*/ 0 w 84"/>
              <a:gd name="T45" fmla="*/ 36 h 59"/>
              <a:gd name="T46" fmla="*/ 0 w 84"/>
              <a:gd name="T47" fmla="*/ 42 h 59"/>
              <a:gd name="T48" fmla="*/ 2 w 84"/>
              <a:gd name="T49" fmla="*/ 47 h 59"/>
              <a:gd name="T50" fmla="*/ 4 w 84"/>
              <a:gd name="T51" fmla="*/ 52 h 59"/>
              <a:gd name="T52" fmla="*/ 5 w 84"/>
              <a:gd name="T53" fmla="*/ 54 h 59"/>
              <a:gd name="T54" fmla="*/ 9 w 84"/>
              <a:gd name="T55" fmla="*/ 58 h 59"/>
              <a:gd name="T56" fmla="*/ 11 w 84"/>
              <a:gd name="T57" fmla="*/ 59 h 59"/>
              <a:gd name="T58" fmla="*/ 11 w 84"/>
              <a:gd name="T59" fmla="*/ 59 h 59"/>
              <a:gd name="T60" fmla="*/ 12 w 84"/>
              <a:gd name="T61" fmla="*/ 54 h 59"/>
              <a:gd name="T62" fmla="*/ 16 w 84"/>
              <a:gd name="T63" fmla="*/ 53 h 59"/>
              <a:gd name="T64" fmla="*/ 19 w 84"/>
              <a:gd name="T65" fmla="*/ 52 h 59"/>
              <a:gd name="T66" fmla="*/ 25 w 84"/>
              <a:gd name="T67" fmla="*/ 53 h 59"/>
              <a:gd name="T68" fmla="*/ 25 w 84"/>
              <a:gd name="T69" fmla="*/ 48 h 59"/>
              <a:gd name="T70" fmla="*/ 32 w 84"/>
              <a:gd name="T71" fmla="*/ 43 h 59"/>
              <a:gd name="T72" fmla="*/ 38 w 84"/>
              <a:gd name="T73" fmla="*/ 46 h 59"/>
              <a:gd name="T74" fmla="*/ 51 w 84"/>
              <a:gd name="T75" fmla="*/ 49 h 59"/>
              <a:gd name="T76" fmla="*/ 53 w 84"/>
              <a:gd name="T77" fmla="*/ 44 h 59"/>
              <a:gd name="T78" fmla="*/ 59 w 84"/>
              <a:gd name="T79" fmla="*/ 44 h 59"/>
              <a:gd name="T80" fmla="*/ 66 w 84"/>
              <a:gd name="T81" fmla="*/ 42 h 59"/>
              <a:gd name="T82" fmla="*/ 71 w 84"/>
              <a:gd name="T83" fmla="*/ 41 h 59"/>
              <a:gd name="T84" fmla="*/ 79 w 84"/>
              <a:gd name="T85" fmla="*/ 42 h 59"/>
              <a:gd name="T86" fmla="*/ 84 w 84"/>
              <a:gd name="T87" fmla="*/ 41 h 59"/>
              <a:gd name="T88" fmla="*/ 82 w 84"/>
              <a:gd name="T89" fmla="*/ 37 h 59"/>
              <a:gd name="T90" fmla="*/ 78 w 84"/>
              <a:gd name="T91"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59">
                <a:moveTo>
                  <a:pt x="78" y="34"/>
                </a:moveTo>
                <a:cubicBezTo>
                  <a:pt x="78" y="32"/>
                  <a:pt x="78" y="31"/>
                  <a:pt x="75" y="29"/>
                </a:cubicBezTo>
                <a:cubicBezTo>
                  <a:pt x="73" y="27"/>
                  <a:pt x="71" y="27"/>
                  <a:pt x="71" y="25"/>
                </a:cubicBezTo>
                <a:cubicBezTo>
                  <a:pt x="71" y="24"/>
                  <a:pt x="70" y="24"/>
                  <a:pt x="68" y="21"/>
                </a:cubicBezTo>
                <a:cubicBezTo>
                  <a:pt x="66" y="18"/>
                  <a:pt x="62" y="18"/>
                  <a:pt x="62" y="18"/>
                </a:cubicBezTo>
                <a:cubicBezTo>
                  <a:pt x="62" y="16"/>
                  <a:pt x="62" y="16"/>
                  <a:pt x="62" y="16"/>
                </a:cubicBezTo>
                <a:cubicBezTo>
                  <a:pt x="59" y="16"/>
                  <a:pt x="59" y="16"/>
                  <a:pt x="59" y="16"/>
                </a:cubicBezTo>
                <a:cubicBezTo>
                  <a:pt x="59" y="16"/>
                  <a:pt x="57" y="15"/>
                  <a:pt x="60" y="13"/>
                </a:cubicBezTo>
                <a:cubicBezTo>
                  <a:pt x="62" y="12"/>
                  <a:pt x="60" y="9"/>
                  <a:pt x="59" y="7"/>
                </a:cubicBezTo>
                <a:cubicBezTo>
                  <a:pt x="59" y="6"/>
                  <a:pt x="55" y="2"/>
                  <a:pt x="54" y="1"/>
                </a:cubicBezTo>
                <a:cubicBezTo>
                  <a:pt x="54" y="1"/>
                  <a:pt x="53" y="1"/>
                  <a:pt x="53" y="1"/>
                </a:cubicBezTo>
                <a:cubicBezTo>
                  <a:pt x="52" y="0"/>
                  <a:pt x="49" y="1"/>
                  <a:pt x="47" y="3"/>
                </a:cubicBezTo>
                <a:cubicBezTo>
                  <a:pt x="46" y="4"/>
                  <a:pt x="47" y="5"/>
                  <a:pt x="46" y="6"/>
                </a:cubicBezTo>
                <a:cubicBezTo>
                  <a:pt x="45" y="7"/>
                  <a:pt x="41" y="10"/>
                  <a:pt x="39" y="13"/>
                </a:cubicBezTo>
                <a:cubicBezTo>
                  <a:pt x="37" y="16"/>
                  <a:pt x="31" y="14"/>
                  <a:pt x="29" y="15"/>
                </a:cubicBezTo>
                <a:cubicBezTo>
                  <a:pt x="28" y="16"/>
                  <a:pt x="30" y="18"/>
                  <a:pt x="29" y="19"/>
                </a:cubicBezTo>
                <a:cubicBezTo>
                  <a:pt x="28" y="20"/>
                  <a:pt x="24" y="21"/>
                  <a:pt x="23" y="22"/>
                </a:cubicBezTo>
                <a:cubicBezTo>
                  <a:pt x="22" y="23"/>
                  <a:pt x="17" y="22"/>
                  <a:pt x="15" y="24"/>
                </a:cubicBezTo>
                <a:cubicBezTo>
                  <a:pt x="14" y="26"/>
                  <a:pt x="12" y="22"/>
                  <a:pt x="11" y="24"/>
                </a:cubicBezTo>
                <a:cubicBezTo>
                  <a:pt x="9" y="26"/>
                  <a:pt x="8" y="26"/>
                  <a:pt x="7" y="26"/>
                </a:cubicBezTo>
                <a:cubicBezTo>
                  <a:pt x="7" y="26"/>
                  <a:pt x="7" y="25"/>
                  <a:pt x="6" y="25"/>
                </a:cubicBezTo>
                <a:cubicBezTo>
                  <a:pt x="5" y="26"/>
                  <a:pt x="3" y="28"/>
                  <a:pt x="3" y="29"/>
                </a:cubicBezTo>
                <a:cubicBezTo>
                  <a:pt x="2" y="32"/>
                  <a:pt x="0" y="35"/>
                  <a:pt x="0" y="36"/>
                </a:cubicBezTo>
                <a:cubicBezTo>
                  <a:pt x="0" y="38"/>
                  <a:pt x="0" y="40"/>
                  <a:pt x="0" y="42"/>
                </a:cubicBezTo>
                <a:cubicBezTo>
                  <a:pt x="0" y="44"/>
                  <a:pt x="1" y="46"/>
                  <a:pt x="2" y="47"/>
                </a:cubicBezTo>
                <a:cubicBezTo>
                  <a:pt x="4" y="49"/>
                  <a:pt x="4" y="52"/>
                  <a:pt x="4" y="52"/>
                </a:cubicBezTo>
                <a:cubicBezTo>
                  <a:pt x="4" y="52"/>
                  <a:pt x="4" y="52"/>
                  <a:pt x="5" y="54"/>
                </a:cubicBezTo>
                <a:cubicBezTo>
                  <a:pt x="6" y="55"/>
                  <a:pt x="9" y="57"/>
                  <a:pt x="9" y="58"/>
                </a:cubicBezTo>
                <a:cubicBezTo>
                  <a:pt x="10" y="59"/>
                  <a:pt x="10" y="59"/>
                  <a:pt x="11" y="59"/>
                </a:cubicBezTo>
                <a:cubicBezTo>
                  <a:pt x="11" y="59"/>
                  <a:pt x="11" y="59"/>
                  <a:pt x="11" y="59"/>
                </a:cubicBezTo>
                <a:cubicBezTo>
                  <a:pt x="13" y="57"/>
                  <a:pt x="12" y="54"/>
                  <a:pt x="12" y="54"/>
                </a:cubicBezTo>
                <a:cubicBezTo>
                  <a:pt x="16" y="53"/>
                  <a:pt x="16" y="53"/>
                  <a:pt x="16" y="53"/>
                </a:cubicBezTo>
                <a:cubicBezTo>
                  <a:pt x="19" y="52"/>
                  <a:pt x="19" y="52"/>
                  <a:pt x="19" y="52"/>
                </a:cubicBezTo>
                <a:cubicBezTo>
                  <a:pt x="25" y="53"/>
                  <a:pt x="25" y="53"/>
                  <a:pt x="25" y="53"/>
                </a:cubicBezTo>
                <a:cubicBezTo>
                  <a:pt x="25" y="48"/>
                  <a:pt x="25" y="48"/>
                  <a:pt x="25" y="48"/>
                </a:cubicBezTo>
                <a:cubicBezTo>
                  <a:pt x="25" y="48"/>
                  <a:pt x="29" y="43"/>
                  <a:pt x="32" y="43"/>
                </a:cubicBezTo>
                <a:cubicBezTo>
                  <a:pt x="35" y="43"/>
                  <a:pt x="38" y="46"/>
                  <a:pt x="38" y="46"/>
                </a:cubicBezTo>
                <a:cubicBezTo>
                  <a:pt x="51" y="49"/>
                  <a:pt x="51" y="49"/>
                  <a:pt x="51" y="49"/>
                </a:cubicBezTo>
                <a:cubicBezTo>
                  <a:pt x="51" y="49"/>
                  <a:pt x="52" y="45"/>
                  <a:pt x="53" y="44"/>
                </a:cubicBezTo>
                <a:cubicBezTo>
                  <a:pt x="54" y="44"/>
                  <a:pt x="57" y="45"/>
                  <a:pt x="59" y="44"/>
                </a:cubicBezTo>
                <a:cubicBezTo>
                  <a:pt x="60" y="44"/>
                  <a:pt x="63" y="42"/>
                  <a:pt x="66" y="42"/>
                </a:cubicBezTo>
                <a:cubicBezTo>
                  <a:pt x="69" y="42"/>
                  <a:pt x="70" y="44"/>
                  <a:pt x="71" y="41"/>
                </a:cubicBezTo>
                <a:cubicBezTo>
                  <a:pt x="73" y="39"/>
                  <a:pt x="79" y="42"/>
                  <a:pt x="79" y="42"/>
                </a:cubicBezTo>
                <a:cubicBezTo>
                  <a:pt x="84" y="41"/>
                  <a:pt x="84" y="41"/>
                  <a:pt x="84" y="41"/>
                </a:cubicBezTo>
                <a:cubicBezTo>
                  <a:pt x="82" y="37"/>
                  <a:pt x="82" y="37"/>
                  <a:pt x="82" y="37"/>
                </a:cubicBezTo>
                <a:cubicBezTo>
                  <a:pt x="82" y="37"/>
                  <a:pt x="78" y="35"/>
                  <a:pt x="78" y="3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6"/>
          <p:cNvSpPr/>
          <p:nvPr/>
        </p:nvSpPr>
        <p:spPr bwMode="auto">
          <a:xfrm>
            <a:off x="4273030" y="2867473"/>
            <a:ext cx="233363" cy="193675"/>
          </a:xfrm>
          <a:custGeom>
            <a:avLst/>
            <a:gdLst>
              <a:gd name="T0" fmla="*/ 51 w 82"/>
              <a:gd name="T1" fmla="*/ 50 h 68"/>
              <a:gd name="T2" fmla="*/ 55 w 82"/>
              <a:gd name="T3" fmla="*/ 49 h 68"/>
              <a:gd name="T4" fmla="*/ 59 w 82"/>
              <a:gd name="T5" fmla="*/ 53 h 68"/>
              <a:gd name="T6" fmla="*/ 62 w 82"/>
              <a:gd name="T7" fmla="*/ 50 h 68"/>
              <a:gd name="T8" fmla="*/ 67 w 82"/>
              <a:gd name="T9" fmla="*/ 39 h 68"/>
              <a:gd name="T10" fmla="*/ 71 w 82"/>
              <a:gd name="T11" fmla="*/ 35 h 68"/>
              <a:gd name="T12" fmla="*/ 72 w 82"/>
              <a:gd name="T13" fmla="*/ 31 h 68"/>
              <a:gd name="T14" fmla="*/ 73 w 82"/>
              <a:gd name="T15" fmla="*/ 27 h 68"/>
              <a:gd name="T16" fmla="*/ 77 w 82"/>
              <a:gd name="T17" fmla="*/ 19 h 68"/>
              <a:gd name="T18" fmla="*/ 81 w 82"/>
              <a:gd name="T19" fmla="*/ 17 h 68"/>
              <a:gd name="T20" fmla="*/ 81 w 82"/>
              <a:gd name="T21" fmla="*/ 13 h 68"/>
              <a:gd name="T22" fmla="*/ 78 w 82"/>
              <a:gd name="T23" fmla="*/ 10 h 68"/>
              <a:gd name="T24" fmla="*/ 78 w 82"/>
              <a:gd name="T25" fmla="*/ 6 h 68"/>
              <a:gd name="T26" fmla="*/ 76 w 82"/>
              <a:gd name="T27" fmla="*/ 4 h 68"/>
              <a:gd name="T28" fmla="*/ 73 w 82"/>
              <a:gd name="T29" fmla="*/ 2 h 68"/>
              <a:gd name="T30" fmla="*/ 68 w 82"/>
              <a:gd name="T31" fmla="*/ 7 h 68"/>
              <a:gd name="T32" fmla="*/ 63 w 82"/>
              <a:gd name="T33" fmla="*/ 5 h 68"/>
              <a:gd name="T34" fmla="*/ 54 w 82"/>
              <a:gd name="T35" fmla="*/ 5 h 68"/>
              <a:gd name="T36" fmla="*/ 49 w 82"/>
              <a:gd name="T37" fmla="*/ 8 h 68"/>
              <a:gd name="T38" fmla="*/ 42 w 82"/>
              <a:gd name="T39" fmla="*/ 8 h 68"/>
              <a:gd name="T40" fmla="*/ 37 w 82"/>
              <a:gd name="T41" fmla="*/ 5 h 68"/>
              <a:gd name="T42" fmla="*/ 31 w 82"/>
              <a:gd name="T43" fmla="*/ 7 h 68"/>
              <a:gd name="T44" fmla="*/ 27 w 82"/>
              <a:gd name="T45" fmla="*/ 3 h 68"/>
              <a:gd name="T46" fmla="*/ 22 w 82"/>
              <a:gd name="T47" fmla="*/ 2 h 68"/>
              <a:gd name="T48" fmla="*/ 18 w 82"/>
              <a:gd name="T49" fmla="*/ 3 h 68"/>
              <a:gd name="T50" fmla="*/ 11 w 82"/>
              <a:gd name="T51" fmla="*/ 3 h 68"/>
              <a:gd name="T52" fmla="*/ 10 w 82"/>
              <a:gd name="T53" fmla="*/ 9 h 68"/>
              <a:gd name="T54" fmla="*/ 7 w 82"/>
              <a:gd name="T55" fmla="*/ 14 h 68"/>
              <a:gd name="T56" fmla="*/ 6 w 82"/>
              <a:gd name="T57" fmla="*/ 15 h 68"/>
              <a:gd name="T58" fmla="*/ 7 w 82"/>
              <a:gd name="T59" fmla="*/ 20 h 68"/>
              <a:gd name="T60" fmla="*/ 6 w 82"/>
              <a:gd name="T61" fmla="*/ 29 h 68"/>
              <a:gd name="T62" fmla="*/ 3 w 82"/>
              <a:gd name="T63" fmla="*/ 33 h 68"/>
              <a:gd name="T64" fmla="*/ 1 w 82"/>
              <a:gd name="T65" fmla="*/ 38 h 68"/>
              <a:gd name="T66" fmla="*/ 1 w 82"/>
              <a:gd name="T67" fmla="*/ 46 h 68"/>
              <a:gd name="T68" fmla="*/ 3 w 82"/>
              <a:gd name="T69" fmla="*/ 52 h 68"/>
              <a:gd name="T70" fmla="*/ 3 w 82"/>
              <a:gd name="T71" fmla="*/ 52 h 68"/>
              <a:gd name="T72" fmla="*/ 13 w 82"/>
              <a:gd name="T73" fmla="*/ 55 h 68"/>
              <a:gd name="T74" fmla="*/ 20 w 82"/>
              <a:gd name="T75" fmla="*/ 62 h 68"/>
              <a:gd name="T76" fmla="*/ 23 w 82"/>
              <a:gd name="T77" fmla="*/ 67 h 68"/>
              <a:gd name="T78" fmla="*/ 30 w 82"/>
              <a:gd name="T79" fmla="*/ 66 h 68"/>
              <a:gd name="T80" fmla="*/ 40 w 82"/>
              <a:gd name="T81" fmla="*/ 65 h 68"/>
              <a:gd name="T82" fmla="*/ 41 w 82"/>
              <a:gd name="T83" fmla="*/ 65 h 68"/>
              <a:gd name="T84" fmla="*/ 43 w 82"/>
              <a:gd name="T85" fmla="*/ 57 h 68"/>
              <a:gd name="T86" fmla="*/ 51 w 82"/>
              <a:gd name="T87"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68">
                <a:moveTo>
                  <a:pt x="51" y="50"/>
                </a:moveTo>
                <a:cubicBezTo>
                  <a:pt x="51" y="50"/>
                  <a:pt x="53" y="50"/>
                  <a:pt x="55" y="49"/>
                </a:cubicBezTo>
                <a:cubicBezTo>
                  <a:pt x="56" y="48"/>
                  <a:pt x="59" y="51"/>
                  <a:pt x="59" y="53"/>
                </a:cubicBezTo>
                <a:cubicBezTo>
                  <a:pt x="60" y="55"/>
                  <a:pt x="61" y="52"/>
                  <a:pt x="62" y="50"/>
                </a:cubicBezTo>
                <a:cubicBezTo>
                  <a:pt x="64" y="47"/>
                  <a:pt x="67" y="41"/>
                  <a:pt x="67" y="39"/>
                </a:cubicBezTo>
                <a:cubicBezTo>
                  <a:pt x="67" y="38"/>
                  <a:pt x="71" y="36"/>
                  <a:pt x="71" y="35"/>
                </a:cubicBezTo>
                <a:cubicBezTo>
                  <a:pt x="71" y="34"/>
                  <a:pt x="71" y="32"/>
                  <a:pt x="72" y="31"/>
                </a:cubicBezTo>
                <a:cubicBezTo>
                  <a:pt x="73" y="31"/>
                  <a:pt x="73" y="28"/>
                  <a:pt x="73" y="27"/>
                </a:cubicBezTo>
                <a:cubicBezTo>
                  <a:pt x="73" y="26"/>
                  <a:pt x="77" y="20"/>
                  <a:pt x="77" y="19"/>
                </a:cubicBezTo>
                <a:cubicBezTo>
                  <a:pt x="78" y="19"/>
                  <a:pt x="81" y="19"/>
                  <a:pt x="81" y="17"/>
                </a:cubicBezTo>
                <a:cubicBezTo>
                  <a:pt x="81" y="15"/>
                  <a:pt x="82" y="13"/>
                  <a:pt x="81" y="13"/>
                </a:cubicBezTo>
                <a:cubicBezTo>
                  <a:pt x="80" y="12"/>
                  <a:pt x="78" y="11"/>
                  <a:pt x="78" y="10"/>
                </a:cubicBezTo>
                <a:cubicBezTo>
                  <a:pt x="78" y="9"/>
                  <a:pt x="78" y="8"/>
                  <a:pt x="78" y="6"/>
                </a:cubicBezTo>
                <a:cubicBezTo>
                  <a:pt x="77" y="6"/>
                  <a:pt x="77" y="4"/>
                  <a:pt x="76" y="4"/>
                </a:cubicBezTo>
                <a:cubicBezTo>
                  <a:pt x="75" y="3"/>
                  <a:pt x="75" y="2"/>
                  <a:pt x="73" y="2"/>
                </a:cubicBezTo>
                <a:cubicBezTo>
                  <a:pt x="72" y="3"/>
                  <a:pt x="70" y="6"/>
                  <a:pt x="68" y="7"/>
                </a:cubicBezTo>
                <a:cubicBezTo>
                  <a:pt x="67" y="7"/>
                  <a:pt x="64" y="6"/>
                  <a:pt x="63" y="5"/>
                </a:cubicBezTo>
                <a:cubicBezTo>
                  <a:pt x="62" y="5"/>
                  <a:pt x="56" y="5"/>
                  <a:pt x="54" y="5"/>
                </a:cubicBezTo>
                <a:cubicBezTo>
                  <a:pt x="52" y="5"/>
                  <a:pt x="50" y="7"/>
                  <a:pt x="49" y="8"/>
                </a:cubicBezTo>
                <a:cubicBezTo>
                  <a:pt x="47" y="9"/>
                  <a:pt x="43" y="9"/>
                  <a:pt x="42" y="8"/>
                </a:cubicBezTo>
                <a:cubicBezTo>
                  <a:pt x="41" y="8"/>
                  <a:pt x="38" y="5"/>
                  <a:pt x="37" y="5"/>
                </a:cubicBezTo>
                <a:cubicBezTo>
                  <a:pt x="36" y="5"/>
                  <a:pt x="33" y="6"/>
                  <a:pt x="31" y="7"/>
                </a:cubicBezTo>
                <a:cubicBezTo>
                  <a:pt x="29" y="8"/>
                  <a:pt x="29" y="5"/>
                  <a:pt x="27" y="3"/>
                </a:cubicBezTo>
                <a:cubicBezTo>
                  <a:pt x="26" y="2"/>
                  <a:pt x="23" y="3"/>
                  <a:pt x="22" y="2"/>
                </a:cubicBezTo>
                <a:cubicBezTo>
                  <a:pt x="20" y="0"/>
                  <a:pt x="19" y="3"/>
                  <a:pt x="18" y="3"/>
                </a:cubicBezTo>
                <a:cubicBezTo>
                  <a:pt x="16" y="3"/>
                  <a:pt x="13" y="2"/>
                  <a:pt x="11" y="3"/>
                </a:cubicBezTo>
                <a:cubicBezTo>
                  <a:pt x="10" y="4"/>
                  <a:pt x="10" y="8"/>
                  <a:pt x="10" y="9"/>
                </a:cubicBezTo>
                <a:cubicBezTo>
                  <a:pt x="9" y="9"/>
                  <a:pt x="7" y="12"/>
                  <a:pt x="7" y="14"/>
                </a:cubicBezTo>
                <a:cubicBezTo>
                  <a:pt x="7" y="14"/>
                  <a:pt x="7" y="15"/>
                  <a:pt x="6" y="15"/>
                </a:cubicBezTo>
                <a:cubicBezTo>
                  <a:pt x="6" y="17"/>
                  <a:pt x="7" y="19"/>
                  <a:pt x="7" y="20"/>
                </a:cubicBezTo>
                <a:cubicBezTo>
                  <a:pt x="7" y="21"/>
                  <a:pt x="8" y="28"/>
                  <a:pt x="6" y="29"/>
                </a:cubicBezTo>
                <a:cubicBezTo>
                  <a:pt x="5" y="31"/>
                  <a:pt x="3" y="33"/>
                  <a:pt x="3" y="33"/>
                </a:cubicBezTo>
                <a:cubicBezTo>
                  <a:pt x="3" y="33"/>
                  <a:pt x="1" y="35"/>
                  <a:pt x="1" y="38"/>
                </a:cubicBezTo>
                <a:cubicBezTo>
                  <a:pt x="0" y="42"/>
                  <a:pt x="1" y="44"/>
                  <a:pt x="1" y="46"/>
                </a:cubicBezTo>
                <a:cubicBezTo>
                  <a:pt x="1" y="48"/>
                  <a:pt x="2" y="50"/>
                  <a:pt x="3" y="52"/>
                </a:cubicBezTo>
                <a:cubicBezTo>
                  <a:pt x="3" y="52"/>
                  <a:pt x="3" y="52"/>
                  <a:pt x="3" y="52"/>
                </a:cubicBezTo>
                <a:cubicBezTo>
                  <a:pt x="4" y="53"/>
                  <a:pt x="10" y="54"/>
                  <a:pt x="13" y="55"/>
                </a:cubicBezTo>
                <a:cubicBezTo>
                  <a:pt x="16" y="55"/>
                  <a:pt x="20" y="60"/>
                  <a:pt x="20" y="62"/>
                </a:cubicBezTo>
                <a:cubicBezTo>
                  <a:pt x="20" y="63"/>
                  <a:pt x="22" y="67"/>
                  <a:pt x="23" y="67"/>
                </a:cubicBezTo>
                <a:cubicBezTo>
                  <a:pt x="25" y="68"/>
                  <a:pt x="29" y="66"/>
                  <a:pt x="30" y="66"/>
                </a:cubicBezTo>
                <a:cubicBezTo>
                  <a:pt x="32" y="66"/>
                  <a:pt x="38" y="66"/>
                  <a:pt x="40" y="65"/>
                </a:cubicBezTo>
                <a:cubicBezTo>
                  <a:pt x="40" y="65"/>
                  <a:pt x="40" y="65"/>
                  <a:pt x="41" y="65"/>
                </a:cubicBezTo>
                <a:cubicBezTo>
                  <a:pt x="42" y="61"/>
                  <a:pt x="43" y="57"/>
                  <a:pt x="43" y="57"/>
                </a:cubicBezTo>
                <a:cubicBezTo>
                  <a:pt x="43" y="57"/>
                  <a:pt x="50" y="50"/>
                  <a:pt x="51" y="5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7"/>
          <p:cNvSpPr/>
          <p:nvPr/>
        </p:nvSpPr>
        <p:spPr bwMode="auto">
          <a:xfrm>
            <a:off x="4234930" y="2899223"/>
            <a:ext cx="60325" cy="122238"/>
          </a:xfrm>
          <a:custGeom>
            <a:avLst/>
            <a:gdLst>
              <a:gd name="T0" fmla="*/ 14 w 21"/>
              <a:gd name="T1" fmla="*/ 27 h 43"/>
              <a:gd name="T2" fmla="*/ 16 w 21"/>
              <a:gd name="T3" fmla="*/ 22 h 43"/>
              <a:gd name="T4" fmla="*/ 19 w 21"/>
              <a:gd name="T5" fmla="*/ 18 h 43"/>
              <a:gd name="T6" fmla="*/ 20 w 21"/>
              <a:gd name="T7" fmla="*/ 9 h 43"/>
              <a:gd name="T8" fmla="*/ 19 w 21"/>
              <a:gd name="T9" fmla="*/ 4 h 43"/>
              <a:gd name="T10" fmla="*/ 17 w 21"/>
              <a:gd name="T11" fmla="*/ 4 h 43"/>
              <a:gd name="T12" fmla="*/ 15 w 21"/>
              <a:gd name="T13" fmla="*/ 0 h 43"/>
              <a:gd name="T14" fmla="*/ 12 w 21"/>
              <a:gd name="T15" fmla="*/ 4 h 43"/>
              <a:gd name="T16" fmla="*/ 10 w 21"/>
              <a:gd name="T17" fmla="*/ 6 h 43"/>
              <a:gd name="T18" fmla="*/ 5 w 21"/>
              <a:gd name="T19" fmla="*/ 8 h 43"/>
              <a:gd name="T20" fmla="*/ 1 w 21"/>
              <a:gd name="T21" fmla="*/ 10 h 43"/>
              <a:gd name="T22" fmla="*/ 0 w 21"/>
              <a:gd name="T23" fmla="*/ 10 h 43"/>
              <a:gd name="T24" fmla="*/ 3 w 21"/>
              <a:gd name="T25" fmla="*/ 17 h 43"/>
              <a:gd name="T26" fmla="*/ 5 w 21"/>
              <a:gd name="T27" fmla="*/ 22 h 43"/>
              <a:gd name="T28" fmla="*/ 6 w 21"/>
              <a:gd name="T29" fmla="*/ 30 h 43"/>
              <a:gd name="T30" fmla="*/ 7 w 21"/>
              <a:gd name="T31" fmla="*/ 43 h 43"/>
              <a:gd name="T32" fmla="*/ 11 w 21"/>
              <a:gd name="T33" fmla="*/ 42 h 43"/>
              <a:gd name="T34" fmla="*/ 16 w 21"/>
              <a:gd name="T35" fmla="*/ 41 h 43"/>
              <a:gd name="T36" fmla="*/ 14 w 21"/>
              <a:gd name="T37" fmla="*/ 35 h 43"/>
              <a:gd name="T38" fmla="*/ 14 w 21"/>
              <a:gd name="T39"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3">
                <a:moveTo>
                  <a:pt x="14" y="27"/>
                </a:moveTo>
                <a:cubicBezTo>
                  <a:pt x="14" y="24"/>
                  <a:pt x="16" y="22"/>
                  <a:pt x="16" y="22"/>
                </a:cubicBezTo>
                <a:cubicBezTo>
                  <a:pt x="16" y="22"/>
                  <a:pt x="18" y="20"/>
                  <a:pt x="19" y="18"/>
                </a:cubicBezTo>
                <a:cubicBezTo>
                  <a:pt x="21" y="17"/>
                  <a:pt x="20" y="10"/>
                  <a:pt x="20" y="9"/>
                </a:cubicBezTo>
                <a:cubicBezTo>
                  <a:pt x="20" y="8"/>
                  <a:pt x="19" y="6"/>
                  <a:pt x="19" y="4"/>
                </a:cubicBezTo>
                <a:cubicBezTo>
                  <a:pt x="19" y="4"/>
                  <a:pt x="18" y="4"/>
                  <a:pt x="17" y="4"/>
                </a:cubicBezTo>
                <a:cubicBezTo>
                  <a:pt x="15" y="3"/>
                  <a:pt x="17" y="1"/>
                  <a:pt x="15" y="0"/>
                </a:cubicBezTo>
                <a:cubicBezTo>
                  <a:pt x="13" y="0"/>
                  <a:pt x="12" y="2"/>
                  <a:pt x="12" y="4"/>
                </a:cubicBezTo>
                <a:cubicBezTo>
                  <a:pt x="13" y="5"/>
                  <a:pt x="11" y="5"/>
                  <a:pt x="10" y="6"/>
                </a:cubicBezTo>
                <a:cubicBezTo>
                  <a:pt x="10" y="7"/>
                  <a:pt x="6" y="8"/>
                  <a:pt x="5" y="8"/>
                </a:cubicBezTo>
                <a:cubicBezTo>
                  <a:pt x="3" y="8"/>
                  <a:pt x="2" y="10"/>
                  <a:pt x="1" y="10"/>
                </a:cubicBezTo>
                <a:cubicBezTo>
                  <a:pt x="1" y="10"/>
                  <a:pt x="0" y="10"/>
                  <a:pt x="0" y="10"/>
                </a:cubicBezTo>
                <a:cubicBezTo>
                  <a:pt x="0" y="16"/>
                  <a:pt x="1" y="15"/>
                  <a:pt x="3" y="17"/>
                </a:cubicBezTo>
                <a:cubicBezTo>
                  <a:pt x="6" y="18"/>
                  <a:pt x="4" y="21"/>
                  <a:pt x="5" y="22"/>
                </a:cubicBezTo>
                <a:cubicBezTo>
                  <a:pt x="6" y="23"/>
                  <a:pt x="6" y="26"/>
                  <a:pt x="6" y="30"/>
                </a:cubicBezTo>
                <a:cubicBezTo>
                  <a:pt x="6" y="32"/>
                  <a:pt x="6" y="38"/>
                  <a:pt x="7" y="43"/>
                </a:cubicBezTo>
                <a:cubicBezTo>
                  <a:pt x="8" y="42"/>
                  <a:pt x="10" y="42"/>
                  <a:pt x="11" y="42"/>
                </a:cubicBezTo>
                <a:cubicBezTo>
                  <a:pt x="13" y="42"/>
                  <a:pt x="15" y="39"/>
                  <a:pt x="16" y="41"/>
                </a:cubicBezTo>
                <a:cubicBezTo>
                  <a:pt x="15" y="39"/>
                  <a:pt x="14" y="37"/>
                  <a:pt x="14" y="35"/>
                </a:cubicBezTo>
                <a:cubicBezTo>
                  <a:pt x="14" y="33"/>
                  <a:pt x="13" y="31"/>
                  <a:pt x="14"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8"/>
          <p:cNvSpPr/>
          <p:nvPr/>
        </p:nvSpPr>
        <p:spPr bwMode="auto">
          <a:xfrm>
            <a:off x="4219055" y="2924623"/>
            <a:ext cx="36513" cy="103188"/>
          </a:xfrm>
          <a:custGeom>
            <a:avLst/>
            <a:gdLst>
              <a:gd name="T0" fmla="*/ 11 w 13"/>
              <a:gd name="T1" fmla="*/ 13 h 36"/>
              <a:gd name="T2" fmla="*/ 9 w 13"/>
              <a:gd name="T3" fmla="*/ 8 h 36"/>
              <a:gd name="T4" fmla="*/ 6 w 13"/>
              <a:gd name="T5" fmla="*/ 1 h 36"/>
              <a:gd name="T6" fmla="*/ 1 w 13"/>
              <a:gd name="T7" fmla="*/ 0 h 36"/>
              <a:gd name="T8" fmla="*/ 0 w 13"/>
              <a:gd name="T9" fmla="*/ 1 h 36"/>
              <a:gd name="T10" fmla="*/ 1 w 13"/>
              <a:gd name="T11" fmla="*/ 5 h 36"/>
              <a:gd name="T12" fmla="*/ 3 w 13"/>
              <a:gd name="T13" fmla="*/ 9 h 36"/>
              <a:gd name="T14" fmla="*/ 3 w 13"/>
              <a:gd name="T15" fmla="*/ 19 h 36"/>
              <a:gd name="T16" fmla="*/ 5 w 13"/>
              <a:gd name="T17" fmla="*/ 28 h 36"/>
              <a:gd name="T18" fmla="*/ 7 w 13"/>
              <a:gd name="T19" fmla="*/ 36 h 36"/>
              <a:gd name="T20" fmla="*/ 9 w 13"/>
              <a:gd name="T21" fmla="*/ 35 h 36"/>
              <a:gd name="T22" fmla="*/ 13 w 13"/>
              <a:gd name="T23" fmla="*/ 34 h 36"/>
              <a:gd name="T24" fmla="*/ 12 w 13"/>
              <a:gd name="T25" fmla="*/ 21 h 36"/>
              <a:gd name="T26" fmla="*/ 11 w 13"/>
              <a:gd name="T27"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36">
                <a:moveTo>
                  <a:pt x="11" y="13"/>
                </a:moveTo>
                <a:cubicBezTo>
                  <a:pt x="10" y="12"/>
                  <a:pt x="12" y="9"/>
                  <a:pt x="9" y="8"/>
                </a:cubicBezTo>
                <a:cubicBezTo>
                  <a:pt x="7" y="6"/>
                  <a:pt x="6" y="7"/>
                  <a:pt x="6" y="1"/>
                </a:cubicBezTo>
                <a:cubicBezTo>
                  <a:pt x="4" y="1"/>
                  <a:pt x="2" y="1"/>
                  <a:pt x="1" y="0"/>
                </a:cubicBezTo>
                <a:cubicBezTo>
                  <a:pt x="0" y="0"/>
                  <a:pt x="0" y="0"/>
                  <a:pt x="0" y="1"/>
                </a:cubicBezTo>
                <a:cubicBezTo>
                  <a:pt x="0" y="3"/>
                  <a:pt x="1" y="5"/>
                  <a:pt x="1" y="5"/>
                </a:cubicBezTo>
                <a:cubicBezTo>
                  <a:pt x="2" y="6"/>
                  <a:pt x="3" y="7"/>
                  <a:pt x="3" y="9"/>
                </a:cubicBezTo>
                <a:cubicBezTo>
                  <a:pt x="3" y="11"/>
                  <a:pt x="2" y="16"/>
                  <a:pt x="3" y="19"/>
                </a:cubicBezTo>
                <a:cubicBezTo>
                  <a:pt x="4" y="21"/>
                  <a:pt x="5" y="25"/>
                  <a:pt x="5" y="28"/>
                </a:cubicBezTo>
                <a:cubicBezTo>
                  <a:pt x="5" y="30"/>
                  <a:pt x="6" y="34"/>
                  <a:pt x="7" y="36"/>
                </a:cubicBezTo>
                <a:cubicBezTo>
                  <a:pt x="8" y="36"/>
                  <a:pt x="8" y="36"/>
                  <a:pt x="9" y="35"/>
                </a:cubicBezTo>
                <a:cubicBezTo>
                  <a:pt x="10" y="34"/>
                  <a:pt x="11" y="34"/>
                  <a:pt x="13" y="34"/>
                </a:cubicBezTo>
                <a:cubicBezTo>
                  <a:pt x="12" y="29"/>
                  <a:pt x="12" y="23"/>
                  <a:pt x="12" y="21"/>
                </a:cubicBezTo>
                <a:cubicBezTo>
                  <a:pt x="12" y="17"/>
                  <a:pt x="12" y="14"/>
                  <a:pt x="11"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9"/>
          <p:cNvSpPr/>
          <p:nvPr/>
        </p:nvSpPr>
        <p:spPr bwMode="auto">
          <a:xfrm>
            <a:off x="4388917" y="2884935"/>
            <a:ext cx="146050" cy="228600"/>
          </a:xfrm>
          <a:custGeom>
            <a:avLst/>
            <a:gdLst>
              <a:gd name="T0" fmla="*/ 21 w 51"/>
              <a:gd name="T1" fmla="*/ 76 h 80"/>
              <a:gd name="T2" fmla="*/ 39 w 51"/>
              <a:gd name="T3" fmla="*/ 76 h 80"/>
              <a:gd name="T4" fmla="*/ 49 w 51"/>
              <a:gd name="T5" fmla="*/ 80 h 80"/>
              <a:gd name="T6" fmla="*/ 51 w 51"/>
              <a:gd name="T7" fmla="*/ 73 h 80"/>
              <a:gd name="T8" fmla="*/ 49 w 51"/>
              <a:gd name="T9" fmla="*/ 72 h 80"/>
              <a:gd name="T10" fmla="*/ 45 w 51"/>
              <a:gd name="T11" fmla="*/ 68 h 80"/>
              <a:gd name="T12" fmla="*/ 44 w 51"/>
              <a:gd name="T13" fmla="*/ 66 h 80"/>
              <a:gd name="T14" fmla="*/ 42 w 51"/>
              <a:gd name="T15" fmla="*/ 61 h 80"/>
              <a:gd name="T16" fmla="*/ 40 w 51"/>
              <a:gd name="T17" fmla="*/ 56 h 80"/>
              <a:gd name="T18" fmla="*/ 40 w 51"/>
              <a:gd name="T19" fmla="*/ 50 h 80"/>
              <a:gd name="T20" fmla="*/ 43 w 51"/>
              <a:gd name="T21" fmla="*/ 43 h 80"/>
              <a:gd name="T22" fmla="*/ 46 w 51"/>
              <a:gd name="T23" fmla="*/ 39 h 80"/>
              <a:gd name="T24" fmla="*/ 44 w 51"/>
              <a:gd name="T25" fmla="*/ 34 h 80"/>
              <a:gd name="T26" fmla="*/ 39 w 51"/>
              <a:gd name="T27" fmla="*/ 28 h 80"/>
              <a:gd name="T28" fmla="*/ 37 w 51"/>
              <a:gd name="T29" fmla="*/ 23 h 80"/>
              <a:gd name="T30" fmla="*/ 43 w 51"/>
              <a:gd name="T31" fmla="*/ 23 h 80"/>
              <a:gd name="T32" fmla="*/ 46 w 51"/>
              <a:gd name="T33" fmla="*/ 22 h 80"/>
              <a:gd name="T34" fmla="*/ 43 w 51"/>
              <a:gd name="T35" fmla="*/ 13 h 80"/>
              <a:gd name="T36" fmla="*/ 42 w 51"/>
              <a:gd name="T37" fmla="*/ 7 h 80"/>
              <a:gd name="T38" fmla="*/ 38 w 51"/>
              <a:gd name="T39" fmla="*/ 0 h 80"/>
              <a:gd name="T40" fmla="*/ 37 w 51"/>
              <a:gd name="T41" fmla="*/ 0 h 80"/>
              <a:gd name="T42" fmla="*/ 37 w 51"/>
              <a:gd name="T43" fmla="*/ 4 h 80"/>
              <a:gd name="T44" fmla="*/ 40 w 51"/>
              <a:gd name="T45" fmla="*/ 7 h 80"/>
              <a:gd name="T46" fmla="*/ 40 w 51"/>
              <a:gd name="T47" fmla="*/ 11 h 80"/>
              <a:gd name="T48" fmla="*/ 36 w 51"/>
              <a:gd name="T49" fmla="*/ 13 h 80"/>
              <a:gd name="T50" fmla="*/ 32 w 51"/>
              <a:gd name="T51" fmla="*/ 21 h 80"/>
              <a:gd name="T52" fmla="*/ 31 w 51"/>
              <a:gd name="T53" fmla="*/ 25 h 80"/>
              <a:gd name="T54" fmla="*/ 30 w 51"/>
              <a:gd name="T55" fmla="*/ 29 h 80"/>
              <a:gd name="T56" fmla="*/ 26 w 51"/>
              <a:gd name="T57" fmla="*/ 33 h 80"/>
              <a:gd name="T58" fmla="*/ 21 w 51"/>
              <a:gd name="T59" fmla="*/ 44 h 80"/>
              <a:gd name="T60" fmla="*/ 18 w 51"/>
              <a:gd name="T61" fmla="*/ 47 h 80"/>
              <a:gd name="T62" fmla="*/ 14 w 51"/>
              <a:gd name="T63" fmla="*/ 43 h 80"/>
              <a:gd name="T64" fmla="*/ 10 w 51"/>
              <a:gd name="T65" fmla="*/ 44 h 80"/>
              <a:gd name="T66" fmla="*/ 2 w 51"/>
              <a:gd name="T67" fmla="*/ 51 h 80"/>
              <a:gd name="T68" fmla="*/ 0 w 51"/>
              <a:gd name="T69" fmla="*/ 59 h 80"/>
              <a:gd name="T70" fmla="*/ 3 w 51"/>
              <a:gd name="T71" fmla="*/ 63 h 80"/>
              <a:gd name="T72" fmla="*/ 8 w 51"/>
              <a:gd name="T73" fmla="*/ 64 h 80"/>
              <a:gd name="T74" fmla="*/ 10 w 51"/>
              <a:gd name="T75" fmla="*/ 71 h 80"/>
              <a:gd name="T76" fmla="*/ 8 w 51"/>
              <a:gd name="T77" fmla="*/ 77 h 80"/>
              <a:gd name="T78" fmla="*/ 18 w 51"/>
              <a:gd name="T79" fmla="*/ 77 h 80"/>
              <a:gd name="T80" fmla="*/ 21 w 51"/>
              <a:gd name="T81"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80">
                <a:moveTo>
                  <a:pt x="21" y="76"/>
                </a:moveTo>
                <a:cubicBezTo>
                  <a:pt x="21" y="76"/>
                  <a:pt x="37" y="77"/>
                  <a:pt x="39" y="76"/>
                </a:cubicBezTo>
                <a:cubicBezTo>
                  <a:pt x="41" y="76"/>
                  <a:pt x="49" y="80"/>
                  <a:pt x="49" y="80"/>
                </a:cubicBezTo>
                <a:cubicBezTo>
                  <a:pt x="49" y="80"/>
                  <a:pt x="49" y="76"/>
                  <a:pt x="51" y="73"/>
                </a:cubicBezTo>
                <a:cubicBezTo>
                  <a:pt x="50" y="73"/>
                  <a:pt x="50" y="73"/>
                  <a:pt x="49" y="72"/>
                </a:cubicBezTo>
                <a:cubicBezTo>
                  <a:pt x="49" y="71"/>
                  <a:pt x="46" y="69"/>
                  <a:pt x="45" y="68"/>
                </a:cubicBezTo>
                <a:cubicBezTo>
                  <a:pt x="44" y="66"/>
                  <a:pt x="44" y="66"/>
                  <a:pt x="44" y="66"/>
                </a:cubicBezTo>
                <a:cubicBezTo>
                  <a:pt x="44" y="66"/>
                  <a:pt x="44" y="63"/>
                  <a:pt x="42" y="61"/>
                </a:cubicBezTo>
                <a:cubicBezTo>
                  <a:pt x="41" y="60"/>
                  <a:pt x="40" y="58"/>
                  <a:pt x="40" y="56"/>
                </a:cubicBezTo>
                <a:cubicBezTo>
                  <a:pt x="40" y="54"/>
                  <a:pt x="40" y="52"/>
                  <a:pt x="40" y="50"/>
                </a:cubicBezTo>
                <a:cubicBezTo>
                  <a:pt x="40" y="49"/>
                  <a:pt x="42" y="46"/>
                  <a:pt x="43" y="43"/>
                </a:cubicBezTo>
                <a:cubicBezTo>
                  <a:pt x="43" y="42"/>
                  <a:pt x="45" y="40"/>
                  <a:pt x="46" y="39"/>
                </a:cubicBezTo>
                <a:cubicBezTo>
                  <a:pt x="46" y="38"/>
                  <a:pt x="45" y="36"/>
                  <a:pt x="44" y="34"/>
                </a:cubicBezTo>
                <a:cubicBezTo>
                  <a:pt x="44" y="32"/>
                  <a:pt x="41" y="31"/>
                  <a:pt x="39" y="28"/>
                </a:cubicBezTo>
                <a:cubicBezTo>
                  <a:pt x="36" y="26"/>
                  <a:pt x="37" y="24"/>
                  <a:pt x="37" y="23"/>
                </a:cubicBezTo>
                <a:cubicBezTo>
                  <a:pt x="37" y="22"/>
                  <a:pt x="40" y="22"/>
                  <a:pt x="43" y="23"/>
                </a:cubicBezTo>
                <a:cubicBezTo>
                  <a:pt x="45" y="23"/>
                  <a:pt x="47" y="22"/>
                  <a:pt x="46" y="22"/>
                </a:cubicBezTo>
                <a:cubicBezTo>
                  <a:pt x="45" y="21"/>
                  <a:pt x="43" y="16"/>
                  <a:pt x="43" y="13"/>
                </a:cubicBezTo>
                <a:cubicBezTo>
                  <a:pt x="43" y="10"/>
                  <a:pt x="42" y="9"/>
                  <a:pt x="42" y="7"/>
                </a:cubicBezTo>
                <a:cubicBezTo>
                  <a:pt x="42" y="5"/>
                  <a:pt x="40" y="0"/>
                  <a:pt x="38" y="0"/>
                </a:cubicBezTo>
                <a:cubicBezTo>
                  <a:pt x="38" y="0"/>
                  <a:pt x="38" y="0"/>
                  <a:pt x="37" y="0"/>
                </a:cubicBezTo>
                <a:cubicBezTo>
                  <a:pt x="37" y="2"/>
                  <a:pt x="37" y="3"/>
                  <a:pt x="37" y="4"/>
                </a:cubicBezTo>
                <a:cubicBezTo>
                  <a:pt x="37" y="5"/>
                  <a:pt x="39" y="6"/>
                  <a:pt x="40" y="7"/>
                </a:cubicBezTo>
                <a:cubicBezTo>
                  <a:pt x="41" y="7"/>
                  <a:pt x="40" y="9"/>
                  <a:pt x="40" y="11"/>
                </a:cubicBezTo>
                <a:cubicBezTo>
                  <a:pt x="40" y="13"/>
                  <a:pt x="37" y="13"/>
                  <a:pt x="36" y="13"/>
                </a:cubicBezTo>
                <a:cubicBezTo>
                  <a:pt x="36" y="14"/>
                  <a:pt x="32" y="20"/>
                  <a:pt x="32" y="21"/>
                </a:cubicBezTo>
                <a:cubicBezTo>
                  <a:pt x="32" y="22"/>
                  <a:pt x="32" y="25"/>
                  <a:pt x="31" y="25"/>
                </a:cubicBezTo>
                <a:cubicBezTo>
                  <a:pt x="30" y="26"/>
                  <a:pt x="30" y="28"/>
                  <a:pt x="30" y="29"/>
                </a:cubicBezTo>
                <a:cubicBezTo>
                  <a:pt x="30" y="30"/>
                  <a:pt x="26" y="32"/>
                  <a:pt x="26" y="33"/>
                </a:cubicBezTo>
                <a:cubicBezTo>
                  <a:pt x="26" y="35"/>
                  <a:pt x="23" y="41"/>
                  <a:pt x="21" y="44"/>
                </a:cubicBezTo>
                <a:cubicBezTo>
                  <a:pt x="20" y="46"/>
                  <a:pt x="19" y="49"/>
                  <a:pt x="18" y="47"/>
                </a:cubicBezTo>
                <a:cubicBezTo>
                  <a:pt x="18" y="45"/>
                  <a:pt x="15" y="42"/>
                  <a:pt x="14" y="43"/>
                </a:cubicBezTo>
                <a:cubicBezTo>
                  <a:pt x="12" y="44"/>
                  <a:pt x="10" y="44"/>
                  <a:pt x="10" y="44"/>
                </a:cubicBezTo>
                <a:cubicBezTo>
                  <a:pt x="9" y="44"/>
                  <a:pt x="2" y="51"/>
                  <a:pt x="2" y="51"/>
                </a:cubicBezTo>
                <a:cubicBezTo>
                  <a:pt x="2" y="51"/>
                  <a:pt x="1" y="55"/>
                  <a:pt x="0" y="59"/>
                </a:cubicBezTo>
                <a:cubicBezTo>
                  <a:pt x="1" y="59"/>
                  <a:pt x="2" y="61"/>
                  <a:pt x="3" y="63"/>
                </a:cubicBezTo>
                <a:cubicBezTo>
                  <a:pt x="4" y="65"/>
                  <a:pt x="7" y="63"/>
                  <a:pt x="8" y="64"/>
                </a:cubicBezTo>
                <a:cubicBezTo>
                  <a:pt x="9" y="64"/>
                  <a:pt x="10" y="69"/>
                  <a:pt x="10" y="71"/>
                </a:cubicBezTo>
                <a:cubicBezTo>
                  <a:pt x="9" y="72"/>
                  <a:pt x="8" y="75"/>
                  <a:pt x="8" y="77"/>
                </a:cubicBezTo>
                <a:cubicBezTo>
                  <a:pt x="18" y="77"/>
                  <a:pt x="18" y="77"/>
                  <a:pt x="18" y="77"/>
                </a:cubicBezTo>
                <a:lnTo>
                  <a:pt x="21" y="76"/>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0"/>
          <p:cNvSpPr/>
          <p:nvPr/>
        </p:nvSpPr>
        <p:spPr bwMode="auto">
          <a:xfrm>
            <a:off x="4050780" y="2934148"/>
            <a:ext cx="119063" cy="125413"/>
          </a:xfrm>
          <a:custGeom>
            <a:avLst/>
            <a:gdLst>
              <a:gd name="T0" fmla="*/ 40 w 42"/>
              <a:gd name="T1" fmla="*/ 37 h 44"/>
              <a:gd name="T2" fmla="*/ 37 w 42"/>
              <a:gd name="T3" fmla="*/ 29 h 44"/>
              <a:gd name="T4" fmla="*/ 40 w 42"/>
              <a:gd name="T5" fmla="*/ 22 h 44"/>
              <a:gd name="T6" fmla="*/ 42 w 42"/>
              <a:gd name="T7" fmla="*/ 18 h 44"/>
              <a:gd name="T8" fmla="*/ 40 w 42"/>
              <a:gd name="T9" fmla="*/ 7 h 44"/>
              <a:gd name="T10" fmla="*/ 39 w 42"/>
              <a:gd name="T11" fmla="*/ 6 h 44"/>
              <a:gd name="T12" fmla="*/ 30 w 42"/>
              <a:gd name="T13" fmla="*/ 7 h 44"/>
              <a:gd name="T14" fmla="*/ 24 w 42"/>
              <a:gd name="T15" fmla="*/ 5 h 44"/>
              <a:gd name="T16" fmla="*/ 19 w 42"/>
              <a:gd name="T17" fmla="*/ 3 h 44"/>
              <a:gd name="T18" fmla="*/ 17 w 42"/>
              <a:gd name="T19" fmla="*/ 2 h 44"/>
              <a:gd name="T20" fmla="*/ 13 w 42"/>
              <a:gd name="T21" fmla="*/ 2 h 44"/>
              <a:gd name="T22" fmla="*/ 9 w 42"/>
              <a:gd name="T23" fmla="*/ 4 h 44"/>
              <a:gd name="T24" fmla="*/ 6 w 42"/>
              <a:gd name="T25" fmla="*/ 3 h 44"/>
              <a:gd name="T26" fmla="*/ 3 w 42"/>
              <a:gd name="T27" fmla="*/ 4 h 44"/>
              <a:gd name="T28" fmla="*/ 3 w 42"/>
              <a:gd name="T29" fmla="*/ 9 h 44"/>
              <a:gd name="T30" fmla="*/ 5 w 42"/>
              <a:gd name="T31" fmla="*/ 12 h 44"/>
              <a:gd name="T32" fmla="*/ 6 w 42"/>
              <a:gd name="T33" fmla="*/ 17 h 44"/>
              <a:gd name="T34" fmla="*/ 3 w 42"/>
              <a:gd name="T35" fmla="*/ 17 h 44"/>
              <a:gd name="T36" fmla="*/ 3 w 42"/>
              <a:gd name="T37" fmla="*/ 21 h 44"/>
              <a:gd name="T38" fmla="*/ 1 w 42"/>
              <a:gd name="T39" fmla="*/ 25 h 44"/>
              <a:gd name="T40" fmla="*/ 1 w 42"/>
              <a:gd name="T41" fmla="*/ 30 h 44"/>
              <a:gd name="T42" fmla="*/ 3 w 42"/>
              <a:gd name="T43" fmla="*/ 32 h 44"/>
              <a:gd name="T44" fmla="*/ 8 w 42"/>
              <a:gd name="T45" fmla="*/ 37 h 44"/>
              <a:gd name="T46" fmla="*/ 6 w 42"/>
              <a:gd name="T47" fmla="*/ 44 h 44"/>
              <a:gd name="T48" fmla="*/ 26 w 42"/>
              <a:gd name="T49" fmla="*/ 39 h 44"/>
              <a:gd name="T50" fmla="*/ 40 w 42"/>
              <a:gd name="T51" fmla="*/ 40 h 44"/>
              <a:gd name="T52" fmla="*/ 40 w 42"/>
              <a:gd name="T5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4">
                <a:moveTo>
                  <a:pt x="40" y="37"/>
                </a:moveTo>
                <a:cubicBezTo>
                  <a:pt x="39" y="35"/>
                  <a:pt x="37" y="30"/>
                  <a:pt x="37" y="29"/>
                </a:cubicBezTo>
                <a:cubicBezTo>
                  <a:pt x="37" y="28"/>
                  <a:pt x="40" y="24"/>
                  <a:pt x="40" y="22"/>
                </a:cubicBezTo>
                <a:cubicBezTo>
                  <a:pt x="39" y="20"/>
                  <a:pt x="42" y="19"/>
                  <a:pt x="42" y="18"/>
                </a:cubicBezTo>
                <a:cubicBezTo>
                  <a:pt x="42" y="17"/>
                  <a:pt x="42" y="11"/>
                  <a:pt x="40" y="7"/>
                </a:cubicBezTo>
                <a:cubicBezTo>
                  <a:pt x="39" y="7"/>
                  <a:pt x="39" y="7"/>
                  <a:pt x="39" y="6"/>
                </a:cubicBezTo>
                <a:cubicBezTo>
                  <a:pt x="37" y="5"/>
                  <a:pt x="32" y="5"/>
                  <a:pt x="30" y="7"/>
                </a:cubicBezTo>
                <a:cubicBezTo>
                  <a:pt x="29" y="9"/>
                  <a:pt x="25" y="6"/>
                  <a:pt x="24" y="5"/>
                </a:cubicBezTo>
                <a:cubicBezTo>
                  <a:pt x="24" y="4"/>
                  <a:pt x="21" y="1"/>
                  <a:pt x="19" y="3"/>
                </a:cubicBezTo>
                <a:cubicBezTo>
                  <a:pt x="17" y="4"/>
                  <a:pt x="16" y="4"/>
                  <a:pt x="17" y="2"/>
                </a:cubicBezTo>
                <a:cubicBezTo>
                  <a:pt x="17" y="0"/>
                  <a:pt x="14" y="1"/>
                  <a:pt x="13" y="2"/>
                </a:cubicBezTo>
                <a:cubicBezTo>
                  <a:pt x="13" y="4"/>
                  <a:pt x="10" y="5"/>
                  <a:pt x="9" y="4"/>
                </a:cubicBezTo>
                <a:cubicBezTo>
                  <a:pt x="8" y="3"/>
                  <a:pt x="7" y="1"/>
                  <a:pt x="6" y="3"/>
                </a:cubicBezTo>
                <a:cubicBezTo>
                  <a:pt x="5" y="4"/>
                  <a:pt x="4" y="4"/>
                  <a:pt x="3" y="4"/>
                </a:cubicBezTo>
                <a:cubicBezTo>
                  <a:pt x="3" y="6"/>
                  <a:pt x="2" y="9"/>
                  <a:pt x="3" y="9"/>
                </a:cubicBezTo>
                <a:cubicBezTo>
                  <a:pt x="5" y="10"/>
                  <a:pt x="5" y="11"/>
                  <a:pt x="5" y="12"/>
                </a:cubicBezTo>
                <a:cubicBezTo>
                  <a:pt x="4" y="13"/>
                  <a:pt x="7" y="16"/>
                  <a:pt x="6" y="17"/>
                </a:cubicBezTo>
                <a:cubicBezTo>
                  <a:pt x="5" y="18"/>
                  <a:pt x="3" y="16"/>
                  <a:pt x="3" y="17"/>
                </a:cubicBezTo>
                <a:cubicBezTo>
                  <a:pt x="2" y="19"/>
                  <a:pt x="4" y="20"/>
                  <a:pt x="3" y="21"/>
                </a:cubicBezTo>
                <a:cubicBezTo>
                  <a:pt x="2" y="22"/>
                  <a:pt x="1" y="23"/>
                  <a:pt x="1" y="25"/>
                </a:cubicBezTo>
                <a:cubicBezTo>
                  <a:pt x="2" y="27"/>
                  <a:pt x="1" y="29"/>
                  <a:pt x="1" y="30"/>
                </a:cubicBezTo>
                <a:cubicBezTo>
                  <a:pt x="0" y="31"/>
                  <a:pt x="1" y="31"/>
                  <a:pt x="3" y="32"/>
                </a:cubicBezTo>
                <a:cubicBezTo>
                  <a:pt x="5" y="33"/>
                  <a:pt x="8" y="35"/>
                  <a:pt x="8" y="37"/>
                </a:cubicBezTo>
                <a:cubicBezTo>
                  <a:pt x="8" y="39"/>
                  <a:pt x="7" y="40"/>
                  <a:pt x="6" y="44"/>
                </a:cubicBezTo>
                <a:cubicBezTo>
                  <a:pt x="10" y="44"/>
                  <a:pt x="18" y="41"/>
                  <a:pt x="26" y="39"/>
                </a:cubicBezTo>
                <a:cubicBezTo>
                  <a:pt x="32" y="38"/>
                  <a:pt x="37" y="39"/>
                  <a:pt x="40" y="40"/>
                </a:cubicBezTo>
                <a:cubicBezTo>
                  <a:pt x="40" y="39"/>
                  <a:pt x="40" y="37"/>
                  <a:pt x="40" y="3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1"/>
          <p:cNvSpPr/>
          <p:nvPr/>
        </p:nvSpPr>
        <p:spPr bwMode="auto">
          <a:xfrm>
            <a:off x="4155555" y="2927798"/>
            <a:ext cx="82550" cy="125413"/>
          </a:xfrm>
          <a:custGeom>
            <a:avLst/>
            <a:gdLst>
              <a:gd name="T0" fmla="*/ 25 w 29"/>
              <a:gd name="T1" fmla="*/ 18 h 44"/>
              <a:gd name="T2" fmla="*/ 25 w 29"/>
              <a:gd name="T3" fmla="*/ 8 h 44"/>
              <a:gd name="T4" fmla="*/ 23 w 29"/>
              <a:gd name="T5" fmla="*/ 4 h 44"/>
              <a:gd name="T6" fmla="*/ 22 w 29"/>
              <a:gd name="T7" fmla="*/ 0 h 44"/>
              <a:gd name="T8" fmla="*/ 20 w 29"/>
              <a:gd name="T9" fmla="*/ 1 h 44"/>
              <a:gd name="T10" fmla="*/ 3 w 29"/>
              <a:gd name="T11" fmla="*/ 1 h 44"/>
              <a:gd name="T12" fmla="*/ 4 w 29"/>
              <a:gd name="T13" fmla="*/ 8 h 44"/>
              <a:gd name="T14" fmla="*/ 3 w 29"/>
              <a:gd name="T15" fmla="*/ 9 h 44"/>
              <a:gd name="T16" fmla="*/ 5 w 29"/>
              <a:gd name="T17" fmla="*/ 20 h 44"/>
              <a:gd name="T18" fmla="*/ 3 w 29"/>
              <a:gd name="T19" fmla="*/ 24 h 44"/>
              <a:gd name="T20" fmla="*/ 0 w 29"/>
              <a:gd name="T21" fmla="*/ 31 h 44"/>
              <a:gd name="T22" fmla="*/ 3 w 29"/>
              <a:gd name="T23" fmla="*/ 39 h 44"/>
              <a:gd name="T24" fmla="*/ 3 w 29"/>
              <a:gd name="T25" fmla="*/ 42 h 44"/>
              <a:gd name="T26" fmla="*/ 8 w 29"/>
              <a:gd name="T27" fmla="*/ 44 h 44"/>
              <a:gd name="T28" fmla="*/ 21 w 29"/>
              <a:gd name="T29" fmla="*/ 39 h 44"/>
              <a:gd name="T30" fmla="*/ 29 w 29"/>
              <a:gd name="T31" fmla="*/ 35 h 44"/>
              <a:gd name="T32" fmla="*/ 27 w 29"/>
              <a:gd name="T33" fmla="*/ 27 h 44"/>
              <a:gd name="T34" fmla="*/ 25 w 29"/>
              <a:gd name="T3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4">
                <a:moveTo>
                  <a:pt x="25" y="18"/>
                </a:moveTo>
                <a:cubicBezTo>
                  <a:pt x="24" y="15"/>
                  <a:pt x="25" y="10"/>
                  <a:pt x="25" y="8"/>
                </a:cubicBezTo>
                <a:cubicBezTo>
                  <a:pt x="25" y="6"/>
                  <a:pt x="24" y="5"/>
                  <a:pt x="23" y="4"/>
                </a:cubicBezTo>
                <a:cubicBezTo>
                  <a:pt x="23" y="4"/>
                  <a:pt x="22" y="2"/>
                  <a:pt x="22" y="0"/>
                </a:cubicBezTo>
                <a:cubicBezTo>
                  <a:pt x="20" y="0"/>
                  <a:pt x="20" y="2"/>
                  <a:pt x="20" y="1"/>
                </a:cubicBezTo>
                <a:cubicBezTo>
                  <a:pt x="19" y="0"/>
                  <a:pt x="3" y="0"/>
                  <a:pt x="3" y="1"/>
                </a:cubicBezTo>
                <a:cubicBezTo>
                  <a:pt x="2" y="2"/>
                  <a:pt x="4" y="7"/>
                  <a:pt x="4" y="8"/>
                </a:cubicBezTo>
                <a:cubicBezTo>
                  <a:pt x="4" y="8"/>
                  <a:pt x="3" y="9"/>
                  <a:pt x="3" y="9"/>
                </a:cubicBezTo>
                <a:cubicBezTo>
                  <a:pt x="5" y="13"/>
                  <a:pt x="5" y="19"/>
                  <a:pt x="5" y="20"/>
                </a:cubicBezTo>
                <a:cubicBezTo>
                  <a:pt x="5" y="21"/>
                  <a:pt x="2" y="22"/>
                  <a:pt x="3" y="24"/>
                </a:cubicBezTo>
                <a:cubicBezTo>
                  <a:pt x="3" y="26"/>
                  <a:pt x="0" y="30"/>
                  <a:pt x="0" y="31"/>
                </a:cubicBezTo>
                <a:cubicBezTo>
                  <a:pt x="0" y="32"/>
                  <a:pt x="2" y="37"/>
                  <a:pt x="3" y="39"/>
                </a:cubicBezTo>
                <a:cubicBezTo>
                  <a:pt x="3" y="39"/>
                  <a:pt x="3" y="41"/>
                  <a:pt x="3" y="42"/>
                </a:cubicBezTo>
                <a:cubicBezTo>
                  <a:pt x="6" y="43"/>
                  <a:pt x="7" y="44"/>
                  <a:pt x="8" y="44"/>
                </a:cubicBezTo>
                <a:cubicBezTo>
                  <a:pt x="9" y="44"/>
                  <a:pt x="18" y="40"/>
                  <a:pt x="21" y="39"/>
                </a:cubicBezTo>
                <a:cubicBezTo>
                  <a:pt x="24" y="37"/>
                  <a:pt x="27" y="36"/>
                  <a:pt x="29" y="35"/>
                </a:cubicBezTo>
                <a:cubicBezTo>
                  <a:pt x="28" y="33"/>
                  <a:pt x="27" y="29"/>
                  <a:pt x="27" y="27"/>
                </a:cubicBezTo>
                <a:cubicBezTo>
                  <a:pt x="27" y="24"/>
                  <a:pt x="26" y="20"/>
                  <a:pt x="25"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2"/>
          <p:cNvSpPr/>
          <p:nvPr/>
        </p:nvSpPr>
        <p:spPr bwMode="auto">
          <a:xfrm>
            <a:off x="3922192" y="2894460"/>
            <a:ext cx="147638" cy="112713"/>
          </a:xfrm>
          <a:custGeom>
            <a:avLst/>
            <a:gdLst>
              <a:gd name="T0" fmla="*/ 17 w 52"/>
              <a:gd name="T1" fmla="*/ 21 h 40"/>
              <a:gd name="T2" fmla="*/ 20 w 52"/>
              <a:gd name="T3" fmla="*/ 21 h 40"/>
              <a:gd name="T4" fmla="*/ 26 w 52"/>
              <a:gd name="T5" fmla="*/ 20 h 40"/>
              <a:gd name="T6" fmla="*/ 31 w 52"/>
              <a:gd name="T7" fmla="*/ 26 h 40"/>
              <a:gd name="T8" fmla="*/ 32 w 52"/>
              <a:gd name="T9" fmla="*/ 31 h 40"/>
              <a:gd name="T10" fmla="*/ 32 w 52"/>
              <a:gd name="T11" fmla="*/ 31 h 40"/>
              <a:gd name="T12" fmla="*/ 37 w 52"/>
              <a:gd name="T13" fmla="*/ 30 h 40"/>
              <a:gd name="T14" fmla="*/ 39 w 52"/>
              <a:gd name="T15" fmla="*/ 36 h 40"/>
              <a:gd name="T16" fmla="*/ 42 w 52"/>
              <a:gd name="T17" fmla="*/ 38 h 40"/>
              <a:gd name="T18" fmla="*/ 45 w 52"/>
              <a:gd name="T19" fmla="*/ 36 h 40"/>
              <a:gd name="T20" fmla="*/ 46 w 52"/>
              <a:gd name="T21" fmla="*/ 37 h 40"/>
              <a:gd name="T22" fmla="*/ 48 w 52"/>
              <a:gd name="T23" fmla="*/ 35 h 40"/>
              <a:gd name="T24" fmla="*/ 48 w 52"/>
              <a:gd name="T25" fmla="*/ 31 h 40"/>
              <a:gd name="T26" fmla="*/ 51 w 52"/>
              <a:gd name="T27" fmla="*/ 31 h 40"/>
              <a:gd name="T28" fmla="*/ 50 w 52"/>
              <a:gd name="T29" fmla="*/ 26 h 40"/>
              <a:gd name="T30" fmla="*/ 48 w 52"/>
              <a:gd name="T31" fmla="*/ 23 h 40"/>
              <a:gd name="T32" fmla="*/ 48 w 52"/>
              <a:gd name="T33" fmla="*/ 18 h 40"/>
              <a:gd name="T34" fmla="*/ 48 w 52"/>
              <a:gd name="T35" fmla="*/ 17 h 40"/>
              <a:gd name="T36" fmla="*/ 46 w 52"/>
              <a:gd name="T37" fmla="*/ 13 h 40"/>
              <a:gd name="T38" fmla="*/ 46 w 52"/>
              <a:gd name="T39" fmla="*/ 10 h 40"/>
              <a:gd name="T40" fmla="*/ 43 w 52"/>
              <a:gd name="T41" fmla="*/ 7 h 40"/>
              <a:gd name="T42" fmla="*/ 41 w 52"/>
              <a:gd name="T43" fmla="*/ 2 h 40"/>
              <a:gd name="T44" fmla="*/ 36 w 52"/>
              <a:gd name="T45" fmla="*/ 6 h 40"/>
              <a:gd name="T46" fmla="*/ 31 w 52"/>
              <a:gd name="T47" fmla="*/ 5 h 40"/>
              <a:gd name="T48" fmla="*/ 27 w 52"/>
              <a:gd name="T49" fmla="*/ 6 h 40"/>
              <a:gd name="T50" fmla="*/ 25 w 52"/>
              <a:gd name="T51" fmla="*/ 4 h 40"/>
              <a:gd name="T52" fmla="*/ 25 w 52"/>
              <a:gd name="T53" fmla="*/ 3 h 40"/>
              <a:gd name="T54" fmla="*/ 25 w 52"/>
              <a:gd name="T55" fmla="*/ 3 h 40"/>
              <a:gd name="T56" fmla="*/ 15 w 52"/>
              <a:gd name="T57" fmla="*/ 2 h 40"/>
              <a:gd name="T58" fmla="*/ 10 w 52"/>
              <a:gd name="T59" fmla="*/ 0 h 40"/>
              <a:gd name="T60" fmla="*/ 8 w 52"/>
              <a:gd name="T61" fmla="*/ 4 h 40"/>
              <a:gd name="T62" fmla="*/ 9 w 52"/>
              <a:gd name="T63" fmla="*/ 7 h 40"/>
              <a:gd name="T64" fmla="*/ 6 w 52"/>
              <a:gd name="T65" fmla="*/ 8 h 40"/>
              <a:gd name="T66" fmla="*/ 0 w 52"/>
              <a:gd name="T67" fmla="*/ 11 h 40"/>
              <a:gd name="T68" fmla="*/ 0 w 52"/>
              <a:gd name="T69" fmla="*/ 12 h 40"/>
              <a:gd name="T70" fmla="*/ 5 w 52"/>
              <a:gd name="T71" fmla="*/ 18 h 40"/>
              <a:gd name="T72" fmla="*/ 12 w 52"/>
              <a:gd name="T73" fmla="*/ 26 h 40"/>
              <a:gd name="T74" fmla="*/ 17 w 52"/>
              <a:gd name="T75"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0">
                <a:moveTo>
                  <a:pt x="17" y="21"/>
                </a:moveTo>
                <a:cubicBezTo>
                  <a:pt x="17" y="20"/>
                  <a:pt x="19" y="20"/>
                  <a:pt x="20" y="21"/>
                </a:cubicBezTo>
                <a:cubicBezTo>
                  <a:pt x="22" y="21"/>
                  <a:pt x="24" y="20"/>
                  <a:pt x="26" y="20"/>
                </a:cubicBezTo>
                <a:cubicBezTo>
                  <a:pt x="27" y="20"/>
                  <a:pt x="31" y="25"/>
                  <a:pt x="31" y="26"/>
                </a:cubicBezTo>
                <a:cubicBezTo>
                  <a:pt x="31" y="28"/>
                  <a:pt x="31" y="29"/>
                  <a:pt x="32" y="31"/>
                </a:cubicBezTo>
                <a:cubicBezTo>
                  <a:pt x="32" y="31"/>
                  <a:pt x="32" y="31"/>
                  <a:pt x="32" y="31"/>
                </a:cubicBezTo>
                <a:cubicBezTo>
                  <a:pt x="35" y="30"/>
                  <a:pt x="37" y="30"/>
                  <a:pt x="37" y="30"/>
                </a:cubicBezTo>
                <a:cubicBezTo>
                  <a:pt x="38" y="30"/>
                  <a:pt x="39" y="34"/>
                  <a:pt x="39" y="36"/>
                </a:cubicBezTo>
                <a:cubicBezTo>
                  <a:pt x="39" y="38"/>
                  <a:pt x="41" y="40"/>
                  <a:pt x="42" y="38"/>
                </a:cubicBezTo>
                <a:cubicBezTo>
                  <a:pt x="43" y="37"/>
                  <a:pt x="45" y="35"/>
                  <a:pt x="45" y="36"/>
                </a:cubicBezTo>
                <a:cubicBezTo>
                  <a:pt x="45" y="37"/>
                  <a:pt x="46" y="37"/>
                  <a:pt x="46" y="37"/>
                </a:cubicBezTo>
                <a:cubicBezTo>
                  <a:pt x="47" y="36"/>
                  <a:pt x="48" y="36"/>
                  <a:pt x="48" y="35"/>
                </a:cubicBezTo>
                <a:cubicBezTo>
                  <a:pt x="49" y="34"/>
                  <a:pt x="47" y="33"/>
                  <a:pt x="48" y="31"/>
                </a:cubicBezTo>
                <a:cubicBezTo>
                  <a:pt x="48" y="30"/>
                  <a:pt x="50" y="32"/>
                  <a:pt x="51" y="31"/>
                </a:cubicBezTo>
                <a:cubicBezTo>
                  <a:pt x="52" y="30"/>
                  <a:pt x="49" y="27"/>
                  <a:pt x="50" y="26"/>
                </a:cubicBezTo>
                <a:cubicBezTo>
                  <a:pt x="50" y="25"/>
                  <a:pt x="50" y="24"/>
                  <a:pt x="48" y="23"/>
                </a:cubicBezTo>
                <a:cubicBezTo>
                  <a:pt x="47" y="23"/>
                  <a:pt x="48" y="20"/>
                  <a:pt x="48" y="18"/>
                </a:cubicBezTo>
                <a:cubicBezTo>
                  <a:pt x="48" y="17"/>
                  <a:pt x="48" y="17"/>
                  <a:pt x="48" y="17"/>
                </a:cubicBezTo>
                <a:cubicBezTo>
                  <a:pt x="47" y="15"/>
                  <a:pt x="47" y="13"/>
                  <a:pt x="46" y="13"/>
                </a:cubicBezTo>
                <a:cubicBezTo>
                  <a:pt x="44" y="13"/>
                  <a:pt x="45" y="11"/>
                  <a:pt x="46" y="10"/>
                </a:cubicBezTo>
                <a:cubicBezTo>
                  <a:pt x="47" y="10"/>
                  <a:pt x="43" y="9"/>
                  <a:pt x="43" y="7"/>
                </a:cubicBezTo>
                <a:cubicBezTo>
                  <a:pt x="43" y="6"/>
                  <a:pt x="42" y="2"/>
                  <a:pt x="41" y="2"/>
                </a:cubicBezTo>
                <a:cubicBezTo>
                  <a:pt x="40" y="2"/>
                  <a:pt x="37" y="6"/>
                  <a:pt x="36" y="6"/>
                </a:cubicBezTo>
                <a:cubicBezTo>
                  <a:pt x="35" y="6"/>
                  <a:pt x="32" y="3"/>
                  <a:pt x="31" y="5"/>
                </a:cubicBezTo>
                <a:cubicBezTo>
                  <a:pt x="30" y="7"/>
                  <a:pt x="29" y="4"/>
                  <a:pt x="27" y="6"/>
                </a:cubicBezTo>
                <a:cubicBezTo>
                  <a:pt x="26" y="7"/>
                  <a:pt x="25" y="4"/>
                  <a:pt x="25" y="4"/>
                </a:cubicBezTo>
                <a:cubicBezTo>
                  <a:pt x="25" y="4"/>
                  <a:pt x="25" y="3"/>
                  <a:pt x="25" y="3"/>
                </a:cubicBezTo>
                <a:cubicBezTo>
                  <a:pt x="25" y="3"/>
                  <a:pt x="25" y="3"/>
                  <a:pt x="25" y="3"/>
                </a:cubicBezTo>
                <a:cubicBezTo>
                  <a:pt x="21" y="4"/>
                  <a:pt x="15" y="3"/>
                  <a:pt x="15" y="2"/>
                </a:cubicBezTo>
                <a:cubicBezTo>
                  <a:pt x="14" y="1"/>
                  <a:pt x="10" y="0"/>
                  <a:pt x="10" y="0"/>
                </a:cubicBezTo>
                <a:cubicBezTo>
                  <a:pt x="10" y="0"/>
                  <a:pt x="10" y="3"/>
                  <a:pt x="8" y="4"/>
                </a:cubicBezTo>
                <a:cubicBezTo>
                  <a:pt x="6" y="4"/>
                  <a:pt x="9" y="6"/>
                  <a:pt x="9" y="7"/>
                </a:cubicBezTo>
                <a:cubicBezTo>
                  <a:pt x="9" y="7"/>
                  <a:pt x="7" y="8"/>
                  <a:pt x="6" y="8"/>
                </a:cubicBezTo>
                <a:cubicBezTo>
                  <a:pt x="5" y="7"/>
                  <a:pt x="2" y="10"/>
                  <a:pt x="0" y="11"/>
                </a:cubicBezTo>
                <a:cubicBezTo>
                  <a:pt x="0" y="11"/>
                  <a:pt x="0" y="12"/>
                  <a:pt x="0" y="12"/>
                </a:cubicBezTo>
                <a:cubicBezTo>
                  <a:pt x="2" y="14"/>
                  <a:pt x="2" y="16"/>
                  <a:pt x="5" y="18"/>
                </a:cubicBezTo>
                <a:cubicBezTo>
                  <a:pt x="7" y="20"/>
                  <a:pt x="10" y="22"/>
                  <a:pt x="12" y="26"/>
                </a:cubicBezTo>
                <a:cubicBezTo>
                  <a:pt x="14" y="25"/>
                  <a:pt x="17" y="22"/>
                  <a:pt x="17" y="2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3"/>
          <p:cNvSpPr/>
          <p:nvPr/>
        </p:nvSpPr>
        <p:spPr bwMode="auto">
          <a:xfrm>
            <a:off x="3990455" y="2978598"/>
            <a:ext cx="82550" cy="80963"/>
          </a:xfrm>
          <a:custGeom>
            <a:avLst/>
            <a:gdLst>
              <a:gd name="T0" fmla="*/ 24 w 29"/>
              <a:gd name="T1" fmla="*/ 16 h 28"/>
              <a:gd name="T2" fmla="*/ 22 w 29"/>
              <a:gd name="T3" fmla="*/ 14 h 28"/>
              <a:gd name="T4" fmla="*/ 22 w 29"/>
              <a:gd name="T5" fmla="*/ 9 h 28"/>
              <a:gd name="T6" fmla="*/ 22 w 29"/>
              <a:gd name="T7" fmla="*/ 7 h 28"/>
              <a:gd name="T8" fmla="*/ 21 w 29"/>
              <a:gd name="T9" fmla="*/ 6 h 28"/>
              <a:gd name="T10" fmla="*/ 18 w 29"/>
              <a:gd name="T11" fmla="*/ 8 h 28"/>
              <a:gd name="T12" fmla="*/ 15 w 29"/>
              <a:gd name="T13" fmla="*/ 6 h 28"/>
              <a:gd name="T14" fmla="*/ 13 w 29"/>
              <a:gd name="T15" fmla="*/ 0 h 28"/>
              <a:gd name="T16" fmla="*/ 8 w 29"/>
              <a:gd name="T17" fmla="*/ 1 h 28"/>
              <a:gd name="T18" fmla="*/ 8 w 29"/>
              <a:gd name="T19" fmla="*/ 4 h 28"/>
              <a:gd name="T20" fmla="*/ 2 w 29"/>
              <a:gd name="T21" fmla="*/ 9 h 28"/>
              <a:gd name="T22" fmla="*/ 0 w 29"/>
              <a:gd name="T23" fmla="*/ 11 h 28"/>
              <a:gd name="T24" fmla="*/ 9 w 29"/>
              <a:gd name="T25" fmla="*/ 17 h 28"/>
              <a:gd name="T26" fmla="*/ 25 w 29"/>
              <a:gd name="T27" fmla="*/ 27 h 28"/>
              <a:gd name="T28" fmla="*/ 27 w 29"/>
              <a:gd name="T29" fmla="*/ 28 h 28"/>
              <a:gd name="T30" fmla="*/ 29 w 29"/>
              <a:gd name="T31" fmla="*/ 21 h 28"/>
              <a:gd name="T32" fmla="*/ 24 w 29"/>
              <a:gd name="T3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8">
                <a:moveTo>
                  <a:pt x="24" y="16"/>
                </a:moveTo>
                <a:cubicBezTo>
                  <a:pt x="22" y="15"/>
                  <a:pt x="21" y="15"/>
                  <a:pt x="22" y="14"/>
                </a:cubicBezTo>
                <a:cubicBezTo>
                  <a:pt x="22" y="13"/>
                  <a:pt x="23" y="11"/>
                  <a:pt x="22" y="9"/>
                </a:cubicBezTo>
                <a:cubicBezTo>
                  <a:pt x="22" y="8"/>
                  <a:pt x="22" y="8"/>
                  <a:pt x="22" y="7"/>
                </a:cubicBezTo>
                <a:cubicBezTo>
                  <a:pt x="22" y="7"/>
                  <a:pt x="21" y="7"/>
                  <a:pt x="21" y="6"/>
                </a:cubicBezTo>
                <a:cubicBezTo>
                  <a:pt x="21" y="5"/>
                  <a:pt x="19" y="7"/>
                  <a:pt x="18" y="8"/>
                </a:cubicBezTo>
                <a:cubicBezTo>
                  <a:pt x="17" y="10"/>
                  <a:pt x="15" y="8"/>
                  <a:pt x="15" y="6"/>
                </a:cubicBezTo>
                <a:cubicBezTo>
                  <a:pt x="15" y="4"/>
                  <a:pt x="14" y="0"/>
                  <a:pt x="13" y="0"/>
                </a:cubicBezTo>
                <a:cubicBezTo>
                  <a:pt x="13" y="0"/>
                  <a:pt x="11" y="0"/>
                  <a:pt x="8" y="1"/>
                </a:cubicBezTo>
                <a:cubicBezTo>
                  <a:pt x="8" y="2"/>
                  <a:pt x="8" y="3"/>
                  <a:pt x="8" y="4"/>
                </a:cubicBezTo>
                <a:cubicBezTo>
                  <a:pt x="7" y="6"/>
                  <a:pt x="4" y="8"/>
                  <a:pt x="2" y="9"/>
                </a:cubicBezTo>
                <a:cubicBezTo>
                  <a:pt x="2" y="9"/>
                  <a:pt x="1" y="10"/>
                  <a:pt x="0" y="11"/>
                </a:cubicBezTo>
                <a:cubicBezTo>
                  <a:pt x="3" y="13"/>
                  <a:pt x="7" y="15"/>
                  <a:pt x="9" y="17"/>
                </a:cubicBezTo>
                <a:cubicBezTo>
                  <a:pt x="14" y="21"/>
                  <a:pt x="22" y="26"/>
                  <a:pt x="25" y="27"/>
                </a:cubicBezTo>
                <a:cubicBezTo>
                  <a:pt x="26" y="28"/>
                  <a:pt x="27" y="28"/>
                  <a:pt x="27" y="28"/>
                </a:cubicBezTo>
                <a:cubicBezTo>
                  <a:pt x="28" y="24"/>
                  <a:pt x="29" y="23"/>
                  <a:pt x="29" y="21"/>
                </a:cubicBezTo>
                <a:cubicBezTo>
                  <a:pt x="29" y="19"/>
                  <a:pt x="26" y="17"/>
                  <a:pt x="24" y="1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
          <p:cNvSpPr/>
          <p:nvPr/>
        </p:nvSpPr>
        <p:spPr bwMode="auto">
          <a:xfrm>
            <a:off x="3957117" y="2950023"/>
            <a:ext cx="58738" cy="60325"/>
          </a:xfrm>
          <a:custGeom>
            <a:avLst/>
            <a:gdLst>
              <a:gd name="T0" fmla="*/ 20 w 21"/>
              <a:gd name="T1" fmla="*/ 14 h 21"/>
              <a:gd name="T2" fmla="*/ 20 w 21"/>
              <a:gd name="T3" fmla="*/ 11 h 21"/>
              <a:gd name="T4" fmla="*/ 19 w 21"/>
              <a:gd name="T5" fmla="*/ 6 h 21"/>
              <a:gd name="T6" fmla="*/ 14 w 21"/>
              <a:gd name="T7" fmla="*/ 0 h 21"/>
              <a:gd name="T8" fmla="*/ 8 w 21"/>
              <a:gd name="T9" fmla="*/ 1 h 21"/>
              <a:gd name="T10" fmla="*/ 5 w 21"/>
              <a:gd name="T11" fmla="*/ 1 h 21"/>
              <a:gd name="T12" fmla="*/ 0 w 21"/>
              <a:gd name="T13" fmla="*/ 6 h 21"/>
              <a:gd name="T14" fmla="*/ 1 w 21"/>
              <a:gd name="T15" fmla="*/ 9 h 21"/>
              <a:gd name="T16" fmla="*/ 7 w 21"/>
              <a:gd name="T17" fmla="*/ 18 h 21"/>
              <a:gd name="T18" fmla="*/ 12 w 21"/>
              <a:gd name="T19" fmla="*/ 21 h 21"/>
              <a:gd name="T20" fmla="*/ 14 w 21"/>
              <a:gd name="T21" fmla="*/ 19 h 21"/>
              <a:gd name="T22" fmla="*/ 20 w 21"/>
              <a:gd name="T2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1">
                <a:moveTo>
                  <a:pt x="20" y="14"/>
                </a:moveTo>
                <a:cubicBezTo>
                  <a:pt x="20" y="13"/>
                  <a:pt x="21" y="12"/>
                  <a:pt x="20" y="11"/>
                </a:cubicBezTo>
                <a:cubicBezTo>
                  <a:pt x="19" y="9"/>
                  <a:pt x="19" y="8"/>
                  <a:pt x="19" y="6"/>
                </a:cubicBezTo>
                <a:cubicBezTo>
                  <a:pt x="19" y="5"/>
                  <a:pt x="15" y="0"/>
                  <a:pt x="14" y="0"/>
                </a:cubicBezTo>
                <a:cubicBezTo>
                  <a:pt x="12" y="0"/>
                  <a:pt x="10" y="1"/>
                  <a:pt x="8" y="1"/>
                </a:cubicBezTo>
                <a:cubicBezTo>
                  <a:pt x="7" y="0"/>
                  <a:pt x="5" y="0"/>
                  <a:pt x="5" y="1"/>
                </a:cubicBezTo>
                <a:cubicBezTo>
                  <a:pt x="5" y="2"/>
                  <a:pt x="2" y="5"/>
                  <a:pt x="0" y="6"/>
                </a:cubicBezTo>
                <a:cubicBezTo>
                  <a:pt x="1" y="7"/>
                  <a:pt x="1" y="8"/>
                  <a:pt x="1" y="9"/>
                </a:cubicBezTo>
                <a:cubicBezTo>
                  <a:pt x="3" y="15"/>
                  <a:pt x="5" y="16"/>
                  <a:pt x="7" y="18"/>
                </a:cubicBezTo>
                <a:cubicBezTo>
                  <a:pt x="8" y="19"/>
                  <a:pt x="10" y="20"/>
                  <a:pt x="12" y="21"/>
                </a:cubicBezTo>
                <a:cubicBezTo>
                  <a:pt x="13" y="20"/>
                  <a:pt x="14" y="19"/>
                  <a:pt x="14" y="19"/>
                </a:cubicBezTo>
                <a:cubicBezTo>
                  <a:pt x="16" y="18"/>
                  <a:pt x="19" y="16"/>
                  <a:pt x="20" y="1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
          <p:cNvSpPr/>
          <p:nvPr/>
        </p:nvSpPr>
        <p:spPr bwMode="auto">
          <a:xfrm>
            <a:off x="3885680" y="2586485"/>
            <a:ext cx="165100" cy="133350"/>
          </a:xfrm>
          <a:custGeom>
            <a:avLst/>
            <a:gdLst>
              <a:gd name="T0" fmla="*/ 27 w 58"/>
              <a:gd name="T1" fmla="*/ 36 h 47"/>
              <a:gd name="T2" fmla="*/ 34 w 58"/>
              <a:gd name="T3" fmla="*/ 31 h 47"/>
              <a:gd name="T4" fmla="*/ 34 w 58"/>
              <a:gd name="T5" fmla="*/ 12 h 47"/>
              <a:gd name="T6" fmla="*/ 57 w 58"/>
              <a:gd name="T7" fmla="*/ 12 h 47"/>
              <a:gd name="T8" fmla="*/ 57 w 58"/>
              <a:gd name="T9" fmla="*/ 3 h 47"/>
              <a:gd name="T10" fmla="*/ 52 w 58"/>
              <a:gd name="T11" fmla="*/ 0 h 47"/>
              <a:gd name="T12" fmla="*/ 27 w 58"/>
              <a:gd name="T13" fmla="*/ 0 h 47"/>
              <a:gd name="T14" fmla="*/ 23 w 58"/>
              <a:gd name="T15" fmla="*/ 6 h 47"/>
              <a:gd name="T16" fmla="*/ 14 w 58"/>
              <a:gd name="T17" fmla="*/ 19 h 47"/>
              <a:gd name="T18" fmla="*/ 2 w 58"/>
              <a:gd name="T19" fmla="*/ 40 h 47"/>
              <a:gd name="T20" fmla="*/ 0 w 58"/>
              <a:gd name="T21" fmla="*/ 47 h 47"/>
              <a:gd name="T22" fmla="*/ 27 w 58"/>
              <a:gd name="T23" fmla="*/ 47 h 47"/>
              <a:gd name="T24" fmla="*/ 27 w 58"/>
              <a:gd name="T25"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7">
                <a:moveTo>
                  <a:pt x="27" y="36"/>
                </a:moveTo>
                <a:cubicBezTo>
                  <a:pt x="27" y="34"/>
                  <a:pt x="34" y="32"/>
                  <a:pt x="34" y="31"/>
                </a:cubicBezTo>
                <a:cubicBezTo>
                  <a:pt x="34" y="29"/>
                  <a:pt x="34" y="12"/>
                  <a:pt x="34" y="12"/>
                </a:cubicBezTo>
                <a:cubicBezTo>
                  <a:pt x="34" y="12"/>
                  <a:pt x="56" y="13"/>
                  <a:pt x="57" y="12"/>
                </a:cubicBezTo>
                <a:cubicBezTo>
                  <a:pt x="57" y="12"/>
                  <a:pt x="57" y="7"/>
                  <a:pt x="57" y="3"/>
                </a:cubicBezTo>
                <a:cubicBezTo>
                  <a:pt x="56" y="1"/>
                  <a:pt x="58" y="0"/>
                  <a:pt x="52" y="0"/>
                </a:cubicBezTo>
                <a:cubicBezTo>
                  <a:pt x="48" y="0"/>
                  <a:pt x="35" y="0"/>
                  <a:pt x="27" y="0"/>
                </a:cubicBezTo>
                <a:cubicBezTo>
                  <a:pt x="25" y="2"/>
                  <a:pt x="24" y="4"/>
                  <a:pt x="23" y="6"/>
                </a:cubicBezTo>
                <a:cubicBezTo>
                  <a:pt x="22" y="9"/>
                  <a:pt x="14" y="14"/>
                  <a:pt x="14" y="19"/>
                </a:cubicBezTo>
                <a:cubicBezTo>
                  <a:pt x="13" y="23"/>
                  <a:pt x="6" y="31"/>
                  <a:pt x="2" y="40"/>
                </a:cubicBezTo>
                <a:cubicBezTo>
                  <a:pt x="0" y="43"/>
                  <a:pt x="0" y="45"/>
                  <a:pt x="0" y="47"/>
                </a:cubicBezTo>
                <a:cubicBezTo>
                  <a:pt x="27" y="47"/>
                  <a:pt x="27" y="47"/>
                  <a:pt x="27" y="47"/>
                </a:cubicBezTo>
                <a:cubicBezTo>
                  <a:pt x="27" y="47"/>
                  <a:pt x="27" y="38"/>
                  <a:pt x="27" y="3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6"/>
          <p:cNvSpPr/>
          <p:nvPr/>
        </p:nvSpPr>
        <p:spPr bwMode="auto">
          <a:xfrm>
            <a:off x="3882505" y="2594423"/>
            <a:ext cx="239713" cy="258763"/>
          </a:xfrm>
          <a:custGeom>
            <a:avLst/>
            <a:gdLst>
              <a:gd name="T0" fmla="*/ 7 w 84"/>
              <a:gd name="T1" fmla="*/ 79 h 91"/>
              <a:gd name="T2" fmla="*/ 13 w 84"/>
              <a:gd name="T3" fmla="*/ 79 h 91"/>
              <a:gd name="T4" fmla="*/ 18 w 84"/>
              <a:gd name="T5" fmla="*/ 78 h 91"/>
              <a:gd name="T6" fmla="*/ 22 w 84"/>
              <a:gd name="T7" fmla="*/ 82 h 91"/>
              <a:gd name="T8" fmla="*/ 25 w 84"/>
              <a:gd name="T9" fmla="*/ 82 h 91"/>
              <a:gd name="T10" fmla="*/ 30 w 84"/>
              <a:gd name="T11" fmla="*/ 88 h 91"/>
              <a:gd name="T12" fmla="*/ 33 w 84"/>
              <a:gd name="T13" fmla="*/ 91 h 91"/>
              <a:gd name="T14" fmla="*/ 36 w 84"/>
              <a:gd name="T15" fmla="*/ 89 h 91"/>
              <a:gd name="T16" fmla="*/ 40 w 84"/>
              <a:gd name="T17" fmla="*/ 87 h 91"/>
              <a:gd name="T18" fmla="*/ 44 w 84"/>
              <a:gd name="T19" fmla="*/ 87 h 91"/>
              <a:gd name="T20" fmla="*/ 49 w 84"/>
              <a:gd name="T21" fmla="*/ 87 h 91"/>
              <a:gd name="T22" fmla="*/ 53 w 84"/>
              <a:gd name="T23" fmla="*/ 86 h 91"/>
              <a:gd name="T24" fmla="*/ 80 w 84"/>
              <a:gd name="T25" fmla="*/ 86 h 91"/>
              <a:gd name="T26" fmla="*/ 81 w 84"/>
              <a:gd name="T27" fmla="*/ 80 h 91"/>
              <a:gd name="T28" fmla="*/ 79 w 84"/>
              <a:gd name="T29" fmla="*/ 78 h 91"/>
              <a:gd name="T30" fmla="*/ 72 w 84"/>
              <a:gd name="T31" fmla="*/ 17 h 91"/>
              <a:gd name="T32" fmla="*/ 84 w 84"/>
              <a:gd name="T33" fmla="*/ 17 h 91"/>
              <a:gd name="T34" fmla="*/ 60 w 84"/>
              <a:gd name="T35" fmla="*/ 1 h 91"/>
              <a:gd name="T36" fmla="*/ 58 w 84"/>
              <a:gd name="T37" fmla="*/ 0 h 91"/>
              <a:gd name="T38" fmla="*/ 58 w 84"/>
              <a:gd name="T39" fmla="*/ 9 h 91"/>
              <a:gd name="T40" fmla="*/ 35 w 84"/>
              <a:gd name="T41" fmla="*/ 9 h 91"/>
              <a:gd name="T42" fmla="*/ 35 w 84"/>
              <a:gd name="T43" fmla="*/ 28 h 91"/>
              <a:gd name="T44" fmla="*/ 28 w 84"/>
              <a:gd name="T45" fmla="*/ 33 h 91"/>
              <a:gd name="T46" fmla="*/ 28 w 84"/>
              <a:gd name="T47" fmla="*/ 44 h 91"/>
              <a:gd name="T48" fmla="*/ 1 w 84"/>
              <a:gd name="T49" fmla="*/ 44 h 91"/>
              <a:gd name="T50" fmla="*/ 4 w 84"/>
              <a:gd name="T51" fmla="*/ 52 h 91"/>
              <a:gd name="T52" fmla="*/ 6 w 84"/>
              <a:gd name="T53" fmla="*/ 63 h 91"/>
              <a:gd name="T54" fmla="*/ 4 w 84"/>
              <a:gd name="T55" fmla="*/ 76 h 91"/>
              <a:gd name="T56" fmla="*/ 3 w 84"/>
              <a:gd name="T57" fmla="*/ 82 h 91"/>
              <a:gd name="T58" fmla="*/ 3 w 84"/>
              <a:gd name="T59" fmla="*/ 82 h 91"/>
              <a:gd name="T60" fmla="*/ 7 w 84"/>
              <a:gd name="T61"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91">
                <a:moveTo>
                  <a:pt x="7" y="79"/>
                </a:moveTo>
                <a:cubicBezTo>
                  <a:pt x="9" y="79"/>
                  <a:pt x="13" y="79"/>
                  <a:pt x="13" y="79"/>
                </a:cubicBezTo>
                <a:cubicBezTo>
                  <a:pt x="13" y="79"/>
                  <a:pt x="16" y="77"/>
                  <a:pt x="18" y="78"/>
                </a:cubicBezTo>
                <a:cubicBezTo>
                  <a:pt x="20" y="79"/>
                  <a:pt x="22" y="82"/>
                  <a:pt x="22" y="82"/>
                </a:cubicBezTo>
                <a:cubicBezTo>
                  <a:pt x="25" y="82"/>
                  <a:pt x="25" y="82"/>
                  <a:pt x="25" y="82"/>
                </a:cubicBezTo>
                <a:cubicBezTo>
                  <a:pt x="25" y="82"/>
                  <a:pt x="27" y="87"/>
                  <a:pt x="30" y="88"/>
                </a:cubicBezTo>
                <a:cubicBezTo>
                  <a:pt x="31" y="88"/>
                  <a:pt x="32" y="90"/>
                  <a:pt x="33" y="91"/>
                </a:cubicBezTo>
                <a:cubicBezTo>
                  <a:pt x="35" y="91"/>
                  <a:pt x="36" y="90"/>
                  <a:pt x="36" y="89"/>
                </a:cubicBezTo>
                <a:cubicBezTo>
                  <a:pt x="36" y="87"/>
                  <a:pt x="37" y="85"/>
                  <a:pt x="40" y="87"/>
                </a:cubicBezTo>
                <a:cubicBezTo>
                  <a:pt x="44" y="90"/>
                  <a:pt x="44" y="88"/>
                  <a:pt x="44" y="87"/>
                </a:cubicBezTo>
                <a:cubicBezTo>
                  <a:pt x="45" y="86"/>
                  <a:pt x="47" y="87"/>
                  <a:pt x="49" y="87"/>
                </a:cubicBezTo>
                <a:cubicBezTo>
                  <a:pt x="51" y="87"/>
                  <a:pt x="53" y="86"/>
                  <a:pt x="53" y="86"/>
                </a:cubicBezTo>
                <a:cubicBezTo>
                  <a:pt x="53" y="86"/>
                  <a:pt x="79" y="86"/>
                  <a:pt x="80" y="86"/>
                </a:cubicBezTo>
                <a:cubicBezTo>
                  <a:pt x="81" y="85"/>
                  <a:pt x="81" y="80"/>
                  <a:pt x="81" y="80"/>
                </a:cubicBezTo>
                <a:cubicBezTo>
                  <a:pt x="79" y="78"/>
                  <a:pt x="79" y="78"/>
                  <a:pt x="79" y="78"/>
                </a:cubicBezTo>
                <a:cubicBezTo>
                  <a:pt x="72" y="17"/>
                  <a:pt x="72" y="17"/>
                  <a:pt x="72" y="17"/>
                </a:cubicBezTo>
                <a:cubicBezTo>
                  <a:pt x="84" y="17"/>
                  <a:pt x="84" y="17"/>
                  <a:pt x="84" y="17"/>
                </a:cubicBezTo>
                <a:cubicBezTo>
                  <a:pt x="71" y="9"/>
                  <a:pt x="61" y="2"/>
                  <a:pt x="60" y="1"/>
                </a:cubicBezTo>
                <a:cubicBezTo>
                  <a:pt x="59" y="0"/>
                  <a:pt x="58" y="0"/>
                  <a:pt x="58" y="0"/>
                </a:cubicBezTo>
                <a:cubicBezTo>
                  <a:pt x="58" y="4"/>
                  <a:pt x="58" y="9"/>
                  <a:pt x="58" y="9"/>
                </a:cubicBezTo>
                <a:cubicBezTo>
                  <a:pt x="57" y="10"/>
                  <a:pt x="35" y="9"/>
                  <a:pt x="35" y="9"/>
                </a:cubicBezTo>
                <a:cubicBezTo>
                  <a:pt x="35" y="9"/>
                  <a:pt x="35" y="26"/>
                  <a:pt x="35" y="28"/>
                </a:cubicBezTo>
                <a:cubicBezTo>
                  <a:pt x="35" y="29"/>
                  <a:pt x="28" y="31"/>
                  <a:pt x="28" y="33"/>
                </a:cubicBezTo>
                <a:cubicBezTo>
                  <a:pt x="28" y="35"/>
                  <a:pt x="28" y="44"/>
                  <a:pt x="28" y="44"/>
                </a:cubicBezTo>
                <a:cubicBezTo>
                  <a:pt x="1" y="44"/>
                  <a:pt x="1" y="44"/>
                  <a:pt x="1" y="44"/>
                </a:cubicBezTo>
                <a:cubicBezTo>
                  <a:pt x="0" y="48"/>
                  <a:pt x="3" y="50"/>
                  <a:pt x="4" y="52"/>
                </a:cubicBezTo>
                <a:cubicBezTo>
                  <a:pt x="7" y="54"/>
                  <a:pt x="3" y="58"/>
                  <a:pt x="6" y="63"/>
                </a:cubicBezTo>
                <a:cubicBezTo>
                  <a:pt x="9" y="67"/>
                  <a:pt x="5" y="74"/>
                  <a:pt x="4" y="76"/>
                </a:cubicBezTo>
                <a:cubicBezTo>
                  <a:pt x="3" y="78"/>
                  <a:pt x="3" y="80"/>
                  <a:pt x="3" y="82"/>
                </a:cubicBezTo>
                <a:cubicBezTo>
                  <a:pt x="3" y="82"/>
                  <a:pt x="3" y="82"/>
                  <a:pt x="3" y="82"/>
                </a:cubicBezTo>
                <a:cubicBezTo>
                  <a:pt x="5" y="82"/>
                  <a:pt x="4" y="78"/>
                  <a:pt x="7" y="7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
          <p:cNvSpPr/>
          <p:nvPr/>
        </p:nvSpPr>
        <p:spPr bwMode="auto">
          <a:xfrm>
            <a:off x="3976167" y="2643635"/>
            <a:ext cx="327025" cy="304800"/>
          </a:xfrm>
          <a:custGeom>
            <a:avLst/>
            <a:gdLst>
              <a:gd name="T0" fmla="*/ 109 w 115"/>
              <a:gd name="T1" fmla="*/ 44 h 107"/>
              <a:gd name="T2" fmla="*/ 105 w 115"/>
              <a:gd name="T3" fmla="*/ 37 h 107"/>
              <a:gd name="T4" fmla="*/ 98 w 115"/>
              <a:gd name="T5" fmla="*/ 35 h 107"/>
              <a:gd name="T6" fmla="*/ 93 w 115"/>
              <a:gd name="T7" fmla="*/ 28 h 107"/>
              <a:gd name="T8" fmla="*/ 51 w 115"/>
              <a:gd name="T9" fmla="*/ 0 h 107"/>
              <a:gd name="T10" fmla="*/ 39 w 115"/>
              <a:gd name="T11" fmla="*/ 0 h 107"/>
              <a:gd name="T12" fmla="*/ 46 w 115"/>
              <a:gd name="T13" fmla="*/ 61 h 107"/>
              <a:gd name="T14" fmla="*/ 48 w 115"/>
              <a:gd name="T15" fmla="*/ 63 h 107"/>
              <a:gd name="T16" fmla="*/ 47 w 115"/>
              <a:gd name="T17" fmla="*/ 69 h 107"/>
              <a:gd name="T18" fmla="*/ 20 w 115"/>
              <a:gd name="T19" fmla="*/ 69 h 107"/>
              <a:gd name="T20" fmla="*/ 16 w 115"/>
              <a:gd name="T21" fmla="*/ 70 h 107"/>
              <a:gd name="T22" fmla="*/ 11 w 115"/>
              <a:gd name="T23" fmla="*/ 70 h 107"/>
              <a:gd name="T24" fmla="*/ 7 w 115"/>
              <a:gd name="T25" fmla="*/ 70 h 107"/>
              <a:gd name="T26" fmla="*/ 3 w 115"/>
              <a:gd name="T27" fmla="*/ 72 h 107"/>
              <a:gd name="T28" fmla="*/ 0 w 115"/>
              <a:gd name="T29" fmla="*/ 74 h 107"/>
              <a:gd name="T30" fmla="*/ 0 w 115"/>
              <a:gd name="T31" fmla="*/ 76 h 107"/>
              <a:gd name="T32" fmla="*/ 2 w 115"/>
              <a:gd name="T33" fmla="*/ 78 h 107"/>
              <a:gd name="T34" fmla="*/ 3 w 115"/>
              <a:gd name="T35" fmla="*/ 82 h 107"/>
              <a:gd name="T36" fmla="*/ 6 w 115"/>
              <a:gd name="T37" fmla="*/ 86 h 107"/>
              <a:gd name="T38" fmla="*/ 6 w 115"/>
              <a:gd name="T39" fmla="*/ 92 h 107"/>
              <a:gd name="T40" fmla="*/ 8 w 115"/>
              <a:gd name="T41" fmla="*/ 94 h 107"/>
              <a:gd name="T42" fmla="*/ 12 w 115"/>
              <a:gd name="T43" fmla="*/ 93 h 107"/>
              <a:gd name="T44" fmla="*/ 17 w 115"/>
              <a:gd name="T45" fmla="*/ 94 h 107"/>
              <a:gd name="T46" fmla="*/ 22 w 115"/>
              <a:gd name="T47" fmla="*/ 90 h 107"/>
              <a:gd name="T48" fmla="*/ 24 w 115"/>
              <a:gd name="T49" fmla="*/ 95 h 107"/>
              <a:gd name="T50" fmla="*/ 27 w 115"/>
              <a:gd name="T51" fmla="*/ 98 h 107"/>
              <a:gd name="T52" fmla="*/ 27 w 115"/>
              <a:gd name="T53" fmla="*/ 101 h 107"/>
              <a:gd name="T54" fmla="*/ 29 w 115"/>
              <a:gd name="T55" fmla="*/ 105 h 107"/>
              <a:gd name="T56" fmla="*/ 32 w 115"/>
              <a:gd name="T57" fmla="*/ 105 h 107"/>
              <a:gd name="T58" fmla="*/ 35 w 115"/>
              <a:gd name="T59" fmla="*/ 106 h 107"/>
              <a:gd name="T60" fmla="*/ 39 w 115"/>
              <a:gd name="T61" fmla="*/ 104 h 107"/>
              <a:gd name="T62" fmla="*/ 43 w 115"/>
              <a:gd name="T63" fmla="*/ 104 h 107"/>
              <a:gd name="T64" fmla="*/ 45 w 115"/>
              <a:gd name="T65" fmla="*/ 105 h 107"/>
              <a:gd name="T66" fmla="*/ 47 w 115"/>
              <a:gd name="T67" fmla="*/ 104 h 107"/>
              <a:gd name="T68" fmla="*/ 49 w 115"/>
              <a:gd name="T69" fmla="*/ 99 h 107"/>
              <a:gd name="T70" fmla="*/ 48 w 115"/>
              <a:gd name="T71" fmla="*/ 95 h 107"/>
              <a:gd name="T72" fmla="*/ 54 w 115"/>
              <a:gd name="T73" fmla="*/ 92 h 107"/>
              <a:gd name="T74" fmla="*/ 56 w 115"/>
              <a:gd name="T75" fmla="*/ 88 h 107"/>
              <a:gd name="T76" fmla="*/ 58 w 115"/>
              <a:gd name="T77" fmla="*/ 83 h 107"/>
              <a:gd name="T78" fmla="*/ 63 w 115"/>
              <a:gd name="T79" fmla="*/ 83 h 107"/>
              <a:gd name="T80" fmla="*/ 66 w 115"/>
              <a:gd name="T81" fmla="*/ 80 h 107"/>
              <a:gd name="T82" fmla="*/ 69 w 115"/>
              <a:gd name="T83" fmla="*/ 78 h 107"/>
              <a:gd name="T84" fmla="*/ 72 w 115"/>
              <a:gd name="T85" fmla="*/ 77 h 107"/>
              <a:gd name="T86" fmla="*/ 78 w 115"/>
              <a:gd name="T87" fmla="*/ 74 h 107"/>
              <a:gd name="T88" fmla="*/ 83 w 115"/>
              <a:gd name="T89" fmla="*/ 72 h 107"/>
              <a:gd name="T90" fmla="*/ 91 w 115"/>
              <a:gd name="T91" fmla="*/ 72 h 107"/>
              <a:gd name="T92" fmla="*/ 97 w 115"/>
              <a:gd name="T93" fmla="*/ 71 h 107"/>
              <a:gd name="T94" fmla="*/ 108 w 115"/>
              <a:gd name="T95" fmla="*/ 69 h 107"/>
              <a:gd name="T96" fmla="*/ 112 w 115"/>
              <a:gd name="T97" fmla="*/ 66 h 107"/>
              <a:gd name="T98" fmla="*/ 114 w 115"/>
              <a:gd name="T99" fmla="*/ 61 h 107"/>
              <a:gd name="T100" fmla="*/ 115 w 115"/>
              <a:gd name="T101" fmla="*/ 43 h 107"/>
              <a:gd name="T102" fmla="*/ 109 w 115"/>
              <a:gd name="T103"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07">
                <a:moveTo>
                  <a:pt x="109" y="44"/>
                </a:moveTo>
                <a:cubicBezTo>
                  <a:pt x="109" y="44"/>
                  <a:pt x="109" y="39"/>
                  <a:pt x="105" y="37"/>
                </a:cubicBezTo>
                <a:cubicBezTo>
                  <a:pt x="102" y="35"/>
                  <a:pt x="98" y="35"/>
                  <a:pt x="98" y="35"/>
                </a:cubicBezTo>
                <a:cubicBezTo>
                  <a:pt x="98" y="35"/>
                  <a:pt x="95" y="30"/>
                  <a:pt x="93" y="28"/>
                </a:cubicBezTo>
                <a:cubicBezTo>
                  <a:pt x="92" y="27"/>
                  <a:pt x="70" y="12"/>
                  <a:pt x="51" y="0"/>
                </a:cubicBezTo>
                <a:cubicBezTo>
                  <a:pt x="39" y="0"/>
                  <a:pt x="39" y="0"/>
                  <a:pt x="39" y="0"/>
                </a:cubicBezTo>
                <a:cubicBezTo>
                  <a:pt x="46" y="61"/>
                  <a:pt x="46" y="61"/>
                  <a:pt x="46" y="61"/>
                </a:cubicBezTo>
                <a:cubicBezTo>
                  <a:pt x="48" y="63"/>
                  <a:pt x="48" y="63"/>
                  <a:pt x="48" y="63"/>
                </a:cubicBezTo>
                <a:cubicBezTo>
                  <a:pt x="48" y="63"/>
                  <a:pt x="48" y="68"/>
                  <a:pt x="47" y="69"/>
                </a:cubicBezTo>
                <a:cubicBezTo>
                  <a:pt x="46" y="69"/>
                  <a:pt x="20" y="69"/>
                  <a:pt x="20" y="69"/>
                </a:cubicBezTo>
                <a:cubicBezTo>
                  <a:pt x="20" y="69"/>
                  <a:pt x="18" y="70"/>
                  <a:pt x="16" y="70"/>
                </a:cubicBezTo>
                <a:cubicBezTo>
                  <a:pt x="14" y="70"/>
                  <a:pt x="12" y="69"/>
                  <a:pt x="11" y="70"/>
                </a:cubicBezTo>
                <a:cubicBezTo>
                  <a:pt x="11" y="71"/>
                  <a:pt x="11" y="73"/>
                  <a:pt x="7" y="70"/>
                </a:cubicBezTo>
                <a:cubicBezTo>
                  <a:pt x="4" y="68"/>
                  <a:pt x="3" y="70"/>
                  <a:pt x="3" y="72"/>
                </a:cubicBezTo>
                <a:cubicBezTo>
                  <a:pt x="3" y="73"/>
                  <a:pt x="2" y="74"/>
                  <a:pt x="0" y="74"/>
                </a:cubicBezTo>
                <a:cubicBezTo>
                  <a:pt x="0" y="75"/>
                  <a:pt x="0" y="76"/>
                  <a:pt x="0" y="76"/>
                </a:cubicBezTo>
                <a:cubicBezTo>
                  <a:pt x="2" y="78"/>
                  <a:pt x="2" y="78"/>
                  <a:pt x="2" y="78"/>
                </a:cubicBezTo>
                <a:cubicBezTo>
                  <a:pt x="2" y="78"/>
                  <a:pt x="1" y="81"/>
                  <a:pt x="3" y="82"/>
                </a:cubicBezTo>
                <a:cubicBezTo>
                  <a:pt x="4" y="83"/>
                  <a:pt x="6" y="85"/>
                  <a:pt x="6" y="86"/>
                </a:cubicBezTo>
                <a:cubicBezTo>
                  <a:pt x="7" y="87"/>
                  <a:pt x="6" y="92"/>
                  <a:pt x="6" y="92"/>
                </a:cubicBezTo>
                <a:cubicBezTo>
                  <a:pt x="6" y="92"/>
                  <a:pt x="7" y="95"/>
                  <a:pt x="8" y="94"/>
                </a:cubicBezTo>
                <a:cubicBezTo>
                  <a:pt x="10" y="92"/>
                  <a:pt x="11" y="95"/>
                  <a:pt x="12" y="93"/>
                </a:cubicBezTo>
                <a:cubicBezTo>
                  <a:pt x="13" y="91"/>
                  <a:pt x="16" y="94"/>
                  <a:pt x="17" y="94"/>
                </a:cubicBezTo>
                <a:cubicBezTo>
                  <a:pt x="18" y="94"/>
                  <a:pt x="21" y="90"/>
                  <a:pt x="22" y="90"/>
                </a:cubicBezTo>
                <a:cubicBezTo>
                  <a:pt x="23" y="90"/>
                  <a:pt x="24" y="94"/>
                  <a:pt x="24" y="95"/>
                </a:cubicBezTo>
                <a:cubicBezTo>
                  <a:pt x="24" y="97"/>
                  <a:pt x="28" y="98"/>
                  <a:pt x="27" y="98"/>
                </a:cubicBezTo>
                <a:cubicBezTo>
                  <a:pt x="26" y="99"/>
                  <a:pt x="25" y="101"/>
                  <a:pt x="27" y="101"/>
                </a:cubicBezTo>
                <a:cubicBezTo>
                  <a:pt x="28" y="101"/>
                  <a:pt x="28" y="103"/>
                  <a:pt x="29" y="105"/>
                </a:cubicBezTo>
                <a:cubicBezTo>
                  <a:pt x="29" y="106"/>
                  <a:pt x="31" y="107"/>
                  <a:pt x="32" y="105"/>
                </a:cubicBezTo>
                <a:cubicBezTo>
                  <a:pt x="33" y="103"/>
                  <a:pt x="34" y="105"/>
                  <a:pt x="35" y="106"/>
                </a:cubicBezTo>
                <a:cubicBezTo>
                  <a:pt x="36" y="107"/>
                  <a:pt x="39" y="106"/>
                  <a:pt x="39" y="104"/>
                </a:cubicBezTo>
                <a:cubicBezTo>
                  <a:pt x="40" y="103"/>
                  <a:pt x="43" y="102"/>
                  <a:pt x="43" y="104"/>
                </a:cubicBezTo>
                <a:cubicBezTo>
                  <a:pt x="42" y="106"/>
                  <a:pt x="43" y="106"/>
                  <a:pt x="45" y="105"/>
                </a:cubicBezTo>
                <a:cubicBezTo>
                  <a:pt x="46" y="104"/>
                  <a:pt x="46" y="104"/>
                  <a:pt x="47" y="104"/>
                </a:cubicBezTo>
                <a:cubicBezTo>
                  <a:pt x="48" y="102"/>
                  <a:pt x="49" y="100"/>
                  <a:pt x="49" y="99"/>
                </a:cubicBezTo>
                <a:cubicBezTo>
                  <a:pt x="50" y="98"/>
                  <a:pt x="47" y="95"/>
                  <a:pt x="48" y="95"/>
                </a:cubicBezTo>
                <a:cubicBezTo>
                  <a:pt x="50" y="94"/>
                  <a:pt x="53" y="95"/>
                  <a:pt x="54" y="92"/>
                </a:cubicBezTo>
                <a:cubicBezTo>
                  <a:pt x="55" y="89"/>
                  <a:pt x="56" y="88"/>
                  <a:pt x="56" y="88"/>
                </a:cubicBezTo>
                <a:cubicBezTo>
                  <a:pt x="56" y="88"/>
                  <a:pt x="57" y="82"/>
                  <a:pt x="58" y="83"/>
                </a:cubicBezTo>
                <a:cubicBezTo>
                  <a:pt x="60" y="84"/>
                  <a:pt x="63" y="85"/>
                  <a:pt x="63" y="83"/>
                </a:cubicBezTo>
                <a:cubicBezTo>
                  <a:pt x="63" y="80"/>
                  <a:pt x="65" y="82"/>
                  <a:pt x="66" y="80"/>
                </a:cubicBezTo>
                <a:cubicBezTo>
                  <a:pt x="66" y="77"/>
                  <a:pt x="68" y="78"/>
                  <a:pt x="69" y="78"/>
                </a:cubicBezTo>
                <a:cubicBezTo>
                  <a:pt x="70" y="78"/>
                  <a:pt x="72" y="78"/>
                  <a:pt x="72" y="77"/>
                </a:cubicBezTo>
                <a:cubicBezTo>
                  <a:pt x="72" y="75"/>
                  <a:pt x="75" y="76"/>
                  <a:pt x="78" y="74"/>
                </a:cubicBezTo>
                <a:cubicBezTo>
                  <a:pt x="80" y="72"/>
                  <a:pt x="82" y="71"/>
                  <a:pt x="83" y="72"/>
                </a:cubicBezTo>
                <a:cubicBezTo>
                  <a:pt x="84" y="73"/>
                  <a:pt x="90" y="73"/>
                  <a:pt x="91" y="72"/>
                </a:cubicBezTo>
                <a:cubicBezTo>
                  <a:pt x="92" y="72"/>
                  <a:pt x="94" y="70"/>
                  <a:pt x="97" y="71"/>
                </a:cubicBezTo>
                <a:cubicBezTo>
                  <a:pt x="99" y="71"/>
                  <a:pt x="105" y="69"/>
                  <a:pt x="108" y="69"/>
                </a:cubicBezTo>
                <a:cubicBezTo>
                  <a:pt x="110" y="69"/>
                  <a:pt x="111" y="67"/>
                  <a:pt x="112" y="66"/>
                </a:cubicBezTo>
                <a:cubicBezTo>
                  <a:pt x="113" y="66"/>
                  <a:pt x="113" y="62"/>
                  <a:pt x="114" y="61"/>
                </a:cubicBezTo>
                <a:cubicBezTo>
                  <a:pt x="115" y="61"/>
                  <a:pt x="115" y="48"/>
                  <a:pt x="115" y="43"/>
                </a:cubicBezTo>
                <a:cubicBezTo>
                  <a:pt x="112" y="44"/>
                  <a:pt x="109" y="44"/>
                  <a:pt x="109" y="4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
          <p:cNvSpPr/>
          <p:nvPr/>
        </p:nvSpPr>
        <p:spPr bwMode="auto">
          <a:xfrm>
            <a:off x="4109517" y="2845248"/>
            <a:ext cx="163513" cy="114300"/>
          </a:xfrm>
          <a:custGeom>
            <a:avLst/>
            <a:gdLst>
              <a:gd name="T0" fmla="*/ 56 w 57"/>
              <a:gd name="T1" fmla="*/ 23 h 40"/>
              <a:gd name="T2" fmla="*/ 53 w 57"/>
              <a:gd name="T3" fmla="*/ 21 h 40"/>
              <a:gd name="T4" fmla="*/ 53 w 57"/>
              <a:gd name="T5" fmla="*/ 18 h 40"/>
              <a:gd name="T6" fmla="*/ 49 w 57"/>
              <a:gd name="T7" fmla="*/ 18 h 40"/>
              <a:gd name="T8" fmla="*/ 47 w 57"/>
              <a:gd name="T9" fmla="*/ 16 h 40"/>
              <a:gd name="T10" fmla="*/ 46 w 57"/>
              <a:gd name="T11" fmla="*/ 13 h 40"/>
              <a:gd name="T12" fmla="*/ 42 w 57"/>
              <a:gd name="T13" fmla="*/ 9 h 40"/>
              <a:gd name="T14" fmla="*/ 40 w 57"/>
              <a:gd name="T15" fmla="*/ 5 h 40"/>
              <a:gd name="T16" fmla="*/ 40 w 57"/>
              <a:gd name="T17" fmla="*/ 2 h 40"/>
              <a:gd name="T18" fmla="*/ 36 w 57"/>
              <a:gd name="T19" fmla="*/ 1 h 40"/>
              <a:gd name="T20" fmla="*/ 31 w 57"/>
              <a:gd name="T21" fmla="*/ 3 h 40"/>
              <a:gd name="T22" fmla="*/ 25 w 57"/>
              <a:gd name="T23" fmla="*/ 6 h 40"/>
              <a:gd name="T24" fmla="*/ 22 w 57"/>
              <a:gd name="T25" fmla="*/ 7 h 40"/>
              <a:gd name="T26" fmla="*/ 19 w 57"/>
              <a:gd name="T27" fmla="*/ 9 h 40"/>
              <a:gd name="T28" fmla="*/ 16 w 57"/>
              <a:gd name="T29" fmla="*/ 12 h 40"/>
              <a:gd name="T30" fmla="*/ 11 w 57"/>
              <a:gd name="T31" fmla="*/ 12 h 40"/>
              <a:gd name="T32" fmla="*/ 9 w 57"/>
              <a:gd name="T33" fmla="*/ 17 h 40"/>
              <a:gd name="T34" fmla="*/ 7 w 57"/>
              <a:gd name="T35" fmla="*/ 21 h 40"/>
              <a:gd name="T36" fmla="*/ 1 w 57"/>
              <a:gd name="T37" fmla="*/ 24 h 40"/>
              <a:gd name="T38" fmla="*/ 2 w 57"/>
              <a:gd name="T39" fmla="*/ 28 h 40"/>
              <a:gd name="T40" fmla="*/ 0 w 57"/>
              <a:gd name="T41" fmla="*/ 33 h 40"/>
              <a:gd name="T42" fmla="*/ 3 w 57"/>
              <a:gd name="T43" fmla="*/ 36 h 40"/>
              <a:gd name="T44" fmla="*/ 9 w 57"/>
              <a:gd name="T45" fmla="*/ 38 h 40"/>
              <a:gd name="T46" fmla="*/ 18 w 57"/>
              <a:gd name="T47" fmla="*/ 37 h 40"/>
              <a:gd name="T48" fmla="*/ 20 w 57"/>
              <a:gd name="T49" fmla="*/ 37 h 40"/>
              <a:gd name="T50" fmla="*/ 19 w 57"/>
              <a:gd name="T51" fmla="*/ 30 h 40"/>
              <a:gd name="T52" fmla="*/ 36 w 57"/>
              <a:gd name="T53" fmla="*/ 30 h 40"/>
              <a:gd name="T54" fmla="*/ 39 w 57"/>
              <a:gd name="T55" fmla="*/ 28 h 40"/>
              <a:gd name="T56" fmla="*/ 45 w 57"/>
              <a:gd name="T57" fmla="*/ 29 h 40"/>
              <a:gd name="T58" fmla="*/ 49 w 57"/>
              <a:gd name="T59" fmla="*/ 27 h 40"/>
              <a:gd name="T60" fmla="*/ 54 w 57"/>
              <a:gd name="T61" fmla="*/ 25 h 40"/>
              <a:gd name="T62" fmla="*/ 56 w 57"/>
              <a:gd name="T63" fmla="*/ 23 h 40"/>
              <a:gd name="T64" fmla="*/ 56 w 57"/>
              <a:gd name="T6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0">
                <a:moveTo>
                  <a:pt x="56" y="23"/>
                </a:moveTo>
                <a:cubicBezTo>
                  <a:pt x="55" y="22"/>
                  <a:pt x="54" y="21"/>
                  <a:pt x="53" y="21"/>
                </a:cubicBezTo>
                <a:cubicBezTo>
                  <a:pt x="53" y="21"/>
                  <a:pt x="53" y="18"/>
                  <a:pt x="53" y="18"/>
                </a:cubicBezTo>
                <a:cubicBezTo>
                  <a:pt x="53" y="17"/>
                  <a:pt x="51" y="18"/>
                  <a:pt x="49" y="18"/>
                </a:cubicBezTo>
                <a:cubicBezTo>
                  <a:pt x="48" y="18"/>
                  <a:pt x="48" y="16"/>
                  <a:pt x="47" y="16"/>
                </a:cubicBezTo>
                <a:cubicBezTo>
                  <a:pt x="46" y="16"/>
                  <a:pt x="46" y="14"/>
                  <a:pt x="46" y="13"/>
                </a:cubicBezTo>
                <a:cubicBezTo>
                  <a:pt x="46" y="12"/>
                  <a:pt x="44" y="10"/>
                  <a:pt x="42" y="9"/>
                </a:cubicBezTo>
                <a:cubicBezTo>
                  <a:pt x="41" y="8"/>
                  <a:pt x="41" y="6"/>
                  <a:pt x="40" y="5"/>
                </a:cubicBezTo>
                <a:cubicBezTo>
                  <a:pt x="40" y="5"/>
                  <a:pt x="40" y="3"/>
                  <a:pt x="40" y="2"/>
                </a:cubicBezTo>
                <a:cubicBezTo>
                  <a:pt x="38" y="2"/>
                  <a:pt x="36" y="1"/>
                  <a:pt x="36" y="1"/>
                </a:cubicBezTo>
                <a:cubicBezTo>
                  <a:pt x="35" y="0"/>
                  <a:pt x="33" y="1"/>
                  <a:pt x="31" y="3"/>
                </a:cubicBezTo>
                <a:cubicBezTo>
                  <a:pt x="28" y="5"/>
                  <a:pt x="25" y="4"/>
                  <a:pt x="25" y="6"/>
                </a:cubicBezTo>
                <a:cubicBezTo>
                  <a:pt x="25" y="7"/>
                  <a:pt x="23" y="7"/>
                  <a:pt x="22" y="7"/>
                </a:cubicBezTo>
                <a:cubicBezTo>
                  <a:pt x="21" y="7"/>
                  <a:pt x="19" y="6"/>
                  <a:pt x="19" y="9"/>
                </a:cubicBezTo>
                <a:cubicBezTo>
                  <a:pt x="18" y="11"/>
                  <a:pt x="16" y="9"/>
                  <a:pt x="16" y="12"/>
                </a:cubicBezTo>
                <a:cubicBezTo>
                  <a:pt x="16" y="14"/>
                  <a:pt x="13" y="13"/>
                  <a:pt x="11" y="12"/>
                </a:cubicBezTo>
                <a:cubicBezTo>
                  <a:pt x="10" y="11"/>
                  <a:pt x="9" y="17"/>
                  <a:pt x="9" y="17"/>
                </a:cubicBezTo>
                <a:cubicBezTo>
                  <a:pt x="9" y="17"/>
                  <a:pt x="8" y="18"/>
                  <a:pt x="7" y="21"/>
                </a:cubicBezTo>
                <a:cubicBezTo>
                  <a:pt x="6" y="24"/>
                  <a:pt x="3" y="23"/>
                  <a:pt x="1" y="24"/>
                </a:cubicBezTo>
                <a:cubicBezTo>
                  <a:pt x="0" y="24"/>
                  <a:pt x="3" y="27"/>
                  <a:pt x="2" y="28"/>
                </a:cubicBezTo>
                <a:cubicBezTo>
                  <a:pt x="2" y="29"/>
                  <a:pt x="1" y="31"/>
                  <a:pt x="0" y="33"/>
                </a:cubicBezTo>
                <a:cubicBezTo>
                  <a:pt x="1" y="34"/>
                  <a:pt x="3" y="35"/>
                  <a:pt x="3" y="36"/>
                </a:cubicBezTo>
                <a:cubicBezTo>
                  <a:pt x="4" y="37"/>
                  <a:pt x="8" y="40"/>
                  <a:pt x="9" y="38"/>
                </a:cubicBezTo>
                <a:cubicBezTo>
                  <a:pt x="11" y="36"/>
                  <a:pt x="16" y="36"/>
                  <a:pt x="18" y="37"/>
                </a:cubicBezTo>
                <a:cubicBezTo>
                  <a:pt x="19" y="39"/>
                  <a:pt x="20" y="38"/>
                  <a:pt x="20" y="37"/>
                </a:cubicBezTo>
                <a:cubicBezTo>
                  <a:pt x="20" y="36"/>
                  <a:pt x="18" y="31"/>
                  <a:pt x="19" y="30"/>
                </a:cubicBezTo>
                <a:cubicBezTo>
                  <a:pt x="19" y="29"/>
                  <a:pt x="35" y="29"/>
                  <a:pt x="36" y="30"/>
                </a:cubicBezTo>
                <a:cubicBezTo>
                  <a:pt x="36" y="31"/>
                  <a:pt x="36" y="28"/>
                  <a:pt x="39" y="28"/>
                </a:cubicBezTo>
                <a:cubicBezTo>
                  <a:pt x="41" y="29"/>
                  <a:pt x="44" y="30"/>
                  <a:pt x="45" y="29"/>
                </a:cubicBezTo>
                <a:cubicBezTo>
                  <a:pt x="46" y="29"/>
                  <a:pt x="47" y="27"/>
                  <a:pt x="49" y="27"/>
                </a:cubicBezTo>
                <a:cubicBezTo>
                  <a:pt x="50" y="27"/>
                  <a:pt x="54" y="26"/>
                  <a:pt x="54" y="25"/>
                </a:cubicBezTo>
                <a:cubicBezTo>
                  <a:pt x="55" y="24"/>
                  <a:pt x="57" y="24"/>
                  <a:pt x="56" y="23"/>
                </a:cubicBezTo>
                <a:cubicBezTo>
                  <a:pt x="56" y="23"/>
                  <a:pt x="56" y="23"/>
                  <a:pt x="56"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9"/>
          <p:cNvSpPr/>
          <p:nvPr/>
        </p:nvSpPr>
        <p:spPr bwMode="auto">
          <a:xfrm>
            <a:off x="4223817" y="2673798"/>
            <a:ext cx="304800" cy="239713"/>
          </a:xfrm>
          <a:custGeom>
            <a:avLst/>
            <a:gdLst>
              <a:gd name="T0" fmla="*/ 102 w 107"/>
              <a:gd name="T1" fmla="*/ 12 h 84"/>
              <a:gd name="T2" fmla="*/ 101 w 107"/>
              <a:gd name="T3" fmla="*/ 3 h 84"/>
              <a:gd name="T4" fmla="*/ 96 w 107"/>
              <a:gd name="T5" fmla="*/ 6 h 84"/>
              <a:gd name="T6" fmla="*/ 92 w 107"/>
              <a:gd name="T7" fmla="*/ 2 h 84"/>
              <a:gd name="T8" fmla="*/ 81 w 107"/>
              <a:gd name="T9" fmla="*/ 0 h 84"/>
              <a:gd name="T10" fmla="*/ 52 w 107"/>
              <a:gd name="T11" fmla="*/ 18 h 84"/>
              <a:gd name="T12" fmla="*/ 39 w 107"/>
              <a:gd name="T13" fmla="*/ 28 h 84"/>
              <a:gd name="T14" fmla="*/ 29 w 107"/>
              <a:gd name="T15" fmla="*/ 32 h 84"/>
              <a:gd name="T16" fmla="*/ 28 w 107"/>
              <a:gd name="T17" fmla="*/ 32 h 84"/>
              <a:gd name="T18" fmla="*/ 27 w 107"/>
              <a:gd name="T19" fmla="*/ 50 h 84"/>
              <a:gd name="T20" fmla="*/ 25 w 107"/>
              <a:gd name="T21" fmla="*/ 55 h 84"/>
              <a:gd name="T22" fmla="*/ 21 w 107"/>
              <a:gd name="T23" fmla="*/ 58 h 84"/>
              <a:gd name="T24" fmla="*/ 10 w 107"/>
              <a:gd name="T25" fmla="*/ 60 h 84"/>
              <a:gd name="T26" fmla="*/ 4 w 107"/>
              <a:gd name="T27" fmla="*/ 61 h 84"/>
              <a:gd name="T28" fmla="*/ 0 w 107"/>
              <a:gd name="T29" fmla="*/ 62 h 84"/>
              <a:gd name="T30" fmla="*/ 0 w 107"/>
              <a:gd name="T31" fmla="*/ 65 h 84"/>
              <a:gd name="T32" fmla="*/ 2 w 107"/>
              <a:gd name="T33" fmla="*/ 69 h 84"/>
              <a:gd name="T34" fmla="*/ 6 w 107"/>
              <a:gd name="T35" fmla="*/ 73 h 84"/>
              <a:gd name="T36" fmla="*/ 7 w 107"/>
              <a:gd name="T37" fmla="*/ 76 h 84"/>
              <a:gd name="T38" fmla="*/ 9 w 107"/>
              <a:gd name="T39" fmla="*/ 78 h 84"/>
              <a:gd name="T40" fmla="*/ 13 w 107"/>
              <a:gd name="T41" fmla="*/ 78 h 84"/>
              <a:gd name="T42" fmla="*/ 13 w 107"/>
              <a:gd name="T43" fmla="*/ 81 h 84"/>
              <a:gd name="T44" fmla="*/ 16 w 107"/>
              <a:gd name="T45" fmla="*/ 83 h 84"/>
              <a:gd name="T46" fmla="*/ 19 w 107"/>
              <a:gd name="T47" fmla="*/ 79 h 84"/>
              <a:gd name="T48" fmla="*/ 21 w 107"/>
              <a:gd name="T49" fmla="*/ 83 h 84"/>
              <a:gd name="T50" fmla="*/ 24 w 107"/>
              <a:gd name="T51" fmla="*/ 82 h 84"/>
              <a:gd name="T52" fmla="*/ 27 w 107"/>
              <a:gd name="T53" fmla="*/ 77 h 84"/>
              <a:gd name="T54" fmla="*/ 28 w 107"/>
              <a:gd name="T55" fmla="*/ 71 h 84"/>
              <a:gd name="T56" fmla="*/ 35 w 107"/>
              <a:gd name="T57" fmla="*/ 71 h 84"/>
              <a:gd name="T58" fmla="*/ 39 w 107"/>
              <a:gd name="T59" fmla="*/ 70 h 84"/>
              <a:gd name="T60" fmla="*/ 44 w 107"/>
              <a:gd name="T61" fmla="*/ 71 h 84"/>
              <a:gd name="T62" fmla="*/ 48 w 107"/>
              <a:gd name="T63" fmla="*/ 75 h 84"/>
              <a:gd name="T64" fmla="*/ 54 w 107"/>
              <a:gd name="T65" fmla="*/ 73 h 84"/>
              <a:gd name="T66" fmla="*/ 59 w 107"/>
              <a:gd name="T67" fmla="*/ 76 h 84"/>
              <a:gd name="T68" fmla="*/ 66 w 107"/>
              <a:gd name="T69" fmla="*/ 76 h 84"/>
              <a:gd name="T70" fmla="*/ 71 w 107"/>
              <a:gd name="T71" fmla="*/ 73 h 84"/>
              <a:gd name="T72" fmla="*/ 80 w 107"/>
              <a:gd name="T73" fmla="*/ 73 h 84"/>
              <a:gd name="T74" fmla="*/ 85 w 107"/>
              <a:gd name="T75" fmla="*/ 75 h 84"/>
              <a:gd name="T76" fmla="*/ 90 w 107"/>
              <a:gd name="T77" fmla="*/ 70 h 84"/>
              <a:gd name="T78" fmla="*/ 91 w 107"/>
              <a:gd name="T79" fmla="*/ 70 h 84"/>
              <a:gd name="T80" fmla="*/ 91 w 107"/>
              <a:gd name="T81" fmla="*/ 68 h 84"/>
              <a:gd name="T82" fmla="*/ 93 w 107"/>
              <a:gd name="T83" fmla="*/ 62 h 84"/>
              <a:gd name="T84" fmla="*/ 104 w 107"/>
              <a:gd name="T85" fmla="*/ 48 h 84"/>
              <a:gd name="T86" fmla="*/ 105 w 107"/>
              <a:gd name="T87" fmla="*/ 31 h 84"/>
              <a:gd name="T88" fmla="*/ 106 w 107"/>
              <a:gd name="T89" fmla="*/ 24 h 84"/>
              <a:gd name="T90" fmla="*/ 105 w 107"/>
              <a:gd name="T91" fmla="*/ 18 h 84"/>
              <a:gd name="T92" fmla="*/ 102 w 107"/>
              <a:gd name="T93"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4">
                <a:moveTo>
                  <a:pt x="102" y="12"/>
                </a:moveTo>
                <a:cubicBezTo>
                  <a:pt x="102" y="11"/>
                  <a:pt x="102" y="7"/>
                  <a:pt x="101" y="3"/>
                </a:cubicBezTo>
                <a:cubicBezTo>
                  <a:pt x="96" y="6"/>
                  <a:pt x="96" y="6"/>
                  <a:pt x="96" y="6"/>
                </a:cubicBezTo>
                <a:cubicBezTo>
                  <a:pt x="96" y="6"/>
                  <a:pt x="94" y="4"/>
                  <a:pt x="92" y="2"/>
                </a:cubicBezTo>
                <a:cubicBezTo>
                  <a:pt x="89" y="0"/>
                  <a:pt x="81" y="0"/>
                  <a:pt x="81" y="0"/>
                </a:cubicBezTo>
                <a:cubicBezTo>
                  <a:pt x="52" y="18"/>
                  <a:pt x="52" y="18"/>
                  <a:pt x="52" y="18"/>
                </a:cubicBezTo>
                <a:cubicBezTo>
                  <a:pt x="39" y="28"/>
                  <a:pt x="39" y="28"/>
                  <a:pt x="39" y="28"/>
                </a:cubicBezTo>
                <a:cubicBezTo>
                  <a:pt x="39" y="28"/>
                  <a:pt x="31" y="31"/>
                  <a:pt x="29" y="32"/>
                </a:cubicBezTo>
                <a:cubicBezTo>
                  <a:pt x="28" y="32"/>
                  <a:pt x="28" y="32"/>
                  <a:pt x="28" y="32"/>
                </a:cubicBezTo>
                <a:cubicBezTo>
                  <a:pt x="28" y="37"/>
                  <a:pt x="28" y="50"/>
                  <a:pt x="27" y="50"/>
                </a:cubicBezTo>
                <a:cubicBezTo>
                  <a:pt x="26" y="51"/>
                  <a:pt x="26" y="55"/>
                  <a:pt x="25" y="55"/>
                </a:cubicBezTo>
                <a:cubicBezTo>
                  <a:pt x="24" y="56"/>
                  <a:pt x="23" y="58"/>
                  <a:pt x="21" y="58"/>
                </a:cubicBezTo>
                <a:cubicBezTo>
                  <a:pt x="18" y="58"/>
                  <a:pt x="12" y="60"/>
                  <a:pt x="10" y="60"/>
                </a:cubicBezTo>
                <a:cubicBezTo>
                  <a:pt x="7" y="59"/>
                  <a:pt x="5" y="61"/>
                  <a:pt x="4" y="61"/>
                </a:cubicBezTo>
                <a:cubicBezTo>
                  <a:pt x="4" y="62"/>
                  <a:pt x="2" y="62"/>
                  <a:pt x="0" y="62"/>
                </a:cubicBezTo>
                <a:cubicBezTo>
                  <a:pt x="0" y="63"/>
                  <a:pt x="0" y="65"/>
                  <a:pt x="0" y="65"/>
                </a:cubicBezTo>
                <a:cubicBezTo>
                  <a:pt x="1" y="66"/>
                  <a:pt x="1" y="68"/>
                  <a:pt x="2" y="69"/>
                </a:cubicBezTo>
                <a:cubicBezTo>
                  <a:pt x="4" y="70"/>
                  <a:pt x="6" y="72"/>
                  <a:pt x="6" y="73"/>
                </a:cubicBezTo>
                <a:cubicBezTo>
                  <a:pt x="6" y="74"/>
                  <a:pt x="6" y="76"/>
                  <a:pt x="7" y="76"/>
                </a:cubicBezTo>
                <a:cubicBezTo>
                  <a:pt x="8" y="76"/>
                  <a:pt x="8" y="78"/>
                  <a:pt x="9" y="78"/>
                </a:cubicBezTo>
                <a:cubicBezTo>
                  <a:pt x="11" y="78"/>
                  <a:pt x="13" y="77"/>
                  <a:pt x="13" y="78"/>
                </a:cubicBezTo>
                <a:cubicBezTo>
                  <a:pt x="13" y="78"/>
                  <a:pt x="13" y="81"/>
                  <a:pt x="13" y="81"/>
                </a:cubicBezTo>
                <a:cubicBezTo>
                  <a:pt x="14" y="81"/>
                  <a:pt x="15" y="82"/>
                  <a:pt x="16" y="83"/>
                </a:cubicBezTo>
                <a:cubicBezTo>
                  <a:pt x="16" y="81"/>
                  <a:pt x="17" y="79"/>
                  <a:pt x="19" y="79"/>
                </a:cubicBezTo>
                <a:cubicBezTo>
                  <a:pt x="21" y="80"/>
                  <a:pt x="19" y="82"/>
                  <a:pt x="21" y="83"/>
                </a:cubicBezTo>
                <a:cubicBezTo>
                  <a:pt x="23" y="84"/>
                  <a:pt x="24" y="83"/>
                  <a:pt x="24" y="82"/>
                </a:cubicBezTo>
                <a:cubicBezTo>
                  <a:pt x="24" y="80"/>
                  <a:pt x="26" y="77"/>
                  <a:pt x="27" y="77"/>
                </a:cubicBezTo>
                <a:cubicBezTo>
                  <a:pt x="27" y="76"/>
                  <a:pt x="27" y="72"/>
                  <a:pt x="28" y="71"/>
                </a:cubicBezTo>
                <a:cubicBezTo>
                  <a:pt x="30" y="70"/>
                  <a:pt x="33" y="71"/>
                  <a:pt x="35" y="71"/>
                </a:cubicBezTo>
                <a:cubicBezTo>
                  <a:pt x="36" y="71"/>
                  <a:pt x="37" y="68"/>
                  <a:pt x="39" y="70"/>
                </a:cubicBezTo>
                <a:cubicBezTo>
                  <a:pt x="40" y="71"/>
                  <a:pt x="43" y="70"/>
                  <a:pt x="44" y="71"/>
                </a:cubicBezTo>
                <a:cubicBezTo>
                  <a:pt x="46" y="73"/>
                  <a:pt x="46" y="76"/>
                  <a:pt x="48" y="75"/>
                </a:cubicBezTo>
                <a:cubicBezTo>
                  <a:pt x="50" y="74"/>
                  <a:pt x="53" y="73"/>
                  <a:pt x="54" y="73"/>
                </a:cubicBezTo>
                <a:cubicBezTo>
                  <a:pt x="55" y="73"/>
                  <a:pt x="58" y="76"/>
                  <a:pt x="59" y="76"/>
                </a:cubicBezTo>
                <a:cubicBezTo>
                  <a:pt x="60" y="77"/>
                  <a:pt x="64" y="77"/>
                  <a:pt x="66" y="76"/>
                </a:cubicBezTo>
                <a:cubicBezTo>
                  <a:pt x="67" y="75"/>
                  <a:pt x="69" y="73"/>
                  <a:pt x="71" y="73"/>
                </a:cubicBezTo>
                <a:cubicBezTo>
                  <a:pt x="73" y="73"/>
                  <a:pt x="79" y="73"/>
                  <a:pt x="80" y="73"/>
                </a:cubicBezTo>
                <a:cubicBezTo>
                  <a:pt x="81" y="74"/>
                  <a:pt x="84" y="75"/>
                  <a:pt x="85" y="75"/>
                </a:cubicBezTo>
                <a:cubicBezTo>
                  <a:pt x="87" y="74"/>
                  <a:pt x="89" y="71"/>
                  <a:pt x="90" y="70"/>
                </a:cubicBezTo>
                <a:cubicBezTo>
                  <a:pt x="91" y="70"/>
                  <a:pt x="91" y="70"/>
                  <a:pt x="91" y="70"/>
                </a:cubicBezTo>
                <a:cubicBezTo>
                  <a:pt x="91" y="69"/>
                  <a:pt x="91" y="69"/>
                  <a:pt x="91" y="68"/>
                </a:cubicBezTo>
                <a:cubicBezTo>
                  <a:pt x="91" y="64"/>
                  <a:pt x="92" y="66"/>
                  <a:pt x="93" y="62"/>
                </a:cubicBezTo>
                <a:cubicBezTo>
                  <a:pt x="93" y="58"/>
                  <a:pt x="103" y="49"/>
                  <a:pt x="104" y="48"/>
                </a:cubicBezTo>
                <a:cubicBezTo>
                  <a:pt x="105" y="47"/>
                  <a:pt x="105" y="33"/>
                  <a:pt x="105" y="31"/>
                </a:cubicBezTo>
                <a:cubicBezTo>
                  <a:pt x="105" y="29"/>
                  <a:pt x="105" y="27"/>
                  <a:pt x="106" y="24"/>
                </a:cubicBezTo>
                <a:cubicBezTo>
                  <a:pt x="107" y="21"/>
                  <a:pt x="104" y="21"/>
                  <a:pt x="105" y="18"/>
                </a:cubicBezTo>
                <a:cubicBezTo>
                  <a:pt x="105" y="16"/>
                  <a:pt x="102" y="14"/>
                  <a:pt x="102"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0"/>
          <p:cNvSpPr/>
          <p:nvPr/>
        </p:nvSpPr>
        <p:spPr bwMode="auto">
          <a:xfrm>
            <a:off x="4482580" y="2673798"/>
            <a:ext cx="196850" cy="325438"/>
          </a:xfrm>
          <a:custGeom>
            <a:avLst/>
            <a:gdLst>
              <a:gd name="T0" fmla="*/ 69 w 69"/>
              <a:gd name="T1" fmla="*/ 28 h 114"/>
              <a:gd name="T2" fmla="*/ 16 w 69"/>
              <a:gd name="T3" fmla="*/ 0 h 114"/>
              <a:gd name="T4" fmla="*/ 10 w 69"/>
              <a:gd name="T5" fmla="*/ 3 h 114"/>
              <a:gd name="T6" fmla="*/ 11 w 69"/>
              <a:gd name="T7" fmla="*/ 12 h 114"/>
              <a:gd name="T8" fmla="*/ 14 w 69"/>
              <a:gd name="T9" fmla="*/ 18 h 114"/>
              <a:gd name="T10" fmla="*/ 15 w 69"/>
              <a:gd name="T11" fmla="*/ 24 h 114"/>
              <a:gd name="T12" fmla="*/ 14 w 69"/>
              <a:gd name="T13" fmla="*/ 31 h 114"/>
              <a:gd name="T14" fmla="*/ 13 w 69"/>
              <a:gd name="T15" fmla="*/ 48 h 114"/>
              <a:gd name="T16" fmla="*/ 2 w 69"/>
              <a:gd name="T17" fmla="*/ 62 h 114"/>
              <a:gd name="T18" fmla="*/ 0 w 69"/>
              <a:gd name="T19" fmla="*/ 68 h 114"/>
              <a:gd name="T20" fmla="*/ 0 w 69"/>
              <a:gd name="T21" fmla="*/ 70 h 114"/>
              <a:gd name="T22" fmla="*/ 2 w 69"/>
              <a:gd name="T23" fmla="*/ 72 h 114"/>
              <a:gd name="T24" fmla="*/ 5 w 69"/>
              <a:gd name="T25" fmla="*/ 74 h 114"/>
              <a:gd name="T26" fmla="*/ 9 w 69"/>
              <a:gd name="T27" fmla="*/ 81 h 114"/>
              <a:gd name="T28" fmla="*/ 10 w 69"/>
              <a:gd name="T29" fmla="*/ 87 h 114"/>
              <a:gd name="T30" fmla="*/ 13 w 69"/>
              <a:gd name="T31" fmla="*/ 96 h 114"/>
              <a:gd name="T32" fmla="*/ 10 w 69"/>
              <a:gd name="T33" fmla="*/ 97 h 114"/>
              <a:gd name="T34" fmla="*/ 4 w 69"/>
              <a:gd name="T35" fmla="*/ 97 h 114"/>
              <a:gd name="T36" fmla="*/ 6 w 69"/>
              <a:gd name="T37" fmla="*/ 102 h 114"/>
              <a:gd name="T38" fmla="*/ 11 w 69"/>
              <a:gd name="T39" fmla="*/ 108 h 114"/>
              <a:gd name="T40" fmla="*/ 14 w 69"/>
              <a:gd name="T41" fmla="*/ 114 h 114"/>
              <a:gd name="T42" fmla="*/ 18 w 69"/>
              <a:gd name="T43" fmla="*/ 112 h 114"/>
              <a:gd name="T44" fmla="*/ 22 w 69"/>
              <a:gd name="T45" fmla="*/ 112 h 114"/>
              <a:gd name="T46" fmla="*/ 30 w 69"/>
              <a:gd name="T47" fmla="*/ 110 h 114"/>
              <a:gd name="T48" fmla="*/ 36 w 69"/>
              <a:gd name="T49" fmla="*/ 107 h 114"/>
              <a:gd name="T50" fmla="*/ 36 w 69"/>
              <a:gd name="T51" fmla="*/ 103 h 114"/>
              <a:gd name="T52" fmla="*/ 46 w 69"/>
              <a:gd name="T53" fmla="*/ 101 h 114"/>
              <a:gd name="T54" fmla="*/ 53 w 69"/>
              <a:gd name="T55" fmla="*/ 94 h 114"/>
              <a:gd name="T56" fmla="*/ 54 w 69"/>
              <a:gd name="T57" fmla="*/ 91 h 114"/>
              <a:gd name="T58" fmla="*/ 60 w 69"/>
              <a:gd name="T59" fmla="*/ 89 h 114"/>
              <a:gd name="T60" fmla="*/ 61 w 69"/>
              <a:gd name="T61" fmla="*/ 89 h 114"/>
              <a:gd name="T62" fmla="*/ 61 w 69"/>
              <a:gd name="T63" fmla="*/ 89 h 114"/>
              <a:gd name="T64" fmla="*/ 62 w 69"/>
              <a:gd name="T65" fmla="*/ 86 h 114"/>
              <a:gd name="T66" fmla="*/ 58 w 69"/>
              <a:gd name="T67" fmla="*/ 81 h 114"/>
              <a:gd name="T68" fmla="*/ 57 w 69"/>
              <a:gd name="T69" fmla="*/ 76 h 114"/>
              <a:gd name="T70" fmla="*/ 56 w 69"/>
              <a:gd name="T71" fmla="*/ 73 h 114"/>
              <a:gd name="T72" fmla="*/ 57 w 69"/>
              <a:gd name="T73" fmla="*/ 67 h 114"/>
              <a:gd name="T74" fmla="*/ 60 w 69"/>
              <a:gd name="T75" fmla="*/ 62 h 114"/>
              <a:gd name="T76" fmla="*/ 62 w 69"/>
              <a:gd name="T77" fmla="*/ 58 h 114"/>
              <a:gd name="T78" fmla="*/ 68 w 69"/>
              <a:gd name="T79" fmla="*/ 54 h 114"/>
              <a:gd name="T80" fmla="*/ 69 w 69"/>
              <a:gd name="T81" fmla="*/ 47 h 114"/>
              <a:gd name="T82" fmla="*/ 69 w 69"/>
              <a:gd name="T8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114">
                <a:moveTo>
                  <a:pt x="69" y="28"/>
                </a:moveTo>
                <a:cubicBezTo>
                  <a:pt x="16" y="0"/>
                  <a:pt x="16" y="0"/>
                  <a:pt x="16" y="0"/>
                </a:cubicBezTo>
                <a:cubicBezTo>
                  <a:pt x="10" y="3"/>
                  <a:pt x="10" y="3"/>
                  <a:pt x="10" y="3"/>
                </a:cubicBezTo>
                <a:cubicBezTo>
                  <a:pt x="11" y="7"/>
                  <a:pt x="11" y="11"/>
                  <a:pt x="11" y="12"/>
                </a:cubicBezTo>
                <a:cubicBezTo>
                  <a:pt x="11" y="14"/>
                  <a:pt x="14" y="16"/>
                  <a:pt x="14" y="18"/>
                </a:cubicBezTo>
                <a:cubicBezTo>
                  <a:pt x="13" y="21"/>
                  <a:pt x="16" y="21"/>
                  <a:pt x="15" y="24"/>
                </a:cubicBezTo>
                <a:cubicBezTo>
                  <a:pt x="14" y="27"/>
                  <a:pt x="14" y="29"/>
                  <a:pt x="14" y="31"/>
                </a:cubicBezTo>
                <a:cubicBezTo>
                  <a:pt x="14" y="33"/>
                  <a:pt x="14" y="47"/>
                  <a:pt x="13" y="48"/>
                </a:cubicBezTo>
                <a:cubicBezTo>
                  <a:pt x="12" y="49"/>
                  <a:pt x="2" y="58"/>
                  <a:pt x="2" y="62"/>
                </a:cubicBezTo>
                <a:cubicBezTo>
                  <a:pt x="1" y="66"/>
                  <a:pt x="0" y="64"/>
                  <a:pt x="0" y="68"/>
                </a:cubicBezTo>
                <a:cubicBezTo>
                  <a:pt x="0" y="69"/>
                  <a:pt x="0" y="69"/>
                  <a:pt x="0" y="70"/>
                </a:cubicBezTo>
                <a:cubicBezTo>
                  <a:pt x="1" y="70"/>
                  <a:pt x="1" y="71"/>
                  <a:pt x="2" y="72"/>
                </a:cubicBezTo>
                <a:cubicBezTo>
                  <a:pt x="3" y="73"/>
                  <a:pt x="3" y="74"/>
                  <a:pt x="5" y="74"/>
                </a:cubicBezTo>
                <a:cubicBezTo>
                  <a:pt x="7" y="74"/>
                  <a:pt x="9" y="79"/>
                  <a:pt x="9" y="81"/>
                </a:cubicBezTo>
                <a:cubicBezTo>
                  <a:pt x="9" y="83"/>
                  <a:pt x="10" y="84"/>
                  <a:pt x="10" y="87"/>
                </a:cubicBezTo>
                <a:cubicBezTo>
                  <a:pt x="10" y="90"/>
                  <a:pt x="12" y="95"/>
                  <a:pt x="13" y="96"/>
                </a:cubicBezTo>
                <a:cubicBezTo>
                  <a:pt x="14" y="96"/>
                  <a:pt x="12" y="97"/>
                  <a:pt x="10" y="97"/>
                </a:cubicBezTo>
                <a:cubicBezTo>
                  <a:pt x="7" y="96"/>
                  <a:pt x="4" y="96"/>
                  <a:pt x="4" y="97"/>
                </a:cubicBezTo>
                <a:cubicBezTo>
                  <a:pt x="4" y="98"/>
                  <a:pt x="3" y="100"/>
                  <a:pt x="6" y="102"/>
                </a:cubicBezTo>
                <a:cubicBezTo>
                  <a:pt x="8" y="105"/>
                  <a:pt x="11" y="106"/>
                  <a:pt x="11" y="108"/>
                </a:cubicBezTo>
                <a:cubicBezTo>
                  <a:pt x="12" y="111"/>
                  <a:pt x="13" y="113"/>
                  <a:pt x="14" y="114"/>
                </a:cubicBezTo>
                <a:cubicBezTo>
                  <a:pt x="15" y="114"/>
                  <a:pt x="16" y="114"/>
                  <a:pt x="18" y="112"/>
                </a:cubicBezTo>
                <a:cubicBezTo>
                  <a:pt x="19" y="110"/>
                  <a:pt x="21" y="114"/>
                  <a:pt x="22" y="112"/>
                </a:cubicBezTo>
                <a:cubicBezTo>
                  <a:pt x="24" y="110"/>
                  <a:pt x="29" y="111"/>
                  <a:pt x="30" y="110"/>
                </a:cubicBezTo>
                <a:cubicBezTo>
                  <a:pt x="31" y="109"/>
                  <a:pt x="35" y="108"/>
                  <a:pt x="36" y="107"/>
                </a:cubicBezTo>
                <a:cubicBezTo>
                  <a:pt x="37" y="106"/>
                  <a:pt x="35" y="104"/>
                  <a:pt x="36" y="103"/>
                </a:cubicBezTo>
                <a:cubicBezTo>
                  <a:pt x="38" y="102"/>
                  <a:pt x="44" y="104"/>
                  <a:pt x="46" y="101"/>
                </a:cubicBezTo>
                <a:cubicBezTo>
                  <a:pt x="48" y="98"/>
                  <a:pt x="52" y="95"/>
                  <a:pt x="53" y="94"/>
                </a:cubicBezTo>
                <a:cubicBezTo>
                  <a:pt x="54" y="93"/>
                  <a:pt x="53" y="92"/>
                  <a:pt x="54" y="91"/>
                </a:cubicBezTo>
                <a:cubicBezTo>
                  <a:pt x="56" y="89"/>
                  <a:pt x="59" y="88"/>
                  <a:pt x="60" y="89"/>
                </a:cubicBezTo>
                <a:cubicBezTo>
                  <a:pt x="60" y="89"/>
                  <a:pt x="61" y="89"/>
                  <a:pt x="61" y="89"/>
                </a:cubicBezTo>
                <a:cubicBezTo>
                  <a:pt x="61" y="89"/>
                  <a:pt x="61" y="89"/>
                  <a:pt x="61" y="89"/>
                </a:cubicBezTo>
                <a:cubicBezTo>
                  <a:pt x="62" y="86"/>
                  <a:pt x="62" y="86"/>
                  <a:pt x="62" y="86"/>
                </a:cubicBezTo>
                <a:cubicBezTo>
                  <a:pt x="62" y="86"/>
                  <a:pt x="58" y="84"/>
                  <a:pt x="58" y="81"/>
                </a:cubicBezTo>
                <a:cubicBezTo>
                  <a:pt x="58" y="79"/>
                  <a:pt x="59" y="76"/>
                  <a:pt x="57" y="76"/>
                </a:cubicBezTo>
                <a:cubicBezTo>
                  <a:pt x="55" y="76"/>
                  <a:pt x="55" y="74"/>
                  <a:pt x="56" y="73"/>
                </a:cubicBezTo>
                <a:cubicBezTo>
                  <a:pt x="58" y="71"/>
                  <a:pt x="54" y="67"/>
                  <a:pt x="57" y="67"/>
                </a:cubicBezTo>
                <a:cubicBezTo>
                  <a:pt x="60" y="67"/>
                  <a:pt x="58" y="63"/>
                  <a:pt x="60" y="62"/>
                </a:cubicBezTo>
                <a:cubicBezTo>
                  <a:pt x="62" y="62"/>
                  <a:pt x="62" y="60"/>
                  <a:pt x="62" y="58"/>
                </a:cubicBezTo>
                <a:cubicBezTo>
                  <a:pt x="62" y="56"/>
                  <a:pt x="67" y="55"/>
                  <a:pt x="68" y="54"/>
                </a:cubicBezTo>
                <a:cubicBezTo>
                  <a:pt x="69" y="54"/>
                  <a:pt x="69" y="47"/>
                  <a:pt x="69" y="47"/>
                </a:cubicBezTo>
                <a:lnTo>
                  <a:pt x="69" y="28"/>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1"/>
          <p:cNvSpPr/>
          <p:nvPr/>
        </p:nvSpPr>
        <p:spPr bwMode="auto">
          <a:xfrm>
            <a:off x="4690542" y="2494410"/>
            <a:ext cx="217488" cy="214313"/>
          </a:xfrm>
          <a:custGeom>
            <a:avLst/>
            <a:gdLst>
              <a:gd name="T0" fmla="*/ 71 w 76"/>
              <a:gd name="T1" fmla="*/ 16 h 75"/>
              <a:gd name="T2" fmla="*/ 66 w 76"/>
              <a:gd name="T3" fmla="*/ 4 h 75"/>
              <a:gd name="T4" fmla="*/ 65 w 76"/>
              <a:gd name="T5" fmla="*/ 5 h 75"/>
              <a:gd name="T6" fmla="*/ 58 w 76"/>
              <a:gd name="T7" fmla="*/ 4 h 75"/>
              <a:gd name="T8" fmla="*/ 49 w 76"/>
              <a:gd name="T9" fmla="*/ 3 h 75"/>
              <a:gd name="T10" fmla="*/ 35 w 76"/>
              <a:gd name="T11" fmla="*/ 5 h 75"/>
              <a:gd name="T12" fmla="*/ 27 w 76"/>
              <a:gd name="T13" fmla="*/ 6 h 75"/>
              <a:gd name="T14" fmla="*/ 14 w 76"/>
              <a:gd name="T15" fmla="*/ 2 h 75"/>
              <a:gd name="T16" fmla="*/ 4 w 76"/>
              <a:gd name="T17" fmla="*/ 0 h 75"/>
              <a:gd name="T18" fmla="*/ 3 w 76"/>
              <a:gd name="T19" fmla="*/ 1 h 75"/>
              <a:gd name="T20" fmla="*/ 2 w 76"/>
              <a:gd name="T21" fmla="*/ 10 h 75"/>
              <a:gd name="T22" fmla="*/ 2 w 76"/>
              <a:gd name="T23" fmla="*/ 20 h 75"/>
              <a:gd name="T24" fmla="*/ 2 w 76"/>
              <a:gd name="T25" fmla="*/ 73 h 75"/>
              <a:gd name="T26" fmla="*/ 44 w 76"/>
              <a:gd name="T27" fmla="*/ 73 h 75"/>
              <a:gd name="T28" fmla="*/ 47 w 76"/>
              <a:gd name="T29" fmla="*/ 71 h 75"/>
              <a:gd name="T30" fmla="*/ 50 w 76"/>
              <a:gd name="T31" fmla="*/ 73 h 75"/>
              <a:gd name="T32" fmla="*/ 59 w 76"/>
              <a:gd name="T33" fmla="*/ 73 h 75"/>
              <a:gd name="T34" fmla="*/ 63 w 76"/>
              <a:gd name="T35" fmla="*/ 75 h 75"/>
              <a:gd name="T36" fmla="*/ 67 w 76"/>
              <a:gd name="T37" fmla="*/ 71 h 75"/>
              <a:gd name="T38" fmla="*/ 71 w 76"/>
              <a:gd name="T39" fmla="*/ 67 h 75"/>
              <a:gd name="T40" fmla="*/ 75 w 76"/>
              <a:gd name="T41" fmla="*/ 64 h 75"/>
              <a:gd name="T42" fmla="*/ 75 w 76"/>
              <a:gd name="T43" fmla="*/ 64 h 75"/>
              <a:gd name="T44" fmla="*/ 75 w 76"/>
              <a:gd name="T45" fmla="*/ 61 h 75"/>
              <a:gd name="T46" fmla="*/ 72 w 76"/>
              <a:gd name="T47" fmla="*/ 53 h 75"/>
              <a:gd name="T48" fmla="*/ 65 w 76"/>
              <a:gd name="T49" fmla="*/ 39 h 75"/>
              <a:gd name="T50" fmla="*/ 61 w 76"/>
              <a:gd name="T51" fmla="*/ 32 h 75"/>
              <a:gd name="T52" fmla="*/ 57 w 76"/>
              <a:gd name="T53" fmla="*/ 25 h 75"/>
              <a:gd name="T54" fmla="*/ 54 w 76"/>
              <a:gd name="T55" fmla="*/ 12 h 75"/>
              <a:gd name="T56" fmla="*/ 58 w 76"/>
              <a:gd name="T57" fmla="*/ 21 h 75"/>
              <a:gd name="T58" fmla="*/ 65 w 76"/>
              <a:gd name="T59" fmla="*/ 30 h 75"/>
              <a:gd name="T60" fmla="*/ 69 w 76"/>
              <a:gd name="T61" fmla="*/ 20 h 75"/>
              <a:gd name="T62" fmla="*/ 69 w 76"/>
              <a:gd name="T63" fmla="*/ 21 h 75"/>
              <a:gd name="T64" fmla="*/ 70 w 76"/>
              <a:gd name="T65" fmla="*/ 19 h 75"/>
              <a:gd name="T66" fmla="*/ 71 w 76"/>
              <a:gd name="T67"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5">
                <a:moveTo>
                  <a:pt x="71" y="16"/>
                </a:moveTo>
                <a:cubicBezTo>
                  <a:pt x="66" y="4"/>
                  <a:pt x="66" y="4"/>
                  <a:pt x="66" y="4"/>
                </a:cubicBezTo>
                <a:cubicBezTo>
                  <a:pt x="65" y="4"/>
                  <a:pt x="65" y="5"/>
                  <a:pt x="65" y="5"/>
                </a:cubicBezTo>
                <a:cubicBezTo>
                  <a:pt x="64" y="6"/>
                  <a:pt x="61" y="4"/>
                  <a:pt x="58" y="4"/>
                </a:cubicBezTo>
                <a:cubicBezTo>
                  <a:pt x="55" y="5"/>
                  <a:pt x="52" y="4"/>
                  <a:pt x="49" y="3"/>
                </a:cubicBezTo>
                <a:cubicBezTo>
                  <a:pt x="46" y="1"/>
                  <a:pt x="36" y="3"/>
                  <a:pt x="35" y="5"/>
                </a:cubicBezTo>
                <a:cubicBezTo>
                  <a:pt x="33" y="7"/>
                  <a:pt x="30" y="7"/>
                  <a:pt x="27" y="6"/>
                </a:cubicBezTo>
                <a:cubicBezTo>
                  <a:pt x="24" y="4"/>
                  <a:pt x="20" y="3"/>
                  <a:pt x="14" y="2"/>
                </a:cubicBezTo>
                <a:cubicBezTo>
                  <a:pt x="9" y="2"/>
                  <a:pt x="5" y="1"/>
                  <a:pt x="4" y="0"/>
                </a:cubicBezTo>
                <a:cubicBezTo>
                  <a:pt x="4" y="0"/>
                  <a:pt x="3" y="1"/>
                  <a:pt x="3" y="1"/>
                </a:cubicBezTo>
                <a:cubicBezTo>
                  <a:pt x="2" y="6"/>
                  <a:pt x="5" y="7"/>
                  <a:pt x="2" y="10"/>
                </a:cubicBezTo>
                <a:cubicBezTo>
                  <a:pt x="0" y="12"/>
                  <a:pt x="2" y="15"/>
                  <a:pt x="2" y="20"/>
                </a:cubicBezTo>
                <a:cubicBezTo>
                  <a:pt x="2" y="23"/>
                  <a:pt x="2" y="54"/>
                  <a:pt x="2" y="73"/>
                </a:cubicBezTo>
                <a:cubicBezTo>
                  <a:pt x="44" y="73"/>
                  <a:pt x="44" y="73"/>
                  <a:pt x="44" y="73"/>
                </a:cubicBezTo>
                <a:cubicBezTo>
                  <a:pt x="44" y="73"/>
                  <a:pt x="46" y="72"/>
                  <a:pt x="47" y="71"/>
                </a:cubicBezTo>
                <a:cubicBezTo>
                  <a:pt x="48" y="71"/>
                  <a:pt x="50" y="73"/>
                  <a:pt x="50" y="73"/>
                </a:cubicBezTo>
                <a:cubicBezTo>
                  <a:pt x="59" y="73"/>
                  <a:pt x="59" y="73"/>
                  <a:pt x="59" y="73"/>
                </a:cubicBezTo>
                <a:cubicBezTo>
                  <a:pt x="59" y="73"/>
                  <a:pt x="61" y="75"/>
                  <a:pt x="63" y="75"/>
                </a:cubicBezTo>
                <a:cubicBezTo>
                  <a:pt x="65" y="75"/>
                  <a:pt x="64" y="71"/>
                  <a:pt x="67" y="71"/>
                </a:cubicBezTo>
                <a:cubicBezTo>
                  <a:pt x="70" y="71"/>
                  <a:pt x="69" y="67"/>
                  <a:pt x="71" y="67"/>
                </a:cubicBezTo>
                <a:cubicBezTo>
                  <a:pt x="73" y="67"/>
                  <a:pt x="73" y="67"/>
                  <a:pt x="75" y="64"/>
                </a:cubicBezTo>
                <a:cubicBezTo>
                  <a:pt x="75" y="64"/>
                  <a:pt x="75" y="64"/>
                  <a:pt x="75" y="64"/>
                </a:cubicBezTo>
                <a:cubicBezTo>
                  <a:pt x="75" y="63"/>
                  <a:pt x="75" y="62"/>
                  <a:pt x="75" y="61"/>
                </a:cubicBezTo>
                <a:cubicBezTo>
                  <a:pt x="76" y="58"/>
                  <a:pt x="73" y="58"/>
                  <a:pt x="72" y="53"/>
                </a:cubicBezTo>
                <a:cubicBezTo>
                  <a:pt x="71" y="49"/>
                  <a:pt x="65" y="42"/>
                  <a:pt x="65" y="39"/>
                </a:cubicBezTo>
                <a:cubicBezTo>
                  <a:pt x="64" y="37"/>
                  <a:pt x="61" y="35"/>
                  <a:pt x="61" y="32"/>
                </a:cubicBezTo>
                <a:cubicBezTo>
                  <a:pt x="62" y="29"/>
                  <a:pt x="60" y="29"/>
                  <a:pt x="57" y="25"/>
                </a:cubicBezTo>
                <a:cubicBezTo>
                  <a:pt x="54" y="20"/>
                  <a:pt x="53" y="12"/>
                  <a:pt x="54" y="12"/>
                </a:cubicBezTo>
                <a:cubicBezTo>
                  <a:pt x="55" y="12"/>
                  <a:pt x="57" y="19"/>
                  <a:pt x="58" y="21"/>
                </a:cubicBezTo>
                <a:cubicBezTo>
                  <a:pt x="59" y="23"/>
                  <a:pt x="63" y="30"/>
                  <a:pt x="65" y="30"/>
                </a:cubicBezTo>
                <a:cubicBezTo>
                  <a:pt x="68" y="30"/>
                  <a:pt x="68" y="20"/>
                  <a:pt x="69" y="20"/>
                </a:cubicBezTo>
                <a:cubicBezTo>
                  <a:pt x="69" y="20"/>
                  <a:pt x="69" y="20"/>
                  <a:pt x="69" y="21"/>
                </a:cubicBezTo>
                <a:cubicBezTo>
                  <a:pt x="70" y="19"/>
                  <a:pt x="70" y="19"/>
                  <a:pt x="70" y="19"/>
                </a:cubicBezTo>
                <a:lnTo>
                  <a:pt x="71" y="16"/>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2"/>
          <p:cNvSpPr/>
          <p:nvPr/>
        </p:nvSpPr>
        <p:spPr bwMode="auto">
          <a:xfrm>
            <a:off x="4392092" y="3100835"/>
            <a:ext cx="111125" cy="123825"/>
          </a:xfrm>
          <a:custGeom>
            <a:avLst/>
            <a:gdLst>
              <a:gd name="T0" fmla="*/ 19 w 39"/>
              <a:gd name="T1" fmla="*/ 41 h 43"/>
              <a:gd name="T2" fmla="*/ 20 w 39"/>
              <a:gd name="T3" fmla="*/ 35 h 43"/>
              <a:gd name="T4" fmla="*/ 24 w 39"/>
              <a:gd name="T5" fmla="*/ 32 h 43"/>
              <a:gd name="T6" fmla="*/ 27 w 39"/>
              <a:gd name="T7" fmla="*/ 29 h 43"/>
              <a:gd name="T8" fmla="*/ 31 w 39"/>
              <a:gd name="T9" fmla="*/ 33 h 43"/>
              <a:gd name="T10" fmla="*/ 36 w 39"/>
              <a:gd name="T11" fmla="*/ 34 h 43"/>
              <a:gd name="T12" fmla="*/ 38 w 39"/>
              <a:gd name="T13" fmla="*/ 26 h 43"/>
              <a:gd name="T14" fmla="*/ 37 w 39"/>
              <a:gd name="T15" fmla="*/ 18 h 43"/>
              <a:gd name="T16" fmla="*/ 35 w 39"/>
              <a:gd name="T17" fmla="*/ 13 h 43"/>
              <a:gd name="T18" fmla="*/ 36 w 39"/>
              <a:gd name="T19" fmla="*/ 7 h 43"/>
              <a:gd name="T20" fmla="*/ 29 w 39"/>
              <a:gd name="T21" fmla="*/ 7 h 43"/>
              <a:gd name="T22" fmla="*/ 30 w 39"/>
              <a:gd name="T23" fmla="*/ 0 h 43"/>
              <a:gd name="T24" fmla="*/ 20 w 39"/>
              <a:gd name="T25" fmla="*/ 0 h 43"/>
              <a:gd name="T26" fmla="*/ 19 w 39"/>
              <a:gd name="T27" fmla="*/ 0 h 43"/>
              <a:gd name="T28" fmla="*/ 18 w 39"/>
              <a:gd name="T29" fmla="*/ 9 h 43"/>
              <a:gd name="T30" fmla="*/ 9 w 39"/>
              <a:gd name="T31" fmla="*/ 9 h 43"/>
              <a:gd name="T32" fmla="*/ 6 w 39"/>
              <a:gd name="T33" fmla="*/ 10 h 43"/>
              <a:gd name="T34" fmla="*/ 5 w 39"/>
              <a:gd name="T35" fmla="*/ 11 h 43"/>
              <a:gd name="T36" fmla="*/ 7 w 39"/>
              <a:gd name="T37" fmla="*/ 15 h 43"/>
              <a:gd name="T38" fmla="*/ 4 w 39"/>
              <a:gd name="T39" fmla="*/ 18 h 43"/>
              <a:gd name="T40" fmla="*/ 1 w 39"/>
              <a:gd name="T41" fmla="*/ 22 h 43"/>
              <a:gd name="T42" fmla="*/ 4 w 39"/>
              <a:gd name="T43" fmla="*/ 28 h 43"/>
              <a:gd name="T44" fmla="*/ 9 w 39"/>
              <a:gd name="T45" fmla="*/ 34 h 43"/>
              <a:gd name="T46" fmla="*/ 16 w 39"/>
              <a:gd name="T47" fmla="*/ 43 h 43"/>
              <a:gd name="T48" fmla="*/ 19 w 39"/>
              <a:gd name="T49"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43">
                <a:moveTo>
                  <a:pt x="19" y="41"/>
                </a:moveTo>
                <a:cubicBezTo>
                  <a:pt x="23" y="41"/>
                  <a:pt x="21" y="39"/>
                  <a:pt x="20" y="35"/>
                </a:cubicBezTo>
                <a:cubicBezTo>
                  <a:pt x="19" y="32"/>
                  <a:pt x="22" y="32"/>
                  <a:pt x="24" y="32"/>
                </a:cubicBezTo>
                <a:cubicBezTo>
                  <a:pt x="26" y="32"/>
                  <a:pt x="26" y="29"/>
                  <a:pt x="27" y="29"/>
                </a:cubicBezTo>
                <a:cubicBezTo>
                  <a:pt x="29" y="29"/>
                  <a:pt x="29" y="33"/>
                  <a:pt x="31" y="33"/>
                </a:cubicBezTo>
                <a:cubicBezTo>
                  <a:pt x="33" y="32"/>
                  <a:pt x="34" y="34"/>
                  <a:pt x="36" y="34"/>
                </a:cubicBezTo>
                <a:cubicBezTo>
                  <a:pt x="38" y="33"/>
                  <a:pt x="38" y="29"/>
                  <a:pt x="38" y="26"/>
                </a:cubicBezTo>
                <a:cubicBezTo>
                  <a:pt x="38" y="22"/>
                  <a:pt x="39" y="20"/>
                  <a:pt x="37" y="18"/>
                </a:cubicBezTo>
                <a:cubicBezTo>
                  <a:pt x="35" y="17"/>
                  <a:pt x="33" y="14"/>
                  <a:pt x="35" y="13"/>
                </a:cubicBezTo>
                <a:cubicBezTo>
                  <a:pt x="38" y="12"/>
                  <a:pt x="38" y="9"/>
                  <a:pt x="36" y="7"/>
                </a:cubicBezTo>
                <a:cubicBezTo>
                  <a:pt x="34" y="6"/>
                  <a:pt x="29" y="9"/>
                  <a:pt x="29" y="7"/>
                </a:cubicBezTo>
                <a:cubicBezTo>
                  <a:pt x="29" y="6"/>
                  <a:pt x="30" y="3"/>
                  <a:pt x="30" y="0"/>
                </a:cubicBezTo>
                <a:cubicBezTo>
                  <a:pt x="25" y="0"/>
                  <a:pt x="20" y="0"/>
                  <a:pt x="20" y="0"/>
                </a:cubicBezTo>
                <a:cubicBezTo>
                  <a:pt x="19" y="0"/>
                  <a:pt x="19" y="0"/>
                  <a:pt x="19" y="0"/>
                </a:cubicBezTo>
                <a:cubicBezTo>
                  <a:pt x="19" y="5"/>
                  <a:pt x="18" y="9"/>
                  <a:pt x="18" y="9"/>
                </a:cubicBezTo>
                <a:cubicBezTo>
                  <a:pt x="18" y="9"/>
                  <a:pt x="11" y="9"/>
                  <a:pt x="9" y="9"/>
                </a:cubicBezTo>
                <a:cubicBezTo>
                  <a:pt x="9" y="9"/>
                  <a:pt x="7" y="10"/>
                  <a:pt x="6" y="10"/>
                </a:cubicBezTo>
                <a:cubicBezTo>
                  <a:pt x="6" y="10"/>
                  <a:pt x="5" y="11"/>
                  <a:pt x="5" y="11"/>
                </a:cubicBezTo>
                <a:cubicBezTo>
                  <a:pt x="4" y="12"/>
                  <a:pt x="7" y="13"/>
                  <a:pt x="7" y="15"/>
                </a:cubicBezTo>
                <a:cubicBezTo>
                  <a:pt x="8" y="16"/>
                  <a:pt x="3" y="16"/>
                  <a:pt x="4" y="18"/>
                </a:cubicBezTo>
                <a:cubicBezTo>
                  <a:pt x="4" y="20"/>
                  <a:pt x="2" y="21"/>
                  <a:pt x="1" y="22"/>
                </a:cubicBezTo>
                <a:cubicBezTo>
                  <a:pt x="0" y="23"/>
                  <a:pt x="4" y="27"/>
                  <a:pt x="4" y="28"/>
                </a:cubicBezTo>
                <a:cubicBezTo>
                  <a:pt x="4" y="29"/>
                  <a:pt x="5" y="31"/>
                  <a:pt x="9" y="34"/>
                </a:cubicBezTo>
                <a:cubicBezTo>
                  <a:pt x="13" y="38"/>
                  <a:pt x="11" y="39"/>
                  <a:pt x="16" y="43"/>
                </a:cubicBezTo>
                <a:cubicBezTo>
                  <a:pt x="17" y="42"/>
                  <a:pt x="18" y="41"/>
                  <a:pt x="19" y="4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3"/>
          <p:cNvSpPr/>
          <p:nvPr/>
        </p:nvSpPr>
        <p:spPr bwMode="auto">
          <a:xfrm>
            <a:off x="4403205" y="3100835"/>
            <a:ext cx="42863" cy="28575"/>
          </a:xfrm>
          <a:custGeom>
            <a:avLst/>
            <a:gdLst>
              <a:gd name="T0" fmla="*/ 14 w 15"/>
              <a:gd name="T1" fmla="*/ 9 h 10"/>
              <a:gd name="T2" fmla="*/ 15 w 15"/>
              <a:gd name="T3" fmla="*/ 0 h 10"/>
              <a:gd name="T4" fmla="*/ 13 w 15"/>
              <a:gd name="T5" fmla="*/ 1 h 10"/>
              <a:gd name="T6" fmla="*/ 3 w 15"/>
              <a:gd name="T7" fmla="*/ 1 h 10"/>
              <a:gd name="T8" fmla="*/ 4 w 15"/>
              <a:gd name="T9" fmla="*/ 1 h 10"/>
              <a:gd name="T10" fmla="*/ 2 w 15"/>
              <a:gd name="T11" fmla="*/ 5 h 10"/>
              <a:gd name="T12" fmla="*/ 2 w 15"/>
              <a:gd name="T13" fmla="*/ 8 h 10"/>
              <a:gd name="T14" fmla="*/ 2 w 15"/>
              <a:gd name="T15" fmla="*/ 10 h 10"/>
              <a:gd name="T16" fmla="*/ 5 w 15"/>
              <a:gd name="T17" fmla="*/ 9 h 10"/>
              <a:gd name="T18" fmla="*/ 14 w 15"/>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4" y="9"/>
                </a:moveTo>
                <a:cubicBezTo>
                  <a:pt x="14" y="9"/>
                  <a:pt x="15" y="5"/>
                  <a:pt x="15" y="0"/>
                </a:cubicBezTo>
                <a:cubicBezTo>
                  <a:pt x="13" y="1"/>
                  <a:pt x="13" y="1"/>
                  <a:pt x="13" y="1"/>
                </a:cubicBezTo>
                <a:cubicBezTo>
                  <a:pt x="3" y="1"/>
                  <a:pt x="3" y="1"/>
                  <a:pt x="3" y="1"/>
                </a:cubicBezTo>
                <a:cubicBezTo>
                  <a:pt x="3" y="1"/>
                  <a:pt x="3" y="1"/>
                  <a:pt x="4" y="1"/>
                </a:cubicBezTo>
                <a:cubicBezTo>
                  <a:pt x="5" y="2"/>
                  <a:pt x="4" y="5"/>
                  <a:pt x="2" y="5"/>
                </a:cubicBezTo>
                <a:cubicBezTo>
                  <a:pt x="0" y="6"/>
                  <a:pt x="0" y="8"/>
                  <a:pt x="2" y="8"/>
                </a:cubicBezTo>
                <a:cubicBezTo>
                  <a:pt x="3" y="8"/>
                  <a:pt x="2" y="9"/>
                  <a:pt x="2" y="10"/>
                </a:cubicBezTo>
                <a:cubicBezTo>
                  <a:pt x="3" y="10"/>
                  <a:pt x="5" y="9"/>
                  <a:pt x="5" y="9"/>
                </a:cubicBezTo>
                <a:cubicBezTo>
                  <a:pt x="7" y="9"/>
                  <a:pt x="14" y="9"/>
                  <a:pt x="14" y="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4"/>
          <p:cNvSpPr/>
          <p:nvPr/>
        </p:nvSpPr>
        <p:spPr bwMode="auto">
          <a:xfrm>
            <a:off x="4438130" y="3073848"/>
            <a:ext cx="139700" cy="173038"/>
          </a:xfrm>
          <a:custGeom>
            <a:avLst/>
            <a:gdLst>
              <a:gd name="T0" fmla="*/ 13 w 49"/>
              <a:gd name="T1" fmla="*/ 57 h 61"/>
              <a:gd name="T2" fmla="*/ 18 w 49"/>
              <a:gd name="T3" fmla="*/ 58 h 61"/>
              <a:gd name="T4" fmla="*/ 23 w 49"/>
              <a:gd name="T5" fmla="*/ 58 h 61"/>
              <a:gd name="T6" fmla="*/ 26 w 49"/>
              <a:gd name="T7" fmla="*/ 58 h 61"/>
              <a:gd name="T8" fmla="*/ 30 w 49"/>
              <a:gd name="T9" fmla="*/ 54 h 61"/>
              <a:gd name="T10" fmla="*/ 33 w 49"/>
              <a:gd name="T11" fmla="*/ 49 h 61"/>
              <a:gd name="T12" fmla="*/ 33 w 49"/>
              <a:gd name="T13" fmla="*/ 37 h 61"/>
              <a:gd name="T14" fmla="*/ 39 w 49"/>
              <a:gd name="T15" fmla="*/ 30 h 61"/>
              <a:gd name="T16" fmla="*/ 45 w 49"/>
              <a:gd name="T17" fmla="*/ 15 h 61"/>
              <a:gd name="T18" fmla="*/ 47 w 49"/>
              <a:gd name="T19" fmla="*/ 8 h 61"/>
              <a:gd name="T20" fmla="*/ 48 w 49"/>
              <a:gd name="T21" fmla="*/ 1 h 61"/>
              <a:gd name="T22" fmla="*/ 48 w 49"/>
              <a:gd name="T23" fmla="*/ 1 h 61"/>
              <a:gd name="T24" fmla="*/ 42 w 49"/>
              <a:gd name="T25" fmla="*/ 0 h 61"/>
              <a:gd name="T26" fmla="*/ 39 w 49"/>
              <a:gd name="T27" fmla="*/ 1 h 61"/>
              <a:gd name="T28" fmla="*/ 35 w 49"/>
              <a:gd name="T29" fmla="*/ 2 h 61"/>
              <a:gd name="T30" fmla="*/ 34 w 49"/>
              <a:gd name="T31" fmla="*/ 7 h 61"/>
              <a:gd name="T32" fmla="*/ 32 w 49"/>
              <a:gd name="T33" fmla="*/ 14 h 61"/>
              <a:gd name="T34" fmla="*/ 22 w 49"/>
              <a:gd name="T35" fmla="*/ 10 h 61"/>
              <a:gd name="T36" fmla="*/ 14 w 49"/>
              <a:gd name="T37" fmla="*/ 10 h 61"/>
              <a:gd name="T38" fmla="*/ 13 w 49"/>
              <a:gd name="T39" fmla="*/ 17 h 61"/>
              <a:gd name="T40" fmla="*/ 20 w 49"/>
              <a:gd name="T41" fmla="*/ 17 h 61"/>
              <a:gd name="T42" fmla="*/ 19 w 49"/>
              <a:gd name="T43" fmla="*/ 23 h 61"/>
              <a:gd name="T44" fmla="*/ 21 w 49"/>
              <a:gd name="T45" fmla="*/ 28 h 61"/>
              <a:gd name="T46" fmla="*/ 22 w 49"/>
              <a:gd name="T47" fmla="*/ 36 h 61"/>
              <a:gd name="T48" fmla="*/ 20 w 49"/>
              <a:gd name="T49" fmla="*/ 44 h 61"/>
              <a:gd name="T50" fmla="*/ 15 w 49"/>
              <a:gd name="T51" fmla="*/ 43 h 61"/>
              <a:gd name="T52" fmla="*/ 11 w 49"/>
              <a:gd name="T53" fmla="*/ 39 h 61"/>
              <a:gd name="T54" fmla="*/ 8 w 49"/>
              <a:gd name="T55" fmla="*/ 42 h 61"/>
              <a:gd name="T56" fmla="*/ 4 w 49"/>
              <a:gd name="T57" fmla="*/ 45 h 61"/>
              <a:gd name="T58" fmla="*/ 3 w 49"/>
              <a:gd name="T59" fmla="*/ 51 h 61"/>
              <a:gd name="T60" fmla="*/ 0 w 49"/>
              <a:gd name="T61" fmla="*/ 53 h 61"/>
              <a:gd name="T62" fmla="*/ 1 w 49"/>
              <a:gd name="T63" fmla="*/ 53 h 61"/>
              <a:gd name="T64" fmla="*/ 7 w 49"/>
              <a:gd name="T65" fmla="*/ 61 h 61"/>
              <a:gd name="T66" fmla="*/ 13 w 49"/>
              <a:gd name="T67"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61">
                <a:moveTo>
                  <a:pt x="13" y="57"/>
                </a:moveTo>
                <a:cubicBezTo>
                  <a:pt x="14" y="58"/>
                  <a:pt x="15" y="60"/>
                  <a:pt x="18" y="58"/>
                </a:cubicBezTo>
                <a:cubicBezTo>
                  <a:pt x="20" y="56"/>
                  <a:pt x="23" y="56"/>
                  <a:pt x="23" y="58"/>
                </a:cubicBezTo>
                <a:cubicBezTo>
                  <a:pt x="23" y="60"/>
                  <a:pt x="24" y="60"/>
                  <a:pt x="26" y="58"/>
                </a:cubicBezTo>
                <a:cubicBezTo>
                  <a:pt x="28" y="56"/>
                  <a:pt x="30" y="58"/>
                  <a:pt x="30" y="54"/>
                </a:cubicBezTo>
                <a:cubicBezTo>
                  <a:pt x="30" y="50"/>
                  <a:pt x="33" y="53"/>
                  <a:pt x="33" y="49"/>
                </a:cubicBezTo>
                <a:cubicBezTo>
                  <a:pt x="33" y="44"/>
                  <a:pt x="33" y="39"/>
                  <a:pt x="33" y="37"/>
                </a:cubicBezTo>
                <a:cubicBezTo>
                  <a:pt x="33" y="35"/>
                  <a:pt x="39" y="33"/>
                  <a:pt x="39" y="30"/>
                </a:cubicBezTo>
                <a:cubicBezTo>
                  <a:pt x="39" y="26"/>
                  <a:pt x="45" y="19"/>
                  <a:pt x="45" y="15"/>
                </a:cubicBezTo>
                <a:cubicBezTo>
                  <a:pt x="45" y="11"/>
                  <a:pt x="46" y="10"/>
                  <a:pt x="47" y="8"/>
                </a:cubicBezTo>
                <a:cubicBezTo>
                  <a:pt x="48" y="6"/>
                  <a:pt x="49" y="4"/>
                  <a:pt x="48" y="1"/>
                </a:cubicBezTo>
                <a:cubicBezTo>
                  <a:pt x="48" y="1"/>
                  <a:pt x="48" y="1"/>
                  <a:pt x="48" y="1"/>
                </a:cubicBezTo>
                <a:cubicBezTo>
                  <a:pt x="42" y="0"/>
                  <a:pt x="42" y="0"/>
                  <a:pt x="42" y="0"/>
                </a:cubicBezTo>
                <a:cubicBezTo>
                  <a:pt x="39" y="1"/>
                  <a:pt x="39" y="1"/>
                  <a:pt x="39" y="1"/>
                </a:cubicBezTo>
                <a:cubicBezTo>
                  <a:pt x="35" y="2"/>
                  <a:pt x="35" y="2"/>
                  <a:pt x="35" y="2"/>
                </a:cubicBezTo>
                <a:cubicBezTo>
                  <a:pt x="35" y="2"/>
                  <a:pt x="36" y="5"/>
                  <a:pt x="34" y="7"/>
                </a:cubicBezTo>
                <a:cubicBezTo>
                  <a:pt x="32" y="9"/>
                  <a:pt x="32" y="14"/>
                  <a:pt x="32" y="14"/>
                </a:cubicBezTo>
                <a:cubicBezTo>
                  <a:pt x="32" y="14"/>
                  <a:pt x="24" y="10"/>
                  <a:pt x="22" y="10"/>
                </a:cubicBezTo>
                <a:cubicBezTo>
                  <a:pt x="21" y="10"/>
                  <a:pt x="18" y="10"/>
                  <a:pt x="14" y="10"/>
                </a:cubicBezTo>
                <a:cubicBezTo>
                  <a:pt x="14" y="13"/>
                  <a:pt x="13" y="16"/>
                  <a:pt x="13" y="17"/>
                </a:cubicBezTo>
                <a:cubicBezTo>
                  <a:pt x="13" y="19"/>
                  <a:pt x="18" y="16"/>
                  <a:pt x="20" y="17"/>
                </a:cubicBezTo>
                <a:cubicBezTo>
                  <a:pt x="22" y="19"/>
                  <a:pt x="22" y="22"/>
                  <a:pt x="19" y="23"/>
                </a:cubicBezTo>
                <a:cubicBezTo>
                  <a:pt x="17" y="24"/>
                  <a:pt x="19" y="27"/>
                  <a:pt x="21" y="28"/>
                </a:cubicBezTo>
                <a:cubicBezTo>
                  <a:pt x="23" y="30"/>
                  <a:pt x="22" y="32"/>
                  <a:pt x="22" y="36"/>
                </a:cubicBezTo>
                <a:cubicBezTo>
                  <a:pt x="22" y="39"/>
                  <a:pt x="22" y="43"/>
                  <a:pt x="20" y="44"/>
                </a:cubicBezTo>
                <a:cubicBezTo>
                  <a:pt x="18" y="44"/>
                  <a:pt x="17" y="42"/>
                  <a:pt x="15" y="43"/>
                </a:cubicBezTo>
                <a:cubicBezTo>
                  <a:pt x="13" y="43"/>
                  <a:pt x="13" y="39"/>
                  <a:pt x="11" y="39"/>
                </a:cubicBezTo>
                <a:cubicBezTo>
                  <a:pt x="10" y="39"/>
                  <a:pt x="10" y="42"/>
                  <a:pt x="8" y="42"/>
                </a:cubicBezTo>
                <a:cubicBezTo>
                  <a:pt x="6" y="42"/>
                  <a:pt x="3" y="42"/>
                  <a:pt x="4" y="45"/>
                </a:cubicBezTo>
                <a:cubicBezTo>
                  <a:pt x="5" y="49"/>
                  <a:pt x="7" y="51"/>
                  <a:pt x="3" y="51"/>
                </a:cubicBezTo>
                <a:cubicBezTo>
                  <a:pt x="2" y="51"/>
                  <a:pt x="1" y="52"/>
                  <a:pt x="0" y="53"/>
                </a:cubicBezTo>
                <a:cubicBezTo>
                  <a:pt x="0" y="53"/>
                  <a:pt x="0" y="53"/>
                  <a:pt x="1" y="53"/>
                </a:cubicBezTo>
                <a:cubicBezTo>
                  <a:pt x="4" y="56"/>
                  <a:pt x="5" y="58"/>
                  <a:pt x="7" y="61"/>
                </a:cubicBezTo>
                <a:cubicBezTo>
                  <a:pt x="9" y="59"/>
                  <a:pt x="12" y="57"/>
                  <a:pt x="13" y="5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5"/>
          <p:cNvSpPr/>
          <p:nvPr/>
        </p:nvSpPr>
        <p:spPr bwMode="auto">
          <a:xfrm>
            <a:off x="4636567" y="2676973"/>
            <a:ext cx="325438" cy="401638"/>
          </a:xfrm>
          <a:custGeom>
            <a:avLst/>
            <a:gdLst>
              <a:gd name="T0" fmla="*/ 86 w 114"/>
              <a:gd name="T1" fmla="*/ 7 h 141"/>
              <a:gd name="T2" fmla="*/ 78 w 114"/>
              <a:gd name="T3" fmla="*/ 9 h 141"/>
              <a:gd name="T4" fmla="*/ 66 w 114"/>
              <a:gd name="T5" fmla="*/ 7 h 141"/>
              <a:gd name="T6" fmla="*/ 21 w 114"/>
              <a:gd name="T7" fmla="*/ 9 h 141"/>
              <a:gd name="T8" fmla="*/ 15 w 114"/>
              <a:gd name="T9" fmla="*/ 24 h 141"/>
              <a:gd name="T10" fmla="*/ 14 w 114"/>
              <a:gd name="T11" fmla="*/ 53 h 141"/>
              <a:gd name="T12" fmla="*/ 6 w 114"/>
              <a:gd name="T13" fmla="*/ 61 h 141"/>
              <a:gd name="T14" fmla="*/ 2 w 114"/>
              <a:gd name="T15" fmla="*/ 72 h 141"/>
              <a:gd name="T16" fmla="*/ 4 w 114"/>
              <a:gd name="T17" fmla="*/ 80 h 141"/>
              <a:gd name="T18" fmla="*/ 7 w 114"/>
              <a:gd name="T19" fmla="*/ 88 h 141"/>
              <a:gd name="T20" fmla="*/ 13 w 114"/>
              <a:gd name="T21" fmla="*/ 100 h 141"/>
              <a:gd name="T22" fmla="*/ 15 w 114"/>
              <a:gd name="T23" fmla="*/ 103 h 141"/>
              <a:gd name="T24" fmla="*/ 21 w 114"/>
              <a:gd name="T25" fmla="*/ 108 h 141"/>
              <a:gd name="T26" fmla="*/ 28 w 114"/>
              <a:gd name="T27" fmla="*/ 116 h 141"/>
              <a:gd name="T28" fmla="*/ 35 w 114"/>
              <a:gd name="T29" fmla="*/ 124 h 141"/>
              <a:gd name="T30" fmla="*/ 39 w 114"/>
              <a:gd name="T31" fmla="*/ 130 h 141"/>
              <a:gd name="T32" fmla="*/ 46 w 114"/>
              <a:gd name="T33" fmla="*/ 133 h 141"/>
              <a:gd name="T34" fmla="*/ 53 w 114"/>
              <a:gd name="T35" fmla="*/ 133 h 141"/>
              <a:gd name="T36" fmla="*/ 66 w 114"/>
              <a:gd name="T37" fmla="*/ 138 h 141"/>
              <a:gd name="T38" fmla="*/ 76 w 114"/>
              <a:gd name="T39" fmla="*/ 138 h 141"/>
              <a:gd name="T40" fmla="*/ 82 w 114"/>
              <a:gd name="T41" fmla="*/ 135 h 141"/>
              <a:gd name="T42" fmla="*/ 89 w 114"/>
              <a:gd name="T43" fmla="*/ 131 h 141"/>
              <a:gd name="T44" fmla="*/ 94 w 114"/>
              <a:gd name="T45" fmla="*/ 132 h 141"/>
              <a:gd name="T46" fmla="*/ 88 w 114"/>
              <a:gd name="T47" fmla="*/ 121 h 141"/>
              <a:gd name="T48" fmla="*/ 76 w 114"/>
              <a:gd name="T49" fmla="*/ 110 h 141"/>
              <a:gd name="T50" fmla="*/ 83 w 114"/>
              <a:gd name="T51" fmla="*/ 105 h 141"/>
              <a:gd name="T52" fmla="*/ 86 w 114"/>
              <a:gd name="T53" fmla="*/ 91 h 141"/>
              <a:gd name="T54" fmla="*/ 91 w 114"/>
              <a:gd name="T55" fmla="*/ 81 h 141"/>
              <a:gd name="T56" fmla="*/ 98 w 114"/>
              <a:gd name="T57" fmla="*/ 72 h 141"/>
              <a:gd name="T58" fmla="*/ 101 w 114"/>
              <a:gd name="T59" fmla="*/ 55 h 141"/>
              <a:gd name="T60" fmla="*/ 107 w 114"/>
              <a:gd name="T61" fmla="*/ 44 h 141"/>
              <a:gd name="T62" fmla="*/ 110 w 114"/>
              <a:gd name="T63" fmla="*/ 34 h 141"/>
              <a:gd name="T64" fmla="*/ 104 w 114"/>
              <a:gd name="T65" fmla="*/ 12 h 141"/>
              <a:gd name="T66" fmla="*/ 94 w 114"/>
              <a:gd name="T67" fmla="*/ 0 h 141"/>
              <a:gd name="T68" fmla="*/ 90 w 114"/>
              <a:gd name="T69" fmla="*/ 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41">
                <a:moveTo>
                  <a:pt x="90" y="3"/>
                </a:moveTo>
                <a:cubicBezTo>
                  <a:pt x="88" y="3"/>
                  <a:pt x="89" y="7"/>
                  <a:pt x="86" y="7"/>
                </a:cubicBezTo>
                <a:cubicBezTo>
                  <a:pt x="83" y="7"/>
                  <a:pt x="84" y="11"/>
                  <a:pt x="82" y="11"/>
                </a:cubicBezTo>
                <a:cubicBezTo>
                  <a:pt x="80" y="11"/>
                  <a:pt x="78" y="9"/>
                  <a:pt x="78" y="9"/>
                </a:cubicBezTo>
                <a:cubicBezTo>
                  <a:pt x="69" y="9"/>
                  <a:pt x="69" y="9"/>
                  <a:pt x="69" y="9"/>
                </a:cubicBezTo>
                <a:cubicBezTo>
                  <a:pt x="69" y="9"/>
                  <a:pt x="67" y="7"/>
                  <a:pt x="66" y="7"/>
                </a:cubicBezTo>
                <a:cubicBezTo>
                  <a:pt x="65" y="8"/>
                  <a:pt x="63" y="9"/>
                  <a:pt x="63" y="9"/>
                </a:cubicBezTo>
                <a:cubicBezTo>
                  <a:pt x="21" y="9"/>
                  <a:pt x="21" y="9"/>
                  <a:pt x="21" y="9"/>
                </a:cubicBezTo>
                <a:cubicBezTo>
                  <a:pt x="21" y="17"/>
                  <a:pt x="21" y="24"/>
                  <a:pt x="21" y="24"/>
                </a:cubicBezTo>
                <a:cubicBezTo>
                  <a:pt x="15" y="24"/>
                  <a:pt x="15" y="24"/>
                  <a:pt x="15" y="24"/>
                </a:cubicBezTo>
                <a:cubicBezTo>
                  <a:pt x="15" y="46"/>
                  <a:pt x="15" y="46"/>
                  <a:pt x="15" y="46"/>
                </a:cubicBezTo>
                <a:cubicBezTo>
                  <a:pt x="15" y="46"/>
                  <a:pt x="15" y="53"/>
                  <a:pt x="14" y="53"/>
                </a:cubicBezTo>
                <a:cubicBezTo>
                  <a:pt x="13" y="54"/>
                  <a:pt x="8" y="55"/>
                  <a:pt x="8" y="57"/>
                </a:cubicBezTo>
                <a:cubicBezTo>
                  <a:pt x="8" y="59"/>
                  <a:pt x="8" y="61"/>
                  <a:pt x="6" y="61"/>
                </a:cubicBezTo>
                <a:cubicBezTo>
                  <a:pt x="4" y="62"/>
                  <a:pt x="6" y="66"/>
                  <a:pt x="3" y="66"/>
                </a:cubicBezTo>
                <a:cubicBezTo>
                  <a:pt x="0" y="66"/>
                  <a:pt x="4" y="70"/>
                  <a:pt x="2" y="72"/>
                </a:cubicBezTo>
                <a:cubicBezTo>
                  <a:pt x="1" y="73"/>
                  <a:pt x="1" y="75"/>
                  <a:pt x="3" y="75"/>
                </a:cubicBezTo>
                <a:cubicBezTo>
                  <a:pt x="5" y="75"/>
                  <a:pt x="4" y="78"/>
                  <a:pt x="4" y="80"/>
                </a:cubicBezTo>
                <a:cubicBezTo>
                  <a:pt x="4" y="83"/>
                  <a:pt x="8" y="85"/>
                  <a:pt x="8" y="85"/>
                </a:cubicBezTo>
                <a:cubicBezTo>
                  <a:pt x="7" y="88"/>
                  <a:pt x="7" y="88"/>
                  <a:pt x="7" y="88"/>
                </a:cubicBezTo>
                <a:cubicBezTo>
                  <a:pt x="7" y="88"/>
                  <a:pt x="12" y="93"/>
                  <a:pt x="12" y="94"/>
                </a:cubicBezTo>
                <a:cubicBezTo>
                  <a:pt x="13" y="96"/>
                  <a:pt x="15" y="99"/>
                  <a:pt x="13" y="100"/>
                </a:cubicBezTo>
                <a:cubicBezTo>
                  <a:pt x="10" y="102"/>
                  <a:pt x="12" y="103"/>
                  <a:pt x="12" y="103"/>
                </a:cubicBezTo>
                <a:cubicBezTo>
                  <a:pt x="15" y="103"/>
                  <a:pt x="15" y="103"/>
                  <a:pt x="15" y="103"/>
                </a:cubicBezTo>
                <a:cubicBezTo>
                  <a:pt x="15" y="105"/>
                  <a:pt x="15" y="105"/>
                  <a:pt x="15" y="105"/>
                </a:cubicBezTo>
                <a:cubicBezTo>
                  <a:pt x="15" y="105"/>
                  <a:pt x="19" y="105"/>
                  <a:pt x="21" y="108"/>
                </a:cubicBezTo>
                <a:cubicBezTo>
                  <a:pt x="23" y="111"/>
                  <a:pt x="24" y="111"/>
                  <a:pt x="24" y="112"/>
                </a:cubicBezTo>
                <a:cubicBezTo>
                  <a:pt x="24" y="114"/>
                  <a:pt x="26" y="114"/>
                  <a:pt x="28" y="116"/>
                </a:cubicBezTo>
                <a:cubicBezTo>
                  <a:pt x="31" y="118"/>
                  <a:pt x="31" y="119"/>
                  <a:pt x="31" y="121"/>
                </a:cubicBezTo>
                <a:cubicBezTo>
                  <a:pt x="31" y="122"/>
                  <a:pt x="35" y="124"/>
                  <a:pt x="35" y="124"/>
                </a:cubicBezTo>
                <a:cubicBezTo>
                  <a:pt x="37" y="128"/>
                  <a:pt x="37" y="128"/>
                  <a:pt x="37" y="128"/>
                </a:cubicBezTo>
                <a:cubicBezTo>
                  <a:pt x="38" y="129"/>
                  <a:pt x="38" y="129"/>
                  <a:pt x="39" y="130"/>
                </a:cubicBezTo>
                <a:cubicBezTo>
                  <a:pt x="40" y="132"/>
                  <a:pt x="42" y="133"/>
                  <a:pt x="42" y="133"/>
                </a:cubicBezTo>
                <a:cubicBezTo>
                  <a:pt x="42" y="133"/>
                  <a:pt x="44" y="135"/>
                  <a:pt x="46" y="133"/>
                </a:cubicBezTo>
                <a:cubicBezTo>
                  <a:pt x="48" y="132"/>
                  <a:pt x="50" y="134"/>
                  <a:pt x="50" y="134"/>
                </a:cubicBezTo>
                <a:cubicBezTo>
                  <a:pt x="50" y="134"/>
                  <a:pt x="52" y="132"/>
                  <a:pt x="53" y="133"/>
                </a:cubicBezTo>
                <a:cubicBezTo>
                  <a:pt x="54" y="133"/>
                  <a:pt x="58" y="137"/>
                  <a:pt x="61" y="140"/>
                </a:cubicBezTo>
                <a:cubicBezTo>
                  <a:pt x="62" y="139"/>
                  <a:pt x="65" y="138"/>
                  <a:pt x="66" y="138"/>
                </a:cubicBezTo>
                <a:cubicBezTo>
                  <a:pt x="68" y="138"/>
                  <a:pt x="70" y="141"/>
                  <a:pt x="71" y="140"/>
                </a:cubicBezTo>
                <a:cubicBezTo>
                  <a:pt x="71" y="139"/>
                  <a:pt x="74" y="137"/>
                  <a:pt x="76" y="138"/>
                </a:cubicBezTo>
                <a:cubicBezTo>
                  <a:pt x="77" y="139"/>
                  <a:pt x="80" y="139"/>
                  <a:pt x="80" y="138"/>
                </a:cubicBezTo>
                <a:cubicBezTo>
                  <a:pt x="80" y="137"/>
                  <a:pt x="81" y="136"/>
                  <a:pt x="82" y="135"/>
                </a:cubicBezTo>
                <a:cubicBezTo>
                  <a:pt x="83" y="135"/>
                  <a:pt x="83" y="135"/>
                  <a:pt x="83" y="134"/>
                </a:cubicBezTo>
                <a:cubicBezTo>
                  <a:pt x="83" y="133"/>
                  <a:pt x="87" y="131"/>
                  <a:pt x="89" y="131"/>
                </a:cubicBezTo>
                <a:cubicBezTo>
                  <a:pt x="90" y="130"/>
                  <a:pt x="92" y="130"/>
                  <a:pt x="93" y="131"/>
                </a:cubicBezTo>
                <a:cubicBezTo>
                  <a:pt x="93" y="132"/>
                  <a:pt x="94" y="132"/>
                  <a:pt x="94" y="132"/>
                </a:cubicBezTo>
                <a:cubicBezTo>
                  <a:pt x="95" y="128"/>
                  <a:pt x="96" y="126"/>
                  <a:pt x="95" y="126"/>
                </a:cubicBezTo>
                <a:cubicBezTo>
                  <a:pt x="93" y="126"/>
                  <a:pt x="89" y="124"/>
                  <a:pt x="88" y="121"/>
                </a:cubicBezTo>
                <a:cubicBezTo>
                  <a:pt x="87" y="118"/>
                  <a:pt x="83" y="115"/>
                  <a:pt x="82" y="113"/>
                </a:cubicBezTo>
                <a:cubicBezTo>
                  <a:pt x="81" y="111"/>
                  <a:pt x="77" y="112"/>
                  <a:pt x="76" y="110"/>
                </a:cubicBezTo>
                <a:cubicBezTo>
                  <a:pt x="75" y="108"/>
                  <a:pt x="77" y="108"/>
                  <a:pt x="77" y="106"/>
                </a:cubicBezTo>
                <a:cubicBezTo>
                  <a:pt x="77" y="104"/>
                  <a:pt x="82" y="105"/>
                  <a:pt x="83" y="105"/>
                </a:cubicBezTo>
                <a:cubicBezTo>
                  <a:pt x="83" y="104"/>
                  <a:pt x="84" y="100"/>
                  <a:pt x="84" y="97"/>
                </a:cubicBezTo>
                <a:cubicBezTo>
                  <a:pt x="84" y="95"/>
                  <a:pt x="87" y="92"/>
                  <a:pt x="86" y="91"/>
                </a:cubicBezTo>
                <a:cubicBezTo>
                  <a:pt x="84" y="89"/>
                  <a:pt x="87" y="89"/>
                  <a:pt x="89" y="88"/>
                </a:cubicBezTo>
                <a:cubicBezTo>
                  <a:pt x="90" y="86"/>
                  <a:pt x="89" y="83"/>
                  <a:pt x="91" y="81"/>
                </a:cubicBezTo>
                <a:cubicBezTo>
                  <a:pt x="92" y="79"/>
                  <a:pt x="94" y="76"/>
                  <a:pt x="95" y="76"/>
                </a:cubicBezTo>
                <a:cubicBezTo>
                  <a:pt x="96" y="76"/>
                  <a:pt x="98" y="74"/>
                  <a:pt x="98" y="72"/>
                </a:cubicBezTo>
                <a:cubicBezTo>
                  <a:pt x="98" y="71"/>
                  <a:pt x="101" y="67"/>
                  <a:pt x="101" y="64"/>
                </a:cubicBezTo>
                <a:cubicBezTo>
                  <a:pt x="100" y="61"/>
                  <a:pt x="99" y="58"/>
                  <a:pt x="101" y="55"/>
                </a:cubicBezTo>
                <a:cubicBezTo>
                  <a:pt x="103" y="52"/>
                  <a:pt x="104" y="50"/>
                  <a:pt x="104" y="48"/>
                </a:cubicBezTo>
                <a:cubicBezTo>
                  <a:pt x="103" y="46"/>
                  <a:pt x="106" y="46"/>
                  <a:pt x="107" y="44"/>
                </a:cubicBezTo>
                <a:cubicBezTo>
                  <a:pt x="108" y="43"/>
                  <a:pt x="111" y="42"/>
                  <a:pt x="114" y="38"/>
                </a:cubicBezTo>
                <a:cubicBezTo>
                  <a:pt x="112" y="36"/>
                  <a:pt x="111" y="35"/>
                  <a:pt x="110" y="34"/>
                </a:cubicBezTo>
                <a:cubicBezTo>
                  <a:pt x="107" y="33"/>
                  <a:pt x="106" y="29"/>
                  <a:pt x="106" y="24"/>
                </a:cubicBezTo>
                <a:cubicBezTo>
                  <a:pt x="106" y="18"/>
                  <a:pt x="104" y="14"/>
                  <a:pt x="104" y="12"/>
                </a:cubicBezTo>
                <a:cubicBezTo>
                  <a:pt x="104" y="10"/>
                  <a:pt x="101" y="7"/>
                  <a:pt x="98" y="5"/>
                </a:cubicBezTo>
                <a:cubicBezTo>
                  <a:pt x="96" y="4"/>
                  <a:pt x="95" y="2"/>
                  <a:pt x="94" y="0"/>
                </a:cubicBezTo>
                <a:cubicBezTo>
                  <a:pt x="94" y="0"/>
                  <a:pt x="94" y="0"/>
                  <a:pt x="94" y="0"/>
                </a:cubicBezTo>
                <a:cubicBezTo>
                  <a:pt x="92" y="3"/>
                  <a:pt x="92" y="3"/>
                  <a:pt x="90"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6"/>
          <p:cNvSpPr/>
          <p:nvPr/>
        </p:nvSpPr>
        <p:spPr bwMode="auto">
          <a:xfrm>
            <a:off x="5022330" y="2894460"/>
            <a:ext cx="39688" cy="36513"/>
          </a:xfrm>
          <a:custGeom>
            <a:avLst/>
            <a:gdLst>
              <a:gd name="T0" fmla="*/ 5 w 14"/>
              <a:gd name="T1" fmla="*/ 2 h 13"/>
              <a:gd name="T2" fmla="*/ 2 w 14"/>
              <a:gd name="T3" fmla="*/ 6 h 13"/>
              <a:gd name="T4" fmla="*/ 2 w 14"/>
              <a:gd name="T5" fmla="*/ 12 h 13"/>
              <a:gd name="T6" fmla="*/ 6 w 14"/>
              <a:gd name="T7" fmla="*/ 12 h 13"/>
              <a:gd name="T8" fmla="*/ 9 w 14"/>
              <a:gd name="T9" fmla="*/ 13 h 13"/>
              <a:gd name="T10" fmla="*/ 12 w 14"/>
              <a:gd name="T11" fmla="*/ 10 h 13"/>
              <a:gd name="T12" fmla="*/ 8 w 14"/>
              <a:gd name="T13" fmla="*/ 8 h 13"/>
              <a:gd name="T14" fmla="*/ 12 w 14"/>
              <a:gd name="T15" fmla="*/ 5 h 13"/>
              <a:gd name="T16" fmla="*/ 11 w 14"/>
              <a:gd name="T17" fmla="*/ 1 h 13"/>
              <a:gd name="T18" fmla="*/ 10 w 14"/>
              <a:gd name="T19" fmla="*/ 0 h 13"/>
              <a:gd name="T20" fmla="*/ 9 w 14"/>
              <a:gd name="T21" fmla="*/ 1 h 13"/>
              <a:gd name="T22" fmla="*/ 5 w 14"/>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3">
                <a:moveTo>
                  <a:pt x="5" y="2"/>
                </a:moveTo>
                <a:cubicBezTo>
                  <a:pt x="5" y="2"/>
                  <a:pt x="3" y="5"/>
                  <a:pt x="2" y="6"/>
                </a:cubicBezTo>
                <a:cubicBezTo>
                  <a:pt x="0" y="8"/>
                  <a:pt x="1" y="11"/>
                  <a:pt x="2" y="12"/>
                </a:cubicBezTo>
                <a:cubicBezTo>
                  <a:pt x="2" y="13"/>
                  <a:pt x="4" y="13"/>
                  <a:pt x="6" y="12"/>
                </a:cubicBezTo>
                <a:cubicBezTo>
                  <a:pt x="7" y="11"/>
                  <a:pt x="7" y="12"/>
                  <a:pt x="9" y="13"/>
                </a:cubicBezTo>
                <a:cubicBezTo>
                  <a:pt x="10" y="12"/>
                  <a:pt x="11" y="11"/>
                  <a:pt x="12" y="10"/>
                </a:cubicBezTo>
                <a:cubicBezTo>
                  <a:pt x="10" y="9"/>
                  <a:pt x="8" y="9"/>
                  <a:pt x="8" y="8"/>
                </a:cubicBezTo>
                <a:cubicBezTo>
                  <a:pt x="7" y="7"/>
                  <a:pt x="10" y="5"/>
                  <a:pt x="12" y="5"/>
                </a:cubicBezTo>
                <a:cubicBezTo>
                  <a:pt x="14" y="5"/>
                  <a:pt x="13" y="2"/>
                  <a:pt x="11" y="1"/>
                </a:cubicBezTo>
                <a:cubicBezTo>
                  <a:pt x="11" y="1"/>
                  <a:pt x="11" y="0"/>
                  <a:pt x="10" y="0"/>
                </a:cubicBezTo>
                <a:cubicBezTo>
                  <a:pt x="10" y="1"/>
                  <a:pt x="9" y="1"/>
                  <a:pt x="9" y="1"/>
                </a:cubicBezTo>
                <a:cubicBezTo>
                  <a:pt x="8" y="2"/>
                  <a:pt x="7" y="2"/>
                  <a:pt x="5"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7"/>
          <p:cNvSpPr/>
          <p:nvPr/>
        </p:nvSpPr>
        <p:spPr bwMode="auto">
          <a:xfrm>
            <a:off x="4919142" y="2784923"/>
            <a:ext cx="131763" cy="114300"/>
          </a:xfrm>
          <a:custGeom>
            <a:avLst/>
            <a:gdLst>
              <a:gd name="T0" fmla="*/ 8 w 46"/>
              <a:gd name="T1" fmla="*/ 6 h 40"/>
              <a:gd name="T2" fmla="*/ 5 w 46"/>
              <a:gd name="T3" fmla="*/ 10 h 40"/>
              <a:gd name="T4" fmla="*/ 2 w 46"/>
              <a:gd name="T5" fmla="*/ 17 h 40"/>
              <a:gd name="T6" fmla="*/ 2 w 46"/>
              <a:gd name="T7" fmla="*/ 26 h 40"/>
              <a:gd name="T8" fmla="*/ 7 w 46"/>
              <a:gd name="T9" fmla="*/ 27 h 40"/>
              <a:gd name="T10" fmla="*/ 9 w 46"/>
              <a:gd name="T11" fmla="*/ 24 h 40"/>
              <a:gd name="T12" fmla="*/ 13 w 46"/>
              <a:gd name="T13" fmla="*/ 24 h 40"/>
              <a:gd name="T14" fmla="*/ 17 w 46"/>
              <a:gd name="T15" fmla="*/ 25 h 40"/>
              <a:gd name="T16" fmla="*/ 20 w 46"/>
              <a:gd name="T17" fmla="*/ 25 h 40"/>
              <a:gd name="T18" fmla="*/ 27 w 46"/>
              <a:gd name="T19" fmla="*/ 25 h 40"/>
              <a:gd name="T20" fmla="*/ 41 w 46"/>
              <a:gd name="T21" fmla="*/ 39 h 40"/>
              <a:gd name="T22" fmla="*/ 41 w 46"/>
              <a:gd name="T23" fmla="*/ 40 h 40"/>
              <a:gd name="T24" fmla="*/ 45 w 46"/>
              <a:gd name="T25" fmla="*/ 39 h 40"/>
              <a:gd name="T26" fmla="*/ 46 w 46"/>
              <a:gd name="T27" fmla="*/ 38 h 40"/>
              <a:gd name="T28" fmla="*/ 39 w 46"/>
              <a:gd name="T29" fmla="*/ 30 h 40"/>
              <a:gd name="T30" fmla="*/ 28 w 46"/>
              <a:gd name="T31" fmla="*/ 22 h 40"/>
              <a:gd name="T32" fmla="*/ 24 w 46"/>
              <a:gd name="T33" fmla="*/ 18 h 40"/>
              <a:gd name="T34" fmla="*/ 19 w 46"/>
              <a:gd name="T35" fmla="*/ 8 h 40"/>
              <a:gd name="T36" fmla="*/ 15 w 46"/>
              <a:gd name="T37" fmla="*/ 0 h 40"/>
              <a:gd name="T38" fmla="*/ 8 w 46"/>
              <a:gd name="T3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40">
                <a:moveTo>
                  <a:pt x="8" y="6"/>
                </a:moveTo>
                <a:cubicBezTo>
                  <a:pt x="7" y="8"/>
                  <a:pt x="4" y="8"/>
                  <a:pt x="5" y="10"/>
                </a:cubicBezTo>
                <a:cubicBezTo>
                  <a:pt x="5" y="12"/>
                  <a:pt x="4" y="14"/>
                  <a:pt x="2" y="17"/>
                </a:cubicBezTo>
                <a:cubicBezTo>
                  <a:pt x="0" y="20"/>
                  <a:pt x="1" y="23"/>
                  <a:pt x="2" y="26"/>
                </a:cubicBezTo>
                <a:cubicBezTo>
                  <a:pt x="4" y="26"/>
                  <a:pt x="7" y="26"/>
                  <a:pt x="7" y="27"/>
                </a:cubicBezTo>
                <a:cubicBezTo>
                  <a:pt x="8" y="28"/>
                  <a:pt x="9" y="27"/>
                  <a:pt x="9" y="24"/>
                </a:cubicBezTo>
                <a:cubicBezTo>
                  <a:pt x="10" y="22"/>
                  <a:pt x="11" y="23"/>
                  <a:pt x="13" y="24"/>
                </a:cubicBezTo>
                <a:cubicBezTo>
                  <a:pt x="14" y="25"/>
                  <a:pt x="15" y="26"/>
                  <a:pt x="17" y="25"/>
                </a:cubicBezTo>
                <a:cubicBezTo>
                  <a:pt x="19" y="24"/>
                  <a:pt x="19" y="25"/>
                  <a:pt x="20" y="25"/>
                </a:cubicBezTo>
                <a:cubicBezTo>
                  <a:pt x="21" y="26"/>
                  <a:pt x="25" y="25"/>
                  <a:pt x="27" y="25"/>
                </a:cubicBezTo>
                <a:cubicBezTo>
                  <a:pt x="28" y="26"/>
                  <a:pt x="41" y="39"/>
                  <a:pt x="41" y="39"/>
                </a:cubicBezTo>
                <a:cubicBezTo>
                  <a:pt x="41" y="39"/>
                  <a:pt x="41" y="40"/>
                  <a:pt x="41" y="40"/>
                </a:cubicBezTo>
                <a:cubicBezTo>
                  <a:pt x="43" y="40"/>
                  <a:pt x="44" y="40"/>
                  <a:pt x="45" y="39"/>
                </a:cubicBezTo>
                <a:cubicBezTo>
                  <a:pt x="45" y="39"/>
                  <a:pt x="46" y="39"/>
                  <a:pt x="46" y="38"/>
                </a:cubicBezTo>
                <a:cubicBezTo>
                  <a:pt x="45" y="37"/>
                  <a:pt x="42" y="34"/>
                  <a:pt x="39" y="30"/>
                </a:cubicBezTo>
                <a:cubicBezTo>
                  <a:pt x="35" y="25"/>
                  <a:pt x="31" y="22"/>
                  <a:pt x="28" y="22"/>
                </a:cubicBezTo>
                <a:cubicBezTo>
                  <a:pt x="26" y="22"/>
                  <a:pt x="25" y="18"/>
                  <a:pt x="24" y="18"/>
                </a:cubicBezTo>
                <a:cubicBezTo>
                  <a:pt x="22" y="18"/>
                  <a:pt x="19" y="12"/>
                  <a:pt x="19" y="8"/>
                </a:cubicBezTo>
                <a:cubicBezTo>
                  <a:pt x="19" y="6"/>
                  <a:pt x="17" y="3"/>
                  <a:pt x="15" y="0"/>
                </a:cubicBezTo>
                <a:cubicBezTo>
                  <a:pt x="12" y="4"/>
                  <a:pt x="9" y="5"/>
                  <a:pt x="8"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8"/>
          <p:cNvSpPr/>
          <p:nvPr/>
        </p:nvSpPr>
        <p:spPr bwMode="auto">
          <a:xfrm>
            <a:off x="4850880" y="2848423"/>
            <a:ext cx="296863" cy="230188"/>
          </a:xfrm>
          <a:custGeom>
            <a:avLst/>
            <a:gdLst>
              <a:gd name="T0" fmla="*/ 7 w 104"/>
              <a:gd name="T1" fmla="*/ 53 h 81"/>
              <a:gd name="T2" fmla="*/ 13 w 104"/>
              <a:gd name="T3" fmla="*/ 61 h 81"/>
              <a:gd name="T4" fmla="*/ 20 w 104"/>
              <a:gd name="T5" fmla="*/ 66 h 81"/>
              <a:gd name="T6" fmla="*/ 19 w 104"/>
              <a:gd name="T7" fmla="*/ 72 h 81"/>
              <a:gd name="T8" fmla="*/ 22 w 104"/>
              <a:gd name="T9" fmla="*/ 73 h 81"/>
              <a:gd name="T10" fmla="*/ 29 w 104"/>
              <a:gd name="T11" fmla="*/ 74 h 81"/>
              <a:gd name="T12" fmla="*/ 37 w 104"/>
              <a:gd name="T13" fmla="*/ 79 h 81"/>
              <a:gd name="T14" fmla="*/ 45 w 104"/>
              <a:gd name="T15" fmla="*/ 80 h 81"/>
              <a:gd name="T16" fmla="*/ 49 w 104"/>
              <a:gd name="T17" fmla="*/ 77 h 81"/>
              <a:gd name="T18" fmla="*/ 55 w 104"/>
              <a:gd name="T19" fmla="*/ 76 h 81"/>
              <a:gd name="T20" fmla="*/ 59 w 104"/>
              <a:gd name="T21" fmla="*/ 77 h 81"/>
              <a:gd name="T22" fmla="*/ 62 w 104"/>
              <a:gd name="T23" fmla="*/ 76 h 81"/>
              <a:gd name="T24" fmla="*/ 68 w 104"/>
              <a:gd name="T25" fmla="*/ 75 h 81"/>
              <a:gd name="T26" fmla="*/ 77 w 104"/>
              <a:gd name="T27" fmla="*/ 70 h 81"/>
              <a:gd name="T28" fmla="*/ 84 w 104"/>
              <a:gd name="T29" fmla="*/ 69 h 81"/>
              <a:gd name="T30" fmla="*/ 102 w 104"/>
              <a:gd name="T31" fmla="*/ 51 h 81"/>
              <a:gd name="T32" fmla="*/ 100 w 104"/>
              <a:gd name="T33" fmla="*/ 49 h 81"/>
              <a:gd name="T34" fmla="*/ 91 w 104"/>
              <a:gd name="T35" fmla="*/ 47 h 81"/>
              <a:gd name="T36" fmla="*/ 77 w 104"/>
              <a:gd name="T37" fmla="*/ 42 h 81"/>
              <a:gd name="T38" fmla="*/ 72 w 104"/>
              <a:gd name="T39" fmla="*/ 38 h 81"/>
              <a:gd name="T40" fmla="*/ 68 w 104"/>
              <a:gd name="T41" fmla="*/ 32 h 81"/>
              <a:gd name="T42" fmla="*/ 69 w 104"/>
              <a:gd name="T43" fmla="*/ 29 h 81"/>
              <a:gd name="T44" fmla="*/ 66 w 104"/>
              <a:gd name="T45" fmla="*/ 28 h 81"/>
              <a:gd name="T46" fmla="*/ 62 w 104"/>
              <a:gd name="T47" fmla="*/ 28 h 81"/>
              <a:gd name="T48" fmla="*/ 62 w 104"/>
              <a:gd name="T49" fmla="*/ 22 h 81"/>
              <a:gd name="T50" fmla="*/ 65 w 104"/>
              <a:gd name="T51" fmla="*/ 17 h 81"/>
              <a:gd name="T52" fmla="*/ 51 w 104"/>
              <a:gd name="T53" fmla="*/ 3 h 81"/>
              <a:gd name="T54" fmla="*/ 44 w 104"/>
              <a:gd name="T55" fmla="*/ 3 h 81"/>
              <a:gd name="T56" fmla="*/ 41 w 104"/>
              <a:gd name="T57" fmla="*/ 3 h 81"/>
              <a:gd name="T58" fmla="*/ 37 w 104"/>
              <a:gd name="T59" fmla="*/ 2 h 81"/>
              <a:gd name="T60" fmla="*/ 33 w 104"/>
              <a:gd name="T61" fmla="*/ 2 h 81"/>
              <a:gd name="T62" fmla="*/ 31 w 104"/>
              <a:gd name="T63" fmla="*/ 5 h 81"/>
              <a:gd name="T64" fmla="*/ 26 w 104"/>
              <a:gd name="T65" fmla="*/ 4 h 81"/>
              <a:gd name="T66" fmla="*/ 26 w 104"/>
              <a:gd name="T67" fmla="*/ 4 h 81"/>
              <a:gd name="T68" fmla="*/ 23 w 104"/>
              <a:gd name="T69" fmla="*/ 12 h 81"/>
              <a:gd name="T70" fmla="*/ 20 w 104"/>
              <a:gd name="T71" fmla="*/ 16 h 81"/>
              <a:gd name="T72" fmla="*/ 16 w 104"/>
              <a:gd name="T73" fmla="*/ 21 h 81"/>
              <a:gd name="T74" fmla="*/ 14 w 104"/>
              <a:gd name="T75" fmla="*/ 28 h 81"/>
              <a:gd name="T76" fmla="*/ 11 w 104"/>
              <a:gd name="T77" fmla="*/ 31 h 81"/>
              <a:gd name="T78" fmla="*/ 9 w 104"/>
              <a:gd name="T79" fmla="*/ 37 h 81"/>
              <a:gd name="T80" fmla="*/ 8 w 104"/>
              <a:gd name="T81" fmla="*/ 45 h 81"/>
              <a:gd name="T82" fmla="*/ 2 w 104"/>
              <a:gd name="T83" fmla="*/ 46 h 81"/>
              <a:gd name="T84" fmla="*/ 1 w 104"/>
              <a:gd name="T85" fmla="*/ 50 h 81"/>
              <a:gd name="T86" fmla="*/ 7 w 104"/>
              <a:gd name="T87"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81">
                <a:moveTo>
                  <a:pt x="7" y="53"/>
                </a:moveTo>
                <a:cubicBezTo>
                  <a:pt x="8" y="55"/>
                  <a:pt x="12" y="58"/>
                  <a:pt x="13" y="61"/>
                </a:cubicBezTo>
                <a:cubicBezTo>
                  <a:pt x="14" y="64"/>
                  <a:pt x="18" y="66"/>
                  <a:pt x="20" y="66"/>
                </a:cubicBezTo>
                <a:cubicBezTo>
                  <a:pt x="21" y="66"/>
                  <a:pt x="20" y="68"/>
                  <a:pt x="19" y="72"/>
                </a:cubicBezTo>
                <a:cubicBezTo>
                  <a:pt x="20" y="72"/>
                  <a:pt x="21" y="73"/>
                  <a:pt x="22" y="73"/>
                </a:cubicBezTo>
                <a:cubicBezTo>
                  <a:pt x="23" y="74"/>
                  <a:pt x="27" y="73"/>
                  <a:pt x="29" y="74"/>
                </a:cubicBezTo>
                <a:cubicBezTo>
                  <a:pt x="30" y="76"/>
                  <a:pt x="35" y="79"/>
                  <a:pt x="37" y="79"/>
                </a:cubicBezTo>
                <a:cubicBezTo>
                  <a:pt x="38" y="79"/>
                  <a:pt x="44" y="80"/>
                  <a:pt x="45" y="80"/>
                </a:cubicBezTo>
                <a:cubicBezTo>
                  <a:pt x="46" y="81"/>
                  <a:pt x="47" y="78"/>
                  <a:pt x="49" y="77"/>
                </a:cubicBezTo>
                <a:cubicBezTo>
                  <a:pt x="52" y="75"/>
                  <a:pt x="55" y="74"/>
                  <a:pt x="55" y="76"/>
                </a:cubicBezTo>
                <a:cubicBezTo>
                  <a:pt x="56" y="77"/>
                  <a:pt x="57" y="77"/>
                  <a:pt x="59" y="77"/>
                </a:cubicBezTo>
                <a:cubicBezTo>
                  <a:pt x="59" y="77"/>
                  <a:pt x="60" y="76"/>
                  <a:pt x="62" y="76"/>
                </a:cubicBezTo>
                <a:cubicBezTo>
                  <a:pt x="64" y="75"/>
                  <a:pt x="67" y="75"/>
                  <a:pt x="68" y="75"/>
                </a:cubicBezTo>
                <a:cubicBezTo>
                  <a:pt x="69" y="75"/>
                  <a:pt x="72" y="70"/>
                  <a:pt x="77" y="70"/>
                </a:cubicBezTo>
                <a:cubicBezTo>
                  <a:pt x="81" y="70"/>
                  <a:pt x="82" y="71"/>
                  <a:pt x="84" y="69"/>
                </a:cubicBezTo>
                <a:cubicBezTo>
                  <a:pt x="86" y="67"/>
                  <a:pt x="101" y="52"/>
                  <a:pt x="102" y="51"/>
                </a:cubicBezTo>
                <a:cubicBezTo>
                  <a:pt x="104" y="50"/>
                  <a:pt x="102" y="49"/>
                  <a:pt x="100" y="49"/>
                </a:cubicBezTo>
                <a:cubicBezTo>
                  <a:pt x="99" y="49"/>
                  <a:pt x="95" y="49"/>
                  <a:pt x="91" y="47"/>
                </a:cubicBezTo>
                <a:cubicBezTo>
                  <a:pt x="86" y="45"/>
                  <a:pt x="78" y="42"/>
                  <a:pt x="77" y="42"/>
                </a:cubicBezTo>
                <a:cubicBezTo>
                  <a:pt x="75" y="42"/>
                  <a:pt x="73" y="39"/>
                  <a:pt x="72" y="38"/>
                </a:cubicBezTo>
                <a:cubicBezTo>
                  <a:pt x="71" y="37"/>
                  <a:pt x="68" y="33"/>
                  <a:pt x="68" y="32"/>
                </a:cubicBezTo>
                <a:cubicBezTo>
                  <a:pt x="68" y="31"/>
                  <a:pt x="68" y="30"/>
                  <a:pt x="69" y="29"/>
                </a:cubicBezTo>
                <a:cubicBezTo>
                  <a:pt x="67" y="28"/>
                  <a:pt x="67" y="27"/>
                  <a:pt x="66" y="28"/>
                </a:cubicBezTo>
                <a:cubicBezTo>
                  <a:pt x="64" y="29"/>
                  <a:pt x="62" y="29"/>
                  <a:pt x="62" y="28"/>
                </a:cubicBezTo>
                <a:cubicBezTo>
                  <a:pt x="61" y="27"/>
                  <a:pt x="60" y="24"/>
                  <a:pt x="62" y="22"/>
                </a:cubicBezTo>
                <a:cubicBezTo>
                  <a:pt x="63" y="21"/>
                  <a:pt x="65" y="17"/>
                  <a:pt x="65" y="17"/>
                </a:cubicBezTo>
                <a:cubicBezTo>
                  <a:pt x="65" y="17"/>
                  <a:pt x="52" y="4"/>
                  <a:pt x="51" y="3"/>
                </a:cubicBezTo>
                <a:cubicBezTo>
                  <a:pt x="49" y="3"/>
                  <a:pt x="45" y="4"/>
                  <a:pt x="44" y="3"/>
                </a:cubicBezTo>
                <a:cubicBezTo>
                  <a:pt x="43" y="3"/>
                  <a:pt x="43" y="2"/>
                  <a:pt x="41" y="3"/>
                </a:cubicBezTo>
                <a:cubicBezTo>
                  <a:pt x="39" y="4"/>
                  <a:pt x="38" y="3"/>
                  <a:pt x="37" y="2"/>
                </a:cubicBezTo>
                <a:cubicBezTo>
                  <a:pt x="35" y="1"/>
                  <a:pt x="34" y="0"/>
                  <a:pt x="33" y="2"/>
                </a:cubicBezTo>
                <a:cubicBezTo>
                  <a:pt x="33" y="5"/>
                  <a:pt x="32" y="6"/>
                  <a:pt x="31" y="5"/>
                </a:cubicBezTo>
                <a:cubicBezTo>
                  <a:pt x="31" y="4"/>
                  <a:pt x="28" y="4"/>
                  <a:pt x="26" y="4"/>
                </a:cubicBezTo>
                <a:cubicBezTo>
                  <a:pt x="26" y="4"/>
                  <a:pt x="26" y="4"/>
                  <a:pt x="26" y="4"/>
                </a:cubicBezTo>
                <a:cubicBezTo>
                  <a:pt x="26" y="7"/>
                  <a:pt x="23" y="11"/>
                  <a:pt x="23" y="12"/>
                </a:cubicBezTo>
                <a:cubicBezTo>
                  <a:pt x="23" y="14"/>
                  <a:pt x="21" y="16"/>
                  <a:pt x="20" y="16"/>
                </a:cubicBezTo>
                <a:cubicBezTo>
                  <a:pt x="19" y="16"/>
                  <a:pt x="17" y="19"/>
                  <a:pt x="16" y="21"/>
                </a:cubicBezTo>
                <a:cubicBezTo>
                  <a:pt x="14" y="23"/>
                  <a:pt x="15" y="26"/>
                  <a:pt x="14" y="28"/>
                </a:cubicBezTo>
                <a:cubicBezTo>
                  <a:pt x="12" y="29"/>
                  <a:pt x="9" y="29"/>
                  <a:pt x="11" y="31"/>
                </a:cubicBezTo>
                <a:cubicBezTo>
                  <a:pt x="12" y="32"/>
                  <a:pt x="9" y="35"/>
                  <a:pt x="9" y="37"/>
                </a:cubicBezTo>
                <a:cubicBezTo>
                  <a:pt x="9" y="40"/>
                  <a:pt x="8" y="44"/>
                  <a:pt x="8" y="45"/>
                </a:cubicBezTo>
                <a:cubicBezTo>
                  <a:pt x="7" y="45"/>
                  <a:pt x="2" y="44"/>
                  <a:pt x="2" y="46"/>
                </a:cubicBezTo>
                <a:cubicBezTo>
                  <a:pt x="2" y="48"/>
                  <a:pt x="0" y="48"/>
                  <a:pt x="1" y="50"/>
                </a:cubicBezTo>
                <a:cubicBezTo>
                  <a:pt x="2" y="52"/>
                  <a:pt x="6" y="51"/>
                  <a:pt x="7" y="5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9"/>
          <p:cNvSpPr/>
          <p:nvPr/>
        </p:nvSpPr>
        <p:spPr bwMode="auto">
          <a:xfrm>
            <a:off x="4896917" y="2429323"/>
            <a:ext cx="30163" cy="36513"/>
          </a:xfrm>
          <a:custGeom>
            <a:avLst/>
            <a:gdLst>
              <a:gd name="T0" fmla="*/ 9 w 11"/>
              <a:gd name="T1" fmla="*/ 5 h 13"/>
              <a:gd name="T2" fmla="*/ 5 w 11"/>
              <a:gd name="T3" fmla="*/ 0 h 13"/>
              <a:gd name="T4" fmla="*/ 5 w 11"/>
              <a:gd name="T5" fmla="*/ 1 h 13"/>
              <a:gd name="T6" fmla="*/ 0 w 11"/>
              <a:gd name="T7" fmla="*/ 11 h 13"/>
              <a:gd name="T8" fmla="*/ 4 w 11"/>
              <a:gd name="T9" fmla="*/ 13 h 13"/>
              <a:gd name="T10" fmla="*/ 9 w 11"/>
              <a:gd name="T11" fmla="*/ 5 h 13"/>
            </a:gdLst>
            <a:ahLst/>
            <a:cxnLst>
              <a:cxn ang="0">
                <a:pos x="T0" y="T1"/>
              </a:cxn>
              <a:cxn ang="0">
                <a:pos x="T2" y="T3"/>
              </a:cxn>
              <a:cxn ang="0">
                <a:pos x="T4" y="T5"/>
              </a:cxn>
              <a:cxn ang="0">
                <a:pos x="T6" y="T7"/>
              </a:cxn>
              <a:cxn ang="0">
                <a:pos x="T8" y="T9"/>
              </a:cxn>
              <a:cxn ang="0">
                <a:pos x="T10" y="T11"/>
              </a:cxn>
            </a:cxnLst>
            <a:rect l="0" t="0" r="r" b="b"/>
            <a:pathLst>
              <a:path w="11" h="13">
                <a:moveTo>
                  <a:pt x="9" y="5"/>
                </a:moveTo>
                <a:cubicBezTo>
                  <a:pt x="10" y="4"/>
                  <a:pt x="11" y="0"/>
                  <a:pt x="5" y="0"/>
                </a:cubicBezTo>
                <a:cubicBezTo>
                  <a:pt x="5" y="0"/>
                  <a:pt x="5" y="1"/>
                  <a:pt x="5" y="1"/>
                </a:cubicBezTo>
                <a:cubicBezTo>
                  <a:pt x="5" y="3"/>
                  <a:pt x="2" y="7"/>
                  <a:pt x="0" y="11"/>
                </a:cubicBezTo>
                <a:cubicBezTo>
                  <a:pt x="4" y="13"/>
                  <a:pt x="4" y="13"/>
                  <a:pt x="4" y="13"/>
                </a:cubicBezTo>
                <a:cubicBezTo>
                  <a:pt x="5" y="10"/>
                  <a:pt x="8" y="6"/>
                  <a:pt x="9"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0"/>
          <p:cNvSpPr/>
          <p:nvPr/>
        </p:nvSpPr>
        <p:spPr bwMode="auto">
          <a:xfrm>
            <a:off x="4908030" y="2375348"/>
            <a:ext cx="133350" cy="107950"/>
          </a:xfrm>
          <a:custGeom>
            <a:avLst/>
            <a:gdLst>
              <a:gd name="T0" fmla="*/ 5 w 47"/>
              <a:gd name="T1" fmla="*/ 24 h 38"/>
              <a:gd name="T2" fmla="*/ 0 w 47"/>
              <a:gd name="T3" fmla="*/ 32 h 38"/>
              <a:gd name="T4" fmla="*/ 0 w 47"/>
              <a:gd name="T5" fmla="*/ 32 h 38"/>
              <a:gd name="T6" fmla="*/ 0 w 47"/>
              <a:gd name="T7" fmla="*/ 34 h 38"/>
              <a:gd name="T8" fmla="*/ 7 w 47"/>
              <a:gd name="T9" fmla="*/ 38 h 38"/>
              <a:gd name="T10" fmla="*/ 13 w 47"/>
              <a:gd name="T11" fmla="*/ 34 h 38"/>
              <a:gd name="T12" fmla="*/ 37 w 47"/>
              <a:gd name="T13" fmla="*/ 22 h 38"/>
              <a:gd name="T14" fmla="*/ 38 w 47"/>
              <a:gd name="T15" fmla="*/ 18 h 38"/>
              <a:gd name="T16" fmla="*/ 39 w 47"/>
              <a:gd name="T17" fmla="*/ 13 h 38"/>
              <a:gd name="T18" fmla="*/ 38 w 47"/>
              <a:gd name="T19" fmla="*/ 7 h 38"/>
              <a:gd name="T20" fmla="*/ 43 w 47"/>
              <a:gd name="T21" fmla="*/ 4 h 38"/>
              <a:gd name="T22" fmla="*/ 47 w 47"/>
              <a:gd name="T23" fmla="*/ 1 h 38"/>
              <a:gd name="T24" fmla="*/ 44 w 47"/>
              <a:gd name="T25" fmla="*/ 0 h 38"/>
              <a:gd name="T26" fmla="*/ 37 w 47"/>
              <a:gd name="T27" fmla="*/ 1 h 38"/>
              <a:gd name="T28" fmla="*/ 27 w 47"/>
              <a:gd name="T29" fmla="*/ 4 h 38"/>
              <a:gd name="T30" fmla="*/ 19 w 47"/>
              <a:gd name="T31" fmla="*/ 3 h 38"/>
              <a:gd name="T32" fmla="*/ 15 w 47"/>
              <a:gd name="T33" fmla="*/ 4 h 38"/>
              <a:gd name="T34" fmla="*/ 9 w 47"/>
              <a:gd name="T35" fmla="*/ 4 h 38"/>
              <a:gd name="T36" fmla="*/ 6 w 47"/>
              <a:gd name="T37" fmla="*/ 6 h 38"/>
              <a:gd name="T38" fmla="*/ 2 w 47"/>
              <a:gd name="T39" fmla="*/ 11 h 38"/>
              <a:gd name="T40" fmla="*/ 2 w 47"/>
              <a:gd name="T41" fmla="*/ 14 h 38"/>
              <a:gd name="T42" fmla="*/ 1 w 47"/>
              <a:gd name="T43" fmla="*/ 19 h 38"/>
              <a:gd name="T44" fmla="*/ 5 w 47"/>
              <a:gd name="T4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8">
                <a:moveTo>
                  <a:pt x="5" y="24"/>
                </a:moveTo>
                <a:cubicBezTo>
                  <a:pt x="4" y="25"/>
                  <a:pt x="1" y="29"/>
                  <a:pt x="0" y="32"/>
                </a:cubicBezTo>
                <a:cubicBezTo>
                  <a:pt x="0" y="32"/>
                  <a:pt x="0" y="32"/>
                  <a:pt x="0" y="32"/>
                </a:cubicBezTo>
                <a:cubicBezTo>
                  <a:pt x="0" y="34"/>
                  <a:pt x="0" y="34"/>
                  <a:pt x="0" y="34"/>
                </a:cubicBezTo>
                <a:cubicBezTo>
                  <a:pt x="7" y="38"/>
                  <a:pt x="7" y="38"/>
                  <a:pt x="7" y="38"/>
                </a:cubicBezTo>
                <a:cubicBezTo>
                  <a:pt x="7" y="38"/>
                  <a:pt x="11" y="34"/>
                  <a:pt x="13" y="34"/>
                </a:cubicBezTo>
                <a:cubicBezTo>
                  <a:pt x="15" y="34"/>
                  <a:pt x="37" y="22"/>
                  <a:pt x="37" y="22"/>
                </a:cubicBezTo>
                <a:cubicBezTo>
                  <a:pt x="37" y="22"/>
                  <a:pt x="39" y="19"/>
                  <a:pt x="38" y="18"/>
                </a:cubicBezTo>
                <a:cubicBezTo>
                  <a:pt x="38" y="17"/>
                  <a:pt x="38" y="14"/>
                  <a:pt x="39" y="13"/>
                </a:cubicBezTo>
                <a:cubicBezTo>
                  <a:pt x="40" y="11"/>
                  <a:pt x="38" y="9"/>
                  <a:pt x="38" y="7"/>
                </a:cubicBezTo>
                <a:cubicBezTo>
                  <a:pt x="39" y="5"/>
                  <a:pt x="43" y="4"/>
                  <a:pt x="43" y="4"/>
                </a:cubicBezTo>
                <a:cubicBezTo>
                  <a:pt x="47" y="1"/>
                  <a:pt x="47" y="1"/>
                  <a:pt x="47" y="1"/>
                </a:cubicBezTo>
                <a:cubicBezTo>
                  <a:pt x="44" y="0"/>
                  <a:pt x="44" y="0"/>
                  <a:pt x="44" y="0"/>
                </a:cubicBezTo>
                <a:cubicBezTo>
                  <a:pt x="44" y="0"/>
                  <a:pt x="41" y="1"/>
                  <a:pt x="37" y="1"/>
                </a:cubicBezTo>
                <a:cubicBezTo>
                  <a:pt x="33" y="1"/>
                  <a:pt x="32" y="4"/>
                  <a:pt x="27" y="4"/>
                </a:cubicBezTo>
                <a:cubicBezTo>
                  <a:pt x="23" y="4"/>
                  <a:pt x="21" y="5"/>
                  <a:pt x="19" y="3"/>
                </a:cubicBezTo>
                <a:cubicBezTo>
                  <a:pt x="18" y="2"/>
                  <a:pt x="18" y="3"/>
                  <a:pt x="15" y="4"/>
                </a:cubicBezTo>
                <a:cubicBezTo>
                  <a:pt x="12" y="5"/>
                  <a:pt x="10" y="5"/>
                  <a:pt x="9" y="4"/>
                </a:cubicBezTo>
                <a:cubicBezTo>
                  <a:pt x="8" y="3"/>
                  <a:pt x="6" y="4"/>
                  <a:pt x="6" y="6"/>
                </a:cubicBezTo>
                <a:cubicBezTo>
                  <a:pt x="6" y="7"/>
                  <a:pt x="6" y="10"/>
                  <a:pt x="2" y="11"/>
                </a:cubicBezTo>
                <a:cubicBezTo>
                  <a:pt x="2" y="12"/>
                  <a:pt x="1" y="13"/>
                  <a:pt x="2" y="14"/>
                </a:cubicBezTo>
                <a:cubicBezTo>
                  <a:pt x="3" y="15"/>
                  <a:pt x="2" y="17"/>
                  <a:pt x="1" y="19"/>
                </a:cubicBezTo>
                <a:cubicBezTo>
                  <a:pt x="7" y="19"/>
                  <a:pt x="6" y="23"/>
                  <a:pt x="5" y="2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1"/>
          <p:cNvSpPr/>
          <p:nvPr/>
        </p:nvSpPr>
        <p:spPr bwMode="auto">
          <a:xfrm>
            <a:off x="6670155" y="2349948"/>
            <a:ext cx="77788" cy="93663"/>
          </a:xfrm>
          <a:custGeom>
            <a:avLst/>
            <a:gdLst>
              <a:gd name="T0" fmla="*/ 7 w 27"/>
              <a:gd name="T1" fmla="*/ 3 h 33"/>
              <a:gd name="T2" fmla="*/ 3 w 27"/>
              <a:gd name="T3" fmla="*/ 6 h 33"/>
              <a:gd name="T4" fmla="*/ 5 w 27"/>
              <a:gd name="T5" fmla="*/ 10 h 33"/>
              <a:gd name="T6" fmla="*/ 4 w 27"/>
              <a:gd name="T7" fmla="*/ 13 h 33"/>
              <a:gd name="T8" fmla="*/ 4 w 27"/>
              <a:gd name="T9" fmla="*/ 19 h 33"/>
              <a:gd name="T10" fmla="*/ 2 w 27"/>
              <a:gd name="T11" fmla="*/ 27 h 33"/>
              <a:gd name="T12" fmla="*/ 3 w 27"/>
              <a:gd name="T13" fmla="*/ 32 h 33"/>
              <a:gd name="T14" fmla="*/ 16 w 27"/>
              <a:gd name="T15" fmla="*/ 28 h 33"/>
              <a:gd name="T16" fmla="*/ 23 w 27"/>
              <a:gd name="T17" fmla="*/ 25 h 33"/>
              <a:gd name="T18" fmla="*/ 25 w 27"/>
              <a:gd name="T19" fmla="*/ 22 h 33"/>
              <a:gd name="T20" fmla="*/ 24 w 27"/>
              <a:gd name="T21" fmla="*/ 12 h 33"/>
              <a:gd name="T22" fmla="*/ 17 w 27"/>
              <a:gd name="T23" fmla="*/ 0 h 33"/>
              <a:gd name="T24" fmla="*/ 13 w 27"/>
              <a:gd name="T25" fmla="*/ 2 h 33"/>
              <a:gd name="T26" fmla="*/ 7 w 27"/>
              <a:gd name="T2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3">
                <a:moveTo>
                  <a:pt x="7" y="3"/>
                </a:moveTo>
                <a:cubicBezTo>
                  <a:pt x="6" y="4"/>
                  <a:pt x="4" y="5"/>
                  <a:pt x="3" y="6"/>
                </a:cubicBezTo>
                <a:cubicBezTo>
                  <a:pt x="3" y="7"/>
                  <a:pt x="3" y="10"/>
                  <a:pt x="5" y="10"/>
                </a:cubicBezTo>
                <a:cubicBezTo>
                  <a:pt x="7" y="10"/>
                  <a:pt x="7" y="13"/>
                  <a:pt x="4" y="13"/>
                </a:cubicBezTo>
                <a:cubicBezTo>
                  <a:pt x="2" y="12"/>
                  <a:pt x="2" y="16"/>
                  <a:pt x="4" y="19"/>
                </a:cubicBezTo>
                <a:cubicBezTo>
                  <a:pt x="6" y="22"/>
                  <a:pt x="0" y="26"/>
                  <a:pt x="2" y="27"/>
                </a:cubicBezTo>
                <a:cubicBezTo>
                  <a:pt x="3" y="29"/>
                  <a:pt x="2" y="31"/>
                  <a:pt x="3" y="32"/>
                </a:cubicBezTo>
                <a:cubicBezTo>
                  <a:pt x="4" y="33"/>
                  <a:pt x="12" y="32"/>
                  <a:pt x="16" y="28"/>
                </a:cubicBezTo>
                <a:cubicBezTo>
                  <a:pt x="20" y="24"/>
                  <a:pt x="21" y="24"/>
                  <a:pt x="23" y="25"/>
                </a:cubicBezTo>
                <a:cubicBezTo>
                  <a:pt x="25" y="25"/>
                  <a:pt x="27" y="23"/>
                  <a:pt x="25" y="22"/>
                </a:cubicBezTo>
                <a:cubicBezTo>
                  <a:pt x="24" y="20"/>
                  <a:pt x="23" y="17"/>
                  <a:pt x="24" y="12"/>
                </a:cubicBezTo>
                <a:cubicBezTo>
                  <a:pt x="24" y="9"/>
                  <a:pt x="20" y="4"/>
                  <a:pt x="17" y="0"/>
                </a:cubicBezTo>
                <a:cubicBezTo>
                  <a:pt x="15" y="1"/>
                  <a:pt x="14" y="2"/>
                  <a:pt x="13" y="2"/>
                </a:cubicBezTo>
                <a:cubicBezTo>
                  <a:pt x="10" y="2"/>
                  <a:pt x="8" y="2"/>
                  <a:pt x="7"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2"/>
          <p:cNvSpPr/>
          <p:nvPr/>
        </p:nvSpPr>
        <p:spPr bwMode="auto">
          <a:xfrm>
            <a:off x="5933555" y="2611885"/>
            <a:ext cx="87313" cy="117475"/>
          </a:xfrm>
          <a:custGeom>
            <a:avLst/>
            <a:gdLst>
              <a:gd name="T0" fmla="*/ 31 w 31"/>
              <a:gd name="T1" fmla="*/ 34 h 41"/>
              <a:gd name="T2" fmla="*/ 28 w 31"/>
              <a:gd name="T3" fmla="*/ 21 h 41"/>
              <a:gd name="T4" fmla="*/ 23 w 31"/>
              <a:gd name="T5" fmla="*/ 26 h 41"/>
              <a:gd name="T6" fmla="*/ 24 w 31"/>
              <a:gd name="T7" fmla="*/ 19 h 41"/>
              <a:gd name="T8" fmla="*/ 29 w 31"/>
              <a:gd name="T9" fmla="*/ 12 h 41"/>
              <a:gd name="T10" fmla="*/ 24 w 31"/>
              <a:gd name="T11" fmla="*/ 10 h 41"/>
              <a:gd name="T12" fmla="*/ 16 w 31"/>
              <a:gd name="T13" fmla="*/ 11 h 41"/>
              <a:gd name="T14" fmla="*/ 13 w 31"/>
              <a:gd name="T15" fmla="*/ 7 h 41"/>
              <a:gd name="T16" fmla="*/ 8 w 31"/>
              <a:gd name="T17" fmla="*/ 4 h 41"/>
              <a:gd name="T18" fmla="*/ 3 w 31"/>
              <a:gd name="T19" fmla="*/ 4 h 41"/>
              <a:gd name="T20" fmla="*/ 7 w 31"/>
              <a:gd name="T21" fmla="*/ 9 h 41"/>
              <a:gd name="T22" fmla="*/ 3 w 31"/>
              <a:gd name="T23" fmla="*/ 12 h 41"/>
              <a:gd name="T24" fmla="*/ 5 w 31"/>
              <a:gd name="T25" fmla="*/ 23 h 41"/>
              <a:gd name="T26" fmla="*/ 7 w 31"/>
              <a:gd name="T27" fmla="*/ 35 h 41"/>
              <a:gd name="T28" fmla="*/ 12 w 31"/>
              <a:gd name="T29" fmla="*/ 34 h 41"/>
              <a:gd name="T30" fmla="*/ 18 w 31"/>
              <a:gd name="T31" fmla="*/ 31 h 41"/>
              <a:gd name="T32" fmla="*/ 22 w 31"/>
              <a:gd name="T33" fmla="*/ 28 h 41"/>
              <a:gd name="T34" fmla="*/ 25 w 31"/>
              <a:gd name="T35" fmla="*/ 37 h 41"/>
              <a:gd name="T36" fmla="*/ 26 w 31"/>
              <a:gd name="T37" fmla="*/ 41 h 41"/>
              <a:gd name="T38" fmla="*/ 29 w 31"/>
              <a:gd name="T39" fmla="*/ 39 h 41"/>
              <a:gd name="T40" fmla="*/ 31 w 31"/>
              <a:gd name="T41"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1">
                <a:moveTo>
                  <a:pt x="31" y="34"/>
                </a:moveTo>
                <a:cubicBezTo>
                  <a:pt x="30" y="28"/>
                  <a:pt x="29" y="21"/>
                  <a:pt x="28" y="21"/>
                </a:cubicBezTo>
                <a:cubicBezTo>
                  <a:pt x="27" y="21"/>
                  <a:pt x="25" y="27"/>
                  <a:pt x="23" y="26"/>
                </a:cubicBezTo>
                <a:cubicBezTo>
                  <a:pt x="21" y="26"/>
                  <a:pt x="21" y="19"/>
                  <a:pt x="24" y="19"/>
                </a:cubicBezTo>
                <a:cubicBezTo>
                  <a:pt x="26" y="19"/>
                  <a:pt x="29" y="14"/>
                  <a:pt x="29" y="12"/>
                </a:cubicBezTo>
                <a:cubicBezTo>
                  <a:pt x="29" y="10"/>
                  <a:pt x="26" y="10"/>
                  <a:pt x="24" y="10"/>
                </a:cubicBezTo>
                <a:cubicBezTo>
                  <a:pt x="21" y="10"/>
                  <a:pt x="16" y="11"/>
                  <a:pt x="16" y="11"/>
                </a:cubicBezTo>
                <a:cubicBezTo>
                  <a:pt x="16" y="11"/>
                  <a:pt x="13" y="9"/>
                  <a:pt x="13" y="7"/>
                </a:cubicBezTo>
                <a:cubicBezTo>
                  <a:pt x="13" y="5"/>
                  <a:pt x="12" y="4"/>
                  <a:pt x="8" y="4"/>
                </a:cubicBezTo>
                <a:cubicBezTo>
                  <a:pt x="5" y="4"/>
                  <a:pt x="5" y="0"/>
                  <a:pt x="3" y="4"/>
                </a:cubicBezTo>
                <a:cubicBezTo>
                  <a:pt x="0" y="7"/>
                  <a:pt x="8" y="7"/>
                  <a:pt x="7" y="9"/>
                </a:cubicBezTo>
                <a:cubicBezTo>
                  <a:pt x="6" y="12"/>
                  <a:pt x="4" y="10"/>
                  <a:pt x="3" y="12"/>
                </a:cubicBezTo>
                <a:cubicBezTo>
                  <a:pt x="3" y="14"/>
                  <a:pt x="4" y="20"/>
                  <a:pt x="5" y="23"/>
                </a:cubicBezTo>
                <a:cubicBezTo>
                  <a:pt x="6" y="25"/>
                  <a:pt x="7" y="31"/>
                  <a:pt x="7" y="35"/>
                </a:cubicBezTo>
                <a:cubicBezTo>
                  <a:pt x="9" y="35"/>
                  <a:pt x="10" y="34"/>
                  <a:pt x="12" y="34"/>
                </a:cubicBezTo>
                <a:cubicBezTo>
                  <a:pt x="14" y="34"/>
                  <a:pt x="17" y="34"/>
                  <a:pt x="18" y="31"/>
                </a:cubicBezTo>
                <a:cubicBezTo>
                  <a:pt x="18" y="29"/>
                  <a:pt x="20" y="27"/>
                  <a:pt x="22" y="28"/>
                </a:cubicBezTo>
                <a:cubicBezTo>
                  <a:pt x="23" y="29"/>
                  <a:pt x="25" y="34"/>
                  <a:pt x="25" y="37"/>
                </a:cubicBezTo>
                <a:cubicBezTo>
                  <a:pt x="25" y="38"/>
                  <a:pt x="26" y="40"/>
                  <a:pt x="26" y="41"/>
                </a:cubicBezTo>
                <a:cubicBezTo>
                  <a:pt x="28" y="40"/>
                  <a:pt x="29" y="39"/>
                  <a:pt x="29" y="39"/>
                </a:cubicBezTo>
                <a:cubicBezTo>
                  <a:pt x="29" y="39"/>
                  <a:pt x="30" y="36"/>
                  <a:pt x="31" y="3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3"/>
          <p:cNvSpPr/>
          <p:nvPr/>
        </p:nvSpPr>
        <p:spPr bwMode="auto">
          <a:xfrm>
            <a:off x="5557317" y="2415035"/>
            <a:ext cx="546100" cy="577850"/>
          </a:xfrm>
          <a:custGeom>
            <a:avLst/>
            <a:gdLst>
              <a:gd name="T0" fmla="*/ 135 w 192"/>
              <a:gd name="T1" fmla="*/ 81 h 203"/>
              <a:gd name="T2" fmla="*/ 135 w 192"/>
              <a:gd name="T3" fmla="*/ 73 h 203"/>
              <a:gd name="T4" fmla="*/ 145 w 192"/>
              <a:gd name="T5" fmla="*/ 76 h 203"/>
              <a:gd name="T6" fmla="*/ 156 w 192"/>
              <a:gd name="T7" fmla="*/ 79 h 203"/>
              <a:gd name="T8" fmla="*/ 156 w 192"/>
              <a:gd name="T9" fmla="*/ 88 h 203"/>
              <a:gd name="T10" fmla="*/ 160 w 192"/>
              <a:gd name="T11" fmla="*/ 90 h 203"/>
              <a:gd name="T12" fmla="*/ 164 w 192"/>
              <a:gd name="T13" fmla="*/ 103 h 203"/>
              <a:gd name="T14" fmla="*/ 167 w 192"/>
              <a:gd name="T15" fmla="*/ 89 h 203"/>
              <a:gd name="T16" fmla="*/ 175 w 192"/>
              <a:gd name="T17" fmla="*/ 80 h 203"/>
              <a:gd name="T18" fmla="*/ 182 w 192"/>
              <a:gd name="T19" fmla="*/ 66 h 203"/>
              <a:gd name="T20" fmla="*/ 190 w 192"/>
              <a:gd name="T21" fmla="*/ 64 h 203"/>
              <a:gd name="T22" fmla="*/ 191 w 192"/>
              <a:gd name="T23" fmla="*/ 56 h 203"/>
              <a:gd name="T24" fmla="*/ 185 w 192"/>
              <a:gd name="T25" fmla="*/ 49 h 203"/>
              <a:gd name="T26" fmla="*/ 173 w 192"/>
              <a:gd name="T27" fmla="*/ 50 h 203"/>
              <a:gd name="T28" fmla="*/ 164 w 192"/>
              <a:gd name="T29" fmla="*/ 57 h 203"/>
              <a:gd name="T30" fmla="*/ 157 w 192"/>
              <a:gd name="T31" fmla="*/ 61 h 203"/>
              <a:gd name="T32" fmla="*/ 151 w 192"/>
              <a:gd name="T33" fmla="*/ 68 h 203"/>
              <a:gd name="T34" fmla="*/ 140 w 192"/>
              <a:gd name="T35" fmla="*/ 66 h 203"/>
              <a:gd name="T36" fmla="*/ 136 w 192"/>
              <a:gd name="T37" fmla="*/ 58 h 203"/>
              <a:gd name="T38" fmla="*/ 133 w 192"/>
              <a:gd name="T39" fmla="*/ 68 h 203"/>
              <a:gd name="T40" fmla="*/ 112 w 192"/>
              <a:gd name="T41" fmla="*/ 66 h 203"/>
              <a:gd name="T42" fmla="*/ 102 w 192"/>
              <a:gd name="T43" fmla="*/ 63 h 203"/>
              <a:gd name="T44" fmla="*/ 91 w 192"/>
              <a:gd name="T45" fmla="*/ 57 h 203"/>
              <a:gd name="T46" fmla="*/ 82 w 192"/>
              <a:gd name="T47" fmla="*/ 52 h 203"/>
              <a:gd name="T48" fmla="*/ 86 w 192"/>
              <a:gd name="T49" fmla="*/ 42 h 203"/>
              <a:gd name="T50" fmla="*/ 79 w 192"/>
              <a:gd name="T51" fmla="*/ 36 h 203"/>
              <a:gd name="T52" fmla="*/ 71 w 192"/>
              <a:gd name="T53" fmla="*/ 26 h 203"/>
              <a:gd name="T54" fmla="*/ 77 w 192"/>
              <a:gd name="T55" fmla="*/ 21 h 203"/>
              <a:gd name="T56" fmla="*/ 73 w 192"/>
              <a:gd name="T57" fmla="*/ 8 h 203"/>
              <a:gd name="T58" fmla="*/ 66 w 192"/>
              <a:gd name="T59" fmla="*/ 0 h 203"/>
              <a:gd name="T60" fmla="*/ 60 w 192"/>
              <a:gd name="T61" fmla="*/ 6 h 203"/>
              <a:gd name="T62" fmla="*/ 43 w 192"/>
              <a:gd name="T63" fmla="*/ 6 h 203"/>
              <a:gd name="T64" fmla="*/ 41 w 192"/>
              <a:gd name="T65" fmla="*/ 17 h 203"/>
              <a:gd name="T66" fmla="*/ 48 w 192"/>
              <a:gd name="T67" fmla="*/ 26 h 203"/>
              <a:gd name="T68" fmla="*/ 43 w 192"/>
              <a:gd name="T69" fmla="*/ 37 h 203"/>
              <a:gd name="T70" fmla="*/ 36 w 192"/>
              <a:gd name="T71" fmla="*/ 44 h 203"/>
              <a:gd name="T72" fmla="*/ 27 w 192"/>
              <a:gd name="T73" fmla="*/ 55 h 203"/>
              <a:gd name="T74" fmla="*/ 19 w 192"/>
              <a:gd name="T75" fmla="*/ 60 h 203"/>
              <a:gd name="T76" fmla="*/ 9 w 192"/>
              <a:gd name="T77" fmla="*/ 66 h 203"/>
              <a:gd name="T78" fmla="*/ 16 w 192"/>
              <a:gd name="T79" fmla="*/ 78 h 203"/>
              <a:gd name="T80" fmla="*/ 13 w 192"/>
              <a:gd name="T81" fmla="*/ 86 h 203"/>
              <a:gd name="T82" fmla="*/ 1 w 192"/>
              <a:gd name="T83" fmla="*/ 90 h 203"/>
              <a:gd name="T84" fmla="*/ 6 w 192"/>
              <a:gd name="T85" fmla="*/ 96 h 203"/>
              <a:gd name="T86" fmla="*/ 4 w 192"/>
              <a:gd name="T87" fmla="*/ 100 h 203"/>
              <a:gd name="T88" fmla="*/ 26 w 192"/>
              <a:gd name="T89" fmla="*/ 105 h 203"/>
              <a:gd name="T90" fmla="*/ 30 w 192"/>
              <a:gd name="T91" fmla="*/ 108 h 203"/>
              <a:gd name="T92" fmla="*/ 31 w 192"/>
              <a:gd name="T93" fmla="*/ 126 h 203"/>
              <a:gd name="T94" fmla="*/ 41 w 192"/>
              <a:gd name="T95" fmla="*/ 157 h 203"/>
              <a:gd name="T96" fmla="*/ 54 w 192"/>
              <a:gd name="T97" fmla="*/ 190 h 203"/>
              <a:gd name="T98" fmla="*/ 67 w 192"/>
              <a:gd name="T99" fmla="*/ 197 h 203"/>
              <a:gd name="T100" fmla="*/ 76 w 192"/>
              <a:gd name="T101" fmla="*/ 186 h 203"/>
              <a:gd name="T102" fmla="*/ 80 w 192"/>
              <a:gd name="T103" fmla="*/ 173 h 203"/>
              <a:gd name="T104" fmla="*/ 82 w 192"/>
              <a:gd name="T105" fmla="*/ 153 h 203"/>
              <a:gd name="T106" fmla="*/ 91 w 192"/>
              <a:gd name="T107" fmla="*/ 142 h 203"/>
              <a:gd name="T108" fmla="*/ 113 w 192"/>
              <a:gd name="T109" fmla="*/ 123 h 203"/>
              <a:gd name="T110" fmla="*/ 125 w 192"/>
              <a:gd name="T111" fmla="*/ 109 h 203"/>
              <a:gd name="T112" fmla="*/ 139 w 192"/>
              <a:gd name="T113" fmla="*/ 10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203">
                <a:moveTo>
                  <a:pt x="137" y="92"/>
                </a:moveTo>
                <a:cubicBezTo>
                  <a:pt x="136" y="89"/>
                  <a:pt x="135" y="83"/>
                  <a:pt x="135" y="81"/>
                </a:cubicBezTo>
                <a:cubicBezTo>
                  <a:pt x="136" y="79"/>
                  <a:pt x="138" y="81"/>
                  <a:pt x="139" y="78"/>
                </a:cubicBezTo>
                <a:cubicBezTo>
                  <a:pt x="140" y="76"/>
                  <a:pt x="132" y="76"/>
                  <a:pt x="135" y="73"/>
                </a:cubicBezTo>
                <a:cubicBezTo>
                  <a:pt x="137" y="69"/>
                  <a:pt x="137" y="73"/>
                  <a:pt x="140" y="73"/>
                </a:cubicBezTo>
                <a:cubicBezTo>
                  <a:pt x="144" y="73"/>
                  <a:pt x="145" y="74"/>
                  <a:pt x="145" y="76"/>
                </a:cubicBezTo>
                <a:cubicBezTo>
                  <a:pt x="145" y="78"/>
                  <a:pt x="148" y="80"/>
                  <a:pt x="148" y="80"/>
                </a:cubicBezTo>
                <a:cubicBezTo>
                  <a:pt x="148" y="80"/>
                  <a:pt x="153" y="79"/>
                  <a:pt x="156" y="79"/>
                </a:cubicBezTo>
                <a:cubicBezTo>
                  <a:pt x="158" y="79"/>
                  <a:pt x="161" y="79"/>
                  <a:pt x="161" y="81"/>
                </a:cubicBezTo>
                <a:cubicBezTo>
                  <a:pt x="161" y="83"/>
                  <a:pt x="158" y="88"/>
                  <a:pt x="156" y="88"/>
                </a:cubicBezTo>
                <a:cubicBezTo>
                  <a:pt x="153" y="88"/>
                  <a:pt x="153" y="95"/>
                  <a:pt x="155" y="95"/>
                </a:cubicBezTo>
                <a:cubicBezTo>
                  <a:pt x="157" y="96"/>
                  <a:pt x="159" y="90"/>
                  <a:pt x="160" y="90"/>
                </a:cubicBezTo>
                <a:cubicBezTo>
                  <a:pt x="161" y="90"/>
                  <a:pt x="162" y="97"/>
                  <a:pt x="163" y="103"/>
                </a:cubicBezTo>
                <a:cubicBezTo>
                  <a:pt x="163" y="103"/>
                  <a:pt x="164" y="103"/>
                  <a:pt x="164" y="103"/>
                </a:cubicBezTo>
                <a:cubicBezTo>
                  <a:pt x="166" y="103"/>
                  <a:pt x="165" y="97"/>
                  <a:pt x="166" y="95"/>
                </a:cubicBezTo>
                <a:cubicBezTo>
                  <a:pt x="167" y="94"/>
                  <a:pt x="166" y="89"/>
                  <a:pt x="167" y="89"/>
                </a:cubicBezTo>
                <a:cubicBezTo>
                  <a:pt x="168" y="89"/>
                  <a:pt x="173" y="90"/>
                  <a:pt x="173" y="89"/>
                </a:cubicBezTo>
                <a:cubicBezTo>
                  <a:pt x="172" y="87"/>
                  <a:pt x="176" y="83"/>
                  <a:pt x="175" y="80"/>
                </a:cubicBezTo>
                <a:cubicBezTo>
                  <a:pt x="174" y="78"/>
                  <a:pt x="177" y="75"/>
                  <a:pt x="177" y="72"/>
                </a:cubicBezTo>
                <a:cubicBezTo>
                  <a:pt x="177" y="69"/>
                  <a:pt x="180" y="68"/>
                  <a:pt x="182" y="66"/>
                </a:cubicBezTo>
                <a:cubicBezTo>
                  <a:pt x="183" y="65"/>
                  <a:pt x="187" y="63"/>
                  <a:pt x="187" y="64"/>
                </a:cubicBezTo>
                <a:cubicBezTo>
                  <a:pt x="188" y="65"/>
                  <a:pt x="192" y="66"/>
                  <a:pt x="190" y="64"/>
                </a:cubicBezTo>
                <a:cubicBezTo>
                  <a:pt x="189" y="62"/>
                  <a:pt x="189" y="60"/>
                  <a:pt x="190" y="59"/>
                </a:cubicBezTo>
                <a:cubicBezTo>
                  <a:pt x="191" y="59"/>
                  <a:pt x="191" y="56"/>
                  <a:pt x="191" y="56"/>
                </a:cubicBezTo>
                <a:cubicBezTo>
                  <a:pt x="191" y="56"/>
                  <a:pt x="188" y="56"/>
                  <a:pt x="187" y="54"/>
                </a:cubicBezTo>
                <a:cubicBezTo>
                  <a:pt x="187" y="52"/>
                  <a:pt x="185" y="51"/>
                  <a:pt x="185" y="49"/>
                </a:cubicBezTo>
                <a:cubicBezTo>
                  <a:pt x="185" y="48"/>
                  <a:pt x="183" y="49"/>
                  <a:pt x="181" y="50"/>
                </a:cubicBezTo>
                <a:cubicBezTo>
                  <a:pt x="179" y="51"/>
                  <a:pt x="176" y="48"/>
                  <a:pt x="173" y="50"/>
                </a:cubicBezTo>
                <a:cubicBezTo>
                  <a:pt x="169" y="52"/>
                  <a:pt x="168" y="54"/>
                  <a:pt x="167" y="54"/>
                </a:cubicBezTo>
                <a:cubicBezTo>
                  <a:pt x="165" y="54"/>
                  <a:pt x="166" y="55"/>
                  <a:pt x="164" y="57"/>
                </a:cubicBezTo>
                <a:cubicBezTo>
                  <a:pt x="163" y="58"/>
                  <a:pt x="162" y="60"/>
                  <a:pt x="161" y="60"/>
                </a:cubicBezTo>
                <a:cubicBezTo>
                  <a:pt x="160" y="60"/>
                  <a:pt x="157" y="61"/>
                  <a:pt x="157" y="61"/>
                </a:cubicBezTo>
                <a:cubicBezTo>
                  <a:pt x="157" y="61"/>
                  <a:pt x="159" y="65"/>
                  <a:pt x="158" y="67"/>
                </a:cubicBezTo>
                <a:cubicBezTo>
                  <a:pt x="157" y="69"/>
                  <a:pt x="154" y="67"/>
                  <a:pt x="151" y="68"/>
                </a:cubicBezTo>
                <a:cubicBezTo>
                  <a:pt x="148" y="69"/>
                  <a:pt x="147" y="67"/>
                  <a:pt x="145" y="67"/>
                </a:cubicBezTo>
                <a:cubicBezTo>
                  <a:pt x="143" y="68"/>
                  <a:pt x="141" y="66"/>
                  <a:pt x="140" y="66"/>
                </a:cubicBezTo>
                <a:cubicBezTo>
                  <a:pt x="139" y="66"/>
                  <a:pt x="138" y="64"/>
                  <a:pt x="138" y="62"/>
                </a:cubicBezTo>
                <a:cubicBezTo>
                  <a:pt x="139" y="59"/>
                  <a:pt x="137" y="56"/>
                  <a:pt x="136" y="58"/>
                </a:cubicBezTo>
                <a:cubicBezTo>
                  <a:pt x="135" y="60"/>
                  <a:pt x="133" y="59"/>
                  <a:pt x="133" y="61"/>
                </a:cubicBezTo>
                <a:cubicBezTo>
                  <a:pt x="133" y="64"/>
                  <a:pt x="135" y="67"/>
                  <a:pt x="133" y="68"/>
                </a:cubicBezTo>
                <a:cubicBezTo>
                  <a:pt x="131" y="70"/>
                  <a:pt x="123" y="71"/>
                  <a:pt x="121" y="69"/>
                </a:cubicBezTo>
                <a:cubicBezTo>
                  <a:pt x="119" y="68"/>
                  <a:pt x="112" y="67"/>
                  <a:pt x="112" y="66"/>
                </a:cubicBezTo>
                <a:cubicBezTo>
                  <a:pt x="112" y="65"/>
                  <a:pt x="110" y="62"/>
                  <a:pt x="108" y="62"/>
                </a:cubicBezTo>
                <a:cubicBezTo>
                  <a:pt x="107" y="62"/>
                  <a:pt x="103" y="64"/>
                  <a:pt x="102" y="63"/>
                </a:cubicBezTo>
                <a:cubicBezTo>
                  <a:pt x="101" y="62"/>
                  <a:pt x="98" y="60"/>
                  <a:pt x="96" y="60"/>
                </a:cubicBezTo>
                <a:cubicBezTo>
                  <a:pt x="94" y="60"/>
                  <a:pt x="91" y="58"/>
                  <a:pt x="91" y="57"/>
                </a:cubicBezTo>
                <a:cubicBezTo>
                  <a:pt x="90" y="56"/>
                  <a:pt x="86" y="56"/>
                  <a:pt x="85" y="55"/>
                </a:cubicBezTo>
                <a:cubicBezTo>
                  <a:pt x="84" y="53"/>
                  <a:pt x="82" y="53"/>
                  <a:pt x="82" y="52"/>
                </a:cubicBezTo>
                <a:cubicBezTo>
                  <a:pt x="82" y="50"/>
                  <a:pt x="83" y="48"/>
                  <a:pt x="83" y="47"/>
                </a:cubicBezTo>
                <a:cubicBezTo>
                  <a:pt x="83" y="45"/>
                  <a:pt x="86" y="43"/>
                  <a:pt x="86" y="42"/>
                </a:cubicBezTo>
                <a:cubicBezTo>
                  <a:pt x="86" y="41"/>
                  <a:pt x="83" y="39"/>
                  <a:pt x="83" y="39"/>
                </a:cubicBezTo>
                <a:cubicBezTo>
                  <a:pt x="83" y="39"/>
                  <a:pt x="81" y="36"/>
                  <a:pt x="79" y="36"/>
                </a:cubicBezTo>
                <a:cubicBezTo>
                  <a:pt x="77" y="36"/>
                  <a:pt x="75" y="32"/>
                  <a:pt x="73" y="32"/>
                </a:cubicBezTo>
                <a:cubicBezTo>
                  <a:pt x="71" y="31"/>
                  <a:pt x="72" y="28"/>
                  <a:pt x="71" y="26"/>
                </a:cubicBezTo>
                <a:cubicBezTo>
                  <a:pt x="70" y="25"/>
                  <a:pt x="71" y="22"/>
                  <a:pt x="73" y="23"/>
                </a:cubicBezTo>
                <a:cubicBezTo>
                  <a:pt x="74" y="25"/>
                  <a:pt x="78" y="23"/>
                  <a:pt x="77" y="21"/>
                </a:cubicBezTo>
                <a:cubicBezTo>
                  <a:pt x="75" y="18"/>
                  <a:pt x="73" y="16"/>
                  <a:pt x="73" y="15"/>
                </a:cubicBezTo>
                <a:cubicBezTo>
                  <a:pt x="73" y="13"/>
                  <a:pt x="74" y="9"/>
                  <a:pt x="73" y="8"/>
                </a:cubicBezTo>
                <a:cubicBezTo>
                  <a:pt x="71" y="7"/>
                  <a:pt x="69" y="6"/>
                  <a:pt x="68" y="4"/>
                </a:cubicBezTo>
                <a:cubicBezTo>
                  <a:pt x="68" y="2"/>
                  <a:pt x="66" y="0"/>
                  <a:pt x="66" y="0"/>
                </a:cubicBezTo>
                <a:cubicBezTo>
                  <a:pt x="63" y="1"/>
                  <a:pt x="63" y="1"/>
                  <a:pt x="63" y="1"/>
                </a:cubicBezTo>
                <a:cubicBezTo>
                  <a:pt x="63" y="1"/>
                  <a:pt x="61" y="5"/>
                  <a:pt x="60" y="6"/>
                </a:cubicBezTo>
                <a:cubicBezTo>
                  <a:pt x="59" y="6"/>
                  <a:pt x="55" y="7"/>
                  <a:pt x="54" y="8"/>
                </a:cubicBezTo>
                <a:cubicBezTo>
                  <a:pt x="52" y="10"/>
                  <a:pt x="46" y="6"/>
                  <a:pt x="43" y="6"/>
                </a:cubicBezTo>
                <a:cubicBezTo>
                  <a:pt x="40" y="6"/>
                  <a:pt x="38" y="9"/>
                  <a:pt x="40" y="10"/>
                </a:cubicBezTo>
                <a:cubicBezTo>
                  <a:pt x="41" y="11"/>
                  <a:pt x="41" y="17"/>
                  <a:pt x="41" y="17"/>
                </a:cubicBezTo>
                <a:cubicBezTo>
                  <a:pt x="41" y="17"/>
                  <a:pt x="42" y="24"/>
                  <a:pt x="45" y="23"/>
                </a:cubicBezTo>
                <a:cubicBezTo>
                  <a:pt x="47" y="23"/>
                  <a:pt x="50" y="26"/>
                  <a:pt x="48" y="26"/>
                </a:cubicBezTo>
                <a:cubicBezTo>
                  <a:pt x="46" y="27"/>
                  <a:pt x="45" y="29"/>
                  <a:pt x="45" y="31"/>
                </a:cubicBezTo>
                <a:cubicBezTo>
                  <a:pt x="44" y="34"/>
                  <a:pt x="45" y="36"/>
                  <a:pt x="43" y="37"/>
                </a:cubicBezTo>
                <a:cubicBezTo>
                  <a:pt x="42" y="37"/>
                  <a:pt x="40" y="37"/>
                  <a:pt x="40" y="40"/>
                </a:cubicBezTo>
                <a:cubicBezTo>
                  <a:pt x="40" y="43"/>
                  <a:pt x="36" y="43"/>
                  <a:pt x="36" y="44"/>
                </a:cubicBezTo>
                <a:cubicBezTo>
                  <a:pt x="35" y="45"/>
                  <a:pt x="34" y="50"/>
                  <a:pt x="33" y="51"/>
                </a:cubicBezTo>
                <a:cubicBezTo>
                  <a:pt x="32" y="52"/>
                  <a:pt x="28" y="52"/>
                  <a:pt x="27" y="55"/>
                </a:cubicBezTo>
                <a:cubicBezTo>
                  <a:pt x="27" y="57"/>
                  <a:pt x="25" y="60"/>
                  <a:pt x="24" y="60"/>
                </a:cubicBezTo>
                <a:cubicBezTo>
                  <a:pt x="22" y="59"/>
                  <a:pt x="20" y="58"/>
                  <a:pt x="19" y="60"/>
                </a:cubicBezTo>
                <a:cubicBezTo>
                  <a:pt x="18" y="62"/>
                  <a:pt x="15" y="59"/>
                  <a:pt x="14" y="59"/>
                </a:cubicBezTo>
                <a:cubicBezTo>
                  <a:pt x="13" y="60"/>
                  <a:pt x="9" y="64"/>
                  <a:pt x="9" y="66"/>
                </a:cubicBezTo>
                <a:cubicBezTo>
                  <a:pt x="9" y="68"/>
                  <a:pt x="13" y="68"/>
                  <a:pt x="13" y="71"/>
                </a:cubicBezTo>
                <a:cubicBezTo>
                  <a:pt x="13" y="74"/>
                  <a:pt x="15" y="77"/>
                  <a:pt x="16" y="78"/>
                </a:cubicBezTo>
                <a:cubicBezTo>
                  <a:pt x="17" y="79"/>
                  <a:pt x="20" y="83"/>
                  <a:pt x="18" y="84"/>
                </a:cubicBezTo>
                <a:cubicBezTo>
                  <a:pt x="17" y="86"/>
                  <a:pt x="16" y="86"/>
                  <a:pt x="13" y="86"/>
                </a:cubicBezTo>
                <a:cubicBezTo>
                  <a:pt x="11" y="85"/>
                  <a:pt x="11" y="87"/>
                  <a:pt x="7" y="86"/>
                </a:cubicBezTo>
                <a:cubicBezTo>
                  <a:pt x="2" y="85"/>
                  <a:pt x="2" y="88"/>
                  <a:pt x="1" y="90"/>
                </a:cubicBezTo>
                <a:cubicBezTo>
                  <a:pt x="0" y="90"/>
                  <a:pt x="0" y="90"/>
                  <a:pt x="0" y="91"/>
                </a:cubicBezTo>
                <a:cubicBezTo>
                  <a:pt x="2" y="92"/>
                  <a:pt x="3" y="95"/>
                  <a:pt x="6" y="96"/>
                </a:cubicBezTo>
                <a:cubicBezTo>
                  <a:pt x="10" y="98"/>
                  <a:pt x="14" y="94"/>
                  <a:pt x="14" y="97"/>
                </a:cubicBezTo>
                <a:cubicBezTo>
                  <a:pt x="14" y="100"/>
                  <a:pt x="5" y="99"/>
                  <a:pt x="4" y="100"/>
                </a:cubicBezTo>
                <a:cubicBezTo>
                  <a:pt x="4" y="101"/>
                  <a:pt x="14" y="113"/>
                  <a:pt x="19" y="112"/>
                </a:cubicBezTo>
                <a:cubicBezTo>
                  <a:pt x="24" y="111"/>
                  <a:pt x="28" y="106"/>
                  <a:pt x="26" y="105"/>
                </a:cubicBezTo>
                <a:cubicBezTo>
                  <a:pt x="25" y="104"/>
                  <a:pt x="27" y="101"/>
                  <a:pt x="28" y="101"/>
                </a:cubicBezTo>
                <a:cubicBezTo>
                  <a:pt x="30" y="102"/>
                  <a:pt x="29" y="107"/>
                  <a:pt x="30" y="108"/>
                </a:cubicBezTo>
                <a:cubicBezTo>
                  <a:pt x="32" y="110"/>
                  <a:pt x="31" y="112"/>
                  <a:pt x="30" y="115"/>
                </a:cubicBezTo>
                <a:cubicBezTo>
                  <a:pt x="29" y="118"/>
                  <a:pt x="31" y="123"/>
                  <a:pt x="31" y="126"/>
                </a:cubicBezTo>
                <a:cubicBezTo>
                  <a:pt x="32" y="130"/>
                  <a:pt x="34" y="134"/>
                  <a:pt x="35" y="139"/>
                </a:cubicBezTo>
                <a:cubicBezTo>
                  <a:pt x="35" y="143"/>
                  <a:pt x="38" y="152"/>
                  <a:pt x="41" y="157"/>
                </a:cubicBezTo>
                <a:cubicBezTo>
                  <a:pt x="44" y="162"/>
                  <a:pt x="46" y="173"/>
                  <a:pt x="48" y="175"/>
                </a:cubicBezTo>
                <a:cubicBezTo>
                  <a:pt x="50" y="178"/>
                  <a:pt x="54" y="185"/>
                  <a:pt x="54" y="190"/>
                </a:cubicBezTo>
                <a:cubicBezTo>
                  <a:pt x="54" y="194"/>
                  <a:pt x="59" y="200"/>
                  <a:pt x="61" y="202"/>
                </a:cubicBezTo>
                <a:cubicBezTo>
                  <a:pt x="63" y="203"/>
                  <a:pt x="66" y="200"/>
                  <a:pt x="67" y="197"/>
                </a:cubicBezTo>
                <a:cubicBezTo>
                  <a:pt x="68" y="195"/>
                  <a:pt x="73" y="193"/>
                  <a:pt x="74" y="191"/>
                </a:cubicBezTo>
                <a:cubicBezTo>
                  <a:pt x="74" y="189"/>
                  <a:pt x="75" y="187"/>
                  <a:pt x="76" y="186"/>
                </a:cubicBezTo>
                <a:cubicBezTo>
                  <a:pt x="78" y="186"/>
                  <a:pt x="78" y="184"/>
                  <a:pt x="78" y="181"/>
                </a:cubicBezTo>
                <a:cubicBezTo>
                  <a:pt x="78" y="179"/>
                  <a:pt x="78" y="175"/>
                  <a:pt x="80" y="173"/>
                </a:cubicBezTo>
                <a:cubicBezTo>
                  <a:pt x="82" y="170"/>
                  <a:pt x="82" y="164"/>
                  <a:pt x="81" y="162"/>
                </a:cubicBezTo>
                <a:cubicBezTo>
                  <a:pt x="80" y="159"/>
                  <a:pt x="81" y="155"/>
                  <a:pt x="82" y="153"/>
                </a:cubicBezTo>
                <a:cubicBezTo>
                  <a:pt x="83" y="150"/>
                  <a:pt x="82" y="147"/>
                  <a:pt x="84" y="147"/>
                </a:cubicBezTo>
                <a:cubicBezTo>
                  <a:pt x="86" y="147"/>
                  <a:pt x="89" y="145"/>
                  <a:pt x="91" y="142"/>
                </a:cubicBezTo>
                <a:cubicBezTo>
                  <a:pt x="93" y="140"/>
                  <a:pt x="99" y="136"/>
                  <a:pt x="102" y="134"/>
                </a:cubicBezTo>
                <a:cubicBezTo>
                  <a:pt x="104" y="132"/>
                  <a:pt x="111" y="126"/>
                  <a:pt x="113" y="123"/>
                </a:cubicBezTo>
                <a:cubicBezTo>
                  <a:pt x="115" y="120"/>
                  <a:pt x="121" y="118"/>
                  <a:pt x="123" y="116"/>
                </a:cubicBezTo>
                <a:cubicBezTo>
                  <a:pt x="126" y="113"/>
                  <a:pt x="125" y="112"/>
                  <a:pt x="125" y="109"/>
                </a:cubicBezTo>
                <a:cubicBezTo>
                  <a:pt x="126" y="106"/>
                  <a:pt x="134" y="104"/>
                  <a:pt x="138" y="104"/>
                </a:cubicBezTo>
                <a:cubicBezTo>
                  <a:pt x="138" y="104"/>
                  <a:pt x="139" y="104"/>
                  <a:pt x="139" y="104"/>
                </a:cubicBezTo>
                <a:cubicBezTo>
                  <a:pt x="139" y="100"/>
                  <a:pt x="138" y="94"/>
                  <a:pt x="137" y="92"/>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48" name="Freeform 54"/>
          <p:cNvSpPr/>
          <p:nvPr/>
        </p:nvSpPr>
        <p:spPr bwMode="auto">
          <a:xfrm>
            <a:off x="5933555" y="2013398"/>
            <a:ext cx="617538" cy="265113"/>
          </a:xfrm>
          <a:custGeom>
            <a:avLst/>
            <a:gdLst>
              <a:gd name="T0" fmla="*/ 201 w 217"/>
              <a:gd name="T1" fmla="*/ 40 h 93"/>
              <a:gd name="T2" fmla="*/ 187 w 217"/>
              <a:gd name="T3" fmla="*/ 39 h 93"/>
              <a:gd name="T4" fmla="*/ 189 w 217"/>
              <a:gd name="T5" fmla="*/ 32 h 93"/>
              <a:gd name="T6" fmla="*/ 189 w 217"/>
              <a:gd name="T7" fmla="*/ 20 h 93"/>
              <a:gd name="T8" fmla="*/ 175 w 217"/>
              <a:gd name="T9" fmla="*/ 19 h 93"/>
              <a:gd name="T10" fmla="*/ 164 w 217"/>
              <a:gd name="T11" fmla="*/ 24 h 93"/>
              <a:gd name="T12" fmla="*/ 146 w 217"/>
              <a:gd name="T13" fmla="*/ 26 h 93"/>
              <a:gd name="T14" fmla="*/ 133 w 217"/>
              <a:gd name="T15" fmla="*/ 21 h 93"/>
              <a:gd name="T16" fmla="*/ 122 w 217"/>
              <a:gd name="T17" fmla="*/ 17 h 93"/>
              <a:gd name="T18" fmla="*/ 110 w 217"/>
              <a:gd name="T19" fmla="*/ 16 h 93"/>
              <a:gd name="T20" fmla="*/ 99 w 217"/>
              <a:gd name="T21" fmla="*/ 17 h 93"/>
              <a:gd name="T22" fmla="*/ 94 w 217"/>
              <a:gd name="T23" fmla="*/ 8 h 93"/>
              <a:gd name="T24" fmla="*/ 82 w 217"/>
              <a:gd name="T25" fmla="*/ 4 h 93"/>
              <a:gd name="T26" fmla="*/ 72 w 217"/>
              <a:gd name="T27" fmla="*/ 1 h 93"/>
              <a:gd name="T28" fmla="*/ 66 w 217"/>
              <a:gd name="T29" fmla="*/ 5 h 93"/>
              <a:gd name="T30" fmla="*/ 66 w 217"/>
              <a:gd name="T31" fmla="*/ 14 h 93"/>
              <a:gd name="T32" fmla="*/ 60 w 217"/>
              <a:gd name="T33" fmla="*/ 21 h 93"/>
              <a:gd name="T34" fmla="*/ 50 w 217"/>
              <a:gd name="T35" fmla="*/ 20 h 93"/>
              <a:gd name="T36" fmla="*/ 42 w 217"/>
              <a:gd name="T37" fmla="*/ 14 h 93"/>
              <a:gd name="T38" fmla="*/ 27 w 217"/>
              <a:gd name="T39" fmla="*/ 13 h 93"/>
              <a:gd name="T40" fmla="*/ 18 w 217"/>
              <a:gd name="T41" fmla="*/ 19 h 93"/>
              <a:gd name="T42" fmla="*/ 6 w 217"/>
              <a:gd name="T43" fmla="*/ 24 h 93"/>
              <a:gd name="T44" fmla="*/ 0 w 217"/>
              <a:gd name="T45" fmla="*/ 27 h 93"/>
              <a:gd name="T46" fmla="*/ 6 w 217"/>
              <a:gd name="T47" fmla="*/ 34 h 93"/>
              <a:gd name="T48" fmla="*/ 18 w 217"/>
              <a:gd name="T49" fmla="*/ 42 h 93"/>
              <a:gd name="T50" fmla="*/ 21 w 217"/>
              <a:gd name="T51" fmla="*/ 54 h 93"/>
              <a:gd name="T52" fmla="*/ 35 w 217"/>
              <a:gd name="T53" fmla="*/ 64 h 93"/>
              <a:gd name="T54" fmla="*/ 45 w 217"/>
              <a:gd name="T55" fmla="*/ 70 h 93"/>
              <a:gd name="T56" fmla="*/ 54 w 217"/>
              <a:gd name="T57" fmla="*/ 83 h 93"/>
              <a:gd name="T58" fmla="*/ 79 w 217"/>
              <a:gd name="T59" fmla="*/ 84 h 93"/>
              <a:gd name="T60" fmla="*/ 99 w 217"/>
              <a:gd name="T61" fmla="*/ 88 h 93"/>
              <a:gd name="T62" fmla="*/ 112 w 217"/>
              <a:gd name="T63" fmla="*/ 93 h 93"/>
              <a:gd name="T64" fmla="*/ 139 w 217"/>
              <a:gd name="T65" fmla="*/ 86 h 93"/>
              <a:gd name="T66" fmla="*/ 160 w 217"/>
              <a:gd name="T67" fmla="*/ 74 h 93"/>
              <a:gd name="T68" fmla="*/ 165 w 217"/>
              <a:gd name="T69" fmla="*/ 64 h 93"/>
              <a:gd name="T70" fmla="*/ 186 w 217"/>
              <a:gd name="T71" fmla="*/ 60 h 93"/>
              <a:gd name="T72" fmla="*/ 201 w 217"/>
              <a:gd name="T73" fmla="*/ 51 h 93"/>
              <a:gd name="T74" fmla="*/ 217 w 217"/>
              <a:gd name="T75"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93">
                <a:moveTo>
                  <a:pt x="208" y="39"/>
                </a:moveTo>
                <a:cubicBezTo>
                  <a:pt x="206" y="37"/>
                  <a:pt x="202" y="38"/>
                  <a:pt x="201" y="40"/>
                </a:cubicBezTo>
                <a:cubicBezTo>
                  <a:pt x="200" y="42"/>
                  <a:pt x="198" y="39"/>
                  <a:pt x="194" y="39"/>
                </a:cubicBezTo>
                <a:cubicBezTo>
                  <a:pt x="190" y="39"/>
                  <a:pt x="190" y="41"/>
                  <a:pt x="187" y="39"/>
                </a:cubicBezTo>
                <a:cubicBezTo>
                  <a:pt x="185" y="36"/>
                  <a:pt x="188" y="35"/>
                  <a:pt x="188" y="35"/>
                </a:cubicBezTo>
                <a:cubicBezTo>
                  <a:pt x="189" y="32"/>
                  <a:pt x="189" y="32"/>
                  <a:pt x="189" y="32"/>
                </a:cubicBezTo>
                <a:cubicBezTo>
                  <a:pt x="194" y="21"/>
                  <a:pt x="194" y="21"/>
                  <a:pt x="194" y="21"/>
                </a:cubicBezTo>
                <a:cubicBezTo>
                  <a:pt x="193" y="20"/>
                  <a:pt x="190" y="20"/>
                  <a:pt x="189" y="20"/>
                </a:cubicBezTo>
                <a:cubicBezTo>
                  <a:pt x="188" y="21"/>
                  <a:pt x="184" y="20"/>
                  <a:pt x="183" y="19"/>
                </a:cubicBezTo>
                <a:cubicBezTo>
                  <a:pt x="183" y="17"/>
                  <a:pt x="176" y="17"/>
                  <a:pt x="175" y="19"/>
                </a:cubicBezTo>
                <a:cubicBezTo>
                  <a:pt x="173" y="20"/>
                  <a:pt x="169" y="21"/>
                  <a:pt x="169" y="22"/>
                </a:cubicBezTo>
                <a:cubicBezTo>
                  <a:pt x="169" y="24"/>
                  <a:pt x="165" y="23"/>
                  <a:pt x="164" y="24"/>
                </a:cubicBezTo>
                <a:cubicBezTo>
                  <a:pt x="162" y="25"/>
                  <a:pt x="155" y="26"/>
                  <a:pt x="155" y="26"/>
                </a:cubicBezTo>
                <a:cubicBezTo>
                  <a:pt x="155" y="27"/>
                  <a:pt x="147" y="27"/>
                  <a:pt x="146" y="26"/>
                </a:cubicBezTo>
                <a:cubicBezTo>
                  <a:pt x="144" y="25"/>
                  <a:pt x="138" y="26"/>
                  <a:pt x="137" y="25"/>
                </a:cubicBezTo>
                <a:cubicBezTo>
                  <a:pt x="136" y="23"/>
                  <a:pt x="133" y="22"/>
                  <a:pt x="133" y="21"/>
                </a:cubicBezTo>
                <a:cubicBezTo>
                  <a:pt x="133" y="20"/>
                  <a:pt x="128" y="20"/>
                  <a:pt x="128" y="18"/>
                </a:cubicBezTo>
                <a:cubicBezTo>
                  <a:pt x="127" y="17"/>
                  <a:pt x="123" y="16"/>
                  <a:pt x="122" y="17"/>
                </a:cubicBezTo>
                <a:cubicBezTo>
                  <a:pt x="122" y="17"/>
                  <a:pt x="117" y="16"/>
                  <a:pt x="116" y="15"/>
                </a:cubicBezTo>
                <a:cubicBezTo>
                  <a:pt x="115" y="15"/>
                  <a:pt x="111" y="16"/>
                  <a:pt x="110" y="16"/>
                </a:cubicBezTo>
                <a:cubicBezTo>
                  <a:pt x="108" y="16"/>
                  <a:pt x="106" y="19"/>
                  <a:pt x="105" y="19"/>
                </a:cubicBezTo>
                <a:cubicBezTo>
                  <a:pt x="103" y="19"/>
                  <a:pt x="99" y="16"/>
                  <a:pt x="99" y="17"/>
                </a:cubicBezTo>
                <a:cubicBezTo>
                  <a:pt x="98" y="17"/>
                  <a:pt x="95" y="15"/>
                  <a:pt x="94" y="14"/>
                </a:cubicBezTo>
                <a:cubicBezTo>
                  <a:pt x="93" y="12"/>
                  <a:pt x="94" y="9"/>
                  <a:pt x="94" y="8"/>
                </a:cubicBezTo>
                <a:cubicBezTo>
                  <a:pt x="93" y="6"/>
                  <a:pt x="88" y="6"/>
                  <a:pt x="87" y="6"/>
                </a:cubicBezTo>
                <a:cubicBezTo>
                  <a:pt x="85" y="5"/>
                  <a:pt x="83" y="4"/>
                  <a:pt x="82" y="4"/>
                </a:cubicBezTo>
                <a:cubicBezTo>
                  <a:pt x="80" y="4"/>
                  <a:pt x="78" y="3"/>
                  <a:pt x="77" y="3"/>
                </a:cubicBezTo>
                <a:cubicBezTo>
                  <a:pt x="77" y="2"/>
                  <a:pt x="74" y="1"/>
                  <a:pt x="72" y="1"/>
                </a:cubicBezTo>
                <a:cubicBezTo>
                  <a:pt x="71" y="0"/>
                  <a:pt x="71" y="2"/>
                  <a:pt x="70" y="3"/>
                </a:cubicBezTo>
                <a:cubicBezTo>
                  <a:pt x="69" y="4"/>
                  <a:pt x="67" y="4"/>
                  <a:pt x="66" y="5"/>
                </a:cubicBezTo>
                <a:cubicBezTo>
                  <a:pt x="66" y="7"/>
                  <a:pt x="63" y="7"/>
                  <a:pt x="63" y="9"/>
                </a:cubicBezTo>
                <a:cubicBezTo>
                  <a:pt x="64" y="10"/>
                  <a:pt x="65" y="14"/>
                  <a:pt x="66" y="14"/>
                </a:cubicBezTo>
                <a:cubicBezTo>
                  <a:pt x="67" y="15"/>
                  <a:pt x="66" y="18"/>
                  <a:pt x="66" y="19"/>
                </a:cubicBezTo>
                <a:cubicBezTo>
                  <a:pt x="65" y="19"/>
                  <a:pt x="61" y="20"/>
                  <a:pt x="60" y="21"/>
                </a:cubicBezTo>
                <a:cubicBezTo>
                  <a:pt x="59" y="23"/>
                  <a:pt x="57" y="21"/>
                  <a:pt x="55" y="20"/>
                </a:cubicBezTo>
                <a:cubicBezTo>
                  <a:pt x="53" y="19"/>
                  <a:pt x="51" y="20"/>
                  <a:pt x="50" y="20"/>
                </a:cubicBezTo>
                <a:cubicBezTo>
                  <a:pt x="49" y="21"/>
                  <a:pt x="45" y="18"/>
                  <a:pt x="44" y="18"/>
                </a:cubicBezTo>
                <a:cubicBezTo>
                  <a:pt x="43" y="18"/>
                  <a:pt x="43" y="14"/>
                  <a:pt x="42" y="14"/>
                </a:cubicBezTo>
                <a:cubicBezTo>
                  <a:pt x="41" y="14"/>
                  <a:pt x="33" y="13"/>
                  <a:pt x="32" y="13"/>
                </a:cubicBezTo>
                <a:cubicBezTo>
                  <a:pt x="31" y="12"/>
                  <a:pt x="28" y="12"/>
                  <a:pt x="27" y="13"/>
                </a:cubicBezTo>
                <a:cubicBezTo>
                  <a:pt x="27" y="14"/>
                  <a:pt x="23" y="14"/>
                  <a:pt x="23" y="15"/>
                </a:cubicBezTo>
                <a:cubicBezTo>
                  <a:pt x="22" y="17"/>
                  <a:pt x="19" y="17"/>
                  <a:pt x="18" y="19"/>
                </a:cubicBezTo>
                <a:cubicBezTo>
                  <a:pt x="17" y="20"/>
                  <a:pt x="14" y="20"/>
                  <a:pt x="13" y="22"/>
                </a:cubicBezTo>
                <a:cubicBezTo>
                  <a:pt x="12" y="23"/>
                  <a:pt x="8" y="24"/>
                  <a:pt x="6" y="24"/>
                </a:cubicBezTo>
                <a:cubicBezTo>
                  <a:pt x="5" y="25"/>
                  <a:pt x="2" y="25"/>
                  <a:pt x="2" y="26"/>
                </a:cubicBezTo>
                <a:cubicBezTo>
                  <a:pt x="2" y="27"/>
                  <a:pt x="1" y="27"/>
                  <a:pt x="0" y="27"/>
                </a:cubicBezTo>
                <a:cubicBezTo>
                  <a:pt x="1" y="27"/>
                  <a:pt x="1" y="27"/>
                  <a:pt x="1" y="27"/>
                </a:cubicBezTo>
                <a:cubicBezTo>
                  <a:pt x="2" y="32"/>
                  <a:pt x="4" y="32"/>
                  <a:pt x="6" y="34"/>
                </a:cubicBezTo>
                <a:cubicBezTo>
                  <a:pt x="8" y="36"/>
                  <a:pt x="10" y="37"/>
                  <a:pt x="12" y="37"/>
                </a:cubicBezTo>
                <a:cubicBezTo>
                  <a:pt x="14" y="37"/>
                  <a:pt x="17" y="40"/>
                  <a:pt x="18" y="42"/>
                </a:cubicBezTo>
                <a:cubicBezTo>
                  <a:pt x="18" y="44"/>
                  <a:pt x="20" y="46"/>
                  <a:pt x="21" y="47"/>
                </a:cubicBezTo>
                <a:cubicBezTo>
                  <a:pt x="23" y="48"/>
                  <a:pt x="21" y="52"/>
                  <a:pt x="21" y="54"/>
                </a:cubicBezTo>
                <a:cubicBezTo>
                  <a:pt x="21" y="57"/>
                  <a:pt x="18" y="57"/>
                  <a:pt x="19" y="60"/>
                </a:cubicBezTo>
                <a:cubicBezTo>
                  <a:pt x="21" y="62"/>
                  <a:pt x="32" y="64"/>
                  <a:pt x="35" y="64"/>
                </a:cubicBezTo>
                <a:cubicBezTo>
                  <a:pt x="38" y="64"/>
                  <a:pt x="39" y="67"/>
                  <a:pt x="40" y="67"/>
                </a:cubicBezTo>
                <a:cubicBezTo>
                  <a:pt x="42" y="67"/>
                  <a:pt x="42" y="69"/>
                  <a:pt x="45" y="70"/>
                </a:cubicBezTo>
                <a:cubicBezTo>
                  <a:pt x="47" y="70"/>
                  <a:pt x="49" y="72"/>
                  <a:pt x="50" y="76"/>
                </a:cubicBezTo>
                <a:cubicBezTo>
                  <a:pt x="51" y="80"/>
                  <a:pt x="53" y="81"/>
                  <a:pt x="54" y="83"/>
                </a:cubicBezTo>
                <a:cubicBezTo>
                  <a:pt x="54" y="84"/>
                  <a:pt x="59" y="83"/>
                  <a:pt x="63" y="84"/>
                </a:cubicBezTo>
                <a:cubicBezTo>
                  <a:pt x="66" y="84"/>
                  <a:pt x="76" y="84"/>
                  <a:pt x="79" y="84"/>
                </a:cubicBezTo>
                <a:cubicBezTo>
                  <a:pt x="82" y="84"/>
                  <a:pt x="88" y="84"/>
                  <a:pt x="92" y="87"/>
                </a:cubicBezTo>
                <a:cubicBezTo>
                  <a:pt x="95" y="89"/>
                  <a:pt x="97" y="87"/>
                  <a:pt x="99" y="88"/>
                </a:cubicBezTo>
                <a:cubicBezTo>
                  <a:pt x="101" y="90"/>
                  <a:pt x="103" y="91"/>
                  <a:pt x="106" y="90"/>
                </a:cubicBezTo>
                <a:cubicBezTo>
                  <a:pt x="109" y="90"/>
                  <a:pt x="109" y="92"/>
                  <a:pt x="112" y="93"/>
                </a:cubicBezTo>
                <a:cubicBezTo>
                  <a:pt x="114" y="93"/>
                  <a:pt x="118" y="89"/>
                  <a:pt x="124" y="87"/>
                </a:cubicBezTo>
                <a:cubicBezTo>
                  <a:pt x="129" y="84"/>
                  <a:pt x="136" y="86"/>
                  <a:pt x="139" y="86"/>
                </a:cubicBezTo>
                <a:cubicBezTo>
                  <a:pt x="142" y="87"/>
                  <a:pt x="148" y="85"/>
                  <a:pt x="151" y="81"/>
                </a:cubicBezTo>
                <a:cubicBezTo>
                  <a:pt x="155" y="77"/>
                  <a:pt x="159" y="78"/>
                  <a:pt x="160" y="74"/>
                </a:cubicBezTo>
                <a:cubicBezTo>
                  <a:pt x="160" y="71"/>
                  <a:pt x="156" y="69"/>
                  <a:pt x="158" y="66"/>
                </a:cubicBezTo>
                <a:cubicBezTo>
                  <a:pt x="160" y="63"/>
                  <a:pt x="163" y="64"/>
                  <a:pt x="165" y="64"/>
                </a:cubicBezTo>
                <a:cubicBezTo>
                  <a:pt x="167" y="65"/>
                  <a:pt x="171" y="67"/>
                  <a:pt x="176" y="64"/>
                </a:cubicBezTo>
                <a:cubicBezTo>
                  <a:pt x="180" y="60"/>
                  <a:pt x="182" y="61"/>
                  <a:pt x="186" y="60"/>
                </a:cubicBezTo>
                <a:cubicBezTo>
                  <a:pt x="190" y="60"/>
                  <a:pt x="190" y="57"/>
                  <a:pt x="192" y="55"/>
                </a:cubicBezTo>
                <a:cubicBezTo>
                  <a:pt x="195" y="52"/>
                  <a:pt x="198" y="51"/>
                  <a:pt x="201" y="51"/>
                </a:cubicBezTo>
                <a:cubicBezTo>
                  <a:pt x="203" y="51"/>
                  <a:pt x="207" y="48"/>
                  <a:pt x="210" y="49"/>
                </a:cubicBezTo>
                <a:cubicBezTo>
                  <a:pt x="212" y="50"/>
                  <a:pt x="216" y="51"/>
                  <a:pt x="217" y="48"/>
                </a:cubicBezTo>
                <a:cubicBezTo>
                  <a:pt x="217" y="46"/>
                  <a:pt x="210" y="42"/>
                  <a:pt x="208" y="3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5"/>
          <p:cNvSpPr/>
          <p:nvPr/>
        </p:nvSpPr>
        <p:spPr bwMode="auto">
          <a:xfrm>
            <a:off x="4896917" y="2478535"/>
            <a:ext cx="7938" cy="28575"/>
          </a:xfrm>
          <a:custGeom>
            <a:avLst/>
            <a:gdLst>
              <a:gd name="T0" fmla="*/ 1 w 3"/>
              <a:gd name="T1" fmla="*/ 0 h 10"/>
              <a:gd name="T2" fmla="*/ 0 w 3"/>
              <a:gd name="T3" fmla="*/ 5 h 10"/>
              <a:gd name="T4" fmla="*/ 2 w 3"/>
              <a:gd name="T5" fmla="*/ 10 h 10"/>
              <a:gd name="T6" fmla="*/ 3 w 3"/>
              <a:gd name="T7" fmla="*/ 2 h 10"/>
              <a:gd name="T8" fmla="*/ 3 w 3"/>
              <a:gd name="T9" fmla="*/ 0 h 10"/>
              <a:gd name="T10" fmla="*/ 1 w 3"/>
              <a:gd name="T11" fmla="*/ 0 h 10"/>
            </a:gdLst>
            <a:ahLst/>
            <a:cxnLst>
              <a:cxn ang="0">
                <a:pos x="T0" y="T1"/>
              </a:cxn>
              <a:cxn ang="0">
                <a:pos x="T2" y="T3"/>
              </a:cxn>
              <a:cxn ang="0">
                <a:pos x="T4" y="T5"/>
              </a:cxn>
              <a:cxn ang="0">
                <a:pos x="T6" y="T7"/>
              </a:cxn>
              <a:cxn ang="0">
                <a:pos x="T8" y="T9"/>
              </a:cxn>
              <a:cxn ang="0">
                <a:pos x="T10" y="T11"/>
              </a:cxn>
            </a:cxnLst>
            <a:rect l="0" t="0" r="r" b="b"/>
            <a:pathLst>
              <a:path w="3" h="10">
                <a:moveTo>
                  <a:pt x="1" y="0"/>
                </a:moveTo>
                <a:cubicBezTo>
                  <a:pt x="0" y="1"/>
                  <a:pt x="0" y="5"/>
                  <a:pt x="0" y="5"/>
                </a:cubicBezTo>
                <a:cubicBezTo>
                  <a:pt x="0" y="6"/>
                  <a:pt x="0" y="8"/>
                  <a:pt x="2" y="10"/>
                </a:cubicBezTo>
                <a:cubicBezTo>
                  <a:pt x="3" y="7"/>
                  <a:pt x="3" y="3"/>
                  <a:pt x="3" y="2"/>
                </a:cubicBezTo>
                <a:cubicBezTo>
                  <a:pt x="3" y="1"/>
                  <a:pt x="3" y="1"/>
                  <a:pt x="3" y="0"/>
                </a:cubicBezTo>
                <a:cubicBezTo>
                  <a:pt x="2" y="0"/>
                  <a:pt x="1" y="0"/>
                  <a:pt x="1"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6"/>
          <p:cNvSpPr/>
          <p:nvPr/>
        </p:nvSpPr>
        <p:spPr bwMode="auto">
          <a:xfrm>
            <a:off x="4879455" y="2461073"/>
            <a:ext cx="28575" cy="82550"/>
          </a:xfrm>
          <a:custGeom>
            <a:avLst/>
            <a:gdLst>
              <a:gd name="T0" fmla="*/ 4 w 10"/>
              <a:gd name="T1" fmla="*/ 29 h 29"/>
              <a:gd name="T2" fmla="*/ 5 w 10"/>
              <a:gd name="T3" fmla="*/ 29 h 29"/>
              <a:gd name="T4" fmla="*/ 7 w 10"/>
              <a:gd name="T5" fmla="*/ 19 h 29"/>
              <a:gd name="T6" fmla="*/ 8 w 10"/>
              <a:gd name="T7" fmla="*/ 16 h 29"/>
              <a:gd name="T8" fmla="*/ 6 w 10"/>
              <a:gd name="T9" fmla="*/ 11 h 29"/>
              <a:gd name="T10" fmla="*/ 7 w 10"/>
              <a:gd name="T11" fmla="*/ 6 h 29"/>
              <a:gd name="T12" fmla="*/ 9 w 10"/>
              <a:gd name="T13" fmla="*/ 6 h 29"/>
              <a:gd name="T14" fmla="*/ 10 w 10"/>
              <a:gd name="T15" fmla="*/ 2 h 29"/>
              <a:gd name="T16" fmla="*/ 6 w 10"/>
              <a:gd name="T17" fmla="*/ 0 h 29"/>
              <a:gd name="T18" fmla="*/ 5 w 10"/>
              <a:gd name="T19" fmla="*/ 4 h 29"/>
              <a:gd name="T20" fmla="*/ 0 w 10"/>
              <a:gd name="T21" fmla="*/ 16 h 29"/>
              <a:gd name="T22" fmla="*/ 5 w 10"/>
              <a:gd name="T23" fmla="*/ 28 h 29"/>
              <a:gd name="T24" fmla="*/ 4 w 10"/>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9">
                <a:moveTo>
                  <a:pt x="4" y="29"/>
                </a:moveTo>
                <a:cubicBezTo>
                  <a:pt x="5" y="29"/>
                  <a:pt x="5" y="29"/>
                  <a:pt x="5" y="29"/>
                </a:cubicBezTo>
                <a:cubicBezTo>
                  <a:pt x="6" y="25"/>
                  <a:pt x="7" y="20"/>
                  <a:pt x="7" y="19"/>
                </a:cubicBezTo>
                <a:cubicBezTo>
                  <a:pt x="8" y="19"/>
                  <a:pt x="8" y="17"/>
                  <a:pt x="8" y="16"/>
                </a:cubicBezTo>
                <a:cubicBezTo>
                  <a:pt x="6" y="14"/>
                  <a:pt x="6" y="12"/>
                  <a:pt x="6" y="11"/>
                </a:cubicBezTo>
                <a:cubicBezTo>
                  <a:pt x="6" y="11"/>
                  <a:pt x="6" y="7"/>
                  <a:pt x="7" y="6"/>
                </a:cubicBezTo>
                <a:cubicBezTo>
                  <a:pt x="7" y="6"/>
                  <a:pt x="8" y="6"/>
                  <a:pt x="9" y="6"/>
                </a:cubicBezTo>
                <a:cubicBezTo>
                  <a:pt x="9" y="5"/>
                  <a:pt x="10" y="3"/>
                  <a:pt x="10" y="2"/>
                </a:cubicBezTo>
                <a:cubicBezTo>
                  <a:pt x="6" y="0"/>
                  <a:pt x="6" y="0"/>
                  <a:pt x="6" y="0"/>
                </a:cubicBezTo>
                <a:cubicBezTo>
                  <a:pt x="6" y="1"/>
                  <a:pt x="5" y="3"/>
                  <a:pt x="5" y="4"/>
                </a:cubicBezTo>
                <a:cubicBezTo>
                  <a:pt x="5" y="7"/>
                  <a:pt x="1" y="13"/>
                  <a:pt x="0" y="16"/>
                </a:cubicBezTo>
                <a:cubicBezTo>
                  <a:pt x="5" y="28"/>
                  <a:pt x="5" y="28"/>
                  <a:pt x="5" y="28"/>
                </a:cubicBezTo>
                <a:lnTo>
                  <a:pt x="4" y="29"/>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7"/>
          <p:cNvSpPr/>
          <p:nvPr/>
        </p:nvSpPr>
        <p:spPr bwMode="auto">
          <a:xfrm>
            <a:off x="4893742" y="2461073"/>
            <a:ext cx="82550" cy="90488"/>
          </a:xfrm>
          <a:custGeom>
            <a:avLst/>
            <a:gdLst>
              <a:gd name="T0" fmla="*/ 27 w 29"/>
              <a:gd name="T1" fmla="*/ 0 h 32"/>
              <a:gd name="T2" fmla="*/ 18 w 29"/>
              <a:gd name="T3" fmla="*/ 4 h 32"/>
              <a:gd name="T4" fmla="*/ 12 w 29"/>
              <a:gd name="T5" fmla="*/ 8 h 32"/>
              <a:gd name="T6" fmla="*/ 5 w 29"/>
              <a:gd name="T7" fmla="*/ 4 h 32"/>
              <a:gd name="T8" fmla="*/ 5 w 29"/>
              <a:gd name="T9" fmla="*/ 2 h 32"/>
              <a:gd name="T10" fmla="*/ 5 w 29"/>
              <a:gd name="T11" fmla="*/ 2 h 32"/>
              <a:gd name="T12" fmla="*/ 4 w 29"/>
              <a:gd name="T13" fmla="*/ 8 h 32"/>
              <a:gd name="T14" fmla="*/ 2 w 29"/>
              <a:gd name="T15" fmla="*/ 19 h 32"/>
              <a:gd name="T16" fmla="*/ 0 w 29"/>
              <a:gd name="T17" fmla="*/ 29 h 32"/>
              <a:gd name="T18" fmla="*/ 6 w 29"/>
              <a:gd name="T19" fmla="*/ 32 h 32"/>
              <a:gd name="T20" fmla="*/ 12 w 29"/>
              <a:gd name="T21" fmla="*/ 28 h 32"/>
              <a:gd name="T22" fmla="*/ 16 w 29"/>
              <a:gd name="T23" fmla="*/ 26 h 32"/>
              <a:gd name="T24" fmla="*/ 20 w 29"/>
              <a:gd name="T25" fmla="*/ 22 h 32"/>
              <a:gd name="T26" fmla="*/ 15 w 29"/>
              <a:gd name="T27" fmla="*/ 16 h 32"/>
              <a:gd name="T28" fmla="*/ 22 w 29"/>
              <a:gd name="T29" fmla="*/ 12 h 32"/>
              <a:gd name="T30" fmla="*/ 29 w 29"/>
              <a:gd name="T31" fmla="*/ 10 h 32"/>
              <a:gd name="T32" fmla="*/ 29 w 29"/>
              <a:gd name="T33" fmla="*/ 10 h 32"/>
              <a:gd name="T34" fmla="*/ 28 w 29"/>
              <a:gd name="T35" fmla="*/ 3 h 32"/>
              <a:gd name="T36" fmla="*/ 27 w 29"/>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2">
                <a:moveTo>
                  <a:pt x="27" y="0"/>
                </a:moveTo>
                <a:cubicBezTo>
                  <a:pt x="23" y="2"/>
                  <a:pt x="19" y="4"/>
                  <a:pt x="18" y="4"/>
                </a:cubicBezTo>
                <a:cubicBezTo>
                  <a:pt x="16" y="4"/>
                  <a:pt x="12" y="8"/>
                  <a:pt x="12" y="8"/>
                </a:cubicBezTo>
                <a:cubicBezTo>
                  <a:pt x="5" y="4"/>
                  <a:pt x="5" y="4"/>
                  <a:pt x="5" y="4"/>
                </a:cubicBezTo>
                <a:cubicBezTo>
                  <a:pt x="5" y="2"/>
                  <a:pt x="5" y="2"/>
                  <a:pt x="5" y="2"/>
                </a:cubicBezTo>
                <a:cubicBezTo>
                  <a:pt x="5" y="2"/>
                  <a:pt x="5" y="2"/>
                  <a:pt x="5" y="2"/>
                </a:cubicBezTo>
                <a:cubicBezTo>
                  <a:pt x="5" y="4"/>
                  <a:pt x="4" y="7"/>
                  <a:pt x="4" y="8"/>
                </a:cubicBezTo>
                <a:cubicBezTo>
                  <a:pt x="4" y="9"/>
                  <a:pt x="4" y="17"/>
                  <a:pt x="2" y="19"/>
                </a:cubicBezTo>
                <a:cubicBezTo>
                  <a:pt x="2" y="20"/>
                  <a:pt x="1" y="25"/>
                  <a:pt x="0" y="29"/>
                </a:cubicBezTo>
                <a:cubicBezTo>
                  <a:pt x="2" y="30"/>
                  <a:pt x="5" y="32"/>
                  <a:pt x="6" y="32"/>
                </a:cubicBezTo>
                <a:cubicBezTo>
                  <a:pt x="9" y="32"/>
                  <a:pt x="12" y="29"/>
                  <a:pt x="12" y="28"/>
                </a:cubicBezTo>
                <a:cubicBezTo>
                  <a:pt x="12" y="26"/>
                  <a:pt x="14" y="26"/>
                  <a:pt x="16" y="26"/>
                </a:cubicBezTo>
                <a:cubicBezTo>
                  <a:pt x="18" y="26"/>
                  <a:pt x="18" y="23"/>
                  <a:pt x="20" y="22"/>
                </a:cubicBezTo>
                <a:cubicBezTo>
                  <a:pt x="22" y="22"/>
                  <a:pt x="17" y="17"/>
                  <a:pt x="15" y="16"/>
                </a:cubicBezTo>
                <a:cubicBezTo>
                  <a:pt x="13" y="16"/>
                  <a:pt x="16" y="12"/>
                  <a:pt x="22" y="12"/>
                </a:cubicBezTo>
                <a:cubicBezTo>
                  <a:pt x="27" y="12"/>
                  <a:pt x="26" y="10"/>
                  <a:pt x="29" y="10"/>
                </a:cubicBezTo>
                <a:cubicBezTo>
                  <a:pt x="29" y="10"/>
                  <a:pt x="29" y="10"/>
                  <a:pt x="29" y="10"/>
                </a:cubicBezTo>
                <a:cubicBezTo>
                  <a:pt x="29" y="8"/>
                  <a:pt x="28" y="5"/>
                  <a:pt x="28" y="3"/>
                </a:cubicBezTo>
                <a:cubicBezTo>
                  <a:pt x="27" y="2"/>
                  <a:pt x="27" y="1"/>
                  <a:pt x="27"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8"/>
          <p:cNvSpPr/>
          <p:nvPr/>
        </p:nvSpPr>
        <p:spPr bwMode="auto">
          <a:xfrm>
            <a:off x="5579542" y="2235648"/>
            <a:ext cx="214313" cy="93663"/>
          </a:xfrm>
          <a:custGeom>
            <a:avLst/>
            <a:gdLst>
              <a:gd name="T0" fmla="*/ 69 w 75"/>
              <a:gd name="T1" fmla="*/ 6 h 33"/>
              <a:gd name="T2" fmla="*/ 63 w 75"/>
              <a:gd name="T3" fmla="*/ 5 h 33"/>
              <a:gd name="T4" fmla="*/ 45 w 75"/>
              <a:gd name="T5" fmla="*/ 4 h 33"/>
              <a:gd name="T6" fmla="*/ 36 w 75"/>
              <a:gd name="T7" fmla="*/ 1 h 33"/>
              <a:gd name="T8" fmla="*/ 29 w 75"/>
              <a:gd name="T9" fmla="*/ 4 h 33"/>
              <a:gd name="T10" fmla="*/ 23 w 75"/>
              <a:gd name="T11" fmla="*/ 5 h 33"/>
              <a:gd name="T12" fmla="*/ 13 w 75"/>
              <a:gd name="T13" fmla="*/ 5 h 33"/>
              <a:gd name="T14" fmla="*/ 9 w 75"/>
              <a:gd name="T15" fmla="*/ 10 h 33"/>
              <a:gd name="T16" fmla="*/ 7 w 75"/>
              <a:gd name="T17" fmla="*/ 14 h 33"/>
              <a:gd name="T18" fmla="*/ 9 w 75"/>
              <a:gd name="T19" fmla="*/ 16 h 33"/>
              <a:gd name="T20" fmla="*/ 15 w 75"/>
              <a:gd name="T21" fmla="*/ 16 h 33"/>
              <a:gd name="T22" fmla="*/ 24 w 75"/>
              <a:gd name="T23" fmla="*/ 20 h 33"/>
              <a:gd name="T24" fmla="*/ 21 w 75"/>
              <a:gd name="T25" fmla="*/ 23 h 33"/>
              <a:gd name="T26" fmla="*/ 15 w 75"/>
              <a:gd name="T27" fmla="*/ 25 h 33"/>
              <a:gd name="T28" fmla="*/ 5 w 75"/>
              <a:gd name="T29" fmla="*/ 26 h 33"/>
              <a:gd name="T30" fmla="*/ 0 w 75"/>
              <a:gd name="T31" fmla="*/ 30 h 33"/>
              <a:gd name="T32" fmla="*/ 10 w 75"/>
              <a:gd name="T33" fmla="*/ 31 h 33"/>
              <a:gd name="T34" fmla="*/ 16 w 75"/>
              <a:gd name="T35" fmla="*/ 31 h 33"/>
              <a:gd name="T36" fmla="*/ 22 w 75"/>
              <a:gd name="T37" fmla="*/ 32 h 33"/>
              <a:gd name="T38" fmla="*/ 31 w 75"/>
              <a:gd name="T39" fmla="*/ 32 h 33"/>
              <a:gd name="T40" fmla="*/ 32 w 75"/>
              <a:gd name="T41" fmla="*/ 28 h 33"/>
              <a:gd name="T42" fmla="*/ 35 w 75"/>
              <a:gd name="T43" fmla="*/ 26 h 33"/>
              <a:gd name="T44" fmla="*/ 39 w 75"/>
              <a:gd name="T45" fmla="*/ 24 h 33"/>
              <a:gd name="T46" fmla="*/ 43 w 75"/>
              <a:gd name="T47" fmla="*/ 23 h 33"/>
              <a:gd name="T48" fmla="*/ 47 w 75"/>
              <a:gd name="T49" fmla="*/ 24 h 33"/>
              <a:gd name="T50" fmla="*/ 51 w 75"/>
              <a:gd name="T51" fmla="*/ 21 h 33"/>
              <a:gd name="T52" fmla="*/ 57 w 75"/>
              <a:gd name="T53" fmla="*/ 19 h 33"/>
              <a:gd name="T54" fmla="*/ 63 w 75"/>
              <a:gd name="T55" fmla="*/ 16 h 33"/>
              <a:gd name="T56" fmla="*/ 68 w 75"/>
              <a:gd name="T57" fmla="*/ 13 h 33"/>
              <a:gd name="T58" fmla="*/ 74 w 75"/>
              <a:gd name="T59" fmla="*/ 10 h 33"/>
              <a:gd name="T60" fmla="*/ 75 w 75"/>
              <a:gd name="T61" fmla="*/ 9 h 33"/>
              <a:gd name="T62" fmla="*/ 69 w 75"/>
              <a:gd name="T6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33">
                <a:moveTo>
                  <a:pt x="69" y="6"/>
                </a:moveTo>
                <a:cubicBezTo>
                  <a:pt x="66" y="3"/>
                  <a:pt x="66" y="5"/>
                  <a:pt x="63" y="5"/>
                </a:cubicBezTo>
                <a:cubicBezTo>
                  <a:pt x="60" y="4"/>
                  <a:pt x="47" y="3"/>
                  <a:pt x="45" y="4"/>
                </a:cubicBezTo>
                <a:cubicBezTo>
                  <a:pt x="42" y="5"/>
                  <a:pt x="37" y="2"/>
                  <a:pt x="36" y="1"/>
                </a:cubicBezTo>
                <a:cubicBezTo>
                  <a:pt x="34" y="0"/>
                  <a:pt x="29" y="1"/>
                  <a:pt x="29" y="4"/>
                </a:cubicBezTo>
                <a:cubicBezTo>
                  <a:pt x="28" y="7"/>
                  <a:pt x="26" y="7"/>
                  <a:pt x="23" y="5"/>
                </a:cubicBezTo>
                <a:cubicBezTo>
                  <a:pt x="19" y="3"/>
                  <a:pt x="13" y="3"/>
                  <a:pt x="13" y="5"/>
                </a:cubicBezTo>
                <a:cubicBezTo>
                  <a:pt x="13" y="7"/>
                  <a:pt x="10" y="9"/>
                  <a:pt x="9" y="10"/>
                </a:cubicBezTo>
                <a:cubicBezTo>
                  <a:pt x="8" y="10"/>
                  <a:pt x="8" y="12"/>
                  <a:pt x="7" y="14"/>
                </a:cubicBezTo>
                <a:cubicBezTo>
                  <a:pt x="8" y="14"/>
                  <a:pt x="9" y="15"/>
                  <a:pt x="9" y="16"/>
                </a:cubicBezTo>
                <a:cubicBezTo>
                  <a:pt x="11" y="17"/>
                  <a:pt x="14" y="17"/>
                  <a:pt x="15" y="16"/>
                </a:cubicBezTo>
                <a:cubicBezTo>
                  <a:pt x="15" y="14"/>
                  <a:pt x="21" y="17"/>
                  <a:pt x="24" y="20"/>
                </a:cubicBezTo>
                <a:cubicBezTo>
                  <a:pt x="28" y="23"/>
                  <a:pt x="23" y="21"/>
                  <a:pt x="21" y="23"/>
                </a:cubicBezTo>
                <a:cubicBezTo>
                  <a:pt x="20" y="26"/>
                  <a:pt x="16" y="23"/>
                  <a:pt x="15" y="25"/>
                </a:cubicBezTo>
                <a:cubicBezTo>
                  <a:pt x="14" y="26"/>
                  <a:pt x="7" y="26"/>
                  <a:pt x="5" y="26"/>
                </a:cubicBezTo>
                <a:cubicBezTo>
                  <a:pt x="3" y="26"/>
                  <a:pt x="0" y="29"/>
                  <a:pt x="0" y="30"/>
                </a:cubicBezTo>
                <a:cubicBezTo>
                  <a:pt x="0" y="31"/>
                  <a:pt x="7" y="29"/>
                  <a:pt x="10" y="31"/>
                </a:cubicBezTo>
                <a:cubicBezTo>
                  <a:pt x="12" y="32"/>
                  <a:pt x="15" y="29"/>
                  <a:pt x="16" y="31"/>
                </a:cubicBezTo>
                <a:cubicBezTo>
                  <a:pt x="17" y="33"/>
                  <a:pt x="20" y="32"/>
                  <a:pt x="22" y="32"/>
                </a:cubicBezTo>
                <a:cubicBezTo>
                  <a:pt x="23" y="33"/>
                  <a:pt x="30" y="32"/>
                  <a:pt x="31" y="32"/>
                </a:cubicBezTo>
                <a:cubicBezTo>
                  <a:pt x="31" y="31"/>
                  <a:pt x="32" y="29"/>
                  <a:pt x="32" y="28"/>
                </a:cubicBezTo>
                <a:cubicBezTo>
                  <a:pt x="32" y="26"/>
                  <a:pt x="33" y="27"/>
                  <a:pt x="35" y="26"/>
                </a:cubicBezTo>
                <a:cubicBezTo>
                  <a:pt x="36" y="26"/>
                  <a:pt x="37" y="24"/>
                  <a:pt x="39" y="24"/>
                </a:cubicBezTo>
                <a:cubicBezTo>
                  <a:pt x="40" y="24"/>
                  <a:pt x="41" y="22"/>
                  <a:pt x="43" y="23"/>
                </a:cubicBezTo>
                <a:cubicBezTo>
                  <a:pt x="44" y="23"/>
                  <a:pt x="45" y="25"/>
                  <a:pt x="47" y="24"/>
                </a:cubicBezTo>
                <a:cubicBezTo>
                  <a:pt x="48" y="23"/>
                  <a:pt x="49" y="24"/>
                  <a:pt x="51" y="21"/>
                </a:cubicBezTo>
                <a:cubicBezTo>
                  <a:pt x="53" y="19"/>
                  <a:pt x="55" y="19"/>
                  <a:pt x="57" y="19"/>
                </a:cubicBezTo>
                <a:cubicBezTo>
                  <a:pt x="61" y="20"/>
                  <a:pt x="62" y="18"/>
                  <a:pt x="63" y="16"/>
                </a:cubicBezTo>
                <a:cubicBezTo>
                  <a:pt x="64" y="14"/>
                  <a:pt x="66" y="14"/>
                  <a:pt x="68" y="13"/>
                </a:cubicBezTo>
                <a:cubicBezTo>
                  <a:pt x="70" y="12"/>
                  <a:pt x="73" y="11"/>
                  <a:pt x="74" y="10"/>
                </a:cubicBezTo>
                <a:cubicBezTo>
                  <a:pt x="75" y="10"/>
                  <a:pt x="75" y="9"/>
                  <a:pt x="75" y="9"/>
                </a:cubicBezTo>
                <a:cubicBezTo>
                  <a:pt x="72" y="7"/>
                  <a:pt x="71" y="9"/>
                  <a:pt x="69"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9"/>
          <p:cNvSpPr/>
          <p:nvPr/>
        </p:nvSpPr>
        <p:spPr bwMode="auto">
          <a:xfrm>
            <a:off x="4990580" y="2224535"/>
            <a:ext cx="136525" cy="61913"/>
          </a:xfrm>
          <a:custGeom>
            <a:avLst/>
            <a:gdLst>
              <a:gd name="T0" fmla="*/ 19 w 48"/>
              <a:gd name="T1" fmla="*/ 17 h 22"/>
              <a:gd name="T2" fmla="*/ 24 w 48"/>
              <a:gd name="T3" fmla="*/ 21 h 22"/>
              <a:gd name="T4" fmla="*/ 24 w 48"/>
              <a:gd name="T5" fmla="*/ 21 h 22"/>
              <a:gd name="T6" fmla="*/ 31 w 48"/>
              <a:gd name="T7" fmla="*/ 20 h 22"/>
              <a:gd name="T8" fmla="*/ 37 w 48"/>
              <a:gd name="T9" fmla="*/ 21 h 22"/>
              <a:gd name="T10" fmla="*/ 37 w 48"/>
              <a:gd name="T11" fmla="*/ 19 h 22"/>
              <a:gd name="T12" fmla="*/ 42 w 48"/>
              <a:gd name="T13" fmla="*/ 20 h 22"/>
              <a:gd name="T14" fmla="*/ 47 w 48"/>
              <a:gd name="T15" fmla="*/ 21 h 22"/>
              <a:gd name="T16" fmla="*/ 45 w 48"/>
              <a:gd name="T17" fmla="*/ 18 h 22"/>
              <a:gd name="T18" fmla="*/ 46 w 48"/>
              <a:gd name="T19" fmla="*/ 15 h 22"/>
              <a:gd name="T20" fmla="*/ 42 w 48"/>
              <a:gd name="T21" fmla="*/ 13 h 22"/>
              <a:gd name="T22" fmla="*/ 40 w 48"/>
              <a:gd name="T23" fmla="*/ 9 h 22"/>
              <a:gd name="T24" fmla="*/ 37 w 48"/>
              <a:gd name="T25" fmla="*/ 8 h 22"/>
              <a:gd name="T26" fmla="*/ 30 w 48"/>
              <a:gd name="T27" fmla="*/ 9 h 22"/>
              <a:gd name="T28" fmla="*/ 26 w 48"/>
              <a:gd name="T29" fmla="*/ 7 h 22"/>
              <a:gd name="T30" fmla="*/ 22 w 48"/>
              <a:gd name="T31" fmla="*/ 4 h 22"/>
              <a:gd name="T32" fmla="*/ 11 w 48"/>
              <a:gd name="T33" fmla="*/ 3 h 22"/>
              <a:gd name="T34" fmla="*/ 3 w 48"/>
              <a:gd name="T35" fmla="*/ 1 h 22"/>
              <a:gd name="T36" fmla="*/ 0 w 48"/>
              <a:gd name="T37" fmla="*/ 2 h 22"/>
              <a:gd name="T38" fmla="*/ 11 w 48"/>
              <a:gd name="T39" fmla="*/ 8 h 22"/>
              <a:gd name="T40" fmla="*/ 14 w 48"/>
              <a:gd name="T41" fmla="*/ 15 h 22"/>
              <a:gd name="T42" fmla="*/ 12 w 48"/>
              <a:gd name="T43" fmla="*/ 17 h 22"/>
              <a:gd name="T44" fmla="*/ 19 w 48"/>
              <a:gd name="T45"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2">
                <a:moveTo>
                  <a:pt x="19" y="17"/>
                </a:moveTo>
                <a:cubicBezTo>
                  <a:pt x="21" y="16"/>
                  <a:pt x="22" y="18"/>
                  <a:pt x="24" y="21"/>
                </a:cubicBezTo>
                <a:cubicBezTo>
                  <a:pt x="24" y="21"/>
                  <a:pt x="24" y="21"/>
                  <a:pt x="24" y="21"/>
                </a:cubicBezTo>
                <a:cubicBezTo>
                  <a:pt x="27" y="21"/>
                  <a:pt x="29" y="20"/>
                  <a:pt x="31" y="20"/>
                </a:cubicBezTo>
                <a:cubicBezTo>
                  <a:pt x="33" y="20"/>
                  <a:pt x="36" y="20"/>
                  <a:pt x="37" y="21"/>
                </a:cubicBezTo>
                <a:cubicBezTo>
                  <a:pt x="37" y="20"/>
                  <a:pt x="37" y="19"/>
                  <a:pt x="37" y="19"/>
                </a:cubicBezTo>
                <a:cubicBezTo>
                  <a:pt x="38" y="18"/>
                  <a:pt x="41" y="19"/>
                  <a:pt x="42" y="20"/>
                </a:cubicBezTo>
                <a:cubicBezTo>
                  <a:pt x="43" y="21"/>
                  <a:pt x="46" y="22"/>
                  <a:pt x="47" y="21"/>
                </a:cubicBezTo>
                <a:cubicBezTo>
                  <a:pt x="48" y="20"/>
                  <a:pt x="45" y="19"/>
                  <a:pt x="45" y="18"/>
                </a:cubicBezTo>
                <a:cubicBezTo>
                  <a:pt x="45" y="17"/>
                  <a:pt x="45" y="16"/>
                  <a:pt x="46" y="15"/>
                </a:cubicBezTo>
                <a:cubicBezTo>
                  <a:pt x="44" y="14"/>
                  <a:pt x="43" y="13"/>
                  <a:pt x="42" y="13"/>
                </a:cubicBezTo>
                <a:cubicBezTo>
                  <a:pt x="41" y="13"/>
                  <a:pt x="41" y="9"/>
                  <a:pt x="40" y="9"/>
                </a:cubicBezTo>
                <a:cubicBezTo>
                  <a:pt x="39" y="9"/>
                  <a:pt x="39" y="8"/>
                  <a:pt x="37" y="8"/>
                </a:cubicBezTo>
                <a:cubicBezTo>
                  <a:pt x="36" y="8"/>
                  <a:pt x="32" y="8"/>
                  <a:pt x="30" y="9"/>
                </a:cubicBezTo>
                <a:cubicBezTo>
                  <a:pt x="29" y="10"/>
                  <a:pt x="28" y="7"/>
                  <a:pt x="26" y="7"/>
                </a:cubicBezTo>
                <a:cubicBezTo>
                  <a:pt x="25" y="7"/>
                  <a:pt x="23" y="5"/>
                  <a:pt x="22" y="4"/>
                </a:cubicBezTo>
                <a:cubicBezTo>
                  <a:pt x="21" y="3"/>
                  <a:pt x="13" y="5"/>
                  <a:pt x="11" y="3"/>
                </a:cubicBezTo>
                <a:cubicBezTo>
                  <a:pt x="9" y="2"/>
                  <a:pt x="5" y="0"/>
                  <a:pt x="3" y="1"/>
                </a:cubicBezTo>
                <a:cubicBezTo>
                  <a:pt x="2" y="1"/>
                  <a:pt x="1" y="1"/>
                  <a:pt x="0" y="2"/>
                </a:cubicBezTo>
                <a:cubicBezTo>
                  <a:pt x="4" y="4"/>
                  <a:pt x="10" y="4"/>
                  <a:pt x="11" y="8"/>
                </a:cubicBezTo>
                <a:cubicBezTo>
                  <a:pt x="12" y="13"/>
                  <a:pt x="15" y="11"/>
                  <a:pt x="14" y="15"/>
                </a:cubicBezTo>
                <a:cubicBezTo>
                  <a:pt x="13" y="16"/>
                  <a:pt x="13" y="16"/>
                  <a:pt x="12" y="17"/>
                </a:cubicBezTo>
                <a:cubicBezTo>
                  <a:pt x="15" y="17"/>
                  <a:pt x="18" y="17"/>
                  <a:pt x="19"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0"/>
          <p:cNvSpPr>
            <a:spLocks noEditPoints="1"/>
          </p:cNvSpPr>
          <p:nvPr/>
        </p:nvSpPr>
        <p:spPr bwMode="auto">
          <a:xfrm>
            <a:off x="4719117" y="2259460"/>
            <a:ext cx="371475" cy="147638"/>
          </a:xfrm>
          <a:custGeom>
            <a:avLst/>
            <a:gdLst>
              <a:gd name="T0" fmla="*/ 126 w 130"/>
              <a:gd name="T1" fmla="*/ 36 h 52"/>
              <a:gd name="T2" fmla="*/ 126 w 130"/>
              <a:gd name="T3" fmla="*/ 29 h 52"/>
              <a:gd name="T4" fmla="*/ 126 w 130"/>
              <a:gd name="T5" fmla="*/ 23 h 52"/>
              <a:gd name="T6" fmla="*/ 128 w 130"/>
              <a:gd name="T7" fmla="*/ 20 h 52"/>
              <a:gd name="T8" fmla="*/ 126 w 130"/>
              <a:gd name="T9" fmla="*/ 17 h 52"/>
              <a:gd name="T10" fmla="*/ 121 w 130"/>
              <a:gd name="T11" fmla="*/ 15 h 52"/>
              <a:gd name="T12" fmla="*/ 119 w 130"/>
              <a:gd name="T13" fmla="*/ 9 h 52"/>
              <a:gd name="T14" fmla="*/ 114 w 130"/>
              <a:gd name="T15" fmla="*/ 5 h 52"/>
              <a:gd name="T16" fmla="*/ 107 w 130"/>
              <a:gd name="T17" fmla="*/ 5 h 52"/>
              <a:gd name="T18" fmla="*/ 94 w 130"/>
              <a:gd name="T19" fmla="*/ 9 h 52"/>
              <a:gd name="T20" fmla="*/ 82 w 130"/>
              <a:gd name="T21" fmla="*/ 10 h 52"/>
              <a:gd name="T22" fmla="*/ 74 w 130"/>
              <a:gd name="T23" fmla="*/ 7 h 52"/>
              <a:gd name="T24" fmla="*/ 68 w 130"/>
              <a:gd name="T25" fmla="*/ 4 h 52"/>
              <a:gd name="T26" fmla="*/ 58 w 130"/>
              <a:gd name="T27" fmla="*/ 2 h 52"/>
              <a:gd name="T28" fmla="*/ 37 w 130"/>
              <a:gd name="T29" fmla="*/ 8 h 52"/>
              <a:gd name="T30" fmla="*/ 22 w 130"/>
              <a:gd name="T31" fmla="*/ 9 h 52"/>
              <a:gd name="T32" fmla="*/ 18 w 130"/>
              <a:gd name="T33" fmla="*/ 14 h 52"/>
              <a:gd name="T34" fmla="*/ 4 w 130"/>
              <a:gd name="T35" fmla="*/ 15 h 52"/>
              <a:gd name="T36" fmla="*/ 2 w 130"/>
              <a:gd name="T37" fmla="*/ 20 h 52"/>
              <a:gd name="T38" fmla="*/ 5 w 130"/>
              <a:gd name="T39" fmla="*/ 22 h 52"/>
              <a:gd name="T40" fmla="*/ 6 w 130"/>
              <a:gd name="T41" fmla="*/ 27 h 52"/>
              <a:gd name="T42" fmla="*/ 6 w 130"/>
              <a:gd name="T43" fmla="*/ 32 h 52"/>
              <a:gd name="T44" fmla="*/ 6 w 130"/>
              <a:gd name="T45" fmla="*/ 36 h 52"/>
              <a:gd name="T46" fmla="*/ 10 w 130"/>
              <a:gd name="T47" fmla="*/ 40 h 52"/>
              <a:gd name="T48" fmla="*/ 14 w 130"/>
              <a:gd name="T49" fmla="*/ 42 h 52"/>
              <a:gd name="T50" fmla="*/ 18 w 130"/>
              <a:gd name="T51" fmla="*/ 43 h 52"/>
              <a:gd name="T52" fmla="*/ 22 w 130"/>
              <a:gd name="T53" fmla="*/ 48 h 52"/>
              <a:gd name="T54" fmla="*/ 31 w 130"/>
              <a:gd name="T55" fmla="*/ 46 h 52"/>
              <a:gd name="T56" fmla="*/ 36 w 130"/>
              <a:gd name="T57" fmla="*/ 44 h 52"/>
              <a:gd name="T58" fmla="*/ 46 w 130"/>
              <a:gd name="T59" fmla="*/ 49 h 52"/>
              <a:gd name="T60" fmla="*/ 53 w 130"/>
              <a:gd name="T61" fmla="*/ 48 h 52"/>
              <a:gd name="T62" fmla="*/ 59 w 130"/>
              <a:gd name="T63" fmla="*/ 44 h 52"/>
              <a:gd name="T64" fmla="*/ 64 w 130"/>
              <a:gd name="T65" fmla="*/ 45 h 52"/>
              <a:gd name="T66" fmla="*/ 70 w 130"/>
              <a:gd name="T67" fmla="*/ 44 h 52"/>
              <a:gd name="T68" fmla="*/ 68 w 130"/>
              <a:gd name="T69" fmla="*/ 49 h 52"/>
              <a:gd name="T70" fmla="*/ 68 w 130"/>
              <a:gd name="T71" fmla="*/ 52 h 52"/>
              <a:gd name="T72" fmla="*/ 72 w 130"/>
              <a:gd name="T73" fmla="*/ 47 h 52"/>
              <a:gd name="T74" fmla="*/ 75 w 130"/>
              <a:gd name="T75" fmla="*/ 45 h 52"/>
              <a:gd name="T76" fmla="*/ 81 w 130"/>
              <a:gd name="T77" fmla="*/ 45 h 52"/>
              <a:gd name="T78" fmla="*/ 85 w 130"/>
              <a:gd name="T79" fmla="*/ 44 h 52"/>
              <a:gd name="T80" fmla="*/ 93 w 130"/>
              <a:gd name="T81" fmla="*/ 45 h 52"/>
              <a:gd name="T82" fmla="*/ 103 w 130"/>
              <a:gd name="T83" fmla="*/ 42 h 52"/>
              <a:gd name="T84" fmla="*/ 110 w 130"/>
              <a:gd name="T85" fmla="*/ 41 h 52"/>
              <a:gd name="T86" fmla="*/ 113 w 130"/>
              <a:gd name="T87" fmla="*/ 42 h 52"/>
              <a:gd name="T88" fmla="*/ 116 w 130"/>
              <a:gd name="T89" fmla="*/ 39 h 52"/>
              <a:gd name="T90" fmla="*/ 122 w 130"/>
              <a:gd name="T91" fmla="*/ 40 h 52"/>
              <a:gd name="T92" fmla="*/ 129 w 130"/>
              <a:gd name="T93" fmla="*/ 42 h 52"/>
              <a:gd name="T94" fmla="*/ 126 w 130"/>
              <a:gd name="T95" fmla="*/ 36 h 52"/>
              <a:gd name="T96" fmla="*/ 11 w 130"/>
              <a:gd name="T97" fmla="*/ 10 h 52"/>
              <a:gd name="T98" fmla="*/ 21 w 130"/>
              <a:gd name="T99" fmla="*/ 9 h 52"/>
              <a:gd name="T100" fmla="*/ 15 w 130"/>
              <a:gd name="T101" fmla="*/ 5 h 52"/>
              <a:gd name="T102" fmla="*/ 14 w 130"/>
              <a:gd name="T103" fmla="*/ 1 h 52"/>
              <a:gd name="T104" fmla="*/ 11 w 130"/>
              <a:gd name="T105" fmla="*/ 2 h 52"/>
              <a:gd name="T106" fmla="*/ 4 w 130"/>
              <a:gd name="T107" fmla="*/ 2 h 52"/>
              <a:gd name="T108" fmla="*/ 4 w 130"/>
              <a:gd name="T109" fmla="*/ 6 h 52"/>
              <a:gd name="T110" fmla="*/ 3 w 130"/>
              <a:gd name="T111" fmla="*/ 10 h 52"/>
              <a:gd name="T112" fmla="*/ 1 w 130"/>
              <a:gd name="T113" fmla="*/ 12 h 52"/>
              <a:gd name="T114" fmla="*/ 5 w 130"/>
              <a:gd name="T115" fmla="*/ 14 h 52"/>
              <a:gd name="T116" fmla="*/ 11 w 130"/>
              <a:gd name="T11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52">
                <a:moveTo>
                  <a:pt x="126" y="36"/>
                </a:moveTo>
                <a:cubicBezTo>
                  <a:pt x="125" y="36"/>
                  <a:pt x="127" y="30"/>
                  <a:pt x="126" y="29"/>
                </a:cubicBezTo>
                <a:cubicBezTo>
                  <a:pt x="125" y="28"/>
                  <a:pt x="124" y="23"/>
                  <a:pt x="126" y="23"/>
                </a:cubicBezTo>
                <a:cubicBezTo>
                  <a:pt x="127" y="23"/>
                  <a:pt x="126" y="20"/>
                  <a:pt x="128" y="20"/>
                </a:cubicBezTo>
                <a:cubicBezTo>
                  <a:pt x="127" y="18"/>
                  <a:pt x="127" y="17"/>
                  <a:pt x="126" y="17"/>
                </a:cubicBezTo>
                <a:cubicBezTo>
                  <a:pt x="125" y="16"/>
                  <a:pt x="122" y="18"/>
                  <a:pt x="121" y="15"/>
                </a:cubicBezTo>
                <a:cubicBezTo>
                  <a:pt x="120" y="12"/>
                  <a:pt x="121" y="11"/>
                  <a:pt x="119" y="9"/>
                </a:cubicBezTo>
                <a:cubicBezTo>
                  <a:pt x="117" y="6"/>
                  <a:pt x="116" y="4"/>
                  <a:pt x="114" y="5"/>
                </a:cubicBezTo>
                <a:cubicBezTo>
                  <a:pt x="113" y="5"/>
                  <a:pt x="110" y="5"/>
                  <a:pt x="107" y="5"/>
                </a:cubicBezTo>
                <a:cubicBezTo>
                  <a:pt x="104" y="8"/>
                  <a:pt x="96" y="10"/>
                  <a:pt x="94" y="9"/>
                </a:cubicBezTo>
                <a:cubicBezTo>
                  <a:pt x="92" y="8"/>
                  <a:pt x="86" y="10"/>
                  <a:pt x="82" y="10"/>
                </a:cubicBezTo>
                <a:cubicBezTo>
                  <a:pt x="78" y="10"/>
                  <a:pt x="77" y="7"/>
                  <a:pt x="74" y="7"/>
                </a:cubicBezTo>
                <a:cubicBezTo>
                  <a:pt x="71" y="7"/>
                  <a:pt x="71" y="4"/>
                  <a:pt x="68" y="4"/>
                </a:cubicBezTo>
                <a:cubicBezTo>
                  <a:pt x="65" y="4"/>
                  <a:pt x="67" y="3"/>
                  <a:pt x="58" y="2"/>
                </a:cubicBezTo>
                <a:cubicBezTo>
                  <a:pt x="48" y="0"/>
                  <a:pt x="40" y="5"/>
                  <a:pt x="37" y="8"/>
                </a:cubicBezTo>
                <a:cubicBezTo>
                  <a:pt x="34" y="11"/>
                  <a:pt x="23" y="8"/>
                  <a:pt x="22" y="9"/>
                </a:cubicBezTo>
                <a:cubicBezTo>
                  <a:pt x="21" y="10"/>
                  <a:pt x="22" y="13"/>
                  <a:pt x="18" y="14"/>
                </a:cubicBezTo>
                <a:cubicBezTo>
                  <a:pt x="15" y="16"/>
                  <a:pt x="7" y="14"/>
                  <a:pt x="4" y="15"/>
                </a:cubicBezTo>
                <a:cubicBezTo>
                  <a:pt x="1" y="17"/>
                  <a:pt x="0" y="21"/>
                  <a:pt x="2" y="20"/>
                </a:cubicBezTo>
                <a:cubicBezTo>
                  <a:pt x="5" y="20"/>
                  <a:pt x="6" y="21"/>
                  <a:pt x="5" y="22"/>
                </a:cubicBezTo>
                <a:cubicBezTo>
                  <a:pt x="5" y="23"/>
                  <a:pt x="7" y="26"/>
                  <a:pt x="6" y="27"/>
                </a:cubicBezTo>
                <a:cubicBezTo>
                  <a:pt x="5" y="29"/>
                  <a:pt x="4" y="31"/>
                  <a:pt x="6" y="32"/>
                </a:cubicBezTo>
                <a:cubicBezTo>
                  <a:pt x="8" y="33"/>
                  <a:pt x="8" y="36"/>
                  <a:pt x="6" y="36"/>
                </a:cubicBezTo>
                <a:cubicBezTo>
                  <a:pt x="4" y="36"/>
                  <a:pt x="9" y="39"/>
                  <a:pt x="10" y="40"/>
                </a:cubicBezTo>
                <a:cubicBezTo>
                  <a:pt x="10" y="41"/>
                  <a:pt x="14" y="41"/>
                  <a:pt x="14" y="42"/>
                </a:cubicBezTo>
                <a:cubicBezTo>
                  <a:pt x="14" y="44"/>
                  <a:pt x="15" y="44"/>
                  <a:pt x="18" y="43"/>
                </a:cubicBezTo>
                <a:cubicBezTo>
                  <a:pt x="20" y="43"/>
                  <a:pt x="20" y="46"/>
                  <a:pt x="22" y="48"/>
                </a:cubicBezTo>
                <a:cubicBezTo>
                  <a:pt x="23" y="50"/>
                  <a:pt x="31" y="48"/>
                  <a:pt x="31" y="46"/>
                </a:cubicBezTo>
                <a:cubicBezTo>
                  <a:pt x="31" y="44"/>
                  <a:pt x="33" y="43"/>
                  <a:pt x="36" y="44"/>
                </a:cubicBezTo>
                <a:cubicBezTo>
                  <a:pt x="40" y="44"/>
                  <a:pt x="44" y="48"/>
                  <a:pt x="46" y="49"/>
                </a:cubicBezTo>
                <a:cubicBezTo>
                  <a:pt x="47" y="50"/>
                  <a:pt x="51" y="48"/>
                  <a:pt x="53" y="48"/>
                </a:cubicBezTo>
                <a:cubicBezTo>
                  <a:pt x="55" y="48"/>
                  <a:pt x="58" y="44"/>
                  <a:pt x="59" y="44"/>
                </a:cubicBezTo>
                <a:cubicBezTo>
                  <a:pt x="60" y="43"/>
                  <a:pt x="63" y="46"/>
                  <a:pt x="64" y="45"/>
                </a:cubicBezTo>
                <a:cubicBezTo>
                  <a:pt x="66" y="44"/>
                  <a:pt x="69" y="43"/>
                  <a:pt x="70" y="44"/>
                </a:cubicBezTo>
                <a:cubicBezTo>
                  <a:pt x="71" y="44"/>
                  <a:pt x="67" y="48"/>
                  <a:pt x="68" y="49"/>
                </a:cubicBezTo>
                <a:cubicBezTo>
                  <a:pt x="68" y="50"/>
                  <a:pt x="68" y="51"/>
                  <a:pt x="68" y="52"/>
                </a:cubicBezTo>
                <a:cubicBezTo>
                  <a:pt x="72" y="51"/>
                  <a:pt x="72" y="48"/>
                  <a:pt x="72" y="47"/>
                </a:cubicBezTo>
                <a:cubicBezTo>
                  <a:pt x="72" y="45"/>
                  <a:pt x="74" y="44"/>
                  <a:pt x="75" y="45"/>
                </a:cubicBezTo>
                <a:cubicBezTo>
                  <a:pt x="76" y="46"/>
                  <a:pt x="78" y="46"/>
                  <a:pt x="81" y="45"/>
                </a:cubicBezTo>
                <a:cubicBezTo>
                  <a:pt x="84" y="44"/>
                  <a:pt x="84" y="43"/>
                  <a:pt x="85" y="44"/>
                </a:cubicBezTo>
                <a:cubicBezTo>
                  <a:pt x="87" y="46"/>
                  <a:pt x="89" y="45"/>
                  <a:pt x="93" y="45"/>
                </a:cubicBezTo>
                <a:cubicBezTo>
                  <a:pt x="98" y="45"/>
                  <a:pt x="99" y="42"/>
                  <a:pt x="103" y="42"/>
                </a:cubicBezTo>
                <a:cubicBezTo>
                  <a:pt x="107" y="42"/>
                  <a:pt x="110" y="41"/>
                  <a:pt x="110" y="41"/>
                </a:cubicBezTo>
                <a:cubicBezTo>
                  <a:pt x="113" y="42"/>
                  <a:pt x="113" y="42"/>
                  <a:pt x="113" y="42"/>
                </a:cubicBezTo>
                <a:cubicBezTo>
                  <a:pt x="114" y="41"/>
                  <a:pt x="114" y="39"/>
                  <a:pt x="116" y="39"/>
                </a:cubicBezTo>
                <a:cubicBezTo>
                  <a:pt x="119" y="39"/>
                  <a:pt x="120" y="41"/>
                  <a:pt x="122" y="40"/>
                </a:cubicBezTo>
                <a:cubicBezTo>
                  <a:pt x="124" y="40"/>
                  <a:pt x="129" y="45"/>
                  <a:pt x="129" y="42"/>
                </a:cubicBezTo>
                <a:cubicBezTo>
                  <a:pt x="130" y="41"/>
                  <a:pt x="127" y="36"/>
                  <a:pt x="126" y="36"/>
                </a:cubicBezTo>
                <a:close/>
                <a:moveTo>
                  <a:pt x="11" y="10"/>
                </a:moveTo>
                <a:cubicBezTo>
                  <a:pt x="14" y="9"/>
                  <a:pt x="19" y="10"/>
                  <a:pt x="21" y="9"/>
                </a:cubicBezTo>
                <a:cubicBezTo>
                  <a:pt x="22" y="8"/>
                  <a:pt x="17" y="6"/>
                  <a:pt x="15" y="5"/>
                </a:cubicBezTo>
                <a:cubicBezTo>
                  <a:pt x="14" y="4"/>
                  <a:pt x="14" y="2"/>
                  <a:pt x="14" y="1"/>
                </a:cubicBezTo>
                <a:cubicBezTo>
                  <a:pt x="13" y="2"/>
                  <a:pt x="12" y="2"/>
                  <a:pt x="11" y="2"/>
                </a:cubicBezTo>
                <a:cubicBezTo>
                  <a:pt x="9" y="1"/>
                  <a:pt x="5" y="1"/>
                  <a:pt x="4" y="2"/>
                </a:cubicBezTo>
                <a:cubicBezTo>
                  <a:pt x="3" y="2"/>
                  <a:pt x="4" y="5"/>
                  <a:pt x="4" y="6"/>
                </a:cubicBezTo>
                <a:cubicBezTo>
                  <a:pt x="4" y="8"/>
                  <a:pt x="3" y="8"/>
                  <a:pt x="3" y="10"/>
                </a:cubicBezTo>
                <a:cubicBezTo>
                  <a:pt x="3" y="10"/>
                  <a:pt x="2" y="11"/>
                  <a:pt x="1" y="12"/>
                </a:cubicBezTo>
                <a:cubicBezTo>
                  <a:pt x="2" y="13"/>
                  <a:pt x="4" y="14"/>
                  <a:pt x="5" y="14"/>
                </a:cubicBezTo>
                <a:cubicBezTo>
                  <a:pt x="8" y="14"/>
                  <a:pt x="9" y="11"/>
                  <a:pt x="11"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1"/>
          <p:cNvSpPr/>
          <p:nvPr/>
        </p:nvSpPr>
        <p:spPr bwMode="auto">
          <a:xfrm>
            <a:off x="5747817" y="2407098"/>
            <a:ext cx="49213" cy="42863"/>
          </a:xfrm>
          <a:custGeom>
            <a:avLst/>
            <a:gdLst>
              <a:gd name="T0" fmla="*/ 8 w 17"/>
              <a:gd name="T1" fmla="*/ 0 h 15"/>
              <a:gd name="T2" fmla="*/ 0 w 17"/>
              <a:gd name="T3" fmla="*/ 5 h 15"/>
              <a:gd name="T4" fmla="*/ 1 w 17"/>
              <a:gd name="T5" fmla="*/ 7 h 15"/>
              <a:gd name="T6" fmla="*/ 6 w 17"/>
              <a:gd name="T7" fmla="*/ 11 h 15"/>
              <a:gd name="T8" fmla="*/ 6 w 17"/>
              <a:gd name="T9" fmla="*/ 15 h 15"/>
              <a:gd name="T10" fmla="*/ 9 w 17"/>
              <a:gd name="T11" fmla="*/ 15 h 15"/>
              <a:gd name="T12" fmla="*/ 16 w 17"/>
              <a:gd name="T13" fmla="*/ 7 h 15"/>
              <a:gd name="T14" fmla="*/ 8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8" y="0"/>
                </a:moveTo>
                <a:cubicBezTo>
                  <a:pt x="6" y="0"/>
                  <a:pt x="1" y="3"/>
                  <a:pt x="0" y="5"/>
                </a:cubicBezTo>
                <a:cubicBezTo>
                  <a:pt x="1" y="5"/>
                  <a:pt x="1" y="6"/>
                  <a:pt x="1" y="7"/>
                </a:cubicBezTo>
                <a:cubicBezTo>
                  <a:pt x="2" y="9"/>
                  <a:pt x="4" y="10"/>
                  <a:pt x="6" y="11"/>
                </a:cubicBezTo>
                <a:cubicBezTo>
                  <a:pt x="7" y="12"/>
                  <a:pt x="7" y="14"/>
                  <a:pt x="6" y="15"/>
                </a:cubicBezTo>
                <a:cubicBezTo>
                  <a:pt x="7" y="15"/>
                  <a:pt x="8" y="15"/>
                  <a:pt x="9" y="15"/>
                </a:cubicBezTo>
                <a:cubicBezTo>
                  <a:pt x="11" y="15"/>
                  <a:pt x="15" y="9"/>
                  <a:pt x="16" y="7"/>
                </a:cubicBezTo>
                <a:cubicBezTo>
                  <a:pt x="17" y="5"/>
                  <a:pt x="11" y="0"/>
                  <a:pt x="8"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2"/>
          <p:cNvSpPr/>
          <p:nvPr/>
        </p:nvSpPr>
        <p:spPr bwMode="auto">
          <a:xfrm>
            <a:off x="6633642" y="2245173"/>
            <a:ext cx="133350" cy="127000"/>
          </a:xfrm>
          <a:custGeom>
            <a:avLst/>
            <a:gdLst>
              <a:gd name="T0" fmla="*/ 46 w 47"/>
              <a:gd name="T1" fmla="*/ 2 h 45"/>
              <a:gd name="T2" fmla="*/ 40 w 47"/>
              <a:gd name="T3" fmla="*/ 0 h 45"/>
              <a:gd name="T4" fmla="*/ 36 w 47"/>
              <a:gd name="T5" fmla="*/ 5 h 45"/>
              <a:gd name="T6" fmla="*/ 31 w 47"/>
              <a:gd name="T7" fmla="*/ 9 h 45"/>
              <a:gd name="T8" fmla="*/ 28 w 47"/>
              <a:gd name="T9" fmla="*/ 11 h 45"/>
              <a:gd name="T10" fmla="*/ 24 w 47"/>
              <a:gd name="T11" fmla="*/ 13 h 45"/>
              <a:gd name="T12" fmla="*/ 19 w 47"/>
              <a:gd name="T13" fmla="*/ 11 h 45"/>
              <a:gd name="T14" fmla="*/ 15 w 47"/>
              <a:gd name="T15" fmla="*/ 16 h 45"/>
              <a:gd name="T16" fmla="*/ 2 w 47"/>
              <a:gd name="T17" fmla="*/ 23 h 45"/>
              <a:gd name="T18" fmla="*/ 0 w 47"/>
              <a:gd name="T19" fmla="*/ 26 h 45"/>
              <a:gd name="T20" fmla="*/ 8 w 47"/>
              <a:gd name="T21" fmla="*/ 30 h 45"/>
              <a:gd name="T22" fmla="*/ 4 w 47"/>
              <a:gd name="T23" fmla="*/ 37 h 45"/>
              <a:gd name="T24" fmla="*/ 5 w 47"/>
              <a:gd name="T25" fmla="*/ 41 h 45"/>
              <a:gd name="T26" fmla="*/ 9 w 47"/>
              <a:gd name="T27" fmla="*/ 43 h 45"/>
              <a:gd name="T28" fmla="*/ 14 w 47"/>
              <a:gd name="T29" fmla="*/ 42 h 45"/>
              <a:gd name="T30" fmla="*/ 16 w 47"/>
              <a:gd name="T31" fmla="*/ 43 h 45"/>
              <a:gd name="T32" fmla="*/ 20 w 47"/>
              <a:gd name="T33" fmla="*/ 40 h 45"/>
              <a:gd name="T34" fmla="*/ 26 w 47"/>
              <a:gd name="T35" fmla="*/ 39 h 45"/>
              <a:gd name="T36" fmla="*/ 30 w 47"/>
              <a:gd name="T37" fmla="*/ 37 h 45"/>
              <a:gd name="T38" fmla="*/ 23 w 47"/>
              <a:gd name="T39" fmla="*/ 32 h 45"/>
              <a:gd name="T40" fmla="*/ 25 w 47"/>
              <a:gd name="T41" fmla="*/ 25 h 45"/>
              <a:gd name="T42" fmla="*/ 37 w 47"/>
              <a:gd name="T43" fmla="*/ 18 h 45"/>
              <a:gd name="T44" fmla="*/ 40 w 47"/>
              <a:gd name="T45" fmla="*/ 10 h 45"/>
              <a:gd name="T46" fmla="*/ 47 w 47"/>
              <a:gd name="T47" fmla="*/ 2 h 45"/>
              <a:gd name="T48" fmla="*/ 46 w 47"/>
              <a:gd name="T49"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5">
                <a:moveTo>
                  <a:pt x="46" y="2"/>
                </a:moveTo>
                <a:cubicBezTo>
                  <a:pt x="43" y="3"/>
                  <a:pt x="42" y="0"/>
                  <a:pt x="40" y="0"/>
                </a:cubicBezTo>
                <a:cubicBezTo>
                  <a:pt x="38" y="0"/>
                  <a:pt x="38" y="5"/>
                  <a:pt x="36" y="5"/>
                </a:cubicBezTo>
                <a:cubicBezTo>
                  <a:pt x="34" y="5"/>
                  <a:pt x="34" y="8"/>
                  <a:pt x="31" y="9"/>
                </a:cubicBezTo>
                <a:cubicBezTo>
                  <a:pt x="28" y="9"/>
                  <a:pt x="27" y="9"/>
                  <a:pt x="28" y="11"/>
                </a:cubicBezTo>
                <a:cubicBezTo>
                  <a:pt x="30" y="14"/>
                  <a:pt x="27" y="13"/>
                  <a:pt x="24" y="13"/>
                </a:cubicBezTo>
                <a:cubicBezTo>
                  <a:pt x="21" y="13"/>
                  <a:pt x="21" y="11"/>
                  <a:pt x="19" y="11"/>
                </a:cubicBezTo>
                <a:cubicBezTo>
                  <a:pt x="18" y="11"/>
                  <a:pt x="16" y="14"/>
                  <a:pt x="15" y="16"/>
                </a:cubicBezTo>
                <a:cubicBezTo>
                  <a:pt x="14" y="18"/>
                  <a:pt x="5" y="22"/>
                  <a:pt x="2" y="23"/>
                </a:cubicBezTo>
                <a:cubicBezTo>
                  <a:pt x="1" y="23"/>
                  <a:pt x="1" y="24"/>
                  <a:pt x="0" y="26"/>
                </a:cubicBezTo>
                <a:cubicBezTo>
                  <a:pt x="3" y="26"/>
                  <a:pt x="7" y="28"/>
                  <a:pt x="8" y="30"/>
                </a:cubicBezTo>
                <a:cubicBezTo>
                  <a:pt x="10" y="32"/>
                  <a:pt x="6" y="35"/>
                  <a:pt x="4" y="37"/>
                </a:cubicBezTo>
                <a:cubicBezTo>
                  <a:pt x="2" y="40"/>
                  <a:pt x="5" y="40"/>
                  <a:pt x="5" y="41"/>
                </a:cubicBezTo>
                <a:cubicBezTo>
                  <a:pt x="5" y="43"/>
                  <a:pt x="8" y="45"/>
                  <a:pt x="9" y="43"/>
                </a:cubicBezTo>
                <a:cubicBezTo>
                  <a:pt x="10" y="42"/>
                  <a:pt x="11" y="42"/>
                  <a:pt x="14" y="42"/>
                </a:cubicBezTo>
                <a:cubicBezTo>
                  <a:pt x="15" y="42"/>
                  <a:pt x="15" y="43"/>
                  <a:pt x="16" y="43"/>
                </a:cubicBezTo>
                <a:cubicBezTo>
                  <a:pt x="17" y="42"/>
                  <a:pt x="19" y="41"/>
                  <a:pt x="20" y="40"/>
                </a:cubicBezTo>
                <a:cubicBezTo>
                  <a:pt x="21" y="39"/>
                  <a:pt x="23" y="39"/>
                  <a:pt x="26" y="39"/>
                </a:cubicBezTo>
                <a:cubicBezTo>
                  <a:pt x="27" y="39"/>
                  <a:pt x="28" y="38"/>
                  <a:pt x="30" y="37"/>
                </a:cubicBezTo>
                <a:cubicBezTo>
                  <a:pt x="27" y="34"/>
                  <a:pt x="24" y="32"/>
                  <a:pt x="23" y="32"/>
                </a:cubicBezTo>
                <a:cubicBezTo>
                  <a:pt x="21" y="30"/>
                  <a:pt x="23" y="26"/>
                  <a:pt x="25" y="25"/>
                </a:cubicBezTo>
                <a:cubicBezTo>
                  <a:pt x="28" y="25"/>
                  <a:pt x="35" y="19"/>
                  <a:pt x="37" y="18"/>
                </a:cubicBezTo>
                <a:cubicBezTo>
                  <a:pt x="40" y="17"/>
                  <a:pt x="38" y="13"/>
                  <a:pt x="40" y="10"/>
                </a:cubicBezTo>
                <a:cubicBezTo>
                  <a:pt x="41" y="8"/>
                  <a:pt x="44" y="5"/>
                  <a:pt x="47" y="2"/>
                </a:cubicBezTo>
                <a:cubicBezTo>
                  <a:pt x="47" y="2"/>
                  <a:pt x="46" y="2"/>
                  <a:pt x="46"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3"/>
          <p:cNvSpPr/>
          <p:nvPr/>
        </p:nvSpPr>
        <p:spPr bwMode="auto">
          <a:xfrm>
            <a:off x="5790680" y="2529335"/>
            <a:ext cx="150813" cy="88900"/>
          </a:xfrm>
          <a:custGeom>
            <a:avLst/>
            <a:gdLst>
              <a:gd name="T0" fmla="*/ 52 w 53"/>
              <a:gd name="T1" fmla="*/ 20 h 31"/>
              <a:gd name="T2" fmla="*/ 50 w 53"/>
              <a:gd name="T3" fmla="*/ 20 h 31"/>
              <a:gd name="T4" fmla="*/ 41 w 53"/>
              <a:gd name="T5" fmla="*/ 18 h 31"/>
              <a:gd name="T6" fmla="*/ 28 w 53"/>
              <a:gd name="T7" fmla="*/ 13 h 31"/>
              <a:gd name="T8" fmla="*/ 14 w 53"/>
              <a:gd name="T9" fmla="*/ 2 h 31"/>
              <a:gd name="T10" fmla="*/ 8 w 53"/>
              <a:gd name="T11" fmla="*/ 1 h 31"/>
              <a:gd name="T12" fmla="*/ 4 w 53"/>
              <a:gd name="T13" fmla="*/ 3 h 31"/>
              <a:gd name="T14" fmla="*/ 1 w 53"/>
              <a:gd name="T15" fmla="*/ 7 h 31"/>
              <a:gd name="T16" fmla="*/ 0 w 53"/>
              <a:gd name="T17" fmla="*/ 12 h 31"/>
              <a:gd name="T18" fmla="*/ 3 w 53"/>
              <a:gd name="T19" fmla="*/ 15 h 31"/>
              <a:gd name="T20" fmla="*/ 9 w 53"/>
              <a:gd name="T21" fmla="*/ 17 h 31"/>
              <a:gd name="T22" fmla="*/ 14 w 53"/>
              <a:gd name="T23" fmla="*/ 20 h 31"/>
              <a:gd name="T24" fmla="*/ 20 w 53"/>
              <a:gd name="T25" fmla="*/ 23 h 31"/>
              <a:gd name="T26" fmla="*/ 26 w 53"/>
              <a:gd name="T27" fmla="*/ 22 h 31"/>
              <a:gd name="T28" fmla="*/ 30 w 53"/>
              <a:gd name="T29" fmla="*/ 26 h 31"/>
              <a:gd name="T30" fmla="*/ 39 w 53"/>
              <a:gd name="T31" fmla="*/ 29 h 31"/>
              <a:gd name="T32" fmla="*/ 51 w 53"/>
              <a:gd name="T33" fmla="*/ 28 h 31"/>
              <a:gd name="T34" fmla="*/ 51 w 53"/>
              <a:gd name="T35" fmla="*/ 21 h 31"/>
              <a:gd name="T36" fmla="*/ 52 w 53"/>
              <a:gd name="T3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1">
                <a:moveTo>
                  <a:pt x="52" y="20"/>
                </a:moveTo>
                <a:cubicBezTo>
                  <a:pt x="51" y="20"/>
                  <a:pt x="51" y="20"/>
                  <a:pt x="50" y="20"/>
                </a:cubicBezTo>
                <a:cubicBezTo>
                  <a:pt x="46" y="20"/>
                  <a:pt x="44" y="18"/>
                  <a:pt x="41" y="18"/>
                </a:cubicBezTo>
                <a:cubicBezTo>
                  <a:pt x="38" y="18"/>
                  <a:pt x="31" y="15"/>
                  <a:pt x="28" y="13"/>
                </a:cubicBezTo>
                <a:cubicBezTo>
                  <a:pt x="25" y="10"/>
                  <a:pt x="16" y="5"/>
                  <a:pt x="14" y="2"/>
                </a:cubicBezTo>
                <a:cubicBezTo>
                  <a:pt x="12" y="0"/>
                  <a:pt x="9" y="0"/>
                  <a:pt x="8" y="1"/>
                </a:cubicBezTo>
                <a:cubicBezTo>
                  <a:pt x="8" y="2"/>
                  <a:pt x="6" y="2"/>
                  <a:pt x="4" y="3"/>
                </a:cubicBezTo>
                <a:cubicBezTo>
                  <a:pt x="3" y="4"/>
                  <a:pt x="1" y="5"/>
                  <a:pt x="1" y="7"/>
                </a:cubicBezTo>
                <a:cubicBezTo>
                  <a:pt x="1" y="8"/>
                  <a:pt x="0" y="10"/>
                  <a:pt x="0" y="12"/>
                </a:cubicBezTo>
                <a:cubicBezTo>
                  <a:pt x="0" y="13"/>
                  <a:pt x="2" y="13"/>
                  <a:pt x="3" y="15"/>
                </a:cubicBezTo>
                <a:cubicBezTo>
                  <a:pt x="4" y="16"/>
                  <a:pt x="8" y="16"/>
                  <a:pt x="9" y="17"/>
                </a:cubicBezTo>
                <a:cubicBezTo>
                  <a:pt x="9" y="18"/>
                  <a:pt x="12" y="20"/>
                  <a:pt x="14" y="20"/>
                </a:cubicBezTo>
                <a:cubicBezTo>
                  <a:pt x="16" y="20"/>
                  <a:pt x="19" y="22"/>
                  <a:pt x="20" y="23"/>
                </a:cubicBezTo>
                <a:cubicBezTo>
                  <a:pt x="21" y="24"/>
                  <a:pt x="25" y="22"/>
                  <a:pt x="26" y="22"/>
                </a:cubicBezTo>
                <a:cubicBezTo>
                  <a:pt x="28" y="22"/>
                  <a:pt x="30" y="25"/>
                  <a:pt x="30" y="26"/>
                </a:cubicBezTo>
                <a:cubicBezTo>
                  <a:pt x="30" y="27"/>
                  <a:pt x="37" y="28"/>
                  <a:pt x="39" y="29"/>
                </a:cubicBezTo>
                <a:cubicBezTo>
                  <a:pt x="41" y="31"/>
                  <a:pt x="49" y="30"/>
                  <a:pt x="51" y="28"/>
                </a:cubicBezTo>
                <a:cubicBezTo>
                  <a:pt x="53" y="27"/>
                  <a:pt x="51" y="24"/>
                  <a:pt x="51" y="21"/>
                </a:cubicBezTo>
                <a:cubicBezTo>
                  <a:pt x="51" y="21"/>
                  <a:pt x="51" y="20"/>
                  <a:pt x="52" y="2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4"/>
          <p:cNvSpPr/>
          <p:nvPr/>
        </p:nvSpPr>
        <p:spPr bwMode="auto">
          <a:xfrm>
            <a:off x="6006580" y="2569023"/>
            <a:ext cx="168275" cy="369888"/>
          </a:xfrm>
          <a:custGeom>
            <a:avLst/>
            <a:gdLst>
              <a:gd name="T0" fmla="*/ 48 w 59"/>
              <a:gd name="T1" fmla="*/ 119 h 130"/>
              <a:gd name="T2" fmla="*/ 46 w 59"/>
              <a:gd name="T3" fmla="*/ 113 h 130"/>
              <a:gd name="T4" fmla="*/ 43 w 59"/>
              <a:gd name="T5" fmla="*/ 105 h 130"/>
              <a:gd name="T6" fmla="*/ 41 w 59"/>
              <a:gd name="T7" fmla="*/ 98 h 130"/>
              <a:gd name="T8" fmla="*/ 42 w 59"/>
              <a:gd name="T9" fmla="*/ 93 h 130"/>
              <a:gd name="T10" fmla="*/ 42 w 59"/>
              <a:gd name="T11" fmla="*/ 89 h 130"/>
              <a:gd name="T12" fmla="*/ 41 w 59"/>
              <a:gd name="T13" fmla="*/ 85 h 130"/>
              <a:gd name="T14" fmla="*/ 36 w 59"/>
              <a:gd name="T15" fmla="*/ 79 h 130"/>
              <a:gd name="T16" fmla="*/ 37 w 59"/>
              <a:gd name="T17" fmla="*/ 68 h 130"/>
              <a:gd name="T18" fmla="*/ 41 w 59"/>
              <a:gd name="T19" fmla="*/ 65 h 130"/>
              <a:gd name="T20" fmla="*/ 46 w 59"/>
              <a:gd name="T21" fmla="*/ 64 h 130"/>
              <a:gd name="T22" fmla="*/ 52 w 59"/>
              <a:gd name="T23" fmla="*/ 60 h 130"/>
              <a:gd name="T24" fmla="*/ 56 w 59"/>
              <a:gd name="T25" fmla="*/ 57 h 130"/>
              <a:gd name="T26" fmla="*/ 59 w 59"/>
              <a:gd name="T27" fmla="*/ 52 h 130"/>
              <a:gd name="T28" fmla="*/ 59 w 59"/>
              <a:gd name="T29" fmla="*/ 52 h 130"/>
              <a:gd name="T30" fmla="*/ 56 w 59"/>
              <a:gd name="T31" fmla="*/ 52 h 130"/>
              <a:gd name="T32" fmla="*/ 52 w 59"/>
              <a:gd name="T33" fmla="*/ 50 h 130"/>
              <a:gd name="T34" fmla="*/ 48 w 59"/>
              <a:gd name="T35" fmla="*/ 48 h 130"/>
              <a:gd name="T36" fmla="*/ 48 w 59"/>
              <a:gd name="T37" fmla="*/ 44 h 130"/>
              <a:gd name="T38" fmla="*/ 46 w 59"/>
              <a:gd name="T39" fmla="*/ 41 h 130"/>
              <a:gd name="T40" fmla="*/ 43 w 59"/>
              <a:gd name="T41" fmla="*/ 35 h 130"/>
              <a:gd name="T42" fmla="*/ 37 w 59"/>
              <a:gd name="T43" fmla="*/ 34 h 130"/>
              <a:gd name="T44" fmla="*/ 36 w 59"/>
              <a:gd name="T45" fmla="*/ 30 h 130"/>
              <a:gd name="T46" fmla="*/ 42 w 59"/>
              <a:gd name="T47" fmla="*/ 21 h 130"/>
              <a:gd name="T48" fmla="*/ 43 w 59"/>
              <a:gd name="T49" fmla="*/ 11 h 130"/>
              <a:gd name="T50" fmla="*/ 40 w 59"/>
              <a:gd name="T51" fmla="*/ 7 h 130"/>
              <a:gd name="T52" fmla="*/ 39 w 59"/>
              <a:gd name="T53" fmla="*/ 3 h 130"/>
              <a:gd name="T54" fmla="*/ 34 w 59"/>
              <a:gd name="T55" fmla="*/ 1 h 130"/>
              <a:gd name="T56" fmla="*/ 33 w 59"/>
              <a:gd name="T57" fmla="*/ 2 h 130"/>
              <a:gd name="T58" fmla="*/ 33 w 59"/>
              <a:gd name="T59" fmla="*/ 2 h 130"/>
              <a:gd name="T60" fmla="*/ 32 w 59"/>
              <a:gd name="T61" fmla="*/ 5 h 130"/>
              <a:gd name="T62" fmla="*/ 32 w 59"/>
              <a:gd name="T63" fmla="*/ 10 h 130"/>
              <a:gd name="T64" fmla="*/ 29 w 59"/>
              <a:gd name="T65" fmla="*/ 10 h 130"/>
              <a:gd name="T66" fmla="*/ 24 w 59"/>
              <a:gd name="T67" fmla="*/ 12 h 130"/>
              <a:gd name="T68" fmla="*/ 19 w 59"/>
              <a:gd name="T69" fmla="*/ 18 h 130"/>
              <a:gd name="T70" fmla="*/ 17 w 59"/>
              <a:gd name="T71" fmla="*/ 26 h 130"/>
              <a:gd name="T72" fmla="*/ 15 w 59"/>
              <a:gd name="T73" fmla="*/ 35 h 130"/>
              <a:gd name="T74" fmla="*/ 9 w 59"/>
              <a:gd name="T75" fmla="*/ 35 h 130"/>
              <a:gd name="T76" fmla="*/ 8 w 59"/>
              <a:gd name="T77" fmla="*/ 41 h 130"/>
              <a:gd name="T78" fmla="*/ 6 w 59"/>
              <a:gd name="T79" fmla="*/ 49 h 130"/>
              <a:gd name="T80" fmla="*/ 3 w 59"/>
              <a:gd name="T81" fmla="*/ 54 h 130"/>
              <a:gd name="T82" fmla="*/ 0 w 59"/>
              <a:gd name="T83" fmla="*/ 56 h 130"/>
              <a:gd name="T84" fmla="*/ 7 w 59"/>
              <a:gd name="T85" fmla="*/ 63 h 130"/>
              <a:gd name="T86" fmla="*/ 15 w 59"/>
              <a:gd name="T87" fmla="*/ 77 h 130"/>
              <a:gd name="T88" fmla="*/ 14 w 59"/>
              <a:gd name="T89" fmla="*/ 88 h 130"/>
              <a:gd name="T90" fmla="*/ 17 w 59"/>
              <a:gd name="T91" fmla="*/ 91 h 130"/>
              <a:gd name="T92" fmla="*/ 23 w 59"/>
              <a:gd name="T93" fmla="*/ 91 h 130"/>
              <a:gd name="T94" fmla="*/ 29 w 59"/>
              <a:gd name="T95" fmla="*/ 84 h 130"/>
              <a:gd name="T96" fmla="*/ 33 w 59"/>
              <a:gd name="T97" fmla="*/ 86 h 130"/>
              <a:gd name="T98" fmla="*/ 35 w 59"/>
              <a:gd name="T99" fmla="*/ 94 h 130"/>
              <a:gd name="T100" fmla="*/ 39 w 59"/>
              <a:gd name="T101" fmla="*/ 109 h 130"/>
              <a:gd name="T102" fmla="*/ 42 w 59"/>
              <a:gd name="T103" fmla="*/ 120 h 130"/>
              <a:gd name="T104" fmla="*/ 42 w 59"/>
              <a:gd name="T105" fmla="*/ 128 h 130"/>
              <a:gd name="T106" fmla="*/ 42 w 59"/>
              <a:gd name="T107" fmla="*/ 130 h 130"/>
              <a:gd name="T108" fmla="*/ 48 w 59"/>
              <a:gd name="T109" fmla="*/ 1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30">
                <a:moveTo>
                  <a:pt x="48" y="119"/>
                </a:moveTo>
                <a:cubicBezTo>
                  <a:pt x="48" y="116"/>
                  <a:pt x="46" y="115"/>
                  <a:pt x="46" y="113"/>
                </a:cubicBezTo>
                <a:cubicBezTo>
                  <a:pt x="46" y="111"/>
                  <a:pt x="46" y="107"/>
                  <a:pt x="43" y="105"/>
                </a:cubicBezTo>
                <a:cubicBezTo>
                  <a:pt x="40" y="102"/>
                  <a:pt x="39" y="99"/>
                  <a:pt x="41" y="98"/>
                </a:cubicBezTo>
                <a:cubicBezTo>
                  <a:pt x="42" y="96"/>
                  <a:pt x="41" y="92"/>
                  <a:pt x="42" y="93"/>
                </a:cubicBezTo>
                <a:cubicBezTo>
                  <a:pt x="43" y="93"/>
                  <a:pt x="44" y="90"/>
                  <a:pt x="42" y="89"/>
                </a:cubicBezTo>
                <a:cubicBezTo>
                  <a:pt x="40" y="89"/>
                  <a:pt x="42" y="85"/>
                  <a:pt x="41" y="85"/>
                </a:cubicBezTo>
                <a:cubicBezTo>
                  <a:pt x="39" y="84"/>
                  <a:pt x="36" y="80"/>
                  <a:pt x="36" y="79"/>
                </a:cubicBezTo>
                <a:cubicBezTo>
                  <a:pt x="36" y="77"/>
                  <a:pt x="37" y="70"/>
                  <a:pt x="37" y="68"/>
                </a:cubicBezTo>
                <a:cubicBezTo>
                  <a:pt x="37" y="66"/>
                  <a:pt x="40" y="65"/>
                  <a:pt x="41" y="65"/>
                </a:cubicBezTo>
                <a:cubicBezTo>
                  <a:pt x="41" y="65"/>
                  <a:pt x="45" y="66"/>
                  <a:pt x="46" y="64"/>
                </a:cubicBezTo>
                <a:cubicBezTo>
                  <a:pt x="47" y="62"/>
                  <a:pt x="52" y="62"/>
                  <a:pt x="52" y="60"/>
                </a:cubicBezTo>
                <a:cubicBezTo>
                  <a:pt x="53" y="59"/>
                  <a:pt x="56" y="59"/>
                  <a:pt x="56" y="57"/>
                </a:cubicBezTo>
                <a:cubicBezTo>
                  <a:pt x="56" y="56"/>
                  <a:pt x="59" y="52"/>
                  <a:pt x="59" y="52"/>
                </a:cubicBezTo>
                <a:cubicBezTo>
                  <a:pt x="59" y="52"/>
                  <a:pt x="59" y="52"/>
                  <a:pt x="59" y="52"/>
                </a:cubicBezTo>
                <a:cubicBezTo>
                  <a:pt x="59" y="51"/>
                  <a:pt x="58" y="52"/>
                  <a:pt x="56" y="52"/>
                </a:cubicBezTo>
                <a:cubicBezTo>
                  <a:pt x="53" y="54"/>
                  <a:pt x="52" y="52"/>
                  <a:pt x="52" y="50"/>
                </a:cubicBezTo>
                <a:cubicBezTo>
                  <a:pt x="52" y="48"/>
                  <a:pt x="50" y="48"/>
                  <a:pt x="48" y="48"/>
                </a:cubicBezTo>
                <a:cubicBezTo>
                  <a:pt x="46" y="48"/>
                  <a:pt x="47" y="45"/>
                  <a:pt x="48" y="44"/>
                </a:cubicBezTo>
                <a:cubicBezTo>
                  <a:pt x="49" y="42"/>
                  <a:pt x="47" y="41"/>
                  <a:pt x="46" y="41"/>
                </a:cubicBezTo>
                <a:cubicBezTo>
                  <a:pt x="44" y="40"/>
                  <a:pt x="43" y="36"/>
                  <a:pt x="43" y="35"/>
                </a:cubicBezTo>
                <a:cubicBezTo>
                  <a:pt x="44" y="34"/>
                  <a:pt x="39" y="33"/>
                  <a:pt x="37" y="34"/>
                </a:cubicBezTo>
                <a:cubicBezTo>
                  <a:pt x="35" y="35"/>
                  <a:pt x="37" y="32"/>
                  <a:pt x="36" y="30"/>
                </a:cubicBezTo>
                <a:cubicBezTo>
                  <a:pt x="35" y="29"/>
                  <a:pt x="39" y="24"/>
                  <a:pt x="42" y="21"/>
                </a:cubicBezTo>
                <a:cubicBezTo>
                  <a:pt x="44" y="18"/>
                  <a:pt x="43" y="14"/>
                  <a:pt x="43" y="11"/>
                </a:cubicBezTo>
                <a:cubicBezTo>
                  <a:pt x="43" y="7"/>
                  <a:pt x="42" y="7"/>
                  <a:pt x="40" y="7"/>
                </a:cubicBezTo>
                <a:cubicBezTo>
                  <a:pt x="39" y="7"/>
                  <a:pt x="39" y="5"/>
                  <a:pt x="39" y="3"/>
                </a:cubicBezTo>
                <a:cubicBezTo>
                  <a:pt x="39" y="2"/>
                  <a:pt x="36" y="0"/>
                  <a:pt x="34" y="1"/>
                </a:cubicBezTo>
                <a:cubicBezTo>
                  <a:pt x="34" y="2"/>
                  <a:pt x="34" y="2"/>
                  <a:pt x="33" y="2"/>
                </a:cubicBezTo>
                <a:cubicBezTo>
                  <a:pt x="33" y="2"/>
                  <a:pt x="33" y="2"/>
                  <a:pt x="33" y="2"/>
                </a:cubicBezTo>
                <a:cubicBezTo>
                  <a:pt x="33" y="2"/>
                  <a:pt x="33" y="5"/>
                  <a:pt x="32" y="5"/>
                </a:cubicBezTo>
                <a:cubicBezTo>
                  <a:pt x="31" y="6"/>
                  <a:pt x="31" y="8"/>
                  <a:pt x="32" y="10"/>
                </a:cubicBezTo>
                <a:cubicBezTo>
                  <a:pt x="34" y="12"/>
                  <a:pt x="30" y="11"/>
                  <a:pt x="29" y="10"/>
                </a:cubicBezTo>
                <a:cubicBezTo>
                  <a:pt x="29" y="9"/>
                  <a:pt x="25" y="11"/>
                  <a:pt x="24" y="12"/>
                </a:cubicBezTo>
                <a:cubicBezTo>
                  <a:pt x="22" y="14"/>
                  <a:pt x="19" y="15"/>
                  <a:pt x="19" y="18"/>
                </a:cubicBezTo>
                <a:cubicBezTo>
                  <a:pt x="19" y="21"/>
                  <a:pt x="16" y="24"/>
                  <a:pt x="17" y="26"/>
                </a:cubicBezTo>
                <a:cubicBezTo>
                  <a:pt x="18" y="29"/>
                  <a:pt x="14" y="33"/>
                  <a:pt x="15" y="35"/>
                </a:cubicBezTo>
                <a:cubicBezTo>
                  <a:pt x="15" y="36"/>
                  <a:pt x="10" y="35"/>
                  <a:pt x="9" y="35"/>
                </a:cubicBezTo>
                <a:cubicBezTo>
                  <a:pt x="8" y="35"/>
                  <a:pt x="9" y="40"/>
                  <a:pt x="8" y="41"/>
                </a:cubicBezTo>
                <a:cubicBezTo>
                  <a:pt x="7" y="43"/>
                  <a:pt x="8" y="49"/>
                  <a:pt x="6" y="49"/>
                </a:cubicBezTo>
                <a:cubicBezTo>
                  <a:pt x="4" y="49"/>
                  <a:pt x="3" y="54"/>
                  <a:pt x="3" y="54"/>
                </a:cubicBezTo>
                <a:cubicBezTo>
                  <a:pt x="3" y="54"/>
                  <a:pt x="2" y="55"/>
                  <a:pt x="0" y="56"/>
                </a:cubicBezTo>
                <a:cubicBezTo>
                  <a:pt x="2" y="59"/>
                  <a:pt x="4" y="62"/>
                  <a:pt x="7" y="63"/>
                </a:cubicBezTo>
                <a:cubicBezTo>
                  <a:pt x="11" y="64"/>
                  <a:pt x="14" y="72"/>
                  <a:pt x="15" y="77"/>
                </a:cubicBezTo>
                <a:cubicBezTo>
                  <a:pt x="16" y="81"/>
                  <a:pt x="15" y="85"/>
                  <a:pt x="14" y="88"/>
                </a:cubicBezTo>
                <a:cubicBezTo>
                  <a:pt x="12" y="90"/>
                  <a:pt x="14" y="90"/>
                  <a:pt x="17" y="91"/>
                </a:cubicBezTo>
                <a:cubicBezTo>
                  <a:pt x="19" y="93"/>
                  <a:pt x="22" y="93"/>
                  <a:pt x="23" y="91"/>
                </a:cubicBezTo>
                <a:cubicBezTo>
                  <a:pt x="25" y="88"/>
                  <a:pt x="29" y="86"/>
                  <a:pt x="29" y="84"/>
                </a:cubicBezTo>
                <a:cubicBezTo>
                  <a:pt x="30" y="81"/>
                  <a:pt x="31" y="85"/>
                  <a:pt x="33" y="86"/>
                </a:cubicBezTo>
                <a:cubicBezTo>
                  <a:pt x="34" y="88"/>
                  <a:pt x="35" y="91"/>
                  <a:pt x="35" y="94"/>
                </a:cubicBezTo>
                <a:cubicBezTo>
                  <a:pt x="36" y="98"/>
                  <a:pt x="36" y="106"/>
                  <a:pt x="39" y="109"/>
                </a:cubicBezTo>
                <a:cubicBezTo>
                  <a:pt x="42" y="112"/>
                  <a:pt x="42" y="118"/>
                  <a:pt x="42" y="120"/>
                </a:cubicBezTo>
                <a:cubicBezTo>
                  <a:pt x="41" y="122"/>
                  <a:pt x="43" y="126"/>
                  <a:pt x="42" y="128"/>
                </a:cubicBezTo>
                <a:cubicBezTo>
                  <a:pt x="42" y="128"/>
                  <a:pt x="42" y="129"/>
                  <a:pt x="42" y="130"/>
                </a:cubicBezTo>
                <a:cubicBezTo>
                  <a:pt x="45" y="130"/>
                  <a:pt x="48" y="119"/>
                  <a:pt x="48" y="11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5"/>
          <p:cNvSpPr/>
          <p:nvPr/>
        </p:nvSpPr>
        <p:spPr bwMode="auto">
          <a:xfrm>
            <a:off x="5949430" y="2575373"/>
            <a:ext cx="60325" cy="36513"/>
          </a:xfrm>
          <a:custGeom>
            <a:avLst/>
            <a:gdLst>
              <a:gd name="T0" fmla="*/ 20 w 21"/>
              <a:gd name="T1" fmla="*/ 5 h 13"/>
              <a:gd name="T2" fmla="*/ 13 w 21"/>
              <a:gd name="T3" fmla="*/ 2 h 13"/>
              <a:gd name="T4" fmla="*/ 7 w 21"/>
              <a:gd name="T5" fmla="*/ 1 h 13"/>
              <a:gd name="T6" fmla="*/ 2 w 21"/>
              <a:gd name="T7" fmla="*/ 6 h 13"/>
              <a:gd name="T8" fmla="*/ 0 w 21"/>
              <a:gd name="T9" fmla="*/ 9 h 13"/>
              <a:gd name="T10" fmla="*/ 2 w 21"/>
              <a:gd name="T11" fmla="*/ 10 h 13"/>
              <a:gd name="T12" fmla="*/ 7 w 21"/>
              <a:gd name="T13" fmla="*/ 11 h 13"/>
              <a:gd name="T14" fmla="*/ 13 w 21"/>
              <a:gd name="T15" fmla="*/ 12 h 13"/>
              <a:gd name="T16" fmla="*/ 20 w 21"/>
              <a:gd name="T17" fmla="*/ 11 h 13"/>
              <a:gd name="T18" fmla="*/ 19 w 21"/>
              <a:gd name="T19" fmla="*/ 5 h 13"/>
              <a:gd name="T20" fmla="*/ 20 w 21"/>
              <a:gd name="T2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20" y="5"/>
                </a:moveTo>
                <a:cubicBezTo>
                  <a:pt x="16" y="1"/>
                  <a:pt x="15" y="4"/>
                  <a:pt x="13" y="2"/>
                </a:cubicBezTo>
                <a:cubicBezTo>
                  <a:pt x="10" y="1"/>
                  <a:pt x="8" y="0"/>
                  <a:pt x="7" y="1"/>
                </a:cubicBezTo>
                <a:cubicBezTo>
                  <a:pt x="6" y="3"/>
                  <a:pt x="3" y="2"/>
                  <a:pt x="2" y="6"/>
                </a:cubicBezTo>
                <a:cubicBezTo>
                  <a:pt x="2" y="7"/>
                  <a:pt x="1" y="8"/>
                  <a:pt x="0" y="9"/>
                </a:cubicBezTo>
                <a:cubicBezTo>
                  <a:pt x="1" y="10"/>
                  <a:pt x="2" y="10"/>
                  <a:pt x="2" y="10"/>
                </a:cubicBezTo>
                <a:cubicBezTo>
                  <a:pt x="3" y="10"/>
                  <a:pt x="5" y="12"/>
                  <a:pt x="7" y="11"/>
                </a:cubicBezTo>
                <a:cubicBezTo>
                  <a:pt x="9" y="11"/>
                  <a:pt x="10" y="13"/>
                  <a:pt x="13" y="12"/>
                </a:cubicBezTo>
                <a:cubicBezTo>
                  <a:pt x="16" y="11"/>
                  <a:pt x="19" y="13"/>
                  <a:pt x="20" y="11"/>
                </a:cubicBezTo>
                <a:cubicBezTo>
                  <a:pt x="21" y="9"/>
                  <a:pt x="19" y="5"/>
                  <a:pt x="19" y="5"/>
                </a:cubicBezTo>
                <a:cubicBezTo>
                  <a:pt x="19" y="5"/>
                  <a:pt x="20" y="5"/>
                  <a:pt x="20"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6"/>
          <p:cNvSpPr/>
          <p:nvPr/>
        </p:nvSpPr>
        <p:spPr bwMode="auto">
          <a:xfrm>
            <a:off x="6198667" y="2680148"/>
            <a:ext cx="144463" cy="298450"/>
          </a:xfrm>
          <a:custGeom>
            <a:avLst/>
            <a:gdLst>
              <a:gd name="T0" fmla="*/ 37 w 51"/>
              <a:gd name="T1" fmla="*/ 13 h 105"/>
              <a:gd name="T2" fmla="*/ 30 w 51"/>
              <a:gd name="T3" fmla="*/ 7 h 105"/>
              <a:gd name="T4" fmla="*/ 29 w 51"/>
              <a:gd name="T5" fmla="*/ 3 h 105"/>
              <a:gd name="T6" fmla="*/ 23 w 51"/>
              <a:gd name="T7" fmla="*/ 0 h 105"/>
              <a:gd name="T8" fmla="*/ 17 w 51"/>
              <a:gd name="T9" fmla="*/ 4 h 105"/>
              <a:gd name="T10" fmla="*/ 13 w 51"/>
              <a:gd name="T11" fmla="*/ 5 h 105"/>
              <a:gd name="T12" fmla="*/ 7 w 51"/>
              <a:gd name="T13" fmla="*/ 5 h 105"/>
              <a:gd name="T14" fmla="*/ 2 w 51"/>
              <a:gd name="T15" fmla="*/ 5 h 105"/>
              <a:gd name="T16" fmla="*/ 0 w 51"/>
              <a:gd name="T17" fmla="*/ 7 h 105"/>
              <a:gd name="T18" fmla="*/ 2 w 51"/>
              <a:gd name="T19" fmla="*/ 10 h 105"/>
              <a:gd name="T20" fmla="*/ 6 w 51"/>
              <a:gd name="T21" fmla="*/ 16 h 105"/>
              <a:gd name="T22" fmla="*/ 11 w 51"/>
              <a:gd name="T23" fmla="*/ 19 h 105"/>
              <a:gd name="T24" fmla="*/ 16 w 51"/>
              <a:gd name="T25" fmla="*/ 20 h 105"/>
              <a:gd name="T26" fmla="*/ 18 w 51"/>
              <a:gd name="T27" fmla="*/ 25 h 105"/>
              <a:gd name="T28" fmla="*/ 13 w 51"/>
              <a:gd name="T29" fmla="*/ 28 h 105"/>
              <a:gd name="T30" fmla="*/ 21 w 51"/>
              <a:gd name="T31" fmla="*/ 35 h 105"/>
              <a:gd name="T32" fmla="*/ 24 w 51"/>
              <a:gd name="T33" fmla="*/ 41 h 105"/>
              <a:gd name="T34" fmla="*/ 30 w 51"/>
              <a:gd name="T35" fmla="*/ 48 h 105"/>
              <a:gd name="T36" fmla="*/ 35 w 51"/>
              <a:gd name="T37" fmla="*/ 54 h 105"/>
              <a:gd name="T38" fmla="*/ 37 w 51"/>
              <a:gd name="T39" fmla="*/ 61 h 105"/>
              <a:gd name="T40" fmla="*/ 39 w 51"/>
              <a:gd name="T41" fmla="*/ 72 h 105"/>
              <a:gd name="T42" fmla="*/ 34 w 51"/>
              <a:gd name="T43" fmla="*/ 80 h 105"/>
              <a:gd name="T44" fmla="*/ 28 w 51"/>
              <a:gd name="T45" fmla="*/ 84 h 105"/>
              <a:gd name="T46" fmla="*/ 28 w 51"/>
              <a:gd name="T47" fmla="*/ 90 h 105"/>
              <a:gd name="T48" fmla="*/ 20 w 51"/>
              <a:gd name="T49" fmla="*/ 90 h 105"/>
              <a:gd name="T50" fmla="*/ 16 w 51"/>
              <a:gd name="T51" fmla="*/ 93 h 105"/>
              <a:gd name="T52" fmla="*/ 19 w 51"/>
              <a:gd name="T53" fmla="*/ 95 h 105"/>
              <a:gd name="T54" fmla="*/ 17 w 51"/>
              <a:gd name="T55" fmla="*/ 101 h 105"/>
              <a:gd name="T56" fmla="*/ 21 w 51"/>
              <a:gd name="T57" fmla="*/ 104 h 105"/>
              <a:gd name="T58" fmla="*/ 27 w 51"/>
              <a:gd name="T59" fmla="*/ 99 h 105"/>
              <a:gd name="T60" fmla="*/ 28 w 51"/>
              <a:gd name="T61" fmla="*/ 97 h 105"/>
              <a:gd name="T62" fmla="*/ 30 w 51"/>
              <a:gd name="T63" fmla="*/ 93 h 105"/>
              <a:gd name="T64" fmla="*/ 34 w 51"/>
              <a:gd name="T65" fmla="*/ 92 h 105"/>
              <a:gd name="T66" fmla="*/ 44 w 51"/>
              <a:gd name="T67" fmla="*/ 88 h 105"/>
              <a:gd name="T68" fmla="*/ 49 w 51"/>
              <a:gd name="T69" fmla="*/ 79 h 105"/>
              <a:gd name="T70" fmla="*/ 48 w 51"/>
              <a:gd name="T71" fmla="*/ 63 h 105"/>
              <a:gd name="T72" fmla="*/ 41 w 51"/>
              <a:gd name="T73" fmla="*/ 52 h 105"/>
              <a:gd name="T74" fmla="*/ 30 w 51"/>
              <a:gd name="T75" fmla="*/ 43 h 105"/>
              <a:gd name="T76" fmla="*/ 27 w 51"/>
              <a:gd name="T77" fmla="*/ 37 h 105"/>
              <a:gd name="T78" fmla="*/ 25 w 51"/>
              <a:gd name="T79" fmla="*/ 28 h 105"/>
              <a:gd name="T80" fmla="*/ 30 w 51"/>
              <a:gd name="T81" fmla="*/ 22 h 105"/>
              <a:gd name="T82" fmla="*/ 33 w 51"/>
              <a:gd name="T83" fmla="*/ 18 h 105"/>
              <a:gd name="T84" fmla="*/ 38 w 51"/>
              <a:gd name="T85" fmla="*/ 14 h 105"/>
              <a:gd name="T86" fmla="*/ 39 w 51"/>
              <a:gd name="T87" fmla="*/ 14 h 105"/>
              <a:gd name="T88" fmla="*/ 37 w 51"/>
              <a:gd name="T89" fmla="*/ 1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105">
                <a:moveTo>
                  <a:pt x="37" y="13"/>
                </a:moveTo>
                <a:cubicBezTo>
                  <a:pt x="35" y="12"/>
                  <a:pt x="30" y="9"/>
                  <a:pt x="30" y="7"/>
                </a:cubicBezTo>
                <a:cubicBezTo>
                  <a:pt x="30" y="6"/>
                  <a:pt x="33" y="4"/>
                  <a:pt x="29" y="3"/>
                </a:cubicBezTo>
                <a:cubicBezTo>
                  <a:pt x="24" y="3"/>
                  <a:pt x="24" y="1"/>
                  <a:pt x="23" y="0"/>
                </a:cubicBezTo>
                <a:cubicBezTo>
                  <a:pt x="22" y="0"/>
                  <a:pt x="19" y="2"/>
                  <a:pt x="17" y="4"/>
                </a:cubicBezTo>
                <a:cubicBezTo>
                  <a:pt x="16" y="6"/>
                  <a:pt x="15" y="3"/>
                  <a:pt x="13" y="5"/>
                </a:cubicBezTo>
                <a:cubicBezTo>
                  <a:pt x="10" y="6"/>
                  <a:pt x="8" y="3"/>
                  <a:pt x="7" y="5"/>
                </a:cubicBezTo>
                <a:cubicBezTo>
                  <a:pt x="6" y="7"/>
                  <a:pt x="3" y="4"/>
                  <a:pt x="2" y="5"/>
                </a:cubicBezTo>
                <a:cubicBezTo>
                  <a:pt x="1" y="6"/>
                  <a:pt x="0" y="6"/>
                  <a:pt x="0" y="7"/>
                </a:cubicBezTo>
                <a:cubicBezTo>
                  <a:pt x="1" y="8"/>
                  <a:pt x="2" y="9"/>
                  <a:pt x="2" y="10"/>
                </a:cubicBezTo>
                <a:cubicBezTo>
                  <a:pt x="2" y="12"/>
                  <a:pt x="6" y="13"/>
                  <a:pt x="6" y="16"/>
                </a:cubicBezTo>
                <a:cubicBezTo>
                  <a:pt x="6" y="18"/>
                  <a:pt x="10" y="20"/>
                  <a:pt x="11" y="19"/>
                </a:cubicBezTo>
                <a:cubicBezTo>
                  <a:pt x="13" y="18"/>
                  <a:pt x="16" y="17"/>
                  <a:pt x="16" y="20"/>
                </a:cubicBezTo>
                <a:cubicBezTo>
                  <a:pt x="17" y="23"/>
                  <a:pt x="18" y="23"/>
                  <a:pt x="18" y="25"/>
                </a:cubicBezTo>
                <a:cubicBezTo>
                  <a:pt x="18" y="27"/>
                  <a:pt x="14" y="26"/>
                  <a:pt x="13" y="28"/>
                </a:cubicBezTo>
                <a:cubicBezTo>
                  <a:pt x="12" y="30"/>
                  <a:pt x="21" y="33"/>
                  <a:pt x="21" y="35"/>
                </a:cubicBezTo>
                <a:cubicBezTo>
                  <a:pt x="21" y="37"/>
                  <a:pt x="23" y="39"/>
                  <a:pt x="24" y="41"/>
                </a:cubicBezTo>
                <a:cubicBezTo>
                  <a:pt x="25" y="43"/>
                  <a:pt x="29" y="46"/>
                  <a:pt x="30" y="48"/>
                </a:cubicBezTo>
                <a:cubicBezTo>
                  <a:pt x="31" y="51"/>
                  <a:pt x="34" y="52"/>
                  <a:pt x="35" y="54"/>
                </a:cubicBezTo>
                <a:cubicBezTo>
                  <a:pt x="37" y="55"/>
                  <a:pt x="37" y="58"/>
                  <a:pt x="37" y="61"/>
                </a:cubicBezTo>
                <a:cubicBezTo>
                  <a:pt x="36" y="63"/>
                  <a:pt x="36" y="68"/>
                  <a:pt x="39" y="72"/>
                </a:cubicBezTo>
                <a:cubicBezTo>
                  <a:pt x="42" y="76"/>
                  <a:pt x="36" y="78"/>
                  <a:pt x="34" y="80"/>
                </a:cubicBezTo>
                <a:cubicBezTo>
                  <a:pt x="32" y="82"/>
                  <a:pt x="33" y="85"/>
                  <a:pt x="28" y="84"/>
                </a:cubicBezTo>
                <a:cubicBezTo>
                  <a:pt x="23" y="82"/>
                  <a:pt x="29" y="88"/>
                  <a:pt x="28" y="90"/>
                </a:cubicBezTo>
                <a:cubicBezTo>
                  <a:pt x="27" y="91"/>
                  <a:pt x="20" y="88"/>
                  <a:pt x="20" y="90"/>
                </a:cubicBezTo>
                <a:cubicBezTo>
                  <a:pt x="20" y="91"/>
                  <a:pt x="18" y="92"/>
                  <a:pt x="16" y="93"/>
                </a:cubicBezTo>
                <a:cubicBezTo>
                  <a:pt x="17" y="94"/>
                  <a:pt x="18" y="95"/>
                  <a:pt x="19" y="95"/>
                </a:cubicBezTo>
                <a:cubicBezTo>
                  <a:pt x="21" y="96"/>
                  <a:pt x="17" y="98"/>
                  <a:pt x="17" y="101"/>
                </a:cubicBezTo>
                <a:cubicBezTo>
                  <a:pt x="17" y="105"/>
                  <a:pt x="20" y="105"/>
                  <a:pt x="21" y="104"/>
                </a:cubicBezTo>
                <a:cubicBezTo>
                  <a:pt x="21" y="103"/>
                  <a:pt x="25" y="100"/>
                  <a:pt x="27" y="99"/>
                </a:cubicBezTo>
                <a:cubicBezTo>
                  <a:pt x="28" y="99"/>
                  <a:pt x="27" y="97"/>
                  <a:pt x="28" y="97"/>
                </a:cubicBezTo>
                <a:cubicBezTo>
                  <a:pt x="30" y="97"/>
                  <a:pt x="29" y="94"/>
                  <a:pt x="30" y="93"/>
                </a:cubicBezTo>
                <a:cubicBezTo>
                  <a:pt x="31" y="92"/>
                  <a:pt x="32" y="92"/>
                  <a:pt x="34" y="92"/>
                </a:cubicBezTo>
                <a:cubicBezTo>
                  <a:pt x="37" y="92"/>
                  <a:pt x="40" y="90"/>
                  <a:pt x="44" y="88"/>
                </a:cubicBezTo>
                <a:cubicBezTo>
                  <a:pt x="47" y="86"/>
                  <a:pt x="48" y="85"/>
                  <a:pt x="49" y="79"/>
                </a:cubicBezTo>
                <a:cubicBezTo>
                  <a:pt x="51" y="72"/>
                  <a:pt x="48" y="65"/>
                  <a:pt x="48" y="63"/>
                </a:cubicBezTo>
                <a:cubicBezTo>
                  <a:pt x="47" y="61"/>
                  <a:pt x="43" y="52"/>
                  <a:pt x="41" y="52"/>
                </a:cubicBezTo>
                <a:cubicBezTo>
                  <a:pt x="39" y="52"/>
                  <a:pt x="31" y="44"/>
                  <a:pt x="30" y="43"/>
                </a:cubicBezTo>
                <a:cubicBezTo>
                  <a:pt x="29" y="41"/>
                  <a:pt x="29" y="39"/>
                  <a:pt x="27" y="37"/>
                </a:cubicBezTo>
                <a:cubicBezTo>
                  <a:pt x="25" y="36"/>
                  <a:pt x="25" y="31"/>
                  <a:pt x="25" y="28"/>
                </a:cubicBezTo>
                <a:cubicBezTo>
                  <a:pt x="26" y="25"/>
                  <a:pt x="30" y="24"/>
                  <a:pt x="30" y="22"/>
                </a:cubicBezTo>
                <a:cubicBezTo>
                  <a:pt x="30" y="20"/>
                  <a:pt x="30" y="18"/>
                  <a:pt x="33" y="18"/>
                </a:cubicBezTo>
                <a:cubicBezTo>
                  <a:pt x="35" y="18"/>
                  <a:pt x="37" y="16"/>
                  <a:pt x="38" y="14"/>
                </a:cubicBezTo>
                <a:cubicBezTo>
                  <a:pt x="38" y="14"/>
                  <a:pt x="38" y="14"/>
                  <a:pt x="39" y="14"/>
                </a:cubicBezTo>
                <a:cubicBezTo>
                  <a:pt x="38" y="13"/>
                  <a:pt x="38" y="13"/>
                  <a:pt x="37"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7"/>
          <p:cNvSpPr/>
          <p:nvPr/>
        </p:nvSpPr>
        <p:spPr bwMode="auto">
          <a:xfrm>
            <a:off x="6198667" y="2859535"/>
            <a:ext cx="119063" cy="85725"/>
          </a:xfrm>
          <a:custGeom>
            <a:avLst/>
            <a:gdLst>
              <a:gd name="T0" fmla="*/ 20 w 42"/>
              <a:gd name="T1" fmla="*/ 27 h 30"/>
              <a:gd name="T2" fmla="*/ 28 w 42"/>
              <a:gd name="T3" fmla="*/ 27 h 30"/>
              <a:gd name="T4" fmla="*/ 28 w 42"/>
              <a:gd name="T5" fmla="*/ 21 h 30"/>
              <a:gd name="T6" fmla="*/ 34 w 42"/>
              <a:gd name="T7" fmla="*/ 17 h 30"/>
              <a:gd name="T8" fmla="*/ 39 w 42"/>
              <a:gd name="T9" fmla="*/ 9 h 30"/>
              <a:gd name="T10" fmla="*/ 37 w 42"/>
              <a:gd name="T11" fmla="*/ 0 h 30"/>
              <a:gd name="T12" fmla="*/ 32 w 42"/>
              <a:gd name="T13" fmla="*/ 1 h 30"/>
              <a:gd name="T14" fmla="*/ 27 w 42"/>
              <a:gd name="T15" fmla="*/ 3 h 30"/>
              <a:gd name="T16" fmla="*/ 25 w 42"/>
              <a:gd name="T17" fmla="*/ 5 h 30"/>
              <a:gd name="T18" fmla="*/ 21 w 42"/>
              <a:gd name="T19" fmla="*/ 2 h 30"/>
              <a:gd name="T20" fmla="*/ 12 w 42"/>
              <a:gd name="T21" fmla="*/ 2 h 30"/>
              <a:gd name="T22" fmla="*/ 2 w 42"/>
              <a:gd name="T23" fmla="*/ 6 h 30"/>
              <a:gd name="T24" fmla="*/ 3 w 42"/>
              <a:gd name="T25" fmla="*/ 12 h 30"/>
              <a:gd name="T26" fmla="*/ 3 w 42"/>
              <a:gd name="T27" fmla="*/ 18 h 30"/>
              <a:gd name="T28" fmla="*/ 3 w 42"/>
              <a:gd name="T29" fmla="*/ 18 h 30"/>
              <a:gd name="T30" fmla="*/ 5 w 42"/>
              <a:gd name="T31" fmla="*/ 24 h 30"/>
              <a:gd name="T32" fmla="*/ 10 w 42"/>
              <a:gd name="T33" fmla="*/ 25 h 30"/>
              <a:gd name="T34" fmla="*/ 10 w 42"/>
              <a:gd name="T35" fmla="*/ 29 h 30"/>
              <a:gd name="T36" fmla="*/ 15 w 42"/>
              <a:gd name="T37" fmla="*/ 29 h 30"/>
              <a:gd name="T38" fmla="*/ 16 w 42"/>
              <a:gd name="T39" fmla="*/ 30 h 30"/>
              <a:gd name="T40" fmla="*/ 20 w 42"/>
              <a:gd name="T4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30">
                <a:moveTo>
                  <a:pt x="20" y="27"/>
                </a:moveTo>
                <a:cubicBezTo>
                  <a:pt x="20" y="25"/>
                  <a:pt x="27" y="28"/>
                  <a:pt x="28" y="27"/>
                </a:cubicBezTo>
                <a:cubicBezTo>
                  <a:pt x="29" y="25"/>
                  <a:pt x="23" y="19"/>
                  <a:pt x="28" y="21"/>
                </a:cubicBezTo>
                <a:cubicBezTo>
                  <a:pt x="33" y="22"/>
                  <a:pt x="32" y="19"/>
                  <a:pt x="34" y="17"/>
                </a:cubicBezTo>
                <a:cubicBezTo>
                  <a:pt x="36" y="15"/>
                  <a:pt x="42" y="13"/>
                  <a:pt x="39" y="9"/>
                </a:cubicBezTo>
                <a:cubicBezTo>
                  <a:pt x="37" y="6"/>
                  <a:pt x="37" y="3"/>
                  <a:pt x="37" y="0"/>
                </a:cubicBezTo>
                <a:cubicBezTo>
                  <a:pt x="35" y="2"/>
                  <a:pt x="33" y="2"/>
                  <a:pt x="32" y="1"/>
                </a:cubicBezTo>
                <a:cubicBezTo>
                  <a:pt x="30" y="1"/>
                  <a:pt x="27" y="0"/>
                  <a:pt x="27" y="3"/>
                </a:cubicBezTo>
                <a:cubicBezTo>
                  <a:pt x="27" y="5"/>
                  <a:pt x="25" y="6"/>
                  <a:pt x="25" y="5"/>
                </a:cubicBezTo>
                <a:cubicBezTo>
                  <a:pt x="25" y="3"/>
                  <a:pt x="23" y="4"/>
                  <a:pt x="21" y="2"/>
                </a:cubicBezTo>
                <a:cubicBezTo>
                  <a:pt x="20" y="0"/>
                  <a:pt x="14" y="2"/>
                  <a:pt x="12" y="2"/>
                </a:cubicBezTo>
                <a:cubicBezTo>
                  <a:pt x="9" y="1"/>
                  <a:pt x="5" y="3"/>
                  <a:pt x="2" y="6"/>
                </a:cubicBezTo>
                <a:cubicBezTo>
                  <a:pt x="0" y="10"/>
                  <a:pt x="3" y="10"/>
                  <a:pt x="3" y="12"/>
                </a:cubicBezTo>
                <a:cubicBezTo>
                  <a:pt x="3" y="15"/>
                  <a:pt x="4" y="15"/>
                  <a:pt x="3" y="18"/>
                </a:cubicBezTo>
                <a:cubicBezTo>
                  <a:pt x="3" y="18"/>
                  <a:pt x="3" y="18"/>
                  <a:pt x="3" y="18"/>
                </a:cubicBezTo>
                <a:cubicBezTo>
                  <a:pt x="6" y="19"/>
                  <a:pt x="5" y="22"/>
                  <a:pt x="5" y="24"/>
                </a:cubicBezTo>
                <a:cubicBezTo>
                  <a:pt x="6" y="26"/>
                  <a:pt x="8" y="25"/>
                  <a:pt x="10" y="25"/>
                </a:cubicBezTo>
                <a:cubicBezTo>
                  <a:pt x="11" y="25"/>
                  <a:pt x="9" y="27"/>
                  <a:pt x="10" y="29"/>
                </a:cubicBezTo>
                <a:cubicBezTo>
                  <a:pt x="11" y="30"/>
                  <a:pt x="15" y="27"/>
                  <a:pt x="15" y="29"/>
                </a:cubicBezTo>
                <a:cubicBezTo>
                  <a:pt x="15" y="29"/>
                  <a:pt x="16" y="30"/>
                  <a:pt x="16" y="30"/>
                </a:cubicBezTo>
                <a:cubicBezTo>
                  <a:pt x="18" y="29"/>
                  <a:pt x="20" y="28"/>
                  <a:pt x="20"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8"/>
          <p:cNvSpPr/>
          <p:nvPr/>
        </p:nvSpPr>
        <p:spPr bwMode="auto">
          <a:xfrm>
            <a:off x="6157392" y="2697610"/>
            <a:ext cx="146050" cy="179388"/>
          </a:xfrm>
          <a:custGeom>
            <a:avLst/>
            <a:gdLst>
              <a:gd name="T0" fmla="*/ 35 w 51"/>
              <a:gd name="T1" fmla="*/ 29 h 63"/>
              <a:gd name="T2" fmla="*/ 27 w 51"/>
              <a:gd name="T3" fmla="*/ 22 h 63"/>
              <a:gd name="T4" fmla="*/ 32 w 51"/>
              <a:gd name="T5" fmla="*/ 19 h 63"/>
              <a:gd name="T6" fmla="*/ 30 w 51"/>
              <a:gd name="T7" fmla="*/ 14 h 63"/>
              <a:gd name="T8" fmla="*/ 25 w 51"/>
              <a:gd name="T9" fmla="*/ 13 h 63"/>
              <a:gd name="T10" fmla="*/ 20 w 51"/>
              <a:gd name="T11" fmla="*/ 10 h 63"/>
              <a:gd name="T12" fmla="*/ 16 w 51"/>
              <a:gd name="T13" fmla="*/ 4 h 63"/>
              <a:gd name="T14" fmla="*/ 14 w 51"/>
              <a:gd name="T15" fmla="*/ 1 h 63"/>
              <a:gd name="T16" fmla="*/ 11 w 51"/>
              <a:gd name="T17" fmla="*/ 1 h 63"/>
              <a:gd name="T18" fmla="*/ 10 w 51"/>
              <a:gd name="T19" fmla="*/ 4 h 63"/>
              <a:gd name="T20" fmla="*/ 10 w 51"/>
              <a:gd name="T21" fmla="*/ 10 h 63"/>
              <a:gd name="T22" fmla="*/ 6 w 51"/>
              <a:gd name="T23" fmla="*/ 7 h 63"/>
              <a:gd name="T24" fmla="*/ 3 w 51"/>
              <a:gd name="T25" fmla="*/ 12 h 63"/>
              <a:gd name="T26" fmla="*/ 0 w 51"/>
              <a:gd name="T27" fmla="*/ 14 h 63"/>
              <a:gd name="T28" fmla="*/ 2 w 51"/>
              <a:gd name="T29" fmla="*/ 16 h 63"/>
              <a:gd name="T30" fmla="*/ 2 w 51"/>
              <a:gd name="T31" fmla="*/ 21 h 63"/>
              <a:gd name="T32" fmla="*/ 7 w 51"/>
              <a:gd name="T33" fmla="*/ 23 h 63"/>
              <a:gd name="T34" fmla="*/ 6 w 51"/>
              <a:gd name="T35" fmla="*/ 30 h 63"/>
              <a:gd name="T36" fmla="*/ 5 w 51"/>
              <a:gd name="T37" fmla="*/ 35 h 63"/>
              <a:gd name="T38" fmla="*/ 11 w 51"/>
              <a:gd name="T39" fmla="*/ 33 h 63"/>
              <a:gd name="T40" fmla="*/ 16 w 51"/>
              <a:gd name="T41" fmla="*/ 33 h 63"/>
              <a:gd name="T42" fmla="*/ 20 w 51"/>
              <a:gd name="T43" fmla="*/ 32 h 63"/>
              <a:gd name="T44" fmla="*/ 27 w 51"/>
              <a:gd name="T45" fmla="*/ 31 h 63"/>
              <a:gd name="T46" fmla="*/ 32 w 51"/>
              <a:gd name="T47" fmla="*/ 36 h 63"/>
              <a:gd name="T48" fmla="*/ 32 w 51"/>
              <a:gd name="T49" fmla="*/ 44 h 63"/>
              <a:gd name="T50" fmla="*/ 37 w 51"/>
              <a:gd name="T51" fmla="*/ 52 h 63"/>
              <a:gd name="T52" fmla="*/ 36 w 51"/>
              <a:gd name="T53" fmla="*/ 60 h 63"/>
              <a:gd name="T54" fmla="*/ 39 w 51"/>
              <a:gd name="T55" fmla="*/ 62 h 63"/>
              <a:gd name="T56" fmla="*/ 41 w 51"/>
              <a:gd name="T57" fmla="*/ 60 h 63"/>
              <a:gd name="T58" fmla="*/ 46 w 51"/>
              <a:gd name="T59" fmla="*/ 58 h 63"/>
              <a:gd name="T60" fmla="*/ 51 w 51"/>
              <a:gd name="T61" fmla="*/ 57 h 63"/>
              <a:gd name="T62" fmla="*/ 51 w 51"/>
              <a:gd name="T63" fmla="*/ 55 h 63"/>
              <a:gd name="T64" fmla="*/ 49 w 51"/>
              <a:gd name="T65" fmla="*/ 48 h 63"/>
              <a:gd name="T66" fmla="*/ 44 w 51"/>
              <a:gd name="T67" fmla="*/ 42 h 63"/>
              <a:gd name="T68" fmla="*/ 38 w 51"/>
              <a:gd name="T69" fmla="*/ 35 h 63"/>
              <a:gd name="T70" fmla="*/ 35 w 51"/>
              <a:gd name="T7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63">
                <a:moveTo>
                  <a:pt x="35" y="29"/>
                </a:moveTo>
                <a:cubicBezTo>
                  <a:pt x="35" y="27"/>
                  <a:pt x="26" y="24"/>
                  <a:pt x="27" y="22"/>
                </a:cubicBezTo>
                <a:cubicBezTo>
                  <a:pt x="28" y="20"/>
                  <a:pt x="32" y="21"/>
                  <a:pt x="32" y="19"/>
                </a:cubicBezTo>
                <a:cubicBezTo>
                  <a:pt x="32" y="17"/>
                  <a:pt x="31" y="17"/>
                  <a:pt x="30" y="14"/>
                </a:cubicBezTo>
                <a:cubicBezTo>
                  <a:pt x="30" y="11"/>
                  <a:pt x="27" y="12"/>
                  <a:pt x="25" y="13"/>
                </a:cubicBezTo>
                <a:cubicBezTo>
                  <a:pt x="24" y="14"/>
                  <a:pt x="20" y="12"/>
                  <a:pt x="20" y="10"/>
                </a:cubicBezTo>
                <a:cubicBezTo>
                  <a:pt x="20" y="7"/>
                  <a:pt x="16" y="6"/>
                  <a:pt x="16" y="4"/>
                </a:cubicBezTo>
                <a:cubicBezTo>
                  <a:pt x="16" y="3"/>
                  <a:pt x="15" y="2"/>
                  <a:pt x="14" y="1"/>
                </a:cubicBezTo>
                <a:cubicBezTo>
                  <a:pt x="13" y="1"/>
                  <a:pt x="12" y="1"/>
                  <a:pt x="11" y="1"/>
                </a:cubicBezTo>
                <a:cubicBezTo>
                  <a:pt x="10" y="0"/>
                  <a:pt x="9" y="4"/>
                  <a:pt x="10" y="4"/>
                </a:cubicBezTo>
                <a:cubicBezTo>
                  <a:pt x="11" y="5"/>
                  <a:pt x="12" y="10"/>
                  <a:pt x="10" y="10"/>
                </a:cubicBezTo>
                <a:cubicBezTo>
                  <a:pt x="8" y="9"/>
                  <a:pt x="8" y="6"/>
                  <a:pt x="6" y="7"/>
                </a:cubicBezTo>
                <a:cubicBezTo>
                  <a:pt x="6" y="7"/>
                  <a:pt x="3" y="11"/>
                  <a:pt x="3" y="12"/>
                </a:cubicBezTo>
                <a:cubicBezTo>
                  <a:pt x="3" y="13"/>
                  <a:pt x="1" y="14"/>
                  <a:pt x="0" y="14"/>
                </a:cubicBezTo>
                <a:cubicBezTo>
                  <a:pt x="1" y="15"/>
                  <a:pt x="1" y="15"/>
                  <a:pt x="2" y="16"/>
                </a:cubicBezTo>
                <a:cubicBezTo>
                  <a:pt x="2" y="17"/>
                  <a:pt x="1" y="19"/>
                  <a:pt x="2" y="21"/>
                </a:cubicBezTo>
                <a:cubicBezTo>
                  <a:pt x="3" y="23"/>
                  <a:pt x="6" y="20"/>
                  <a:pt x="7" y="23"/>
                </a:cubicBezTo>
                <a:cubicBezTo>
                  <a:pt x="8" y="26"/>
                  <a:pt x="6" y="27"/>
                  <a:pt x="6" y="30"/>
                </a:cubicBezTo>
                <a:cubicBezTo>
                  <a:pt x="6" y="33"/>
                  <a:pt x="4" y="33"/>
                  <a:pt x="5" y="35"/>
                </a:cubicBezTo>
                <a:cubicBezTo>
                  <a:pt x="5" y="38"/>
                  <a:pt x="8" y="35"/>
                  <a:pt x="11" y="33"/>
                </a:cubicBezTo>
                <a:cubicBezTo>
                  <a:pt x="13" y="31"/>
                  <a:pt x="15" y="32"/>
                  <a:pt x="16" y="33"/>
                </a:cubicBezTo>
                <a:cubicBezTo>
                  <a:pt x="17" y="34"/>
                  <a:pt x="19" y="33"/>
                  <a:pt x="20" y="32"/>
                </a:cubicBezTo>
                <a:cubicBezTo>
                  <a:pt x="21" y="30"/>
                  <a:pt x="25" y="29"/>
                  <a:pt x="27" y="31"/>
                </a:cubicBezTo>
                <a:cubicBezTo>
                  <a:pt x="28" y="33"/>
                  <a:pt x="29" y="35"/>
                  <a:pt x="32" y="36"/>
                </a:cubicBezTo>
                <a:cubicBezTo>
                  <a:pt x="34" y="37"/>
                  <a:pt x="30" y="44"/>
                  <a:pt x="32" y="44"/>
                </a:cubicBezTo>
                <a:cubicBezTo>
                  <a:pt x="34" y="45"/>
                  <a:pt x="37" y="48"/>
                  <a:pt x="37" y="52"/>
                </a:cubicBezTo>
                <a:cubicBezTo>
                  <a:pt x="37" y="55"/>
                  <a:pt x="38" y="57"/>
                  <a:pt x="36" y="60"/>
                </a:cubicBezTo>
                <a:cubicBezTo>
                  <a:pt x="37" y="61"/>
                  <a:pt x="39" y="61"/>
                  <a:pt x="39" y="62"/>
                </a:cubicBezTo>
                <a:cubicBezTo>
                  <a:pt x="39" y="63"/>
                  <a:pt x="41" y="62"/>
                  <a:pt x="41" y="60"/>
                </a:cubicBezTo>
                <a:cubicBezTo>
                  <a:pt x="41" y="57"/>
                  <a:pt x="44" y="58"/>
                  <a:pt x="46" y="58"/>
                </a:cubicBezTo>
                <a:cubicBezTo>
                  <a:pt x="47" y="59"/>
                  <a:pt x="49" y="59"/>
                  <a:pt x="51" y="57"/>
                </a:cubicBezTo>
                <a:cubicBezTo>
                  <a:pt x="51" y="56"/>
                  <a:pt x="51" y="55"/>
                  <a:pt x="51" y="55"/>
                </a:cubicBezTo>
                <a:cubicBezTo>
                  <a:pt x="51" y="52"/>
                  <a:pt x="51" y="49"/>
                  <a:pt x="49" y="48"/>
                </a:cubicBezTo>
                <a:cubicBezTo>
                  <a:pt x="48" y="46"/>
                  <a:pt x="45" y="45"/>
                  <a:pt x="44" y="42"/>
                </a:cubicBezTo>
                <a:cubicBezTo>
                  <a:pt x="43" y="40"/>
                  <a:pt x="39" y="37"/>
                  <a:pt x="38" y="35"/>
                </a:cubicBezTo>
                <a:cubicBezTo>
                  <a:pt x="37" y="33"/>
                  <a:pt x="35" y="31"/>
                  <a:pt x="35" y="2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9"/>
          <p:cNvSpPr/>
          <p:nvPr/>
        </p:nvSpPr>
        <p:spPr bwMode="auto">
          <a:xfrm>
            <a:off x="6109767" y="2737298"/>
            <a:ext cx="157163" cy="298450"/>
          </a:xfrm>
          <a:custGeom>
            <a:avLst/>
            <a:gdLst>
              <a:gd name="T0" fmla="*/ 34 w 55"/>
              <a:gd name="T1" fmla="*/ 55 h 105"/>
              <a:gd name="T2" fmla="*/ 33 w 55"/>
              <a:gd name="T3" fmla="*/ 49 h 105"/>
              <a:gd name="T4" fmla="*/ 43 w 55"/>
              <a:gd name="T5" fmla="*/ 45 h 105"/>
              <a:gd name="T6" fmla="*/ 52 w 55"/>
              <a:gd name="T7" fmla="*/ 45 h 105"/>
              <a:gd name="T8" fmla="*/ 53 w 55"/>
              <a:gd name="T9" fmla="*/ 46 h 105"/>
              <a:gd name="T10" fmla="*/ 54 w 55"/>
              <a:gd name="T11" fmla="*/ 38 h 105"/>
              <a:gd name="T12" fmla="*/ 49 w 55"/>
              <a:gd name="T13" fmla="*/ 30 h 105"/>
              <a:gd name="T14" fmla="*/ 49 w 55"/>
              <a:gd name="T15" fmla="*/ 22 h 105"/>
              <a:gd name="T16" fmla="*/ 44 w 55"/>
              <a:gd name="T17" fmla="*/ 17 h 105"/>
              <a:gd name="T18" fmla="*/ 37 w 55"/>
              <a:gd name="T19" fmla="*/ 18 h 105"/>
              <a:gd name="T20" fmla="*/ 33 w 55"/>
              <a:gd name="T21" fmla="*/ 19 h 105"/>
              <a:gd name="T22" fmla="*/ 28 w 55"/>
              <a:gd name="T23" fmla="*/ 19 h 105"/>
              <a:gd name="T24" fmla="*/ 22 w 55"/>
              <a:gd name="T25" fmla="*/ 21 h 105"/>
              <a:gd name="T26" fmla="*/ 23 w 55"/>
              <a:gd name="T27" fmla="*/ 16 h 105"/>
              <a:gd name="T28" fmla="*/ 24 w 55"/>
              <a:gd name="T29" fmla="*/ 9 h 105"/>
              <a:gd name="T30" fmla="*/ 19 w 55"/>
              <a:gd name="T31" fmla="*/ 7 h 105"/>
              <a:gd name="T32" fmla="*/ 19 w 55"/>
              <a:gd name="T33" fmla="*/ 2 h 105"/>
              <a:gd name="T34" fmla="*/ 17 w 55"/>
              <a:gd name="T35" fmla="*/ 0 h 105"/>
              <a:gd name="T36" fmla="*/ 16 w 55"/>
              <a:gd name="T37" fmla="*/ 1 h 105"/>
              <a:gd name="T38" fmla="*/ 10 w 55"/>
              <a:gd name="T39" fmla="*/ 5 h 105"/>
              <a:gd name="T40" fmla="*/ 5 w 55"/>
              <a:gd name="T41" fmla="*/ 6 h 105"/>
              <a:gd name="T42" fmla="*/ 1 w 55"/>
              <a:gd name="T43" fmla="*/ 9 h 105"/>
              <a:gd name="T44" fmla="*/ 0 w 55"/>
              <a:gd name="T45" fmla="*/ 20 h 105"/>
              <a:gd name="T46" fmla="*/ 5 w 55"/>
              <a:gd name="T47" fmla="*/ 26 h 105"/>
              <a:gd name="T48" fmla="*/ 6 w 55"/>
              <a:gd name="T49" fmla="*/ 30 h 105"/>
              <a:gd name="T50" fmla="*/ 6 w 55"/>
              <a:gd name="T51" fmla="*/ 34 h 105"/>
              <a:gd name="T52" fmla="*/ 5 w 55"/>
              <a:gd name="T53" fmla="*/ 39 h 105"/>
              <a:gd name="T54" fmla="*/ 7 w 55"/>
              <a:gd name="T55" fmla="*/ 46 h 105"/>
              <a:gd name="T56" fmla="*/ 10 w 55"/>
              <a:gd name="T57" fmla="*/ 54 h 105"/>
              <a:gd name="T58" fmla="*/ 12 w 55"/>
              <a:gd name="T59" fmla="*/ 60 h 105"/>
              <a:gd name="T60" fmla="*/ 6 w 55"/>
              <a:gd name="T61" fmla="*/ 71 h 105"/>
              <a:gd name="T62" fmla="*/ 4 w 55"/>
              <a:gd name="T63" fmla="*/ 81 h 105"/>
              <a:gd name="T64" fmla="*/ 5 w 55"/>
              <a:gd name="T65" fmla="*/ 87 h 105"/>
              <a:gd name="T66" fmla="*/ 14 w 55"/>
              <a:gd name="T67" fmla="*/ 96 h 105"/>
              <a:gd name="T68" fmla="*/ 16 w 55"/>
              <a:gd name="T69" fmla="*/ 99 h 105"/>
              <a:gd name="T70" fmla="*/ 20 w 55"/>
              <a:gd name="T71" fmla="*/ 100 h 105"/>
              <a:gd name="T72" fmla="*/ 23 w 55"/>
              <a:gd name="T73" fmla="*/ 104 h 105"/>
              <a:gd name="T74" fmla="*/ 28 w 55"/>
              <a:gd name="T75" fmla="*/ 104 h 105"/>
              <a:gd name="T76" fmla="*/ 31 w 55"/>
              <a:gd name="T77" fmla="*/ 102 h 105"/>
              <a:gd name="T78" fmla="*/ 23 w 55"/>
              <a:gd name="T79" fmla="*/ 97 h 105"/>
              <a:gd name="T80" fmla="*/ 18 w 55"/>
              <a:gd name="T81" fmla="*/ 89 h 105"/>
              <a:gd name="T82" fmla="*/ 15 w 55"/>
              <a:gd name="T83" fmla="*/ 83 h 105"/>
              <a:gd name="T84" fmla="*/ 11 w 55"/>
              <a:gd name="T85" fmla="*/ 79 h 105"/>
              <a:gd name="T86" fmla="*/ 12 w 55"/>
              <a:gd name="T87" fmla="*/ 68 h 105"/>
              <a:gd name="T88" fmla="*/ 16 w 55"/>
              <a:gd name="T89" fmla="*/ 54 h 105"/>
              <a:gd name="T90" fmla="*/ 21 w 55"/>
              <a:gd name="T91" fmla="*/ 53 h 105"/>
              <a:gd name="T92" fmla="*/ 27 w 55"/>
              <a:gd name="T93" fmla="*/ 57 h 105"/>
              <a:gd name="T94" fmla="*/ 34 w 55"/>
              <a:gd name="T95" fmla="*/ 61 h 105"/>
              <a:gd name="T96" fmla="*/ 34 w 55"/>
              <a:gd name="T97" fmla="*/ 61 h 105"/>
              <a:gd name="T98" fmla="*/ 34 w 55"/>
              <a:gd name="T99" fmla="*/ 61 h 105"/>
              <a:gd name="T100" fmla="*/ 34 w 55"/>
              <a:gd name="T101"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105">
                <a:moveTo>
                  <a:pt x="34" y="55"/>
                </a:moveTo>
                <a:cubicBezTo>
                  <a:pt x="34" y="53"/>
                  <a:pt x="31" y="53"/>
                  <a:pt x="33" y="49"/>
                </a:cubicBezTo>
                <a:cubicBezTo>
                  <a:pt x="36" y="46"/>
                  <a:pt x="40" y="44"/>
                  <a:pt x="43" y="45"/>
                </a:cubicBezTo>
                <a:cubicBezTo>
                  <a:pt x="45" y="45"/>
                  <a:pt x="51" y="43"/>
                  <a:pt x="52" y="45"/>
                </a:cubicBezTo>
                <a:cubicBezTo>
                  <a:pt x="52" y="45"/>
                  <a:pt x="53" y="45"/>
                  <a:pt x="53" y="46"/>
                </a:cubicBezTo>
                <a:cubicBezTo>
                  <a:pt x="55" y="43"/>
                  <a:pt x="54" y="41"/>
                  <a:pt x="54" y="38"/>
                </a:cubicBezTo>
                <a:cubicBezTo>
                  <a:pt x="54" y="34"/>
                  <a:pt x="51" y="31"/>
                  <a:pt x="49" y="30"/>
                </a:cubicBezTo>
                <a:cubicBezTo>
                  <a:pt x="47" y="30"/>
                  <a:pt x="51" y="23"/>
                  <a:pt x="49" y="22"/>
                </a:cubicBezTo>
                <a:cubicBezTo>
                  <a:pt x="46" y="21"/>
                  <a:pt x="45" y="19"/>
                  <a:pt x="44" y="17"/>
                </a:cubicBezTo>
                <a:cubicBezTo>
                  <a:pt x="42" y="15"/>
                  <a:pt x="38" y="16"/>
                  <a:pt x="37" y="18"/>
                </a:cubicBezTo>
                <a:cubicBezTo>
                  <a:pt x="36" y="19"/>
                  <a:pt x="34" y="20"/>
                  <a:pt x="33" y="19"/>
                </a:cubicBezTo>
                <a:cubicBezTo>
                  <a:pt x="32" y="18"/>
                  <a:pt x="30" y="17"/>
                  <a:pt x="28" y="19"/>
                </a:cubicBezTo>
                <a:cubicBezTo>
                  <a:pt x="25" y="21"/>
                  <a:pt x="22" y="24"/>
                  <a:pt x="22" y="21"/>
                </a:cubicBezTo>
                <a:cubicBezTo>
                  <a:pt x="21" y="19"/>
                  <a:pt x="23" y="19"/>
                  <a:pt x="23" y="16"/>
                </a:cubicBezTo>
                <a:cubicBezTo>
                  <a:pt x="23" y="13"/>
                  <a:pt x="25" y="12"/>
                  <a:pt x="24" y="9"/>
                </a:cubicBezTo>
                <a:cubicBezTo>
                  <a:pt x="23" y="6"/>
                  <a:pt x="20" y="9"/>
                  <a:pt x="19" y="7"/>
                </a:cubicBezTo>
                <a:cubicBezTo>
                  <a:pt x="18" y="5"/>
                  <a:pt x="19" y="3"/>
                  <a:pt x="19" y="2"/>
                </a:cubicBezTo>
                <a:cubicBezTo>
                  <a:pt x="18" y="1"/>
                  <a:pt x="18" y="1"/>
                  <a:pt x="17" y="0"/>
                </a:cubicBezTo>
                <a:cubicBezTo>
                  <a:pt x="17" y="1"/>
                  <a:pt x="16" y="1"/>
                  <a:pt x="16" y="1"/>
                </a:cubicBezTo>
                <a:cubicBezTo>
                  <a:pt x="16" y="3"/>
                  <a:pt x="11" y="3"/>
                  <a:pt x="10" y="5"/>
                </a:cubicBezTo>
                <a:cubicBezTo>
                  <a:pt x="9" y="7"/>
                  <a:pt x="5" y="6"/>
                  <a:pt x="5" y="6"/>
                </a:cubicBezTo>
                <a:cubicBezTo>
                  <a:pt x="4" y="6"/>
                  <a:pt x="1" y="7"/>
                  <a:pt x="1" y="9"/>
                </a:cubicBezTo>
                <a:cubicBezTo>
                  <a:pt x="1" y="11"/>
                  <a:pt x="0" y="18"/>
                  <a:pt x="0" y="20"/>
                </a:cubicBezTo>
                <a:cubicBezTo>
                  <a:pt x="0" y="21"/>
                  <a:pt x="3" y="25"/>
                  <a:pt x="5" y="26"/>
                </a:cubicBezTo>
                <a:cubicBezTo>
                  <a:pt x="6" y="26"/>
                  <a:pt x="4" y="30"/>
                  <a:pt x="6" y="30"/>
                </a:cubicBezTo>
                <a:cubicBezTo>
                  <a:pt x="8" y="31"/>
                  <a:pt x="7" y="34"/>
                  <a:pt x="6" y="34"/>
                </a:cubicBezTo>
                <a:cubicBezTo>
                  <a:pt x="5" y="33"/>
                  <a:pt x="6" y="37"/>
                  <a:pt x="5" y="39"/>
                </a:cubicBezTo>
                <a:cubicBezTo>
                  <a:pt x="3" y="40"/>
                  <a:pt x="4" y="43"/>
                  <a:pt x="7" y="46"/>
                </a:cubicBezTo>
                <a:cubicBezTo>
                  <a:pt x="10" y="48"/>
                  <a:pt x="10" y="52"/>
                  <a:pt x="10" y="54"/>
                </a:cubicBezTo>
                <a:cubicBezTo>
                  <a:pt x="10" y="56"/>
                  <a:pt x="12" y="57"/>
                  <a:pt x="12" y="60"/>
                </a:cubicBezTo>
                <a:cubicBezTo>
                  <a:pt x="12" y="60"/>
                  <a:pt x="9" y="71"/>
                  <a:pt x="6" y="71"/>
                </a:cubicBezTo>
                <a:cubicBezTo>
                  <a:pt x="6" y="74"/>
                  <a:pt x="5" y="78"/>
                  <a:pt x="4" y="81"/>
                </a:cubicBezTo>
                <a:cubicBezTo>
                  <a:pt x="3" y="84"/>
                  <a:pt x="3" y="87"/>
                  <a:pt x="5" y="87"/>
                </a:cubicBezTo>
                <a:cubicBezTo>
                  <a:pt x="6" y="87"/>
                  <a:pt x="10" y="91"/>
                  <a:pt x="14" y="96"/>
                </a:cubicBezTo>
                <a:cubicBezTo>
                  <a:pt x="15" y="97"/>
                  <a:pt x="15" y="98"/>
                  <a:pt x="16" y="99"/>
                </a:cubicBezTo>
                <a:cubicBezTo>
                  <a:pt x="17" y="99"/>
                  <a:pt x="18" y="99"/>
                  <a:pt x="20" y="100"/>
                </a:cubicBezTo>
                <a:cubicBezTo>
                  <a:pt x="22" y="100"/>
                  <a:pt x="23" y="102"/>
                  <a:pt x="23" y="104"/>
                </a:cubicBezTo>
                <a:cubicBezTo>
                  <a:pt x="23" y="105"/>
                  <a:pt x="28" y="105"/>
                  <a:pt x="28" y="104"/>
                </a:cubicBezTo>
                <a:cubicBezTo>
                  <a:pt x="29" y="104"/>
                  <a:pt x="28" y="102"/>
                  <a:pt x="31" y="102"/>
                </a:cubicBezTo>
                <a:cubicBezTo>
                  <a:pt x="29" y="100"/>
                  <a:pt x="26" y="97"/>
                  <a:pt x="23" y="97"/>
                </a:cubicBezTo>
                <a:cubicBezTo>
                  <a:pt x="19" y="97"/>
                  <a:pt x="18" y="91"/>
                  <a:pt x="18" y="89"/>
                </a:cubicBezTo>
                <a:cubicBezTo>
                  <a:pt x="18" y="87"/>
                  <a:pt x="15" y="85"/>
                  <a:pt x="15" y="83"/>
                </a:cubicBezTo>
                <a:cubicBezTo>
                  <a:pt x="15" y="81"/>
                  <a:pt x="13" y="81"/>
                  <a:pt x="11" y="79"/>
                </a:cubicBezTo>
                <a:cubicBezTo>
                  <a:pt x="9" y="78"/>
                  <a:pt x="11" y="71"/>
                  <a:pt x="12" y="68"/>
                </a:cubicBezTo>
                <a:cubicBezTo>
                  <a:pt x="12" y="66"/>
                  <a:pt x="17" y="57"/>
                  <a:pt x="16" y="54"/>
                </a:cubicBezTo>
                <a:cubicBezTo>
                  <a:pt x="14" y="52"/>
                  <a:pt x="21" y="50"/>
                  <a:pt x="21" y="53"/>
                </a:cubicBezTo>
                <a:cubicBezTo>
                  <a:pt x="22" y="56"/>
                  <a:pt x="22" y="57"/>
                  <a:pt x="27" y="57"/>
                </a:cubicBezTo>
                <a:cubicBezTo>
                  <a:pt x="31" y="57"/>
                  <a:pt x="31" y="60"/>
                  <a:pt x="34" y="61"/>
                </a:cubicBezTo>
                <a:cubicBezTo>
                  <a:pt x="34" y="61"/>
                  <a:pt x="34" y="61"/>
                  <a:pt x="34" y="61"/>
                </a:cubicBezTo>
                <a:cubicBezTo>
                  <a:pt x="34" y="61"/>
                  <a:pt x="34" y="61"/>
                  <a:pt x="34" y="61"/>
                </a:cubicBezTo>
                <a:cubicBezTo>
                  <a:pt x="35" y="58"/>
                  <a:pt x="34" y="58"/>
                  <a:pt x="34" y="5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0"/>
          <p:cNvSpPr/>
          <p:nvPr/>
        </p:nvSpPr>
        <p:spPr bwMode="auto">
          <a:xfrm>
            <a:off x="4495280" y="1930848"/>
            <a:ext cx="190500" cy="157163"/>
          </a:xfrm>
          <a:custGeom>
            <a:avLst/>
            <a:gdLst>
              <a:gd name="T0" fmla="*/ 2 w 67"/>
              <a:gd name="T1" fmla="*/ 12 h 55"/>
              <a:gd name="T2" fmla="*/ 2 w 67"/>
              <a:gd name="T3" fmla="*/ 19 h 55"/>
              <a:gd name="T4" fmla="*/ 2 w 67"/>
              <a:gd name="T5" fmla="*/ 22 h 55"/>
              <a:gd name="T6" fmla="*/ 3 w 67"/>
              <a:gd name="T7" fmla="*/ 25 h 55"/>
              <a:gd name="T8" fmla="*/ 4 w 67"/>
              <a:gd name="T9" fmla="*/ 29 h 55"/>
              <a:gd name="T10" fmla="*/ 6 w 67"/>
              <a:gd name="T11" fmla="*/ 35 h 55"/>
              <a:gd name="T12" fmla="*/ 6 w 67"/>
              <a:gd name="T13" fmla="*/ 38 h 55"/>
              <a:gd name="T14" fmla="*/ 10 w 67"/>
              <a:gd name="T15" fmla="*/ 40 h 55"/>
              <a:gd name="T16" fmla="*/ 15 w 67"/>
              <a:gd name="T17" fmla="*/ 43 h 55"/>
              <a:gd name="T18" fmla="*/ 18 w 67"/>
              <a:gd name="T19" fmla="*/ 45 h 55"/>
              <a:gd name="T20" fmla="*/ 22 w 67"/>
              <a:gd name="T21" fmla="*/ 44 h 55"/>
              <a:gd name="T22" fmla="*/ 24 w 67"/>
              <a:gd name="T23" fmla="*/ 47 h 55"/>
              <a:gd name="T24" fmla="*/ 29 w 67"/>
              <a:gd name="T25" fmla="*/ 48 h 55"/>
              <a:gd name="T26" fmla="*/ 32 w 67"/>
              <a:gd name="T27" fmla="*/ 52 h 55"/>
              <a:gd name="T28" fmla="*/ 36 w 67"/>
              <a:gd name="T29" fmla="*/ 51 h 55"/>
              <a:gd name="T30" fmla="*/ 42 w 67"/>
              <a:gd name="T31" fmla="*/ 52 h 55"/>
              <a:gd name="T32" fmla="*/ 47 w 67"/>
              <a:gd name="T33" fmla="*/ 52 h 55"/>
              <a:gd name="T34" fmla="*/ 53 w 67"/>
              <a:gd name="T35" fmla="*/ 54 h 55"/>
              <a:gd name="T36" fmla="*/ 57 w 67"/>
              <a:gd name="T37" fmla="*/ 55 h 55"/>
              <a:gd name="T38" fmla="*/ 57 w 67"/>
              <a:gd name="T39" fmla="*/ 50 h 55"/>
              <a:gd name="T40" fmla="*/ 63 w 67"/>
              <a:gd name="T41" fmla="*/ 44 h 55"/>
              <a:gd name="T42" fmla="*/ 66 w 67"/>
              <a:gd name="T43" fmla="*/ 41 h 55"/>
              <a:gd name="T44" fmla="*/ 63 w 67"/>
              <a:gd name="T45" fmla="*/ 35 h 55"/>
              <a:gd name="T46" fmla="*/ 63 w 67"/>
              <a:gd name="T47" fmla="*/ 28 h 55"/>
              <a:gd name="T48" fmla="*/ 61 w 67"/>
              <a:gd name="T49" fmla="*/ 25 h 55"/>
              <a:gd name="T50" fmla="*/ 65 w 67"/>
              <a:gd name="T51" fmla="*/ 21 h 55"/>
              <a:gd name="T52" fmla="*/ 64 w 67"/>
              <a:gd name="T53" fmla="*/ 16 h 55"/>
              <a:gd name="T54" fmla="*/ 63 w 67"/>
              <a:gd name="T55" fmla="*/ 10 h 55"/>
              <a:gd name="T56" fmla="*/ 58 w 67"/>
              <a:gd name="T57" fmla="*/ 6 h 55"/>
              <a:gd name="T58" fmla="*/ 58 w 67"/>
              <a:gd name="T59" fmla="*/ 6 h 55"/>
              <a:gd name="T60" fmla="*/ 40 w 67"/>
              <a:gd name="T61" fmla="*/ 5 h 55"/>
              <a:gd name="T62" fmla="*/ 36 w 67"/>
              <a:gd name="T63" fmla="*/ 4 h 55"/>
              <a:gd name="T64" fmla="*/ 33 w 67"/>
              <a:gd name="T65" fmla="*/ 6 h 55"/>
              <a:gd name="T66" fmla="*/ 29 w 67"/>
              <a:gd name="T67" fmla="*/ 2 h 55"/>
              <a:gd name="T68" fmla="*/ 14 w 67"/>
              <a:gd name="T69" fmla="*/ 6 h 55"/>
              <a:gd name="T70" fmla="*/ 4 w 67"/>
              <a:gd name="T71" fmla="*/ 10 h 55"/>
              <a:gd name="T72" fmla="*/ 2 w 67"/>
              <a:gd name="T73" fmla="*/ 11 h 55"/>
              <a:gd name="T74" fmla="*/ 2 w 67"/>
              <a:gd name="T75"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55">
                <a:moveTo>
                  <a:pt x="2" y="12"/>
                </a:moveTo>
                <a:cubicBezTo>
                  <a:pt x="2" y="13"/>
                  <a:pt x="3" y="18"/>
                  <a:pt x="2" y="19"/>
                </a:cubicBezTo>
                <a:cubicBezTo>
                  <a:pt x="0" y="21"/>
                  <a:pt x="1" y="21"/>
                  <a:pt x="2" y="22"/>
                </a:cubicBezTo>
                <a:cubicBezTo>
                  <a:pt x="3" y="23"/>
                  <a:pt x="3" y="24"/>
                  <a:pt x="3" y="25"/>
                </a:cubicBezTo>
                <a:cubicBezTo>
                  <a:pt x="3" y="27"/>
                  <a:pt x="4" y="27"/>
                  <a:pt x="4" y="29"/>
                </a:cubicBezTo>
                <a:cubicBezTo>
                  <a:pt x="5" y="32"/>
                  <a:pt x="5" y="34"/>
                  <a:pt x="6" y="35"/>
                </a:cubicBezTo>
                <a:cubicBezTo>
                  <a:pt x="7" y="35"/>
                  <a:pt x="7" y="37"/>
                  <a:pt x="6" y="38"/>
                </a:cubicBezTo>
                <a:cubicBezTo>
                  <a:pt x="8" y="39"/>
                  <a:pt x="9" y="40"/>
                  <a:pt x="10" y="40"/>
                </a:cubicBezTo>
                <a:cubicBezTo>
                  <a:pt x="13" y="41"/>
                  <a:pt x="15" y="42"/>
                  <a:pt x="15" y="43"/>
                </a:cubicBezTo>
                <a:cubicBezTo>
                  <a:pt x="15" y="44"/>
                  <a:pt x="18" y="46"/>
                  <a:pt x="18" y="45"/>
                </a:cubicBezTo>
                <a:cubicBezTo>
                  <a:pt x="19" y="43"/>
                  <a:pt x="21" y="44"/>
                  <a:pt x="22" y="44"/>
                </a:cubicBezTo>
                <a:cubicBezTo>
                  <a:pt x="24" y="44"/>
                  <a:pt x="24" y="46"/>
                  <a:pt x="24" y="47"/>
                </a:cubicBezTo>
                <a:cubicBezTo>
                  <a:pt x="24" y="47"/>
                  <a:pt x="28" y="47"/>
                  <a:pt x="29" y="48"/>
                </a:cubicBezTo>
                <a:cubicBezTo>
                  <a:pt x="30" y="48"/>
                  <a:pt x="30" y="51"/>
                  <a:pt x="32" y="52"/>
                </a:cubicBezTo>
                <a:cubicBezTo>
                  <a:pt x="33" y="53"/>
                  <a:pt x="35" y="51"/>
                  <a:pt x="36" y="51"/>
                </a:cubicBezTo>
                <a:cubicBezTo>
                  <a:pt x="37" y="52"/>
                  <a:pt x="40" y="53"/>
                  <a:pt x="42" y="52"/>
                </a:cubicBezTo>
                <a:cubicBezTo>
                  <a:pt x="44" y="51"/>
                  <a:pt x="45" y="53"/>
                  <a:pt x="47" y="52"/>
                </a:cubicBezTo>
                <a:cubicBezTo>
                  <a:pt x="49" y="52"/>
                  <a:pt x="52" y="53"/>
                  <a:pt x="53" y="54"/>
                </a:cubicBezTo>
                <a:cubicBezTo>
                  <a:pt x="53" y="54"/>
                  <a:pt x="55" y="55"/>
                  <a:pt x="57" y="55"/>
                </a:cubicBezTo>
                <a:cubicBezTo>
                  <a:pt x="58" y="54"/>
                  <a:pt x="57" y="51"/>
                  <a:pt x="57" y="50"/>
                </a:cubicBezTo>
                <a:cubicBezTo>
                  <a:pt x="57" y="50"/>
                  <a:pt x="62" y="45"/>
                  <a:pt x="63" y="44"/>
                </a:cubicBezTo>
                <a:cubicBezTo>
                  <a:pt x="64" y="43"/>
                  <a:pt x="65" y="43"/>
                  <a:pt x="66" y="41"/>
                </a:cubicBezTo>
                <a:cubicBezTo>
                  <a:pt x="67" y="40"/>
                  <a:pt x="64" y="35"/>
                  <a:pt x="63" y="35"/>
                </a:cubicBezTo>
                <a:cubicBezTo>
                  <a:pt x="63" y="34"/>
                  <a:pt x="63" y="30"/>
                  <a:pt x="63" y="28"/>
                </a:cubicBezTo>
                <a:cubicBezTo>
                  <a:pt x="63" y="27"/>
                  <a:pt x="61" y="26"/>
                  <a:pt x="61" y="25"/>
                </a:cubicBezTo>
                <a:cubicBezTo>
                  <a:pt x="61" y="24"/>
                  <a:pt x="63" y="22"/>
                  <a:pt x="65" y="21"/>
                </a:cubicBezTo>
                <a:cubicBezTo>
                  <a:pt x="66" y="21"/>
                  <a:pt x="66" y="17"/>
                  <a:pt x="64" y="16"/>
                </a:cubicBezTo>
                <a:cubicBezTo>
                  <a:pt x="63" y="14"/>
                  <a:pt x="63" y="12"/>
                  <a:pt x="63" y="10"/>
                </a:cubicBezTo>
                <a:cubicBezTo>
                  <a:pt x="64" y="8"/>
                  <a:pt x="59" y="6"/>
                  <a:pt x="58" y="6"/>
                </a:cubicBezTo>
                <a:cubicBezTo>
                  <a:pt x="58" y="6"/>
                  <a:pt x="58" y="6"/>
                  <a:pt x="58" y="6"/>
                </a:cubicBezTo>
                <a:cubicBezTo>
                  <a:pt x="53" y="7"/>
                  <a:pt x="41" y="6"/>
                  <a:pt x="40" y="5"/>
                </a:cubicBezTo>
                <a:cubicBezTo>
                  <a:pt x="39" y="5"/>
                  <a:pt x="38" y="5"/>
                  <a:pt x="36" y="4"/>
                </a:cubicBezTo>
                <a:cubicBezTo>
                  <a:pt x="36" y="5"/>
                  <a:pt x="35" y="6"/>
                  <a:pt x="33" y="6"/>
                </a:cubicBezTo>
                <a:cubicBezTo>
                  <a:pt x="30" y="6"/>
                  <a:pt x="29" y="3"/>
                  <a:pt x="29" y="2"/>
                </a:cubicBezTo>
                <a:cubicBezTo>
                  <a:pt x="29" y="0"/>
                  <a:pt x="17" y="3"/>
                  <a:pt x="14" y="6"/>
                </a:cubicBezTo>
                <a:cubicBezTo>
                  <a:pt x="11" y="9"/>
                  <a:pt x="4" y="8"/>
                  <a:pt x="4" y="10"/>
                </a:cubicBezTo>
                <a:cubicBezTo>
                  <a:pt x="3" y="11"/>
                  <a:pt x="2" y="12"/>
                  <a:pt x="2" y="11"/>
                </a:cubicBezTo>
                <a:cubicBezTo>
                  <a:pt x="2" y="12"/>
                  <a:pt x="2" y="12"/>
                  <a:pt x="2"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1"/>
          <p:cNvSpPr/>
          <p:nvPr/>
        </p:nvSpPr>
        <p:spPr bwMode="auto">
          <a:xfrm>
            <a:off x="4523855" y="2184848"/>
            <a:ext cx="69850" cy="68263"/>
          </a:xfrm>
          <a:custGeom>
            <a:avLst/>
            <a:gdLst>
              <a:gd name="T0" fmla="*/ 19 w 25"/>
              <a:gd name="T1" fmla="*/ 21 h 24"/>
              <a:gd name="T2" fmla="*/ 24 w 25"/>
              <a:gd name="T3" fmla="*/ 14 h 24"/>
              <a:gd name="T4" fmla="*/ 25 w 25"/>
              <a:gd name="T5" fmla="*/ 5 h 24"/>
              <a:gd name="T6" fmla="*/ 18 w 25"/>
              <a:gd name="T7" fmla="*/ 1 h 24"/>
              <a:gd name="T8" fmla="*/ 8 w 25"/>
              <a:gd name="T9" fmla="*/ 0 h 24"/>
              <a:gd name="T10" fmla="*/ 3 w 25"/>
              <a:gd name="T11" fmla="*/ 1 h 24"/>
              <a:gd name="T12" fmla="*/ 0 w 25"/>
              <a:gd name="T13" fmla="*/ 3 h 24"/>
              <a:gd name="T14" fmla="*/ 4 w 25"/>
              <a:gd name="T15" fmla="*/ 8 h 24"/>
              <a:gd name="T16" fmla="*/ 9 w 25"/>
              <a:gd name="T17" fmla="*/ 15 h 24"/>
              <a:gd name="T18" fmla="*/ 15 w 25"/>
              <a:gd name="T19" fmla="*/ 21 h 24"/>
              <a:gd name="T20" fmla="*/ 18 w 25"/>
              <a:gd name="T21" fmla="*/ 24 h 24"/>
              <a:gd name="T22" fmla="*/ 19 w 25"/>
              <a:gd name="T23"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4">
                <a:moveTo>
                  <a:pt x="19" y="21"/>
                </a:moveTo>
                <a:cubicBezTo>
                  <a:pt x="18" y="20"/>
                  <a:pt x="23" y="14"/>
                  <a:pt x="24" y="14"/>
                </a:cubicBezTo>
                <a:cubicBezTo>
                  <a:pt x="25" y="14"/>
                  <a:pt x="25" y="8"/>
                  <a:pt x="25" y="5"/>
                </a:cubicBezTo>
                <a:cubicBezTo>
                  <a:pt x="21" y="2"/>
                  <a:pt x="18" y="1"/>
                  <a:pt x="18" y="1"/>
                </a:cubicBezTo>
                <a:cubicBezTo>
                  <a:pt x="18" y="1"/>
                  <a:pt x="9" y="1"/>
                  <a:pt x="8" y="0"/>
                </a:cubicBezTo>
                <a:cubicBezTo>
                  <a:pt x="6" y="0"/>
                  <a:pt x="5" y="2"/>
                  <a:pt x="3" y="1"/>
                </a:cubicBezTo>
                <a:cubicBezTo>
                  <a:pt x="2" y="0"/>
                  <a:pt x="0" y="2"/>
                  <a:pt x="0" y="3"/>
                </a:cubicBezTo>
                <a:cubicBezTo>
                  <a:pt x="1" y="5"/>
                  <a:pt x="4" y="5"/>
                  <a:pt x="4" y="8"/>
                </a:cubicBezTo>
                <a:cubicBezTo>
                  <a:pt x="4" y="10"/>
                  <a:pt x="9" y="13"/>
                  <a:pt x="9" y="15"/>
                </a:cubicBezTo>
                <a:cubicBezTo>
                  <a:pt x="9" y="15"/>
                  <a:pt x="13" y="18"/>
                  <a:pt x="15" y="21"/>
                </a:cubicBezTo>
                <a:cubicBezTo>
                  <a:pt x="16" y="22"/>
                  <a:pt x="17" y="23"/>
                  <a:pt x="18" y="24"/>
                </a:cubicBezTo>
                <a:cubicBezTo>
                  <a:pt x="19" y="22"/>
                  <a:pt x="19" y="22"/>
                  <a:pt x="19" y="2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2"/>
          <p:cNvSpPr/>
          <p:nvPr/>
        </p:nvSpPr>
        <p:spPr bwMode="auto">
          <a:xfrm>
            <a:off x="4488930" y="2153098"/>
            <a:ext cx="104775" cy="92075"/>
          </a:xfrm>
          <a:custGeom>
            <a:avLst/>
            <a:gdLst>
              <a:gd name="T0" fmla="*/ 21 w 37"/>
              <a:gd name="T1" fmla="*/ 26 h 32"/>
              <a:gd name="T2" fmla="*/ 16 w 37"/>
              <a:gd name="T3" fmla="*/ 19 h 32"/>
              <a:gd name="T4" fmla="*/ 12 w 37"/>
              <a:gd name="T5" fmla="*/ 14 h 32"/>
              <a:gd name="T6" fmla="*/ 15 w 37"/>
              <a:gd name="T7" fmla="*/ 12 h 32"/>
              <a:gd name="T8" fmla="*/ 20 w 37"/>
              <a:gd name="T9" fmla="*/ 11 h 32"/>
              <a:gd name="T10" fmla="*/ 30 w 37"/>
              <a:gd name="T11" fmla="*/ 12 h 32"/>
              <a:gd name="T12" fmla="*/ 37 w 37"/>
              <a:gd name="T13" fmla="*/ 16 h 32"/>
              <a:gd name="T14" fmla="*/ 36 w 37"/>
              <a:gd name="T15" fmla="*/ 14 h 32"/>
              <a:gd name="T16" fmla="*/ 34 w 37"/>
              <a:gd name="T17" fmla="*/ 9 h 32"/>
              <a:gd name="T18" fmla="*/ 32 w 37"/>
              <a:gd name="T19" fmla="*/ 5 h 32"/>
              <a:gd name="T20" fmla="*/ 30 w 37"/>
              <a:gd name="T21" fmla="*/ 6 h 32"/>
              <a:gd name="T22" fmla="*/ 23 w 37"/>
              <a:gd name="T23" fmla="*/ 4 h 32"/>
              <a:gd name="T24" fmla="*/ 17 w 37"/>
              <a:gd name="T25" fmla="*/ 0 h 32"/>
              <a:gd name="T26" fmla="*/ 13 w 37"/>
              <a:gd name="T27" fmla="*/ 3 h 32"/>
              <a:gd name="T28" fmla="*/ 11 w 37"/>
              <a:gd name="T29" fmla="*/ 6 h 32"/>
              <a:gd name="T30" fmla="*/ 9 w 37"/>
              <a:gd name="T31" fmla="*/ 9 h 32"/>
              <a:gd name="T32" fmla="*/ 5 w 37"/>
              <a:gd name="T33" fmla="*/ 9 h 32"/>
              <a:gd name="T34" fmla="*/ 0 w 37"/>
              <a:gd name="T35" fmla="*/ 10 h 32"/>
              <a:gd name="T36" fmla="*/ 1 w 37"/>
              <a:gd name="T37" fmla="*/ 13 h 32"/>
              <a:gd name="T38" fmla="*/ 6 w 37"/>
              <a:gd name="T39" fmla="*/ 15 h 32"/>
              <a:gd name="T40" fmla="*/ 13 w 37"/>
              <a:gd name="T41" fmla="*/ 25 h 32"/>
              <a:gd name="T42" fmla="*/ 18 w 37"/>
              <a:gd name="T43" fmla="*/ 28 h 32"/>
              <a:gd name="T44" fmla="*/ 24 w 37"/>
              <a:gd name="T45" fmla="*/ 31 h 32"/>
              <a:gd name="T46" fmla="*/ 27 w 37"/>
              <a:gd name="T47" fmla="*/ 32 h 32"/>
              <a:gd name="T48" fmla="*/ 21 w 37"/>
              <a:gd name="T4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32">
                <a:moveTo>
                  <a:pt x="21" y="26"/>
                </a:moveTo>
                <a:cubicBezTo>
                  <a:pt x="21" y="24"/>
                  <a:pt x="16" y="21"/>
                  <a:pt x="16" y="19"/>
                </a:cubicBezTo>
                <a:cubicBezTo>
                  <a:pt x="16" y="16"/>
                  <a:pt x="13" y="16"/>
                  <a:pt x="12" y="14"/>
                </a:cubicBezTo>
                <a:cubicBezTo>
                  <a:pt x="12" y="13"/>
                  <a:pt x="14" y="11"/>
                  <a:pt x="15" y="12"/>
                </a:cubicBezTo>
                <a:cubicBezTo>
                  <a:pt x="17" y="13"/>
                  <a:pt x="18" y="11"/>
                  <a:pt x="20" y="11"/>
                </a:cubicBezTo>
                <a:cubicBezTo>
                  <a:pt x="21" y="12"/>
                  <a:pt x="30" y="12"/>
                  <a:pt x="30" y="12"/>
                </a:cubicBezTo>
                <a:cubicBezTo>
                  <a:pt x="30" y="12"/>
                  <a:pt x="33" y="13"/>
                  <a:pt x="37" y="16"/>
                </a:cubicBezTo>
                <a:cubicBezTo>
                  <a:pt x="37" y="15"/>
                  <a:pt x="37" y="14"/>
                  <a:pt x="36" y="14"/>
                </a:cubicBezTo>
                <a:cubicBezTo>
                  <a:pt x="36" y="12"/>
                  <a:pt x="36" y="10"/>
                  <a:pt x="34" y="9"/>
                </a:cubicBezTo>
                <a:cubicBezTo>
                  <a:pt x="33" y="9"/>
                  <a:pt x="33" y="7"/>
                  <a:pt x="32" y="5"/>
                </a:cubicBezTo>
                <a:cubicBezTo>
                  <a:pt x="31" y="5"/>
                  <a:pt x="30" y="6"/>
                  <a:pt x="30" y="6"/>
                </a:cubicBezTo>
                <a:cubicBezTo>
                  <a:pt x="28" y="6"/>
                  <a:pt x="24" y="6"/>
                  <a:pt x="23" y="4"/>
                </a:cubicBezTo>
                <a:cubicBezTo>
                  <a:pt x="22" y="3"/>
                  <a:pt x="19" y="1"/>
                  <a:pt x="17" y="0"/>
                </a:cubicBezTo>
                <a:cubicBezTo>
                  <a:pt x="17" y="0"/>
                  <a:pt x="14" y="2"/>
                  <a:pt x="13" y="3"/>
                </a:cubicBezTo>
                <a:cubicBezTo>
                  <a:pt x="12" y="3"/>
                  <a:pt x="13" y="6"/>
                  <a:pt x="11" y="6"/>
                </a:cubicBezTo>
                <a:cubicBezTo>
                  <a:pt x="10" y="6"/>
                  <a:pt x="9" y="8"/>
                  <a:pt x="9" y="9"/>
                </a:cubicBezTo>
                <a:cubicBezTo>
                  <a:pt x="9" y="10"/>
                  <a:pt x="6" y="8"/>
                  <a:pt x="5" y="9"/>
                </a:cubicBezTo>
                <a:cubicBezTo>
                  <a:pt x="4" y="9"/>
                  <a:pt x="1" y="10"/>
                  <a:pt x="0" y="10"/>
                </a:cubicBezTo>
                <a:cubicBezTo>
                  <a:pt x="0" y="11"/>
                  <a:pt x="0" y="13"/>
                  <a:pt x="1" y="13"/>
                </a:cubicBezTo>
                <a:cubicBezTo>
                  <a:pt x="3" y="13"/>
                  <a:pt x="6" y="12"/>
                  <a:pt x="6" y="15"/>
                </a:cubicBezTo>
                <a:cubicBezTo>
                  <a:pt x="7" y="17"/>
                  <a:pt x="11" y="23"/>
                  <a:pt x="13" y="25"/>
                </a:cubicBezTo>
                <a:cubicBezTo>
                  <a:pt x="14" y="26"/>
                  <a:pt x="18" y="26"/>
                  <a:pt x="18" y="28"/>
                </a:cubicBezTo>
                <a:cubicBezTo>
                  <a:pt x="18" y="29"/>
                  <a:pt x="21" y="30"/>
                  <a:pt x="24" y="31"/>
                </a:cubicBezTo>
                <a:cubicBezTo>
                  <a:pt x="25" y="31"/>
                  <a:pt x="26" y="31"/>
                  <a:pt x="27" y="32"/>
                </a:cubicBezTo>
                <a:cubicBezTo>
                  <a:pt x="25" y="29"/>
                  <a:pt x="21" y="26"/>
                  <a:pt x="21" y="2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3"/>
          <p:cNvSpPr/>
          <p:nvPr/>
        </p:nvSpPr>
        <p:spPr bwMode="auto">
          <a:xfrm>
            <a:off x="4588942" y="2246760"/>
            <a:ext cx="36513" cy="74613"/>
          </a:xfrm>
          <a:custGeom>
            <a:avLst/>
            <a:gdLst>
              <a:gd name="T0" fmla="*/ 9 w 13"/>
              <a:gd name="T1" fmla="*/ 22 h 26"/>
              <a:gd name="T2" fmla="*/ 10 w 13"/>
              <a:gd name="T3" fmla="*/ 19 h 26"/>
              <a:gd name="T4" fmla="*/ 13 w 13"/>
              <a:gd name="T5" fmla="*/ 15 h 26"/>
              <a:gd name="T6" fmla="*/ 13 w 13"/>
              <a:gd name="T7" fmla="*/ 15 h 26"/>
              <a:gd name="T8" fmla="*/ 9 w 13"/>
              <a:gd name="T9" fmla="*/ 11 h 26"/>
              <a:gd name="T10" fmla="*/ 10 w 13"/>
              <a:gd name="T11" fmla="*/ 4 h 26"/>
              <a:gd name="T12" fmla="*/ 4 w 13"/>
              <a:gd name="T13" fmla="*/ 0 h 26"/>
              <a:gd name="T14" fmla="*/ 1 w 13"/>
              <a:gd name="T15" fmla="*/ 5 h 26"/>
              <a:gd name="T16" fmla="*/ 2 w 13"/>
              <a:gd name="T17" fmla="*/ 10 h 26"/>
              <a:gd name="T18" fmla="*/ 2 w 13"/>
              <a:gd name="T19" fmla="*/ 20 h 26"/>
              <a:gd name="T20" fmla="*/ 7 w 13"/>
              <a:gd name="T21" fmla="*/ 26 h 26"/>
              <a:gd name="T22" fmla="*/ 9 w 13"/>
              <a:gd name="T2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6">
                <a:moveTo>
                  <a:pt x="9" y="22"/>
                </a:moveTo>
                <a:cubicBezTo>
                  <a:pt x="10" y="22"/>
                  <a:pt x="9" y="20"/>
                  <a:pt x="10" y="19"/>
                </a:cubicBezTo>
                <a:cubicBezTo>
                  <a:pt x="12" y="18"/>
                  <a:pt x="13" y="16"/>
                  <a:pt x="13" y="15"/>
                </a:cubicBezTo>
                <a:cubicBezTo>
                  <a:pt x="13" y="15"/>
                  <a:pt x="13" y="15"/>
                  <a:pt x="13" y="15"/>
                </a:cubicBezTo>
                <a:cubicBezTo>
                  <a:pt x="11" y="14"/>
                  <a:pt x="10" y="12"/>
                  <a:pt x="9" y="11"/>
                </a:cubicBezTo>
                <a:cubicBezTo>
                  <a:pt x="9" y="9"/>
                  <a:pt x="9" y="6"/>
                  <a:pt x="10" y="4"/>
                </a:cubicBezTo>
                <a:cubicBezTo>
                  <a:pt x="9" y="3"/>
                  <a:pt x="5" y="0"/>
                  <a:pt x="4" y="0"/>
                </a:cubicBezTo>
                <a:cubicBezTo>
                  <a:pt x="3" y="0"/>
                  <a:pt x="1" y="3"/>
                  <a:pt x="1" y="5"/>
                </a:cubicBezTo>
                <a:cubicBezTo>
                  <a:pt x="3" y="7"/>
                  <a:pt x="4" y="8"/>
                  <a:pt x="2" y="10"/>
                </a:cubicBezTo>
                <a:cubicBezTo>
                  <a:pt x="1" y="12"/>
                  <a:pt x="0" y="18"/>
                  <a:pt x="2" y="20"/>
                </a:cubicBezTo>
                <a:cubicBezTo>
                  <a:pt x="4" y="21"/>
                  <a:pt x="5" y="25"/>
                  <a:pt x="7" y="26"/>
                </a:cubicBezTo>
                <a:cubicBezTo>
                  <a:pt x="7" y="24"/>
                  <a:pt x="8" y="22"/>
                  <a:pt x="9" y="2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4"/>
          <p:cNvSpPr/>
          <p:nvPr/>
        </p:nvSpPr>
        <p:spPr bwMode="auto">
          <a:xfrm>
            <a:off x="4409555" y="2091185"/>
            <a:ext cx="144463" cy="65088"/>
          </a:xfrm>
          <a:custGeom>
            <a:avLst/>
            <a:gdLst>
              <a:gd name="T0" fmla="*/ 43 w 51"/>
              <a:gd name="T1" fmla="*/ 2 h 23"/>
              <a:gd name="T2" fmla="*/ 36 w 51"/>
              <a:gd name="T3" fmla="*/ 0 h 23"/>
              <a:gd name="T4" fmla="*/ 35 w 51"/>
              <a:gd name="T5" fmla="*/ 3 h 23"/>
              <a:gd name="T6" fmla="*/ 29 w 51"/>
              <a:gd name="T7" fmla="*/ 3 h 23"/>
              <a:gd name="T8" fmla="*/ 26 w 51"/>
              <a:gd name="T9" fmla="*/ 6 h 23"/>
              <a:gd name="T10" fmla="*/ 23 w 51"/>
              <a:gd name="T11" fmla="*/ 10 h 23"/>
              <a:gd name="T12" fmla="*/ 20 w 51"/>
              <a:gd name="T13" fmla="*/ 12 h 23"/>
              <a:gd name="T14" fmla="*/ 13 w 51"/>
              <a:gd name="T15" fmla="*/ 13 h 23"/>
              <a:gd name="T16" fmla="*/ 9 w 51"/>
              <a:gd name="T17" fmla="*/ 14 h 23"/>
              <a:gd name="T18" fmla="*/ 5 w 51"/>
              <a:gd name="T19" fmla="*/ 14 h 23"/>
              <a:gd name="T20" fmla="*/ 1 w 51"/>
              <a:gd name="T21" fmla="*/ 13 h 23"/>
              <a:gd name="T22" fmla="*/ 0 w 51"/>
              <a:gd name="T23" fmla="*/ 17 h 23"/>
              <a:gd name="T24" fmla="*/ 4 w 51"/>
              <a:gd name="T25" fmla="*/ 19 h 23"/>
              <a:gd name="T26" fmla="*/ 8 w 51"/>
              <a:gd name="T27" fmla="*/ 20 h 23"/>
              <a:gd name="T28" fmla="*/ 12 w 51"/>
              <a:gd name="T29" fmla="*/ 18 h 23"/>
              <a:gd name="T30" fmla="*/ 18 w 51"/>
              <a:gd name="T31" fmla="*/ 18 h 23"/>
              <a:gd name="T32" fmla="*/ 19 w 51"/>
              <a:gd name="T33" fmla="*/ 20 h 23"/>
              <a:gd name="T34" fmla="*/ 25 w 51"/>
              <a:gd name="T35" fmla="*/ 21 h 23"/>
              <a:gd name="T36" fmla="*/ 33 w 51"/>
              <a:gd name="T37" fmla="*/ 23 h 23"/>
              <a:gd name="T38" fmla="*/ 39 w 51"/>
              <a:gd name="T39" fmla="*/ 21 h 23"/>
              <a:gd name="T40" fmla="*/ 44 w 51"/>
              <a:gd name="T41" fmla="*/ 19 h 23"/>
              <a:gd name="T42" fmla="*/ 44 w 51"/>
              <a:gd name="T43" fmla="*/ 19 h 23"/>
              <a:gd name="T44" fmla="*/ 45 w 51"/>
              <a:gd name="T45" fmla="*/ 17 h 23"/>
              <a:gd name="T46" fmla="*/ 46 w 51"/>
              <a:gd name="T47" fmla="*/ 14 h 23"/>
              <a:gd name="T48" fmla="*/ 47 w 51"/>
              <a:gd name="T49" fmla="*/ 12 h 23"/>
              <a:gd name="T50" fmla="*/ 50 w 51"/>
              <a:gd name="T51" fmla="*/ 10 h 23"/>
              <a:gd name="T52" fmla="*/ 51 w 51"/>
              <a:gd name="T53" fmla="*/ 8 h 23"/>
              <a:gd name="T54" fmla="*/ 48 w 51"/>
              <a:gd name="T55" fmla="*/ 2 h 23"/>
              <a:gd name="T56" fmla="*/ 43 w 51"/>
              <a:gd name="T5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23">
                <a:moveTo>
                  <a:pt x="43" y="2"/>
                </a:moveTo>
                <a:cubicBezTo>
                  <a:pt x="41" y="0"/>
                  <a:pt x="36" y="0"/>
                  <a:pt x="36" y="0"/>
                </a:cubicBezTo>
                <a:cubicBezTo>
                  <a:pt x="36" y="0"/>
                  <a:pt x="36" y="2"/>
                  <a:pt x="35" y="3"/>
                </a:cubicBezTo>
                <a:cubicBezTo>
                  <a:pt x="35" y="4"/>
                  <a:pt x="31" y="4"/>
                  <a:pt x="29" y="3"/>
                </a:cubicBezTo>
                <a:cubicBezTo>
                  <a:pt x="29" y="4"/>
                  <a:pt x="26" y="5"/>
                  <a:pt x="26" y="6"/>
                </a:cubicBezTo>
                <a:cubicBezTo>
                  <a:pt x="25" y="7"/>
                  <a:pt x="22" y="6"/>
                  <a:pt x="23" y="10"/>
                </a:cubicBezTo>
                <a:cubicBezTo>
                  <a:pt x="24" y="14"/>
                  <a:pt x="21" y="12"/>
                  <a:pt x="20" y="12"/>
                </a:cubicBezTo>
                <a:cubicBezTo>
                  <a:pt x="19" y="12"/>
                  <a:pt x="14" y="12"/>
                  <a:pt x="13" y="13"/>
                </a:cubicBezTo>
                <a:cubicBezTo>
                  <a:pt x="12" y="15"/>
                  <a:pt x="10" y="14"/>
                  <a:pt x="9" y="14"/>
                </a:cubicBezTo>
                <a:cubicBezTo>
                  <a:pt x="8" y="13"/>
                  <a:pt x="6" y="13"/>
                  <a:pt x="5" y="14"/>
                </a:cubicBezTo>
                <a:cubicBezTo>
                  <a:pt x="4" y="16"/>
                  <a:pt x="2" y="13"/>
                  <a:pt x="1" y="13"/>
                </a:cubicBezTo>
                <a:cubicBezTo>
                  <a:pt x="0" y="13"/>
                  <a:pt x="0" y="16"/>
                  <a:pt x="0" y="17"/>
                </a:cubicBezTo>
                <a:cubicBezTo>
                  <a:pt x="0" y="18"/>
                  <a:pt x="2" y="19"/>
                  <a:pt x="4" y="19"/>
                </a:cubicBezTo>
                <a:cubicBezTo>
                  <a:pt x="5" y="18"/>
                  <a:pt x="7" y="19"/>
                  <a:pt x="8" y="20"/>
                </a:cubicBezTo>
                <a:cubicBezTo>
                  <a:pt x="9" y="20"/>
                  <a:pt x="11" y="19"/>
                  <a:pt x="12" y="18"/>
                </a:cubicBezTo>
                <a:cubicBezTo>
                  <a:pt x="13" y="18"/>
                  <a:pt x="17" y="18"/>
                  <a:pt x="18" y="18"/>
                </a:cubicBezTo>
                <a:cubicBezTo>
                  <a:pt x="18" y="18"/>
                  <a:pt x="18" y="20"/>
                  <a:pt x="19" y="20"/>
                </a:cubicBezTo>
                <a:cubicBezTo>
                  <a:pt x="20" y="21"/>
                  <a:pt x="23" y="21"/>
                  <a:pt x="25" y="21"/>
                </a:cubicBezTo>
                <a:cubicBezTo>
                  <a:pt x="28" y="21"/>
                  <a:pt x="32" y="23"/>
                  <a:pt x="33" y="23"/>
                </a:cubicBezTo>
                <a:cubicBezTo>
                  <a:pt x="34" y="23"/>
                  <a:pt x="36" y="21"/>
                  <a:pt x="39" y="21"/>
                </a:cubicBezTo>
                <a:cubicBezTo>
                  <a:pt x="42" y="21"/>
                  <a:pt x="43" y="19"/>
                  <a:pt x="44" y="19"/>
                </a:cubicBezTo>
                <a:cubicBezTo>
                  <a:pt x="44" y="19"/>
                  <a:pt x="44" y="19"/>
                  <a:pt x="44" y="19"/>
                </a:cubicBezTo>
                <a:cubicBezTo>
                  <a:pt x="44" y="18"/>
                  <a:pt x="44" y="18"/>
                  <a:pt x="45" y="17"/>
                </a:cubicBezTo>
                <a:cubicBezTo>
                  <a:pt x="46" y="17"/>
                  <a:pt x="45" y="15"/>
                  <a:pt x="46" y="14"/>
                </a:cubicBezTo>
                <a:cubicBezTo>
                  <a:pt x="47" y="13"/>
                  <a:pt x="45" y="12"/>
                  <a:pt x="47" y="12"/>
                </a:cubicBezTo>
                <a:cubicBezTo>
                  <a:pt x="48" y="12"/>
                  <a:pt x="50" y="12"/>
                  <a:pt x="50" y="10"/>
                </a:cubicBezTo>
                <a:cubicBezTo>
                  <a:pt x="50" y="9"/>
                  <a:pt x="50" y="9"/>
                  <a:pt x="51" y="8"/>
                </a:cubicBezTo>
                <a:cubicBezTo>
                  <a:pt x="49" y="6"/>
                  <a:pt x="48" y="2"/>
                  <a:pt x="48" y="2"/>
                </a:cubicBezTo>
                <a:cubicBezTo>
                  <a:pt x="48" y="2"/>
                  <a:pt x="45" y="4"/>
                  <a:pt x="43"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5"/>
          <p:cNvSpPr/>
          <p:nvPr/>
        </p:nvSpPr>
        <p:spPr bwMode="auto">
          <a:xfrm>
            <a:off x="4534967" y="2099123"/>
            <a:ext cx="128588" cy="71438"/>
          </a:xfrm>
          <a:custGeom>
            <a:avLst/>
            <a:gdLst>
              <a:gd name="T0" fmla="*/ 43 w 45"/>
              <a:gd name="T1" fmla="*/ 4 h 25"/>
              <a:gd name="T2" fmla="*/ 41 w 45"/>
              <a:gd name="T3" fmla="*/ 3 h 25"/>
              <a:gd name="T4" fmla="*/ 37 w 45"/>
              <a:gd name="T5" fmla="*/ 2 h 25"/>
              <a:gd name="T6" fmla="*/ 31 w 45"/>
              <a:gd name="T7" fmla="*/ 0 h 25"/>
              <a:gd name="T8" fmla="*/ 24 w 45"/>
              <a:gd name="T9" fmla="*/ 4 h 25"/>
              <a:gd name="T10" fmla="*/ 17 w 45"/>
              <a:gd name="T11" fmla="*/ 6 h 25"/>
              <a:gd name="T12" fmla="*/ 8 w 45"/>
              <a:gd name="T13" fmla="*/ 6 h 25"/>
              <a:gd name="T14" fmla="*/ 7 w 45"/>
              <a:gd name="T15" fmla="*/ 5 h 25"/>
              <a:gd name="T16" fmla="*/ 6 w 45"/>
              <a:gd name="T17" fmla="*/ 7 h 25"/>
              <a:gd name="T18" fmla="*/ 3 w 45"/>
              <a:gd name="T19" fmla="*/ 9 h 25"/>
              <a:gd name="T20" fmla="*/ 2 w 45"/>
              <a:gd name="T21" fmla="*/ 11 h 25"/>
              <a:gd name="T22" fmla="*/ 1 w 45"/>
              <a:gd name="T23" fmla="*/ 14 h 25"/>
              <a:gd name="T24" fmla="*/ 0 w 45"/>
              <a:gd name="T25" fmla="*/ 16 h 25"/>
              <a:gd name="T26" fmla="*/ 1 w 45"/>
              <a:gd name="T27" fmla="*/ 19 h 25"/>
              <a:gd name="T28" fmla="*/ 1 w 45"/>
              <a:gd name="T29" fmla="*/ 19 h 25"/>
              <a:gd name="T30" fmla="*/ 7 w 45"/>
              <a:gd name="T31" fmla="*/ 23 h 25"/>
              <a:gd name="T32" fmla="*/ 14 w 45"/>
              <a:gd name="T33" fmla="*/ 25 h 25"/>
              <a:gd name="T34" fmla="*/ 24 w 45"/>
              <a:gd name="T35" fmla="*/ 22 h 25"/>
              <a:gd name="T36" fmla="*/ 27 w 45"/>
              <a:gd name="T37" fmla="*/ 23 h 25"/>
              <a:gd name="T38" fmla="*/ 28 w 45"/>
              <a:gd name="T39" fmla="*/ 23 h 25"/>
              <a:gd name="T40" fmla="*/ 33 w 45"/>
              <a:gd name="T41" fmla="*/ 20 h 25"/>
              <a:gd name="T42" fmla="*/ 39 w 45"/>
              <a:gd name="T43" fmla="*/ 10 h 25"/>
              <a:gd name="T44" fmla="*/ 43 w 45"/>
              <a:gd name="T45" fmla="*/ 7 h 25"/>
              <a:gd name="T46" fmla="*/ 43 w 45"/>
              <a:gd name="T4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25">
                <a:moveTo>
                  <a:pt x="43" y="4"/>
                </a:moveTo>
                <a:cubicBezTo>
                  <a:pt x="42" y="4"/>
                  <a:pt x="42" y="4"/>
                  <a:pt x="41" y="3"/>
                </a:cubicBezTo>
                <a:cubicBezTo>
                  <a:pt x="39" y="3"/>
                  <a:pt x="38" y="2"/>
                  <a:pt x="37" y="2"/>
                </a:cubicBezTo>
                <a:cubicBezTo>
                  <a:pt x="36" y="1"/>
                  <a:pt x="31" y="0"/>
                  <a:pt x="31" y="0"/>
                </a:cubicBezTo>
                <a:cubicBezTo>
                  <a:pt x="30" y="0"/>
                  <a:pt x="26" y="4"/>
                  <a:pt x="24" y="4"/>
                </a:cubicBezTo>
                <a:cubicBezTo>
                  <a:pt x="23" y="4"/>
                  <a:pt x="17" y="5"/>
                  <a:pt x="17" y="6"/>
                </a:cubicBezTo>
                <a:cubicBezTo>
                  <a:pt x="17" y="8"/>
                  <a:pt x="10" y="8"/>
                  <a:pt x="8" y="6"/>
                </a:cubicBezTo>
                <a:cubicBezTo>
                  <a:pt x="7" y="6"/>
                  <a:pt x="7" y="6"/>
                  <a:pt x="7" y="5"/>
                </a:cubicBezTo>
                <a:cubicBezTo>
                  <a:pt x="6" y="6"/>
                  <a:pt x="6" y="6"/>
                  <a:pt x="6" y="7"/>
                </a:cubicBezTo>
                <a:cubicBezTo>
                  <a:pt x="6" y="9"/>
                  <a:pt x="4" y="9"/>
                  <a:pt x="3" y="9"/>
                </a:cubicBezTo>
                <a:cubicBezTo>
                  <a:pt x="1" y="9"/>
                  <a:pt x="3" y="10"/>
                  <a:pt x="2" y="11"/>
                </a:cubicBezTo>
                <a:cubicBezTo>
                  <a:pt x="1" y="12"/>
                  <a:pt x="2" y="14"/>
                  <a:pt x="1" y="14"/>
                </a:cubicBezTo>
                <a:cubicBezTo>
                  <a:pt x="0" y="15"/>
                  <a:pt x="0" y="15"/>
                  <a:pt x="0" y="16"/>
                </a:cubicBezTo>
                <a:cubicBezTo>
                  <a:pt x="0" y="16"/>
                  <a:pt x="1" y="19"/>
                  <a:pt x="1" y="19"/>
                </a:cubicBezTo>
                <a:cubicBezTo>
                  <a:pt x="1" y="19"/>
                  <a:pt x="1" y="19"/>
                  <a:pt x="1" y="19"/>
                </a:cubicBezTo>
                <a:cubicBezTo>
                  <a:pt x="3" y="20"/>
                  <a:pt x="6" y="22"/>
                  <a:pt x="7" y="23"/>
                </a:cubicBezTo>
                <a:cubicBezTo>
                  <a:pt x="8" y="25"/>
                  <a:pt x="12" y="25"/>
                  <a:pt x="14" y="25"/>
                </a:cubicBezTo>
                <a:cubicBezTo>
                  <a:pt x="16" y="24"/>
                  <a:pt x="24" y="22"/>
                  <a:pt x="24" y="22"/>
                </a:cubicBezTo>
                <a:cubicBezTo>
                  <a:pt x="24" y="22"/>
                  <a:pt x="25" y="22"/>
                  <a:pt x="27" y="23"/>
                </a:cubicBezTo>
                <a:cubicBezTo>
                  <a:pt x="27" y="23"/>
                  <a:pt x="28" y="23"/>
                  <a:pt x="28" y="23"/>
                </a:cubicBezTo>
                <a:cubicBezTo>
                  <a:pt x="29" y="22"/>
                  <a:pt x="31" y="22"/>
                  <a:pt x="33" y="20"/>
                </a:cubicBezTo>
                <a:cubicBezTo>
                  <a:pt x="35" y="18"/>
                  <a:pt x="38" y="10"/>
                  <a:pt x="39" y="10"/>
                </a:cubicBezTo>
                <a:cubicBezTo>
                  <a:pt x="40" y="9"/>
                  <a:pt x="42" y="8"/>
                  <a:pt x="43" y="7"/>
                </a:cubicBezTo>
                <a:cubicBezTo>
                  <a:pt x="45" y="6"/>
                  <a:pt x="44" y="5"/>
                  <a:pt x="43"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6"/>
          <p:cNvSpPr/>
          <p:nvPr/>
        </p:nvSpPr>
        <p:spPr bwMode="auto">
          <a:xfrm>
            <a:off x="4457180" y="2038798"/>
            <a:ext cx="125413" cy="63500"/>
          </a:xfrm>
          <a:custGeom>
            <a:avLst/>
            <a:gdLst>
              <a:gd name="T0" fmla="*/ 42 w 44"/>
              <a:gd name="T1" fmla="*/ 10 h 22"/>
              <a:gd name="T2" fmla="*/ 37 w 44"/>
              <a:gd name="T3" fmla="*/ 9 h 22"/>
              <a:gd name="T4" fmla="*/ 35 w 44"/>
              <a:gd name="T5" fmla="*/ 6 h 22"/>
              <a:gd name="T6" fmla="*/ 31 w 44"/>
              <a:gd name="T7" fmla="*/ 7 h 22"/>
              <a:gd name="T8" fmla="*/ 28 w 44"/>
              <a:gd name="T9" fmla="*/ 5 h 22"/>
              <a:gd name="T10" fmla="*/ 23 w 44"/>
              <a:gd name="T11" fmla="*/ 2 h 22"/>
              <a:gd name="T12" fmla="*/ 19 w 44"/>
              <a:gd name="T13" fmla="*/ 0 h 22"/>
              <a:gd name="T14" fmla="*/ 19 w 44"/>
              <a:gd name="T15" fmla="*/ 0 h 22"/>
              <a:gd name="T16" fmla="*/ 15 w 44"/>
              <a:gd name="T17" fmla="*/ 1 h 22"/>
              <a:gd name="T18" fmla="*/ 10 w 44"/>
              <a:gd name="T19" fmla="*/ 3 h 22"/>
              <a:gd name="T20" fmla="*/ 2 w 44"/>
              <a:gd name="T21" fmla="*/ 6 h 22"/>
              <a:gd name="T22" fmla="*/ 3 w 44"/>
              <a:gd name="T23" fmla="*/ 10 h 22"/>
              <a:gd name="T24" fmla="*/ 5 w 44"/>
              <a:gd name="T25" fmla="*/ 15 h 22"/>
              <a:gd name="T26" fmla="*/ 12 w 44"/>
              <a:gd name="T27" fmla="*/ 21 h 22"/>
              <a:gd name="T28" fmla="*/ 12 w 44"/>
              <a:gd name="T29" fmla="*/ 21 h 22"/>
              <a:gd name="T30" fmla="*/ 18 w 44"/>
              <a:gd name="T31" fmla="*/ 21 h 22"/>
              <a:gd name="T32" fmla="*/ 19 w 44"/>
              <a:gd name="T33" fmla="*/ 18 h 22"/>
              <a:gd name="T34" fmla="*/ 26 w 44"/>
              <a:gd name="T35" fmla="*/ 20 h 22"/>
              <a:gd name="T36" fmla="*/ 31 w 44"/>
              <a:gd name="T37" fmla="*/ 20 h 22"/>
              <a:gd name="T38" fmla="*/ 32 w 44"/>
              <a:gd name="T39" fmla="*/ 22 h 22"/>
              <a:gd name="T40" fmla="*/ 33 w 44"/>
              <a:gd name="T41" fmla="*/ 20 h 22"/>
              <a:gd name="T42" fmla="*/ 40 w 44"/>
              <a:gd name="T43" fmla="*/ 16 h 22"/>
              <a:gd name="T44" fmla="*/ 44 w 44"/>
              <a:gd name="T45" fmla="*/ 13 h 22"/>
              <a:gd name="T46" fmla="*/ 42 w 44"/>
              <a:gd name="T4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22">
                <a:moveTo>
                  <a:pt x="42" y="10"/>
                </a:moveTo>
                <a:cubicBezTo>
                  <a:pt x="41" y="9"/>
                  <a:pt x="37" y="9"/>
                  <a:pt x="37" y="9"/>
                </a:cubicBezTo>
                <a:cubicBezTo>
                  <a:pt x="37" y="8"/>
                  <a:pt x="37" y="6"/>
                  <a:pt x="35" y="6"/>
                </a:cubicBezTo>
                <a:cubicBezTo>
                  <a:pt x="34" y="6"/>
                  <a:pt x="32" y="5"/>
                  <a:pt x="31" y="7"/>
                </a:cubicBezTo>
                <a:cubicBezTo>
                  <a:pt x="31" y="8"/>
                  <a:pt x="28" y="6"/>
                  <a:pt x="28" y="5"/>
                </a:cubicBezTo>
                <a:cubicBezTo>
                  <a:pt x="28" y="4"/>
                  <a:pt x="26" y="3"/>
                  <a:pt x="23" y="2"/>
                </a:cubicBezTo>
                <a:cubicBezTo>
                  <a:pt x="22" y="2"/>
                  <a:pt x="21" y="1"/>
                  <a:pt x="19" y="0"/>
                </a:cubicBezTo>
                <a:cubicBezTo>
                  <a:pt x="19" y="0"/>
                  <a:pt x="19" y="0"/>
                  <a:pt x="19" y="0"/>
                </a:cubicBezTo>
                <a:cubicBezTo>
                  <a:pt x="18" y="1"/>
                  <a:pt x="16" y="0"/>
                  <a:pt x="15" y="1"/>
                </a:cubicBezTo>
                <a:cubicBezTo>
                  <a:pt x="14" y="1"/>
                  <a:pt x="11" y="2"/>
                  <a:pt x="10" y="3"/>
                </a:cubicBezTo>
                <a:cubicBezTo>
                  <a:pt x="8" y="5"/>
                  <a:pt x="4" y="5"/>
                  <a:pt x="2" y="6"/>
                </a:cubicBezTo>
                <a:cubicBezTo>
                  <a:pt x="0" y="6"/>
                  <a:pt x="2" y="8"/>
                  <a:pt x="3" y="10"/>
                </a:cubicBezTo>
                <a:cubicBezTo>
                  <a:pt x="4" y="11"/>
                  <a:pt x="4" y="14"/>
                  <a:pt x="5" y="15"/>
                </a:cubicBezTo>
                <a:cubicBezTo>
                  <a:pt x="7" y="16"/>
                  <a:pt x="12" y="20"/>
                  <a:pt x="12" y="21"/>
                </a:cubicBezTo>
                <a:cubicBezTo>
                  <a:pt x="12" y="21"/>
                  <a:pt x="12" y="21"/>
                  <a:pt x="12" y="21"/>
                </a:cubicBezTo>
                <a:cubicBezTo>
                  <a:pt x="14" y="22"/>
                  <a:pt x="18" y="22"/>
                  <a:pt x="18" y="21"/>
                </a:cubicBezTo>
                <a:cubicBezTo>
                  <a:pt x="19" y="20"/>
                  <a:pt x="19" y="18"/>
                  <a:pt x="19" y="18"/>
                </a:cubicBezTo>
                <a:cubicBezTo>
                  <a:pt x="19" y="18"/>
                  <a:pt x="24" y="18"/>
                  <a:pt x="26" y="20"/>
                </a:cubicBezTo>
                <a:cubicBezTo>
                  <a:pt x="28" y="22"/>
                  <a:pt x="31" y="20"/>
                  <a:pt x="31" y="20"/>
                </a:cubicBezTo>
                <a:cubicBezTo>
                  <a:pt x="31" y="20"/>
                  <a:pt x="31" y="21"/>
                  <a:pt x="32" y="22"/>
                </a:cubicBezTo>
                <a:cubicBezTo>
                  <a:pt x="32" y="21"/>
                  <a:pt x="33" y="20"/>
                  <a:pt x="33" y="20"/>
                </a:cubicBezTo>
                <a:cubicBezTo>
                  <a:pt x="35" y="19"/>
                  <a:pt x="38" y="19"/>
                  <a:pt x="40" y="16"/>
                </a:cubicBezTo>
                <a:cubicBezTo>
                  <a:pt x="41" y="15"/>
                  <a:pt x="43" y="14"/>
                  <a:pt x="44" y="13"/>
                </a:cubicBezTo>
                <a:cubicBezTo>
                  <a:pt x="43" y="12"/>
                  <a:pt x="43" y="10"/>
                  <a:pt x="42"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7"/>
          <p:cNvSpPr/>
          <p:nvPr/>
        </p:nvSpPr>
        <p:spPr bwMode="auto">
          <a:xfrm>
            <a:off x="4549255" y="2076898"/>
            <a:ext cx="107950" cy="44450"/>
          </a:xfrm>
          <a:custGeom>
            <a:avLst/>
            <a:gdLst>
              <a:gd name="T0" fmla="*/ 28 w 38"/>
              <a:gd name="T1" fmla="*/ 1 h 16"/>
              <a:gd name="T2" fmla="*/ 23 w 38"/>
              <a:gd name="T3" fmla="*/ 1 h 16"/>
              <a:gd name="T4" fmla="*/ 17 w 38"/>
              <a:gd name="T5" fmla="*/ 0 h 16"/>
              <a:gd name="T6" fmla="*/ 13 w 38"/>
              <a:gd name="T7" fmla="*/ 1 h 16"/>
              <a:gd name="T8" fmla="*/ 12 w 38"/>
              <a:gd name="T9" fmla="*/ 0 h 16"/>
              <a:gd name="T10" fmla="*/ 8 w 38"/>
              <a:gd name="T11" fmla="*/ 3 h 16"/>
              <a:gd name="T12" fmla="*/ 1 w 38"/>
              <a:gd name="T13" fmla="*/ 7 h 16"/>
              <a:gd name="T14" fmla="*/ 0 w 38"/>
              <a:gd name="T15" fmla="*/ 9 h 16"/>
              <a:gd name="T16" fmla="*/ 3 w 38"/>
              <a:gd name="T17" fmla="*/ 14 h 16"/>
              <a:gd name="T18" fmla="*/ 12 w 38"/>
              <a:gd name="T19" fmla="*/ 14 h 16"/>
              <a:gd name="T20" fmla="*/ 19 w 38"/>
              <a:gd name="T21" fmla="*/ 12 h 16"/>
              <a:gd name="T22" fmla="*/ 26 w 38"/>
              <a:gd name="T23" fmla="*/ 8 h 16"/>
              <a:gd name="T24" fmla="*/ 32 w 38"/>
              <a:gd name="T25" fmla="*/ 10 h 16"/>
              <a:gd name="T26" fmla="*/ 36 w 38"/>
              <a:gd name="T27" fmla="*/ 11 h 16"/>
              <a:gd name="T28" fmla="*/ 35 w 38"/>
              <a:gd name="T29" fmla="*/ 9 h 16"/>
              <a:gd name="T30" fmla="*/ 38 w 38"/>
              <a:gd name="T31" fmla="*/ 4 h 16"/>
              <a:gd name="T32" fmla="*/ 38 w 38"/>
              <a:gd name="T33" fmla="*/ 4 h 16"/>
              <a:gd name="T34" fmla="*/ 34 w 38"/>
              <a:gd name="T35" fmla="*/ 3 h 16"/>
              <a:gd name="T36" fmla="*/ 28 w 38"/>
              <a:gd name="T3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16">
                <a:moveTo>
                  <a:pt x="28" y="1"/>
                </a:moveTo>
                <a:cubicBezTo>
                  <a:pt x="26" y="2"/>
                  <a:pt x="25" y="0"/>
                  <a:pt x="23" y="1"/>
                </a:cubicBezTo>
                <a:cubicBezTo>
                  <a:pt x="21" y="2"/>
                  <a:pt x="18" y="1"/>
                  <a:pt x="17" y="0"/>
                </a:cubicBezTo>
                <a:cubicBezTo>
                  <a:pt x="16" y="0"/>
                  <a:pt x="14" y="2"/>
                  <a:pt x="13" y="1"/>
                </a:cubicBezTo>
                <a:cubicBezTo>
                  <a:pt x="13" y="1"/>
                  <a:pt x="12" y="0"/>
                  <a:pt x="12" y="0"/>
                </a:cubicBezTo>
                <a:cubicBezTo>
                  <a:pt x="11" y="1"/>
                  <a:pt x="9" y="2"/>
                  <a:pt x="8" y="3"/>
                </a:cubicBezTo>
                <a:cubicBezTo>
                  <a:pt x="6" y="6"/>
                  <a:pt x="3" y="6"/>
                  <a:pt x="1" y="7"/>
                </a:cubicBezTo>
                <a:cubicBezTo>
                  <a:pt x="1" y="7"/>
                  <a:pt x="0" y="8"/>
                  <a:pt x="0" y="9"/>
                </a:cubicBezTo>
                <a:cubicBezTo>
                  <a:pt x="0" y="10"/>
                  <a:pt x="1" y="13"/>
                  <a:pt x="3" y="14"/>
                </a:cubicBezTo>
                <a:cubicBezTo>
                  <a:pt x="5" y="16"/>
                  <a:pt x="12" y="16"/>
                  <a:pt x="12" y="14"/>
                </a:cubicBezTo>
                <a:cubicBezTo>
                  <a:pt x="12" y="13"/>
                  <a:pt x="18" y="12"/>
                  <a:pt x="19" y="12"/>
                </a:cubicBezTo>
                <a:cubicBezTo>
                  <a:pt x="21" y="12"/>
                  <a:pt x="25" y="8"/>
                  <a:pt x="26" y="8"/>
                </a:cubicBezTo>
                <a:cubicBezTo>
                  <a:pt x="26" y="8"/>
                  <a:pt x="31" y="9"/>
                  <a:pt x="32" y="10"/>
                </a:cubicBezTo>
                <a:cubicBezTo>
                  <a:pt x="33" y="10"/>
                  <a:pt x="34" y="11"/>
                  <a:pt x="36" y="11"/>
                </a:cubicBezTo>
                <a:cubicBezTo>
                  <a:pt x="36" y="11"/>
                  <a:pt x="35" y="10"/>
                  <a:pt x="35" y="9"/>
                </a:cubicBezTo>
                <a:cubicBezTo>
                  <a:pt x="35" y="8"/>
                  <a:pt x="37" y="5"/>
                  <a:pt x="38" y="4"/>
                </a:cubicBezTo>
                <a:cubicBezTo>
                  <a:pt x="38" y="4"/>
                  <a:pt x="38" y="4"/>
                  <a:pt x="38" y="4"/>
                </a:cubicBezTo>
                <a:cubicBezTo>
                  <a:pt x="36" y="4"/>
                  <a:pt x="34" y="3"/>
                  <a:pt x="34" y="3"/>
                </a:cubicBezTo>
                <a:cubicBezTo>
                  <a:pt x="33" y="2"/>
                  <a:pt x="30" y="1"/>
                  <a:pt x="28"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8"/>
          <p:cNvSpPr/>
          <p:nvPr/>
        </p:nvSpPr>
        <p:spPr bwMode="auto">
          <a:xfrm>
            <a:off x="4026967" y="2259460"/>
            <a:ext cx="74613" cy="122238"/>
          </a:xfrm>
          <a:custGeom>
            <a:avLst/>
            <a:gdLst>
              <a:gd name="T0" fmla="*/ 18 w 26"/>
              <a:gd name="T1" fmla="*/ 35 h 43"/>
              <a:gd name="T2" fmla="*/ 17 w 26"/>
              <a:gd name="T3" fmla="*/ 32 h 43"/>
              <a:gd name="T4" fmla="*/ 19 w 26"/>
              <a:gd name="T5" fmla="*/ 28 h 43"/>
              <a:gd name="T6" fmla="*/ 17 w 26"/>
              <a:gd name="T7" fmla="*/ 24 h 43"/>
              <a:gd name="T8" fmla="*/ 18 w 26"/>
              <a:gd name="T9" fmla="*/ 22 h 43"/>
              <a:gd name="T10" fmla="*/ 20 w 26"/>
              <a:gd name="T11" fmla="*/ 17 h 43"/>
              <a:gd name="T12" fmla="*/ 19 w 26"/>
              <a:gd name="T13" fmla="*/ 10 h 43"/>
              <a:gd name="T14" fmla="*/ 24 w 26"/>
              <a:gd name="T15" fmla="*/ 6 h 43"/>
              <a:gd name="T16" fmla="*/ 22 w 26"/>
              <a:gd name="T17" fmla="*/ 4 h 43"/>
              <a:gd name="T18" fmla="*/ 18 w 26"/>
              <a:gd name="T19" fmla="*/ 3 h 43"/>
              <a:gd name="T20" fmla="*/ 15 w 26"/>
              <a:gd name="T21" fmla="*/ 3 h 43"/>
              <a:gd name="T22" fmla="*/ 11 w 26"/>
              <a:gd name="T23" fmla="*/ 2 h 43"/>
              <a:gd name="T24" fmla="*/ 8 w 26"/>
              <a:gd name="T25" fmla="*/ 2 h 43"/>
              <a:gd name="T26" fmla="*/ 6 w 26"/>
              <a:gd name="T27" fmla="*/ 2 h 43"/>
              <a:gd name="T28" fmla="*/ 7 w 26"/>
              <a:gd name="T29" fmla="*/ 7 h 43"/>
              <a:gd name="T30" fmla="*/ 2 w 26"/>
              <a:gd name="T31" fmla="*/ 24 h 43"/>
              <a:gd name="T32" fmla="*/ 5 w 26"/>
              <a:gd name="T33" fmla="*/ 30 h 43"/>
              <a:gd name="T34" fmla="*/ 6 w 26"/>
              <a:gd name="T35" fmla="*/ 41 h 43"/>
              <a:gd name="T36" fmla="*/ 11 w 26"/>
              <a:gd name="T37" fmla="*/ 43 h 43"/>
              <a:gd name="T38" fmla="*/ 17 w 26"/>
              <a:gd name="T39" fmla="*/ 42 h 43"/>
              <a:gd name="T40" fmla="*/ 16 w 26"/>
              <a:gd name="T41" fmla="*/ 39 h 43"/>
              <a:gd name="T42" fmla="*/ 18 w 26"/>
              <a:gd name="T43"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3">
                <a:moveTo>
                  <a:pt x="18" y="35"/>
                </a:moveTo>
                <a:cubicBezTo>
                  <a:pt x="21" y="35"/>
                  <a:pt x="18" y="32"/>
                  <a:pt x="17" y="32"/>
                </a:cubicBezTo>
                <a:cubicBezTo>
                  <a:pt x="16" y="31"/>
                  <a:pt x="17" y="28"/>
                  <a:pt x="19" y="28"/>
                </a:cubicBezTo>
                <a:cubicBezTo>
                  <a:pt x="20" y="28"/>
                  <a:pt x="19" y="26"/>
                  <a:pt x="17" y="24"/>
                </a:cubicBezTo>
                <a:cubicBezTo>
                  <a:pt x="15" y="22"/>
                  <a:pt x="17" y="22"/>
                  <a:pt x="18" y="22"/>
                </a:cubicBezTo>
                <a:cubicBezTo>
                  <a:pt x="20" y="22"/>
                  <a:pt x="18" y="19"/>
                  <a:pt x="20" y="17"/>
                </a:cubicBezTo>
                <a:cubicBezTo>
                  <a:pt x="21" y="15"/>
                  <a:pt x="19" y="12"/>
                  <a:pt x="19" y="10"/>
                </a:cubicBezTo>
                <a:cubicBezTo>
                  <a:pt x="19" y="9"/>
                  <a:pt x="22" y="8"/>
                  <a:pt x="24" y="6"/>
                </a:cubicBezTo>
                <a:cubicBezTo>
                  <a:pt x="26" y="4"/>
                  <a:pt x="22" y="5"/>
                  <a:pt x="22" y="4"/>
                </a:cubicBezTo>
                <a:cubicBezTo>
                  <a:pt x="22" y="2"/>
                  <a:pt x="19" y="2"/>
                  <a:pt x="18" y="3"/>
                </a:cubicBezTo>
                <a:cubicBezTo>
                  <a:pt x="16" y="4"/>
                  <a:pt x="16" y="3"/>
                  <a:pt x="15" y="3"/>
                </a:cubicBezTo>
                <a:cubicBezTo>
                  <a:pt x="13" y="3"/>
                  <a:pt x="11" y="3"/>
                  <a:pt x="11" y="2"/>
                </a:cubicBezTo>
                <a:cubicBezTo>
                  <a:pt x="11" y="0"/>
                  <a:pt x="9" y="0"/>
                  <a:pt x="8" y="2"/>
                </a:cubicBezTo>
                <a:cubicBezTo>
                  <a:pt x="8" y="2"/>
                  <a:pt x="7" y="2"/>
                  <a:pt x="6" y="2"/>
                </a:cubicBezTo>
                <a:cubicBezTo>
                  <a:pt x="6" y="4"/>
                  <a:pt x="6" y="6"/>
                  <a:pt x="7" y="7"/>
                </a:cubicBezTo>
                <a:cubicBezTo>
                  <a:pt x="8" y="9"/>
                  <a:pt x="5" y="21"/>
                  <a:pt x="2" y="24"/>
                </a:cubicBezTo>
                <a:cubicBezTo>
                  <a:pt x="0" y="27"/>
                  <a:pt x="2" y="27"/>
                  <a:pt x="5" y="30"/>
                </a:cubicBezTo>
                <a:cubicBezTo>
                  <a:pt x="8" y="32"/>
                  <a:pt x="6" y="39"/>
                  <a:pt x="6" y="41"/>
                </a:cubicBezTo>
                <a:cubicBezTo>
                  <a:pt x="6" y="43"/>
                  <a:pt x="8" y="43"/>
                  <a:pt x="11" y="43"/>
                </a:cubicBezTo>
                <a:cubicBezTo>
                  <a:pt x="13" y="43"/>
                  <a:pt x="15" y="42"/>
                  <a:pt x="17" y="42"/>
                </a:cubicBezTo>
                <a:cubicBezTo>
                  <a:pt x="16" y="41"/>
                  <a:pt x="16" y="40"/>
                  <a:pt x="16" y="39"/>
                </a:cubicBezTo>
                <a:cubicBezTo>
                  <a:pt x="16" y="38"/>
                  <a:pt x="16" y="36"/>
                  <a:pt x="18" y="3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9"/>
          <p:cNvSpPr/>
          <p:nvPr/>
        </p:nvSpPr>
        <p:spPr bwMode="auto">
          <a:xfrm>
            <a:off x="4280967" y="1973710"/>
            <a:ext cx="82550" cy="71438"/>
          </a:xfrm>
          <a:custGeom>
            <a:avLst/>
            <a:gdLst>
              <a:gd name="T0" fmla="*/ 9 w 29"/>
              <a:gd name="T1" fmla="*/ 19 h 25"/>
              <a:gd name="T2" fmla="*/ 14 w 29"/>
              <a:gd name="T3" fmla="*/ 20 h 25"/>
              <a:gd name="T4" fmla="*/ 19 w 29"/>
              <a:gd name="T5" fmla="*/ 23 h 25"/>
              <a:gd name="T6" fmla="*/ 21 w 29"/>
              <a:gd name="T7" fmla="*/ 25 h 25"/>
              <a:gd name="T8" fmla="*/ 21 w 29"/>
              <a:gd name="T9" fmla="*/ 19 h 25"/>
              <a:gd name="T10" fmla="*/ 22 w 29"/>
              <a:gd name="T11" fmla="*/ 16 h 25"/>
              <a:gd name="T12" fmla="*/ 26 w 29"/>
              <a:gd name="T13" fmla="*/ 14 h 25"/>
              <a:gd name="T14" fmla="*/ 27 w 29"/>
              <a:gd name="T15" fmla="*/ 12 h 25"/>
              <a:gd name="T16" fmla="*/ 25 w 29"/>
              <a:gd name="T17" fmla="*/ 8 h 25"/>
              <a:gd name="T18" fmla="*/ 28 w 29"/>
              <a:gd name="T19" fmla="*/ 5 h 25"/>
              <a:gd name="T20" fmla="*/ 28 w 29"/>
              <a:gd name="T21" fmla="*/ 0 h 25"/>
              <a:gd name="T22" fmla="*/ 26 w 29"/>
              <a:gd name="T23" fmla="*/ 1 h 25"/>
              <a:gd name="T24" fmla="*/ 19 w 29"/>
              <a:gd name="T25" fmla="*/ 1 h 25"/>
              <a:gd name="T26" fmla="*/ 17 w 29"/>
              <a:gd name="T27" fmla="*/ 6 h 25"/>
              <a:gd name="T28" fmla="*/ 13 w 29"/>
              <a:gd name="T29" fmla="*/ 6 h 25"/>
              <a:gd name="T30" fmla="*/ 10 w 29"/>
              <a:gd name="T31" fmla="*/ 8 h 25"/>
              <a:gd name="T32" fmla="*/ 7 w 29"/>
              <a:gd name="T33" fmla="*/ 13 h 25"/>
              <a:gd name="T34" fmla="*/ 1 w 29"/>
              <a:gd name="T35" fmla="*/ 20 h 25"/>
              <a:gd name="T36" fmla="*/ 0 w 29"/>
              <a:gd name="T37" fmla="*/ 21 h 25"/>
              <a:gd name="T38" fmla="*/ 3 w 29"/>
              <a:gd name="T39" fmla="*/ 21 h 25"/>
              <a:gd name="T40" fmla="*/ 9 w 29"/>
              <a:gd name="T4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5">
                <a:moveTo>
                  <a:pt x="9" y="19"/>
                </a:moveTo>
                <a:cubicBezTo>
                  <a:pt x="11" y="18"/>
                  <a:pt x="13" y="19"/>
                  <a:pt x="14" y="20"/>
                </a:cubicBezTo>
                <a:cubicBezTo>
                  <a:pt x="15" y="21"/>
                  <a:pt x="17" y="21"/>
                  <a:pt x="19" y="23"/>
                </a:cubicBezTo>
                <a:cubicBezTo>
                  <a:pt x="19" y="24"/>
                  <a:pt x="20" y="24"/>
                  <a:pt x="21" y="25"/>
                </a:cubicBezTo>
                <a:cubicBezTo>
                  <a:pt x="21" y="23"/>
                  <a:pt x="21" y="21"/>
                  <a:pt x="21" y="19"/>
                </a:cubicBezTo>
                <a:cubicBezTo>
                  <a:pt x="22" y="18"/>
                  <a:pt x="21" y="16"/>
                  <a:pt x="22" y="16"/>
                </a:cubicBezTo>
                <a:cubicBezTo>
                  <a:pt x="23" y="16"/>
                  <a:pt x="26" y="16"/>
                  <a:pt x="26" y="14"/>
                </a:cubicBezTo>
                <a:cubicBezTo>
                  <a:pt x="26" y="12"/>
                  <a:pt x="26" y="13"/>
                  <a:pt x="27" y="12"/>
                </a:cubicBezTo>
                <a:cubicBezTo>
                  <a:pt x="28" y="11"/>
                  <a:pt x="25" y="9"/>
                  <a:pt x="25" y="8"/>
                </a:cubicBezTo>
                <a:cubicBezTo>
                  <a:pt x="24" y="8"/>
                  <a:pt x="27" y="7"/>
                  <a:pt x="28" y="5"/>
                </a:cubicBezTo>
                <a:cubicBezTo>
                  <a:pt x="29" y="4"/>
                  <a:pt x="29" y="2"/>
                  <a:pt x="28" y="0"/>
                </a:cubicBezTo>
                <a:cubicBezTo>
                  <a:pt x="28" y="1"/>
                  <a:pt x="27" y="2"/>
                  <a:pt x="26" y="1"/>
                </a:cubicBezTo>
                <a:cubicBezTo>
                  <a:pt x="25" y="0"/>
                  <a:pt x="22" y="1"/>
                  <a:pt x="19" y="1"/>
                </a:cubicBezTo>
                <a:cubicBezTo>
                  <a:pt x="16" y="2"/>
                  <a:pt x="15" y="5"/>
                  <a:pt x="17" y="6"/>
                </a:cubicBezTo>
                <a:cubicBezTo>
                  <a:pt x="18" y="7"/>
                  <a:pt x="14" y="8"/>
                  <a:pt x="13" y="6"/>
                </a:cubicBezTo>
                <a:cubicBezTo>
                  <a:pt x="13" y="5"/>
                  <a:pt x="10" y="6"/>
                  <a:pt x="10" y="8"/>
                </a:cubicBezTo>
                <a:cubicBezTo>
                  <a:pt x="10" y="10"/>
                  <a:pt x="7" y="11"/>
                  <a:pt x="7" y="13"/>
                </a:cubicBezTo>
                <a:cubicBezTo>
                  <a:pt x="7" y="16"/>
                  <a:pt x="4" y="19"/>
                  <a:pt x="1" y="20"/>
                </a:cubicBezTo>
                <a:cubicBezTo>
                  <a:pt x="1" y="20"/>
                  <a:pt x="1" y="20"/>
                  <a:pt x="0" y="21"/>
                </a:cubicBezTo>
                <a:cubicBezTo>
                  <a:pt x="1" y="21"/>
                  <a:pt x="2" y="21"/>
                  <a:pt x="3" y="21"/>
                </a:cubicBezTo>
                <a:cubicBezTo>
                  <a:pt x="5" y="21"/>
                  <a:pt x="8" y="20"/>
                  <a:pt x="9" y="1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0"/>
          <p:cNvSpPr/>
          <p:nvPr/>
        </p:nvSpPr>
        <p:spPr bwMode="auto">
          <a:xfrm>
            <a:off x="4331767" y="2062610"/>
            <a:ext cx="14288" cy="17463"/>
          </a:xfrm>
          <a:custGeom>
            <a:avLst/>
            <a:gdLst>
              <a:gd name="T0" fmla="*/ 3 w 5"/>
              <a:gd name="T1" fmla="*/ 0 h 6"/>
              <a:gd name="T2" fmla="*/ 1 w 5"/>
              <a:gd name="T3" fmla="*/ 6 h 6"/>
              <a:gd name="T4" fmla="*/ 5 w 5"/>
              <a:gd name="T5" fmla="*/ 6 h 6"/>
              <a:gd name="T6" fmla="*/ 3 w 5"/>
              <a:gd name="T7" fmla="*/ 1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cubicBezTo>
                  <a:pt x="2" y="1"/>
                  <a:pt x="0" y="2"/>
                  <a:pt x="1" y="6"/>
                </a:cubicBezTo>
                <a:cubicBezTo>
                  <a:pt x="2" y="6"/>
                  <a:pt x="4" y="6"/>
                  <a:pt x="5" y="6"/>
                </a:cubicBezTo>
                <a:cubicBezTo>
                  <a:pt x="5" y="3"/>
                  <a:pt x="3" y="1"/>
                  <a:pt x="3" y="1"/>
                </a:cubicBezTo>
                <a:cubicBezTo>
                  <a:pt x="3" y="0"/>
                  <a:pt x="3" y="0"/>
                  <a:pt x="3"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1"/>
          <p:cNvSpPr/>
          <p:nvPr/>
        </p:nvSpPr>
        <p:spPr bwMode="auto">
          <a:xfrm>
            <a:off x="4269855" y="2024510"/>
            <a:ext cx="76200" cy="55563"/>
          </a:xfrm>
          <a:custGeom>
            <a:avLst/>
            <a:gdLst>
              <a:gd name="T0" fmla="*/ 1 w 27"/>
              <a:gd name="T1" fmla="*/ 5 h 19"/>
              <a:gd name="T2" fmla="*/ 3 w 27"/>
              <a:gd name="T3" fmla="*/ 8 h 19"/>
              <a:gd name="T4" fmla="*/ 7 w 27"/>
              <a:gd name="T5" fmla="*/ 10 h 19"/>
              <a:gd name="T6" fmla="*/ 11 w 27"/>
              <a:gd name="T7" fmla="*/ 13 h 19"/>
              <a:gd name="T8" fmla="*/ 13 w 27"/>
              <a:gd name="T9" fmla="*/ 15 h 19"/>
              <a:gd name="T10" fmla="*/ 16 w 27"/>
              <a:gd name="T11" fmla="*/ 13 h 19"/>
              <a:gd name="T12" fmla="*/ 18 w 27"/>
              <a:gd name="T13" fmla="*/ 17 h 19"/>
              <a:gd name="T14" fmla="*/ 21 w 27"/>
              <a:gd name="T15" fmla="*/ 19 h 19"/>
              <a:gd name="T16" fmla="*/ 23 w 27"/>
              <a:gd name="T17" fmla="*/ 19 h 19"/>
              <a:gd name="T18" fmla="*/ 25 w 27"/>
              <a:gd name="T19" fmla="*/ 13 h 19"/>
              <a:gd name="T20" fmla="*/ 26 w 27"/>
              <a:gd name="T21" fmla="*/ 11 h 19"/>
              <a:gd name="T22" fmla="*/ 24 w 27"/>
              <a:gd name="T23" fmla="*/ 7 h 19"/>
              <a:gd name="T24" fmla="*/ 25 w 27"/>
              <a:gd name="T25" fmla="*/ 7 h 19"/>
              <a:gd name="T26" fmla="*/ 23 w 27"/>
              <a:gd name="T27" fmla="*/ 5 h 19"/>
              <a:gd name="T28" fmla="*/ 18 w 27"/>
              <a:gd name="T29" fmla="*/ 2 h 19"/>
              <a:gd name="T30" fmla="*/ 13 w 27"/>
              <a:gd name="T31" fmla="*/ 1 h 19"/>
              <a:gd name="T32" fmla="*/ 7 w 27"/>
              <a:gd name="T33" fmla="*/ 3 h 19"/>
              <a:gd name="T34" fmla="*/ 4 w 27"/>
              <a:gd name="T35" fmla="*/ 3 h 19"/>
              <a:gd name="T36" fmla="*/ 0 w 27"/>
              <a:gd name="T37" fmla="*/ 4 h 19"/>
              <a:gd name="T38" fmla="*/ 1 w 27"/>
              <a:gd name="T3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19">
                <a:moveTo>
                  <a:pt x="1" y="5"/>
                </a:moveTo>
                <a:cubicBezTo>
                  <a:pt x="1" y="6"/>
                  <a:pt x="2" y="9"/>
                  <a:pt x="3" y="8"/>
                </a:cubicBezTo>
                <a:cubicBezTo>
                  <a:pt x="4" y="7"/>
                  <a:pt x="5" y="9"/>
                  <a:pt x="7" y="10"/>
                </a:cubicBezTo>
                <a:cubicBezTo>
                  <a:pt x="8" y="11"/>
                  <a:pt x="11" y="12"/>
                  <a:pt x="11" y="13"/>
                </a:cubicBezTo>
                <a:cubicBezTo>
                  <a:pt x="11" y="14"/>
                  <a:pt x="11" y="16"/>
                  <a:pt x="13" y="15"/>
                </a:cubicBezTo>
                <a:cubicBezTo>
                  <a:pt x="14" y="14"/>
                  <a:pt x="16" y="12"/>
                  <a:pt x="16" y="13"/>
                </a:cubicBezTo>
                <a:cubicBezTo>
                  <a:pt x="16" y="15"/>
                  <a:pt x="16" y="17"/>
                  <a:pt x="18" y="17"/>
                </a:cubicBezTo>
                <a:cubicBezTo>
                  <a:pt x="19" y="16"/>
                  <a:pt x="20" y="19"/>
                  <a:pt x="21" y="19"/>
                </a:cubicBezTo>
                <a:cubicBezTo>
                  <a:pt x="22" y="19"/>
                  <a:pt x="22" y="19"/>
                  <a:pt x="23" y="19"/>
                </a:cubicBezTo>
                <a:cubicBezTo>
                  <a:pt x="22" y="15"/>
                  <a:pt x="24" y="14"/>
                  <a:pt x="25" y="13"/>
                </a:cubicBezTo>
                <a:cubicBezTo>
                  <a:pt x="25" y="12"/>
                  <a:pt x="26" y="12"/>
                  <a:pt x="26" y="11"/>
                </a:cubicBezTo>
                <a:cubicBezTo>
                  <a:pt x="27" y="10"/>
                  <a:pt x="24" y="8"/>
                  <a:pt x="24" y="7"/>
                </a:cubicBezTo>
                <a:cubicBezTo>
                  <a:pt x="24" y="7"/>
                  <a:pt x="24" y="7"/>
                  <a:pt x="25" y="7"/>
                </a:cubicBezTo>
                <a:cubicBezTo>
                  <a:pt x="24" y="6"/>
                  <a:pt x="23" y="6"/>
                  <a:pt x="23" y="5"/>
                </a:cubicBezTo>
                <a:cubicBezTo>
                  <a:pt x="21" y="3"/>
                  <a:pt x="19" y="3"/>
                  <a:pt x="18" y="2"/>
                </a:cubicBezTo>
                <a:cubicBezTo>
                  <a:pt x="17" y="1"/>
                  <a:pt x="15" y="0"/>
                  <a:pt x="13" y="1"/>
                </a:cubicBezTo>
                <a:cubicBezTo>
                  <a:pt x="12" y="2"/>
                  <a:pt x="9" y="3"/>
                  <a:pt x="7" y="3"/>
                </a:cubicBezTo>
                <a:cubicBezTo>
                  <a:pt x="6" y="3"/>
                  <a:pt x="5" y="3"/>
                  <a:pt x="4" y="3"/>
                </a:cubicBezTo>
                <a:cubicBezTo>
                  <a:pt x="3" y="3"/>
                  <a:pt x="1" y="4"/>
                  <a:pt x="0" y="4"/>
                </a:cubicBezTo>
                <a:cubicBezTo>
                  <a:pt x="0" y="5"/>
                  <a:pt x="1" y="5"/>
                  <a:pt x="1"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2"/>
          <p:cNvSpPr/>
          <p:nvPr/>
        </p:nvSpPr>
        <p:spPr bwMode="auto">
          <a:xfrm>
            <a:off x="4614342" y="2107060"/>
            <a:ext cx="179388" cy="114300"/>
          </a:xfrm>
          <a:custGeom>
            <a:avLst/>
            <a:gdLst>
              <a:gd name="T0" fmla="*/ 56 w 63"/>
              <a:gd name="T1" fmla="*/ 27 h 40"/>
              <a:gd name="T2" fmla="*/ 53 w 63"/>
              <a:gd name="T3" fmla="*/ 25 h 40"/>
              <a:gd name="T4" fmla="*/ 53 w 63"/>
              <a:gd name="T5" fmla="*/ 25 h 40"/>
              <a:gd name="T6" fmla="*/ 52 w 63"/>
              <a:gd name="T7" fmla="*/ 17 h 40"/>
              <a:gd name="T8" fmla="*/ 48 w 63"/>
              <a:gd name="T9" fmla="*/ 7 h 40"/>
              <a:gd name="T10" fmla="*/ 43 w 63"/>
              <a:gd name="T11" fmla="*/ 0 h 40"/>
              <a:gd name="T12" fmla="*/ 40 w 63"/>
              <a:gd name="T13" fmla="*/ 1 h 40"/>
              <a:gd name="T14" fmla="*/ 36 w 63"/>
              <a:gd name="T15" fmla="*/ 3 h 40"/>
              <a:gd name="T16" fmla="*/ 33 w 63"/>
              <a:gd name="T17" fmla="*/ 4 h 40"/>
              <a:gd name="T18" fmla="*/ 30 w 63"/>
              <a:gd name="T19" fmla="*/ 4 h 40"/>
              <a:gd name="T20" fmla="*/ 26 w 63"/>
              <a:gd name="T21" fmla="*/ 3 h 40"/>
              <a:gd name="T22" fmla="*/ 19 w 63"/>
              <a:gd name="T23" fmla="*/ 2 h 40"/>
              <a:gd name="T24" fmla="*/ 16 w 63"/>
              <a:gd name="T25" fmla="*/ 2 h 40"/>
              <a:gd name="T26" fmla="*/ 15 w 63"/>
              <a:gd name="T27" fmla="*/ 4 h 40"/>
              <a:gd name="T28" fmla="*/ 11 w 63"/>
              <a:gd name="T29" fmla="*/ 7 h 40"/>
              <a:gd name="T30" fmla="*/ 5 w 63"/>
              <a:gd name="T31" fmla="*/ 17 h 40"/>
              <a:gd name="T32" fmla="*/ 0 w 63"/>
              <a:gd name="T33" fmla="*/ 20 h 40"/>
              <a:gd name="T34" fmla="*/ 3 w 63"/>
              <a:gd name="T35" fmla="*/ 24 h 40"/>
              <a:gd name="T36" fmla="*/ 5 w 63"/>
              <a:gd name="T37" fmla="*/ 27 h 40"/>
              <a:gd name="T38" fmla="*/ 6 w 63"/>
              <a:gd name="T39" fmla="*/ 31 h 40"/>
              <a:gd name="T40" fmla="*/ 14 w 63"/>
              <a:gd name="T41" fmla="*/ 33 h 40"/>
              <a:gd name="T42" fmla="*/ 14 w 63"/>
              <a:gd name="T43" fmla="*/ 36 h 40"/>
              <a:gd name="T44" fmla="*/ 18 w 63"/>
              <a:gd name="T45" fmla="*/ 39 h 40"/>
              <a:gd name="T46" fmla="*/ 25 w 63"/>
              <a:gd name="T47" fmla="*/ 40 h 40"/>
              <a:gd name="T48" fmla="*/ 33 w 63"/>
              <a:gd name="T49" fmla="*/ 40 h 40"/>
              <a:gd name="T50" fmla="*/ 37 w 63"/>
              <a:gd name="T51" fmla="*/ 38 h 40"/>
              <a:gd name="T52" fmla="*/ 46 w 63"/>
              <a:gd name="T53" fmla="*/ 36 h 40"/>
              <a:gd name="T54" fmla="*/ 51 w 63"/>
              <a:gd name="T55" fmla="*/ 38 h 40"/>
              <a:gd name="T56" fmla="*/ 55 w 63"/>
              <a:gd name="T57" fmla="*/ 40 h 40"/>
              <a:gd name="T58" fmla="*/ 55 w 63"/>
              <a:gd name="T59" fmla="*/ 36 h 40"/>
              <a:gd name="T60" fmla="*/ 59 w 63"/>
              <a:gd name="T61" fmla="*/ 31 h 40"/>
              <a:gd name="T62" fmla="*/ 62 w 63"/>
              <a:gd name="T63" fmla="*/ 27 h 40"/>
              <a:gd name="T64" fmla="*/ 62 w 63"/>
              <a:gd name="T65" fmla="*/ 27 h 40"/>
              <a:gd name="T66" fmla="*/ 60 w 63"/>
              <a:gd name="T67" fmla="*/ 25 h 40"/>
              <a:gd name="T68" fmla="*/ 56 w 63"/>
              <a:gd name="T69"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40">
                <a:moveTo>
                  <a:pt x="56" y="27"/>
                </a:moveTo>
                <a:cubicBezTo>
                  <a:pt x="55" y="26"/>
                  <a:pt x="53" y="26"/>
                  <a:pt x="53" y="25"/>
                </a:cubicBezTo>
                <a:cubicBezTo>
                  <a:pt x="53" y="25"/>
                  <a:pt x="53" y="25"/>
                  <a:pt x="53" y="25"/>
                </a:cubicBezTo>
                <a:cubicBezTo>
                  <a:pt x="52" y="23"/>
                  <a:pt x="51" y="18"/>
                  <a:pt x="52" y="17"/>
                </a:cubicBezTo>
                <a:cubicBezTo>
                  <a:pt x="54" y="15"/>
                  <a:pt x="50" y="10"/>
                  <a:pt x="48" y="7"/>
                </a:cubicBezTo>
                <a:cubicBezTo>
                  <a:pt x="47" y="6"/>
                  <a:pt x="45" y="3"/>
                  <a:pt x="43" y="0"/>
                </a:cubicBezTo>
                <a:cubicBezTo>
                  <a:pt x="42" y="0"/>
                  <a:pt x="40" y="1"/>
                  <a:pt x="40" y="1"/>
                </a:cubicBezTo>
                <a:cubicBezTo>
                  <a:pt x="39" y="2"/>
                  <a:pt x="37" y="3"/>
                  <a:pt x="36" y="3"/>
                </a:cubicBezTo>
                <a:cubicBezTo>
                  <a:pt x="35" y="3"/>
                  <a:pt x="34" y="3"/>
                  <a:pt x="33" y="4"/>
                </a:cubicBezTo>
                <a:cubicBezTo>
                  <a:pt x="32" y="5"/>
                  <a:pt x="30" y="5"/>
                  <a:pt x="30" y="4"/>
                </a:cubicBezTo>
                <a:cubicBezTo>
                  <a:pt x="29" y="4"/>
                  <a:pt x="27" y="3"/>
                  <a:pt x="26" y="3"/>
                </a:cubicBezTo>
                <a:cubicBezTo>
                  <a:pt x="24" y="3"/>
                  <a:pt x="20" y="2"/>
                  <a:pt x="19" y="2"/>
                </a:cubicBezTo>
                <a:cubicBezTo>
                  <a:pt x="18" y="2"/>
                  <a:pt x="17" y="2"/>
                  <a:pt x="16" y="2"/>
                </a:cubicBezTo>
                <a:cubicBezTo>
                  <a:pt x="16" y="3"/>
                  <a:pt x="16" y="3"/>
                  <a:pt x="15" y="4"/>
                </a:cubicBezTo>
                <a:cubicBezTo>
                  <a:pt x="14" y="5"/>
                  <a:pt x="12" y="6"/>
                  <a:pt x="11" y="7"/>
                </a:cubicBezTo>
                <a:cubicBezTo>
                  <a:pt x="10" y="7"/>
                  <a:pt x="7" y="15"/>
                  <a:pt x="5" y="17"/>
                </a:cubicBezTo>
                <a:cubicBezTo>
                  <a:pt x="2" y="19"/>
                  <a:pt x="0" y="19"/>
                  <a:pt x="0" y="20"/>
                </a:cubicBezTo>
                <a:cubicBezTo>
                  <a:pt x="0" y="21"/>
                  <a:pt x="3" y="23"/>
                  <a:pt x="3" y="24"/>
                </a:cubicBezTo>
                <a:cubicBezTo>
                  <a:pt x="3" y="25"/>
                  <a:pt x="3" y="27"/>
                  <a:pt x="5" y="27"/>
                </a:cubicBezTo>
                <a:cubicBezTo>
                  <a:pt x="7" y="27"/>
                  <a:pt x="5" y="31"/>
                  <a:pt x="6" y="31"/>
                </a:cubicBezTo>
                <a:cubicBezTo>
                  <a:pt x="7" y="31"/>
                  <a:pt x="14" y="32"/>
                  <a:pt x="14" y="33"/>
                </a:cubicBezTo>
                <a:cubicBezTo>
                  <a:pt x="14" y="34"/>
                  <a:pt x="14" y="35"/>
                  <a:pt x="14" y="36"/>
                </a:cubicBezTo>
                <a:cubicBezTo>
                  <a:pt x="16" y="37"/>
                  <a:pt x="17" y="39"/>
                  <a:pt x="18" y="39"/>
                </a:cubicBezTo>
                <a:cubicBezTo>
                  <a:pt x="19" y="39"/>
                  <a:pt x="24" y="40"/>
                  <a:pt x="25" y="40"/>
                </a:cubicBezTo>
                <a:cubicBezTo>
                  <a:pt x="26" y="39"/>
                  <a:pt x="31" y="40"/>
                  <a:pt x="33" y="40"/>
                </a:cubicBezTo>
                <a:cubicBezTo>
                  <a:pt x="34" y="40"/>
                  <a:pt x="36" y="39"/>
                  <a:pt x="37" y="38"/>
                </a:cubicBezTo>
                <a:cubicBezTo>
                  <a:pt x="39" y="36"/>
                  <a:pt x="44" y="36"/>
                  <a:pt x="46" y="36"/>
                </a:cubicBezTo>
                <a:cubicBezTo>
                  <a:pt x="47" y="37"/>
                  <a:pt x="50" y="37"/>
                  <a:pt x="51" y="38"/>
                </a:cubicBezTo>
                <a:cubicBezTo>
                  <a:pt x="51" y="39"/>
                  <a:pt x="53" y="39"/>
                  <a:pt x="55" y="40"/>
                </a:cubicBezTo>
                <a:cubicBezTo>
                  <a:pt x="55" y="39"/>
                  <a:pt x="55" y="38"/>
                  <a:pt x="55" y="36"/>
                </a:cubicBezTo>
                <a:cubicBezTo>
                  <a:pt x="55" y="34"/>
                  <a:pt x="57" y="31"/>
                  <a:pt x="59" y="31"/>
                </a:cubicBezTo>
                <a:cubicBezTo>
                  <a:pt x="61" y="31"/>
                  <a:pt x="63" y="31"/>
                  <a:pt x="62" y="27"/>
                </a:cubicBezTo>
                <a:cubicBezTo>
                  <a:pt x="62" y="27"/>
                  <a:pt x="62" y="27"/>
                  <a:pt x="62" y="27"/>
                </a:cubicBezTo>
                <a:cubicBezTo>
                  <a:pt x="61" y="26"/>
                  <a:pt x="60" y="25"/>
                  <a:pt x="60" y="25"/>
                </a:cubicBezTo>
                <a:cubicBezTo>
                  <a:pt x="59" y="25"/>
                  <a:pt x="57" y="27"/>
                  <a:pt x="56"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3"/>
          <p:cNvSpPr/>
          <p:nvPr/>
        </p:nvSpPr>
        <p:spPr bwMode="auto">
          <a:xfrm>
            <a:off x="4736580" y="2102298"/>
            <a:ext cx="63500" cy="76200"/>
          </a:xfrm>
          <a:custGeom>
            <a:avLst/>
            <a:gdLst>
              <a:gd name="T0" fmla="*/ 16 w 22"/>
              <a:gd name="T1" fmla="*/ 7 h 27"/>
              <a:gd name="T2" fmla="*/ 11 w 22"/>
              <a:gd name="T3" fmla="*/ 3 h 27"/>
              <a:gd name="T4" fmla="*/ 5 w 22"/>
              <a:gd name="T5" fmla="*/ 0 h 27"/>
              <a:gd name="T6" fmla="*/ 0 w 22"/>
              <a:gd name="T7" fmla="*/ 2 h 27"/>
              <a:gd name="T8" fmla="*/ 5 w 22"/>
              <a:gd name="T9" fmla="*/ 9 h 27"/>
              <a:gd name="T10" fmla="*/ 9 w 22"/>
              <a:gd name="T11" fmla="*/ 19 h 27"/>
              <a:gd name="T12" fmla="*/ 10 w 22"/>
              <a:gd name="T13" fmla="*/ 27 h 27"/>
              <a:gd name="T14" fmla="*/ 14 w 22"/>
              <a:gd name="T15" fmla="*/ 21 h 27"/>
              <a:gd name="T16" fmla="*/ 17 w 22"/>
              <a:gd name="T17" fmla="*/ 18 h 27"/>
              <a:gd name="T18" fmla="*/ 22 w 22"/>
              <a:gd name="T19" fmla="*/ 18 h 27"/>
              <a:gd name="T20" fmla="*/ 20 w 22"/>
              <a:gd name="T21" fmla="*/ 14 h 27"/>
              <a:gd name="T22" fmla="*/ 16 w 22"/>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7">
                <a:moveTo>
                  <a:pt x="16" y="7"/>
                </a:moveTo>
                <a:cubicBezTo>
                  <a:pt x="15" y="4"/>
                  <a:pt x="12" y="3"/>
                  <a:pt x="11" y="3"/>
                </a:cubicBezTo>
                <a:cubicBezTo>
                  <a:pt x="9" y="3"/>
                  <a:pt x="7" y="0"/>
                  <a:pt x="5" y="0"/>
                </a:cubicBezTo>
                <a:cubicBezTo>
                  <a:pt x="5" y="0"/>
                  <a:pt x="2" y="1"/>
                  <a:pt x="0" y="2"/>
                </a:cubicBezTo>
                <a:cubicBezTo>
                  <a:pt x="2" y="5"/>
                  <a:pt x="4" y="8"/>
                  <a:pt x="5" y="9"/>
                </a:cubicBezTo>
                <a:cubicBezTo>
                  <a:pt x="7" y="12"/>
                  <a:pt x="11" y="17"/>
                  <a:pt x="9" y="19"/>
                </a:cubicBezTo>
                <a:cubicBezTo>
                  <a:pt x="8" y="20"/>
                  <a:pt x="9" y="25"/>
                  <a:pt x="10" y="27"/>
                </a:cubicBezTo>
                <a:cubicBezTo>
                  <a:pt x="11" y="26"/>
                  <a:pt x="14" y="22"/>
                  <a:pt x="14" y="21"/>
                </a:cubicBezTo>
                <a:cubicBezTo>
                  <a:pt x="14" y="19"/>
                  <a:pt x="15" y="17"/>
                  <a:pt x="17" y="18"/>
                </a:cubicBezTo>
                <a:cubicBezTo>
                  <a:pt x="19" y="18"/>
                  <a:pt x="22" y="19"/>
                  <a:pt x="22" y="18"/>
                </a:cubicBezTo>
                <a:cubicBezTo>
                  <a:pt x="22" y="18"/>
                  <a:pt x="21" y="15"/>
                  <a:pt x="20" y="14"/>
                </a:cubicBezTo>
                <a:cubicBezTo>
                  <a:pt x="19" y="13"/>
                  <a:pt x="17" y="10"/>
                  <a:pt x="16"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4"/>
          <p:cNvSpPr/>
          <p:nvPr/>
        </p:nvSpPr>
        <p:spPr bwMode="auto">
          <a:xfrm>
            <a:off x="4649267" y="2210248"/>
            <a:ext cx="122238" cy="68263"/>
          </a:xfrm>
          <a:custGeom>
            <a:avLst/>
            <a:gdLst>
              <a:gd name="T0" fmla="*/ 34 w 43"/>
              <a:gd name="T1" fmla="*/ 0 h 24"/>
              <a:gd name="T2" fmla="*/ 25 w 43"/>
              <a:gd name="T3" fmla="*/ 2 h 24"/>
              <a:gd name="T4" fmla="*/ 21 w 43"/>
              <a:gd name="T5" fmla="*/ 4 h 24"/>
              <a:gd name="T6" fmla="*/ 13 w 43"/>
              <a:gd name="T7" fmla="*/ 4 h 24"/>
              <a:gd name="T8" fmla="*/ 6 w 43"/>
              <a:gd name="T9" fmla="*/ 3 h 24"/>
              <a:gd name="T10" fmla="*/ 2 w 43"/>
              <a:gd name="T11" fmla="*/ 0 h 24"/>
              <a:gd name="T12" fmla="*/ 1 w 43"/>
              <a:gd name="T13" fmla="*/ 1 h 24"/>
              <a:gd name="T14" fmla="*/ 1 w 43"/>
              <a:gd name="T15" fmla="*/ 6 h 24"/>
              <a:gd name="T16" fmla="*/ 4 w 43"/>
              <a:gd name="T17" fmla="*/ 10 h 24"/>
              <a:gd name="T18" fmla="*/ 1 w 43"/>
              <a:gd name="T19" fmla="*/ 13 h 24"/>
              <a:gd name="T20" fmla="*/ 1 w 43"/>
              <a:gd name="T21" fmla="*/ 16 h 24"/>
              <a:gd name="T22" fmla="*/ 5 w 43"/>
              <a:gd name="T23" fmla="*/ 21 h 24"/>
              <a:gd name="T24" fmla="*/ 6 w 43"/>
              <a:gd name="T25" fmla="*/ 22 h 24"/>
              <a:gd name="T26" fmla="*/ 16 w 43"/>
              <a:gd name="T27" fmla="*/ 23 h 24"/>
              <a:gd name="T28" fmla="*/ 23 w 43"/>
              <a:gd name="T29" fmla="*/ 24 h 24"/>
              <a:gd name="T30" fmla="*/ 26 w 43"/>
              <a:gd name="T31" fmla="*/ 22 h 24"/>
              <a:gd name="T32" fmla="*/ 29 w 43"/>
              <a:gd name="T33" fmla="*/ 21 h 24"/>
              <a:gd name="T34" fmla="*/ 29 w 43"/>
              <a:gd name="T35" fmla="*/ 19 h 24"/>
              <a:gd name="T36" fmla="*/ 36 w 43"/>
              <a:gd name="T37" fmla="*/ 19 h 24"/>
              <a:gd name="T38" fmla="*/ 39 w 43"/>
              <a:gd name="T39" fmla="*/ 18 h 24"/>
              <a:gd name="T40" fmla="*/ 38 w 43"/>
              <a:gd name="T41" fmla="*/ 17 h 24"/>
              <a:gd name="T42" fmla="*/ 36 w 43"/>
              <a:gd name="T43" fmla="*/ 11 h 24"/>
              <a:gd name="T44" fmla="*/ 42 w 43"/>
              <a:gd name="T45" fmla="*/ 5 h 24"/>
              <a:gd name="T46" fmla="*/ 43 w 43"/>
              <a:gd name="T47" fmla="*/ 4 h 24"/>
              <a:gd name="T48" fmla="*/ 39 w 43"/>
              <a:gd name="T49" fmla="*/ 2 h 24"/>
              <a:gd name="T50" fmla="*/ 34 w 43"/>
              <a:gd name="T5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24">
                <a:moveTo>
                  <a:pt x="34" y="0"/>
                </a:moveTo>
                <a:cubicBezTo>
                  <a:pt x="32" y="0"/>
                  <a:pt x="27" y="0"/>
                  <a:pt x="25" y="2"/>
                </a:cubicBezTo>
                <a:cubicBezTo>
                  <a:pt x="24" y="3"/>
                  <a:pt x="22" y="4"/>
                  <a:pt x="21" y="4"/>
                </a:cubicBezTo>
                <a:cubicBezTo>
                  <a:pt x="19" y="4"/>
                  <a:pt x="14" y="3"/>
                  <a:pt x="13" y="4"/>
                </a:cubicBezTo>
                <a:cubicBezTo>
                  <a:pt x="12" y="4"/>
                  <a:pt x="7" y="3"/>
                  <a:pt x="6" y="3"/>
                </a:cubicBezTo>
                <a:cubicBezTo>
                  <a:pt x="5" y="3"/>
                  <a:pt x="4" y="1"/>
                  <a:pt x="2" y="0"/>
                </a:cubicBezTo>
                <a:cubicBezTo>
                  <a:pt x="2" y="0"/>
                  <a:pt x="2" y="1"/>
                  <a:pt x="1" y="1"/>
                </a:cubicBezTo>
                <a:cubicBezTo>
                  <a:pt x="0" y="2"/>
                  <a:pt x="0" y="4"/>
                  <a:pt x="1" y="6"/>
                </a:cubicBezTo>
                <a:cubicBezTo>
                  <a:pt x="3" y="7"/>
                  <a:pt x="5" y="10"/>
                  <a:pt x="4" y="10"/>
                </a:cubicBezTo>
                <a:cubicBezTo>
                  <a:pt x="2" y="10"/>
                  <a:pt x="1" y="12"/>
                  <a:pt x="1" y="13"/>
                </a:cubicBezTo>
                <a:cubicBezTo>
                  <a:pt x="1" y="14"/>
                  <a:pt x="1" y="16"/>
                  <a:pt x="1" y="16"/>
                </a:cubicBezTo>
                <a:cubicBezTo>
                  <a:pt x="2" y="17"/>
                  <a:pt x="5" y="20"/>
                  <a:pt x="5" y="21"/>
                </a:cubicBezTo>
                <a:cubicBezTo>
                  <a:pt x="5" y="21"/>
                  <a:pt x="7" y="22"/>
                  <a:pt x="6" y="22"/>
                </a:cubicBezTo>
                <a:cubicBezTo>
                  <a:pt x="9" y="22"/>
                  <a:pt x="14" y="22"/>
                  <a:pt x="16" y="23"/>
                </a:cubicBezTo>
                <a:cubicBezTo>
                  <a:pt x="17" y="23"/>
                  <a:pt x="23" y="24"/>
                  <a:pt x="23" y="24"/>
                </a:cubicBezTo>
                <a:cubicBezTo>
                  <a:pt x="25" y="24"/>
                  <a:pt x="26" y="23"/>
                  <a:pt x="26" y="22"/>
                </a:cubicBezTo>
                <a:cubicBezTo>
                  <a:pt x="25" y="21"/>
                  <a:pt x="27" y="21"/>
                  <a:pt x="29" y="21"/>
                </a:cubicBezTo>
                <a:cubicBezTo>
                  <a:pt x="29" y="20"/>
                  <a:pt x="28" y="19"/>
                  <a:pt x="29" y="19"/>
                </a:cubicBezTo>
                <a:cubicBezTo>
                  <a:pt x="30" y="18"/>
                  <a:pt x="34" y="18"/>
                  <a:pt x="36" y="19"/>
                </a:cubicBezTo>
                <a:cubicBezTo>
                  <a:pt x="37" y="19"/>
                  <a:pt x="38" y="19"/>
                  <a:pt x="39" y="18"/>
                </a:cubicBezTo>
                <a:cubicBezTo>
                  <a:pt x="38" y="17"/>
                  <a:pt x="38" y="17"/>
                  <a:pt x="38" y="17"/>
                </a:cubicBezTo>
                <a:cubicBezTo>
                  <a:pt x="37" y="16"/>
                  <a:pt x="35" y="12"/>
                  <a:pt x="36" y="11"/>
                </a:cubicBezTo>
                <a:cubicBezTo>
                  <a:pt x="38" y="11"/>
                  <a:pt x="40" y="6"/>
                  <a:pt x="42" y="5"/>
                </a:cubicBezTo>
                <a:cubicBezTo>
                  <a:pt x="43" y="5"/>
                  <a:pt x="43" y="5"/>
                  <a:pt x="43" y="4"/>
                </a:cubicBezTo>
                <a:cubicBezTo>
                  <a:pt x="41" y="3"/>
                  <a:pt x="39" y="3"/>
                  <a:pt x="39" y="2"/>
                </a:cubicBezTo>
                <a:cubicBezTo>
                  <a:pt x="38" y="1"/>
                  <a:pt x="35" y="1"/>
                  <a:pt x="34"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5"/>
          <p:cNvSpPr/>
          <p:nvPr/>
        </p:nvSpPr>
        <p:spPr bwMode="auto">
          <a:xfrm>
            <a:off x="4614342" y="2253110"/>
            <a:ext cx="53975" cy="36513"/>
          </a:xfrm>
          <a:custGeom>
            <a:avLst/>
            <a:gdLst>
              <a:gd name="T0" fmla="*/ 4 w 19"/>
              <a:gd name="T1" fmla="*/ 13 h 13"/>
              <a:gd name="T2" fmla="*/ 4 w 19"/>
              <a:gd name="T3" fmla="*/ 13 h 13"/>
              <a:gd name="T4" fmla="*/ 4 w 19"/>
              <a:gd name="T5" fmla="*/ 13 h 13"/>
              <a:gd name="T6" fmla="*/ 4 w 19"/>
              <a:gd name="T7" fmla="*/ 13 h 13"/>
              <a:gd name="T8" fmla="*/ 5 w 19"/>
              <a:gd name="T9" fmla="*/ 13 h 13"/>
              <a:gd name="T10" fmla="*/ 5 w 19"/>
              <a:gd name="T11" fmla="*/ 13 h 13"/>
              <a:gd name="T12" fmla="*/ 7 w 19"/>
              <a:gd name="T13" fmla="*/ 13 h 13"/>
              <a:gd name="T14" fmla="*/ 7 w 19"/>
              <a:gd name="T15" fmla="*/ 13 h 13"/>
              <a:gd name="T16" fmla="*/ 8 w 19"/>
              <a:gd name="T17" fmla="*/ 13 h 13"/>
              <a:gd name="T18" fmla="*/ 8 w 19"/>
              <a:gd name="T19" fmla="*/ 13 h 13"/>
              <a:gd name="T20" fmla="*/ 9 w 19"/>
              <a:gd name="T21" fmla="*/ 13 h 13"/>
              <a:gd name="T22" fmla="*/ 12 w 19"/>
              <a:gd name="T23" fmla="*/ 11 h 13"/>
              <a:gd name="T24" fmla="*/ 18 w 19"/>
              <a:gd name="T25" fmla="*/ 8 h 13"/>
              <a:gd name="T26" fmla="*/ 18 w 19"/>
              <a:gd name="T27" fmla="*/ 7 h 13"/>
              <a:gd name="T28" fmla="*/ 17 w 19"/>
              <a:gd name="T29" fmla="*/ 6 h 13"/>
              <a:gd name="T30" fmla="*/ 13 w 19"/>
              <a:gd name="T31" fmla="*/ 1 h 13"/>
              <a:gd name="T32" fmla="*/ 13 w 19"/>
              <a:gd name="T33" fmla="*/ 1 h 13"/>
              <a:gd name="T34" fmla="*/ 13 w 19"/>
              <a:gd name="T35" fmla="*/ 1 h 13"/>
              <a:gd name="T36" fmla="*/ 13 w 19"/>
              <a:gd name="T37" fmla="*/ 0 h 13"/>
              <a:gd name="T38" fmla="*/ 1 w 19"/>
              <a:gd name="T39" fmla="*/ 2 h 13"/>
              <a:gd name="T40" fmla="*/ 1 w 19"/>
              <a:gd name="T41" fmla="*/ 2 h 13"/>
              <a:gd name="T42" fmla="*/ 0 w 19"/>
              <a:gd name="T43" fmla="*/ 9 h 13"/>
              <a:gd name="T44" fmla="*/ 4 w 19"/>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3">
                <a:moveTo>
                  <a:pt x="4" y="13"/>
                </a:moveTo>
                <a:cubicBezTo>
                  <a:pt x="4" y="13"/>
                  <a:pt x="4" y="13"/>
                  <a:pt x="4" y="13"/>
                </a:cubicBezTo>
                <a:cubicBezTo>
                  <a:pt x="4" y="13"/>
                  <a:pt x="4" y="13"/>
                  <a:pt x="4" y="13"/>
                </a:cubicBezTo>
                <a:cubicBezTo>
                  <a:pt x="4" y="13"/>
                  <a:pt x="4" y="13"/>
                  <a:pt x="4" y="13"/>
                </a:cubicBezTo>
                <a:cubicBezTo>
                  <a:pt x="5" y="13"/>
                  <a:pt x="5" y="13"/>
                  <a:pt x="5" y="13"/>
                </a:cubicBezTo>
                <a:cubicBezTo>
                  <a:pt x="5" y="13"/>
                  <a:pt x="5" y="13"/>
                  <a:pt x="5" y="13"/>
                </a:cubicBezTo>
                <a:cubicBezTo>
                  <a:pt x="5" y="13"/>
                  <a:pt x="6" y="13"/>
                  <a:pt x="7" y="13"/>
                </a:cubicBezTo>
                <a:cubicBezTo>
                  <a:pt x="7" y="13"/>
                  <a:pt x="7" y="13"/>
                  <a:pt x="7" y="13"/>
                </a:cubicBezTo>
                <a:cubicBezTo>
                  <a:pt x="7" y="13"/>
                  <a:pt x="8" y="13"/>
                  <a:pt x="8" y="13"/>
                </a:cubicBezTo>
                <a:cubicBezTo>
                  <a:pt x="8" y="13"/>
                  <a:pt x="8" y="13"/>
                  <a:pt x="8" y="13"/>
                </a:cubicBezTo>
                <a:cubicBezTo>
                  <a:pt x="8" y="13"/>
                  <a:pt x="8" y="13"/>
                  <a:pt x="9" y="13"/>
                </a:cubicBezTo>
                <a:cubicBezTo>
                  <a:pt x="11" y="12"/>
                  <a:pt x="11" y="10"/>
                  <a:pt x="12" y="11"/>
                </a:cubicBezTo>
                <a:cubicBezTo>
                  <a:pt x="13" y="11"/>
                  <a:pt x="18" y="9"/>
                  <a:pt x="18" y="8"/>
                </a:cubicBezTo>
                <a:cubicBezTo>
                  <a:pt x="18" y="8"/>
                  <a:pt x="18" y="8"/>
                  <a:pt x="18" y="7"/>
                </a:cubicBezTo>
                <a:cubicBezTo>
                  <a:pt x="19" y="7"/>
                  <a:pt x="17" y="6"/>
                  <a:pt x="17" y="6"/>
                </a:cubicBezTo>
                <a:cubicBezTo>
                  <a:pt x="17" y="5"/>
                  <a:pt x="14" y="2"/>
                  <a:pt x="13" y="1"/>
                </a:cubicBezTo>
                <a:cubicBezTo>
                  <a:pt x="13" y="1"/>
                  <a:pt x="13" y="1"/>
                  <a:pt x="13" y="1"/>
                </a:cubicBezTo>
                <a:cubicBezTo>
                  <a:pt x="13" y="1"/>
                  <a:pt x="13" y="1"/>
                  <a:pt x="13" y="1"/>
                </a:cubicBezTo>
                <a:cubicBezTo>
                  <a:pt x="13" y="0"/>
                  <a:pt x="13" y="0"/>
                  <a:pt x="13" y="0"/>
                </a:cubicBezTo>
                <a:cubicBezTo>
                  <a:pt x="8" y="1"/>
                  <a:pt x="1" y="2"/>
                  <a:pt x="1" y="2"/>
                </a:cubicBezTo>
                <a:cubicBezTo>
                  <a:pt x="1" y="2"/>
                  <a:pt x="1" y="2"/>
                  <a:pt x="1" y="2"/>
                </a:cubicBezTo>
                <a:cubicBezTo>
                  <a:pt x="0" y="4"/>
                  <a:pt x="0" y="7"/>
                  <a:pt x="0" y="9"/>
                </a:cubicBezTo>
                <a:cubicBezTo>
                  <a:pt x="1" y="10"/>
                  <a:pt x="2" y="12"/>
                  <a:pt x="4"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6"/>
          <p:cNvSpPr/>
          <p:nvPr/>
        </p:nvSpPr>
        <p:spPr bwMode="auto">
          <a:xfrm>
            <a:off x="4649267" y="2002285"/>
            <a:ext cx="349250" cy="201613"/>
          </a:xfrm>
          <a:custGeom>
            <a:avLst/>
            <a:gdLst>
              <a:gd name="T0" fmla="*/ 114 w 123"/>
              <a:gd name="T1" fmla="*/ 41 h 71"/>
              <a:gd name="T2" fmla="*/ 121 w 123"/>
              <a:gd name="T3" fmla="*/ 37 h 71"/>
              <a:gd name="T4" fmla="*/ 122 w 123"/>
              <a:gd name="T5" fmla="*/ 32 h 71"/>
              <a:gd name="T6" fmla="*/ 122 w 123"/>
              <a:gd name="T7" fmla="*/ 27 h 71"/>
              <a:gd name="T8" fmla="*/ 113 w 123"/>
              <a:gd name="T9" fmla="*/ 23 h 71"/>
              <a:gd name="T10" fmla="*/ 104 w 123"/>
              <a:gd name="T11" fmla="*/ 19 h 71"/>
              <a:gd name="T12" fmla="*/ 97 w 123"/>
              <a:gd name="T13" fmla="*/ 20 h 71"/>
              <a:gd name="T14" fmla="*/ 91 w 123"/>
              <a:gd name="T15" fmla="*/ 17 h 71"/>
              <a:gd name="T16" fmla="*/ 83 w 123"/>
              <a:gd name="T17" fmla="*/ 10 h 71"/>
              <a:gd name="T18" fmla="*/ 80 w 123"/>
              <a:gd name="T19" fmla="*/ 1 h 71"/>
              <a:gd name="T20" fmla="*/ 70 w 123"/>
              <a:gd name="T21" fmla="*/ 1 h 71"/>
              <a:gd name="T22" fmla="*/ 65 w 123"/>
              <a:gd name="T23" fmla="*/ 1 h 71"/>
              <a:gd name="T24" fmla="*/ 56 w 123"/>
              <a:gd name="T25" fmla="*/ 7 h 71"/>
              <a:gd name="T26" fmla="*/ 49 w 123"/>
              <a:gd name="T27" fmla="*/ 9 h 71"/>
              <a:gd name="T28" fmla="*/ 40 w 123"/>
              <a:gd name="T29" fmla="*/ 7 h 71"/>
              <a:gd name="T30" fmla="*/ 29 w 123"/>
              <a:gd name="T31" fmla="*/ 5 h 71"/>
              <a:gd name="T32" fmla="*/ 13 w 123"/>
              <a:gd name="T33" fmla="*/ 6 h 71"/>
              <a:gd name="T34" fmla="*/ 9 w 123"/>
              <a:gd name="T35" fmla="*/ 10 h 71"/>
              <a:gd name="T36" fmla="*/ 9 w 123"/>
              <a:gd name="T37" fmla="*/ 19 h 71"/>
              <a:gd name="T38" fmla="*/ 3 w 123"/>
              <a:gd name="T39" fmla="*/ 30 h 71"/>
              <a:gd name="T40" fmla="*/ 3 w 123"/>
              <a:gd name="T41" fmla="*/ 38 h 71"/>
              <a:gd name="T42" fmla="*/ 7 w 123"/>
              <a:gd name="T43" fmla="*/ 39 h 71"/>
              <a:gd name="T44" fmla="*/ 18 w 123"/>
              <a:gd name="T45" fmla="*/ 41 h 71"/>
              <a:gd name="T46" fmla="*/ 24 w 123"/>
              <a:gd name="T47" fmla="*/ 40 h 71"/>
              <a:gd name="T48" fmla="*/ 36 w 123"/>
              <a:gd name="T49" fmla="*/ 35 h 71"/>
              <a:gd name="T50" fmla="*/ 47 w 123"/>
              <a:gd name="T51" fmla="*/ 42 h 71"/>
              <a:gd name="T52" fmla="*/ 53 w 123"/>
              <a:gd name="T53" fmla="*/ 53 h 71"/>
              <a:gd name="T54" fmla="*/ 45 w 123"/>
              <a:gd name="T55" fmla="*/ 56 h 71"/>
              <a:gd name="T56" fmla="*/ 44 w 123"/>
              <a:gd name="T57" fmla="*/ 64 h 71"/>
              <a:gd name="T58" fmla="*/ 50 w 123"/>
              <a:gd name="T59" fmla="*/ 64 h 71"/>
              <a:gd name="T60" fmla="*/ 59 w 123"/>
              <a:gd name="T61" fmla="*/ 52 h 71"/>
              <a:gd name="T62" fmla="*/ 68 w 123"/>
              <a:gd name="T63" fmla="*/ 55 h 71"/>
              <a:gd name="T64" fmla="*/ 70 w 123"/>
              <a:gd name="T65" fmla="*/ 62 h 71"/>
              <a:gd name="T66" fmla="*/ 77 w 123"/>
              <a:gd name="T67" fmla="*/ 70 h 71"/>
              <a:gd name="T68" fmla="*/ 89 w 123"/>
              <a:gd name="T69" fmla="*/ 66 h 71"/>
              <a:gd name="T70" fmla="*/ 91 w 123"/>
              <a:gd name="T71" fmla="*/ 63 h 71"/>
              <a:gd name="T72" fmla="*/ 95 w 123"/>
              <a:gd name="T73" fmla="*/ 52 h 71"/>
              <a:gd name="T74" fmla="*/ 109 w 123"/>
              <a:gd name="T75" fmla="*/ 4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71">
                <a:moveTo>
                  <a:pt x="109" y="44"/>
                </a:moveTo>
                <a:cubicBezTo>
                  <a:pt x="110" y="44"/>
                  <a:pt x="113" y="41"/>
                  <a:pt x="114" y="41"/>
                </a:cubicBezTo>
                <a:cubicBezTo>
                  <a:pt x="115" y="41"/>
                  <a:pt x="120" y="42"/>
                  <a:pt x="120" y="41"/>
                </a:cubicBezTo>
                <a:cubicBezTo>
                  <a:pt x="120" y="40"/>
                  <a:pt x="122" y="37"/>
                  <a:pt x="121" y="37"/>
                </a:cubicBezTo>
                <a:cubicBezTo>
                  <a:pt x="121" y="36"/>
                  <a:pt x="119" y="35"/>
                  <a:pt x="120" y="34"/>
                </a:cubicBezTo>
                <a:cubicBezTo>
                  <a:pt x="120" y="33"/>
                  <a:pt x="122" y="33"/>
                  <a:pt x="122" y="32"/>
                </a:cubicBezTo>
                <a:cubicBezTo>
                  <a:pt x="122" y="31"/>
                  <a:pt x="120" y="31"/>
                  <a:pt x="120" y="30"/>
                </a:cubicBezTo>
                <a:cubicBezTo>
                  <a:pt x="120" y="30"/>
                  <a:pt x="123" y="29"/>
                  <a:pt x="122" y="27"/>
                </a:cubicBezTo>
                <a:cubicBezTo>
                  <a:pt x="122" y="26"/>
                  <a:pt x="120" y="26"/>
                  <a:pt x="119" y="25"/>
                </a:cubicBezTo>
                <a:cubicBezTo>
                  <a:pt x="117" y="24"/>
                  <a:pt x="115" y="24"/>
                  <a:pt x="113" y="23"/>
                </a:cubicBezTo>
                <a:cubicBezTo>
                  <a:pt x="111" y="23"/>
                  <a:pt x="107" y="23"/>
                  <a:pt x="107" y="23"/>
                </a:cubicBezTo>
                <a:cubicBezTo>
                  <a:pt x="107" y="22"/>
                  <a:pt x="105" y="20"/>
                  <a:pt x="104" y="19"/>
                </a:cubicBezTo>
                <a:cubicBezTo>
                  <a:pt x="103" y="18"/>
                  <a:pt x="101" y="18"/>
                  <a:pt x="100" y="19"/>
                </a:cubicBezTo>
                <a:cubicBezTo>
                  <a:pt x="99" y="20"/>
                  <a:pt x="98" y="20"/>
                  <a:pt x="97" y="20"/>
                </a:cubicBezTo>
                <a:cubicBezTo>
                  <a:pt x="95" y="19"/>
                  <a:pt x="94" y="18"/>
                  <a:pt x="93" y="18"/>
                </a:cubicBezTo>
                <a:cubicBezTo>
                  <a:pt x="92" y="18"/>
                  <a:pt x="90" y="18"/>
                  <a:pt x="91" y="17"/>
                </a:cubicBezTo>
                <a:cubicBezTo>
                  <a:pt x="91" y="15"/>
                  <a:pt x="89" y="12"/>
                  <a:pt x="88" y="11"/>
                </a:cubicBezTo>
                <a:cubicBezTo>
                  <a:pt x="87" y="11"/>
                  <a:pt x="83" y="12"/>
                  <a:pt x="83" y="10"/>
                </a:cubicBezTo>
                <a:cubicBezTo>
                  <a:pt x="82" y="9"/>
                  <a:pt x="80" y="7"/>
                  <a:pt x="81" y="6"/>
                </a:cubicBezTo>
                <a:cubicBezTo>
                  <a:pt x="82" y="5"/>
                  <a:pt x="81" y="2"/>
                  <a:pt x="80" y="1"/>
                </a:cubicBezTo>
                <a:cubicBezTo>
                  <a:pt x="79" y="0"/>
                  <a:pt x="76" y="0"/>
                  <a:pt x="75" y="0"/>
                </a:cubicBezTo>
                <a:cubicBezTo>
                  <a:pt x="73" y="1"/>
                  <a:pt x="71" y="0"/>
                  <a:pt x="70" y="1"/>
                </a:cubicBezTo>
                <a:cubicBezTo>
                  <a:pt x="69" y="1"/>
                  <a:pt x="68" y="2"/>
                  <a:pt x="67" y="2"/>
                </a:cubicBezTo>
                <a:cubicBezTo>
                  <a:pt x="66" y="2"/>
                  <a:pt x="65" y="2"/>
                  <a:pt x="65" y="1"/>
                </a:cubicBezTo>
                <a:cubicBezTo>
                  <a:pt x="63" y="2"/>
                  <a:pt x="60" y="2"/>
                  <a:pt x="60" y="2"/>
                </a:cubicBezTo>
                <a:cubicBezTo>
                  <a:pt x="60" y="2"/>
                  <a:pt x="56" y="6"/>
                  <a:pt x="56" y="7"/>
                </a:cubicBezTo>
                <a:cubicBezTo>
                  <a:pt x="56" y="8"/>
                  <a:pt x="56" y="10"/>
                  <a:pt x="55" y="9"/>
                </a:cubicBezTo>
                <a:cubicBezTo>
                  <a:pt x="54" y="8"/>
                  <a:pt x="50" y="8"/>
                  <a:pt x="49" y="9"/>
                </a:cubicBezTo>
                <a:cubicBezTo>
                  <a:pt x="48" y="9"/>
                  <a:pt x="46" y="6"/>
                  <a:pt x="44" y="7"/>
                </a:cubicBezTo>
                <a:cubicBezTo>
                  <a:pt x="43" y="8"/>
                  <a:pt x="40" y="6"/>
                  <a:pt x="40" y="7"/>
                </a:cubicBezTo>
                <a:cubicBezTo>
                  <a:pt x="40" y="8"/>
                  <a:pt x="37" y="7"/>
                  <a:pt x="35" y="6"/>
                </a:cubicBezTo>
                <a:cubicBezTo>
                  <a:pt x="33" y="5"/>
                  <a:pt x="30" y="7"/>
                  <a:pt x="29" y="5"/>
                </a:cubicBezTo>
                <a:cubicBezTo>
                  <a:pt x="28" y="4"/>
                  <a:pt x="20" y="4"/>
                  <a:pt x="17" y="4"/>
                </a:cubicBezTo>
                <a:cubicBezTo>
                  <a:pt x="14" y="4"/>
                  <a:pt x="14" y="5"/>
                  <a:pt x="13" y="6"/>
                </a:cubicBezTo>
                <a:cubicBezTo>
                  <a:pt x="11" y="8"/>
                  <a:pt x="10" y="7"/>
                  <a:pt x="9" y="7"/>
                </a:cubicBezTo>
                <a:cubicBezTo>
                  <a:pt x="9" y="8"/>
                  <a:pt x="9" y="9"/>
                  <a:pt x="9" y="10"/>
                </a:cubicBezTo>
                <a:cubicBezTo>
                  <a:pt x="10" y="10"/>
                  <a:pt x="13" y="15"/>
                  <a:pt x="12" y="16"/>
                </a:cubicBezTo>
                <a:cubicBezTo>
                  <a:pt x="11" y="18"/>
                  <a:pt x="10" y="18"/>
                  <a:pt x="9" y="19"/>
                </a:cubicBezTo>
                <a:cubicBezTo>
                  <a:pt x="8" y="20"/>
                  <a:pt x="3" y="25"/>
                  <a:pt x="3" y="25"/>
                </a:cubicBezTo>
                <a:cubicBezTo>
                  <a:pt x="3" y="26"/>
                  <a:pt x="4" y="29"/>
                  <a:pt x="3" y="30"/>
                </a:cubicBezTo>
                <a:cubicBezTo>
                  <a:pt x="2" y="31"/>
                  <a:pt x="0" y="34"/>
                  <a:pt x="0" y="35"/>
                </a:cubicBezTo>
                <a:cubicBezTo>
                  <a:pt x="0" y="36"/>
                  <a:pt x="2" y="38"/>
                  <a:pt x="3" y="38"/>
                </a:cubicBezTo>
                <a:cubicBezTo>
                  <a:pt x="4" y="39"/>
                  <a:pt x="4" y="39"/>
                  <a:pt x="4" y="39"/>
                </a:cubicBezTo>
                <a:cubicBezTo>
                  <a:pt x="5" y="39"/>
                  <a:pt x="6" y="39"/>
                  <a:pt x="7" y="39"/>
                </a:cubicBezTo>
                <a:cubicBezTo>
                  <a:pt x="8" y="39"/>
                  <a:pt x="12" y="40"/>
                  <a:pt x="14" y="40"/>
                </a:cubicBezTo>
                <a:cubicBezTo>
                  <a:pt x="15" y="40"/>
                  <a:pt x="17" y="41"/>
                  <a:pt x="18" y="41"/>
                </a:cubicBezTo>
                <a:cubicBezTo>
                  <a:pt x="18" y="42"/>
                  <a:pt x="20" y="42"/>
                  <a:pt x="21" y="41"/>
                </a:cubicBezTo>
                <a:cubicBezTo>
                  <a:pt x="22" y="40"/>
                  <a:pt x="23" y="40"/>
                  <a:pt x="24" y="40"/>
                </a:cubicBezTo>
                <a:cubicBezTo>
                  <a:pt x="25" y="40"/>
                  <a:pt x="27" y="39"/>
                  <a:pt x="28" y="38"/>
                </a:cubicBezTo>
                <a:cubicBezTo>
                  <a:pt x="29" y="37"/>
                  <a:pt x="35" y="36"/>
                  <a:pt x="36" y="35"/>
                </a:cubicBezTo>
                <a:cubicBezTo>
                  <a:pt x="38" y="35"/>
                  <a:pt x="40" y="38"/>
                  <a:pt x="42" y="38"/>
                </a:cubicBezTo>
                <a:cubicBezTo>
                  <a:pt x="43" y="38"/>
                  <a:pt x="46" y="39"/>
                  <a:pt x="47" y="42"/>
                </a:cubicBezTo>
                <a:cubicBezTo>
                  <a:pt x="48" y="45"/>
                  <a:pt x="50" y="48"/>
                  <a:pt x="51" y="49"/>
                </a:cubicBezTo>
                <a:cubicBezTo>
                  <a:pt x="52" y="50"/>
                  <a:pt x="53" y="53"/>
                  <a:pt x="53" y="53"/>
                </a:cubicBezTo>
                <a:cubicBezTo>
                  <a:pt x="53" y="54"/>
                  <a:pt x="50" y="53"/>
                  <a:pt x="48" y="53"/>
                </a:cubicBezTo>
                <a:cubicBezTo>
                  <a:pt x="46" y="52"/>
                  <a:pt x="45" y="54"/>
                  <a:pt x="45" y="56"/>
                </a:cubicBezTo>
                <a:cubicBezTo>
                  <a:pt x="45" y="57"/>
                  <a:pt x="42" y="61"/>
                  <a:pt x="41" y="62"/>
                </a:cubicBezTo>
                <a:cubicBezTo>
                  <a:pt x="41" y="63"/>
                  <a:pt x="43" y="63"/>
                  <a:pt x="44" y="64"/>
                </a:cubicBezTo>
                <a:cubicBezTo>
                  <a:pt x="45" y="64"/>
                  <a:pt x="47" y="62"/>
                  <a:pt x="48" y="62"/>
                </a:cubicBezTo>
                <a:cubicBezTo>
                  <a:pt x="48" y="62"/>
                  <a:pt x="49" y="63"/>
                  <a:pt x="50" y="64"/>
                </a:cubicBezTo>
                <a:cubicBezTo>
                  <a:pt x="50" y="61"/>
                  <a:pt x="51" y="61"/>
                  <a:pt x="54" y="59"/>
                </a:cubicBezTo>
                <a:cubicBezTo>
                  <a:pt x="56" y="56"/>
                  <a:pt x="57" y="52"/>
                  <a:pt x="59" y="52"/>
                </a:cubicBezTo>
                <a:cubicBezTo>
                  <a:pt x="62" y="51"/>
                  <a:pt x="63" y="50"/>
                  <a:pt x="67" y="51"/>
                </a:cubicBezTo>
                <a:cubicBezTo>
                  <a:pt x="71" y="51"/>
                  <a:pt x="65" y="54"/>
                  <a:pt x="68" y="55"/>
                </a:cubicBezTo>
                <a:cubicBezTo>
                  <a:pt x="70" y="56"/>
                  <a:pt x="79" y="55"/>
                  <a:pt x="79" y="57"/>
                </a:cubicBezTo>
                <a:cubicBezTo>
                  <a:pt x="79" y="59"/>
                  <a:pt x="70" y="61"/>
                  <a:pt x="70" y="62"/>
                </a:cubicBezTo>
                <a:cubicBezTo>
                  <a:pt x="70" y="63"/>
                  <a:pt x="75" y="64"/>
                  <a:pt x="77" y="65"/>
                </a:cubicBezTo>
                <a:cubicBezTo>
                  <a:pt x="78" y="66"/>
                  <a:pt x="76" y="69"/>
                  <a:pt x="77" y="70"/>
                </a:cubicBezTo>
                <a:cubicBezTo>
                  <a:pt x="78" y="71"/>
                  <a:pt x="80" y="70"/>
                  <a:pt x="83" y="69"/>
                </a:cubicBezTo>
                <a:cubicBezTo>
                  <a:pt x="85" y="67"/>
                  <a:pt x="87" y="68"/>
                  <a:pt x="89" y="66"/>
                </a:cubicBezTo>
                <a:cubicBezTo>
                  <a:pt x="92" y="64"/>
                  <a:pt x="98" y="66"/>
                  <a:pt x="98" y="65"/>
                </a:cubicBezTo>
                <a:cubicBezTo>
                  <a:pt x="99" y="64"/>
                  <a:pt x="97" y="62"/>
                  <a:pt x="91" y="63"/>
                </a:cubicBezTo>
                <a:cubicBezTo>
                  <a:pt x="86" y="63"/>
                  <a:pt x="86" y="58"/>
                  <a:pt x="86" y="57"/>
                </a:cubicBezTo>
                <a:cubicBezTo>
                  <a:pt x="86" y="56"/>
                  <a:pt x="91" y="52"/>
                  <a:pt x="95" y="52"/>
                </a:cubicBezTo>
                <a:cubicBezTo>
                  <a:pt x="98" y="51"/>
                  <a:pt x="100" y="51"/>
                  <a:pt x="103" y="49"/>
                </a:cubicBezTo>
                <a:cubicBezTo>
                  <a:pt x="105" y="49"/>
                  <a:pt x="107" y="48"/>
                  <a:pt x="109" y="48"/>
                </a:cubicBezTo>
                <a:cubicBezTo>
                  <a:pt x="109" y="46"/>
                  <a:pt x="108" y="44"/>
                  <a:pt x="109" y="4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7"/>
          <p:cNvSpPr/>
          <p:nvPr/>
        </p:nvSpPr>
        <p:spPr bwMode="auto">
          <a:xfrm>
            <a:off x="4668317" y="1897510"/>
            <a:ext cx="182563" cy="133350"/>
          </a:xfrm>
          <a:custGeom>
            <a:avLst/>
            <a:gdLst>
              <a:gd name="T0" fmla="*/ 60 w 64"/>
              <a:gd name="T1" fmla="*/ 23 h 47"/>
              <a:gd name="T2" fmla="*/ 56 w 64"/>
              <a:gd name="T3" fmla="*/ 19 h 47"/>
              <a:gd name="T4" fmla="*/ 53 w 64"/>
              <a:gd name="T5" fmla="*/ 15 h 47"/>
              <a:gd name="T6" fmla="*/ 52 w 64"/>
              <a:gd name="T7" fmla="*/ 10 h 47"/>
              <a:gd name="T8" fmla="*/ 52 w 64"/>
              <a:gd name="T9" fmla="*/ 6 h 47"/>
              <a:gd name="T10" fmla="*/ 45 w 64"/>
              <a:gd name="T11" fmla="*/ 4 h 47"/>
              <a:gd name="T12" fmla="*/ 42 w 64"/>
              <a:gd name="T13" fmla="*/ 4 h 47"/>
              <a:gd name="T14" fmla="*/ 38 w 64"/>
              <a:gd name="T15" fmla="*/ 2 h 47"/>
              <a:gd name="T16" fmla="*/ 35 w 64"/>
              <a:gd name="T17" fmla="*/ 1 h 47"/>
              <a:gd name="T18" fmla="*/ 34 w 64"/>
              <a:gd name="T19" fmla="*/ 0 h 47"/>
              <a:gd name="T20" fmla="*/ 32 w 64"/>
              <a:gd name="T21" fmla="*/ 1 h 47"/>
              <a:gd name="T22" fmla="*/ 29 w 64"/>
              <a:gd name="T23" fmla="*/ 4 h 47"/>
              <a:gd name="T24" fmla="*/ 25 w 64"/>
              <a:gd name="T25" fmla="*/ 4 h 47"/>
              <a:gd name="T26" fmla="*/ 23 w 64"/>
              <a:gd name="T27" fmla="*/ 8 h 47"/>
              <a:gd name="T28" fmla="*/ 22 w 64"/>
              <a:gd name="T29" fmla="*/ 11 h 47"/>
              <a:gd name="T30" fmla="*/ 20 w 64"/>
              <a:gd name="T31" fmla="*/ 12 h 47"/>
              <a:gd name="T32" fmla="*/ 16 w 64"/>
              <a:gd name="T33" fmla="*/ 16 h 47"/>
              <a:gd name="T34" fmla="*/ 15 w 64"/>
              <a:gd name="T35" fmla="*/ 19 h 47"/>
              <a:gd name="T36" fmla="*/ 11 w 64"/>
              <a:gd name="T37" fmla="*/ 20 h 47"/>
              <a:gd name="T38" fmla="*/ 7 w 64"/>
              <a:gd name="T39" fmla="*/ 22 h 47"/>
              <a:gd name="T40" fmla="*/ 2 w 64"/>
              <a:gd name="T41" fmla="*/ 22 h 47"/>
              <a:gd name="T42" fmla="*/ 2 w 64"/>
              <a:gd name="T43" fmla="*/ 22 h 47"/>
              <a:gd name="T44" fmla="*/ 3 w 64"/>
              <a:gd name="T45" fmla="*/ 28 h 47"/>
              <a:gd name="T46" fmla="*/ 4 w 64"/>
              <a:gd name="T47" fmla="*/ 33 h 47"/>
              <a:gd name="T48" fmla="*/ 0 w 64"/>
              <a:gd name="T49" fmla="*/ 37 h 47"/>
              <a:gd name="T50" fmla="*/ 2 w 64"/>
              <a:gd name="T51" fmla="*/ 40 h 47"/>
              <a:gd name="T52" fmla="*/ 2 w 64"/>
              <a:gd name="T53" fmla="*/ 44 h 47"/>
              <a:gd name="T54" fmla="*/ 6 w 64"/>
              <a:gd name="T55" fmla="*/ 43 h 47"/>
              <a:gd name="T56" fmla="*/ 10 w 64"/>
              <a:gd name="T57" fmla="*/ 41 h 47"/>
              <a:gd name="T58" fmla="*/ 22 w 64"/>
              <a:gd name="T59" fmla="*/ 42 h 47"/>
              <a:gd name="T60" fmla="*/ 28 w 64"/>
              <a:gd name="T61" fmla="*/ 43 h 47"/>
              <a:gd name="T62" fmla="*/ 33 w 64"/>
              <a:gd name="T63" fmla="*/ 44 h 47"/>
              <a:gd name="T64" fmla="*/ 37 w 64"/>
              <a:gd name="T65" fmla="*/ 44 h 47"/>
              <a:gd name="T66" fmla="*/ 42 w 64"/>
              <a:gd name="T67" fmla="*/ 46 h 47"/>
              <a:gd name="T68" fmla="*/ 48 w 64"/>
              <a:gd name="T69" fmla="*/ 46 h 47"/>
              <a:gd name="T70" fmla="*/ 49 w 64"/>
              <a:gd name="T71" fmla="*/ 44 h 47"/>
              <a:gd name="T72" fmla="*/ 53 w 64"/>
              <a:gd name="T73" fmla="*/ 39 h 47"/>
              <a:gd name="T74" fmla="*/ 58 w 64"/>
              <a:gd name="T75" fmla="*/ 38 h 47"/>
              <a:gd name="T76" fmla="*/ 57 w 64"/>
              <a:gd name="T77" fmla="*/ 36 h 47"/>
              <a:gd name="T78" fmla="*/ 56 w 64"/>
              <a:gd name="T79" fmla="*/ 29 h 47"/>
              <a:gd name="T80" fmla="*/ 61 w 64"/>
              <a:gd name="T81" fmla="*/ 30 h 47"/>
              <a:gd name="T82" fmla="*/ 64 w 64"/>
              <a:gd name="T83" fmla="*/ 27 h 47"/>
              <a:gd name="T84" fmla="*/ 60 w 64"/>
              <a:gd name="T8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47">
                <a:moveTo>
                  <a:pt x="60" y="23"/>
                </a:moveTo>
                <a:cubicBezTo>
                  <a:pt x="59" y="23"/>
                  <a:pt x="58" y="20"/>
                  <a:pt x="56" y="19"/>
                </a:cubicBezTo>
                <a:cubicBezTo>
                  <a:pt x="54" y="19"/>
                  <a:pt x="55" y="16"/>
                  <a:pt x="53" y="15"/>
                </a:cubicBezTo>
                <a:cubicBezTo>
                  <a:pt x="52" y="14"/>
                  <a:pt x="53" y="12"/>
                  <a:pt x="52" y="10"/>
                </a:cubicBezTo>
                <a:cubicBezTo>
                  <a:pt x="52" y="9"/>
                  <a:pt x="53" y="6"/>
                  <a:pt x="52" y="6"/>
                </a:cubicBezTo>
                <a:cubicBezTo>
                  <a:pt x="51" y="5"/>
                  <a:pt x="47" y="3"/>
                  <a:pt x="45" y="4"/>
                </a:cubicBezTo>
                <a:cubicBezTo>
                  <a:pt x="44" y="4"/>
                  <a:pt x="42" y="5"/>
                  <a:pt x="42" y="4"/>
                </a:cubicBezTo>
                <a:cubicBezTo>
                  <a:pt x="41" y="2"/>
                  <a:pt x="40" y="2"/>
                  <a:pt x="38" y="2"/>
                </a:cubicBezTo>
                <a:cubicBezTo>
                  <a:pt x="37" y="2"/>
                  <a:pt x="35" y="2"/>
                  <a:pt x="35" y="1"/>
                </a:cubicBezTo>
                <a:cubicBezTo>
                  <a:pt x="34" y="1"/>
                  <a:pt x="34" y="1"/>
                  <a:pt x="34" y="0"/>
                </a:cubicBezTo>
                <a:cubicBezTo>
                  <a:pt x="34" y="1"/>
                  <a:pt x="33" y="1"/>
                  <a:pt x="32" y="1"/>
                </a:cubicBezTo>
                <a:cubicBezTo>
                  <a:pt x="31" y="2"/>
                  <a:pt x="31" y="4"/>
                  <a:pt x="29" y="4"/>
                </a:cubicBezTo>
                <a:cubicBezTo>
                  <a:pt x="28" y="4"/>
                  <a:pt x="26" y="3"/>
                  <a:pt x="25" y="4"/>
                </a:cubicBezTo>
                <a:cubicBezTo>
                  <a:pt x="23" y="6"/>
                  <a:pt x="23" y="7"/>
                  <a:pt x="23" y="8"/>
                </a:cubicBezTo>
                <a:cubicBezTo>
                  <a:pt x="23" y="9"/>
                  <a:pt x="23" y="11"/>
                  <a:pt x="22" y="11"/>
                </a:cubicBezTo>
                <a:cubicBezTo>
                  <a:pt x="21" y="11"/>
                  <a:pt x="21" y="12"/>
                  <a:pt x="20" y="12"/>
                </a:cubicBezTo>
                <a:cubicBezTo>
                  <a:pt x="19" y="13"/>
                  <a:pt x="17" y="15"/>
                  <a:pt x="16" y="16"/>
                </a:cubicBezTo>
                <a:cubicBezTo>
                  <a:pt x="16" y="17"/>
                  <a:pt x="16" y="19"/>
                  <a:pt x="15" y="19"/>
                </a:cubicBezTo>
                <a:cubicBezTo>
                  <a:pt x="15" y="19"/>
                  <a:pt x="12" y="19"/>
                  <a:pt x="11" y="20"/>
                </a:cubicBezTo>
                <a:cubicBezTo>
                  <a:pt x="10" y="21"/>
                  <a:pt x="9" y="22"/>
                  <a:pt x="7" y="22"/>
                </a:cubicBezTo>
                <a:cubicBezTo>
                  <a:pt x="7" y="22"/>
                  <a:pt x="4" y="22"/>
                  <a:pt x="2" y="22"/>
                </a:cubicBezTo>
                <a:cubicBezTo>
                  <a:pt x="2" y="22"/>
                  <a:pt x="2" y="22"/>
                  <a:pt x="2" y="22"/>
                </a:cubicBezTo>
                <a:cubicBezTo>
                  <a:pt x="2" y="24"/>
                  <a:pt x="2" y="26"/>
                  <a:pt x="3" y="28"/>
                </a:cubicBezTo>
                <a:cubicBezTo>
                  <a:pt x="5" y="29"/>
                  <a:pt x="5" y="33"/>
                  <a:pt x="4" y="33"/>
                </a:cubicBezTo>
                <a:cubicBezTo>
                  <a:pt x="2" y="34"/>
                  <a:pt x="0" y="36"/>
                  <a:pt x="0" y="37"/>
                </a:cubicBezTo>
                <a:cubicBezTo>
                  <a:pt x="0" y="38"/>
                  <a:pt x="2" y="39"/>
                  <a:pt x="2" y="40"/>
                </a:cubicBezTo>
                <a:cubicBezTo>
                  <a:pt x="2" y="41"/>
                  <a:pt x="2" y="43"/>
                  <a:pt x="2" y="44"/>
                </a:cubicBezTo>
                <a:cubicBezTo>
                  <a:pt x="3" y="44"/>
                  <a:pt x="4" y="45"/>
                  <a:pt x="6" y="43"/>
                </a:cubicBezTo>
                <a:cubicBezTo>
                  <a:pt x="7" y="42"/>
                  <a:pt x="7" y="41"/>
                  <a:pt x="10" y="41"/>
                </a:cubicBezTo>
                <a:cubicBezTo>
                  <a:pt x="13" y="41"/>
                  <a:pt x="21" y="41"/>
                  <a:pt x="22" y="42"/>
                </a:cubicBezTo>
                <a:cubicBezTo>
                  <a:pt x="23" y="44"/>
                  <a:pt x="26" y="42"/>
                  <a:pt x="28" y="43"/>
                </a:cubicBezTo>
                <a:cubicBezTo>
                  <a:pt x="30" y="44"/>
                  <a:pt x="33" y="45"/>
                  <a:pt x="33" y="44"/>
                </a:cubicBezTo>
                <a:cubicBezTo>
                  <a:pt x="33" y="43"/>
                  <a:pt x="36" y="45"/>
                  <a:pt x="37" y="44"/>
                </a:cubicBezTo>
                <a:cubicBezTo>
                  <a:pt x="39" y="43"/>
                  <a:pt x="41" y="46"/>
                  <a:pt x="42" y="46"/>
                </a:cubicBezTo>
                <a:cubicBezTo>
                  <a:pt x="43" y="45"/>
                  <a:pt x="47" y="45"/>
                  <a:pt x="48" y="46"/>
                </a:cubicBezTo>
                <a:cubicBezTo>
                  <a:pt x="49" y="47"/>
                  <a:pt x="49" y="45"/>
                  <a:pt x="49" y="44"/>
                </a:cubicBezTo>
                <a:cubicBezTo>
                  <a:pt x="49" y="43"/>
                  <a:pt x="53" y="39"/>
                  <a:pt x="53" y="39"/>
                </a:cubicBezTo>
                <a:cubicBezTo>
                  <a:pt x="53" y="39"/>
                  <a:pt x="56" y="39"/>
                  <a:pt x="58" y="38"/>
                </a:cubicBezTo>
                <a:cubicBezTo>
                  <a:pt x="57" y="38"/>
                  <a:pt x="57" y="37"/>
                  <a:pt x="57" y="36"/>
                </a:cubicBezTo>
                <a:cubicBezTo>
                  <a:pt x="56" y="32"/>
                  <a:pt x="55" y="30"/>
                  <a:pt x="56" y="29"/>
                </a:cubicBezTo>
                <a:cubicBezTo>
                  <a:pt x="57" y="28"/>
                  <a:pt x="59" y="31"/>
                  <a:pt x="61" y="30"/>
                </a:cubicBezTo>
                <a:cubicBezTo>
                  <a:pt x="62" y="29"/>
                  <a:pt x="64" y="28"/>
                  <a:pt x="64" y="27"/>
                </a:cubicBezTo>
                <a:cubicBezTo>
                  <a:pt x="64" y="25"/>
                  <a:pt x="62" y="24"/>
                  <a:pt x="60"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8"/>
          <p:cNvSpPr/>
          <p:nvPr/>
        </p:nvSpPr>
        <p:spPr bwMode="auto">
          <a:xfrm>
            <a:off x="4620692" y="1845123"/>
            <a:ext cx="144463" cy="69850"/>
          </a:xfrm>
          <a:custGeom>
            <a:avLst/>
            <a:gdLst>
              <a:gd name="T0" fmla="*/ 18 w 51"/>
              <a:gd name="T1" fmla="*/ 17 h 24"/>
              <a:gd name="T2" fmla="*/ 26 w 51"/>
              <a:gd name="T3" fmla="*/ 17 h 24"/>
              <a:gd name="T4" fmla="*/ 30 w 51"/>
              <a:gd name="T5" fmla="*/ 18 h 24"/>
              <a:gd name="T6" fmla="*/ 37 w 51"/>
              <a:gd name="T7" fmla="*/ 22 h 24"/>
              <a:gd name="T8" fmla="*/ 40 w 51"/>
              <a:gd name="T9" fmla="*/ 24 h 24"/>
              <a:gd name="T10" fmla="*/ 42 w 51"/>
              <a:gd name="T11" fmla="*/ 22 h 24"/>
              <a:gd name="T12" fmla="*/ 46 w 51"/>
              <a:gd name="T13" fmla="*/ 22 h 24"/>
              <a:gd name="T14" fmla="*/ 49 w 51"/>
              <a:gd name="T15" fmla="*/ 19 h 24"/>
              <a:gd name="T16" fmla="*/ 51 w 51"/>
              <a:gd name="T17" fmla="*/ 18 h 24"/>
              <a:gd name="T18" fmla="*/ 50 w 51"/>
              <a:gd name="T19" fmla="*/ 14 h 24"/>
              <a:gd name="T20" fmla="*/ 48 w 51"/>
              <a:gd name="T21" fmla="*/ 10 h 24"/>
              <a:gd name="T22" fmla="*/ 47 w 51"/>
              <a:gd name="T23" fmla="*/ 6 h 24"/>
              <a:gd name="T24" fmla="*/ 46 w 51"/>
              <a:gd name="T25" fmla="*/ 5 h 24"/>
              <a:gd name="T26" fmla="*/ 39 w 51"/>
              <a:gd name="T27" fmla="*/ 4 h 24"/>
              <a:gd name="T28" fmla="*/ 32 w 51"/>
              <a:gd name="T29" fmla="*/ 0 h 24"/>
              <a:gd name="T30" fmla="*/ 25 w 51"/>
              <a:gd name="T31" fmla="*/ 0 h 24"/>
              <a:gd name="T32" fmla="*/ 24 w 51"/>
              <a:gd name="T33" fmla="*/ 7 h 24"/>
              <a:gd name="T34" fmla="*/ 19 w 51"/>
              <a:gd name="T35" fmla="*/ 10 h 24"/>
              <a:gd name="T36" fmla="*/ 12 w 51"/>
              <a:gd name="T37" fmla="*/ 3 h 24"/>
              <a:gd name="T38" fmla="*/ 6 w 51"/>
              <a:gd name="T39" fmla="*/ 6 h 24"/>
              <a:gd name="T40" fmla="*/ 3 w 51"/>
              <a:gd name="T41" fmla="*/ 11 h 24"/>
              <a:gd name="T42" fmla="*/ 2 w 51"/>
              <a:gd name="T43" fmla="*/ 18 h 24"/>
              <a:gd name="T44" fmla="*/ 2 w 51"/>
              <a:gd name="T45" fmla="*/ 18 h 24"/>
              <a:gd name="T46" fmla="*/ 8 w 51"/>
              <a:gd name="T47" fmla="*/ 17 h 24"/>
              <a:gd name="T48" fmla="*/ 18 w 51"/>
              <a:gd name="T4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24">
                <a:moveTo>
                  <a:pt x="18" y="17"/>
                </a:moveTo>
                <a:cubicBezTo>
                  <a:pt x="19" y="17"/>
                  <a:pt x="24" y="18"/>
                  <a:pt x="26" y="17"/>
                </a:cubicBezTo>
                <a:cubicBezTo>
                  <a:pt x="29" y="16"/>
                  <a:pt x="29" y="18"/>
                  <a:pt x="30" y="18"/>
                </a:cubicBezTo>
                <a:cubicBezTo>
                  <a:pt x="32" y="18"/>
                  <a:pt x="35" y="20"/>
                  <a:pt x="37" y="22"/>
                </a:cubicBezTo>
                <a:cubicBezTo>
                  <a:pt x="38" y="22"/>
                  <a:pt x="39" y="23"/>
                  <a:pt x="40" y="24"/>
                </a:cubicBezTo>
                <a:cubicBezTo>
                  <a:pt x="41" y="23"/>
                  <a:pt x="41" y="23"/>
                  <a:pt x="42" y="22"/>
                </a:cubicBezTo>
                <a:cubicBezTo>
                  <a:pt x="43" y="21"/>
                  <a:pt x="45" y="22"/>
                  <a:pt x="46" y="22"/>
                </a:cubicBezTo>
                <a:cubicBezTo>
                  <a:pt x="48" y="22"/>
                  <a:pt x="48" y="20"/>
                  <a:pt x="49" y="19"/>
                </a:cubicBezTo>
                <a:cubicBezTo>
                  <a:pt x="50" y="19"/>
                  <a:pt x="51" y="19"/>
                  <a:pt x="51" y="18"/>
                </a:cubicBezTo>
                <a:cubicBezTo>
                  <a:pt x="51" y="17"/>
                  <a:pt x="51" y="15"/>
                  <a:pt x="50" y="14"/>
                </a:cubicBezTo>
                <a:cubicBezTo>
                  <a:pt x="49" y="13"/>
                  <a:pt x="47" y="11"/>
                  <a:pt x="48" y="10"/>
                </a:cubicBezTo>
                <a:cubicBezTo>
                  <a:pt x="48" y="9"/>
                  <a:pt x="48" y="8"/>
                  <a:pt x="47" y="6"/>
                </a:cubicBezTo>
                <a:cubicBezTo>
                  <a:pt x="46" y="6"/>
                  <a:pt x="46" y="5"/>
                  <a:pt x="46" y="5"/>
                </a:cubicBezTo>
                <a:cubicBezTo>
                  <a:pt x="43" y="4"/>
                  <a:pt x="40" y="4"/>
                  <a:pt x="39" y="4"/>
                </a:cubicBezTo>
                <a:cubicBezTo>
                  <a:pt x="38" y="5"/>
                  <a:pt x="33" y="1"/>
                  <a:pt x="32" y="0"/>
                </a:cubicBezTo>
                <a:cubicBezTo>
                  <a:pt x="32" y="0"/>
                  <a:pt x="28" y="0"/>
                  <a:pt x="25" y="0"/>
                </a:cubicBezTo>
                <a:cubicBezTo>
                  <a:pt x="23" y="2"/>
                  <a:pt x="24" y="4"/>
                  <a:pt x="24" y="7"/>
                </a:cubicBezTo>
                <a:cubicBezTo>
                  <a:pt x="24" y="10"/>
                  <a:pt x="20" y="10"/>
                  <a:pt x="19" y="10"/>
                </a:cubicBezTo>
                <a:cubicBezTo>
                  <a:pt x="17" y="10"/>
                  <a:pt x="13" y="4"/>
                  <a:pt x="12" y="3"/>
                </a:cubicBezTo>
                <a:cubicBezTo>
                  <a:pt x="11" y="1"/>
                  <a:pt x="8" y="4"/>
                  <a:pt x="6" y="6"/>
                </a:cubicBezTo>
                <a:cubicBezTo>
                  <a:pt x="3" y="7"/>
                  <a:pt x="5" y="10"/>
                  <a:pt x="3" y="11"/>
                </a:cubicBezTo>
                <a:cubicBezTo>
                  <a:pt x="1" y="12"/>
                  <a:pt x="0" y="15"/>
                  <a:pt x="2" y="18"/>
                </a:cubicBezTo>
                <a:cubicBezTo>
                  <a:pt x="2" y="18"/>
                  <a:pt x="2" y="18"/>
                  <a:pt x="2" y="18"/>
                </a:cubicBezTo>
                <a:cubicBezTo>
                  <a:pt x="4" y="18"/>
                  <a:pt x="6" y="18"/>
                  <a:pt x="8" y="17"/>
                </a:cubicBezTo>
                <a:cubicBezTo>
                  <a:pt x="10" y="15"/>
                  <a:pt x="16" y="17"/>
                  <a:pt x="18"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9"/>
          <p:cNvSpPr/>
          <p:nvPr/>
        </p:nvSpPr>
        <p:spPr bwMode="auto">
          <a:xfrm>
            <a:off x="4620692" y="1887985"/>
            <a:ext cx="112713" cy="71438"/>
          </a:xfrm>
          <a:custGeom>
            <a:avLst/>
            <a:gdLst>
              <a:gd name="T0" fmla="*/ 6 w 40"/>
              <a:gd name="T1" fmla="*/ 13 h 25"/>
              <a:gd name="T2" fmla="*/ 10 w 40"/>
              <a:gd name="T3" fmla="*/ 14 h 25"/>
              <a:gd name="T4" fmla="*/ 14 w 40"/>
              <a:gd name="T5" fmla="*/ 17 h 25"/>
              <a:gd name="T6" fmla="*/ 14 w 40"/>
              <a:gd name="T7" fmla="*/ 21 h 25"/>
              <a:gd name="T8" fmla="*/ 19 w 40"/>
              <a:gd name="T9" fmla="*/ 25 h 25"/>
              <a:gd name="T10" fmla="*/ 24 w 40"/>
              <a:gd name="T11" fmla="*/ 25 h 25"/>
              <a:gd name="T12" fmla="*/ 28 w 40"/>
              <a:gd name="T13" fmla="*/ 23 h 25"/>
              <a:gd name="T14" fmla="*/ 32 w 40"/>
              <a:gd name="T15" fmla="*/ 22 h 25"/>
              <a:gd name="T16" fmla="*/ 33 w 40"/>
              <a:gd name="T17" fmla="*/ 19 h 25"/>
              <a:gd name="T18" fmla="*/ 37 w 40"/>
              <a:gd name="T19" fmla="*/ 15 h 25"/>
              <a:gd name="T20" fmla="*/ 39 w 40"/>
              <a:gd name="T21" fmla="*/ 14 h 25"/>
              <a:gd name="T22" fmla="*/ 40 w 40"/>
              <a:gd name="T23" fmla="*/ 11 h 25"/>
              <a:gd name="T24" fmla="*/ 40 w 40"/>
              <a:gd name="T25" fmla="*/ 9 h 25"/>
              <a:gd name="T26" fmla="*/ 37 w 40"/>
              <a:gd name="T27" fmla="*/ 7 h 25"/>
              <a:gd name="T28" fmla="*/ 30 w 40"/>
              <a:gd name="T29" fmla="*/ 3 h 25"/>
              <a:gd name="T30" fmla="*/ 26 w 40"/>
              <a:gd name="T31" fmla="*/ 2 h 25"/>
              <a:gd name="T32" fmla="*/ 18 w 40"/>
              <a:gd name="T33" fmla="*/ 2 h 25"/>
              <a:gd name="T34" fmla="*/ 8 w 40"/>
              <a:gd name="T35" fmla="*/ 2 h 25"/>
              <a:gd name="T36" fmla="*/ 2 w 40"/>
              <a:gd name="T37" fmla="*/ 3 h 25"/>
              <a:gd name="T38" fmla="*/ 2 w 40"/>
              <a:gd name="T39" fmla="*/ 11 h 25"/>
              <a:gd name="T40" fmla="*/ 2 w 40"/>
              <a:gd name="T41" fmla="*/ 12 h 25"/>
              <a:gd name="T42" fmla="*/ 6 w 40"/>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5">
                <a:moveTo>
                  <a:pt x="6" y="13"/>
                </a:moveTo>
                <a:cubicBezTo>
                  <a:pt x="7" y="14"/>
                  <a:pt x="9" y="15"/>
                  <a:pt x="10" y="14"/>
                </a:cubicBezTo>
                <a:cubicBezTo>
                  <a:pt x="11" y="14"/>
                  <a:pt x="14" y="15"/>
                  <a:pt x="14" y="17"/>
                </a:cubicBezTo>
                <a:cubicBezTo>
                  <a:pt x="14" y="18"/>
                  <a:pt x="13" y="21"/>
                  <a:pt x="14" y="21"/>
                </a:cubicBezTo>
                <a:cubicBezTo>
                  <a:pt x="15" y="21"/>
                  <a:pt x="19" y="23"/>
                  <a:pt x="19" y="25"/>
                </a:cubicBezTo>
                <a:cubicBezTo>
                  <a:pt x="21" y="25"/>
                  <a:pt x="24" y="25"/>
                  <a:pt x="24" y="25"/>
                </a:cubicBezTo>
                <a:cubicBezTo>
                  <a:pt x="26" y="25"/>
                  <a:pt x="27" y="24"/>
                  <a:pt x="28" y="23"/>
                </a:cubicBezTo>
                <a:cubicBezTo>
                  <a:pt x="29" y="22"/>
                  <a:pt x="32" y="22"/>
                  <a:pt x="32" y="22"/>
                </a:cubicBezTo>
                <a:cubicBezTo>
                  <a:pt x="33" y="22"/>
                  <a:pt x="33" y="20"/>
                  <a:pt x="33" y="19"/>
                </a:cubicBezTo>
                <a:cubicBezTo>
                  <a:pt x="34" y="18"/>
                  <a:pt x="36" y="16"/>
                  <a:pt x="37" y="15"/>
                </a:cubicBezTo>
                <a:cubicBezTo>
                  <a:pt x="38" y="15"/>
                  <a:pt x="38" y="14"/>
                  <a:pt x="39" y="14"/>
                </a:cubicBezTo>
                <a:cubicBezTo>
                  <a:pt x="40" y="14"/>
                  <a:pt x="40" y="12"/>
                  <a:pt x="40" y="11"/>
                </a:cubicBezTo>
                <a:cubicBezTo>
                  <a:pt x="40" y="10"/>
                  <a:pt x="40" y="10"/>
                  <a:pt x="40" y="9"/>
                </a:cubicBezTo>
                <a:cubicBezTo>
                  <a:pt x="39" y="8"/>
                  <a:pt x="38" y="7"/>
                  <a:pt x="37" y="7"/>
                </a:cubicBezTo>
                <a:cubicBezTo>
                  <a:pt x="35" y="5"/>
                  <a:pt x="32" y="3"/>
                  <a:pt x="30" y="3"/>
                </a:cubicBezTo>
                <a:cubicBezTo>
                  <a:pt x="29" y="3"/>
                  <a:pt x="29" y="1"/>
                  <a:pt x="26" y="2"/>
                </a:cubicBezTo>
                <a:cubicBezTo>
                  <a:pt x="24" y="3"/>
                  <a:pt x="19" y="2"/>
                  <a:pt x="18" y="2"/>
                </a:cubicBezTo>
                <a:cubicBezTo>
                  <a:pt x="16" y="2"/>
                  <a:pt x="10" y="0"/>
                  <a:pt x="8" y="2"/>
                </a:cubicBezTo>
                <a:cubicBezTo>
                  <a:pt x="6" y="3"/>
                  <a:pt x="4" y="3"/>
                  <a:pt x="2" y="3"/>
                </a:cubicBezTo>
                <a:cubicBezTo>
                  <a:pt x="4" y="6"/>
                  <a:pt x="3" y="9"/>
                  <a:pt x="2" y="11"/>
                </a:cubicBezTo>
                <a:cubicBezTo>
                  <a:pt x="0" y="12"/>
                  <a:pt x="1" y="12"/>
                  <a:pt x="2" y="12"/>
                </a:cubicBezTo>
                <a:cubicBezTo>
                  <a:pt x="4" y="12"/>
                  <a:pt x="5" y="12"/>
                  <a:pt x="6" y="1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0"/>
          <p:cNvSpPr/>
          <p:nvPr/>
        </p:nvSpPr>
        <p:spPr bwMode="auto">
          <a:xfrm>
            <a:off x="4341292" y="2124523"/>
            <a:ext cx="87313" cy="49213"/>
          </a:xfrm>
          <a:custGeom>
            <a:avLst/>
            <a:gdLst>
              <a:gd name="T0" fmla="*/ 28 w 31"/>
              <a:gd name="T1" fmla="*/ 7 h 17"/>
              <a:gd name="T2" fmla="*/ 24 w 31"/>
              <a:gd name="T3" fmla="*/ 5 h 17"/>
              <a:gd name="T4" fmla="*/ 24 w 31"/>
              <a:gd name="T5" fmla="*/ 2 h 17"/>
              <a:gd name="T6" fmla="*/ 20 w 31"/>
              <a:gd name="T7" fmla="*/ 0 h 17"/>
              <a:gd name="T8" fmla="*/ 16 w 31"/>
              <a:gd name="T9" fmla="*/ 0 h 17"/>
              <a:gd name="T10" fmla="*/ 10 w 31"/>
              <a:gd name="T11" fmla="*/ 1 h 17"/>
              <a:gd name="T12" fmla="*/ 9 w 31"/>
              <a:gd name="T13" fmla="*/ 2 h 17"/>
              <a:gd name="T14" fmla="*/ 5 w 31"/>
              <a:gd name="T15" fmla="*/ 5 h 17"/>
              <a:gd name="T16" fmla="*/ 1 w 31"/>
              <a:gd name="T17" fmla="*/ 10 h 17"/>
              <a:gd name="T18" fmla="*/ 2 w 31"/>
              <a:gd name="T19" fmla="*/ 12 h 17"/>
              <a:gd name="T20" fmla="*/ 5 w 31"/>
              <a:gd name="T21" fmla="*/ 13 h 17"/>
              <a:gd name="T22" fmla="*/ 6 w 31"/>
              <a:gd name="T23" fmla="*/ 16 h 17"/>
              <a:gd name="T24" fmla="*/ 6 w 31"/>
              <a:gd name="T25" fmla="*/ 16 h 17"/>
              <a:gd name="T26" fmla="*/ 12 w 31"/>
              <a:gd name="T27" fmla="*/ 16 h 17"/>
              <a:gd name="T28" fmla="*/ 15 w 31"/>
              <a:gd name="T29" fmla="*/ 11 h 17"/>
              <a:gd name="T30" fmla="*/ 19 w 31"/>
              <a:gd name="T31" fmla="*/ 16 h 17"/>
              <a:gd name="T32" fmla="*/ 21 w 31"/>
              <a:gd name="T33" fmla="*/ 13 h 17"/>
              <a:gd name="T34" fmla="*/ 23 w 31"/>
              <a:gd name="T35" fmla="*/ 12 h 17"/>
              <a:gd name="T36" fmla="*/ 27 w 31"/>
              <a:gd name="T37" fmla="*/ 11 h 17"/>
              <a:gd name="T38" fmla="*/ 29 w 31"/>
              <a:gd name="T39" fmla="*/ 10 h 17"/>
              <a:gd name="T40" fmla="*/ 30 w 31"/>
              <a:gd name="T41" fmla="*/ 8 h 17"/>
              <a:gd name="T42" fmla="*/ 31 w 31"/>
              <a:gd name="T43" fmla="*/ 7 h 17"/>
              <a:gd name="T44" fmla="*/ 28 w 31"/>
              <a:gd name="T4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7">
                <a:moveTo>
                  <a:pt x="28" y="7"/>
                </a:moveTo>
                <a:cubicBezTo>
                  <a:pt x="26" y="7"/>
                  <a:pt x="24" y="6"/>
                  <a:pt x="24" y="5"/>
                </a:cubicBezTo>
                <a:cubicBezTo>
                  <a:pt x="24" y="4"/>
                  <a:pt x="24" y="3"/>
                  <a:pt x="24" y="2"/>
                </a:cubicBezTo>
                <a:cubicBezTo>
                  <a:pt x="23" y="1"/>
                  <a:pt x="21" y="1"/>
                  <a:pt x="20" y="0"/>
                </a:cubicBezTo>
                <a:cubicBezTo>
                  <a:pt x="18" y="0"/>
                  <a:pt x="17" y="0"/>
                  <a:pt x="16" y="0"/>
                </a:cubicBezTo>
                <a:cubicBezTo>
                  <a:pt x="15" y="1"/>
                  <a:pt x="12" y="1"/>
                  <a:pt x="10" y="1"/>
                </a:cubicBezTo>
                <a:cubicBezTo>
                  <a:pt x="10" y="1"/>
                  <a:pt x="9" y="2"/>
                  <a:pt x="9" y="2"/>
                </a:cubicBezTo>
                <a:cubicBezTo>
                  <a:pt x="7" y="2"/>
                  <a:pt x="6" y="3"/>
                  <a:pt x="5" y="5"/>
                </a:cubicBezTo>
                <a:cubicBezTo>
                  <a:pt x="5" y="6"/>
                  <a:pt x="2" y="7"/>
                  <a:pt x="1" y="10"/>
                </a:cubicBezTo>
                <a:cubicBezTo>
                  <a:pt x="0" y="13"/>
                  <a:pt x="0" y="14"/>
                  <a:pt x="2" y="12"/>
                </a:cubicBezTo>
                <a:cubicBezTo>
                  <a:pt x="3" y="11"/>
                  <a:pt x="5" y="11"/>
                  <a:pt x="5" y="13"/>
                </a:cubicBezTo>
                <a:cubicBezTo>
                  <a:pt x="5" y="14"/>
                  <a:pt x="7" y="14"/>
                  <a:pt x="6" y="16"/>
                </a:cubicBezTo>
                <a:cubicBezTo>
                  <a:pt x="6" y="16"/>
                  <a:pt x="6" y="16"/>
                  <a:pt x="6" y="16"/>
                </a:cubicBezTo>
                <a:cubicBezTo>
                  <a:pt x="8" y="16"/>
                  <a:pt x="11" y="16"/>
                  <a:pt x="12" y="16"/>
                </a:cubicBezTo>
                <a:cubicBezTo>
                  <a:pt x="13" y="16"/>
                  <a:pt x="15" y="11"/>
                  <a:pt x="15" y="11"/>
                </a:cubicBezTo>
                <a:cubicBezTo>
                  <a:pt x="16" y="10"/>
                  <a:pt x="18" y="14"/>
                  <a:pt x="19" y="16"/>
                </a:cubicBezTo>
                <a:cubicBezTo>
                  <a:pt x="21" y="17"/>
                  <a:pt x="21" y="14"/>
                  <a:pt x="21" y="13"/>
                </a:cubicBezTo>
                <a:cubicBezTo>
                  <a:pt x="21" y="12"/>
                  <a:pt x="22" y="11"/>
                  <a:pt x="23" y="12"/>
                </a:cubicBezTo>
                <a:cubicBezTo>
                  <a:pt x="25" y="12"/>
                  <a:pt x="27" y="12"/>
                  <a:pt x="27" y="11"/>
                </a:cubicBezTo>
                <a:cubicBezTo>
                  <a:pt x="27" y="9"/>
                  <a:pt x="28" y="10"/>
                  <a:pt x="29" y="10"/>
                </a:cubicBezTo>
                <a:cubicBezTo>
                  <a:pt x="30" y="10"/>
                  <a:pt x="30" y="8"/>
                  <a:pt x="30" y="8"/>
                </a:cubicBezTo>
                <a:cubicBezTo>
                  <a:pt x="31" y="7"/>
                  <a:pt x="31" y="7"/>
                  <a:pt x="31" y="7"/>
                </a:cubicBezTo>
                <a:cubicBezTo>
                  <a:pt x="30" y="7"/>
                  <a:pt x="29" y="6"/>
                  <a:pt x="28"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1"/>
          <p:cNvSpPr/>
          <p:nvPr/>
        </p:nvSpPr>
        <p:spPr bwMode="auto">
          <a:xfrm>
            <a:off x="4338117" y="1937198"/>
            <a:ext cx="176213" cy="198438"/>
          </a:xfrm>
          <a:custGeom>
            <a:avLst/>
            <a:gdLst>
              <a:gd name="T0" fmla="*/ 8 w 62"/>
              <a:gd name="T1" fmla="*/ 18 h 70"/>
              <a:gd name="T2" fmla="*/ 5 w 62"/>
              <a:gd name="T3" fmla="*/ 21 h 70"/>
              <a:gd name="T4" fmla="*/ 7 w 62"/>
              <a:gd name="T5" fmla="*/ 25 h 70"/>
              <a:gd name="T6" fmla="*/ 6 w 62"/>
              <a:gd name="T7" fmla="*/ 27 h 70"/>
              <a:gd name="T8" fmla="*/ 2 w 62"/>
              <a:gd name="T9" fmla="*/ 29 h 70"/>
              <a:gd name="T10" fmla="*/ 1 w 62"/>
              <a:gd name="T11" fmla="*/ 32 h 70"/>
              <a:gd name="T12" fmla="*/ 0 w 62"/>
              <a:gd name="T13" fmla="*/ 38 h 70"/>
              <a:gd name="T14" fmla="*/ 2 w 62"/>
              <a:gd name="T15" fmla="*/ 42 h 70"/>
              <a:gd name="T16" fmla="*/ 1 w 62"/>
              <a:gd name="T17" fmla="*/ 45 h 70"/>
              <a:gd name="T18" fmla="*/ 3 w 62"/>
              <a:gd name="T19" fmla="*/ 50 h 70"/>
              <a:gd name="T20" fmla="*/ 5 w 62"/>
              <a:gd name="T21" fmla="*/ 51 h 70"/>
              <a:gd name="T22" fmla="*/ 9 w 62"/>
              <a:gd name="T23" fmla="*/ 53 h 70"/>
              <a:gd name="T24" fmla="*/ 13 w 62"/>
              <a:gd name="T25" fmla="*/ 55 h 70"/>
              <a:gd name="T26" fmla="*/ 14 w 62"/>
              <a:gd name="T27" fmla="*/ 57 h 70"/>
              <a:gd name="T28" fmla="*/ 11 w 62"/>
              <a:gd name="T29" fmla="*/ 63 h 70"/>
              <a:gd name="T30" fmla="*/ 11 w 62"/>
              <a:gd name="T31" fmla="*/ 67 h 70"/>
              <a:gd name="T32" fmla="*/ 17 w 62"/>
              <a:gd name="T33" fmla="*/ 66 h 70"/>
              <a:gd name="T34" fmla="*/ 21 w 62"/>
              <a:gd name="T35" fmla="*/ 66 h 70"/>
              <a:gd name="T36" fmla="*/ 25 w 62"/>
              <a:gd name="T37" fmla="*/ 68 h 70"/>
              <a:gd name="T38" fmla="*/ 26 w 62"/>
              <a:gd name="T39" fmla="*/ 67 h 70"/>
              <a:gd name="T40" fmla="*/ 30 w 62"/>
              <a:gd name="T41" fmla="*/ 68 h 70"/>
              <a:gd name="T42" fmla="*/ 34 w 62"/>
              <a:gd name="T43" fmla="*/ 68 h 70"/>
              <a:gd name="T44" fmla="*/ 38 w 62"/>
              <a:gd name="T45" fmla="*/ 67 h 70"/>
              <a:gd name="T46" fmla="*/ 45 w 62"/>
              <a:gd name="T47" fmla="*/ 66 h 70"/>
              <a:gd name="T48" fmla="*/ 48 w 62"/>
              <a:gd name="T49" fmla="*/ 64 h 70"/>
              <a:gd name="T50" fmla="*/ 51 w 62"/>
              <a:gd name="T51" fmla="*/ 60 h 70"/>
              <a:gd name="T52" fmla="*/ 54 w 62"/>
              <a:gd name="T53" fmla="*/ 57 h 70"/>
              <a:gd name="T54" fmla="*/ 47 w 62"/>
              <a:gd name="T55" fmla="*/ 51 h 70"/>
              <a:gd name="T56" fmla="*/ 45 w 62"/>
              <a:gd name="T57" fmla="*/ 46 h 70"/>
              <a:gd name="T58" fmla="*/ 44 w 62"/>
              <a:gd name="T59" fmla="*/ 42 h 70"/>
              <a:gd name="T60" fmla="*/ 52 w 62"/>
              <a:gd name="T61" fmla="*/ 39 h 70"/>
              <a:gd name="T62" fmla="*/ 57 w 62"/>
              <a:gd name="T63" fmla="*/ 37 h 70"/>
              <a:gd name="T64" fmla="*/ 61 w 62"/>
              <a:gd name="T65" fmla="*/ 36 h 70"/>
              <a:gd name="T66" fmla="*/ 61 w 62"/>
              <a:gd name="T67" fmla="*/ 33 h 70"/>
              <a:gd name="T68" fmla="*/ 59 w 62"/>
              <a:gd name="T69" fmla="*/ 27 h 70"/>
              <a:gd name="T70" fmla="*/ 58 w 62"/>
              <a:gd name="T71" fmla="*/ 23 h 70"/>
              <a:gd name="T72" fmla="*/ 57 w 62"/>
              <a:gd name="T73" fmla="*/ 20 h 70"/>
              <a:gd name="T74" fmla="*/ 57 w 62"/>
              <a:gd name="T75" fmla="*/ 17 h 70"/>
              <a:gd name="T76" fmla="*/ 57 w 62"/>
              <a:gd name="T77" fmla="*/ 10 h 70"/>
              <a:gd name="T78" fmla="*/ 57 w 62"/>
              <a:gd name="T79" fmla="*/ 9 h 70"/>
              <a:gd name="T80" fmla="*/ 56 w 62"/>
              <a:gd name="T81" fmla="*/ 8 h 70"/>
              <a:gd name="T82" fmla="*/ 52 w 62"/>
              <a:gd name="T83" fmla="*/ 6 h 70"/>
              <a:gd name="T84" fmla="*/ 53 w 62"/>
              <a:gd name="T85" fmla="*/ 2 h 70"/>
              <a:gd name="T86" fmla="*/ 46 w 62"/>
              <a:gd name="T87" fmla="*/ 4 h 70"/>
              <a:gd name="T88" fmla="*/ 39 w 62"/>
              <a:gd name="T89" fmla="*/ 8 h 70"/>
              <a:gd name="T90" fmla="*/ 35 w 62"/>
              <a:gd name="T91" fmla="*/ 6 h 70"/>
              <a:gd name="T92" fmla="*/ 33 w 62"/>
              <a:gd name="T93" fmla="*/ 4 h 70"/>
              <a:gd name="T94" fmla="*/ 28 w 62"/>
              <a:gd name="T95" fmla="*/ 2 h 70"/>
              <a:gd name="T96" fmla="*/ 27 w 62"/>
              <a:gd name="T97" fmla="*/ 0 h 70"/>
              <a:gd name="T98" fmla="*/ 25 w 62"/>
              <a:gd name="T99" fmla="*/ 1 h 70"/>
              <a:gd name="T100" fmla="*/ 18 w 62"/>
              <a:gd name="T101" fmla="*/ 0 h 70"/>
              <a:gd name="T102" fmla="*/ 20 w 62"/>
              <a:gd name="T103" fmla="*/ 3 h 70"/>
              <a:gd name="T104" fmla="*/ 21 w 62"/>
              <a:gd name="T105" fmla="*/ 9 h 70"/>
              <a:gd name="T106" fmla="*/ 18 w 62"/>
              <a:gd name="T107" fmla="*/ 12 h 70"/>
              <a:gd name="T108" fmla="*/ 13 w 62"/>
              <a:gd name="T109" fmla="*/ 11 h 70"/>
              <a:gd name="T110" fmla="*/ 8 w 62"/>
              <a:gd name="T111" fmla="*/ 12 h 70"/>
              <a:gd name="T112" fmla="*/ 8 w 62"/>
              <a:gd name="T113" fmla="*/ 13 h 70"/>
              <a:gd name="T114" fmla="*/ 8 w 62"/>
              <a:gd name="T11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70">
                <a:moveTo>
                  <a:pt x="8" y="18"/>
                </a:moveTo>
                <a:cubicBezTo>
                  <a:pt x="7" y="20"/>
                  <a:pt x="4" y="21"/>
                  <a:pt x="5" y="21"/>
                </a:cubicBezTo>
                <a:cubicBezTo>
                  <a:pt x="5" y="22"/>
                  <a:pt x="8" y="24"/>
                  <a:pt x="7" y="25"/>
                </a:cubicBezTo>
                <a:cubicBezTo>
                  <a:pt x="6" y="26"/>
                  <a:pt x="6" y="25"/>
                  <a:pt x="6" y="27"/>
                </a:cubicBezTo>
                <a:cubicBezTo>
                  <a:pt x="6" y="29"/>
                  <a:pt x="3" y="29"/>
                  <a:pt x="2" y="29"/>
                </a:cubicBezTo>
                <a:cubicBezTo>
                  <a:pt x="1" y="29"/>
                  <a:pt x="2" y="31"/>
                  <a:pt x="1" y="32"/>
                </a:cubicBezTo>
                <a:cubicBezTo>
                  <a:pt x="1" y="34"/>
                  <a:pt x="1" y="37"/>
                  <a:pt x="0" y="38"/>
                </a:cubicBezTo>
                <a:cubicBezTo>
                  <a:pt x="0" y="39"/>
                  <a:pt x="3" y="41"/>
                  <a:pt x="2" y="42"/>
                </a:cubicBezTo>
                <a:cubicBezTo>
                  <a:pt x="2" y="43"/>
                  <a:pt x="0" y="44"/>
                  <a:pt x="1" y="45"/>
                </a:cubicBezTo>
                <a:cubicBezTo>
                  <a:pt x="1" y="45"/>
                  <a:pt x="3" y="47"/>
                  <a:pt x="3" y="50"/>
                </a:cubicBezTo>
                <a:cubicBezTo>
                  <a:pt x="4" y="51"/>
                  <a:pt x="4" y="51"/>
                  <a:pt x="5" y="51"/>
                </a:cubicBezTo>
                <a:cubicBezTo>
                  <a:pt x="6" y="52"/>
                  <a:pt x="7" y="53"/>
                  <a:pt x="9" y="53"/>
                </a:cubicBezTo>
                <a:cubicBezTo>
                  <a:pt x="11" y="53"/>
                  <a:pt x="12" y="55"/>
                  <a:pt x="13" y="55"/>
                </a:cubicBezTo>
                <a:cubicBezTo>
                  <a:pt x="14" y="54"/>
                  <a:pt x="16" y="55"/>
                  <a:pt x="14" y="57"/>
                </a:cubicBezTo>
                <a:cubicBezTo>
                  <a:pt x="12" y="59"/>
                  <a:pt x="12" y="61"/>
                  <a:pt x="11" y="63"/>
                </a:cubicBezTo>
                <a:cubicBezTo>
                  <a:pt x="11" y="64"/>
                  <a:pt x="11" y="66"/>
                  <a:pt x="11" y="67"/>
                </a:cubicBezTo>
                <a:cubicBezTo>
                  <a:pt x="13" y="67"/>
                  <a:pt x="16" y="67"/>
                  <a:pt x="17" y="66"/>
                </a:cubicBezTo>
                <a:cubicBezTo>
                  <a:pt x="18" y="66"/>
                  <a:pt x="19" y="66"/>
                  <a:pt x="21" y="66"/>
                </a:cubicBezTo>
                <a:cubicBezTo>
                  <a:pt x="22" y="67"/>
                  <a:pt x="24" y="67"/>
                  <a:pt x="25" y="68"/>
                </a:cubicBezTo>
                <a:cubicBezTo>
                  <a:pt x="25" y="68"/>
                  <a:pt x="26" y="67"/>
                  <a:pt x="26" y="67"/>
                </a:cubicBezTo>
                <a:cubicBezTo>
                  <a:pt x="27" y="67"/>
                  <a:pt x="29" y="70"/>
                  <a:pt x="30" y="68"/>
                </a:cubicBezTo>
                <a:cubicBezTo>
                  <a:pt x="31" y="67"/>
                  <a:pt x="33" y="67"/>
                  <a:pt x="34" y="68"/>
                </a:cubicBezTo>
                <a:cubicBezTo>
                  <a:pt x="35" y="68"/>
                  <a:pt x="37" y="69"/>
                  <a:pt x="38" y="67"/>
                </a:cubicBezTo>
                <a:cubicBezTo>
                  <a:pt x="39" y="66"/>
                  <a:pt x="44" y="66"/>
                  <a:pt x="45" y="66"/>
                </a:cubicBezTo>
                <a:cubicBezTo>
                  <a:pt x="46" y="66"/>
                  <a:pt x="49" y="68"/>
                  <a:pt x="48" y="64"/>
                </a:cubicBezTo>
                <a:cubicBezTo>
                  <a:pt x="47" y="60"/>
                  <a:pt x="50" y="61"/>
                  <a:pt x="51" y="60"/>
                </a:cubicBezTo>
                <a:cubicBezTo>
                  <a:pt x="51" y="58"/>
                  <a:pt x="55" y="58"/>
                  <a:pt x="54" y="57"/>
                </a:cubicBezTo>
                <a:cubicBezTo>
                  <a:pt x="54" y="56"/>
                  <a:pt x="49" y="52"/>
                  <a:pt x="47" y="51"/>
                </a:cubicBezTo>
                <a:cubicBezTo>
                  <a:pt x="46" y="50"/>
                  <a:pt x="46" y="47"/>
                  <a:pt x="45" y="46"/>
                </a:cubicBezTo>
                <a:cubicBezTo>
                  <a:pt x="44" y="44"/>
                  <a:pt x="42" y="42"/>
                  <a:pt x="44" y="42"/>
                </a:cubicBezTo>
                <a:cubicBezTo>
                  <a:pt x="46" y="41"/>
                  <a:pt x="50" y="41"/>
                  <a:pt x="52" y="39"/>
                </a:cubicBezTo>
                <a:cubicBezTo>
                  <a:pt x="53" y="38"/>
                  <a:pt x="56" y="37"/>
                  <a:pt x="57" y="37"/>
                </a:cubicBezTo>
                <a:cubicBezTo>
                  <a:pt x="58" y="36"/>
                  <a:pt x="60" y="37"/>
                  <a:pt x="61" y="36"/>
                </a:cubicBezTo>
                <a:cubicBezTo>
                  <a:pt x="62" y="35"/>
                  <a:pt x="62" y="34"/>
                  <a:pt x="61" y="33"/>
                </a:cubicBezTo>
                <a:cubicBezTo>
                  <a:pt x="60" y="32"/>
                  <a:pt x="60" y="30"/>
                  <a:pt x="59" y="27"/>
                </a:cubicBezTo>
                <a:cubicBezTo>
                  <a:pt x="59" y="25"/>
                  <a:pt x="58" y="25"/>
                  <a:pt x="58" y="23"/>
                </a:cubicBezTo>
                <a:cubicBezTo>
                  <a:pt x="58" y="22"/>
                  <a:pt x="58" y="21"/>
                  <a:pt x="57" y="20"/>
                </a:cubicBezTo>
                <a:cubicBezTo>
                  <a:pt x="56" y="19"/>
                  <a:pt x="55" y="19"/>
                  <a:pt x="57" y="17"/>
                </a:cubicBezTo>
                <a:cubicBezTo>
                  <a:pt x="58" y="16"/>
                  <a:pt x="57" y="11"/>
                  <a:pt x="57" y="10"/>
                </a:cubicBezTo>
                <a:cubicBezTo>
                  <a:pt x="57" y="10"/>
                  <a:pt x="57" y="10"/>
                  <a:pt x="57" y="9"/>
                </a:cubicBezTo>
                <a:cubicBezTo>
                  <a:pt x="56" y="9"/>
                  <a:pt x="56" y="9"/>
                  <a:pt x="56" y="8"/>
                </a:cubicBezTo>
                <a:cubicBezTo>
                  <a:pt x="56" y="7"/>
                  <a:pt x="55" y="6"/>
                  <a:pt x="52" y="6"/>
                </a:cubicBezTo>
                <a:cubicBezTo>
                  <a:pt x="49" y="6"/>
                  <a:pt x="54" y="4"/>
                  <a:pt x="53" y="2"/>
                </a:cubicBezTo>
                <a:cubicBezTo>
                  <a:pt x="52" y="1"/>
                  <a:pt x="49" y="5"/>
                  <a:pt x="46" y="4"/>
                </a:cubicBezTo>
                <a:cubicBezTo>
                  <a:pt x="44" y="3"/>
                  <a:pt x="41" y="7"/>
                  <a:pt x="39" y="8"/>
                </a:cubicBezTo>
                <a:cubicBezTo>
                  <a:pt x="37" y="10"/>
                  <a:pt x="34" y="8"/>
                  <a:pt x="35" y="6"/>
                </a:cubicBezTo>
                <a:cubicBezTo>
                  <a:pt x="37" y="3"/>
                  <a:pt x="35" y="4"/>
                  <a:pt x="33" y="4"/>
                </a:cubicBezTo>
                <a:cubicBezTo>
                  <a:pt x="30" y="5"/>
                  <a:pt x="27" y="4"/>
                  <a:pt x="28" y="2"/>
                </a:cubicBezTo>
                <a:cubicBezTo>
                  <a:pt x="28" y="1"/>
                  <a:pt x="28" y="1"/>
                  <a:pt x="27" y="0"/>
                </a:cubicBezTo>
                <a:cubicBezTo>
                  <a:pt x="26" y="1"/>
                  <a:pt x="25" y="1"/>
                  <a:pt x="25" y="1"/>
                </a:cubicBezTo>
                <a:cubicBezTo>
                  <a:pt x="24" y="0"/>
                  <a:pt x="21" y="0"/>
                  <a:pt x="18" y="0"/>
                </a:cubicBezTo>
                <a:cubicBezTo>
                  <a:pt x="19" y="1"/>
                  <a:pt x="20" y="2"/>
                  <a:pt x="20" y="3"/>
                </a:cubicBezTo>
                <a:cubicBezTo>
                  <a:pt x="19" y="5"/>
                  <a:pt x="20" y="7"/>
                  <a:pt x="21" y="9"/>
                </a:cubicBezTo>
                <a:cubicBezTo>
                  <a:pt x="23" y="12"/>
                  <a:pt x="19" y="10"/>
                  <a:pt x="18" y="12"/>
                </a:cubicBezTo>
                <a:cubicBezTo>
                  <a:pt x="18" y="13"/>
                  <a:pt x="15" y="12"/>
                  <a:pt x="13" y="11"/>
                </a:cubicBezTo>
                <a:cubicBezTo>
                  <a:pt x="12" y="11"/>
                  <a:pt x="8" y="11"/>
                  <a:pt x="8" y="12"/>
                </a:cubicBezTo>
                <a:cubicBezTo>
                  <a:pt x="8" y="12"/>
                  <a:pt x="8" y="13"/>
                  <a:pt x="8" y="13"/>
                </a:cubicBezTo>
                <a:cubicBezTo>
                  <a:pt x="9" y="15"/>
                  <a:pt x="9" y="17"/>
                  <a:pt x="8"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2"/>
          <p:cNvSpPr/>
          <p:nvPr/>
        </p:nvSpPr>
        <p:spPr bwMode="auto">
          <a:xfrm>
            <a:off x="4625455" y="1460948"/>
            <a:ext cx="204788" cy="328613"/>
          </a:xfrm>
          <a:custGeom>
            <a:avLst/>
            <a:gdLst>
              <a:gd name="T0" fmla="*/ 61 w 72"/>
              <a:gd name="T1" fmla="*/ 96 h 115"/>
              <a:gd name="T2" fmla="*/ 71 w 72"/>
              <a:gd name="T3" fmla="*/ 87 h 115"/>
              <a:gd name="T4" fmla="*/ 70 w 72"/>
              <a:gd name="T5" fmla="*/ 81 h 115"/>
              <a:gd name="T6" fmla="*/ 61 w 72"/>
              <a:gd name="T7" fmla="*/ 74 h 115"/>
              <a:gd name="T8" fmla="*/ 65 w 72"/>
              <a:gd name="T9" fmla="*/ 71 h 115"/>
              <a:gd name="T10" fmla="*/ 62 w 72"/>
              <a:gd name="T11" fmla="*/ 67 h 115"/>
              <a:gd name="T12" fmla="*/ 63 w 72"/>
              <a:gd name="T13" fmla="*/ 63 h 115"/>
              <a:gd name="T14" fmla="*/ 59 w 72"/>
              <a:gd name="T15" fmla="*/ 61 h 115"/>
              <a:gd name="T16" fmla="*/ 61 w 72"/>
              <a:gd name="T17" fmla="*/ 59 h 115"/>
              <a:gd name="T18" fmla="*/ 60 w 72"/>
              <a:gd name="T19" fmla="*/ 54 h 115"/>
              <a:gd name="T20" fmla="*/ 62 w 72"/>
              <a:gd name="T21" fmla="*/ 50 h 115"/>
              <a:gd name="T22" fmla="*/ 55 w 72"/>
              <a:gd name="T23" fmla="*/ 39 h 115"/>
              <a:gd name="T24" fmla="*/ 57 w 72"/>
              <a:gd name="T25" fmla="*/ 35 h 115"/>
              <a:gd name="T26" fmla="*/ 62 w 72"/>
              <a:gd name="T27" fmla="*/ 30 h 115"/>
              <a:gd name="T28" fmla="*/ 57 w 72"/>
              <a:gd name="T29" fmla="*/ 25 h 115"/>
              <a:gd name="T30" fmla="*/ 53 w 72"/>
              <a:gd name="T31" fmla="*/ 23 h 115"/>
              <a:gd name="T32" fmla="*/ 52 w 72"/>
              <a:gd name="T33" fmla="*/ 19 h 115"/>
              <a:gd name="T34" fmla="*/ 53 w 72"/>
              <a:gd name="T35" fmla="*/ 15 h 115"/>
              <a:gd name="T36" fmla="*/ 55 w 72"/>
              <a:gd name="T37" fmla="*/ 13 h 115"/>
              <a:gd name="T38" fmla="*/ 57 w 72"/>
              <a:gd name="T39" fmla="*/ 11 h 115"/>
              <a:gd name="T40" fmla="*/ 57 w 72"/>
              <a:gd name="T41" fmla="*/ 7 h 115"/>
              <a:gd name="T42" fmla="*/ 50 w 72"/>
              <a:gd name="T43" fmla="*/ 2 h 115"/>
              <a:gd name="T44" fmla="*/ 44 w 72"/>
              <a:gd name="T45" fmla="*/ 2 h 115"/>
              <a:gd name="T46" fmla="*/ 37 w 72"/>
              <a:gd name="T47" fmla="*/ 4 h 115"/>
              <a:gd name="T48" fmla="*/ 33 w 72"/>
              <a:gd name="T49" fmla="*/ 8 h 115"/>
              <a:gd name="T50" fmla="*/ 32 w 72"/>
              <a:gd name="T51" fmla="*/ 14 h 115"/>
              <a:gd name="T52" fmla="*/ 29 w 72"/>
              <a:gd name="T53" fmla="*/ 18 h 115"/>
              <a:gd name="T54" fmla="*/ 25 w 72"/>
              <a:gd name="T55" fmla="*/ 17 h 115"/>
              <a:gd name="T56" fmla="*/ 19 w 72"/>
              <a:gd name="T57" fmla="*/ 17 h 115"/>
              <a:gd name="T58" fmla="*/ 12 w 72"/>
              <a:gd name="T59" fmla="*/ 16 h 115"/>
              <a:gd name="T60" fmla="*/ 4 w 72"/>
              <a:gd name="T61" fmla="*/ 11 h 115"/>
              <a:gd name="T62" fmla="*/ 0 w 72"/>
              <a:gd name="T63" fmla="*/ 14 h 115"/>
              <a:gd name="T64" fmla="*/ 7 w 72"/>
              <a:gd name="T65" fmla="*/ 20 h 115"/>
              <a:gd name="T66" fmla="*/ 17 w 72"/>
              <a:gd name="T67" fmla="*/ 26 h 115"/>
              <a:gd name="T68" fmla="*/ 17 w 72"/>
              <a:gd name="T69" fmla="*/ 32 h 115"/>
              <a:gd name="T70" fmla="*/ 19 w 72"/>
              <a:gd name="T71" fmla="*/ 38 h 115"/>
              <a:gd name="T72" fmla="*/ 19 w 72"/>
              <a:gd name="T73" fmla="*/ 44 h 115"/>
              <a:gd name="T74" fmla="*/ 20 w 72"/>
              <a:gd name="T75" fmla="*/ 48 h 115"/>
              <a:gd name="T76" fmla="*/ 21 w 72"/>
              <a:gd name="T77" fmla="*/ 51 h 115"/>
              <a:gd name="T78" fmla="*/ 27 w 72"/>
              <a:gd name="T79" fmla="*/ 53 h 115"/>
              <a:gd name="T80" fmla="*/ 29 w 72"/>
              <a:gd name="T81" fmla="*/ 59 h 115"/>
              <a:gd name="T82" fmla="*/ 28 w 72"/>
              <a:gd name="T83" fmla="*/ 61 h 115"/>
              <a:gd name="T84" fmla="*/ 24 w 72"/>
              <a:gd name="T85" fmla="*/ 64 h 115"/>
              <a:gd name="T86" fmla="*/ 17 w 72"/>
              <a:gd name="T87" fmla="*/ 71 h 115"/>
              <a:gd name="T88" fmla="*/ 13 w 72"/>
              <a:gd name="T89" fmla="*/ 74 h 115"/>
              <a:gd name="T90" fmla="*/ 9 w 72"/>
              <a:gd name="T91" fmla="*/ 78 h 115"/>
              <a:gd name="T92" fmla="*/ 5 w 72"/>
              <a:gd name="T93" fmla="*/ 80 h 115"/>
              <a:gd name="T94" fmla="*/ 1 w 72"/>
              <a:gd name="T95" fmla="*/ 85 h 115"/>
              <a:gd name="T96" fmla="*/ 2 w 72"/>
              <a:gd name="T97" fmla="*/ 89 h 115"/>
              <a:gd name="T98" fmla="*/ 2 w 72"/>
              <a:gd name="T99" fmla="*/ 94 h 115"/>
              <a:gd name="T100" fmla="*/ 4 w 72"/>
              <a:gd name="T101" fmla="*/ 101 h 115"/>
              <a:gd name="T102" fmla="*/ 2 w 72"/>
              <a:gd name="T103" fmla="*/ 108 h 115"/>
              <a:gd name="T104" fmla="*/ 8 w 72"/>
              <a:gd name="T105" fmla="*/ 111 h 115"/>
              <a:gd name="T106" fmla="*/ 12 w 72"/>
              <a:gd name="T107" fmla="*/ 113 h 115"/>
              <a:gd name="T108" fmla="*/ 20 w 72"/>
              <a:gd name="T109" fmla="*/ 115 h 115"/>
              <a:gd name="T110" fmla="*/ 41 w 72"/>
              <a:gd name="T111" fmla="*/ 110 h 115"/>
              <a:gd name="T112" fmla="*/ 47 w 72"/>
              <a:gd name="T113" fmla="*/ 109 h 115"/>
              <a:gd name="T114" fmla="*/ 51 w 72"/>
              <a:gd name="T115" fmla="*/ 105 h 115"/>
              <a:gd name="T116" fmla="*/ 61 w 72"/>
              <a:gd name="T117"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 h="115">
                <a:moveTo>
                  <a:pt x="61" y="96"/>
                </a:moveTo>
                <a:cubicBezTo>
                  <a:pt x="63" y="93"/>
                  <a:pt x="70" y="90"/>
                  <a:pt x="71" y="87"/>
                </a:cubicBezTo>
                <a:cubicBezTo>
                  <a:pt x="72" y="85"/>
                  <a:pt x="72" y="84"/>
                  <a:pt x="70" y="81"/>
                </a:cubicBezTo>
                <a:cubicBezTo>
                  <a:pt x="67" y="78"/>
                  <a:pt x="61" y="76"/>
                  <a:pt x="61" y="74"/>
                </a:cubicBezTo>
                <a:cubicBezTo>
                  <a:pt x="61" y="73"/>
                  <a:pt x="65" y="73"/>
                  <a:pt x="65" y="71"/>
                </a:cubicBezTo>
                <a:cubicBezTo>
                  <a:pt x="65" y="69"/>
                  <a:pt x="63" y="69"/>
                  <a:pt x="62" y="67"/>
                </a:cubicBezTo>
                <a:cubicBezTo>
                  <a:pt x="61" y="65"/>
                  <a:pt x="63" y="64"/>
                  <a:pt x="63" y="63"/>
                </a:cubicBezTo>
                <a:cubicBezTo>
                  <a:pt x="62" y="63"/>
                  <a:pt x="59" y="62"/>
                  <a:pt x="59" y="61"/>
                </a:cubicBezTo>
                <a:cubicBezTo>
                  <a:pt x="59" y="60"/>
                  <a:pt x="61" y="60"/>
                  <a:pt x="61" y="59"/>
                </a:cubicBezTo>
                <a:cubicBezTo>
                  <a:pt x="60" y="58"/>
                  <a:pt x="58" y="56"/>
                  <a:pt x="60" y="54"/>
                </a:cubicBezTo>
                <a:cubicBezTo>
                  <a:pt x="61" y="52"/>
                  <a:pt x="64" y="54"/>
                  <a:pt x="62" y="50"/>
                </a:cubicBezTo>
                <a:cubicBezTo>
                  <a:pt x="60" y="46"/>
                  <a:pt x="56" y="41"/>
                  <a:pt x="55" y="39"/>
                </a:cubicBezTo>
                <a:cubicBezTo>
                  <a:pt x="55" y="38"/>
                  <a:pt x="56" y="36"/>
                  <a:pt x="57" y="35"/>
                </a:cubicBezTo>
                <a:cubicBezTo>
                  <a:pt x="59" y="35"/>
                  <a:pt x="62" y="32"/>
                  <a:pt x="62" y="30"/>
                </a:cubicBezTo>
                <a:cubicBezTo>
                  <a:pt x="62" y="29"/>
                  <a:pt x="58" y="26"/>
                  <a:pt x="57" y="25"/>
                </a:cubicBezTo>
                <a:cubicBezTo>
                  <a:pt x="56" y="25"/>
                  <a:pt x="54" y="25"/>
                  <a:pt x="53" y="23"/>
                </a:cubicBezTo>
                <a:cubicBezTo>
                  <a:pt x="52" y="21"/>
                  <a:pt x="51" y="20"/>
                  <a:pt x="52" y="19"/>
                </a:cubicBezTo>
                <a:cubicBezTo>
                  <a:pt x="53" y="18"/>
                  <a:pt x="53" y="16"/>
                  <a:pt x="53" y="15"/>
                </a:cubicBezTo>
                <a:cubicBezTo>
                  <a:pt x="53" y="14"/>
                  <a:pt x="55" y="15"/>
                  <a:pt x="55" y="13"/>
                </a:cubicBezTo>
                <a:cubicBezTo>
                  <a:pt x="55" y="12"/>
                  <a:pt x="56" y="11"/>
                  <a:pt x="57" y="11"/>
                </a:cubicBezTo>
                <a:cubicBezTo>
                  <a:pt x="57" y="9"/>
                  <a:pt x="57" y="8"/>
                  <a:pt x="57" y="7"/>
                </a:cubicBezTo>
                <a:cubicBezTo>
                  <a:pt x="56" y="5"/>
                  <a:pt x="51" y="4"/>
                  <a:pt x="50" y="2"/>
                </a:cubicBezTo>
                <a:cubicBezTo>
                  <a:pt x="48" y="0"/>
                  <a:pt x="45" y="1"/>
                  <a:pt x="44" y="2"/>
                </a:cubicBezTo>
                <a:cubicBezTo>
                  <a:pt x="43" y="3"/>
                  <a:pt x="37" y="2"/>
                  <a:pt x="37" y="4"/>
                </a:cubicBezTo>
                <a:cubicBezTo>
                  <a:pt x="37" y="6"/>
                  <a:pt x="33" y="6"/>
                  <a:pt x="33" y="8"/>
                </a:cubicBezTo>
                <a:cubicBezTo>
                  <a:pt x="33" y="10"/>
                  <a:pt x="35" y="14"/>
                  <a:pt x="32" y="14"/>
                </a:cubicBezTo>
                <a:cubicBezTo>
                  <a:pt x="28" y="14"/>
                  <a:pt x="31" y="15"/>
                  <a:pt x="29" y="18"/>
                </a:cubicBezTo>
                <a:cubicBezTo>
                  <a:pt x="27" y="21"/>
                  <a:pt x="27" y="16"/>
                  <a:pt x="25" y="17"/>
                </a:cubicBezTo>
                <a:cubicBezTo>
                  <a:pt x="23" y="18"/>
                  <a:pt x="20" y="15"/>
                  <a:pt x="19" y="17"/>
                </a:cubicBezTo>
                <a:cubicBezTo>
                  <a:pt x="18" y="18"/>
                  <a:pt x="15" y="17"/>
                  <a:pt x="12" y="16"/>
                </a:cubicBezTo>
                <a:cubicBezTo>
                  <a:pt x="9" y="16"/>
                  <a:pt x="7" y="11"/>
                  <a:pt x="4" y="11"/>
                </a:cubicBezTo>
                <a:cubicBezTo>
                  <a:pt x="3" y="11"/>
                  <a:pt x="1" y="12"/>
                  <a:pt x="0" y="14"/>
                </a:cubicBezTo>
                <a:cubicBezTo>
                  <a:pt x="2" y="16"/>
                  <a:pt x="4" y="18"/>
                  <a:pt x="7" y="20"/>
                </a:cubicBezTo>
                <a:cubicBezTo>
                  <a:pt x="11" y="21"/>
                  <a:pt x="17" y="23"/>
                  <a:pt x="17" y="26"/>
                </a:cubicBezTo>
                <a:cubicBezTo>
                  <a:pt x="17" y="28"/>
                  <a:pt x="16" y="31"/>
                  <a:pt x="17" y="32"/>
                </a:cubicBezTo>
                <a:cubicBezTo>
                  <a:pt x="19" y="33"/>
                  <a:pt x="17" y="37"/>
                  <a:pt x="19" y="38"/>
                </a:cubicBezTo>
                <a:cubicBezTo>
                  <a:pt x="21" y="39"/>
                  <a:pt x="20" y="44"/>
                  <a:pt x="19" y="44"/>
                </a:cubicBezTo>
                <a:cubicBezTo>
                  <a:pt x="17" y="44"/>
                  <a:pt x="19" y="47"/>
                  <a:pt x="20" y="48"/>
                </a:cubicBezTo>
                <a:cubicBezTo>
                  <a:pt x="21" y="48"/>
                  <a:pt x="21" y="50"/>
                  <a:pt x="21" y="51"/>
                </a:cubicBezTo>
                <a:cubicBezTo>
                  <a:pt x="23" y="52"/>
                  <a:pt x="25" y="53"/>
                  <a:pt x="27" y="53"/>
                </a:cubicBezTo>
                <a:cubicBezTo>
                  <a:pt x="29" y="55"/>
                  <a:pt x="29" y="57"/>
                  <a:pt x="29" y="59"/>
                </a:cubicBezTo>
                <a:cubicBezTo>
                  <a:pt x="29" y="61"/>
                  <a:pt x="29" y="62"/>
                  <a:pt x="28" y="61"/>
                </a:cubicBezTo>
                <a:cubicBezTo>
                  <a:pt x="26" y="60"/>
                  <a:pt x="25" y="61"/>
                  <a:pt x="24" y="64"/>
                </a:cubicBezTo>
                <a:cubicBezTo>
                  <a:pt x="23" y="67"/>
                  <a:pt x="19" y="71"/>
                  <a:pt x="17" y="71"/>
                </a:cubicBezTo>
                <a:cubicBezTo>
                  <a:pt x="15" y="71"/>
                  <a:pt x="15" y="74"/>
                  <a:pt x="13" y="74"/>
                </a:cubicBezTo>
                <a:cubicBezTo>
                  <a:pt x="11" y="75"/>
                  <a:pt x="9" y="76"/>
                  <a:pt x="9" y="78"/>
                </a:cubicBezTo>
                <a:cubicBezTo>
                  <a:pt x="9" y="80"/>
                  <a:pt x="6" y="80"/>
                  <a:pt x="5" y="80"/>
                </a:cubicBezTo>
                <a:cubicBezTo>
                  <a:pt x="3" y="80"/>
                  <a:pt x="3" y="84"/>
                  <a:pt x="1" y="85"/>
                </a:cubicBezTo>
                <a:cubicBezTo>
                  <a:pt x="0" y="86"/>
                  <a:pt x="0" y="87"/>
                  <a:pt x="2" y="89"/>
                </a:cubicBezTo>
                <a:cubicBezTo>
                  <a:pt x="3" y="91"/>
                  <a:pt x="2" y="92"/>
                  <a:pt x="2" y="94"/>
                </a:cubicBezTo>
                <a:cubicBezTo>
                  <a:pt x="3" y="95"/>
                  <a:pt x="5" y="98"/>
                  <a:pt x="4" y="101"/>
                </a:cubicBezTo>
                <a:cubicBezTo>
                  <a:pt x="2" y="105"/>
                  <a:pt x="0" y="109"/>
                  <a:pt x="2" y="108"/>
                </a:cubicBezTo>
                <a:cubicBezTo>
                  <a:pt x="3" y="108"/>
                  <a:pt x="6" y="111"/>
                  <a:pt x="8" y="111"/>
                </a:cubicBezTo>
                <a:cubicBezTo>
                  <a:pt x="10" y="111"/>
                  <a:pt x="10" y="114"/>
                  <a:pt x="12" y="113"/>
                </a:cubicBezTo>
                <a:cubicBezTo>
                  <a:pt x="14" y="113"/>
                  <a:pt x="14" y="115"/>
                  <a:pt x="20" y="115"/>
                </a:cubicBezTo>
                <a:cubicBezTo>
                  <a:pt x="25" y="115"/>
                  <a:pt x="37" y="110"/>
                  <a:pt x="41" y="110"/>
                </a:cubicBezTo>
                <a:cubicBezTo>
                  <a:pt x="44" y="110"/>
                  <a:pt x="46" y="110"/>
                  <a:pt x="47" y="109"/>
                </a:cubicBezTo>
                <a:cubicBezTo>
                  <a:pt x="48" y="108"/>
                  <a:pt x="50" y="106"/>
                  <a:pt x="51" y="105"/>
                </a:cubicBezTo>
                <a:cubicBezTo>
                  <a:pt x="54" y="102"/>
                  <a:pt x="60" y="100"/>
                  <a:pt x="61" y="9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3"/>
          <p:cNvSpPr/>
          <p:nvPr/>
        </p:nvSpPr>
        <p:spPr bwMode="auto">
          <a:xfrm>
            <a:off x="4887392" y="2489648"/>
            <a:ext cx="412750" cy="330200"/>
          </a:xfrm>
          <a:custGeom>
            <a:avLst/>
            <a:gdLst>
              <a:gd name="T0" fmla="*/ 87 w 145"/>
              <a:gd name="T1" fmla="*/ 24 h 116"/>
              <a:gd name="T2" fmla="*/ 75 w 145"/>
              <a:gd name="T3" fmla="*/ 23 h 116"/>
              <a:gd name="T4" fmla="*/ 67 w 145"/>
              <a:gd name="T5" fmla="*/ 20 h 116"/>
              <a:gd name="T6" fmla="*/ 50 w 145"/>
              <a:gd name="T7" fmla="*/ 8 h 116"/>
              <a:gd name="T8" fmla="*/ 37 w 145"/>
              <a:gd name="T9" fmla="*/ 0 h 116"/>
              <a:gd name="T10" fmla="*/ 31 w 145"/>
              <a:gd name="T11" fmla="*/ 0 h 116"/>
              <a:gd name="T12" fmla="*/ 24 w 145"/>
              <a:gd name="T13" fmla="*/ 2 h 116"/>
              <a:gd name="T14" fmla="*/ 17 w 145"/>
              <a:gd name="T15" fmla="*/ 6 h 116"/>
              <a:gd name="T16" fmla="*/ 22 w 145"/>
              <a:gd name="T17" fmla="*/ 12 h 116"/>
              <a:gd name="T18" fmla="*/ 18 w 145"/>
              <a:gd name="T19" fmla="*/ 16 h 116"/>
              <a:gd name="T20" fmla="*/ 14 w 145"/>
              <a:gd name="T21" fmla="*/ 18 h 116"/>
              <a:gd name="T22" fmla="*/ 8 w 145"/>
              <a:gd name="T23" fmla="*/ 22 h 116"/>
              <a:gd name="T24" fmla="*/ 1 w 145"/>
              <a:gd name="T25" fmla="*/ 19 h 116"/>
              <a:gd name="T26" fmla="*/ 1 w 145"/>
              <a:gd name="T27" fmla="*/ 21 h 116"/>
              <a:gd name="T28" fmla="*/ 0 w 145"/>
              <a:gd name="T29" fmla="*/ 23 h 116"/>
              <a:gd name="T30" fmla="*/ 2 w 145"/>
              <a:gd name="T31" fmla="*/ 30 h 116"/>
              <a:gd name="T32" fmla="*/ 7 w 145"/>
              <a:gd name="T33" fmla="*/ 37 h 116"/>
              <a:gd name="T34" fmla="*/ 17 w 145"/>
              <a:gd name="T35" fmla="*/ 53 h 116"/>
              <a:gd name="T36" fmla="*/ 22 w 145"/>
              <a:gd name="T37" fmla="*/ 60 h 116"/>
              <a:gd name="T38" fmla="*/ 29 w 145"/>
              <a:gd name="T39" fmla="*/ 68 h 116"/>
              <a:gd name="T40" fmla="*/ 30 w 145"/>
              <a:gd name="T41" fmla="*/ 76 h 116"/>
              <a:gd name="T42" fmla="*/ 36 w 145"/>
              <a:gd name="T43" fmla="*/ 87 h 116"/>
              <a:gd name="T44" fmla="*/ 44 w 145"/>
              <a:gd name="T45" fmla="*/ 96 h 116"/>
              <a:gd name="T46" fmla="*/ 50 w 145"/>
              <a:gd name="T47" fmla="*/ 107 h 116"/>
              <a:gd name="T48" fmla="*/ 53 w 145"/>
              <a:gd name="T49" fmla="*/ 112 h 116"/>
              <a:gd name="T50" fmla="*/ 55 w 145"/>
              <a:gd name="T51" fmla="*/ 116 h 116"/>
              <a:gd name="T52" fmla="*/ 58 w 145"/>
              <a:gd name="T53" fmla="*/ 114 h 116"/>
              <a:gd name="T54" fmla="*/ 58 w 145"/>
              <a:gd name="T55" fmla="*/ 111 h 116"/>
              <a:gd name="T56" fmla="*/ 61 w 145"/>
              <a:gd name="T57" fmla="*/ 108 h 116"/>
              <a:gd name="T58" fmla="*/ 66 w 145"/>
              <a:gd name="T59" fmla="*/ 109 h 116"/>
              <a:gd name="T60" fmla="*/ 74 w 145"/>
              <a:gd name="T61" fmla="*/ 110 h 116"/>
              <a:gd name="T62" fmla="*/ 84 w 145"/>
              <a:gd name="T63" fmla="*/ 111 h 116"/>
              <a:gd name="T64" fmla="*/ 89 w 145"/>
              <a:gd name="T65" fmla="*/ 109 h 116"/>
              <a:gd name="T66" fmla="*/ 99 w 145"/>
              <a:gd name="T67" fmla="*/ 100 h 116"/>
              <a:gd name="T68" fmla="*/ 113 w 145"/>
              <a:gd name="T69" fmla="*/ 99 h 116"/>
              <a:gd name="T70" fmla="*/ 141 w 145"/>
              <a:gd name="T71" fmla="*/ 90 h 116"/>
              <a:gd name="T72" fmla="*/ 145 w 145"/>
              <a:gd name="T73" fmla="*/ 76 h 116"/>
              <a:gd name="T74" fmla="*/ 142 w 145"/>
              <a:gd name="T75" fmla="*/ 71 h 116"/>
              <a:gd name="T76" fmla="*/ 125 w 145"/>
              <a:gd name="T77" fmla="*/ 69 h 116"/>
              <a:gd name="T78" fmla="*/ 119 w 145"/>
              <a:gd name="T79" fmla="*/ 62 h 116"/>
              <a:gd name="T80" fmla="*/ 116 w 145"/>
              <a:gd name="T81" fmla="*/ 57 h 116"/>
              <a:gd name="T82" fmla="*/ 111 w 145"/>
              <a:gd name="T83" fmla="*/ 53 h 116"/>
              <a:gd name="T84" fmla="*/ 107 w 145"/>
              <a:gd name="T85" fmla="*/ 46 h 116"/>
              <a:gd name="T86" fmla="*/ 104 w 145"/>
              <a:gd name="T87" fmla="*/ 38 h 116"/>
              <a:gd name="T88" fmla="*/ 97 w 145"/>
              <a:gd name="T89" fmla="*/ 30 h 116"/>
              <a:gd name="T90" fmla="*/ 96 w 145"/>
              <a:gd name="T91" fmla="*/ 27 h 116"/>
              <a:gd name="T92" fmla="*/ 91 w 145"/>
              <a:gd name="T93" fmla="*/ 27 h 116"/>
              <a:gd name="T94" fmla="*/ 87 w 145"/>
              <a:gd name="T95"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16">
                <a:moveTo>
                  <a:pt x="87" y="24"/>
                </a:moveTo>
                <a:cubicBezTo>
                  <a:pt x="87" y="24"/>
                  <a:pt x="76" y="23"/>
                  <a:pt x="75" y="23"/>
                </a:cubicBezTo>
                <a:cubicBezTo>
                  <a:pt x="73" y="23"/>
                  <a:pt x="69" y="22"/>
                  <a:pt x="67" y="20"/>
                </a:cubicBezTo>
                <a:cubicBezTo>
                  <a:pt x="64" y="18"/>
                  <a:pt x="52" y="9"/>
                  <a:pt x="50" y="8"/>
                </a:cubicBezTo>
                <a:cubicBezTo>
                  <a:pt x="48" y="7"/>
                  <a:pt x="39" y="0"/>
                  <a:pt x="37" y="0"/>
                </a:cubicBezTo>
                <a:cubicBezTo>
                  <a:pt x="34" y="0"/>
                  <a:pt x="34" y="0"/>
                  <a:pt x="31" y="0"/>
                </a:cubicBezTo>
                <a:cubicBezTo>
                  <a:pt x="28" y="0"/>
                  <a:pt x="29" y="2"/>
                  <a:pt x="24" y="2"/>
                </a:cubicBezTo>
                <a:cubicBezTo>
                  <a:pt x="18" y="2"/>
                  <a:pt x="15" y="6"/>
                  <a:pt x="17" y="6"/>
                </a:cubicBezTo>
                <a:cubicBezTo>
                  <a:pt x="19" y="7"/>
                  <a:pt x="24" y="12"/>
                  <a:pt x="22" y="12"/>
                </a:cubicBezTo>
                <a:cubicBezTo>
                  <a:pt x="20" y="13"/>
                  <a:pt x="20" y="16"/>
                  <a:pt x="18" y="16"/>
                </a:cubicBezTo>
                <a:cubicBezTo>
                  <a:pt x="16" y="16"/>
                  <a:pt x="14" y="16"/>
                  <a:pt x="14" y="18"/>
                </a:cubicBezTo>
                <a:cubicBezTo>
                  <a:pt x="14" y="19"/>
                  <a:pt x="11" y="22"/>
                  <a:pt x="8" y="22"/>
                </a:cubicBezTo>
                <a:cubicBezTo>
                  <a:pt x="7" y="22"/>
                  <a:pt x="4" y="20"/>
                  <a:pt x="1" y="19"/>
                </a:cubicBezTo>
                <a:cubicBezTo>
                  <a:pt x="1" y="21"/>
                  <a:pt x="1" y="21"/>
                  <a:pt x="1" y="21"/>
                </a:cubicBezTo>
                <a:cubicBezTo>
                  <a:pt x="0" y="23"/>
                  <a:pt x="0" y="23"/>
                  <a:pt x="0" y="23"/>
                </a:cubicBezTo>
                <a:cubicBezTo>
                  <a:pt x="1" y="24"/>
                  <a:pt x="0" y="30"/>
                  <a:pt x="2" y="30"/>
                </a:cubicBezTo>
                <a:cubicBezTo>
                  <a:pt x="3" y="31"/>
                  <a:pt x="4" y="34"/>
                  <a:pt x="7" y="37"/>
                </a:cubicBezTo>
                <a:cubicBezTo>
                  <a:pt x="10" y="41"/>
                  <a:pt x="17" y="50"/>
                  <a:pt x="17" y="53"/>
                </a:cubicBezTo>
                <a:cubicBezTo>
                  <a:pt x="17" y="55"/>
                  <a:pt x="18" y="58"/>
                  <a:pt x="22" y="60"/>
                </a:cubicBezTo>
                <a:cubicBezTo>
                  <a:pt x="27" y="63"/>
                  <a:pt x="27" y="66"/>
                  <a:pt x="29" y="68"/>
                </a:cubicBezTo>
                <a:cubicBezTo>
                  <a:pt x="31" y="70"/>
                  <a:pt x="30" y="72"/>
                  <a:pt x="30" y="76"/>
                </a:cubicBezTo>
                <a:cubicBezTo>
                  <a:pt x="30" y="80"/>
                  <a:pt x="32" y="85"/>
                  <a:pt x="36" y="87"/>
                </a:cubicBezTo>
                <a:cubicBezTo>
                  <a:pt x="40" y="90"/>
                  <a:pt x="42" y="92"/>
                  <a:pt x="44" y="96"/>
                </a:cubicBezTo>
                <a:cubicBezTo>
                  <a:pt x="46" y="101"/>
                  <a:pt x="48" y="104"/>
                  <a:pt x="50" y="107"/>
                </a:cubicBezTo>
                <a:cubicBezTo>
                  <a:pt x="53" y="109"/>
                  <a:pt x="51" y="110"/>
                  <a:pt x="53" y="112"/>
                </a:cubicBezTo>
                <a:cubicBezTo>
                  <a:pt x="53" y="113"/>
                  <a:pt x="54" y="114"/>
                  <a:pt x="55" y="116"/>
                </a:cubicBezTo>
                <a:cubicBezTo>
                  <a:pt x="57" y="115"/>
                  <a:pt x="58" y="115"/>
                  <a:pt x="58" y="114"/>
                </a:cubicBezTo>
                <a:cubicBezTo>
                  <a:pt x="58" y="114"/>
                  <a:pt x="57" y="111"/>
                  <a:pt x="58" y="111"/>
                </a:cubicBezTo>
                <a:cubicBezTo>
                  <a:pt x="58" y="110"/>
                  <a:pt x="60" y="108"/>
                  <a:pt x="61" y="108"/>
                </a:cubicBezTo>
                <a:cubicBezTo>
                  <a:pt x="62" y="108"/>
                  <a:pt x="63" y="109"/>
                  <a:pt x="66" y="109"/>
                </a:cubicBezTo>
                <a:cubicBezTo>
                  <a:pt x="68" y="108"/>
                  <a:pt x="74" y="109"/>
                  <a:pt x="74" y="110"/>
                </a:cubicBezTo>
                <a:cubicBezTo>
                  <a:pt x="75" y="110"/>
                  <a:pt x="82" y="110"/>
                  <a:pt x="84" y="111"/>
                </a:cubicBezTo>
                <a:cubicBezTo>
                  <a:pt x="86" y="113"/>
                  <a:pt x="88" y="112"/>
                  <a:pt x="89" y="109"/>
                </a:cubicBezTo>
                <a:cubicBezTo>
                  <a:pt x="90" y="107"/>
                  <a:pt x="98" y="101"/>
                  <a:pt x="99" y="100"/>
                </a:cubicBezTo>
                <a:cubicBezTo>
                  <a:pt x="101" y="100"/>
                  <a:pt x="109" y="100"/>
                  <a:pt x="113" y="99"/>
                </a:cubicBezTo>
                <a:cubicBezTo>
                  <a:pt x="116" y="99"/>
                  <a:pt x="140" y="91"/>
                  <a:pt x="141" y="90"/>
                </a:cubicBezTo>
                <a:cubicBezTo>
                  <a:pt x="142" y="90"/>
                  <a:pt x="145" y="77"/>
                  <a:pt x="145" y="76"/>
                </a:cubicBezTo>
                <a:cubicBezTo>
                  <a:pt x="145" y="75"/>
                  <a:pt x="144" y="71"/>
                  <a:pt x="142" y="71"/>
                </a:cubicBezTo>
                <a:cubicBezTo>
                  <a:pt x="140" y="71"/>
                  <a:pt x="125" y="70"/>
                  <a:pt x="125" y="69"/>
                </a:cubicBezTo>
                <a:cubicBezTo>
                  <a:pt x="124" y="69"/>
                  <a:pt x="120" y="66"/>
                  <a:pt x="119" y="62"/>
                </a:cubicBezTo>
                <a:cubicBezTo>
                  <a:pt x="118" y="61"/>
                  <a:pt x="117" y="59"/>
                  <a:pt x="116" y="57"/>
                </a:cubicBezTo>
                <a:cubicBezTo>
                  <a:pt x="115" y="58"/>
                  <a:pt x="112" y="57"/>
                  <a:pt x="111" y="53"/>
                </a:cubicBezTo>
                <a:cubicBezTo>
                  <a:pt x="109" y="52"/>
                  <a:pt x="106" y="47"/>
                  <a:pt x="107" y="46"/>
                </a:cubicBezTo>
                <a:cubicBezTo>
                  <a:pt x="109" y="44"/>
                  <a:pt x="106" y="41"/>
                  <a:pt x="104" y="38"/>
                </a:cubicBezTo>
                <a:cubicBezTo>
                  <a:pt x="102" y="36"/>
                  <a:pt x="97" y="33"/>
                  <a:pt x="97" y="30"/>
                </a:cubicBezTo>
                <a:cubicBezTo>
                  <a:pt x="97" y="30"/>
                  <a:pt x="97" y="29"/>
                  <a:pt x="96" y="27"/>
                </a:cubicBezTo>
                <a:cubicBezTo>
                  <a:pt x="91" y="27"/>
                  <a:pt x="91" y="27"/>
                  <a:pt x="91" y="27"/>
                </a:cubicBezTo>
                <a:lnTo>
                  <a:pt x="87" y="24"/>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94"/>
          <p:cNvSpPr/>
          <p:nvPr/>
        </p:nvSpPr>
        <p:spPr bwMode="auto">
          <a:xfrm>
            <a:off x="5230292" y="2640460"/>
            <a:ext cx="155575" cy="176213"/>
          </a:xfrm>
          <a:custGeom>
            <a:avLst/>
            <a:gdLst>
              <a:gd name="T0" fmla="*/ 27 w 55"/>
              <a:gd name="T1" fmla="*/ 2 h 62"/>
              <a:gd name="T2" fmla="*/ 27 w 55"/>
              <a:gd name="T3" fmla="*/ 7 h 62"/>
              <a:gd name="T4" fmla="*/ 23 w 55"/>
              <a:gd name="T5" fmla="*/ 12 h 62"/>
              <a:gd name="T6" fmla="*/ 20 w 55"/>
              <a:gd name="T7" fmla="*/ 18 h 62"/>
              <a:gd name="T8" fmla="*/ 22 w 55"/>
              <a:gd name="T9" fmla="*/ 18 h 62"/>
              <a:gd name="T10" fmla="*/ 25 w 55"/>
              <a:gd name="T11" fmla="*/ 23 h 62"/>
              <a:gd name="T12" fmla="*/ 21 w 55"/>
              <a:gd name="T13" fmla="*/ 37 h 62"/>
              <a:gd name="T14" fmla="*/ 0 w 55"/>
              <a:gd name="T15" fmla="*/ 44 h 62"/>
              <a:gd name="T16" fmla="*/ 8 w 55"/>
              <a:gd name="T17" fmla="*/ 62 h 62"/>
              <a:gd name="T18" fmla="*/ 10 w 55"/>
              <a:gd name="T19" fmla="*/ 61 h 62"/>
              <a:gd name="T20" fmla="*/ 21 w 55"/>
              <a:gd name="T21" fmla="*/ 59 h 62"/>
              <a:gd name="T22" fmla="*/ 24 w 55"/>
              <a:gd name="T23" fmla="*/ 54 h 62"/>
              <a:gd name="T24" fmla="*/ 31 w 55"/>
              <a:gd name="T25" fmla="*/ 52 h 62"/>
              <a:gd name="T26" fmla="*/ 36 w 55"/>
              <a:gd name="T27" fmla="*/ 46 h 62"/>
              <a:gd name="T28" fmla="*/ 40 w 55"/>
              <a:gd name="T29" fmla="*/ 44 h 62"/>
              <a:gd name="T30" fmla="*/ 42 w 55"/>
              <a:gd name="T31" fmla="*/ 35 h 62"/>
              <a:gd name="T32" fmla="*/ 48 w 55"/>
              <a:gd name="T33" fmla="*/ 31 h 62"/>
              <a:gd name="T34" fmla="*/ 54 w 55"/>
              <a:gd name="T35" fmla="*/ 23 h 62"/>
              <a:gd name="T36" fmla="*/ 53 w 55"/>
              <a:gd name="T37" fmla="*/ 19 h 62"/>
              <a:gd name="T38" fmla="*/ 47 w 55"/>
              <a:gd name="T39" fmla="*/ 12 h 62"/>
              <a:gd name="T40" fmla="*/ 36 w 55"/>
              <a:gd name="T41" fmla="*/ 7 h 62"/>
              <a:gd name="T42" fmla="*/ 32 w 55"/>
              <a:gd name="T43" fmla="*/ 0 h 62"/>
              <a:gd name="T44" fmla="*/ 30 w 55"/>
              <a:gd name="T45" fmla="*/ 2 h 62"/>
              <a:gd name="T46" fmla="*/ 27 w 55"/>
              <a:gd name="T47"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62">
                <a:moveTo>
                  <a:pt x="27" y="2"/>
                </a:moveTo>
                <a:cubicBezTo>
                  <a:pt x="27" y="7"/>
                  <a:pt x="27" y="7"/>
                  <a:pt x="27" y="7"/>
                </a:cubicBezTo>
                <a:cubicBezTo>
                  <a:pt x="23" y="12"/>
                  <a:pt x="23" y="12"/>
                  <a:pt x="23" y="12"/>
                </a:cubicBezTo>
                <a:cubicBezTo>
                  <a:pt x="20" y="18"/>
                  <a:pt x="20" y="18"/>
                  <a:pt x="20" y="18"/>
                </a:cubicBezTo>
                <a:cubicBezTo>
                  <a:pt x="21" y="18"/>
                  <a:pt x="22" y="18"/>
                  <a:pt x="22" y="18"/>
                </a:cubicBezTo>
                <a:cubicBezTo>
                  <a:pt x="24" y="18"/>
                  <a:pt x="25" y="22"/>
                  <a:pt x="25" y="23"/>
                </a:cubicBezTo>
                <a:cubicBezTo>
                  <a:pt x="25" y="24"/>
                  <a:pt x="22" y="37"/>
                  <a:pt x="21" y="37"/>
                </a:cubicBezTo>
                <a:cubicBezTo>
                  <a:pt x="20" y="38"/>
                  <a:pt x="8" y="42"/>
                  <a:pt x="0" y="44"/>
                </a:cubicBezTo>
                <a:cubicBezTo>
                  <a:pt x="1" y="48"/>
                  <a:pt x="5" y="55"/>
                  <a:pt x="8" y="62"/>
                </a:cubicBezTo>
                <a:cubicBezTo>
                  <a:pt x="9" y="62"/>
                  <a:pt x="9" y="61"/>
                  <a:pt x="10" y="61"/>
                </a:cubicBezTo>
                <a:cubicBezTo>
                  <a:pt x="14" y="59"/>
                  <a:pt x="18" y="60"/>
                  <a:pt x="21" y="59"/>
                </a:cubicBezTo>
                <a:cubicBezTo>
                  <a:pt x="24" y="58"/>
                  <a:pt x="21" y="56"/>
                  <a:pt x="24" y="54"/>
                </a:cubicBezTo>
                <a:cubicBezTo>
                  <a:pt x="26" y="52"/>
                  <a:pt x="30" y="53"/>
                  <a:pt x="31" y="52"/>
                </a:cubicBezTo>
                <a:cubicBezTo>
                  <a:pt x="32" y="52"/>
                  <a:pt x="33" y="47"/>
                  <a:pt x="36" y="46"/>
                </a:cubicBezTo>
                <a:cubicBezTo>
                  <a:pt x="38" y="45"/>
                  <a:pt x="40" y="46"/>
                  <a:pt x="40" y="44"/>
                </a:cubicBezTo>
                <a:cubicBezTo>
                  <a:pt x="40" y="42"/>
                  <a:pt x="40" y="35"/>
                  <a:pt x="42" y="35"/>
                </a:cubicBezTo>
                <a:cubicBezTo>
                  <a:pt x="44" y="34"/>
                  <a:pt x="48" y="32"/>
                  <a:pt x="48" y="31"/>
                </a:cubicBezTo>
                <a:cubicBezTo>
                  <a:pt x="48" y="30"/>
                  <a:pt x="52" y="25"/>
                  <a:pt x="54" y="23"/>
                </a:cubicBezTo>
                <a:cubicBezTo>
                  <a:pt x="55" y="21"/>
                  <a:pt x="55" y="19"/>
                  <a:pt x="53" y="19"/>
                </a:cubicBezTo>
                <a:cubicBezTo>
                  <a:pt x="51" y="19"/>
                  <a:pt x="48" y="13"/>
                  <a:pt x="47" y="12"/>
                </a:cubicBezTo>
                <a:cubicBezTo>
                  <a:pt x="46" y="10"/>
                  <a:pt x="41" y="11"/>
                  <a:pt x="36" y="7"/>
                </a:cubicBezTo>
                <a:cubicBezTo>
                  <a:pt x="34" y="6"/>
                  <a:pt x="33" y="3"/>
                  <a:pt x="32" y="0"/>
                </a:cubicBezTo>
                <a:cubicBezTo>
                  <a:pt x="30" y="2"/>
                  <a:pt x="30" y="2"/>
                  <a:pt x="30" y="2"/>
                </a:cubicBezTo>
                <a:lnTo>
                  <a:pt x="27" y="2"/>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5"/>
          <p:cNvSpPr/>
          <p:nvPr/>
        </p:nvSpPr>
        <p:spPr bwMode="auto">
          <a:xfrm>
            <a:off x="5203305" y="2619823"/>
            <a:ext cx="23813" cy="34925"/>
          </a:xfrm>
          <a:custGeom>
            <a:avLst/>
            <a:gdLst>
              <a:gd name="T0" fmla="*/ 5 w 8"/>
              <a:gd name="T1" fmla="*/ 11 h 12"/>
              <a:gd name="T2" fmla="*/ 6 w 8"/>
              <a:gd name="T3" fmla="*/ 9 h 12"/>
              <a:gd name="T4" fmla="*/ 5 w 8"/>
              <a:gd name="T5" fmla="*/ 1 h 12"/>
              <a:gd name="T6" fmla="*/ 0 w 8"/>
              <a:gd name="T7" fmla="*/ 7 h 12"/>
              <a:gd name="T8" fmla="*/ 0 w 8"/>
              <a:gd name="T9" fmla="*/ 7 h 12"/>
              <a:gd name="T10" fmla="*/ 5 w 8"/>
              <a:gd name="T11" fmla="*/ 11 h 12"/>
            </a:gdLst>
            <a:ahLst/>
            <a:cxnLst>
              <a:cxn ang="0">
                <a:pos x="T0" y="T1"/>
              </a:cxn>
              <a:cxn ang="0">
                <a:pos x="T2" y="T3"/>
              </a:cxn>
              <a:cxn ang="0">
                <a:pos x="T4" y="T5"/>
              </a:cxn>
              <a:cxn ang="0">
                <a:pos x="T6" y="T7"/>
              </a:cxn>
              <a:cxn ang="0">
                <a:pos x="T8" y="T9"/>
              </a:cxn>
              <a:cxn ang="0">
                <a:pos x="T10" y="T11"/>
              </a:cxn>
            </a:cxnLst>
            <a:rect l="0" t="0" r="r" b="b"/>
            <a:pathLst>
              <a:path w="8" h="12">
                <a:moveTo>
                  <a:pt x="5" y="11"/>
                </a:moveTo>
                <a:cubicBezTo>
                  <a:pt x="5" y="11"/>
                  <a:pt x="5" y="10"/>
                  <a:pt x="6" y="9"/>
                </a:cubicBezTo>
                <a:cubicBezTo>
                  <a:pt x="7" y="7"/>
                  <a:pt x="8" y="1"/>
                  <a:pt x="5" y="1"/>
                </a:cubicBezTo>
                <a:cubicBezTo>
                  <a:pt x="2" y="0"/>
                  <a:pt x="0" y="6"/>
                  <a:pt x="0" y="7"/>
                </a:cubicBezTo>
                <a:cubicBezTo>
                  <a:pt x="0" y="8"/>
                  <a:pt x="0" y="8"/>
                  <a:pt x="0" y="7"/>
                </a:cubicBezTo>
                <a:cubicBezTo>
                  <a:pt x="1" y="11"/>
                  <a:pt x="4" y="12"/>
                  <a:pt x="5" y="1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6"/>
          <p:cNvSpPr/>
          <p:nvPr/>
        </p:nvSpPr>
        <p:spPr bwMode="auto">
          <a:xfrm>
            <a:off x="5227117" y="2618235"/>
            <a:ext cx="93663" cy="73025"/>
          </a:xfrm>
          <a:custGeom>
            <a:avLst/>
            <a:gdLst>
              <a:gd name="T0" fmla="*/ 6 w 33"/>
              <a:gd name="T1" fmla="*/ 24 h 26"/>
              <a:gd name="T2" fmla="*/ 21 w 33"/>
              <a:gd name="T3" fmla="*/ 26 h 26"/>
              <a:gd name="T4" fmla="*/ 24 w 33"/>
              <a:gd name="T5" fmla="*/ 20 h 26"/>
              <a:gd name="T6" fmla="*/ 28 w 33"/>
              <a:gd name="T7" fmla="*/ 15 h 26"/>
              <a:gd name="T8" fmla="*/ 28 w 33"/>
              <a:gd name="T9" fmla="*/ 10 h 26"/>
              <a:gd name="T10" fmla="*/ 31 w 33"/>
              <a:gd name="T11" fmla="*/ 10 h 26"/>
              <a:gd name="T12" fmla="*/ 33 w 33"/>
              <a:gd name="T13" fmla="*/ 8 h 26"/>
              <a:gd name="T14" fmla="*/ 31 w 33"/>
              <a:gd name="T15" fmla="*/ 0 h 26"/>
              <a:gd name="T16" fmla="*/ 23 w 33"/>
              <a:gd name="T17" fmla="*/ 9 h 26"/>
              <a:gd name="T18" fmla="*/ 10 w 33"/>
              <a:gd name="T19" fmla="*/ 15 h 26"/>
              <a:gd name="T20" fmla="*/ 2 w 33"/>
              <a:gd name="T21" fmla="*/ 17 h 26"/>
              <a:gd name="T22" fmla="*/ 0 w 33"/>
              <a:gd name="T23" fmla="*/ 17 h 26"/>
              <a:gd name="T24" fmla="*/ 6 w 33"/>
              <a:gd name="T2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6">
                <a:moveTo>
                  <a:pt x="6" y="24"/>
                </a:moveTo>
                <a:cubicBezTo>
                  <a:pt x="6" y="25"/>
                  <a:pt x="17" y="26"/>
                  <a:pt x="21" y="26"/>
                </a:cubicBezTo>
                <a:cubicBezTo>
                  <a:pt x="24" y="20"/>
                  <a:pt x="24" y="20"/>
                  <a:pt x="24" y="20"/>
                </a:cubicBezTo>
                <a:cubicBezTo>
                  <a:pt x="28" y="15"/>
                  <a:pt x="28" y="15"/>
                  <a:pt x="28" y="15"/>
                </a:cubicBezTo>
                <a:cubicBezTo>
                  <a:pt x="28" y="10"/>
                  <a:pt x="28" y="10"/>
                  <a:pt x="28" y="10"/>
                </a:cubicBezTo>
                <a:cubicBezTo>
                  <a:pt x="31" y="10"/>
                  <a:pt x="31" y="10"/>
                  <a:pt x="31" y="10"/>
                </a:cubicBezTo>
                <a:cubicBezTo>
                  <a:pt x="33" y="8"/>
                  <a:pt x="33" y="8"/>
                  <a:pt x="33" y="8"/>
                </a:cubicBezTo>
                <a:cubicBezTo>
                  <a:pt x="32" y="4"/>
                  <a:pt x="32" y="0"/>
                  <a:pt x="31" y="0"/>
                </a:cubicBezTo>
                <a:cubicBezTo>
                  <a:pt x="30" y="0"/>
                  <a:pt x="25" y="5"/>
                  <a:pt x="23" y="9"/>
                </a:cubicBezTo>
                <a:cubicBezTo>
                  <a:pt x="21" y="13"/>
                  <a:pt x="15" y="16"/>
                  <a:pt x="10" y="15"/>
                </a:cubicBezTo>
                <a:cubicBezTo>
                  <a:pt x="5" y="14"/>
                  <a:pt x="3" y="16"/>
                  <a:pt x="2" y="17"/>
                </a:cubicBezTo>
                <a:cubicBezTo>
                  <a:pt x="1" y="17"/>
                  <a:pt x="1" y="17"/>
                  <a:pt x="0" y="17"/>
                </a:cubicBezTo>
                <a:cubicBezTo>
                  <a:pt x="1" y="21"/>
                  <a:pt x="5" y="24"/>
                  <a:pt x="6" y="2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7"/>
          <p:cNvSpPr>
            <a:spLocks noEditPoints="1"/>
          </p:cNvSpPr>
          <p:nvPr/>
        </p:nvSpPr>
        <p:spPr bwMode="auto">
          <a:xfrm>
            <a:off x="6155805" y="3016698"/>
            <a:ext cx="377825" cy="119063"/>
          </a:xfrm>
          <a:custGeom>
            <a:avLst/>
            <a:gdLst>
              <a:gd name="T0" fmla="*/ 24 w 133"/>
              <a:gd name="T1" fmla="*/ 15 h 42"/>
              <a:gd name="T2" fmla="*/ 19 w 133"/>
              <a:gd name="T3" fmla="*/ 8 h 42"/>
              <a:gd name="T4" fmla="*/ 15 w 133"/>
              <a:gd name="T5" fmla="*/ 5 h 42"/>
              <a:gd name="T6" fmla="*/ 15 w 133"/>
              <a:gd name="T7" fmla="*/ 4 h 42"/>
              <a:gd name="T8" fmla="*/ 12 w 133"/>
              <a:gd name="T9" fmla="*/ 6 h 42"/>
              <a:gd name="T10" fmla="*/ 7 w 133"/>
              <a:gd name="T11" fmla="*/ 6 h 42"/>
              <a:gd name="T12" fmla="*/ 4 w 133"/>
              <a:gd name="T13" fmla="*/ 2 h 42"/>
              <a:gd name="T14" fmla="*/ 0 w 133"/>
              <a:gd name="T15" fmla="*/ 1 h 42"/>
              <a:gd name="T16" fmla="*/ 2 w 133"/>
              <a:gd name="T17" fmla="*/ 12 h 42"/>
              <a:gd name="T18" fmla="*/ 9 w 133"/>
              <a:gd name="T19" fmla="*/ 25 h 42"/>
              <a:gd name="T20" fmla="*/ 15 w 133"/>
              <a:gd name="T21" fmla="*/ 31 h 42"/>
              <a:gd name="T22" fmla="*/ 28 w 133"/>
              <a:gd name="T23" fmla="*/ 38 h 42"/>
              <a:gd name="T24" fmla="*/ 24 w 133"/>
              <a:gd name="T25" fmla="*/ 28 h 42"/>
              <a:gd name="T26" fmla="*/ 24 w 133"/>
              <a:gd name="T27" fmla="*/ 15 h 42"/>
              <a:gd name="T28" fmla="*/ 128 w 133"/>
              <a:gd name="T29" fmla="*/ 7 h 42"/>
              <a:gd name="T30" fmla="*/ 122 w 133"/>
              <a:gd name="T31" fmla="*/ 6 h 42"/>
              <a:gd name="T32" fmla="*/ 116 w 133"/>
              <a:gd name="T33" fmla="*/ 0 h 42"/>
              <a:gd name="T34" fmla="*/ 110 w 133"/>
              <a:gd name="T35" fmla="*/ 7 h 42"/>
              <a:gd name="T36" fmla="*/ 106 w 133"/>
              <a:gd name="T37" fmla="*/ 12 h 42"/>
              <a:gd name="T38" fmla="*/ 105 w 133"/>
              <a:gd name="T39" fmla="*/ 14 h 42"/>
              <a:gd name="T40" fmla="*/ 105 w 133"/>
              <a:gd name="T41" fmla="*/ 18 h 42"/>
              <a:gd name="T42" fmla="*/ 100 w 133"/>
              <a:gd name="T43" fmla="*/ 20 h 42"/>
              <a:gd name="T44" fmla="*/ 97 w 133"/>
              <a:gd name="T45" fmla="*/ 15 h 42"/>
              <a:gd name="T46" fmla="*/ 97 w 133"/>
              <a:gd name="T47" fmla="*/ 15 h 42"/>
              <a:gd name="T48" fmla="*/ 90 w 133"/>
              <a:gd name="T49" fmla="*/ 24 h 42"/>
              <a:gd name="T50" fmla="*/ 80 w 133"/>
              <a:gd name="T51" fmla="*/ 27 h 42"/>
              <a:gd name="T52" fmla="*/ 76 w 133"/>
              <a:gd name="T53" fmla="*/ 36 h 42"/>
              <a:gd name="T54" fmla="*/ 66 w 133"/>
              <a:gd name="T55" fmla="*/ 33 h 42"/>
              <a:gd name="T56" fmla="*/ 68 w 133"/>
              <a:gd name="T57" fmla="*/ 38 h 42"/>
              <a:gd name="T58" fmla="*/ 74 w 133"/>
              <a:gd name="T59" fmla="*/ 41 h 42"/>
              <a:gd name="T60" fmla="*/ 83 w 133"/>
              <a:gd name="T61" fmla="*/ 40 h 42"/>
              <a:gd name="T62" fmla="*/ 89 w 133"/>
              <a:gd name="T63" fmla="*/ 37 h 42"/>
              <a:gd name="T64" fmla="*/ 96 w 133"/>
              <a:gd name="T65" fmla="*/ 38 h 42"/>
              <a:gd name="T66" fmla="*/ 102 w 133"/>
              <a:gd name="T67" fmla="*/ 34 h 42"/>
              <a:gd name="T68" fmla="*/ 104 w 133"/>
              <a:gd name="T69" fmla="*/ 28 h 42"/>
              <a:gd name="T70" fmla="*/ 108 w 133"/>
              <a:gd name="T71" fmla="*/ 22 h 42"/>
              <a:gd name="T72" fmla="*/ 119 w 133"/>
              <a:gd name="T73" fmla="*/ 17 h 42"/>
              <a:gd name="T74" fmla="*/ 122 w 133"/>
              <a:gd name="T75" fmla="*/ 18 h 42"/>
              <a:gd name="T76" fmla="*/ 126 w 133"/>
              <a:gd name="T77" fmla="*/ 14 h 42"/>
              <a:gd name="T78" fmla="*/ 133 w 133"/>
              <a:gd name="T79" fmla="*/ 11 h 42"/>
              <a:gd name="T80" fmla="*/ 128 w 133"/>
              <a:gd name="T8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42">
                <a:moveTo>
                  <a:pt x="24" y="15"/>
                </a:moveTo>
                <a:cubicBezTo>
                  <a:pt x="24" y="11"/>
                  <a:pt x="20" y="11"/>
                  <a:pt x="19" y="8"/>
                </a:cubicBezTo>
                <a:cubicBezTo>
                  <a:pt x="17" y="5"/>
                  <a:pt x="16" y="7"/>
                  <a:pt x="15" y="5"/>
                </a:cubicBezTo>
                <a:cubicBezTo>
                  <a:pt x="15" y="4"/>
                  <a:pt x="15" y="4"/>
                  <a:pt x="15" y="4"/>
                </a:cubicBezTo>
                <a:cubicBezTo>
                  <a:pt x="12" y="4"/>
                  <a:pt x="13" y="6"/>
                  <a:pt x="12" y="6"/>
                </a:cubicBezTo>
                <a:cubicBezTo>
                  <a:pt x="12" y="7"/>
                  <a:pt x="7" y="7"/>
                  <a:pt x="7" y="6"/>
                </a:cubicBezTo>
                <a:cubicBezTo>
                  <a:pt x="7" y="4"/>
                  <a:pt x="6" y="2"/>
                  <a:pt x="4" y="2"/>
                </a:cubicBezTo>
                <a:cubicBezTo>
                  <a:pt x="2" y="1"/>
                  <a:pt x="1" y="1"/>
                  <a:pt x="0" y="1"/>
                </a:cubicBezTo>
                <a:cubicBezTo>
                  <a:pt x="1" y="5"/>
                  <a:pt x="2" y="9"/>
                  <a:pt x="2" y="12"/>
                </a:cubicBezTo>
                <a:cubicBezTo>
                  <a:pt x="2" y="16"/>
                  <a:pt x="8" y="22"/>
                  <a:pt x="9" y="25"/>
                </a:cubicBezTo>
                <a:cubicBezTo>
                  <a:pt x="10" y="28"/>
                  <a:pt x="11" y="29"/>
                  <a:pt x="15" y="31"/>
                </a:cubicBezTo>
                <a:cubicBezTo>
                  <a:pt x="19" y="34"/>
                  <a:pt x="27" y="39"/>
                  <a:pt x="28" y="38"/>
                </a:cubicBezTo>
                <a:cubicBezTo>
                  <a:pt x="30" y="37"/>
                  <a:pt x="26" y="31"/>
                  <a:pt x="24" y="28"/>
                </a:cubicBezTo>
                <a:cubicBezTo>
                  <a:pt x="22" y="26"/>
                  <a:pt x="24" y="20"/>
                  <a:pt x="24" y="15"/>
                </a:cubicBezTo>
                <a:close/>
                <a:moveTo>
                  <a:pt x="128" y="7"/>
                </a:moveTo>
                <a:cubicBezTo>
                  <a:pt x="126" y="8"/>
                  <a:pt x="122" y="8"/>
                  <a:pt x="122" y="6"/>
                </a:cubicBezTo>
                <a:cubicBezTo>
                  <a:pt x="122" y="4"/>
                  <a:pt x="118" y="0"/>
                  <a:pt x="116" y="0"/>
                </a:cubicBezTo>
                <a:cubicBezTo>
                  <a:pt x="113" y="0"/>
                  <a:pt x="110" y="5"/>
                  <a:pt x="110" y="7"/>
                </a:cubicBezTo>
                <a:cubicBezTo>
                  <a:pt x="110" y="9"/>
                  <a:pt x="106" y="9"/>
                  <a:pt x="106" y="12"/>
                </a:cubicBezTo>
                <a:cubicBezTo>
                  <a:pt x="107" y="13"/>
                  <a:pt x="106" y="14"/>
                  <a:pt x="105" y="14"/>
                </a:cubicBezTo>
                <a:cubicBezTo>
                  <a:pt x="105" y="16"/>
                  <a:pt x="106" y="18"/>
                  <a:pt x="105" y="18"/>
                </a:cubicBezTo>
                <a:cubicBezTo>
                  <a:pt x="103" y="17"/>
                  <a:pt x="103" y="20"/>
                  <a:pt x="100" y="20"/>
                </a:cubicBezTo>
                <a:cubicBezTo>
                  <a:pt x="100" y="20"/>
                  <a:pt x="98" y="17"/>
                  <a:pt x="97" y="15"/>
                </a:cubicBezTo>
                <a:cubicBezTo>
                  <a:pt x="97" y="15"/>
                  <a:pt x="97" y="15"/>
                  <a:pt x="97" y="15"/>
                </a:cubicBezTo>
                <a:cubicBezTo>
                  <a:pt x="95" y="15"/>
                  <a:pt x="91" y="20"/>
                  <a:pt x="90" y="24"/>
                </a:cubicBezTo>
                <a:cubicBezTo>
                  <a:pt x="90" y="28"/>
                  <a:pt x="86" y="27"/>
                  <a:pt x="80" y="27"/>
                </a:cubicBezTo>
                <a:cubicBezTo>
                  <a:pt x="75" y="28"/>
                  <a:pt x="77" y="33"/>
                  <a:pt x="76" y="36"/>
                </a:cubicBezTo>
                <a:cubicBezTo>
                  <a:pt x="75" y="38"/>
                  <a:pt x="69" y="34"/>
                  <a:pt x="66" y="33"/>
                </a:cubicBezTo>
                <a:cubicBezTo>
                  <a:pt x="66" y="36"/>
                  <a:pt x="67" y="38"/>
                  <a:pt x="68" y="38"/>
                </a:cubicBezTo>
                <a:cubicBezTo>
                  <a:pt x="69" y="38"/>
                  <a:pt x="72" y="42"/>
                  <a:pt x="74" y="41"/>
                </a:cubicBezTo>
                <a:cubicBezTo>
                  <a:pt x="75" y="39"/>
                  <a:pt x="80" y="41"/>
                  <a:pt x="83" y="40"/>
                </a:cubicBezTo>
                <a:cubicBezTo>
                  <a:pt x="85" y="39"/>
                  <a:pt x="85" y="37"/>
                  <a:pt x="89" y="37"/>
                </a:cubicBezTo>
                <a:cubicBezTo>
                  <a:pt x="94" y="37"/>
                  <a:pt x="92" y="40"/>
                  <a:pt x="96" y="38"/>
                </a:cubicBezTo>
                <a:cubicBezTo>
                  <a:pt x="100" y="36"/>
                  <a:pt x="102" y="38"/>
                  <a:pt x="102" y="34"/>
                </a:cubicBezTo>
                <a:cubicBezTo>
                  <a:pt x="102" y="31"/>
                  <a:pt x="105" y="31"/>
                  <a:pt x="104" y="28"/>
                </a:cubicBezTo>
                <a:cubicBezTo>
                  <a:pt x="104" y="25"/>
                  <a:pt x="109" y="27"/>
                  <a:pt x="108" y="22"/>
                </a:cubicBezTo>
                <a:cubicBezTo>
                  <a:pt x="108" y="16"/>
                  <a:pt x="116" y="17"/>
                  <a:pt x="119" y="17"/>
                </a:cubicBezTo>
                <a:cubicBezTo>
                  <a:pt x="120" y="17"/>
                  <a:pt x="121" y="18"/>
                  <a:pt x="122" y="18"/>
                </a:cubicBezTo>
                <a:cubicBezTo>
                  <a:pt x="124" y="17"/>
                  <a:pt x="128" y="15"/>
                  <a:pt x="126" y="14"/>
                </a:cubicBezTo>
                <a:cubicBezTo>
                  <a:pt x="124" y="12"/>
                  <a:pt x="132" y="14"/>
                  <a:pt x="133" y="11"/>
                </a:cubicBezTo>
                <a:cubicBezTo>
                  <a:pt x="133" y="9"/>
                  <a:pt x="130" y="7"/>
                  <a:pt x="128"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8"/>
          <p:cNvSpPr/>
          <p:nvPr/>
        </p:nvSpPr>
        <p:spPr bwMode="auto">
          <a:xfrm>
            <a:off x="6432030" y="3056385"/>
            <a:ext cx="25400" cy="17463"/>
          </a:xfrm>
          <a:custGeom>
            <a:avLst/>
            <a:gdLst>
              <a:gd name="T0" fmla="*/ 3 w 9"/>
              <a:gd name="T1" fmla="*/ 6 h 6"/>
              <a:gd name="T2" fmla="*/ 8 w 9"/>
              <a:gd name="T3" fmla="*/ 4 h 6"/>
              <a:gd name="T4" fmla="*/ 8 w 9"/>
              <a:gd name="T5" fmla="*/ 0 h 6"/>
              <a:gd name="T6" fmla="*/ 4 w 9"/>
              <a:gd name="T7" fmla="*/ 1 h 6"/>
              <a:gd name="T8" fmla="*/ 0 w 9"/>
              <a:gd name="T9" fmla="*/ 1 h 6"/>
              <a:gd name="T10" fmla="*/ 3 w 9"/>
              <a:gd name="T11" fmla="*/ 6 h 6"/>
            </a:gdLst>
            <a:ahLst/>
            <a:cxnLst>
              <a:cxn ang="0">
                <a:pos x="T0" y="T1"/>
              </a:cxn>
              <a:cxn ang="0">
                <a:pos x="T2" y="T3"/>
              </a:cxn>
              <a:cxn ang="0">
                <a:pos x="T4" y="T5"/>
              </a:cxn>
              <a:cxn ang="0">
                <a:pos x="T6" y="T7"/>
              </a:cxn>
              <a:cxn ang="0">
                <a:pos x="T8" y="T9"/>
              </a:cxn>
              <a:cxn ang="0">
                <a:pos x="T10" y="T11"/>
              </a:cxn>
            </a:cxnLst>
            <a:rect l="0" t="0" r="r" b="b"/>
            <a:pathLst>
              <a:path w="9" h="6">
                <a:moveTo>
                  <a:pt x="3" y="6"/>
                </a:moveTo>
                <a:cubicBezTo>
                  <a:pt x="6" y="6"/>
                  <a:pt x="6" y="3"/>
                  <a:pt x="8" y="4"/>
                </a:cubicBezTo>
                <a:cubicBezTo>
                  <a:pt x="9" y="4"/>
                  <a:pt x="8" y="2"/>
                  <a:pt x="8" y="0"/>
                </a:cubicBezTo>
                <a:cubicBezTo>
                  <a:pt x="6" y="0"/>
                  <a:pt x="4" y="0"/>
                  <a:pt x="4" y="1"/>
                </a:cubicBezTo>
                <a:cubicBezTo>
                  <a:pt x="4" y="3"/>
                  <a:pt x="1" y="1"/>
                  <a:pt x="0" y="1"/>
                </a:cubicBezTo>
                <a:cubicBezTo>
                  <a:pt x="1" y="3"/>
                  <a:pt x="3" y="6"/>
                  <a:pt x="3"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9"/>
          <p:cNvSpPr/>
          <p:nvPr/>
        </p:nvSpPr>
        <p:spPr bwMode="auto">
          <a:xfrm>
            <a:off x="4969942" y="2368998"/>
            <a:ext cx="190500" cy="188913"/>
          </a:xfrm>
          <a:custGeom>
            <a:avLst/>
            <a:gdLst>
              <a:gd name="T0" fmla="*/ 57 w 67"/>
              <a:gd name="T1" fmla="*/ 60 h 66"/>
              <a:gd name="T2" fmla="*/ 60 w 67"/>
              <a:gd name="T3" fmla="*/ 57 h 66"/>
              <a:gd name="T4" fmla="*/ 64 w 67"/>
              <a:gd name="T5" fmla="*/ 60 h 66"/>
              <a:gd name="T6" fmla="*/ 67 w 67"/>
              <a:gd name="T7" fmla="*/ 58 h 66"/>
              <a:gd name="T8" fmla="*/ 64 w 67"/>
              <a:gd name="T9" fmla="*/ 53 h 66"/>
              <a:gd name="T10" fmla="*/ 61 w 67"/>
              <a:gd name="T11" fmla="*/ 48 h 66"/>
              <a:gd name="T12" fmla="*/ 62 w 67"/>
              <a:gd name="T13" fmla="*/ 43 h 66"/>
              <a:gd name="T14" fmla="*/ 58 w 67"/>
              <a:gd name="T15" fmla="*/ 39 h 66"/>
              <a:gd name="T16" fmla="*/ 51 w 67"/>
              <a:gd name="T17" fmla="*/ 34 h 66"/>
              <a:gd name="T18" fmla="*/ 47 w 67"/>
              <a:gd name="T19" fmla="*/ 30 h 66"/>
              <a:gd name="T20" fmla="*/ 47 w 67"/>
              <a:gd name="T21" fmla="*/ 24 h 66"/>
              <a:gd name="T22" fmla="*/ 49 w 67"/>
              <a:gd name="T23" fmla="*/ 19 h 66"/>
              <a:gd name="T24" fmla="*/ 50 w 67"/>
              <a:gd name="T25" fmla="*/ 15 h 66"/>
              <a:gd name="T26" fmla="*/ 47 w 67"/>
              <a:gd name="T27" fmla="*/ 12 h 66"/>
              <a:gd name="T28" fmla="*/ 44 w 67"/>
              <a:gd name="T29" fmla="*/ 8 h 66"/>
              <a:gd name="T30" fmla="*/ 41 w 67"/>
              <a:gd name="T31" fmla="*/ 3 h 66"/>
              <a:gd name="T32" fmla="*/ 34 w 67"/>
              <a:gd name="T33" fmla="*/ 1 h 66"/>
              <a:gd name="T34" fmla="*/ 28 w 67"/>
              <a:gd name="T35" fmla="*/ 0 h 66"/>
              <a:gd name="T36" fmla="*/ 25 w 67"/>
              <a:gd name="T37" fmla="*/ 3 h 66"/>
              <a:gd name="T38" fmla="*/ 25 w 67"/>
              <a:gd name="T39" fmla="*/ 3 h 66"/>
              <a:gd name="T40" fmla="*/ 21 w 67"/>
              <a:gd name="T41" fmla="*/ 6 h 66"/>
              <a:gd name="T42" fmla="*/ 16 w 67"/>
              <a:gd name="T43" fmla="*/ 9 h 66"/>
              <a:gd name="T44" fmla="*/ 17 w 67"/>
              <a:gd name="T45" fmla="*/ 15 h 66"/>
              <a:gd name="T46" fmla="*/ 16 w 67"/>
              <a:gd name="T47" fmla="*/ 20 h 66"/>
              <a:gd name="T48" fmla="*/ 15 w 67"/>
              <a:gd name="T49" fmla="*/ 24 h 66"/>
              <a:gd name="T50" fmla="*/ 0 w 67"/>
              <a:gd name="T51" fmla="*/ 32 h 66"/>
              <a:gd name="T52" fmla="*/ 1 w 67"/>
              <a:gd name="T53" fmla="*/ 35 h 66"/>
              <a:gd name="T54" fmla="*/ 2 w 67"/>
              <a:gd name="T55" fmla="*/ 42 h 66"/>
              <a:gd name="T56" fmla="*/ 8 w 67"/>
              <a:gd name="T57" fmla="*/ 42 h 66"/>
              <a:gd name="T58" fmla="*/ 21 w 67"/>
              <a:gd name="T59" fmla="*/ 50 h 66"/>
              <a:gd name="T60" fmla="*/ 38 w 67"/>
              <a:gd name="T61" fmla="*/ 62 h 66"/>
              <a:gd name="T62" fmla="*/ 46 w 67"/>
              <a:gd name="T63" fmla="*/ 65 h 66"/>
              <a:gd name="T64" fmla="*/ 54 w 67"/>
              <a:gd name="T65" fmla="*/ 66 h 66"/>
              <a:gd name="T66" fmla="*/ 57 w 67"/>
              <a:gd name="T6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66">
                <a:moveTo>
                  <a:pt x="57" y="60"/>
                </a:moveTo>
                <a:cubicBezTo>
                  <a:pt x="58" y="59"/>
                  <a:pt x="58" y="57"/>
                  <a:pt x="60" y="57"/>
                </a:cubicBezTo>
                <a:cubicBezTo>
                  <a:pt x="62" y="57"/>
                  <a:pt x="63" y="58"/>
                  <a:pt x="64" y="60"/>
                </a:cubicBezTo>
                <a:cubicBezTo>
                  <a:pt x="65" y="59"/>
                  <a:pt x="66" y="58"/>
                  <a:pt x="67" y="58"/>
                </a:cubicBezTo>
                <a:cubicBezTo>
                  <a:pt x="66" y="56"/>
                  <a:pt x="63" y="54"/>
                  <a:pt x="64" y="53"/>
                </a:cubicBezTo>
                <a:cubicBezTo>
                  <a:pt x="64" y="50"/>
                  <a:pt x="61" y="49"/>
                  <a:pt x="61" y="48"/>
                </a:cubicBezTo>
                <a:cubicBezTo>
                  <a:pt x="61" y="47"/>
                  <a:pt x="63" y="44"/>
                  <a:pt x="62" y="43"/>
                </a:cubicBezTo>
                <a:cubicBezTo>
                  <a:pt x="61" y="42"/>
                  <a:pt x="60" y="40"/>
                  <a:pt x="58" y="39"/>
                </a:cubicBezTo>
                <a:cubicBezTo>
                  <a:pt x="56" y="39"/>
                  <a:pt x="50" y="36"/>
                  <a:pt x="51" y="34"/>
                </a:cubicBezTo>
                <a:cubicBezTo>
                  <a:pt x="51" y="32"/>
                  <a:pt x="49" y="31"/>
                  <a:pt x="47" y="30"/>
                </a:cubicBezTo>
                <a:cubicBezTo>
                  <a:pt x="46" y="30"/>
                  <a:pt x="45" y="25"/>
                  <a:pt x="47" y="24"/>
                </a:cubicBezTo>
                <a:cubicBezTo>
                  <a:pt x="48" y="23"/>
                  <a:pt x="48" y="19"/>
                  <a:pt x="49" y="19"/>
                </a:cubicBezTo>
                <a:cubicBezTo>
                  <a:pt x="51" y="19"/>
                  <a:pt x="50" y="16"/>
                  <a:pt x="50" y="15"/>
                </a:cubicBezTo>
                <a:cubicBezTo>
                  <a:pt x="51" y="13"/>
                  <a:pt x="49" y="12"/>
                  <a:pt x="47" y="12"/>
                </a:cubicBezTo>
                <a:cubicBezTo>
                  <a:pt x="46" y="12"/>
                  <a:pt x="44" y="10"/>
                  <a:pt x="44" y="8"/>
                </a:cubicBezTo>
                <a:cubicBezTo>
                  <a:pt x="44" y="6"/>
                  <a:pt x="41" y="3"/>
                  <a:pt x="41" y="3"/>
                </a:cubicBezTo>
                <a:cubicBezTo>
                  <a:pt x="41" y="6"/>
                  <a:pt x="36" y="1"/>
                  <a:pt x="34" y="1"/>
                </a:cubicBezTo>
                <a:cubicBezTo>
                  <a:pt x="32" y="2"/>
                  <a:pt x="31" y="0"/>
                  <a:pt x="28" y="0"/>
                </a:cubicBezTo>
                <a:cubicBezTo>
                  <a:pt x="26" y="0"/>
                  <a:pt x="26" y="2"/>
                  <a:pt x="25" y="3"/>
                </a:cubicBezTo>
                <a:cubicBezTo>
                  <a:pt x="25" y="3"/>
                  <a:pt x="25" y="3"/>
                  <a:pt x="25" y="3"/>
                </a:cubicBezTo>
                <a:cubicBezTo>
                  <a:pt x="21" y="6"/>
                  <a:pt x="21" y="6"/>
                  <a:pt x="21" y="6"/>
                </a:cubicBezTo>
                <a:cubicBezTo>
                  <a:pt x="21" y="6"/>
                  <a:pt x="17" y="7"/>
                  <a:pt x="16" y="9"/>
                </a:cubicBezTo>
                <a:cubicBezTo>
                  <a:pt x="16" y="11"/>
                  <a:pt x="18" y="13"/>
                  <a:pt x="17" y="15"/>
                </a:cubicBezTo>
                <a:cubicBezTo>
                  <a:pt x="16" y="16"/>
                  <a:pt x="16" y="19"/>
                  <a:pt x="16" y="20"/>
                </a:cubicBezTo>
                <a:cubicBezTo>
                  <a:pt x="17" y="21"/>
                  <a:pt x="15" y="24"/>
                  <a:pt x="15" y="24"/>
                </a:cubicBezTo>
                <a:cubicBezTo>
                  <a:pt x="15" y="24"/>
                  <a:pt x="7" y="28"/>
                  <a:pt x="0" y="32"/>
                </a:cubicBezTo>
                <a:cubicBezTo>
                  <a:pt x="0" y="33"/>
                  <a:pt x="0" y="34"/>
                  <a:pt x="1" y="35"/>
                </a:cubicBezTo>
                <a:cubicBezTo>
                  <a:pt x="1" y="37"/>
                  <a:pt x="2" y="40"/>
                  <a:pt x="2" y="42"/>
                </a:cubicBezTo>
                <a:cubicBezTo>
                  <a:pt x="5" y="42"/>
                  <a:pt x="5" y="42"/>
                  <a:pt x="8" y="42"/>
                </a:cubicBezTo>
                <a:cubicBezTo>
                  <a:pt x="10" y="42"/>
                  <a:pt x="19" y="49"/>
                  <a:pt x="21" y="50"/>
                </a:cubicBezTo>
                <a:cubicBezTo>
                  <a:pt x="23" y="51"/>
                  <a:pt x="35" y="60"/>
                  <a:pt x="38" y="62"/>
                </a:cubicBezTo>
                <a:cubicBezTo>
                  <a:pt x="40" y="64"/>
                  <a:pt x="44" y="65"/>
                  <a:pt x="46" y="65"/>
                </a:cubicBezTo>
                <a:cubicBezTo>
                  <a:pt x="47" y="65"/>
                  <a:pt x="51" y="65"/>
                  <a:pt x="54" y="66"/>
                </a:cubicBezTo>
                <a:cubicBezTo>
                  <a:pt x="55" y="63"/>
                  <a:pt x="56" y="60"/>
                  <a:pt x="57" y="6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0"/>
          <p:cNvSpPr/>
          <p:nvPr/>
        </p:nvSpPr>
        <p:spPr bwMode="auto">
          <a:xfrm>
            <a:off x="5123930" y="2532510"/>
            <a:ext cx="36513" cy="33338"/>
          </a:xfrm>
          <a:custGeom>
            <a:avLst/>
            <a:gdLst>
              <a:gd name="T0" fmla="*/ 4 w 13"/>
              <a:gd name="T1" fmla="*/ 9 h 12"/>
              <a:gd name="T2" fmla="*/ 8 w 13"/>
              <a:gd name="T3" fmla="*/ 12 h 12"/>
              <a:gd name="T4" fmla="*/ 13 w 13"/>
              <a:gd name="T5" fmla="*/ 12 h 12"/>
              <a:gd name="T6" fmla="*/ 10 w 13"/>
              <a:gd name="T7" fmla="*/ 4 h 12"/>
              <a:gd name="T8" fmla="*/ 10 w 13"/>
              <a:gd name="T9" fmla="*/ 3 h 12"/>
              <a:gd name="T10" fmla="*/ 6 w 13"/>
              <a:gd name="T11" fmla="*/ 0 h 12"/>
              <a:gd name="T12" fmla="*/ 3 w 13"/>
              <a:gd name="T13" fmla="*/ 3 h 12"/>
              <a:gd name="T14" fmla="*/ 0 w 13"/>
              <a:gd name="T15" fmla="*/ 9 h 12"/>
              <a:gd name="T16" fmla="*/ 4 w 13"/>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4" y="9"/>
                </a:moveTo>
                <a:cubicBezTo>
                  <a:pt x="8" y="12"/>
                  <a:pt x="8" y="12"/>
                  <a:pt x="8" y="12"/>
                </a:cubicBezTo>
                <a:cubicBezTo>
                  <a:pt x="13" y="12"/>
                  <a:pt x="13" y="12"/>
                  <a:pt x="13" y="12"/>
                </a:cubicBezTo>
                <a:cubicBezTo>
                  <a:pt x="12" y="9"/>
                  <a:pt x="10" y="5"/>
                  <a:pt x="10" y="4"/>
                </a:cubicBezTo>
                <a:cubicBezTo>
                  <a:pt x="10" y="3"/>
                  <a:pt x="10" y="3"/>
                  <a:pt x="10" y="3"/>
                </a:cubicBezTo>
                <a:cubicBezTo>
                  <a:pt x="9" y="1"/>
                  <a:pt x="8" y="0"/>
                  <a:pt x="6" y="0"/>
                </a:cubicBezTo>
                <a:cubicBezTo>
                  <a:pt x="4" y="0"/>
                  <a:pt x="4" y="2"/>
                  <a:pt x="3" y="3"/>
                </a:cubicBezTo>
                <a:cubicBezTo>
                  <a:pt x="2" y="3"/>
                  <a:pt x="1" y="6"/>
                  <a:pt x="0" y="9"/>
                </a:cubicBezTo>
                <a:cubicBezTo>
                  <a:pt x="2" y="9"/>
                  <a:pt x="4" y="9"/>
                  <a:pt x="4" y="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1"/>
          <p:cNvSpPr>
            <a:spLocks noEditPoints="1"/>
          </p:cNvSpPr>
          <p:nvPr/>
        </p:nvSpPr>
        <p:spPr bwMode="auto">
          <a:xfrm>
            <a:off x="4122217" y="2037210"/>
            <a:ext cx="287338" cy="241300"/>
          </a:xfrm>
          <a:custGeom>
            <a:avLst/>
            <a:gdLst>
              <a:gd name="T0" fmla="*/ 89 w 101"/>
              <a:gd name="T1" fmla="*/ 20 h 85"/>
              <a:gd name="T2" fmla="*/ 85 w 101"/>
              <a:gd name="T3" fmla="*/ 18 h 85"/>
              <a:gd name="T4" fmla="*/ 81 w 101"/>
              <a:gd name="T5" fmla="*/ 16 h 85"/>
              <a:gd name="T6" fmla="*/ 73 w 101"/>
              <a:gd name="T7" fmla="*/ 15 h 85"/>
              <a:gd name="T8" fmla="*/ 70 w 101"/>
              <a:gd name="T9" fmla="*/ 13 h 85"/>
              <a:gd name="T10" fmla="*/ 68 w 101"/>
              <a:gd name="T11" fmla="*/ 9 h 85"/>
              <a:gd name="T12" fmla="*/ 65 w 101"/>
              <a:gd name="T13" fmla="*/ 11 h 85"/>
              <a:gd name="T14" fmla="*/ 63 w 101"/>
              <a:gd name="T15" fmla="*/ 9 h 85"/>
              <a:gd name="T16" fmla="*/ 59 w 101"/>
              <a:gd name="T17" fmla="*/ 6 h 85"/>
              <a:gd name="T18" fmla="*/ 55 w 101"/>
              <a:gd name="T19" fmla="*/ 4 h 85"/>
              <a:gd name="T20" fmla="*/ 53 w 101"/>
              <a:gd name="T21" fmla="*/ 1 h 85"/>
              <a:gd name="T22" fmla="*/ 52 w 101"/>
              <a:gd name="T23" fmla="*/ 0 h 85"/>
              <a:gd name="T24" fmla="*/ 50 w 101"/>
              <a:gd name="T25" fmla="*/ 1 h 85"/>
              <a:gd name="T26" fmla="*/ 46 w 101"/>
              <a:gd name="T27" fmla="*/ 7 h 85"/>
              <a:gd name="T28" fmla="*/ 39 w 101"/>
              <a:gd name="T29" fmla="*/ 11 h 85"/>
              <a:gd name="T30" fmla="*/ 34 w 101"/>
              <a:gd name="T31" fmla="*/ 16 h 85"/>
              <a:gd name="T32" fmla="*/ 26 w 101"/>
              <a:gd name="T33" fmla="*/ 13 h 85"/>
              <a:gd name="T34" fmla="*/ 22 w 101"/>
              <a:gd name="T35" fmla="*/ 16 h 85"/>
              <a:gd name="T36" fmla="*/ 23 w 101"/>
              <a:gd name="T37" fmla="*/ 23 h 85"/>
              <a:gd name="T38" fmla="*/ 17 w 101"/>
              <a:gd name="T39" fmla="*/ 23 h 85"/>
              <a:gd name="T40" fmla="*/ 13 w 101"/>
              <a:gd name="T41" fmla="*/ 21 h 85"/>
              <a:gd name="T42" fmla="*/ 6 w 101"/>
              <a:gd name="T43" fmla="*/ 22 h 85"/>
              <a:gd name="T44" fmla="*/ 2 w 101"/>
              <a:gd name="T45" fmla="*/ 25 h 85"/>
              <a:gd name="T46" fmla="*/ 2 w 101"/>
              <a:gd name="T47" fmla="*/ 29 h 85"/>
              <a:gd name="T48" fmla="*/ 12 w 101"/>
              <a:gd name="T49" fmla="*/ 32 h 85"/>
              <a:gd name="T50" fmla="*/ 18 w 101"/>
              <a:gd name="T51" fmla="*/ 34 h 85"/>
              <a:gd name="T52" fmla="*/ 20 w 101"/>
              <a:gd name="T53" fmla="*/ 37 h 85"/>
              <a:gd name="T54" fmla="*/ 25 w 101"/>
              <a:gd name="T55" fmla="*/ 43 h 85"/>
              <a:gd name="T56" fmla="*/ 27 w 101"/>
              <a:gd name="T57" fmla="*/ 48 h 85"/>
              <a:gd name="T58" fmla="*/ 26 w 101"/>
              <a:gd name="T59" fmla="*/ 56 h 85"/>
              <a:gd name="T60" fmla="*/ 23 w 101"/>
              <a:gd name="T61" fmla="*/ 69 h 85"/>
              <a:gd name="T62" fmla="*/ 22 w 101"/>
              <a:gd name="T63" fmla="*/ 69 h 85"/>
              <a:gd name="T64" fmla="*/ 26 w 101"/>
              <a:gd name="T65" fmla="*/ 71 h 85"/>
              <a:gd name="T66" fmla="*/ 33 w 101"/>
              <a:gd name="T67" fmla="*/ 74 h 85"/>
              <a:gd name="T68" fmla="*/ 38 w 101"/>
              <a:gd name="T69" fmla="*/ 73 h 85"/>
              <a:gd name="T70" fmla="*/ 42 w 101"/>
              <a:gd name="T71" fmla="*/ 74 h 85"/>
              <a:gd name="T72" fmla="*/ 50 w 101"/>
              <a:gd name="T73" fmla="*/ 76 h 85"/>
              <a:gd name="T74" fmla="*/ 57 w 101"/>
              <a:gd name="T75" fmla="*/ 76 h 85"/>
              <a:gd name="T76" fmla="*/ 56 w 101"/>
              <a:gd name="T77" fmla="*/ 75 h 85"/>
              <a:gd name="T78" fmla="*/ 62 w 101"/>
              <a:gd name="T79" fmla="*/ 68 h 85"/>
              <a:gd name="T80" fmla="*/ 75 w 101"/>
              <a:gd name="T81" fmla="*/ 71 h 85"/>
              <a:gd name="T82" fmla="*/ 83 w 101"/>
              <a:gd name="T83" fmla="*/ 68 h 85"/>
              <a:gd name="T84" fmla="*/ 87 w 101"/>
              <a:gd name="T85" fmla="*/ 65 h 85"/>
              <a:gd name="T86" fmla="*/ 88 w 101"/>
              <a:gd name="T87" fmla="*/ 63 h 85"/>
              <a:gd name="T88" fmla="*/ 85 w 101"/>
              <a:gd name="T89" fmla="*/ 62 h 85"/>
              <a:gd name="T90" fmla="*/ 83 w 101"/>
              <a:gd name="T91" fmla="*/ 58 h 85"/>
              <a:gd name="T92" fmla="*/ 81 w 101"/>
              <a:gd name="T93" fmla="*/ 55 h 85"/>
              <a:gd name="T94" fmla="*/ 82 w 101"/>
              <a:gd name="T95" fmla="*/ 53 h 85"/>
              <a:gd name="T96" fmla="*/ 84 w 101"/>
              <a:gd name="T97" fmla="*/ 50 h 85"/>
              <a:gd name="T98" fmla="*/ 83 w 101"/>
              <a:gd name="T99" fmla="*/ 47 h 85"/>
              <a:gd name="T100" fmla="*/ 82 w 101"/>
              <a:gd name="T101" fmla="*/ 44 h 85"/>
              <a:gd name="T102" fmla="*/ 79 w 101"/>
              <a:gd name="T103" fmla="*/ 43 h 85"/>
              <a:gd name="T104" fmla="*/ 78 w 101"/>
              <a:gd name="T105" fmla="*/ 41 h 85"/>
              <a:gd name="T106" fmla="*/ 82 w 101"/>
              <a:gd name="T107" fmla="*/ 36 h 85"/>
              <a:gd name="T108" fmla="*/ 86 w 101"/>
              <a:gd name="T109" fmla="*/ 33 h 85"/>
              <a:gd name="T110" fmla="*/ 87 w 101"/>
              <a:gd name="T111" fmla="*/ 28 h 85"/>
              <a:gd name="T112" fmla="*/ 90 w 101"/>
              <a:gd name="T113" fmla="*/ 22 h 85"/>
              <a:gd name="T114" fmla="*/ 89 w 101"/>
              <a:gd name="T115" fmla="*/ 20 h 85"/>
              <a:gd name="T116" fmla="*/ 100 w 101"/>
              <a:gd name="T117" fmla="*/ 71 h 85"/>
              <a:gd name="T118" fmla="*/ 95 w 101"/>
              <a:gd name="T119" fmla="*/ 75 h 85"/>
              <a:gd name="T120" fmla="*/ 98 w 101"/>
              <a:gd name="T121" fmla="*/ 84 h 85"/>
              <a:gd name="T122" fmla="*/ 100 w 101"/>
              <a:gd name="T123"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85">
                <a:moveTo>
                  <a:pt x="89" y="20"/>
                </a:moveTo>
                <a:cubicBezTo>
                  <a:pt x="88" y="20"/>
                  <a:pt x="87" y="18"/>
                  <a:pt x="85" y="18"/>
                </a:cubicBezTo>
                <a:cubicBezTo>
                  <a:pt x="83" y="18"/>
                  <a:pt x="82" y="17"/>
                  <a:pt x="81" y="16"/>
                </a:cubicBezTo>
                <a:cubicBezTo>
                  <a:pt x="80" y="15"/>
                  <a:pt x="75" y="15"/>
                  <a:pt x="73" y="15"/>
                </a:cubicBezTo>
                <a:cubicBezTo>
                  <a:pt x="72" y="15"/>
                  <a:pt x="71" y="12"/>
                  <a:pt x="70" y="13"/>
                </a:cubicBezTo>
                <a:cubicBezTo>
                  <a:pt x="68" y="13"/>
                  <a:pt x="68" y="11"/>
                  <a:pt x="68" y="9"/>
                </a:cubicBezTo>
                <a:cubicBezTo>
                  <a:pt x="68" y="8"/>
                  <a:pt x="66" y="10"/>
                  <a:pt x="65" y="11"/>
                </a:cubicBezTo>
                <a:cubicBezTo>
                  <a:pt x="63" y="12"/>
                  <a:pt x="63" y="10"/>
                  <a:pt x="63" y="9"/>
                </a:cubicBezTo>
                <a:cubicBezTo>
                  <a:pt x="63" y="8"/>
                  <a:pt x="60" y="7"/>
                  <a:pt x="59" y="6"/>
                </a:cubicBezTo>
                <a:cubicBezTo>
                  <a:pt x="57" y="5"/>
                  <a:pt x="56" y="3"/>
                  <a:pt x="55" y="4"/>
                </a:cubicBezTo>
                <a:cubicBezTo>
                  <a:pt x="54" y="5"/>
                  <a:pt x="53" y="2"/>
                  <a:pt x="53" y="1"/>
                </a:cubicBezTo>
                <a:cubicBezTo>
                  <a:pt x="53" y="1"/>
                  <a:pt x="52" y="1"/>
                  <a:pt x="52" y="0"/>
                </a:cubicBezTo>
                <a:cubicBezTo>
                  <a:pt x="51" y="1"/>
                  <a:pt x="51" y="1"/>
                  <a:pt x="50" y="1"/>
                </a:cubicBezTo>
                <a:cubicBezTo>
                  <a:pt x="48" y="1"/>
                  <a:pt x="46" y="2"/>
                  <a:pt x="46" y="7"/>
                </a:cubicBezTo>
                <a:cubicBezTo>
                  <a:pt x="46" y="11"/>
                  <a:pt x="43" y="11"/>
                  <a:pt x="39" y="11"/>
                </a:cubicBezTo>
                <a:cubicBezTo>
                  <a:pt x="35" y="12"/>
                  <a:pt x="36" y="15"/>
                  <a:pt x="34" y="16"/>
                </a:cubicBezTo>
                <a:cubicBezTo>
                  <a:pt x="33" y="18"/>
                  <a:pt x="27" y="15"/>
                  <a:pt x="26" y="13"/>
                </a:cubicBezTo>
                <a:cubicBezTo>
                  <a:pt x="25" y="11"/>
                  <a:pt x="19" y="13"/>
                  <a:pt x="22" y="16"/>
                </a:cubicBezTo>
                <a:cubicBezTo>
                  <a:pt x="24" y="19"/>
                  <a:pt x="24" y="22"/>
                  <a:pt x="23" y="23"/>
                </a:cubicBezTo>
                <a:cubicBezTo>
                  <a:pt x="21" y="24"/>
                  <a:pt x="19" y="22"/>
                  <a:pt x="17" y="23"/>
                </a:cubicBezTo>
                <a:cubicBezTo>
                  <a:pt x="15" y="24"/>
                  <a:pt x="15" y="22"/>
                  <a:pt x="13" y="21"/>
                </a:cubicBezTo>
                <a:cubicBezTo>
                  <a:pt x="10" y="20"/>
                  <a:pt x="9" y="22"/>
                  <a:pt x="6" y="22"/>
                </a:cubicBezTo>
                <a:cubicBezTo>
                  <a:pt x="2" y="21"/>
                  <a:pt x="0" y="23"/>
                  <a:pt x="2" y="25"/>
                </a:cubicBezTo>
                <a:cubicBezTo>
                  <a:pt x="3" y="26"/>
                  <a:pt x="1" y="28"/>
                  <a:pt x="2" y="29"/>
                </a:cubicBezTo>
                <a:cubicBezTo>
                  <a:pt x="3" y="30"/>
                  <a:pt x="8" y="30"/>
                  <a:pt x="12" y="32"/>
                </a:cubicBezTo>
                <a:cubicBezTo>
                  <a:pt x="15" y="34"/>
                  <a:pt x="16" y="32"/>
                  <a:pt x="18" y="34"/>
                </a:cubicBezTo>
                <a:cubicBezTo>
                  <a:pt x="19" y="35"/>
                  <a:pt x="20" y="34"/>
                  <a:pt x="20" y="37"/>
                </a:cubicBezTo>
                <a:cubicBezTo>
                  <a:pt x="20" y="39"/>
                  <a:pt x="22" y="42"/>
                  <a:pt x="25" y="43"/>
                </a:cubicBezTo>
                <a:cubicBezTo>
                  <a:pt x="29" y="44"/>
                  <a:pt x="26" y="46"/>
                  <a:pt x="27" y="48"/>
                </a:cubicBezTo>
                <a:cubicBezTo>
                  <a:pt x="28" y="50"/>
                  <a:pt x="25" y="54"/>
                  <a:pt x="26" y="56"/>
                </a:cubicBezTo>
                <a:cubicBezTo>
                  <a:pt x="26" y="59"/>
                  <a:pt x="24" y="68"/>
                  <a:pt x="23" y="69"/>
                </a:cubicBezTo>
                <a:cubicBezTo>
                  <a:pt x="23" y="69"/>
                  <a:pt x="22" y="69"/>
                  <a:pt x="22" y="69"/>
                </a:cubicBezTo>
                <a:cubicBezTo>
                  <a:pt x="24" y="70"/>
                  <a:pt x="25" y="70"/>
                  <a:pt x="26" y="71"/>
                </a:cubicBezTo>
                <a:cubicBezTo>
                  <a:pt x="28" y="72"/>
                  <a:pt x="31" y="73"/>
                  <a:pt x="33" y="74"/>
                </a:cubicBezTo>
                <a:cubicBezTo>
                  <a:pt x="35" y="75"/>
                  <a:pt x="38" y="75"/>
                  <a:pt x="38" y="73"/>
                </a:cubicBezTo>
                <a:cubicBezTo>
                  <a:pt x="38" y="72"/>
                  <a:pt x="40" y="73"/>
                  <a:pt x="42" y="74"/>
                </a:cubicBezTo>
                <a:cubicBezTo>
                  <a:pt x="43" y="75"/>
                  <a:pt x="48" y="76"/>
                  <a:pt x="50" y="76"/>
                </a:cubicBezTo>
                <a:cubicBezTo>
                  <a:pt x="52" y="77"/>
                  <a:pt x="54" y="76"/>
                  <a:pt x="57" y="76"/>
                </a:cubicBezTo>
                <a:cubicBezTo>
                  <a:pt x="57" y="76"/>
                  <a:pt x="57" y="75"/>
                  <a:pt x="56" y="75"/>
                </a:cubicBezTo>
                <a:cubicBezTo>
                  <a:pt x="55" y="71"/>
                  <a:pt x="59" y="68"/>
                  <a:pt x="62" y="68"/>
                </a:cubicBezTo>
                <a:cubicBezTo>
                  <a:pt x="65" y="67"/>
                  <a:pt x="73" y="69"/>
                  <a:pt x="75" y="71"/>
                </a:cubicBezTo>
                <a:cubicBezTo>
                  <a:pt x="77" y="72"/>
                  <a:pt x="79" y="71"/>
                  <a:pt x="83" y="68"/>
                </a:cubicBezTo>
                <a:cubicBezTo>
                  <a:pt x="84" y="66"/>
                  <a:pt x="86" y="65"/>
                  <a:pt x="87" y="65"/>
                </a:cubicBezTo>
                <a:cubicBezTo>
                  <a:pt x="87" y="64"/>
                  <a:pt x="88" y="63"/>
                  <a:pt x="88" y="63"/>
                </a:cubicBezTo>
                <a:cubicBezTo>
                  <a:pt x="88" y="62"/>
                  <a:pt x="86" y="62"/>
                  <a:pt x="85" y="62"/>
                </a:cubicBezTo>
                <a:cubicBezTo>
                  <a:pt x="83" y="62"/>
                  <a:pt x="82" y="60"/>
                  <a:pt x="83" y="58"/>
                </a:cubicBezTo>
                <a:cubicBezTo>
                  <a:pt x="84" y="57"/>
                  <a:pt x="82" y="57"/>
                  <a:pt x="81" y="55"/>
                </a:cubicBezTo>
                <a:cubicBezTo>
                  <a:pt x="80" y="53"/>
                  <a:pt x="82" y="54"/>
                  <a:pt x="82" y="53"/>
                </a:cubicBezTo>
                <a:cubicBezTo>
                  <a:pt x="83" y="53"/>
                  <a:pt x="85" y="51"/>
                  <a:pt x="84" y="50"/>
                </a:cubicBezTo>
                <a:cubicBezTo>
                  <a:pt x="83" y="50"/>
                  <a:pt x="82" y="49"/>
                  <a:pt x="83" y="47"/>
                </a:cubicBezTo>
                <a:cubicBezTo>
                  <a:pt x="84" y="45"/>
                  <a:pt x="82" y="45"/>
                  <a:pt x="82" y="44"/>
                </a:cubicBezTo>
                <a:cubicBezTo>
                  <a:pt x="82" y="42"/>
                  <a:pt x="80" y="42"/>
                  <a:pt x="79" y="43"/>
                </a:cubicBezTo>
                <a:cubicBezTo>
                  <a:pt x="77" y="45"/>
                  <a:pt x="77" y="44"/>
                  <a:pt x="78" y="41"/>
                </a:cubicBezTo>
                <a:cubicBezTo>
                  <a:pt x="79" y="38"/>
                  <a:pt x="82" y="37"/>
                  <a:pt x="82" y="36"/>
                </a:cubicBezTo>
                <a:cubicBezTo>
                  <a:pt x="83" y="34"/>
                  <a:pt x="84" y="33"/>
                  <a:pt x="86" y="33"/>
                </a:cubicBezTo>
                <a:cubicBezTo>
                  <a:pt x="87" y="33"/>
                  <a:pt x="87" y="30"/>
                  <a:pt x="87" y="28"/>
                </a:cubicBezTo>
                <a:cubicBezTo>
                  <a:pt x="88" y="26"/>
                  <a:pt x="88" y="24"/>
                  <a:pt x="90" y="22"/>
                </a:cubicBezTo>
                <a:cubicBezTo>
                  <a:pt x="92" y="20"/>
                  <a:pt x="90" y="19"/>
                  <a:pt x="89" y="20"/>
                </a:cubicBezTo>
                <a:close/>
                <a:moveTo>
                  <a:pt x="100" y="71"/>
                </a:moveTo>
                <a:cubicBezTo>
                  <a:pt x="98" y="71"/>
                  <a:pt x="98" y="73"/>
                  <a:pt x="95" y="75"/>
                </a:cubicBezTo>
                <a:cubicBezTo>
                  <a:pt x="92" y="77"/>
                  <a:pt x="95" y="85"/>
                  <a:pt x="98" y="84"/>
                </a:cubicBezTo>
                <a:cubicBezTo>
                  <a:pt x="101" y="84"/>
                  <a:pt x="101" y="71"/>
                  <a:pt x="100" y="71"/>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96" name="Freeform 102"/>
          <p:cNvSpPr/>
          <p:nvPr/>
        </p:nvSpPr>
        <p:spPr bwMode="auto">
          <a:xfrm>
            <a:off x="2437880" y="2859535"/>
            <a:ext cx="46038" cy="25400"/>
          </a:xfrm>
          <a:custGeom>
            <a:avLst/>
            <a:gdLst>
              <a:gd name="T0" fmla="*/ 16 w 16"/>
              <a:gd name="T1" fmla="*/ 4 h 9"/>
              <a:gd name="T2" fmla="*/ 8 w 16"/>
              <a:gd name="T3" fmla="*/ 2 h 9"/>
              <a:gd name="T4" fmla="*/ 5 w 16"/>
              <a:gd name="T5" fmla="*/ 0 h 9"/>
              <a:gd name="T6" fmla="*/ 5 w 16"/>
              <a:gd name="T7" fmla="*/ 1 h 9"/>
              <a:gd name="T8" fmla="*/ 0 w 16"/>
              <a:gd name="T9" fmla="*/ 5 h 9"/>
              <a:gd name="T10" fmla="*/ 13 w 16"/>
              <a:gd name="T11" fmla="*/ 9 h 9"/>
              <a:gd name="T12" fmla="*/ 15 w 16"/>
              <a:gd name="T13" fmla="*/ 8 h 9"/>
              <a:gd name="T14" fmla="*/ 16 w 1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4"/>
                </a:moveTo>
                <a:cubicBezTo>
                  <a:pt x="14" y="2"/>
                  <a:pt x="11" y="4"/>
                  <a:pt x="8" y="2"/>
                </a:cubicBezTo>
                <a:cubicBezTo>
                  <a:pt x="7" y="1"/>
                  <a:pt x="6" y="1"/>
                  <a:pt x="5" y="0"/>
                </a:cubicBezTo>
                <a:cubicBezTo>
                  <a:pt x="5" y="0"/>
                  <a:pt x="5" y="1"/>
                  <a:pt x="5" y="1"/>
                </a:cubicBezTo>
                <a:cubicBezTo>
                  <a:pt x="4" y="1"/>
                  <a:pt x="2" y="3"/>
                  <a:pt x="0" y="5"/>
                </a:cubicBezTo>
                <a:cubicBezTo>
                  <a:pt x="2" y="6"/>
                  <a:pt x="11" y="9"/>
                  <a:pt x="13" y="9"/>
                </a:cubicBezTo>
                <a:cubicBezTo>
                  <a:pt x="14" y="9"/>
                  <a:pt x="15" y="9"/>
                  <a:pt x="15" y="8"/>
                </a:cubicBezTo>
                <a:cubicBezTo>
                  <a:pt x="16" y="6"/>
                  <a:pt x="16" y="4"/>
                  <a:pt x="16"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3"/>
          <p:cNvSpPr/>
          <p:nvPr/>
        </p:nvSpPr>
        <p:spPr bwMode="auto">
          <a:xfrm>
            <a:off x="2452167" y="2823023"/>
            <a:ext cx="120650" cy="68263"/>
          </a:xfrm>
          <a:custGeom>
            <a:avLst/>
            <a:gdLst>
              <a:gd name="T0" fmla="*/ 18 w 42"/>
              <a:gd name="T1" fmla="*/ 21 h 24"/>
              <a:gd name="T2" fmla="*/ 20 w 42"/>
              <a:gd name="T3" fmla="*/ 17 h 24"/>
              <a:gd name="T4" fmla="*/ 27 w 42"/>
              <a:gd name="T5" fmla="*/ 14 h 24"/>
              <a:gd name="T6" fmla="*/ 34 w 42"/>
              <a:gd name="T7" fmla="*/ 12 h 24"/>
              <a:gd name="T8" fmla="*/ 42 w 42"/>
              <a:gd name="T9" fmla="*/ 9 h 24"/>
              <a:gd name="T10" fmla="*/ 34 w 42"/>
              <a:gd name="T11" fmla="*/ 4 h 24"/>
              <a:gd name="T12" fmla="*/ 20 w 42"/>
              <a:gd name="T13" fmla="*/ 3 h 24"/>
              <a:gd name="T14" fmla="*/ 7 w 42"/>
              <a:gd name="T15" fmla="*/ 4 h 24"/>
              <a:gd name="T16" fmla="*/ 7 w 42"/>
              <a:gd name="T17" fmla="*/ 4 h 24"/>
              <a:gd name="T18" fmla="*/ 3 w 42"/>
              <a:gd name="T19" fmla="*/ 8 h 24"/>
              <a:gd name="T20" fmla="*/ 0 w 42"/>
              <a:gd name="T21" fmla="*/ 13 h 24"/>
              <a:gd name="T22" fmla="*/ 3 w 42"/>
              <a:gd name="T23" fmla="*/ 15 h 24"/>
              <a:gd name="T24" fmla="*/ 11 w 42"/>
              <a:gd name="T25" fmla="*/ 17 h 24"/>
              <a:gd name="T26" fmla="*/ 10 w 42"/>
              <a:gd name="T27" fmla="*/ 21 h 24"/>
              <a:gd name="T28" fmla="*/ 13 w 42"/>
              <a:gd name="T29" fmla="*/ 21 h 24"/>
              <a:gd name="T30" fmla="*/ 13 w 42"/>
              <a:gd name="T31" fmla="*/ 24 h 24"/>
              <a:gd name="T32" fmla="*/ 16 w 42"/>
              <a:gd name="T33" fmla="*/ 23 h 24"/>
              <a:gd name="T34" fmla="*/ 18 w 42"/>
              <a:gd name="T3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4">
                <a:moveTo>
                  <a:pt x="18" y="21"/>
                </a:moveTo>
                <a:cubicBezTo>
                  <a:pt x="18" y="21"/>
                  <a:pt x="16" y="17"/>
                  <a:pt x="20" y="17"/>
                </a:cubicBezTo>
                <a:cubicBezTo>
                  <a:pt x="24" y="17"/>
                  <a:pt x="27" y="16"/>
                  <a:pt x="27" y="14"/>
                </a:cubicBezTo>
                <a:cubicBezTo>
                  <a:pt x="28" y="11"/>
                  <a:pt x="33" y="13"/>
                  <a:pt x="34" y="12"/>
                </a:cubicBezTo>
                <a:cubicBezTo>
                  <a:pt x="35" y="12"/>
                  <a:pt x="39" y="9"/>
                  <a:pt x="42" y="9"/>
                </a:cubicBezTo>
                <a:cubicBezTo>
                  <a:pt x="42" y="6"/>
                  <a:pt x="38" y="7"/>
                  <a:pt x="34" y="4"/>
                </a:cubicBezTo>
                <a:cubicBezTo>
                  <a:pt x="31" y="0"/>
                  <a:pt x="24" y="2"/>
                  <a:pt x="20" y="3"/>
                </a:cubicBezTo>
                <a:cubicBezTo>
                  <a:pt x="16" y="5"/>
                  <a:pt x="11" y="2"/>
                  <a:pt x="7" y="4"/>
                </a:cubicBezTo>
                <a:cubicBezTo>
                  <a:pt x="7" y="4"/>
                  <a:pt x="7" y="4"/>
                  <a:pt x="7" y="4"/>
                </a:cubicBezTo>
                <a:cubicBezTo>
                  <a:pt x="6" y="5"/>
                  <a:pt x="5" y="7"/>
                  <a:pt x="3" y="8"/>
                </a:cubicBezTo>
                <a:cubicBezTo>
                  <a:pt x="0" y="10"/>
                  <a:pt x="1" y="13"/>
                  <a:pt x="0" y="13"/>
                </a:cubicBezTo>
                <a:cubicBezTo>
                  <a:pt x="1" y="14"/>
                  <a:pt x="2" y="14"/>
                  <a:pt x="3" y="15"/>
                </a:cubicBezTo>
                <a:cubicBezTo>
                  <a:pt x="6" y="17"/>
                  <a:pt x="9" y="15"/>
                  <a:pt x="11" y="17"/>
                </a:cubicBezTo>
                <a:cubicBezTo>
                  <a:pt x="11" y="17"/>
                  <a:pt x="11" y="19"/>
                  <a:pt x="10" y="21"/>
                </a:cubicBezTo>
                <a:cubicBezTo>
                  <a:pt x="11" y="21"/>
                  <a:pt x="12" y="20"/>
                  <a:pt x="13" y="21"/>
                </a:cubicBezTo>
                <a:cubicBezTo>
                  <a:pt x="13" y="22"/>
                  <a:pt x="13" y="23"/>
                  <a:pt x="13" y="24"/>
                </a:cubicBezTo>
                <a:cubicBezTo>
                  <a:pt x="16" y="23"/>
                  <a:pt x="16" y="23"/>
                  <a:pt x="16" y="23"/>
                </a:cubicBezTo>
                <a:cubicBezTo>
                  <a:pt x="16" y="23"/>
                  <a:pt x="17" y="22"/>
                  <a:pt x="18" y="2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4"/>
          <p:cNvSpPr/>
          <p:nvPr/>
        </p:nvSpPr>
        <p:spPr bwMode="auto">
          <a:xfrm>
            <a:off x="1909242" y="2478535"/>
            <a:ext cx="595313" cy="369888"/>
          </a:xfrm>
          <a:custGeom>
            <a:avLst/>
            <a:gdLst>
              <a:gd name="T0" fmla="*/ 183 w 209"/>
              <a:gd name="T1" fmla="*/ 122 h 130"/>
              <a:gd name="T2" fmla="*/ 180 w 209"/>
              <a:gd name="T3" fmla="*/ 110 h 130"/>
              <a:gd name="T4" fmla="*/ 197 w 209"/>
              <a:gd name="T5" fmla="*/ 106 h 130"/>
              <a:gd name="T6" fmla="*/ 204 w 209"/>
              <a:gd name="T7" fmla="*/ 98 h 130"/>
              <a:gd name="T8" fmla="*/ 209 w 209"/>
              <a:gd name="T9" fmla="*/ 85 h 130"/>
              <a:gd name="T10" fmla="*/ 192 w 209"/>
              <a:gd name="T11" fmla="*/ 84 h 130"/>
              <a:gd name="T12" fmla="*/ 181 w 209"/>
              <a:gd name="T13" fmla="*/ 98 h 130"/>
              <a:gd name="T14" fmla="*/ 171 w 209"/>
              <a:gd name="T15" fmla="*/ 104 h 130"/>
              <a:gd name="T16" fmla="*/ 147 w 209"/>
              <a:gd name="T17" fmla="*/ 104 h 130"/>
              <a:gd name="T18" fmla="*/ 136 w 209"/>
              <a:gd name="T19" fmla="*/ 87 h 130"/>
              <a:gd name="T20" fmla="*/ 136 w 209"/>
              <a:gd name="T21" fmla="*/ 55 h 130"/>
              <a:gd name="T22" fmla="*/ 133 w 209"/>
              <a:gd name="T23" fmla="*/ 51 h 130"/>
              <a:gd name="T24" fmla="*/ 122 w 209"/>
              <a:gd name="T25" fmla="*/ 43 h 130"/>
              <a:gd name="T26" fmla="*/ 114 w 209"/>
              <a:gd name="T27" fmla="*/ 29 h 130"/>
              <a:gd name="T28" fmla="*/ 96 w 209"/>
              <a:gd name="T29" fmla="*/ 28 h 130"/>
              <a:gd name="T30" fmla="*/ 86 w 209"/>
              <a:gd name="T31" fmla="*/ 20 h 130"/>
              <a:gd name="T32" fmla="*/ 73 w 209"/>
              <a:gd name="T33" fmla="*/ 7 h 130"/>
              <a:gd name="T34" fmla="*/ 60 w 209"/>
              <a:gd name="T35" fmla="*/ 10 h 130"/>
              <a:gd name="T36" fmla="*/ 23 w 209"/>
              <a:gd name="T37" fmla="*/ 4 h 130"/>
              <a:gd name="T38" fmla="*/ 0 w 209"/>
              <a:gd name="T39" fmla="*/ 2 h 130"/>
              <a:gd name="T40" fmla="*/ 9 w 209"/>
              <a:gd name="T41" fmla="*/ 21 h 130"/>
              <a:gd name="T42" fmla="*/ 21 w 209"/>
              <a:gd name="T43" fmla="*/ 37 h 130"/>
              <a:gd name="T44" fmla="*/ 24 w 209"/>
              <a:gd name="T45" fmla="*/ 44 h 130"/>
              <a:gd name="T46" fmla="*/ 33 w 209"/>
              <a:gd name="T47" fmla="*/ 57 h 130"/>
              <a:gd name="T48" fmla="*/ 49 w 209"/>
              <a:gd name="T49" fmla="*/ 73 h 130"/>
              <a:gd name="T50" fmla="*/ 51 w 209"/>
              <a:gd name="T51" fmla="*/ 66 h 130"/>
              <a:gd name="T52" fmla="*/ 43 w 209"/>
              <a:gd name="T53" fmla="*/ 57 h 130"/>
              <a:gd name="T54" fmla="*/ 31 w 209"/>
              <a:gd name="T55" fmla="*/ 37 h 130"/>
              <a:gd name="T56" fmla="*/ 26 w 209"/>
              <a:gd name="T57" fmla="*/ 26 h 130"/>
              <a:gd name="T58" fmla="*/ 17 w 209"/>
              <a:gd name="T59" fmla="*/ 18 h 130"/>
              <a:gd name="T60" fmla="*/ 17 w 209"/>
              <a:gd name="T61" fmla="*/ 7 h 130"/>
              <a:gd name="T62" fmla="*/ 23 w 209"/>
              <a:gd name="T63" fmla="*/ 10 h 130"/>
              <a:gd name="T64" fmla="*/ 29 w 209"/>
              <a:gd name="T65" fmla="*/ 19 h 130"/>
              <a:gd name="T66" fmla="*/ 34 w 209"/>
              <a:gd name="T67" fmla="*/ 29 h 130"/>
              <a:gd name="T68" fmla="*/ 44 w 209"/>
              <a:gd name="T69" fmla="*/ 37 h 130"/>
              <a:gd name="T70" fmla="*/ 52 w 209"/>
              <a:gd name="T71" fmla="*/ 45 h 130"/>
              <a:gd name="T72" fmla="*/ 58 w 209"/>
              <a:gd name="T73" fmla="*/ 55 h 130"/>
              <a:gd name="T74" fmla="*/ 78 w 209"/>
              <a:gd name="T75" fmla="*/ 76 h 130"/>
              <a:gd name="T76" fmla="*/ 81 w 209"/>
              <a:gd name="T77" fmla="*/ 89 h 130"/>
              <a:gd name="T78" fmla="*/ 85 w 209"/>
              <a:gd name="T79" fmla="*/ 100 h 130"/>
              <a:gd name="T80" fmla="*/ 105 w 209"/>
              <a:gd name="T81" fmla="*/ 110 h 130"/>
              <a:gd name="T82" fmla="*/ 135 w 209"/>
              <a:gd name="T83" fmla="*/ 124 h 130"/>
              <a:gd name="T84" fmla="*/ 161 w 209"/>
              <a:gd name="T85" fmla="*/ 125 h 130"/>
              <a:gd name="T86" fmla="*/ 174 w 209"/>
              <a:gd name="T87"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30">
                <a:moveTo>
                  <a:pt x="174" y="123"/>
                </a:moveTo>
                <a:cubicBezTo>
                  <a:pt x="175" y="123"/>
                  <a:pt x="183" y="124"/>
                  <a:pt x="183" y="122"/>
                </a:cubicBezTo>
                <a:cubicBezTo>
                  <a:pt x="184" y="120"/>
                  <a:pt x="177" y="116"/>
                  <a:pt x="178" y="115"/>
                </a:cubicBezTo>
                <a:cubicBezTo>
                  <a:pt x="179" y="115"/>
                  <a:pt x="179" y="110"/>
                  <a:pt x="180" y="110"/>
                </a:cubicBezTo>
                <a:cubicBezTo>
                  <a:pt x="182" y="110"/>
                  <a:pt x="192" y="110"/>
                  <a:pt x="193" y="110"/>
                </a:cubicBezTo>
                <a:cubicBezTo>
                  <a:pt x="194" y="110"/>
                  <a:pt x="196" y="106"/>
                  <a:pt x="197" y="106"/>
                </a:cubicBezTo>
                <a:cubicBezTo>
                  <a:pt x="198" y="106"/>
                  <a:pt x="199" y="107"/>
                  <a:pt x="201" y="108"/>
                </a:cubicBezTo>
                <a:cubicBezTo>
                  <a:pt x="203" y="106"/>
                  <a:pt x="203" y="102"/>
                  <a:pt x="204" y="98"/>
                </a:cubicBezTo>
                <a:cubicBezTo>
                  <a:pt x="204" y="94"/>
                  <a:pt x="203" y="93"/>
                  <a:pt x="205" y="91"/>
                </a:cubicBezTo>
                <a:cubicBezTo>
                  <a:pt x="207" y="88"/>
                  <a:pt x="209" y="88"/>
                  <a:pt x="209" y="85"/>
                </a:cubicBezTo>
                <a:cubicBezTo>
                  <a:pt x="208" y="82"/>
                  <a:pt x="205" y="85"/>
                  <a:pt x="203" y="84"/>
                </a:cubicBezTo>
                <a:cubicBezTo>
                  <a:pt x="200" y="82"/>
                  <a:pt x="198" y="83"/>
                  <a:pt x="192" y="84"/>
                </a:cubicBezTo>
                <a:cubicBezTo>
                  <a:pt x="186" y="85"/>
                  <a:pt x="183" y="87"/>
                  <a:pt x="183" y="92"/>
                </a:cubicBezTo>
                <a:cubicBezTo>
                  <a:pt x="183" y="96"/>
                  <a:pt x="181" y="94"/>
                  <a:pt x="181" y="98"/>
                </a:cubicBezTo>
                <a:cubicBezTo>
                  <a:pt x="181" y="102"/>
                  <a:pt x="176" y="102"/>
                  <a:pt x="176" y="104"/>
                </a:cubicBezTo>
                <a:cubicBezTo>
                  <a:pt x="177" y="107"/>
                  <a:pt x="173" y="104"/>
                  <a:pt x="171" y="104"/>
                </a:cubicBezTo>
                <a:cubicBezTo>
                  <a:pt x="170" y="103"/>
                  <a:pt x="157" y="107"/>
                  <a:pt x="155" y="107"/>
                </a:cubicBezTo>
                <a:cubicBezTo>
                  <a:pt x="153" y="108"/>
                  <a:pt x="150" y="103"/>
                  <a:pt x="147" y="104"/>
                </a:cubicBezTo>
                <a:cubicBezTo>
                  <a:pt x="145" y="104"/>
                  <a:pt x="144" y="100"/>
                  <a:pt x="143" y="97"/>
                </a:cubicBezTo>
                <a:cubicBezTo>
                  <a:pt x="143" y="93"/>
                  <a:pt x="138" y="90"/>
                  <a:pt x="136" y="87"/>
                </a:cubicBezTo>
                <a:cubicBezTo>
                  <a:pt x="134" y="85"/>
                  <a:pt x="134" y="78"/>
                  <a:pt x="133" y="74"/>
                </a:cubicBezTo>
                <a:cubicBezTo>
                  <a:pt x="133" y="70"/>
                  <a:pt x="133" y="63"/>
                  <a:pt x="136" y="55"/>
                </a:cubicBezTo>
                <a:cubicBezTo>
                  <a:pt x="136" y="54"/>
                  <a:pt x="136" y="53"/>
                  <a:pt x="136" y="52"/>
                </a:cubicBezTo>
                <a:cubicBezTo>
                  <a:pt x="135" y="51"/>
                  <a:pt x="134" y="51"/>
                  <a:pt x="133" y="51"/>
                </a:cubicBezTo>
                <a:cubicBezTo>
                  <a:pt x="131" y="51"/>
                  <a:pt x="125" y="47"/>
                  <a:pt x="124" y="47"/>
                </a:cubicBezTo>
                <a:cubicBezTo>
                  <a:pt x="123" y="47"/>
                  <a:pt x="123" y="45"/>
                  <a:pt x="122" y="43"/>
                </a:cubicBezTo>
                <a:cubicBezTo>
                  <a:pt x="121" y="42"/>
                  <a:pt x="122" y="39"/>
                  <a:pt x="120" y="38"/>
                </a:cubicBezTo>
                <a:cubicBezTo>
                  <a:pt x="119" y="37"/>
                  <a:pt x="115" y="33"/>
                  <a:pt x="114" y="29"/>
                </a:cubicBezTo>
                <a:cubicBezTo>
                  <a:pt x="112" y="24"/>
                  <a:pt x="104" y="22"/>
                  <a:pt x="101" y="22"/>
                </a:cubicBezTo>
                <a:cubicBezTo>
                  <a:pt x="99" y="22"/>
                  <a:pt x="97" y="28"/>
                  <a:pt x="96" y="28"/>
                </a:cubicBezTo>
                <a:cubicBezTo>
                  <a:pt x="95" y="28"/>
                  <a:pt x="90" y="25"/>
                  <a:pt x="88" y="24"/>
                </a:cubicBezTo>
                <a:cubicBezTo>
                  <a:pt x="86" y="23"/>
                  <a:pt x="86" y="22"/>
                  <a:pt x="86" y="20"/>
                </a:cubicBezTo>
                <a:cubicBezTo>
                  <a:pt x="86" y="18"/>
                  <a:pt x="82" y="15"/>
                  <a:pt x="81" y="14"/>
                </a:cubicBezTo>
                <a:cubicBezTo>
                  <a:pt x="80" y="14"/>
                  <a:pt x="73" y="7"/>
                  <a:pt x="73" y="7"/>
                </a:cubicBezTo>
                <a:cubicBezTo>
                  <a:pt x="63" y="7"/>
                  <a:pt x="63" y="7"/>
                  <a:pt x="63" y="7"/>
                </a:cubicBezTo>
                <a:cubicBezTo>
                  <a:pt x="60" y="10"/>
                  <a:pt x="60" y="10"/>
                  <a:pt x="60" y="10"/>
                </a:cubicBezTo>
                <a:cubicBezTo>
                  <a:pt x="41" y="10"/>
                  <a:pt x="41" y="10"/>
                  <a:pt x="41" y="10"/>
                </a:cubicBezTo>
                <a:cubicBezTo>
                  <a:pt x="41" y="10"/>
                  <a:pt x="26" y="5"/>
                  <a:pt x="23" y="4"/>
                </a:cubicBezTo>
                <a:cubicBezTo>
                  <a:pt x="20" y="3"/>
                  <a:pt x="15" y="0"/>
                  <a:pt x="15" y="0"/>
                </a:cubicBezTo>
                <a:cubicBezTo>
                  <a:pt x="0" y="2"/>
                  <a:pt x="0" y="2"/>
                  <a:pt x="0" y="2"/>
                </a:cubicBezTo>
                <a:cubicBezTo>
                  <a:pt x="0" y="4"/>
                  <a:pt x="1" y="6"/>
                  <a:pt x="3" y="8"/>
                </a:cubicBezTo>
                <a:cubicBezTo>
                  <a:pt x="6" y="12"/>
                  <a:pt x="9" y="19"/>
                  <a:pt x="9" y="21"/>
                </a:cubicBezTo>
                <a:cubicBezTo>
                  <a:pt x="9" y="24"/>
                  <a:pt x="14" y="26"/>
                  <a:pt x="18" y="28"/>
                </a:cubicBezTo>
                <a:cubicBezTo>
                  <a:pt x="21" y="31"/>
                  <a:pt x="21" y="36"/>
                  <a:pt x="21" y="37"/>
                </a:cubicBezTo>
                <a:cubicBezTo>
                  <a:pt x="20" y="39"/>
                  <a:pt x="16" y="36"/>
                  <a:pt x="15" y="38"/>
                </a:cubicBezTo>
                <a:cubicBezTo>
                  <a:pt x="15" y="39"/>
                  <a:pt x="22" y="44"/>
                  <a:pt x="24" y="44"/>
                </a:cubicBezTo>
                <a:cubicBezTo>
                  <a:pt x="26" y="44"/>
                  <a:pt x="28" y="45"/>
                  <a:pt x="31" y="49"/>
                </a:cubicBezTo>
                <a:cubicBezTo>
                  <a:pt x="35" y="52"/>
                  <a:pt x="35" y="56"/>
                  <a:pt x="33" y="57"/>
                </a:cubicBezTo>
                <a:cubicBezTo>
                  <a:pt x="32" y="58"/>
                  <a:pt x="36" y="61"/>
                  <a:pt x="41" y="64"/>
                </a:cubicBezTo>
                <a:cubicBezTo>
                  <a:pt x="46" y="67"/>
                  <a:pt x="48" y="71"/>
                  <a:pt x="49" y="73"/>
                </a:cubicBezTo>
                <a:cubicBezTo>
                  <a:pt x="49" y="75"/>
                  <a:pt x="51" y="73"/>
                  <a:pt x="52" y="71"/>
                </a:cubicBezTo>
                <a:cubicBezTo>
                  <a:pt x="53" y="69"/>
                  <a:pt x="51" y="68"/>
                  <a:pt x="51" y="66"/>
                </a:cubicBezTo>
                <a:cubicBezTo>
                  <a:pt x="51" y="63"/>
                  <a:pt x="47" y="63"/>
                  <a:pt x="45" y="63"/>
                </a:cubicBezTo>
                <a:cubicBezTo>
                  <a:pt x="43" y="63"/>
                  <a:pt x="45" y="59"/>
                  <a:pt x="43" y="57"/>
                </a:cubicBezTo>
                <a:cubicBezTo>
                  <a:pt x="41" y="55"/>
                  <a:pt x="40" y="51"/>
                  <a:pt x="39" y="47"/>
                </a:cubicBezTo>
                <a:cubicBezTo>
                  <a:pt x="38" y="44"/>
                  <a:pt x="33" y="40"/>
                  <a:pt x="31" y="37"/>
                </a:cubicBezTo>
                <a:cubicBezTo>
                  <a:pt x="29" y="33"/>
                  <a:pt x="27" y="30"/>
                  <a:pt x="25" y="29"/>
                </a:cubicBezTo>
                <a:cubicBezTo>
                  <a:pt x="24" y="28"/>
                  <a:pt x="27" y="27"/>
                  <a:pt x="26" y="26"/>
                </a:cubicBezTo>
                <a:cubicBezTo>
                  <a:pt x="25" y="24"/>
                  <a:pt x="23" y="24"/>
                  <a:pt x="21" y="23"/>
                </a:cubicBezTo>
                <a:cubicBezTo>
                  <a:pt x="19" y="22"/>
                  <a:pt x="17" y="20"/>
                  <a:pt x="17" y="18"/>
                </a:cubicBezTo>
                <a:cubicBezTo>
                  <a:pt x="17" y="16"/>
                  <a:pt x="16" y="10"/>
                  <a:pt x="15" y="8"/>
                </a:cubicBezTo>
                <a:cubicBezTo>
                  <a:pt x="14" y="6"/>
                  <a:pt x="16" y="6"/>
                  <a:pt x="17" y="7"/>
                </a:cubicBezTo>
                <a:cubicBezTo>
                  <a:pt x="18" y="8"/>
                  <a:pt x="19" y="9"/>
                  <a:pt x="20" y="8"/>
                </a:cubicBezTo>
                <a:cubicBezTo>
                  <a:pt x="21" y="8"/>
                  <a:pt x="23" y="8"/>
                  <a:pt x="23" y="10"/>
                </a:cubicBezTo>
                <a:cubicBezTo>
                  <a:pt x="24" y="11"/>
                  <a:pt x="27" y="10"/>
                  <a:pt x="28" y="11"/>
                </a:cubicBezTo>
                <a:cubicBezTo>
                  <a:pt x="29" y="11"/>
                  <a:pt x="25" y="12"/>
                  <a:pt x="29" y="19"/>
                </a:cubicBezTo>
                <a:cubicBezTo>
                  <a:pt x="33" y="26"/>
                  <a:pt x="30" y="22"/>
                  <a:pt x="30" y="27"/>
                </a:cubicBezTo>
                <a:cubicBezTo>
                  <a:pt x="30" y="32"/>
                  <a:pt x="33" y="30"/>
                  <a:pt x="34" y="29"/>
                </a:cubicBezTo>
                <a:cubicBezTo>
                  <a:pt x="34" y="28"/>
                  <a:pt x="36" y="31"/>
                  <a:pt x="38" y="33"/>
                </a:cubicBezTo>
                <a:cubicBezTo>
                  <a:pt x="40" y="35"/>
                  <a:pt x="44" y="36"/>
                  <a:pt x="44" y="37"/>
                </a:cubicBezTo>
                <a:cubicBezTo>
                  <a:pt x="44" y="38"/>
                  <a:pt x="45" y="41"/>
                  <a:pt x="48" y="42"/>
                </a:cubicBezTo>
                <a:cubicBezTo>
                  <a:pt x="50" y="42"/>
                  <a:pt x="51" y="45"/>
                  <a:pt x="52" y="45"/>
                </a:cubicBezTo>
                <a:cubicBezTo>
                  <a:pt x="54" y="45"/>
                  <a:pt x="54" y="47"/>
                  <a:pt x="53" y="49"/>
                </a:cubicBezTo>
                <a:cubicBezTo>
                  <a:pt x="53" y="51"/>
                  <a:pt x="53" y="53"/>
                  <a:pt x="58" y="55"/>
                </a:cubicBezTo>
                <a:cubicBezTo>
                  <a:pt x="62" y="56"/>
                  <a:pt x="60" y="57"/>
                  <a:pt x="63" y="60"/>
                </a:cubicBezTo>
                <a:cubicBezTo>
                  <a:pt x="67" y="63"/>
                  <a:pt x="76" y="73"/>
                  <a:pt x="78" y="76"/>
                </a:cubicBezTo>
                <a:cubicBezTo>
                  <a:pt x="80" y="79"/>
                  <a:pt x="81" y="82"/>
                  <a:pt x="82" y="84"/>
                </a:cubicBezTo>
                <a:cubicBezTo>
                  <a:pt x="82" y="86"/>
                  <a:pt x="80" y="87"/>
                  <a:pt x="81" y="89"/>
                </a:cubicBezTo>
                <a:cubicBezTo>
                  <a:pt x="82" y="91"/>
                  <a:pt x="79" y="90"/>
                  <a:pt x="79" y="91"/>
                </a:cubicBezTo>
                <a:cubicBezTo>
                  <a:pt x="79" y="93"/>
                  <a:pt x="81" y="100"/>
                  <a:pt x="85" y="100"/>
                </a:cubicBezTo>
                <a:cubicBezTo>
                  <a:pt x="88" y="100"/>
                  <a:pt x="92" y="104"/>
                  <a:pt x="94" y="107"/>
                </a:cubicBezTo>
                <a:cubicBezTo>
                  <a:pt x="97" y="109"/>
                  <a:pt x="101" y="108"/>
                  <a:pt x="105" y="110"/>
                </a:cubicBezTo>
                <a:cubicBezTo>
                  <a:pt x="110" y="111"/>
                  <a:pt x="113" y="115"/>
                  <a:pt x="119" y="117"/>
                </a:cubicBezTo>
                <a:cubicBezTo>
                  <a:pt x="125" y="118"/>
                  <a:pt x="131" y="121"/>
                  <a:pt x="135" y="124"/>
                </a:cubicBezTo>
                <a:cubicBezTo>
                  <a:pt x="138" y="126"/>
                  <a:pt x="143" y="125"/>
                  <a:pt x="149" y="123"/>
                </a:cubicBezTo>
                <a:cubicBezTo>
                  <a:pt x="154" y="121"/>
                  <a:pt x="158" y="123"/>
                  <a:pt x="161" y="125"/>
                </a:cubicBezTo>
                <a:cubicBezTo>
                  <a:pt x="163" y="125"/>
                  <a:pt x="166" y="128"/>
                  <a:pt x="168" y="130"/>
                </a:cubicBezTo>
                <a:cubicBezTo>
                  <a:pt x="171" y="126"/>
                  <a:pt x="174" y="123"/>
                  <a:pt x="174" y="1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5"/>
          <p:cNvSpPr/>
          <p:nvPr/>
        </p:nvSpPr>
        <p:spPr bwMode="auto">
          <a:xfrm>
            <a:off x="2387080" y="2791273"/>
            <a:ext cx="85725" cy="82550"/>
          </a:xfrm>
          <a:custGeom>
            <a:avLst/>
            <a:gdLst>
              <a:gd name="T0" fmla="*/ 26 w 30"/>
              <a:gd name="T1" fmla="*/ 19 h 29"/>
              <a:gd name="T2" fmla="*/ 30 w 30"/>
              <a:gd name="T3" fmla="*/ 15 h 29"/>
              <a:gd name="T4" fmla="*/ 27 w 30"/>
              <a:gd name="T5" fmla="*/ 14 h 29"/>
              <a:gd name="T6" fmla="*/ 24 w 30"/>
              <a:gd name="T7" fmla="*/ 14 h 29"/>
              <a:gd name="T8" fmla="*/ 24 w 30"/>
              <a:gd name="T9" fmla="*/ 0 h 29"/>
              <a:gd name="T10" fmla="*/ 12 w 30"/>
              <a:gd name="T11" fmla="*/ 0 h 29"/>
              <a:gd name="T12" fmla="*/ 10 w 30"/>
              <a:gd name="T13" fmla="*/ 5 h 29"/>
              <a:gd name="T14" fmla="*/ 15 w 30"/>
              <a:gd name="T15" fmla="*/ 12 h 29"/>
              <a:gd name="T16" fmla="*/ 6 w 30"/>
              <a:gd name="T17" fmla="*/ 13 h 29"/>
              <a:gd name="T18" fmla="*/ 0 w 30"/>
              <a:gd name="T19" fmla="*/ 20 h 29"/>
              <a:gd name="T20" fmla="*/ 8 w 30"/>
              <a:gd name="T21" fmla="*/ 27 h 29"/>
              <a:gd name="T22" fmla="*/ 18 w 30"/>
              <a:gd name="T23" fmla="*/ 28 h 29"/>
              <a:gd name="T24" fmla="*/ 18 w 30"/>
              <a:gd name="T25" fmla="*/ 29 h 29"/>
              <a:gd name="T26" fmla="*/ 23 w 30"/>
              <a:gd name="T27" fmla="*/ 25 h 29"/>
              <a:gd name="T28" fmla="*/ 26 w 30"/>
              <a:gd name="T29"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29">
                <a:moveTo>
                  <a:pt x="26" y="19"/>
                </a:moveTo>
                <a:cubicBezTo>
                  <a:pt x="28" y="18"/>
                  <a:pt x="29" y="16"/>
                  <a:pt x="30" y="15"/>
                </a:cubicBezTo>
                <a:cubicBezTo>
                  <a:pt x="27" y="17"/>
                  <a:pt x="27" y="15"/>
                  <a:pt x="27" y="14"/>
                </a:cubicBezTo>
                <a:cubicBezTo>
                  <a:pt x="24" y="14"/>
                  <a:pt x="24" y="14"/>
                  <a:pt x="24" y="14"/>
                </a:cubicBezTo>
                <a:cubicBezTo>
                  <a:pt x="24" y="0"/>
                  <a:pt x="24" y="0"/>
                  <a:pt x="24" y="0"/>
                </a:cubicBezTo>
                <a:cubicBezTo>
                  <a:pt x="21" y="0"/>
                  <a:pt x="13" y="0"/>
                  <a:pt x="12" y="0"/>
                </a:cubicBezTo>
                <a:cubicBezTo>
                  <a:pt x="11" y="0"/>
                  <a:pt x="11" y="5"/>
                  <a:pt x="10" y="5"/>
                </a:cubicBezTo>
                <a:cubicBezTo>
                  <a:pt x="9" y="6"/>
                  <a:pt x="16" y="10"/>
                  <a:pt x="15" y="12"/>
                </a:cubicBezTo>
                <a:cubicBezTo>
                  <a:pt x="15" y="14"/>
                  <a:pt x="7" y="13"/>
                  <a:pt x="6" y="13"/>
                </a:cubicBezTo>
                <a:cubicBezTo>
                  <a:pt x="6" y="13"/>
                  <a:pt x="3" y="16"/>
                  <a:pt x="0" y="20"/>
                </a:cubicBezTo>
                <a:cubicBezTo>
                  <a:pt x="4" y="23"/>
                  <a:pt x="7" y="26"/>
                  <a:pt x="8" y="27"/>
                </a:cubicBezTo>
                <a:cubicBezTo>
                  <a:pt x="11" y="29"/>
                  <a:pt x="16" y="27"/>
                  <a:pt x="18" y="28"/>
                </a:cubicBezTo>
                <a:cubicBezTo>
                  <a:pt x="18" y="29"/>
                  <a:pt x="18" y="29"/>
                  <a:pt x="18" y="29"/>
                </a:cubicBezTo>
                <a:cubicBezTo>
                  <a:pt x="20" y="27"/>
                  <a:pt x="22" y="25"/>
                  <a:pt x="23" y="25"/>
                </a:cubicBezTo>
                <a:cubicBezTo>
                  <a:pt x="24" y="24"/>
                  <a:pt x="23" y="22"/>
                  <a:pt x="26" y="1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6"/>
          <p:cNvSpPr/>
          <p:nvPr/>
        </p:nvSpPr>
        <p:spPr bwMode="auto">
          <a:xfrm>
            <a:off x="2455342" y="2780160"/>
            <a:ext cx="25400" cy="50800"/>
          </a:xfrm>
          <a:custGeom>
            <a:avLst/>
            <a:gdLst>
              <a:gd name="T0" fmla="*/ 1 w 9"/>
              <a:gd name="T1" fmla="*/ 4 h 18"/>
              <a:gd name="T2" fmla="*/ 0 w 9"/>
              <a:gd name="T3" fmla="*/ 4 h 18"/>
              <a:gd name="T4" fmla="*/ 0 w 9"/>
              <a:gd name="T5" fmla="*/ 18 h 18"/>
              <a:gd name="T6" fmla="*/ 3 w 9"/>
              <a:gd name="T7" fmla="*/ 18 h 18"/>
              <a:gd name="T8" fmla="*/ 5 w 9"/>
              <a:gd name="T9" fmla="*/ 14 h 18"/>
              <a:gd name="T10" fmla="*/ 7 w 9"/>
              <a:gd name="T11" fmla="*/ 3 h 18"/>
              <a:gd name="T12" fmla="*/ 9 w 9"/>
              <a:gd name="T13" fmla="*/ 2 h 18"/>
              <a:gd name="T14" fmla="*/ 5 w 9"/>
              <a:gd name="T15" fmla="*/ 0 h 18"/>
              <a:gd name="T16" fmla="*/ 1 w 9"/>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1" y="4"/>
                </a:moveTo>
                <a:cubicBezTo>
                  <a:pt x="1" y="4"/>
                  <a:pt x="1" y="4"/>
                  <a:pt x="0" y="4"/>
                </a:cubicBezTo>
                <a:cubicBezTo>
                  <a:pt x="0" y="18"/>
                  <a:pt x="0" y="18"/>
                  <a:pt x="0" y="18"/>
                </a:cubicBezTo>
                <a:cubicBezTo>
                  <a:pt x="3" y="18"/>
                  <a:pt x="3" y="18"/>
                  <a:pt x="3" y="18"/>
                </a:cubicBezTo>
                <a:cubicBezTo>
                  <a:pt x="3" y="16"/>
                  <a:pt x="4" y="15"/>
                  <a:pt x="5" y="14"/>
                </a:cubicBezTo>
                <a:cubicBezTo>
                  <a:pt x="8" y="12"/>
                  <a:pt x="4" y="3"/>
                  <a:pt x="7" y="3"/>
                </a:cubicBezTo>
                <a:cubicBezTo>
                  <a:pt x="8" y="3"/>
                  <a:pt x="8" y="2"/>
                  <a:pt x="9" y="2"/>
                </a:cubicBezTo>
                <a:cubicBezTo>
                  <a:pt x="7" y="1"/>
                  <a:pt x="6" y="0"/>
                  <a:pt x="5" y="0"/>
                </a:cubicBezTo>
                <a:cubicBezTo>
                  <a:pt x="4" y="0"/>
                  <a:pt x="2" y="4"/>
                  <a:pt x="1"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7"/>
          <p:cNvSpPr/>
          <p:nvPr/>
        </p:nvSpPr>
        <p:spPr bwMode="auto">
          <a:xfrm>
            <a:off x="2742680" y="2742060"/>
            <a:ext cx="57150" cy="49213"/>
          </a:xfrm>
          <a:custGeom>
            <a:avLst/>
            <a:gdLst>
              <a:gd name="T0" fmla="*/ 9 w 20"/>
              <a:gd name="T1" fmla="*/ 1 h 17"/>
              <a:gd name="T2" fmla="*/ 14 w 20"/>
              <a:gd name="T3" fmla="*/ 11 h 17"/>
              <a:gd name="T4" fmla="*/ 0 w 20"/>
              <a:gd name="T5" fmla="*/ 13 h 17"/>
              <a:gd name="T6" fmla="*/ 9 w 20"/>
              <a:gd name="T7" fmla="*/ 15 h 17"/>
              <a:gd name="T8" fmla="*/ 19 w 20"/>
              <a:gd name="T9" fmla="*/ 17 h 17"/>
              <a:gd name="T10" fmla="*/ 20 w 20"/>
              <a:gd name="T11" fmla="*/ 3 h 17"/>
              <a:gd name="T12" fmla="*/ 9 w 20"/>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0" h="17">
                <a:moveTo>
                  <a:pt x="9" y="1"/>
                </a:moveTo>
                <a:cubicBezTo>
                  <a:pt x="6" y="3"/>
                  <a:pt x="14" y="8"/>
                  <a:pt x="14" y="11"/>
                </a:cubicBezTo>
                <a:cubicBezTo>
                  <a:pt x="14" y="13"/>
                  <a:pt x="2" y="10"/>
                  <a:pt x="0" y="13"/>
                </a:cubicBezTo>
                <a:cubicBezTo>
                  <a:pt x="0" y="15"/>
                  <a:pt x="5" y="17"/>
                  <a:pt x="9" y="15"/>
                </a:cubicBezTo>
                <a:cubicBezTo>
                  <a:pt x="14" y="14"/>
                  <a:pt x="16" y="15"/>
                  <a:pt x="19" y="17"/>
                </a:cubicBezTo>
                <a:cubicBezTo>
                  <a:pt x="19" y="12"/>
                  <a:pt x="20" y="7"/>
                  <a:pt x="20" y="3"/>
                </a:cubicBezTo>
                <a:cubicBezTo>
                  <a:pt x="16" y="2"/>
                  <a:pt x="12" y="0"/>
                  <a:pt x="9"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8"/>
          <p:cNvSpPr/>
          <p:nvPr/>
        </p:nvSpPr>
        <p:spPr bwMode="auto">
          <a:xfrm>
            <a:off x="2796655" y="2748410"/>
            <a:ext cx="66675" cy="46038"/>
          </a:xfrm>
          <a:custGeom>
            <a:avLst/>
            <a:gdLst>
              <a:gd name="T0" fmla="*/ 9 w 23"/>
              <a:gd name="T1" fmla="*/ 12 h 16"/>
              <a:gd name="T2" fmla="*/ 23 w 23"/>
              <a:gd name="T3" fmla="*/ 9 h 16"/>
              <a:gd name="T4" fmla="*/ 5 w 23"/>
              <a:gd name="T5" fmla="*/ 1 h 16"/>
              <a:gd name="T6" fmla="*/ 1 w 23"/>
              <a:gd name="T7" fmla="*/ 1 h 16"/>
              <a:gd name="T8" fmla="*/ 0 w 23"/>
              <a:gd name="T9" fmla="*/ 15 h 16"/>
              <a:gd name="T10" fmla="*/ 0 w 23"/>
              <a:gd name="T11" fmla="*/ 15 h 16"/>
              <a:gd name="T12" fmla="*/ 9 w 23"/>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9" y="12"/>
                </a:moveTo>
                <a:cubicBezTo>
                  <a:pt x="14" y="10"/>
                  <a:pt x="23" y="13"/>
                  <a:pt x="23" y="9"/>
                </a:cubicBezTo>
                <a:cubicBezTo>
                  <a:pt x="23" y="5"/>
                  <a:pt x="9" y="0"/>
                  <a:pt x="5" y="1"/>
                </a:cubicBezTo>
                <a:cubicBezTo>
                  <a:pt x="4" y="2"/>
                  <a:pt x="3" y="2"/>
                  <a:pt x="1" y="1"/>
                </a:cubicBezTo>
                <a:cubicBezTo>
                  <a:pt x="1" y="5"/>
                  <a:pt x="0" y="10"/>
                  <a:pt x="0" y="15"/>
                </a:cubicBezTo>
                <a:cubicBezTo>
                  <a:pt x="0" y="15"/>
                  <a:pt x="0" y="15"/>
                  <a:pt x="0" y="15"/>
                </a:cubicBezTo>
                <a:cubicBezTo>
                  <a:pt x="3" y="16"/>
                  <a:pt x="3" y="14"/>
                  <a:pt x="9"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9"/>
          <p:cNvSpPr/>
          <p:nvPr/>
        </p:nvSpPr>
        <p:spPr bwMode="auto">
          <a:xfrm>
            <a:off x="2490267" y="2848423"/>
            <a:ext cx="82550" cy="85725"/>
          </a:xfrm>
          <a:custGeom>
            <a:avLst/>
            <a:gdLst>
              <a:gd name="T0" fmla="*/ 16 w 29"/>
              <a:gd name="T1" fmla="*/ 29 h 30"/>
              <a:gd name="T2" fmla="*/ 23 w 29"/>
              <a:gd name="T3" fmla="*/ 30 h 30"/>
              <a:gd name="T4" fmla="*/ 26 w 29"/>
              <a:gd name="T5" fmla="*/ 30 h 30"/>
              <a:gd name="T6" fmla="*/ 25 w 29"/>
              <a:gd name="T7" fmla="*/ 29 h 30"/>
              <a:gd name="T8" fmla="*/ 27 w 29"/>
              <a:gd name="T9" fmla="*/ 20 h 30"/>
              <a:gd name="T10" fmla="*/ 28 w 29"/>
              <a:gd name="T11" fmla="*/ 8 h 30"/>
              <a:gd name="T12" fmla="*/ 29 w 29"/>
              <a:gd name="T13" fmla="*/ 1 h 30"/>
              <a:gd name="T14" fmla="*/ 29 w 29"/>
              <a:gd name="T15" fmla="*/ 0 h 30"/>
              <a:gd name="T16" fmla="*/ 21 w 29"/>
              <a:gd name="T17" fmla="*/ 3 h 30"/>
              <a:gd name="T18" fmla="*/ 14 w 29"/>
              <a:gd name="T19" fmla="*/ 5 h 30"/>
              <a:gd name="T20" fmla="*/ 7 w 29"/>
              <a:gd name="T21" fmla="*/ 8 h 30"/>
              <a:gd name="T22" fmla="*/ 5 w 29"/>
              <a:gd name="T23" fmla="*/ 12 h 30"/>
              <a:gd name="T24" fmla="*/ 3 w 29"/>
              <a:gd name="T25" fmla="*/ 14 h 30"/>
              <a:gd name="T26" fmla="*/ 0 w 29"/>
              <a:gd name="T27" fmla="*/ 15 h 30"/>
              <a:gd name="T28" fmla="*/ 1 w 29"/>
              <a:gd name="T29" fmla="*/ 17 h 30"/>
              <a:gd name="T30" fmla="*/ 10 w 29"/>
              <a:gd name="T31" fmla="*/ 26 h 30"/>
              <a:gd name="T32" fmla="*/ 12 w 29"/>
              <a:gd name="T33" fmla="*/ 28 h 30"/>
              <a:gd name="T34" fmla="*/ 16 w 29"/>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0">
                <a:moveTo>
                  <a:pt x="16" y="29"/>
                </a:moveTo>
                <a:cubicBezTo>
                  <a:pt x="17" y="29"/>
                  <a:pt x="21" y="29"/>
                  <a:pt x="23" y="30"/>
                </a:cubicBezTo>
                <a:cubicBezTo>
                  <a:pt x="23" y="30"/>
                  <a:pt x="25" y="30"/>
                  <a:pt x="26" y="30"/>
                </a:cubicBezTo>
                <a:cubicBezTo>
                  <a:pt x="26" y="29"/>
                  <a:pt x="25" y="29"/>
                  <a:pt x="25" y="29"/>
                </a:cubicBezTo>
                <a:cubicBezTo>
                  <a:pt x="24" y="27"/>
                  <a:pt x="26" y="23"/>
                  <a:pt x="27" y="20"/>
                </a:cubicBezTo>
                <a:cubicBezTo>
                  <a:pt x="28" y="17"/>
                  <a:pt x="26" y="10"/>
                  <a:pt x="28" y="8"/>
                </a:cubicBezTo>
                <a:cubicBezTo>
                  <a:pt x="29" y="6"/>
                  <a:pt x="28" y="5"/>
                  <a:pt x="29" y="1"/>
                </a:cubicBezTo>
                <a:cubicBezTo>
                  <a:pt x="29" y="1"/>
                  <a:pt x="29" y="0"/>
                  <a:pt x="29" y="0"/>
                </a:cubicBezTo>
                <a:cubicBezTo>
                  <a:pt x="26" y="0"/>
                  <a:pt x="22" y="3"/>
                  <a:pt x="21" y="3"/>
                </a:cubicBezTo>
                <a:cubicBezTo>
                  <a:pt x="20" y="4"/>
                  <a:pt x="15" y="2"/>
                  <a:pt x="14" y="5"/>
                </a:cubicBezTo>
                <a:cubicBezTo>
                  <a:pt x="14" y="7"/>
                  <a:pt x="11" y="8"/>
                  <a:pt x="7" y="8"/>
                </a:cubicBezTo>
                <a:cubicBezTo>
                  <a:pt x="3" y="8"/>
                  <a:pt x="5" y="12"/>
                  <a:pt x="5" y="12"/>
                </a:cubicBezTo>
                <a:cubicBezTo>
                  <a:pt x="4" y="13"/>
                  <a:pt x="3" y="14"/>
                  <a:pt x="3" y="14"/>
                </a:cubicBezTo>
                <a:cubicBezTo>
                  <a:pt x="0" y="15"/>
                  <a:pt x="0" y="15"/>
                  <a:pt x="0" y="15"/>
                </a:cubicBezTo>
                <a:cubicBezTo>
                  <a:pt x="0" y="16"/>
                  <a:pt x="0" y="17"/>
                  <a:pt x="1" y="17"/>
                </a:cubicBezTo>
                <a:cubicBezTo>
                  <a:pt x="4" y="19"/>
                  <a:pt x="7" y="24"/>
                  <a:pt x="10" y="26"/>
                </a:cubicBezTo>
                <a:cubicBezTo>
                  <a:pt x="11" y="26"/>
                  <a:pt x="12" y="27"/>
                  <a:pt x="12" y="28"/>
                </a:cubicBezTo>
                <a:cubicBezTo>
                  <a:pt x="13" y="28"/>
                  <a:pt x="15" y="28"/>
                  <a:pt x="16" y="2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0"/>
          <p:cNvSpPr/>
          <p:nvPr/>
        </p:nvSpPr>
        <p:spPr bwMode="auto">
          <a:xfrm>
            <a:off x="2753792" y="3045273"/>
            <a:ext cx="781050" cy="796925"/>
          </a:xfrm>
          <a:custGeom>
            <a:avLst/>
            <a:gdLst>
              <a:gd name="T0" fmla="*/ 154 w 274"/>
              <a:gd name="T1" fmla="*/ 260 h 280"/>
              <a:gd name="T2" fmla="*/ 159 w 274"/>
              <a:gd name="T3" fmla="*/ 262 h 280"/>
              <a:gd name="T4" fmla="*/ 176 w 274"/>
              <a:gd name="T5" fmla="*/ 231 h 280"/>
              <a:gd name="T6" fmla="*/ 187 w 274"/>
              <a:gd name="T7" fmla="*/ 209 h 280"/>
              <a:gd name="T8" fmla="*/ 205 w 274"/>
              <a:gd name="T9" fmla="*/ 199 h 280"/>
              <a:gd name="T10" fmla="*/ 227 w 274"/>
              <a:gd name="T11" fmla="*/ 193 h 280"/>
              <a:gd name="T12" fmla="*/ 235 w 274"/>
              <a:gd name="T13" fmla="*/ 176 h 280"/>
              <a:gd name="T14" fmla="*/ 243 w 274"/>
              <a:gd name="T15" fmla="*/ 161 h 280"/>
              <a:gd name="T16" fmla="*/ 245 w 274"/>
              <a:gd name="T17" fmla="*/ 129 h 280"/>
              <a:gd name="T18" fmla="*/ 250 w 274"/>
              <a:gd name="T19" fmla="*/ 125 h 280"/>
              <a:gd name="T20" fmla="*/ 272 w 274"/>
              <a:gd name="T21" fmla="*/ 96 h 280"/>
              <a:gd name="T22" fmla="*/ 248 w 274"/>
              <a:gd name="T23" fmla="*/ 63 h 280"/>
              <a:gd name="T24" fmla="*/ 205 w 274"/>
              <a:gd name="T25" fmla="*/ 58 h 280"/>
              <a:gd name="T26" fmla="*/ 180 w 274"/>
              <a:gd name="T27" fmla="*/ 45 h 280"/>
              <a:gd name="T28" fmla="*/ 178 w 274"/>
              <a:gd name="T29" fmla="*/ 40 h 280"/>
              <a:gd name="T30" fmla="*/ 161 w 274"/>
              <a:gd name="T31" fmla="*/ 36 h 280"/>
              <a:gd name="T32" fmla="*/ 157 w 274"/>
              <a:gd name="T33" fmla="*/ 7 h 280"/>
              <a:gd name="T34" fmla="*/ 135 w 274"/>
              <a:gd name="T35" fmla="*/ 19 h 280"/>
              <a:gd name="T36" fmla="*/ 116 w 274"/>
              <a:gd name="T37" fmla="*/ 23 h 280"/>
              <a:gd name="T38" fmla="*/ 101 w 274"/>
              <a:gd name="T39" fmla="*/ 24 h 280"/>
              <a:gd name="T40" fmla="*/ 96 w 274"/>
              <a:gd name="T41" fmla="*/ 0 h 280"/>
              <a:gd name="T42" fmla="*/ 78 w 274"/>
              <a:gd name="T43" fmla="*/ 10 h 280"/>
              <a:gd name="T44" fmla="*/ 65 w 274"/>
              <a:gd name="T45" fmla="*/ 9 h 280"/>
              <a:gd name="T46" fmla="*/ 73 w 274"/>
              <a:gd name="T47" fmla="*/ 19 h 280"/>
              <a:gd name="T48" fmla="*/ 64 w 274"/>
              <a:gd name="T49" fmla="*/ 28 h 280"/>
              <a:gd name="T50" fmla="*/ 51 w 274"/>
              <a:gd name="T51" fmla="*/ 29 h 280"/>
              <a:gd name="T52" fmla="*/ 29 w 274"/>
              <a:gd name="T53" fmla="*/ 25 h 280"/>
              <a:gd name="T54" fmla="*/ 27 w 274"/>
              <a:gd name="T55" fmla="*/ 36 h 280"/>
              <a:gd name="T56" fmla="*/ 28 w 274"/>
              <a:gd name="T57" fmla="*/ 66 h 280"/>
              <a:gd name="T58" fmla="*/ 7 w 274"/>
              <a:gd name="T59" fmla="*/ 73 h 280"/>
              <a:gd name="T60" fmla="*/ 1 w 274"/>
              <a:gd name="T61" fmla="*/ 88 h 280"/>
              <a:gd name="T62" fmla="*/ 9 w 274"/>
              <a:gd name="T63" fmla="*/ 102 h 280"/>
              <a:gd name="T64" fmla="*/ 23 w 274"/>
              <a:gd name="T65" fmla="*/ 104 h 280"/>
              <a:gd name="T66" fmla="*/ 40 w 274"/>
              <a:gd name="T67" fmla="*/ 112 h 280"/>
              <a:gd name="T68" fmla="*/ 60 w 274"/>
              <a:gd name="T69" fmla="*/ 106 h 280"/>
              <a:gd name="T70" fmla="*/ 76 w 274"/>
              <a:gd name="T71" fmla="*/ 125 h 280"/>
              <a:gd name="T72" fmla="*/ 92 w 274"/>
              <a:gd name="T73" fmla="*/ 132 h 280"/>
              <a:gd name="T74" fmla="*/ 96 w 274"/>
              <a:gd name="T75" fmla="*/ 148 h 280"/>
              <a:gd name="T76" fmla="*/ 114 w 274"/>
              <a:gd name="T77" fmla="*/ 161 h 280"/>
              <a:gd name="T78" fmla="*/ 111 w 274"/>
              <a:gd name="T79" fmla="*/ 179 h 280"/>
              <a:gd name="T80" fmla="*/ 122 w 274"/>
              <a:gd name="T81" fmla="*/ 193 h 280"/>
              <a:gd name="T82" fmla="*/ 135 w 274"/>
              <a:gd name="T83" fmla="*/ 205 h 280"/>
              <a:gd name="T84" fmla="*/ 141 w 274"/>
              <a:gd name="T85" fmla="*/ 229 h 280"/>
              <a:gd name="T86" fmla="*/ 114 w 274"/>
              <a:gd name="T87" fmla="*/ 253 h 280"/>
              <a:gd name="T88" fmla="*/ 125 w 274"/>
              <a:gd name="T89" fmla="*/ 260 h 280"/>
              <a:gd name="T90" fmla="*/ 142 w 274"/>
              <a:gd name="T91" fmla="*/ 27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280">
                <a:moveTo>
                  <a:pt x="145" y="277"/>
                </a:moveTo>
                <a:cubicBezTo>
                  <a:pt x="150" y="274"/>
                  <a:pt x="149" y="272"/>
                  <a:pt x="151" y="269"/>
                </a:cubicBezTo>
                <a:cubicBezTo>
                  <a:pt x="153" y="265"/>
                  <a:pt x="151" y="263"/>
                  <a:pt x="154" y="260"/>
                </a:cubicBezTo>
                <a:cubicBezTo>
                  <a:pt x="158" y="257"/>
                  <a:pt x="154" y="255"/>
                  <a:pt x="158" y="253"/>
                </a:cubicBezTo>
                <a:cubicBezTo>
                  <a:pt x="162" y="251"/>
                  <a:pt x="162" y="255"/>
                  <a:pt x="158" y="259"/>
                </a:cubicBezTo>
                <a:cubicBezTo>
                  <a:pt x="155" y="264"/>
                  <a:pt x="154" y="265"/>
                  <a:pt x="159" y="262"/>
                </a:cubicBezTo>
                <a:cubicBezTo>
                  <a:pt x="163" y="258"/>
                  <a:pt x="165" y="253"/>
                  <a:pt x="167" y="248"/>
                </a:cubicBezTo>
                <a:cubicBezTo>
                  <a:pt x="170" y="243"/>
                  <a:pt x="172" y="241"/>
                  <a:pt x="174" y="241"/>
                </a:cubicBezTo>
                <a:cubicBezTo>
                  <a:pt x="177" y="240"/>
                  <a:pt x="177" y="235"/>
                  <a:pt x="176" y="231"/>
                </a:cubicBezTo>
                <a:cubicBezTo>
                  <a:pt x="176" y="227"/>
                  <a:pt x="175" y="223"/>
                  <a:pt x="176" y="221"/>
                </a:cubicBezTo>
                <a:cubicBezTo>
                  <a:pt x="178" y="218"/>
                  <a:pt x="176" y="216"/>
                  <a:pt x="179" y="216"/>
                </a:cubicBezTo>
                <a:cubicBezTo>
                  <a:pt x="181" y="216"/>
                  <a:pt x="184" y="212"/>
                  <a:pt x="187" y="209"/>
                </a:cubicBezTo>
                <a:cubicBezTo>
                  <a:pt x="191" y="206"/>
                  <a:pt x="193" y="205"/>
                  <a:pt x="196" y="205"/>
                </a:cubicBezTo>
                <a:cubicBezTo>
                  <a:pt x="200" y="205"/>
                  <a:pt x="198" y="203"/>
                  <a:pt x="200" y="203"/>
                </a:cubicBezTo>
                <a:cubicBezTo>
                  <a:pt x="202" y="202"/>
                  <a:pt x="204" y="200"/>
                  <a:pt x="205" y="199"/>
                </a:cubicBezTo>
                <a:cubicBezTo>
                  <a:pt x="207" y="197"/>
                  <a:pt x="213" y="199"/>
                  <a:pt x="217" y="199"/>
                </a:cubicBezTo>
                <a:cubicBezTo>
                  <a:pt x="221" y="199"/>
                  <a:pt x="223" y="199"/>
                  <a:pt x="223" y="197"/>
                </a:cubicBezTo>
                <a:cubicBezTo>
                  <a:pt x="223" y="195"/>
                  <a:pt x="225" y="193"/>
                  <a:pt x="227" y="193"/>
                </a:cubicBezTo>
                <a:cubicBezTo>
                  <a:pt x="229" y="193"/>
                  <a:pt x="230" y="192"/>
                  <a:pt x="230" y="189"/>
                </a:cubicBezTo>
                <a:cubicBezTo>
                  <a:pt x="230" y="186"/>
                  <a:pt x="231" y="184"/>
                  <a:pt x="233" y="183"/>
                </a:cubicBezTo>
                <a:cubicBezTo>
                  <a:pt x="234" y="181"/>
                  <a:pt x="235" y="178"/>
                  <a:pt x="235" y="176"/>
                </a:cubicBezTo>
                <a:cubicBezTo>
                  <a:pt x="236" y="174"/>
                  <a:pt x="238" y="176"/>
                  <a:pt x="238" y="173"/>
                </a:cubicBezTo>
                <a:cubicBezTo>
                  <a:pt x="238" y="170"/>
                  <a:pt x="239" y="167"/>
                  <a:pt x="239" y="164"/>
                </a:cubicBezTo>
                <a:cubicBezTo>
                  <a:pt x="239" y="162"/>
                  <a:pt x="241" y="162"/>
                  <a:pt x="243" y="161"/>
                </a:cubicBezTo>
                <a:cubicBezTo>
                  <a:pt x="244" y="159"/>
                  <a:pt x="242" y="157"/>
                  <a:pt x="243" y="152"/>
                </a:cubicBezTo>
                <a:cubicBezTo>
                  <a:pt x="245" y="147"/>
                  <a:pt x="243" y="143"/>
                  <a:pt x="243" y="139"/>
                </a:cubicBezTo>
                <a:cubicBezTo>
                  <a:pt x="243" y="134"/>
                  <a:pt x="243" y="130"/>
                  <a:pt x="245" y="129"/>
                </a:cubicBezTo>
                <a:cubicBezTo>
                  <a:pt x="246" y="127"/>
                  <a:pt x="246" y="127"/>
                  <a:pt x="244" y="126"/>
                </a:cubicBezTo>
                <a:cubicBezTo>
                  <a:pt x="243" y="125"/>
                  <a:pt x="245" y="124"/>
                  <a:pt x="246" y="124"/>
                </a:cubicBezTo>
                <a:cubicBezTo>
                  <a:pt x="247" y="124"/>
                  <a:pt x="248" y="127"/>
                  <a:pt x="250" y="125"/>
                </a:cubicBezTo>
                <a:cubicBezTo>
                  <a:pt x="252" y="124"/>
                  <a:pt x="254" y="119"/>
                  <a:pt x="255" y="115"/>
                </a:cubicBezTo>
                <a:cubicBezTo>
                  <a:pt x="257" y="110"/>
                  <a:pt x="260" y="110"/>
                  <a:pt x="262" y="110"/>
                </a:cubicBezTo>
                <a:cubicBezTo>
                  <a:pt x="264" y="109"/>
                  <a:pt x="269" y="103"/>
                  <a:pt x="272" y="96"/>
                </a:cubicBezTo>
                <a:cubicBezTo>
                  <a:pt x="274" y="89"/>
                  <a:pt x="271" y="81"/>
                  <a:pt x="270" y="76"/>
                </a:cubicBezTo>
                <a:cubicBezTo>
                  <a:pt x="269" y="71"/>
                  <a:pt x="267" y="72"/>
                  <a:pt x="264" y="72"/>
                </a:cubicBezTo>
                <a:cubicBezTo>
                  <a:pt x="261" y="72"/>
                  <a:pt x="255" y="71"/>
                  <a:pt x="248" y="63"/>
                </a:cubicBezTo>
                <a:cubicBezTo>
                  <a:pt x="240" y="55"/>
                  <a:pt x="233" y="56"/>
                  <a:pt x="228" y="57"/>
                </a:cubicBezTo>
                <a:cubicBezTo>
                  <a:pt x="223" y="58"/>
                  <a:pt x="217" y="54"/>
                  <a:pt x="214" y="54"/>
                </a:cubicBezTo>
                <a:cubicBezTo>
                  <a:pt x="211" y="53"/>
                  <a:pt x="207" y="57"/>
                  <a:pt x="205" y="58"/>
                </a:cubicBezTo>
                <a:cubicBezTo>
                  <a:pt x="203" y="59"/>
                  <a:pt x="206" y="54"/>
                  <a:pt x="206" y="52"/>
                </a:cubicBezTo>
                <a:cubicBezTo>
                  <a:pt x="207" y="49"/>
                  <a:pt x="197" y="45"/>
                  <a:pt x="190" y="42"/>
                </a:cubicBezTo>
                <a:cubicBezTo>
                  <a:pt x="183" y="39"/>
                  <a:pt x="180" y="40"/>
                  <a:pt x="180" y="45"/>
                </a:cubicBezTo>
                <a:cubicBezTo>
                  <a:pt x="180" y="49"/>
                  <a:pt x="177" y="43"/>
                  <a:pt x="175" y="48"/>
                </a:cubicBezTo>
                <a:cubicBezTo>
                  <a:pt x="173" y="53"/>
                  <a:pt x="169" y="50"/>
                  <a:pt x="172" y="48"/>
                </a:cubicBezTo>
                <a:cubicBezTo>
                  <a:pt x="174" y="47"/>
                  <a:pt x="177" y="43"/>
                  <a:pt x="178" y="40"/>
                </a:cubicBezTo>
                <a:cubicBezTo>
                  <a:pt x="179" y="38"/>
                  <a:pt x="168" y="35"/>
                  <a:pt x="164" y="37"/>
                </a:cubicBezTo>
                <a:cubicBezTo>
                  <a:pt x="160" y="38"/>
                  <a:pt x="162" y="44"/>
                  <a:pt x="159" y="42"/>
                </a:cubicBezTo>
                <a:cubicBezTo>
                  <a:pt x="156" y="40"/>
                  <a:pt x="159" y="36"/>
                  <a:pt x="161" y="36"/>
                </a:cubicBezTo>
                <a:cubicBezTo>
                  <a:pt x="164" y="37"/>
                  <a:pt x="166" y="32"/>
                  <a:pt x="168" y="28"/>
                </a:cubicBezTo>
                <a:cubicBezTo>
                  <a:pt x="170" y="24"/>
                  <a:pt x="165" y="24"/>
                  <a:pt x="162" y="21"/>
                </a:cubicBezTo>
                <a:cubicBezTo>
                  <a:pt x="160" y="18"/>
                  <a:pt x="160" y="9"/>
                  <a:pt x="157" y="7"/>
                </a:cubicBezTo>
                <a:cubicBezTo>
                  <a:pt x="154" y="10"/>
                  <a:pt x="150" y="15"/>
                  <a:pt x="149" y="18"/>
                </a:cubicBezTo>
                <a:cubicBezTo>
                  <a:pt x="148" y="23"/>
                  <a:pt x="146" y="20"/>
                  <a:pt x="142" y="21"/>
                </a:cubicBezTo>
                <a:cubicBezTo>
                  <a:pt x="138" y="23"/>
                  <a:pt x="136" y="21"/>
                  <a:pt x="135" y="19"/>
                </a:cubicBezTo>
                <a:cubicBezTo>
                  <a:pt x="134" y="18"/>
                  <a:pt x="130" y="19"/>
                  <a:pt x="128" y="19"/>
                </a:cubicBezTo>
                <a:cubicBezTo>
                  <a:pt x="125" y="19"/>
                  <a:pt x="127" y="22"/>
                  <a:pt x="125" y="23"/>
                </a:cubicBezTo>
                <a:cubicBezTo>
                  <a:pt x="123" y="25"/>
                  <a:pt x="118" y="21"/>
                  <a:pt x="116" y="23"/>
                </a:cubicBezTo>
                <a:cubicBezTo>
                  <a:pt x="115" y="25"/>
                  <a:pt x="114" y="23"/>
                  <a:pt x="113" y="25"/>
                </a:cubicBezTo>
                <a:cubicBezTo>
                  <a:pt x="112" y="27"/>
                  <a:pt x="109" y="26"/>
                  <a:pt x="108" y="27"/>
                </a:cubicBezTo>
                <a:cubicBezTo>
                  <a:pt x="108" y="28"/>
                  <a:pt x="105" y="28"/>
                  <a:pt x="101" y="24"/>
                </a:cubicBezTo>
                <a:cubicBezTo>
                  <a:pt x="97" y="20"/>
                  <a:pt x="98" y="13"/>
                  <a:pt x="100" y="12"/>
                </a:cubicBezTo>
                <a:cubicBezTo>
                  <a:pt x="101" y="11"/>
                  <a:pt x="101" y="7"/>
                  <a:pt x="99" y="6"/>
                </a:cubicBezTo>
                <a:cubicBezTo>
                  <a:pt x="97" y="5"/>
                  <a:pt x="99" y="1"/>
                  <a:pt x="96" y="0"/>
                </a:cubicBezTo>
                <a:cubicBezTo>
                  <a:pt x="93" y="0"/>
                  <a:pt x="94" y="4"/>
                  <a:pt x="92" y="4"/>
                </a:cubicBezTo>
                <a:cubicBezTo>
                  <a:pt x="90" y="5"/>
                  <a:pt x="85" y="8"/>
                  <a:pt x="83" y="8"/>
                </a:cubicBezTo>
                <a:cubicBezTo>
                  <a:pt x="81" y="7"/>
                  <a:pt x="78" y="8"/>
                  <a:pt x="78" y="10"/>
                </a:cubicBezTo>
                <a:cubicBezTo>
                  <a:pt x="78" y="13"/>
                  <a:pt x="76" y="12"/>
                  <a:pt x="76" y="10"/>
                </a:cubicBezTo>
                <a:cubicBezTo>
                  <a:pt x="75" y="8"/>
                  <a:pt x="71" y="9"/>
                  <a:pt x="70" y="8"/>
                </a:cubicBezTo>
                <a:cubicBezTo>
                  <a:pt x="69" y="7"/>
                  <a:pt x="63" y="7"/>
                  <a:pt x="65" y="9"/>
                </a:cubicBezTo>
                <a:cubicBezTo>
                  <a:pt x="68" y="10"/>
                  <a:pt x="68" y="12"/>
                  <a:pt x="68" y="14"/>
                </a:cubicBezTo>
                <a:cubicBezTo>
                  <a:pt x="68" y="16"/>
                  <a:pt x="70" y="16"/>
                  <a:pt x="70" y="18"/>
                </a:cubicBezTo>
                <a:cubicBezTo>
                  <a:pt x="70" y="21"/>
                  <a:pt x="72" y="19"/>
                  <a:pt x="73" y="19"/>
                </a:cubicBezTo>
                <a:cubicBezTo>
                  <a:pt x="75" y="19"/>
                  <a:pt x="75" y="22"/>
                  <a:pt x="72" y="22"/>
                </a:cubicBezTo>
                <a:cubicBezTo>
                  <a:pt x="70" y="22"/>
                  <a:pt x="69" y="24"/>
                  <a:pt x="69" y="26"/>
                </a:cubicBezTo>
                <a:cubicBezTo>
                  <a:pt x="68" y="28"/>
                  <a:pt x="66" y="26"/>
                  <a:pt x="64" y="28"/>
                </a:cubicBezTo>
                <a:cubicBezTo>
                  <a:pt x="62" y="30"/>
                  <a:pt x="60" y="31"/>
                  <a:pt x="59" y="31"/>
                </a:cubicBezTo>
                <a:cubicBezTo>
                  <a:pt x="58" y="30"/>
                  <a:pt x="57" y="30"/>
                  <a:pt x="55" y="31"/>
                </a:cubicBezTo>
                <a:cubicBezTo>
                  <a:pt x="54" y="32"/>
                  <a:pt x="53" y="31"/>
                  <a:pt x="51" y="29"/>
                </a:cubicBezTo>
                <a:cubicBezTo>
                  <a:pt x="50" y="28"/>
                  <a:pt x="49" y="25"/>
                  <a:pt x="46" y="23"/>
                </a:cubicBezTo>
                <a:cubicBezTo>
                  <a:pt x="44" y="23"/>
                  <a:pt x="41" y="25"/>
                  <a:pt x="39" y="25"/>
                </a:cubicBezTo>
                <a:cubicBezTo>
                  <a:pt x="37" y="25"/>
                  <a:pt x="29" y="24"/>
                  <a:pt x="29" y="25"/>
                </a:cubicBezTo>
                <a:cubicBezTo>
                  <a:pt x="29" y="27"/>
                  <a:pt x="29" y="29"/>
                  <a:pt x="31" y="29"/>
                </a:cubicBezTo>
                <a:cubicBezTo>
                  <a:pt x="32" y="29"/>
                  <a:pt x="35" y="30"/>
                  <a:pt x="32" y="32"/>
                </a:cubicBezTo>
                <a:cubicBezTo>
                  <a:pt x="30" y="34"/>
                  <a:pt x="27" y="31"/>
                  <a:pt x="27" y="36"/>
                </a:cubicBezTo>
                <a:cubicBezTo>
                  <a:pt x="27" y="40"/>
                  <a:pt x="33" y="43"/>
                  <a:pt x="32" y="47"/>
                </a:cubicBezTo>
                <a:cubicBezTo>
                  <a:pt x="31" y="49"/>
                  <a:pt x="30" y="54"/>
                  <a:pt x="30" y="56"/>
                </a:cubicBezTo>
                <a:cubicBezTo>
                  <a:pt x="30" y="58"/>
                  <a:pt x="30" y="65"/>
                  <a:pt x="28" y="66"/>
                </a:cubicBezTo>
                <a:cubicBezTo>
                  <a:pt x="26" y="66"/>
                  <a:pt x="24" y="64"/>
                  <a:pt x="22" y="66"/>
                </a:cubicBezTo>
                <a:cubicBezTo>
                  <a:pt x="19" y="68"/>
                  <a:pt x="16" y="67"/>
                  <a:pt x="14" y="69"/>
                </a:cubicBezTo>
                <a:cubicBezTo>
                  <a:pt x="11" y="71"/>
                  <a:pt x="8" y="70"/>
                  <a:pt x="7" y="73"/>
                </a:cubicBezTo>
                <a:cubicBezTo>
                  <a:pt x="7" y="76"/>
                  <a:pt x="5" y="77"/>
                  <a:pt x="5" y="80"/>
                </a:cubicBezTo>
                <a:cubicBezTo>
                  <a:pt x="6" y="82"/>
                  <a:pt x="4" y="81"/>
                  <a:pt x="2" y="83"/>
                </a:cubicBezTo>
                <a:cubicBezTo>
                  <a:pt x="0" y="85"/>
                  <a:pt x="2" y="86"/>
                  <a:pt x="1" y="88"/>
                </a:cubicBezTo>
                <a:cubicBezTo>
                  <a:pt x="0" y="89"/>
                  <a:pt x="2" y="91"/>
                  <a:pt x="3" y="94"/>
                </a:cubicBezTo>
                <a:cubicBezTo>
                  <a:pt x="4" y="96"/>
                  <a:pt x="6" y="97"/>
                  <a:pt x="6" y="99"/>
                </a:cubicBezTo>
                <a:cubicBezTo>
                  <a:pt x="6" y="102"/>
                  <a:pt x="7" y="102"/>
                  <a:pt x="9" y="102"/>
                </a:cubicBezTo>
                <a:cubicBezTo>
                  <a:pt x="11" y="102"/>
                  <a:pt x="10" y="106"/>
                  <a:pt x="13" y="106"/>
                </a:cubicBezTo>
                <a:cubicBezTo>
                  <a:pt x="16" y="106"/>
                  <a:pt x="19" y="107"/>
                  <a:pt x="20" y="105"/>
                </a:cubicBezTo>
                <a:cubicBezTo>
                  <a:pt x="21" y="103"/>
                  <a:pt x="23" y="102"/>
                  <a:pt x="23" y="104"/>
                </a:cubicBezTo>
                <a:cubicBezTo>
                  <a:pt x="23" y="107"/>
                  <a:pt x="23" y="114"/>
                  <a:pt x="25" y="113"/>
                </a:cubicBezTo>
                <a:cubicBezTo>
                  <a:pt x="27" y="113"/>
                  <a:pt x="32" y="113"/>
                  <a:pt x="34" y="114"/>
                </a:cubicBezTo>
                <a:cubicBezTo>
                  <a:pt x="36" y="114"/>
                  <a:pt x="38" y="114"/>
                  <a:pt x="40" y="112"/>
                </a:cubicBezTo>
                <a:cubicBezTo>
                  <a:pt x="41" y="111"/>
                  <a:pt x="43" y="111"/>
                  <a:pt x="46" y="109"/>
                </a:cubicBezTo>
                <a:cubicBezTo>
                  <a:pt x="49" y="107"/>
                  <a:pt x="51" y="105"/>
                  <a:pt x="54" y="105"/>
                </a:cubicBezTo>
                <a:cubicBezTo>
                  <a:pt x="56" y="105"/>
                  <a:pt x="61" y="104"/>
                  <a:pt x="60" y="106"/>
                </a:cubicBezTo>
                <a:cubicBezTo>
                  <a:pt x="60" y="108"/>
                  <a:pt x="59" y="115"/>
                  <a:pt x="63" y="119"/>
                </a:cubicBezTo>
                <a:cubicBezTo>
                  <a:pt x="66" y="123"/>
                  <a:pt x="68" y="125"/>
                  <a:pt x="71" y="124"/>
                </a:cubicBezTo>
                <a:cubicBezTo>
                  <a:pt x="74" y="124"/>
                  <a:pt x="73" y="125"/>
                  <a:pt x="76" y="125"/>
                </a:cubicBezTo>
                <a:cubicBezTo>
                  <a:pt x="78" y="125"/>
                  <a:pt x="76" y="128"/>
                  <a:pt x="78" y="128"/>
                </a:cubicBezTo>
                <a:cubicBezTo>
                  <a:pt x="81" y="128"/>
                  <a:pt x="84" y="128"/>
                  <a:pt x="84" y="130"/>
                </a:cubicBezTo>
                <a:cubicBezTo>
                  <a:pt x="84" y="132"/>
                  <a:pt x="90" y="131"/>
                  <a:pt x="92" y="132"/>
                </a:cubicBezTo>
                <a:cubicBezTo>
                  <a:pt x="93" y="133"/>
                  <a:pt x="95" y="134"/>
                  <a:pt x="94" y="137"/>
                </a:cubicBezTo>
                <a:cubicBezTo>
                  <a:pt x="94" y="139"/>
                  <a:pt x="97" y="141"/>
                  <a:pt x="95" y="142"/>
                </a:cubicBezTo>
                <a:cubicBezTo>
                  <a:pt x="93" y="143"/>
                  <a:pt x="96" y="145"/>
                  <a:pt x="96" y="148"/>
                </a:cubicBezTo>
                <a:cubicBezTo>
                  <a:pt x="96" y="150"/>
                  <a:pt x="99" y="151"/>
                  <a:pt x="104" y="151"/>
                </a:cubicBezTo>
                <a:cubicBezTo>
                  <a:pt x="108" y="151"/>
                  <a:pt x="109" y="151"/>
                  <a:pt x="109" y="154"/>
                </a:cubicBezTo>
                <a:cubicBezTo>
                  <a:pt x="109" y="158"/>
                  <a:pt x="112" y="158"/>
                  <a:pt x="114" y="161"/>
                </a:cubicBezTo>
                <a:cubicBezTo>
                  <a:pt x="115" y="164"/>
                  <a:pt x="112" y="168"/>
                  <a:pt x="113" y="170"/>
                </a:cubicBezTo>
                <a:cubicBezTo>
                  <a:pt x="113" y="172"/>
                  <a:pt x="112" y="174"/>
                  <a:pt x="111" y="175"/>
                </a:cubicBezTo>
                <a:cubicBezTo>
                  <a:pt x="112" y="177"/>
                  <a:pt x="112" y="178"/>
                  <a:pt x="111" y="179"/>
                </a:cubicBezTo>
                <a:cubicBezTo>
                  <a:pt x="109" y="180"/>
                  <a:pt x="113" y="182"/>
                  <a:pt x="112" y="187"/>
                </a:cubicBezTo>
                <a:cubicBezTo>
                  <a:pt x="111" y="192"/>
                  <a:pt x="111" y="192"/>
                  <a:pt x="116" y="193"/>
                </a:cubicBezTo>
                <a:cubicBezTo>
                  <a:pt x="120" y="193"/>
                  <a:pt x="120" y="194"/>
                  <a:pt x="122" y="193"/>
                </a:cubicBezTo>
                <a:cubicBezTo>
                  <a:pt x="123" y="192"/>
                  <a:pt x="126" y="197"/>
                  <a:pt x="126" y="199"/>
                </a:cubicBezTo>
                <a:cubicBezTo>
                  <a:pt x="127" y="201"/>
                  <a:pt x="129" y="207"/>
                  <a:pt x="130" y="207"/>
                </a:cubicBezTo>
                <a:cubicBezTo>
                  <a:pt x="131" y="207"/>
                  <a:pt x="133" y="204"/>
                  <a:pt x="135" y="205"/>
                </a:cubicBezTo>
                <a:cubicBezTo>
                  <a:pt x="138" y="207"/>
                  <a:pt x="135" y="214"/>
                  <a:pt x="135" y="218"/>
                </a:cubicBezTo>
                <a:cubicBezTo>
                  <a:pt x="137" y="218"/>
                  <a:pt x="139" y="218"/>
                  <a:pt x="139" y="218"/>
                </a:cubicBezTo>
                <a:cubicBezTo>
                  <a:pt x="141" y="219"/>
                  <a:pt x="141" y="227"/>
                  <a:pt x="141" y="229"/>
                </a:cubicBezTo>
                <a:cubicBezTo>
                  <a:pt x="140" y="230"/>
                  <a:pt x="135" y="231"/>
                  <a:pt x="132" y="233"/>
                </a:cubicBezTo>
                <a:cubicBezTo>
                  <a:pt x="130" y="235"/>
                  <a:pt x="123" y="241"/>
                  <a:pt x="120" y="246"/>
                </a:cubicBezTo>
                <a:cubicBezTo>
                  <a:pt x="119" y="249"/>
                  <a:pt x="116" y="251"/>
                  <a:pt x="114" y="253"/>
                </a:cubicBezTo>
                <a:cubicBezTo>
                  <a:pt x="115" y="253"/>
                  <a:pt x="116" y="253"/>
                  <a:pt x="116" y="253"/>
                </a:cubicBezTo>
                <a:cubicBezTo>
                  <a:pt x="118" y="252"/>
                  <a:pt x="120" y="252"/>
                  <a:pt x="122" y="255"/>
                </a:cubicBezTo>
                <a:cubicBezTo>
                  <a:pt x="124" y="258"/>
                  <a:pt x="124" y="260"/>
                  <a:pt x="125" y="260"/>
                </a:cubicBezTo>
                <a:cubicBezTo>
                  <a:pt x="126" y="260"/>
                  <a:pt x="127" y="256"/>
                  <a:pt x="129" y="259"/>
                </a:cubicBezTo>
                <a:cubicBezTo>
                  <a:pt x="131" y="261"/>
                  <a:pt x="136" y="263"/>
                  <a:pt x="137" y="265"/>
                </a:cubicBezTo>
                <a:cubicBezTo>
                  <a:pt x="138" y="266"/>
                  <a:pt x="142" y="267"/>
                  <a:pt x="142" y="270"/>
                </a:cubicBezTo>
                <a:cubicBezTo>
                  <a:pt x="142" y="272"/>
                  <a:pt x="140" y="277"/>
                  <a:pt x="142" y="280"/>
                </a:cubicBezTo>
                <a:cubicBezTo>
                  <a:pt x="143" y="279"/>
                  <a:pt x="144" y="278"/>
                  <a:pt x="145" y="27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1"/>
          <p:cNvSpPr/>
          <p:nvPr/>
        </p:nvSpPr>
        <p:spPr bwMode="auto">
          <a:xfrm>
            <a:off x="3061767" y="3762823"/>
            <a:ext cx="96838" cy="107950"/>
          </a:xfrm>
          <a:custGeom>
            <a:avLst/>
            <a:gdLst>
              <a:gd name="T0" fmla="*/ 34 w 34"/>
              <a:gd name="T1" fmla="*/ 18 h 38"/>
              <a:gd name="T2" fmla="*/ 29 w 34"/>
              <a:gd name="T3" fmla="*/ 13 h 38"/>
              <a:gd name="T4" fmla="*/ 21 w 34"/>
              <a:gd name="T5" fmla="*/ 7 h 38"/>
              <a:gd name="T6" fmla="*/ 17 w 34"/>
              <a:gd name="T7" fmla="*/ 8 h 38"/>
              <a:gd name="T8" fmla="*/ 14 w 34"/>
              <a:gd name="T9" fmla="*/ 3 h 38"/>
              <a:gd name="T10" fmla="*/ 8 w 34"/>
              <a:gd name="T11" fmla="*/ 1 h 38"/>
              <a:gd name="T12" fmla="*/ 6 w 34"/>
              <a:gd name="T13" fmla="*/ 1 h 38"/>
              <a:gd name="T14" fmla="*/ 4 w 34"/>
              <a:gd name="T15" fmla="*/ 5 h 38"/>
              <a:gd name="T16" fmla="*/ 2 w 34"/>
              <a:gd name="T17" fmla="*/ 17 h 38"/>
              <a:gd name="T18" fmla="*/ 0 w 34"/>
              <a:gd name="T19" fmla="*/ 26 h 38"/>
              <a:gd name="T20" fmla="*/ 2 w 34"/>
              <a:gd name="T21" fmla="*/ 30 h 38"/>
              <a:gd name="T22" fmla="*/ 1 w 34"/>
              <a:gd name="T23" fmla="*/ 33 h 38"/>
              <a:gd name="T24" fmla="*/ 4 w 34"/>
              <a:gd name="T25" fmla="*/ 34 h 38"/>
              <a:gd name="T26" fmla="*/ 13 w 34"/>
              <a:gd name="T27" fmla="*/ 36 h 38"/>
              <a:gd name="T28" fmla="*/ 18 w 34"/>
              <a:gd name="T29" fmla="*/ 36 h 38"/>
              <a:gd name="T30" fmla="*/ 29 w 34"/>
              <a:gd name="T31" fmla="*/ 35 h 38"/>
              <a:gd name="T32" fmla="*/ 34 w 34"/>
              <a:gd name="T33" fmla="*/ 28 h 38"/>
              <a:gd name="T34" fmla="*/ 34 w 34"/>
              <a:gd name="T3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8">
                <a:moveTo>
                  <a:pt x="34" y="18"/>
                </a:moveTo>
                <a:cubicBezTo>
                  <a:pt x="34" y="15"/>
                  <a:pt x="30" y="14"/>
                  <a:pt x="29" y="13"/>
                </a:cubicBezTo>
                <a:cubicBezTo>
                  <a:pt x="28" y="11"/>
                  <a:pt x="23" y="9"/>
                  <a:pt x="21" y="7"/>
                </a:cubicBezTo>
                <a:cubicBezTo>
                  <a:pt x="19" y="4"/>
                  <a:pt x="18" y="8"/>
                  <a:pt x="17" y="8"/>
                </a:cubicBezTo>
                <a:cubicBezTo>
                  <a:pt x="16" y="8"/>
                  <a:pt x="16" y="6"/>
                  <a:pt x="14" y="3"/>
                </a:cubicBezTo>
                <a:cubicBezTo>
                  <a:pt x="12" y="0"/>
                  <a:pt x="10" y="0"/>
                  <a:pt x="8" y="1"/>
                </a:cubicBezTo>
                <a:cubicBezTo>
                  <a:pt x="8" y="1"/>
                  <a:pt x="7" y="1"/>
                  <a:pt x="6" y="1"/>
                </a:cubicBezTo>
                <a:cubicBezTo>
                  <a:pt x="5" y="2"/>
                  <a:pt x="4" y="4"/>
                  <a:pt x="4" y="5"/>
                </a:cubicBezTo>
                <a:cubicBezTo>
                  <a:pt x="4" y="8"/>
                  <a:pt x="2" y="11"/>
                  <a:pt x="2" y="17"/>
                </a:cubicBezTo>
                <a:cubicBezTo>
                  <a:pt x="2" y="22"/>
                  <a:pt x="0" y="21"/>
                  <a:pt x="0" y="26"/>
                </a:cubicBezTo>
                <a:cubicBezTo>
                  <a:pt x="0" y="30"/>
                  <a:pt x="1" y="29"/>
                  <a:pt x="2" y="30"/>
                </a:cubicBezTo>
                <a:cubicBezTo>
                  <a:pt x="2" y="30"/>
                  <a:pt x="2" y="31"/>
                  <a:pt x="1" y="33"/>
                </a:cubicBezTo>
                <a:cubicBezTo>
                  <a:pt x="2" y="33"/>
                  <a:pt x="3" y="34"/>
                  <a:pt x="4" y="34"/>
                </a:cubicBezTo>
                <a:cubicBezTo>
                  <a:pt x="7" y="34"/>
                  <a:pt x="10" y="35"/>
                  <a:pt x="13" y="36"/>
                </a:cubicBezTo>
                <a:cubicBezTo>
                  <a:pt x="16" y="38"/>
                  <a:pt x="15" y="36"/>
                  <a:pt x="18" y="36"/>
                </a:cubicBezTo>
                <a:cubicBezTo>
                  <a:pt x="22" y="37"/>
                  <a:pt x="25" y="37"/>
                  <a:pt x="29" y="35"/>
                </a:cubicBezTo>
                <a:cubicBezTo>
                  <a:pt x="31" y="33"/>
                  <a:pt x="32" y="31"/>
                  <a:pt x="34" y="28"/>
                </a:cubicBezTo>
                <a:cubicBezTo>
                  <a:pt x="32" y="25"/>
                  <a:pt x="34" y="20"/>
                  <a:pt x="34"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2"/>
          <p:cNvSpPr>
            <a:spLocks noEditPoints="1"/>
          </p:cNvSpPr>
          <p:nvPr/>
        </p:nvSpPr>
        <p:spPr bwMode="auto">
          <a:xfrm>
            <a:off x="2760142" y="3583435"/>
            <a:ext cx="395288" cy="785813"/>
          </a:xfrm>
          <a:custGeom>
            <a:avLst/>
            <a:gdLst>
              <a:gd name="T0" fmla="*/ 39 w 139"/>
              <a:gd name="T1" fmla="*/ 261 h 276"/>
              <a:gd name="T2" fmla="*/ 36 w 139"/>
              <a:gd name="T3" fmla="*/ 255 h 276"/>
              <a:gd name="T4" fmla="*/ 34 w 139"/>
              <a:gd name="T5" fmla="*/ 274 h 276"/>
              <a:gd name="T6" fmla="*/ 49 w 139"/>
              <a:gd name="T7" fmla="*/ 275 h 276"/>
              <a:gd name="T8" fmla="*/ 53 w 139"/>
              <a:gd name="T9" fmla="*/ 270 h 276"/>
              <a:gd name="T10" fmla="*/ 133 w 139"/>
              <a:gd name="T11" fmla="*/ 29 h 276"/>
              <a:gd name="T12" fmla="*/ 129 w 139"/>
              <a:gd name="T13" fmla="*/ 40 h 276"/>
              <a:gd name="T14" fmla="*/ 118 w 139"/>
              <a:gd name="T15" fmla="*/ 43 h 276"/>
              <a:gd name="T16" fmla="*/ 105 w 139"/>
              <a:gd name="T17" fmla="*/ 41 h 276"/>
              <a:gd name="T18" fmla="*/ 113 w 139"/>
              <a:gd name="T19" fmla="*/ 28 h 276"/>
              <a:gd name="T20" fmla="*/ 92 w 139"/>
              <a:gd name="T21" fmla="*/ 17 h 276"/>
              <a:gd name="T22" fmla="*/ 75 w 139"/>
              <a:gd name="T23" fmla="*/ 3 h 276"/>
              <a:gd name="T24" fmla="*/ 64 w 139"/>
              <a:gd name="T25" fmla="*/ 7 h 276"/>
              <a:gd name="T26" fmla="*/ 50 w 139"/>
              <a:gd name="T27" fmla="*/ 4 h 276"/>
              <a:gd name="T28" fmla="*/ 44 w 139"/>
              <a:gd name="T29" fmla="*/ 16 h 276"/>
              <a:gd name="T30" fmla="*/ 35 w 139"/>
              <a:gd name="T31" fmla="*/ 27 h 276"/>
              <a:gd name="T32" fmla="*/ 36 w 139"/>
              <a:gd name="T33" fmla="*/ 39 h 276"/>
              <a:gd name="T34" fmla="*/ 30 w 139"/>
              <a:gd name="T35" fmla="*/ 48 h 276"/>
              <a:gd name="T36" fmla="*/ 25 w 139"/>
              <a:gd name="T37" fmla="*/ 58 h 276"/>
              <a:gd name="T38" fmla="*/ 22 w 139"/>
              <a:gd name="T39" fmla="*/ 71 h 276"/>
              <a:gd name="T40" fmla="*/ 24 w 139"/>
              <a:gd name="T41" fmla="*/ 85 h 276"/>
              <a:gd name="T42" fmla="*/ 24 w 139"/>
              <a:gd name="T43" fmla="*/ 97 h 276"/>
              <a:gd name="T44" fmla="*/ 22 w 139"/>
              <a:gd name="T45" fmla="*/ 110 h 276"/>
              <a:gd name="T46" fmla="*/ 17 w 139"/>
              <a:gd name="T47" fmla="*/ 126 h 276"/>
              <a:gd name="T48" fmla="*/ 15 w 139"/>
              <a:gd name="T49" fmla="*/ 133 h 276"/>
              <a:gd name="T50" fmla="*/ 13 w 139"/>
              <a:gd name="T51" fmla="*/ 142 h 276"/>
              <a:gd name="T52" fmla="*/ 12 w 139"/>
              <a:gd name="T53" fmla="*/ 152 h 276"/>
              <a:gd name="T54" fmla="*/ 11 w 139"/>
              <a:gd name="T55" fmla="*/ 166 h 276"/>
              <a:gd name="T56" fmla="*/ 12 w 139"/>
              <a:gd name="T57" fmla="*/ 174 h 276"/>
              <a:gd name="T58" fmla="*/ 15 w 139"/>
              <a:gd name="T59" fmla="*/ 181 h 276"/>
              <a:gd name="T60" fmla="*/ 14 w 139"/>
              <a:gd name="T61" fmla="*/ 187 h 276"/>
              <a:gd name="T62" fmla="*/ 13 w 139"/>
              <a:gd name="T63" fmla="*/ 198 h 276"/>
              <a:gd name="T64" fmla="*/ 8 w 139"/>
              <a:gd name="T65" fmla="*/ 207 h 276"/>
              <a:gd name="T66" fmla="*/ 5 w 139"/>
              <a:gd name="T67" fmla="*/ 217 h 276"/>
              <a:gd name="T68" fmla="*/ 1 w 139"/>
              <a:gd name="T69" fmla="*/ 228 h 276"/>
              <a:gd name="T70" fmla="*/ 9 w 139"/>
              <a:gd name="T71" fmla="*/ 235 h 276"/>
              <a:gd name="T72" fmla="*/ 13 w 139"/>
              <a:gd name="T73" fmla="*/ 246 h 276"/>
              <a:gd name="T74" fmla="*/ 29 w 139"/>
              <a:gd name="T75" fmla="*/ 248 h 276"/>
              <a:gd name="T76" fmla="*/ 32 w 139"/>
              <a:gd name="T77" fmla="*/ 242 h 276"/>
              <a:gd name="T78" fmla="*/ 32 w 139"/>
              <a:gd name="T79" fmla="*/ 230 h 276"/>
              <a:gd name="T80" fmla="*/ 40 w 139"/>
              <a:gd name="T81" fmla="*/ 223 h 276"/>
              <a:gd name="T82" fmla="*/ 53 w 139"/>
              <a:gd name="T83" fmla="*/ 208 h 276"/>
              <a:gd name="T84" fmla="*/ 47 w 139"/>
              <a:gd name="T85" fmla="*/ 200 h 276"/>
              <a:gd name="T86" fmla="*/ 54 w 139"/>
              <a:gd name="T87" fmla="*/ 183 h 276"/>
              <a:gd name="T88" fmla="*/ 57 w 139"/>
              <a:gd name="T89" fmla="*/ 174 h 276"/>
              <a:gd name="T90" fmla="*/ 62 w 139"/>
              <a:gd name="T91" fmla="*/ 165 h 276"/>
              <a:gd name="T92" fmla="*/ 66 w 139"/>
              <a:gd name="T93" fmla="*/ 165 h 276"/>
              <a:gd name="T94" fmla="*/ 64 w 139"/>
              <a:gd name="T95" fmla="*/ 161 h 276"/>
              <a:gd name="T96" fmla="*/ 59 w 139"/>
              <a:gd name="T97" fmla="*/ 154 h 276"/>
              <a:gd name="T98" fmla="*/ 70 w 139"/>
              <a:gd name="T99" fmla="*/ 150 h 276"/>
              <a:gd name="T100" fmla="*/ 79 w 139"/>
              <a:gd name="T101" fmla="*/ 140 h 276"/>
              <a:gd name="T102" fmla="*/ 81 w 139"/>
              <a:gd name="T103" fmla="*/ 132 h 276"/>
              <a:gd name="T104" fmla="*/ 112 w 139"/>
              <a:gd name="T105" fmla="*/ 124 h 276"/>
              <a:gd name="T106" fmla="*/ 115 w 139"/>
              <a:gd name="T107" fmla="*/ 111 h 276"/>
              <a:gd name="T108" fmla="*/ 110 w 139"/>
              <a:gd name="T109" fmla="*/ 101 h 276"/>
              <a:gd name="T110" fmla="*/ 107 w 139"/>
              <a:gd name="T111" fmla="*/ 96 h 276"/>
              <a:gd name="T112" fmla="*/ 106 w 139"/>
              <a:gd name="T113" fmla="*/ 89 h 276"/>
              <a:gd name="T114" fmla="*/ 110 w 139"/>
              <a:gd name="T115" fmla="*/ 68 h 276"/>
              <a:gd name="T116" fmla="*/ 130 w 139"/>
              <a:gd name="T117" fmla="*/ 44 h 276"/>
              <a:gd name="T118" fmla="*/ 137 w 139"/>
              <a:gd name="T119" fmla="*/ 2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276">
                <a:moveTo>
                  <a:pt x="53" y="270"/>
                </a:moveTo>
                <a:cubicBezTo>
                  <a:pt x="49" y="270"/>
                  <a:pt x="41" y="263"/>
                  <a:pt x="39" y="261"/>
                </a:cubicBezTo>
                <a:cubicBezTo>
                  <a:pt x="37" y="259"/>
                  <a:pt x="39" y="257"/>
                  <a:pt x="36" y="258"/>
                </a:cubicBezTo>
                <a:cubicBezTo>
                  <a:pt x="33" y="258"/>
                  <a:pt x="35" y="256"/>
                  <a:pt x="36" y="255"/>
                </a:cubicBezTo>
                <a:cubicBezTo>
                  <a:pt x="38" y="254"/>
                  <a:pt x="36" y="252"/>
                  <a:pt x="34" y="251"/>
                </a:cubicBezTo>
                <a:cubicBezTo>
                  <a:pt x="34" y="255"/>
                  <a:pt x="33" y="274"/>
                  <a:pt x="34" y="274"/>
                </a:cubicBezTo>
                <a:cubicBezTo>
                  <a:pt x="35" y="274"/>
                  <a:pt x="43" y="273"/>
                  <a:pt x="46" y="275"/>
                </a:cubicBezTo>
                <a:cubicBezTo>
                  <a:pt x="47" y="275"/>
                  <a:pt x="48" y="276"/>
                  <a:pt x="49" y="275"/>
                </a:cubicBezTo>
                <a:cubicBezTo>
                  <a:pt x="50" y="273"/>
                  <a:pt x="55" y="274"/>
                  <a:pt x="57" y="272"/>
                </a:cubicBezTo>
                <a:cubicBezTo>
                  <a:pt x="60" y="271"/>
                  <a:pt x="57" y="270"/>
                  <a:pt x="53" y="270"/>
                </a:cubicBezTo>
                <a:close/>
                <a:moveTo>
                  <a:pt x="137" y="29"/>
                </a:moveTo>
                <a:cubicBezTo>
                  <a:pt x="137" y="29"/>
                  <a:pt x="135" y="29"/>
                  <a:pt x="133" y="29"/>
                </a:cubicBezTo>
                <a:cubicBezTo>
                  <a:pt x="133" y="29"/>
                  <a:pt x="133" y="29"/>
                  <a:pt x="133" y="29"/>
                </a:cubicBezTo>
                <a:cubicBezTo>
                  <a:pt x="133" y="32"/>
                  <a:pt x="131" y="40"/>
                  <a:pt x="129" y="40"/>
                </a:cubicBezTo>
                <a:cubicBezTo>
                  <a:pt x="127" y="39"/>
                  <a:pt x="126" y="43"/>
                  <a:pt x="124" y="42"/>
                </a:cubicBezTo>
                <a:cubicBezTo>
                  <a:pt x="122" y="42"/>
                  <a:pt x="120" y="45"/>
                  <a:pt x="118" y="43"/>
                </a:cubicBezTo>
                <a:cubicBezTo>
                  <a:pt x="116" y="42"/>
                  <a:pt x="113" y="44"/>
                  <a:pt x="111" y="43"/>
                </a:cubicBezTo>
                <a:cubicBezTo>
                  <a:pt x="110" y="42"/>
                  <a:pt x="105" y="43"/>
                  <a:pt x="105" y="41"/>
                </a:cubicBezTo>
                <a:cubicBezTo>
                  <a:pt x="105" y="40"/>
                  <a:pt x="107" y="41"/>
                  <a:pt x="107" y="37"/>
                </a:cubicBezTo>
                <a:cubicBezTo>
                  <a:pt x="107" y="33"/>
                  <a:pt x="113" y="29"/>
                  <a:pt x="113" y="28"/>
                </a:cubicBezTo>
                <a:cubicBezTo>
                  <a:pt x="112" y="26"/>
                  <a:pt x="101" y="23"/>
                  <a:pt x="100" y="21"/>
                </a:cubicBezTo>
                <a:cubicBezTo>
                  <a:pt x="98" y="19"/>
                  <a:pt x="96" y="18"/>
                  <a:pt x="92" y="17"/>
                </a:cubicBezTo>
                <a:cubicBezTo>
                  <a:pt x="88" y="17"/>
                  <a:pt x="88" y="15"/>
                  <a:pt x="84" y="12"/>
                </a:cubicBezTo>
                <a:cubicBezTo>
                  <a:pt x="81" y="11"/>
                  <a:pt x="77" y="5"/>
                  <a:pt x="75" y="3"/>
                </a:cubicBezTo>
                <a:cubicBezTo>
                  <a:pt x="72" y="2"/>
                  <a:pt x="69" y="2"/>
                  <a:pt x="68" y="3"/>
                </a:cubicBezTo>
                <a:cubicBezTo>
                  <a:pt x="67" y="4"/>
                  <a:pt x="65" y="10"/>
                  <a:pt x="64" y="7"/>
                </a:cubicBezTo>
                <a:cubicBezTo>
                  <a:pt x="63" y="4"/>
                  <a:pt x="59" y="4"/>
                  <a:pt x="56" y="4"/>
                </a:cubicBezTo>
                <a:cubicBezTo>
                  <a:pt x="53" y="3"/>
                  <a:pt x="53" y="0"/>
                  <a:pt x="50" y="4"/>
                </a:cubicBezTo>
                <a:cubicBezTo>
                  <a:pt x="49" y="5"/>
                  <a:pt x="47" y="7"/>
                  <a:pt x="45" y="8"/>
                </a:cubicBezTo>
                <a:cubicBezTo>
                  <a:pt x="45" y="11"/>
                  <a:pt x="44" y="15"/>
                  <a:pt x="44" y="16"/>
                </a:cubicBezTo>
                <a:cubicBezTo>
                  <a:pt x="43" y="17"/>
                  <a:pt x="36" y="21"/>
                  <a:pt x="36" y="22"/>
                </a:cubicBezTo>
                <a:cubicBezTo>
                  <a:pt x="36" y="24"/>
                  <a:pt x="37" y="26"/>
                  <a:pt x="35" y="27"/>
                </a:cubicBezTo>
                <a:cubicBezTo>
                  <a:pt x="34" y="28"/>
                  <a:pt x="38" y="33"/>
                  <a:pt x="36" y="35"/>
                </a:cubicBezTo>
                <a:cubicBezTo>
                  <a:pt x="34" y="36"/>
                  <a:pt x="38" y="38"/>
                  <a:pt x="36" y="39"/>
                </a:cubicBezTo>
                <a:cubicBezTo>
                  <a:pt x="35" y="40"/>
                  <a:pt x="32" y="41"/>
                  <a:pt x="32" y="42"/>
                </a:cubicBezTo>
                <a:cubicBezTo>
                  <a:pt x="32" y="44"/>
                  <a:pt x="32" y="47"/>
                  <a:pt x="30" y="48"/>
                </a:cubicBezTo>
                <a:cubicBezTo>
                  <a:pt x="28" y="49"/>
                  <a:pt x="27" y="52"/>
                  <a:pt x="27" y="54"/>
                </a:cubicBezTo>
                <a:cubicBezTo>
                  <a:pt x="27" y="57"/>
                  <a:pt x="24" y="55"/>
                  <a:pt x="25" y="58"/>
                </a:cubicBezTo>
                <a:cubicBezTo>
                  <a:pt x="26" y="61"/>
                  <a:pt x="27" y="65"/>
                  <a:pt x="25" y="65"/>
                </a:cubicBezTo>
                <a:cubicBezTo>
                  <a:pt x="23" y="66"/>
                  <a:pt x="23" y="71"/>
                  <a:pt x="22" y="71"/>
                </a:cubicBezTo>
                <a:cubicBezTo>
                  <a:pt x="21" y="71"/>
                  <a:pt x="20" y="75"/>
                  <a:pt x="22" y="78"/>
                </a:cubicBezTo>
                <a:cubicBezTo>
                  <a:pt x="24" y="80"/>
                  <a:pt x="24" y="83"/>
                  <a:pt x="24" y="85"/>
                </a:cubicBezTo>
                <a:cubicBezTo>
                  <a:pt x="24" y="87"/>
                  <a:pt x="27" y="88"/>
                  <a:pt x="26" y="91"/>
                </a:cubicBezTo>
                <a:cubicBezTo>
                  <a:pt x="25" y="93"/>
                  <a:pt x="26" y="96"/>
                  <a:pt x="24" y="97"/>
                </a:cubicBezTo>
                <a:cubicBezTo>
                  <a:pt x="23" y="98"/>
                  <a:pt x="24" y="101"/>
                  <a:pt x="22" y="102"/>
                </a:cubicBezTo>
                <a:cubicBezTo>
                  <a:pt x="20" y="102"/>
                  <a:pt x="24" y="109"/>
                  <a:pt x="22" y="110"/>
                </a:cubicBezTo>
                <a:cubicBezTo>
                  <a:pt x="21" y="111"/>
                  <a:pt x="17" y="112"/>
                  <a:pt x="17" y="117"/>
                </a:cubicBezTo>
                <a:cubicBezTo>
                  <a:pt x="17" y="122"/>
                  <a:pt x="18" y="124"/>
                  <a:pt x="17" y="126"/>
                </a:cubicBezTo>
                <a:cubicBezTo>
                  <a:pt x="17" y="128"/>
                  <a:pt x="19" y="127"/>
                  <a:pt x="19" y="130"/>
                </a:cubicBezTo>
                <a:cubicBezTo>
                  <a:pt x="18" y="133"/>
                  <a:pt x="15" y="131"/>
                  <a:pt x="15" y="133"/>
                </a:cubicBezTo>
                <a:cubicBezTo>
                  <a:pt x="15" y="134"/>
                  <a:pt x="16" y="138"/>
                  <a:pt x="14" y="138"/>
                </a:cubicBezTo>
                <a:cubicBezTo>
                  <a:pt x="13" y="138"/>
                  <a:pt x="13" y="139"/>
                  <a:pt x="13" y="142"/>
                </a:cubicBezTo>
                <a:cubicBezTo>
                  <a:pt x="13" y="145"/>
                  <a:pt x="11" y="146"/>
                  <a:pt x="11" y="147"/>
                </a:cubicBezTo>
                <a:cubicBezTo>
                  <a:pt x="10" y="148"/>
                  <a:pt x="12" y="150"/>
                  <a:pt x="12" y="152"/>
                </a:cubicBezTo>
                <a:cubicBezTo>
                  <a:pt x="12" y="153"/>
                  <a:pt x="13" y="159"/>
                  <a:pt x="12" y="159"/>
                </a:cubicBezTo>
                <a:cubicBezTo>
                  <a:pt x="10" y="159"/>
                  <a:pt x="9" y="166"/>
                  <a:pt x="11" y="166"/>
                </a:cubicBezTo>
                <a:cubicBezTo>
                  <a:pt x="12" y="167"/>
                  <a:pt x="12" y="169"/>
                  <a:pt x="11" y="170"/>
                </a:cubicBezTo>
                <a:cubicBezTo>
                  <a:pt x="11" y="171"/>
                  <a:pt x="14" y="173"/>
                  <a:pt x="12" y="174"/>
                </a:cubicBezTo>
                <a:cubicBezTo>
                  <a:pt x="10" y="176"/>
                  <a:pt x="12" y="179"/>
                  <a:pt x="14" y="178"/>
                </a:cubicBezTo>
                <a:cubicBezTo>
                  <a:pt x="16" y="177"/>
                  <a:pt x="18" y="181"/>
                  <a:pt x="15" y="181"/>
                </a:cubicBezTo>
                <a:cubicBezTo>
                  <a:pt x="13" y="181"/>
                  <a:pt x="11" y="181"/>
                  <a:pt x="13" y="183"/>
                </a:cubicBezTo>
                <a:cubicBezTo>
                  <a:pt x="15" y="184"/>
                  <a:pt x="16" y="186"/>
                  <a:pt x="14" y="187"/>
                </a:cubicBezTo>
                <a:cubicBezTo>
                  <a:pt x="11" y="188"/>
                  <a:pt x="13" y="190"/>
                  <a:pt x="13" y="192"/>
                </a:cubicBezTo>
                <a:cubicBezTo>
                  <a:pt x="12" y="195"/>
                  <a:pt x="15" y="197"/>
                  <a:pt x="13" y="198"/>
                </a:cubicBezTo>
                <a:cubicBezTo>
                  <a:pt x="10" y="198"/>
                  <a:pt x="13" y="202"/>
                  <a:pt x="10" y="203"/>
                </a:cubicBezTo>
                <a:cubicBezTo>
                  <a:pt x="8" y="203"/>
                  <a:pt x="9" y="206"/>
                  <a:pt x="8" y="207"/>
                </a:cubicBezTo>
                <a:cubicBezTo>
                  <a:pt x="6" y="209"/>
                  <a:pt x="10" y="211"/>
                  <a:pt x="8" y="213"/>
                </a:cubicBezTo>
                <a:cubicBezTo>
                  <a:pt x="6" y="214"/>
                  <a:pt x="7" y="217"/>
                  <a:pt x="5" y="217"/>
                </a:cubicBezTo>
                <a:cubicBezTo>
                  <a:pt x="3" y="217"/>
                  <a:pt x="1" y="220"/>
                  <a:pt x="1" y="222"/>
                </a:cubicBezTo>
                <a:cubicBezTo>
                  <a:pt x="1" y="223"/>
                  <a:pt x="0" y="226"/>
                  <a:pt x="1" y="228"/>
                </a:cubicBezTo>
                <a:cubicBezTo>
                  <a:pt x="3" y="230"/>
                  <a:pt x="1" y="232"/>
                  <a:pt x="3" y="233"/>
                </a:cubicBezTo>
                <a:cubicBezTo>
                  <a:pt x="4" y="234"/>
                  <a:pt x="10" y="232"/>
                  <a:pt x="9" y="235"/>
                </a:cubicBezTo>
                <a:cubicBezTo>
                  <a:pt x="8" y="237"/>
                  <a:pt x="8" y="243"/>
                  <a:pt x="9" y="243"/>
                </a:cubicBezTo>
                <a:cubicBezTo>
                  <a:pt x="10" y="243"/>
                  <a:pt x="11" y="246"/>
                  <a:pt x="13" y="246"/>
                </a:cubicBezTo>
                <a:cubicBezTo>
                  <a:pt x="14" y="245"/>
                  <a:pt x="22" y="245"/>
                  <a:pt x="25" y="245"/>
                </a:cubicBezTo>
                <a:cubicBezTo>
                  <a:pt x="26" y="246"/>
                  <a:pt x="28" y="247"/>
                  <a:pt x="29" y="248"/>
                </a:cubicBezTo>
                <a:cubicBezTo>
                  <a:pt x="30" y="247"/>
                  <a:pt x="34" y="249"/>
                  <a:pt x="35" y="248"/>
                </a:cubicBezTo>
                <a:cubicBezTo>
                  <a:pt x="36" y="247"/>
                  <a:pt x="31" y="243"/>
                  <a:pt x="32" y="242"/>
                </a:cubicBezTo>
                <a:cubicBezTo>
                  <a:pt x="32" y="241"/>
                  <a:pt x="31" y="238"/>
                  <a:pt x="31" y="237"/>
                </a:cubicBezTo>
                <a:cubicBezTo>
                  <a:pt x="31" y="235"/>
                  <a:pt x="30" y="232"/>
                  <a:pt x="32" y="230"/>
                </a:cubicBezTo>
                <a:cubicBezTo>
                  <a:pt x="34" y="229"/>
                  <a:pt x="34" y="227"/>
                  <a:pt x="36" y="228"/>
                </a:cubicBezTo>
                <a:cubicBezTo>
                  <a:pt x="37" y="228"/>
                  <a:pt x="40" y="226"/>
                  <a:pt x="40" y="223"/>
                </a:cubicBezTo>
                <a:cubicBezTo>
                  <a:pt x="40" y="219"/>
                  <a:pt x="42" y="218"/>
                  <a:pt x="45" y="215"/>
                </a:cubicBezTo>
                <a:cubicBezTo>
                  <a:pt x="48" y="212"/>
                  <a:pt x="54" y="210"/>
                  <a:pt x="53" y="208"/>
                </a:cubicBezTo>
                <a:cubicBezTo>
                  <a:pt x="52" y="207"/>
                  <a:pt x="54" y="203"/>
                  <a:pt x="54" y="202"/>
                </a:cubicBezTo>
                <a:cubicBezTo>
                  <a:pt x="54" y="200"/>
                  <a:pt x="49" y="200"/>
                  <a:pt x="47" y="200"/>
                </a:cubicBezTo>
                <a:cubicBezTo>
                  <a:pt x="46" y="199"/>
                  <a:pt x="40" y="195"/>
                  <a:pt x="43" y="189"/>
                </a:cubicBezTo>
                <a:cubicBezTo>
                  <a:pt x="46" y="184"/>
                  <a:pt x="52" y="183"/>
                  <a:pt x="54" y="183"/>
                </a:cubicBezTo>
                <a:cubicBezTo>
                  <a:pt x="56" y="183"/>
                  <a:pt x="54" y="180"/>
                  <a:pt x="56" y="179"/>
                </a:cubicBezTo>
                <a:cubicBezTo>
                  <a:pt x="57" y="178"/>
                  <a:pt x="57" y="177"/>
                  <a:pt x="57" y="174"/>
                </a:cubicBezTo>
                <a:cubicBezTo>
                  <a:pt x="57" y="172"/>
                  <a:pt x="57" y="168"/>
                  <a:pt x="60" y="167"/>
                </a:cubicBezTo>
                <a:cubicBezTo>
                  <a:pt x="63" y="167"/>
                  <a:pt x="64" y="166"/>
                  <a:pt x="62" y="165"/>
                </a:cubicBezTo>
                <a:cubicBezTo>
                  <a:pt x="60" y="165"/>
                  <a:pt x="60" y="163"/>
                  <a:pt x="62" y="162"/>
                </a:cubicBezTo>
                <a:cubicBezTo>
                  <a:pt x="65" y="162"/>
                  <a:pt x="64" y="165"/>
                  <a:pt x="66" y="165"/>
                </a:cubicBezTo>
                <a:cubicBezTo>
                  <a:pt x="68" y="165"/>
                  <a:pt x="72" y="161"/>
                  <a:pt x="69" y="159"/>
                </a:cubicBezTo>
                <a:cubicBezTo>
                  <a:pt x="66" y="157"/>
                  <a:pt x="66" y="160"/>
                  <a:pt x="64" y="161"/>
                </a:cubicBezTo>
                <a:cubicBezTo>
                  <a:pt x="63" y="161"/>
                  <a:pt x="62" y="159"/>
                  <a:pt x="60" y="159"/>
                </a:cubicBezTo>
                <a:cubicBezTo>
                  <a:pt x="59" y="159"/>
                  <a:pt x="60" y="155"/>
                  <a:pt x="59" y="154"/>
                </a:cubicBezTo>
                <a:cubicBezTo>
                  <a:pt x="59" y="152"/>
                  <a:pt x="58" y="149"/>
                  <a:pt x="59" y="147"/>
                </a:cubicBezTo>
                <a:cubicBezTo>
                  <a:pt x="60" y="145"/>
                  <a:pt x="65" y="150"/>
                  <a:pt x="70" y="150"/>
                </a:cubicBezTo>
                <a:cubicBezTo>
                  <a:pt x="75" y="150"/>
                  <a:pt x="78" y="148"/>
                  <a:pt x="78" y="146"/>
                </a:cubicBezTo>
                <a:cubicBezTo>
                  <a:pt x="78" y="144"/>
                  <a:pt x="76" y="141"/>
                  <a:pt x="79" y="140"/>
                </a:cubicBezTo>
                <a:cubicBezTo>
                  <a:pt x="81" y="138"/>
                  <a:pt x="79" y="137"/>
                  <a:pt x="78" y="135"/>
                </a:cubicBezTo>
                <a:cubicBezTo>
                  <a:pt x="77" y="132"/>
                  <a:pt x="79" y="131"/>
                  <a:pt x="81" y="132"/>
                </a:cubicBezTo>
                <a:cubicBezTo>
                  <a:pt x="82" y="133"/>
                  <a:pt x="91" y="132"/>
                  <a:pt x="98" y="131"/>
                </a:cubicBezTo>
                <a:cubicBezTo>
                  <a:pt x="106" y="129"/>
                  <a:pt x="111" y="127"/>
                  <a:pt x="112" y="124"/>
                </a:cubicBezTo>
                <a:cubicBezTo>
                  <a:pt x="112" y="122"/>
                  <a:pt x="117" y="117"/>
                  <a:pt x="118" y="115"/>
                </a:cubicBezTo>
                <a:cubicBezTo>
                  <a:pt x="119" y="114"/>
                  <a:pt x="118" y="111"/>
                  <a:pt x="115" y="111"/>
                </a:cubicBezTo>
                <a:cubicBezTo>
                  <a:pt x="112" y="110"/>
                  <a:pt x="112" y="107"/>
                  <a:pt x="114" y="105"/>
                </a:cubicBezTo>
                <a:cubicBezTo>
                  <a:pt x="115" y="103"/>
                  <a:pt x="113" y="101"/>
                  <a:pt x="110" y="101"/>
                </a:cubicBezTo>
                <a:cubicBezTo>
                  <a:pt x="107" y="100"/>
                  <a:pt x="102" y="98"/>
                  <a:pt x="105" y="96"/>
                </a:cubicBezTo>
                <a:cubicBezTo>
                  <a:pt x="106" y="95"/>
                  <a:pt x="107" y="95"/>
                  <a:pt x="107" y="96"/>
                </a:cubicBezTo>
                <a:cubicBezTo>
                  <a:pt x="108" y="94"/>
                  <a:pt x="108" y="93"/>
                  <a:pt x="108" y="93"/>
                </a:cubicBezTo>
                <a:cubicBezTo>
                  <a:pt x="107" y="92"/>
                  <a:pt x="106" y="93"/>
                  <a:pt x="106" y="89"/>
                </a:cubicBezTo>
                <a:cubicBezTo>
                  <a:pt x="106" y="84"/>
                  <a:pt x="108" y="85"/>
                  <a:pt x="108" y="80"/>
                </a:cubicBezTo>
                <a:cubicBezTo>
                  <a:pt x="108" y="74"/>
                  <a:pt x="110" y="71"/>
                  <a:pt x="110" y="68"/>
                </a:cubicBezTo>
                <a:cubicBezTo>
                  <a:pt x="110" y="65"/>
                  <a:pt x="115" y="61"/>
                  <a:pt x="118" y="57"/>
                </a:cubicBezTo>
                <a:cubicBezTo>
                  <a:pt x="121" y="52"/>
                  <a:pt x="128" y="46"/>
                  <a:pt x="130" y="44"/>
                </a:cubicBezTo>
                <a:cubicBezTo>
                  <a:pt x="133" y="42"/>
                  <a:pt x="138" y="41"/>
                  <a:pt x="139" y="40"/>
                </a:cubicBezTo>
                <a:cubicBezTo>
                  <a:pt x="139" y="38"/>
                  <a:pt x="139" y="30"/>
                  <a:pt x="137" y="29"/>
                </a:cubicBezTo>
                <a:close/>
              </a:path>
            </a:pathLst>
          </a:custGeom>
          <a:solidFill>
            <a:srgbClr val="B364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3"/>
          <p:cNvSpPr/>
          <p:nvPr/>
        </p:nvSpPr>
        <p:spPr bwMode="auto">
          <a:xfrm>
            <a:off x="2717280" y="3497710"/>
            <a:ext cx="174625" cy="885825"/>
          </a:xfrm>
          <a:custGeom>
            <a:avLst/>
            <a:gdLst>
              <a:gd name="T0" fmla="*/ 24 w 61"/>
              <a:gd name="T1" fmla="*/ 265 h 311"/>
              <a:gd name="T2" fmla="*/ 16 w 61"/>
              <a:gd name="T3" fmla="*/ 252 h 311"/>
              <a:gd name="T4" fmla="*/ 23 w 61"/>
              <a:gd name="T5" fmla="*/ 237 h 311"/>
              <a:gd name="T6" fmla="*/ 28 w 61"/>
              <a:gd name="T7" fmla="*/ 222 h 311"/>
              <a:gd name="T8" fmla="*/ 30 w 61"/>
              <a:gd name="T9" fmla="*/ 211 h 311"/>
              <a:gd name="T10" fmla="*/ 26 w 61"/>
              <a:gd name="T11" fmla="*/ 200 h 311"/>
              <a:gd name="T12" fmla="*/ 27 w 61"/>
              <a:gd name="T13" fmla="*/ 182 h 311"/>
              <a:gd name="T14" fmla="*/ 29 w 61"/>
              <a:gd name="T15" fmla="*/ 168 h 311"/>
              <a:gd name="T16" fmla="*/ 32 w 61"/>
              <a:gd name="T17" fmla="*/ 156 h 311"/>
              <a:gd name="T18" fmla="*/ 37 w 61"/>
              <a:gd name="T19" fmla="*/ 132 h 311"/>
              <a:gd name="T20" fmla="*/ 39 w 61"/>
              <a:gd name="T21" fmla="*/ 115 h 311"/>
              <a:gd name="T22" fmla="*/ 40 w 61"/>
              <a:gd name="T23" fmla="*/ 95 h 311"/>
              <a:gd name="T24" fmla="*/ 45 w 61"/>
              <a:gd name="T25" fmla="*/ 78 h 311"/>
              <a:gd name="T26" fmla="*/ 51 w 61"/>
              <a:gd name="T27" fmla="*/ 65 h 311"/>
              <a:gd name="T28" fmla="*/ 59 w 61"/>
              <a:gd name="T29" fmla="*/ 46 h 311"/>
              <a:gd name="T30" fmla="*/ 54 w 61"/>
              <a:gd name="T31" fmla="*/ 32 h 311"/>
              <a:gd name="T32" fmla="*/ 51 w 61"/>
              <a:gd name="T33" fmla="*/ 15 h 311"/>
              <a:gd name="T34" fmla="*/ 43 w 61"/>
              <a:gd name="T35" fmla="*/ 1 h 311"/>
              <a:gd name="T36" fmla="*/ 39 w 61"/>
              <a:gd name="T37" fmla="*/ 13 h 311"/>
              <a:gd name="T38" fmla="*/ 37 w 61"/>
              <a:gd name="T39" fmla="*/ 45 h 311"/>
              <a:gd name="T40" fmla="*/ 32 w 61"/>
              <a:gd name="T41" fmla="*/ 77 h 311"/>
              <a:gd name="T42" fmla="*/ 29 w 61"/>
              <a:gd name="T43" fmla="*/ 99 h 311"/>
              <a:gd name="T44" fmla="*/ 25 w 61"/>
              <a:gd name="T45" fmla="*/ 128 h 311"/>
              <a:gd name="T46" fmla="*/ 15 w 61"/>
              <a:gd name="T47" fmla="*/ 153 h 311"/>
              <a:gd name="T48" fmla="*/ 14 w 61"/>
              <a:gd name="T49" fmla="*/ 174 h 311"/>
              <a:gd name="T50" fmla="*/ 10 w 61"/>
              <a:gd name="T51" fmla="*/ 194 h 311"/>
              <a:gd name="T52" fmla="*/ 19 w 61"/>
              <a:gd name="T53" fmla="*/ 184 h 311"/>
              <a:gd name="T54" fmla="*/ 20 w 61"/>
              <a:gd name="T55" fmla="*/ 195 h 311"/>
              <a:gd name="T56" fmla="*/ 18 w 61"/>
              <a:gd name="T57" fmla="*/ 208 h 311"/>
              <a:gd name="T58" fmla="*/ 14 w 61"/>
              <a:gd name="T59" fmla="*/ 217 h 311"/>
              <a:gd name="T60" fmla="*/ 14 w 61"/>
              <a:gd name="T61" fmla="*/ 215 h 311"/>
              <a:gd name="T62" fmla="*/ 9 w 61"/>
              <a:gd name="T63" fmla="*/ 218 h 311"/>
              <a:gd name="T64" fmla="*/ 1 w 61"/>
              <a:gd name="T65" fmla="*/ 228 h 311"/>
              <a:gd name="T66" fmla="*/ 10 w 61"/>
              <a:gd name="T67" fmla="*/ 229 h 311"/>
              <a:gd name="T68" fmla="*/ 14 w 61"/>
              <a:gd name="T69" fmla="*/ 237 h 311"/>
              <a:gd name="T70" fmla="*/ 6 w 61"/>
              <a:gd name="T71" fmla="*/ 239 h 311"/>
              <a:gd name="T72" fmla="*/ 7 w 61"/>
              <a:gd name="T73" fmla="*/ 244 h 311"/>
              <a:gd name="T74" fmla="*/ 3 w 61"/>
              <a:gd name="T75" fmla="*/ 251 h 311"/>
              <a:gd name="T76" fmla="*/ 8 w 61"/>
              <a:gd name="T77" fmla="*/ 253 h 311"/>
              <a:gd name="T78" fmla="*/ 9 w 61"/>
              <a:gd name="T79" fmla="*/ 260 h 311"/>
              <a:gd name="T80" fmla="*/ 5 w 61"/>
              <a:gd name="T81" fmla="*/ 269 h 311"/>
              <a:gd name="T82" fmla="*/ 14 w 61"/>
              <a:gd name="T83" fmla="*/ 270 h 311"/>
              <a:gd name="T84" fmla="*/ 17 w 61"/>
              <a:gd name="T85" fmla="*/ 273 h 311"/>
              <a:gd name="T86" fmla="*/ 13 w 61"/>
              <a:gd name="T87" fmla="*/ 281 h 311"/>
              <a:gd name="T88" fmla="*/ 24 w 61"/>
              <a:gd name="T89" fmla="*/ 282 h 311"/>
              <a:gd name="T90" fmla="*/ 16 w 61"/>
              <a:gd name="T91" fmla="*/ 288 h 311"/>
              <a:gd name="T92" fmla="*/ 25 w 61"/>
              <a:gd name="T93" fmla="*/ 286 h 311"/>
              <a:gd name="T94" fmla="*/ 15 w 61"/>
              <a:gd name="T95" fmla="*/ 293 h 311"/>
              <a:gd name="T96" fmla="*/ 24 w 61"/>
              <a:gd name="T97" fmla="*/ 294 h 311"/>
              <a:gd name="T98" fmla="*/ 39 w 61"/>
              <a:gd name="T99" fmla="*/ 281 h 311"/>
              <a:gd name="T100" fmla="*/ 43 w 61"/>
              <a:gd name="T101" fmla="*/ 288 h 311"/>
              <a:gd name="T102" fmla="*/ 36 w 61"/>
              <a:gd name="T103" fmla="*/ 291 h 311"/>
              <a:gd name="T104" fmla="*/ 30 w 61"/>
              <a:gd name="T105" fmla="*/ 296 h 311"/>
              <a:gd name="T106" fmla="*/ 35 w 61"/>
              <a:gd name="T107" fmla="*/ 306 h 311"/>
              <a:gd name="T108" fmla="*/ 45 w 61"/>
              <a:gd name="T109" fmla="*/ 305 h 311"/>
              <a:gd name="T110" fmla="*/ 55 w 61"/>
              <a:gd name="T111" fmla="*/ 306 h 311"/>
              <a:gd name="T112" fmla="*/ 49 w 61"/>
              <a:gd name="T113" fmla="*/ 304 h 311"/>
              <a:gd name="T114" fmla="*/ 43 w 61"/>
              <a:gd name="T115" fmla="*/ 279 h 311"/>
              <a:gd name="T116" fmla="*/ 28 w 61"/>
              <a:gd name="T117" fmla="*/ 27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311">
                <a:moveTo>
                  <a:pt x="28" y="276"/>
                </a:moveTo>
                <a:cubicBezTo>
                  <a:pt x="26" y="276"/>
                  <a:pt x="25" y="273"/>
                  <a:pt x="24" y="273"/>
                </a:cubicBezTo>
                <a:cubicBezTo>
                  <a:pt x="23" y="273"/>
                  <a:pt x="23" y="267"/>
                  <a:pt x="24" y="265"/>
                </a:cubicBezTo>
                <a:cubicBezTo>
                  <a:pt x="25" y="262"/>
                  <a:pt x="19" y="264"/>
                  <a:pt x="18" y="263"/>
                </a:cubicBezTo>
                <a:cubicBezTo>
                  <a:pt x="16" y="262"/>
                  <a:pt x="18" y="260"/>
                  <a:pt x="16" y="258"/>
                </a:cubicBezTo>
                <a:cubicBezTo>
                  <a:pt x="15" y="256"/>
                  <a:pt x="16" y="253"/>
                  <a:pt x="16" y="252"/>
                </a:cubicBezTo>
                <a:cubicBezTo>
                  <a:pt x="16" y="250"/>
                  <a:pt x="18" y="247"/>
                  <a:pt x="20" y="247"/>
                </a:cubicBezTo>
                <a:cubicBezTo>
                  <a:pt x="22" y="247"/>
                  <a:pt x="21" y="244"/>
                  <a:pt x="23" y="243"/>
                </a:cubicBezTo>
                <a:cubicBezTo>
                  <a:pt x="25" y="241"/>
                  <a:pt x="21" y="239"/>
                  <a:pt x="23" y="237"/>
                </a:cubicBezTo>
                <a:cubicBezTo>
                  <a:pt x="24" y="236"/>
                  <a:pt x="23" y="233"/>
                  <a:pt x="25" y="233"/>
                </a:cubicBezTo>
                <a:cubicBezTo>
                  <a:pt x="28" y="232"/>
                  <a:pt x="25" y="228"/>
                  <a:pt x="28" y="228"/>
                </a:cubicBezTo>
                <a:cubicBezTo>
                  <a:pt x="30" y="227"/>
                  <a:pt x="27" y="225"/>
                  <a:pt x="28" y="222"/>
                </a:cubicBezTo>
                <a:cubicBezTo>
                  <a:pt x="28" y="220"/>
                  <a:pt x="26" y="218"/>
                  <a:pt x="29" y="217"/>
                </a:cubicBezTo>
                <a:cubicBezTo>
                  <a:pt x="31" y="216"/>
                  <a:pt x="30" y="214"/>
                  <a:pt x="28" y="213"/>
                </a:cubicBezTo>
                <a:cubicBezTo>
                  <a:pt x="26" y="211"/>
                  <a:pt x="28" y="211"/>
                  <a:pt x="30" y="211"/>
                </a:cubicBezTo>
                <a:cubicBezTo>
                  <a:pt x="33" y="211"/>
                  <a:pt x="31" y="207"/>
                  <a:pt x="29" y="208"/>
                </a:cubicBezTo>
                <a:cubicBezTo>
                  <a:pt x="27" y="209"/>
                  <a:pt x="25" y="206"/>
                  <a:pt x="27" y="204"/>
                </a:cubicBezTo>
                <a:cubicBezTo>
                  <a:pt x="29" y="203"/>
                  <a:pt x="26" y="201"/>
                  <a:pt x="26" y="200"/>
                </a:cubicBezTo>
                <a:cubicBezTo>
                  <a:pt x="27" y="199"/>
                  <a:pt x="27" y="197"/>
                  <a:pt x="26" y="196"/>
                </a:cubicBezTo>
                <a:cubicBezTo>
                  <a:pt x="24" y="196"/>
                  <a:pt x="25" y="189"/>
                  <a:pt x="27" y="189"/>
                </a:cubicBezTo>
                <a:cubicBezTo>
                  <a:pt x="28" y="189"/>
                  <a:pt x="27" y="183"/>
                  <a:pt x="27" y="182"/>
                </a:cubicBezTo>
                <a:cubicBezTo>
                  <a:pt x="27" y="180"/>
                  <a:pt x="25" y="178"/>
                  <a:pt x="26" y="177"/>
                </a:cubicBezTo>
                <a:cubicBezTo>
                  <a:pt x="26" y="176"/>
                  <a:pt x="28" y="175"/>
                  <a:pt x="28" y="172"/>
                </a:cubicBezTo>
                <a:cubicBezTo>
                  <a:pt x="28" y="169"/>
                  <a:pt x="28" y="168"/>
                  <a:pt x="29" y="168"/>
                </a:cubicBezTo>
                <a:cubicBezTo>
                  <a:pt x="31" y="168"/>
                  <a:pt x="30" y="164"/>
                  <a:pt x="30" y="163"/>
                </a:cubicBezTo>
                <a:cubicBezTo>
                  <a:pt x="30" y="161"/>
                  <a:pt x="33" y="163"/>
                  <a:pt x="34" y="160"/>
                </a:cubicBezTo>
                <a:cubicBezTo>
                  <a:pt x="34" y="157"/>
                  <a:pt x="32" y="158"/>
                  <a:pt x="32" y="156"/>
                </a:cubicBezTo>
                <a:cubicBezTo>
                  <a:pt x="33" y="154"/>
                  <a:pt x="32" y="152"/>
                  <a:pt x="32" y="147"/>
                </a:cubicBezTo>
                <a:cubicBezTo>
                  <a:pt x="32" y="142"/>
                  <a:pt x="36" y="141"/>
                  <a:pt x="37" y="140"/>
                </a:cubicBezTo>
                <a:cubicBezTo>
                  <a:pt x="39" y="139"/>
                  <a:pt x="35" y="132"/>
                  <a:pt x="37" y="132"/>
                </a:cubicBezTo>
                <a:cubicBezTo>
                  <a:pt x="39" y="131"/>
                  <a:pt x="38" y="128"/>
                  <a:pt x="39" y="127"/>
                </a:cubicBezTo>
                <a:cubicBezTo>
                  <a:pt x="41" y="126"/>
                  <a:pt x="40" y="123"/>
                  <a:pt x="41" y="121"/>
                </a:cubicBezTo>
                <a:cubicBezTo>
                  <a:pt x="42" y="118"/>
                  <a:pt x="39" y="117"/>
                  <a:pt x="39" y="115"/>
                </a:cubicBezTo>
                <a:cubicBezTo>
                  <a:pt x="39" y="113"/>
                  <a:pt x="39" y="110"/>
                  <a:pt x="37" y="108"/>
                </a:cubicBezTo>
                <a:cubicBezTo>
                  <a:pt x="35" y="105"/>
                  <a:pt x="36" y="101"/>
                  <a:pt x="37" y="101"/>
                </a:cubicBezTo>
                <a:cubicBezTo>
                  <a:pt x="38" y="101"/>
                  <a:pt x="38" y="96"/>
                  <a:pt x="40" y="95"/>
                </a:cubicBezTo>
                <a:cubicBezTo>
                  <a:pt x="42" y="95"/>
                  <a:pt x="41" y="91"/>
                  <a:pt x="40" y="88"/>
                </a:cubicBezTo>
                <a:cubicBezTo>
                  <a:pt x="39" y="85"/>
                  <a:pt x="42" y="87"/>
                  <a:pt x="42" y="84"/>
                </a:cubicBezTo>
                <a:cubicBezTo>
                  <a:pt x="42" y="82"/>
                  <a:pt x="43" y="79"/>
                  <a:pt x="45" y="78"/>
                </a:cubicBezTo>
                <a:cubicBezTo>
                  <a:pt x="47" y="77"/>
                  <a:pt x="47" y="74"/>
                  <a:pt x="47" y="72"/>
                </a:cubicBezTo>
                <a:cubicBezTo>
                  <a:pt x="47" y="71"/>
                  <a:pt x="50" y="70"/>
                  <a:pt x="51" y="69"/>
                </a:cubicBezTo>
                <a:cubicBezTo>
                  <a:pt x="53" y="68"/>
                  <a:pt x="49" y="66"/>
                  <a:pt x="51" y="65"/>
                </a:cubicBezTo>
                <a:cubicBezTo>
                  <a:pt x="53" y="63"/>
                  <a:pt x="49" y="58"/>
                  <a:pt x="50" y="57"/>
                </a:cubicBezTo>
                <a:cubicBezTo>
                  <a:pt x="52" y="56"/>
                  <a:pt x="51" y="54"/>
                  <a:pt x="51" y="52"/>
                </a:cubicBezTo>
                <a:cubicBezTo>
                  <a:pt x="51" y="51"/>
                  <a:pt x="58" y="47"/>
                  <a:pt x="59" y="46"/>
                </a:cubicBezTo>
                <a:cubicBezTo>
                  <a:pt x="59" y="45"/>
                  <a:pt x="60" y="41"/>
                  <a:pt x="60" y="38"/>
                </a:cubicBezTo>
                <a:cubicBezTo>
                  <a:pt x="58" y="39"/>
                  <a:pt x="56" y="40"/>
                  <a:pt x="56" y="39"/>
                </a:cubicBezTo>
                <a:cubicBezTo>
                  <a:pt x="55" y="38"/>
                  <a:pt x="56" y="34"/>
                  <a:pt x="54" y="32"/>
                </a:cubicBezTo>
                <a:cubicBezTo>
                  <a:pt x="52" y="30"/>
                  <a:pt x="53" y="26"/>
                  <a:pt x="52" y="25"/>
                </a:cubicBezTo>
                <a:cubicBezTo>
                  <a:pt x="50" y="25"/>
                  <a:pt x="48" y="21"/>
                  <a:pt x="49" y="20"/>
                </a:cubicBezTo>
                <a:cubicBezTo>
                  <a:pt x="51" y="18"/>
                  <a:pt x="49" y="16"/>
                  <a:pt x="51" y="15"/>
                </a:cubicBezTo>
                <a:cubicBezTo>
                  <a:pt x="52" y="14"/>
                  <a:pt x="50" y="13"/>
                  <a:pt x="48" y="11"/>
                </a:cubicBezTo>
                <a:cubicBezTo>
                  <a:pt x="46" y="8"/>
                  <a:pt x="49" y="5"/>
                  <a:pt x="46" y="4"/>
                </a:cubicBezTo>
                <a:cubicBezTo>
                  <a:pt x="44" y="2"/>
                  <a:pt x="44" y="0"/>
                  <a:pt x="43" y="1"/>
                </a:cubicBezTo>
                <a:cubicBezTo>
                  <a:pt x="42" y="2"/>
                  <a:pt x="42" y="5"/>
                  <a:pt x="40" y="6"/>
                </a:cubicBezTo>
                <a:cubicBezTo>
                  <a:pt x="40" y="6"/>
                  <a:pt x="39" y="7"/>
                  <a:pt x="39" y="7"/>
                </a:cubicBezTo>
                <a:cubicBezTo>
                  <a:pt x="39" y="9"/>
                  <a:pt x="38" y="12"/>
                  <a:pt x="39" y="13"/>
                </a:cubicBezTo>
                <a:cubicBezTo>
                  <a:pt x="40" y="16"/>
                  <a:pt x="40" y="27"/>
                  <a:pt x="39" y="31"/>
                </a:cubicBezTo>
                <a:cubicBezTo>
                  <a:pt x="38" y="35"/>
                  <a:pt x="37" y="39"/>
                  <a:pt x="36" y="41"/>
                </a:cubicBezTo>
                <a:cubicBezTo>
                  <a:pt x="36" y="44"/>
                  <a:pt x="39" y="44"/>
                  <a:pt x="37" y="45"/>
                </a:cubicBezTo>
                <a:cubicBezTo>
                  <a:pt x="36" y="47"/>
                  <a:pt x="37" y="50"/>
                  <a:pt x="37" y="55"/>
                </a:cubicBezTo>
                <a:cubicBezTo>
                  <a:pt x="37" y="59"/>
                  <a:pt x="34" y="68"/>
                  <a:pt x="34" y="70"/>
                </a:cubicBezTo>
                <a:cubicBezTo>
                  <a:pt x="33" y="73"/>
                  <a:pt x="31" y="75"/>
                  <a:pt x="32" y="77"/>
                </a:cubicBezTo>
                <a:cubicBezTo>
                  <a:pt x="32" y="80"/>
                  <a:pt x="30" y="82"/>
                  <a:pt x="29" y="83"/>
                </a:cubicBezTo>
                <a:cubicBezTo>
                  <a:pt x="27" y="85"/>
                  <a:pt x="31" y="89"/>
                  <a:pt x="31" y="92"/>
                </a:cubicBezTo>
                <a:cubicBezTo>
                  <a:pt x="31" y="94"/>
                  <a:pt x="28" y="95"/>
                  <a:pt x="29" y="99"/>
                </a:cubicBezTo>
                <a:cubicBezTo>
                  <a:pt x="30" y="104"/>
                  <a:pt x="29" y="113"/>
                  <a:pt x="29" y="114"/>
                </a:cubicBezTo>
                <a:cubicBezTo>
                  <a:pt x="29" y="116"/>
                  <a:pt x="27" y="116"/>
                  <a:pt x="27" y="119"/>
                </a:cubicBezTo>
                <a:cubicBezTo>
                  <a:pt x="28" y="122"/>
                  <a:pt x="25" y="123"/>
                  <a:pt x="25" y="128"/>
                </a:cubicBezTo>
                <a:cubicBezTo>
                  <a:pt x="24" y="132"/>
                  <a:pt x="21" y="139"/>
                  <a:pt x="19" y="142"/>
                </a:cubicBezTo>
                <a:cubicBezTo>
                  <a:pt x="18" y="146"/>
                  <a:pt x="18" y="148"/>
                  <a:pt x="16" y="148"/>
                </a:cubicBezTo>
                <a:cubicBezTo>
                  <a:pt x="14" y="148"/>
                  <a:pt x="14" y="150"/>
                  <a:pt x="15" y="153"/>
                </a:cubicBezTo>
                <a:cubicBezTo>
                  <a:pt x="17" y="156"/>
                  <a:pt x="14" y="158"/>
                  <a:pt x="16" y="161"/>
                </a:cubicBezTo>
                <a:cubicBezTo>
                  <a:pt x="18" y="164"/>
                  <a:pt x="17" y="166"/>
                  <a:pt x="16" y="168"/>
                </a:cubicBezTo>
                <a:cubicBezTo>
                  <a:pt x="16" y="171"/>
                  <a:pt x="14" y="172"/>
                  <a:pt x="14" y="174"/>
                </a:cubicBezTo>
                <a:cubicBezTo>
                  <a:pt x="14" y="177"/>
                  <a:pt x="12" y="179"/>
                  <a:pt x="13" y="182"/>
                </a:cubicBezTo>
                <a:cubicBezTo>
                  <a:pt x="15" y="185"/>
                  <a:pt x="14" y="186"/>
                  <a:pt x="13" y="186"/>
                </a:cubicBezTo>
                <a:cubicBezTo>
                  <a:pt x="11" y="186"/>
                  <a:pt x="10" y="189"/>
                  <a:pt x="10" y="194"/>
                </a:cubicBezTo>
                <a:cubicBezTo>
                  <a:pt x="9" y="199"/>
                  <a:pt x="9" y="199"/>
                  <a:pt x="13" y="199"/>
                </a:cubicBezTo>
                <a:cubicBezTo>
                  <a:pt x="17" y="198"/>
                  <a:pt x="14" y="186"/>
                  <a:pt x="16" y="186"/>
                </a:cubicBezTo>
                <a:cubicBezTo>
                  <a:pt x="18" y="186"/>
                  <a:pt x="16" y="184"/>
                  <a:pt x="19" y="184"/>
                </a:cubicBezTo>
                <a:cubicBezTo>
                  <a:pt x="21" y="183"/>
                  <a:pt x="19" y="186"/>
                  <a:pt x="21" y="186"/>
                </a:cubicBezTo>
                <a:cubicBezTo>
                  <a:pt x="22" y="187"/>
                  <a:pt x="23" y="188"/>
                  <a:pt x="21" y="189"/>
                </a:cubicBezTo>
                <a:cubicBezTo>
                  <a:pt x="19" y="191"/>
                  <a:pt x="21" y="193"/>
                  <a:pt x="20" y="195"/>
                </a:cubicBezTo>
                <a:cubicBezTo>
                  <a:pt x="19" y="197"/>
                  <a:pt x="18" y="199"/>
                  <a:pt x="19" y="201"/>
                </a:cubicBezTo>
                <a:cubicBezTo>
                  <a:pt x="20" y="203"/>
                  <a:pt x="18" y="202"/>
                  <a:pt x="18" y="205"/>
                </a:cubicBezTo>
                <a:cubicBezTo>
                  <a:pt x="17" y="208"/>
                  <a:pt x="19" y="208"/>
                  <a:pt x="18" y="208"/>
                </a:cubicBezTo>
                <a:cubicBezTo>
                  <a:pt x="17" y="209"/>
                  <a:pt x="19" y="211"/>
                  <a:pt x="18" y="211"/>
                </a:cubicBezTo>
                <a:cubicBezTo>
                  <a:pt x="16" y="212"/>
                  <a:pt x="17" y="213"/>
                  <a:pt x="18" y="215"/>
                </a:cubicBezTo>
                <a:cubicBezTo>
                  <a:pt x="19" y="217"/>
                  <a:pt x="16" y="216"/>
                  <a:pt x="14" y="217"/>
                </a:cubicBezTo>
                <a:cubicBezTo>
                  <a:pt x="13" y="219"/>
                  <a:pt x="16" y="220"/>
                  <a:pt x="15" y="222"/>
                </a:cubicBezTo>
                <a:cubicBezTo>
                  <a:pt x="14" y="224"/>
                  <a:pt x="12" y="221"/>
                  <a:pt x="11" y="220"/>
                </a:cubicBezTo>
                <a:cubicBezTo>
                  <a:pt x="10" y="219"/>
                  <a:pt x="12" y="217"/>
                  <a:pt x="14" y="215"/>
                </a:cubicBezTo>
                <a:cubicBezTo>
                  <a:pt x="15" y="214"/>
                  <a:pt x="12" y="210"/>
                  <a:pt x="10" y="210"/>
                </a:cubicBezTo>
                <a:cubicBezTo>
                  <a:pt x="8" y="211"/>
                  <a:pt x="12" y="214"/>
                  <a:pt x="12" y="216"/>
                </a:cubicBezTo>
                <a:cubicBezTo>
                  <a:pt x="12" y="218"/>
                  <a:pt x="9" y="215"/>
                  <a:pt x="9" y="218"/>
                </a:cubicBezTo>
                <a:cubicBezTo>
                  <a:pt x="9" y="220"/>
                  <a:pt x="6" y="219"/>
                  <a:pt x="5" y="221"/>
                </a:cubicBezTo>
                <a:cubicBezTo>
                  <a:pt x="3" y="222"/>
                  <a:pt x="7" y="223"/>
                  <a:pt x="5" y="224"/>
                </a:cubicBezTo>
                <a:cubicBezTo>
                  <a:pt x="3" y="224"/>
                  <a:pt x="1" y="226"/>
                  <a:pt x="1" y="228"/>
                </a:cubicBezTo>
                <a:cubicBezTo>
                  <a:pt x="1" y="230"/>
                  <a:pt x="2" y="230"/>
                  <a:pt x="2" y="228"/>
                </a:cubicBezTo>
                <a:cubicBezTo>
                  <a:pt x="2" y="227"/>
                  <a:pt x="5" y="226"/>
                  <a:pt x="6" y="228"/>
                </a:cubicBezTo>
                <a:cubicBezTo>
                  <a:pt x="6" y="230"/>
                  <a:pt x="7" y="228"/>
                  <a:pt x="10" y="229"/>
                </a:cubicBezTo>
                <a:cubicBezTo>
                  <a:pt x="12" y="229"/>
                  <a:pt x="11" y="232"/>
                  <a:pt x="10" y="232"/>
                </a:cubicBezTo>
                <a:cubicBezTo>
                  <a:pt x="9" y="232"/>
                  <a:pt x="8" y="234"/>
                  <a:pt x="8" y="237"/>
                </a:cubicBezTo>
                <a:cubicBezTo>
                  <a:pt x="8" y="239"/>
                  <a:pt x="13" y="237"/>
                  <a:pt x="14" y="237"/>
                </a:cubicBezTo>
                <a:cubicBezTo>
                  <a:pt x="16" y="238"/>
                  <a:pt x="16" y="241"/>
                  <a:pt x="15" y="240"/>
                </a:cubicBezTo>
                <a:cubicBezTo>
                  <a:pt x="14" y="239"/>
                  <a:pt x="11" y="237"/>
                  <a:pt x="10" y="239"/>
                </a:cubicBezTo>
                <a:cubicBezTo>
                  <a:pt x="9" y="241"/>
                  <a:pt x="7" y="240"/>
                  <a:pt x="6" y="239"/>
                </a:cubicBezTo>
                <a:cubicBezTo>
                  <a:pt x="5" y="239"/>
                  <a:pt x="0" y="242"/>
                  <a:pt x="1" y="243"/>
                </a:cubicBezTo>
                <a:cubicBezTo>
                  <a:pt x="3" y="244"/>
                  <a:pt x="3" y="246"/>
                  <a:pt x="4" y="246"/>
                </a:cubicBezTo>
                <a:cubicBezTo>
                  <a:pt x="5" y="246"/>
                  <a:pt x="7" y="245"/>
                  <a:pt x="7" y="244"/>
                </a:cubicBezTo>
                <a:cubicBezTo>
                  <a:pt x="8" y="243"/>
                  <a:pt x="10" y="241"/>
                  <a:pt x="10" y="244"/>
                </a:cubicBezTo>
                <a:cubicBezTo>
                  <a:pt x="10" y="247"/>
                  <a:pt x="7" y="246"/>
                  <a:pt x="7" y="247"/>
                </a:cubicBezTo>
                <a:cubicBezTo>
                  <a:pt x="6" y="249"/>
                  <a:pt x="5" y="250"/>
                  <a:pt x="3" y="251"/>
                </a:cubicBezTo>
                <a:cubicBezTo>
                  <a:pt x="1" y="253"/>
                  <a:pt x="3" y="255"/>
                  <a:pt x="5" y="254"/>
                </a:cubicBezTo>
                <a:cubicBezTo>
                  <a:pt x="6" y="253"/>
                  <a:pt x="4" y="256"/>
                  <a:pt x="6" y="256"/>
                </a:cubicBezTo>
                <a:cubicBezTo>
                  <a:pt x="8" y="257"/>
                  <a:pt x="9" y="255"/>
                  <a:pt x="8" y="253"/>
                </a:cubicBezTo>
                <a:cubicBezTo>
                  <a:pt x="8" y="252"/>
                  <a:pt x="9" y="249"/>
                  <a:pt x="11" y="250"/>
                </a:cubicBezTo>
                <a:cubicBezTo>
                  <a:pt x="13" y="252"/>
                  <a:pt x="10" y="254"/>
                  <a:pt x="10" y="255"/>
                </a:cubicBezTo>
                <a:cubicBezTo>
                  <a:pt x="10" y="257"/>
                  <a:pt x="9" y="259"/>
                  <a:pt x="9" y="260"/>
                </a:cubicBezTo>
                <a:cubicBezTo>
                  <a:pt x="9" y="262"/>
                  <a:pt x="7" y="261"/>
                  <a:pt x="7" y="263"/>
                </a:cubicBezTo>
                <a:cubicBezTo>
                  <a:pt x="8" y="265"/>
                  <a:pt x="3" y="264"/>
                  <a:pt x="5" y="265"/>
                </a:cubicBezTo>
                <a:cubicBezTo>
                  <a:pt x="7" y="266"/>
                  <a:pt x="4" y="268"/>
                  <a:pt x="5" y="269"/>
                </a:cubicBezTo>
                <a:cubicBezTo>
                  <a:pt x="6" y="270"/>
                  <a:pt x="7" y="267"/>
                  <a:pt x="9" y="268"/>
                </a:cubicBezTo>
                <a:cubicBezTo>
                  <a:pt x="10" y="268"/>
                  <a:pt x="10" y="269"/>
                  <a:pt x="12" y="268"/>
                </a:cubicBezTo>
                <a:cubicBezTo>
                  <a:pt x="14" y="267"/>
                  <a:pt x="16" y="270"/>
                  <a:pt x="14" y="270"/>
                </a:cubicBezTo>
                <a:cubicBezTo>
                  <a:pt x="12" y="271"/>
                  <a:pt x="9" y="273"/>
                  <a:pt x="10" y="274"/>
                </a:cubicBezTo>
                <a:cubicBezTo>
                  <a:pt x="11" y="274"/>
                  <a:pt x="14" y="272"/>
                  <a:pt x="14" y="274"/>
                </a:cubicBezTo>
                <a:cubicBezTo>
                  <a:pt x="15" y="276"/>
                  <a:pt x="17" y="275"/>
                  <a:pt x="17" y="273"/>
                </a:cubicBezTo>
                <a:cubicBezTo>
                  <a:pt x="17" y="271"/>
                  <a:pt x="21" y="273"/>
                  <a:pt x="21" y="275"/>
                </a:cubicBezTo>
                <a:cubicBezTo>
                  <a:pt x="22" y="277"/>
                  <a:pt x="17" y="278"/>
                  <a:pt x="15" y="277"/>
                </a:cubicBezTo>
                <a:cubicBezTo>
                  <a:pt x="13" y="277"/>
                  <a:pt x="12" y="279"/>
                  <a:pt x="13" y="281"/>
                </a:cubicBezTo>
                <a:cubicBezTo>
                  <a:pt x="15" y="283"/>
                  <a:pt x="16" y="281"/>
                  <a:pt x="18" y="280"/>
                </a:cubicBezTo>
                <a:cubicBezTo>
                  <a:pt x="20" y="278"/>
                  <a:pt x="28" y="278"/>
                  <a:pt x="29" y="280"/>
                </a:cubicBezTo>
                <a:cubicBezTo>
                  <a:pt x="29" y="282"/>
                  <a:pt x="25" y="281"/>
                  <a:pt x="24" y="282"/>
                </a:cubicBezTo>
                <a:cubicBezTo>
                  <a:pt x="24" y="283"/>
                  <a:pt x="21" y="284"/>
                  <a:pt x="20" y="282"/>
                </a:cubicBezTo>
                <a:cubicBezTo>
                  <a:pt x="20" y="281"/>
                  <a:pt x="16" y="283"/>
                  <a:pt x="16" y="285"/>
                </a:cubicBezTo>
                <a:cubicBezTo>
                  <a:pt x="16" y="287"/>
                  <a:pt x="14" y="287"/>
                  <a:pt x="16" y="288"/>
                </a:cubicBezTo>
                <a:cubicBezTo>
                  <a:pt x="19" y="288"/>
                  <a:pt x="18" y="285"/>
                  <a:pt x="23" y="285"/>
                </a:cubicBezTo>
                <a:cubicBezTo>
                  <a:pt x="27" y="285"/>
                  <a:pt x="29" y="281"/>
                  <a:pt x="31" y="283"/>
                </a:cubicBezTo>
                <a:cubicBezTo>
                  <a:pt x="32" y="286"/>
                  <a:pt x="27" y="288"/>
                  <a:pt x="25" y="286"/>
                </a:cubicBezTo>
                <a:cubicBezTo>
                  <a:pt x="24" y="285"/>
                  <a:pt x="22" y="287"/>
                  <a:pt x="22" y="290"/>
                </a:cubicBezTo>
                <a:cubicBezTo>
                  <a:pt x="22" y="292"/>
                  <a:pt x="17" y="289"/>
                  <a:pt x="14" y="289"/>
                </a:cubicBezTo>
                <a:cubicBezTo>
                  <a:pt x="12" y="288"/>
                  <a:pt x="13" y="291"/>
                  <a:pt x="15" y="293"/>
                </a:cubicBezTo>
                <a:cubicBezTo>
                  <a:pt x="17" y="296"/>
                  <a:pt x="19" y="293"/>
                  <a:pt x="21" y="295"/>
                </a:cubicBezTo>
                <a:cubicBezTo>
                  <a:pt x="24" y="296"/>
                  <a:pt x="24" y="298"/>
                  <a:pt x="26" y="297"/>
                </a:cubicBezTo>
                <a:cubicBezTo>
                  <a:pt x="27" y="295"/>
                  <a:pt x="26" y="295"/>
                  <a:pt x="24" y="294"/>
                </a:cubicBezTo>
                <a:cubicBezTo>
                  <a:pt x="23" y="294"/>
                  <a:pt x="24" y="291"/>
                  <a:pt x="27" y="292"/>
                </a:cubicBezTo>
                <a:cubicBezTo>
                  <a:pt x="30" y="294"/>
                  <a:pt x="33" y="291"/>
                  <a:pt x="32" y="287"/>
                </a:cubicBezTo>
                <a:cubicBezTo>
                  <a:pt x="32" y="284"/>
                  <a:pt x="35" y="282"/>
                  <a:pt x="39" y="281"/>
                </a:cubicBezTo>
                <a:cubicBezTo>
                  <a:pt x="42" y="280"/>
                  <a:pt x="40" y="283"/>
                  <a:pt x="38" y="284"/>
                </a:cubicBezTo>
                <a:cubicBezTo>
                  <a:pt x="35" y="285"/>
                  <a:pt x="35" y="286"/>
                  <a:pt x="37" y="288"/>
                </a:cubicBezTo>
                <a:cubicBezTo>
                  <a:pt x="39" y="290"/>
                  <a:pt x="41" y="287"/>
                  <a:pt x="43" y="288"/>
                </a:cubicBezTo>
                <a:cubicBezTo>
                  <a:pt x="45" y="290"/>
                  <a:pt x="40" y="290"/>
                  <a:pt x="39" y="292"/>
                </a:cubicBezTo>
                <a:cubicBezTo>
                  <a:pt x="38" y="293"/>
                  <a:pt x="42" y="295"/>
                  <a:pt x="39" y="296"/>
                </a:cubicBezTo>
                <a:cubicBezTo>
                  <a:pt x="37" y="298"/>
                  <a:pt x="38" y="291"/>
                  <a:pt x="36" y="291"/>
                </a:cubicBezTo>
                <a:cubicBezTo>
                  <a:pt x="35" y="290"/>
                  <a:pt x="34" y="292"/>
                  <a:pt x="35" y="295"/>
                </a:cubicBezTo>
                <a:cubicBezTo>
                  <a:pt x="37" y="299"/>
                  <a:pt x="33" y="295"/>
                  <a:pt x="32" y="294"/>
                </a:cubicBezTo>
                <a:cubicBezTo>
                  <a:pt x="30" y="292"/>
                  <a:pt x="28" y="295"/>
                  <a:pt x="30" y="296"/>
                </a:cubicBezTo>
                <a:cubicBezTo>
                  <a:pt x="32" y="298"/>
                  <a:pt x="26" y="296"/>
                  <a:pt x="26" y="299"/>
                </a:cubicBezTo>
                <a:cubicBezTo>
                  <a:pt x="26" y="302"/>
                  <a:pt x="29" y="300"/>
                  <a:pt x="31" y="300"/>
                </a:cubicBezTo>
                <a:cubicBezTo>
                  <a:pt x="34" y="301"/>
                  <a:pt x="33" y="305"/>
                  <a:pt x="35" y="306"/>
                </a:cubicBezTo>
                <a:cubicBezTo>
                  <a:pt x="37" y="308"/>
                  <a:pt x="35" y="301"/>
                  <a:pt x="37" y="301"/>
                </a:cubicBezTo>
                <a:cubicBezTo>
                  <a:pt x="40" y="301"/>
                  <a:pt x="38" y="306"/>
                  <a:pt x="42" y="307"/>
                </a:cubicBezTo>
                <a:cubicBezTo>
                  <a:pt x="47" y="309"/>
                  <a:pt x="43" y="306"/>
                  <a:pt x="45" y="305"/>
                </a:cubicBezTo>
                <a:cubicBezTo>
                  <a:pt x="47" y="303"/>
                  <a:pt x="50" y="310"/>
                  <a:pt x="52" y="310"/>
                </a:cubicBezTo>
                <a:cubicBezTo>
                  <a:pt x="54" y="311"/>
                  <a:pt x="53" y="307"/>
                  <a:pt x="51" y="306"/>
                </a:cubicBezTo>
                <a:cubicBezTo>
                  <a:pt x="49" y="304"/>
                  <a:pt x="53" y="305"/>
                  <a:pt x="55" y="306"/>
                </a:cubicBezTo>
                <a:cubicBezTo>
                  <a:pt x="57" y="306"/>
                  <a:pt x="59" y="307"/>
                  <a:pt x="60" y="305"/>
                </a:cubicBezTo>
                <a:cubicBezTo>
                  <a:pt x="60" y="304"/>
                  <a:pt x="60" y="304"/>
                  <a:pt x="61" y="305"/>
                </a:cubicBezTo>
                <a:cubicBezTo>
                  <a:pt x="58" y="303"/>
                  <a:pt x="50" y="304"/>
                  <a:pt x="49" y="304"/>
                </a:cubicBezTo>
                <a:cubicBezTo>
                  <a:pt x="48" y="304"/>
                  <a:pt x="49" y="285"/>
                  <a:pt x="49" y="281"/>
                </a:cubicBezTo>
                <a:cubicBezTo>
                  <a:pt x="49" y="281"/>
                  <a:pt x="49" y="281"/>
                  <a:pt x="49" y="281"/>
                </a:cubicBezTo>
                <a:cubicBezTo>
                  <a:pt x="47" y="281"/>
                  <a:pt x="42" y="282"/>
                  <a:pt x="43" y="279"/>
                </a:cubicBezTo>
                <a:cubicBezTo>
                  <a:pt x="43" y="278"/>
                  <a:pt x="43" y="278"/>
                  <a:pt x="44" y="278"/>
                </a:cubicBezTo>
                <a:cubicBezTo>
                  <a:pt x="43" y="277"/>
                  <a:pt x="41" y="276"/>
                  <a:pt x="40" y="275"/>
                </a:cubicBezTo>
                <a:cubicBezTo>
                  <a:pt x="37" y="275"/>
                  <a:pt x="29" y="275"/>
                  <a:pt x="28" y="276"/>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08" name="Freeform 114"/>
          <p:cNvSpPr/>
          <p:nvPr/>
        </p:nvSpPr>
        <p:spPr bwMode="auto">
          <a:xfrm>
            <a:off x="2974455" y="3534223"/>
            <a:ext cx="173038" cy="176213"/>
          </a:xfrm>
          <a:custGeom>
            <a:avLst/>
            <a:gdLst>
              <a:gd name="T0" fmla="*/ 58 w 61"/>
              <a:gd name="T1" fmla="*/ 33 h 62"/>
              <a:gd name="T2" fmla="*/ 53 w 61"/>
              <a:gd name="T3" fmla="*/ 35 h 62"/>
              <a:gd name="T4" fmla="*/ 49 w 61"/>
              <a:gd name="T5" fmla="*/ 27 h 62"/>
              <a:gd name="T6" fmla="*/ 45 w 61"/>
              <a:gd name="T7" fmla="*/ 21 h 62"/>
              <a:gd name="T8" fmla="*/ 39 w 61"/>
              <a:gd name="T9" fmla="*/ 21 h 62"/>
              <a:gd name="T10" fmla="*/ 35 w 61"/>
              <a:gd name="T11" fmla="*/ 15 h 62"/>
              <a:gd name="T12" fmla="*/ 34 w 61"/>
              <a:gd name="T13" fmla="*/ 7 h 62"/>
              <a:gd name="T14" fmla="*/ 34 w 61"/>
              <a:gd name="T15" fmla="*/ 3 h 62"/>
              <a:gd name="T16" fmla="*/ 32 w 61"/>
              <a:gd name="T17" fmla="*/ 3 h 62"/>
              <a:gd name="T18" fmla="*/ 26 w 61"/>
              <a:gd name="T19" fmla="*/ 0 h 62"/>
              <a:gd name="T20" fmla="*/ 18 w 61"/>
              <a:gd name="T21" fmla="*/ 1 h 62"/>
              <a:gd name="T22" fmla="*/ 10 w 61"/>
              <a:gd name="T23" fmla="*/ 3 h 62"/>
              <a:gd name="T24" fmla="*/ 4 w 61"/>
              <a:gd name="T25" fmla="*/ 9 h 62"/>
              <a:gd name="T26" fmla="*/ 2 w 61"/>
              <a:gd name="T27" fmla="*/ 20 h 62"/>
              <a:gd name="T28" fmla="*/ 0 w 61"/>
              <a:gd name="T29" fmla="*/ 20 h 62"/>
              <a:gd name="T30" fmla="*/ 9 w 61"/>
              <a:gd name="T31" fmla="*/ 29 h 62"/>
              <a:gd name="T32" fmla="*/ 17 w 61"/>
              <a:gd name="T33" fmla="*/ 34 h 62"/>
              <a:gd name="T34" fmla="*/ 25 w 61"/>
              <a:gd name="T35" fmla="*/ 38 h 62"/>
              <a:gd name="T36" fmla="*/ 38 w 61"/>
              <a:gd name="T37" fmla="*/ 45 h 62"/>
              <a:gd name="T38" fmla="*/ 32 w 61"/>
              <a:gd name="T39" fmla="*/ 54 h 62"/>
              <a:gd name="T40" fmla="*/ 30 w 61"/>
              <a:gd name="T41" fmla="*/ 58 h 62"/>
              <a:gd name="T42" fmla="*/ 36 w 61"/>
              <a:gd name="T43" fmla="*/ 60 h 62"/>
              <a:gd name="T44" fmla="*/ 43 w 61"/>
              <a:gd name="T45" fmla="*/ 60 h 62"/>
              <a:gd name="T46" fmla="*/ 49 w 61"/>
              <a:gd name="T47" fmla="*/ 59 h 62"/>
              <a:gd name="T48" fmla="*/ 54 w 61"/>
              <a:gd name="T49" fmla="*/ 57 h 62"/>
              <a:gd name="T50" fmla="*/ 58 w 61"/>
              <a:gd name="T51" fmla="*/ 46 h 62"/>
              <a:gd name="T52" fmla="*/ 58 w 61"/>
              <a:gd name="T53"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62">
                <a:moveTo>
                  <a:pt x="58" y="33"/>
                </a:moveTo>
                <a:cubicBezTo>
                  <a:pt x="56" y="32"/>
                  <a:pt x="54" y="35"/>
                  <a:pt x="53" y="35"/>
                </a:cubicBezTo>
                <a:cubicBezTo>
                  <a:pt x="52" y="35"/>
                  <a:pt x="50" y="29"/>
                  <a:pt x="49" y="27"/>
                </a:cubicBezTo>
                <a:cubicBezTo>
                  <a:pt x="49" y="25"/>
                  <a:pt x="46" y="20"/>
                  <a:pt x="45" y="21"/>
                </a:cubicBezTo>
                <a:cubicBezTo>
                  <a:pt x="43" y="22"/>
                  <a:pt x="43" y="21"/>
                  <a:pt x="39" y="21"/>
                </a:cubicBezTo>
                <a:cubicBezTo>
                  <a:pt x="34" y="20"/>
                  <a:pt x="34" y="20"/>
                  <a:pt x="35" y="15"/>
                </a:cubicBezTo>
                <a:cubicBezTo>
                  <a:pt x="36" y="10"/>
                  <a:pt x="32" y="8"/>
                  <a:pt x="34" y="7"/>
                </a:cubicBezTo>
                <a:cubicBezTo>
                  <a:pt x="35" y="6"/>
                  <a:pt x="35" y="5"/>
                  <a:pt x="34" y="3"/>
                </a:cubicBezTo>
                <a:cubicBezTo>
                  <a:pt x="33" y="3"/>
                  <a:pt x="33" y="3"/>
                  <a:pt x="32" y="3"/>
                </a:cubicBezTo>
                <a:cubicBezTo>
                  <a:pt x="31" y="3"/>
                  <a:pt x="29" y="0"/>
                  <a:pt x="26" y="0"/>
                </a:cubicBezTo>
                <a:cubicBezTo>
                  <a:pt x="23" y="0"/>
                  <a:pt x="20" y="0"/>
                  <a:pt x="18" y="1"/>
                </a:cubicBezTo>
                <a:cubicBezTo>
                  <a:pt x="16" y="2"/>
                  <a:pt x="12" y="1"/>
                  <a:pt x="10" y="3"/>
                </a:cubicBezTo>
                <a:cubicBezTo>
                  <a:pt x="7" y="4"/>
                  <a:pt x="4" y="8"/>
                  <a:pt x="4" y="9"/>
                </a:cubicBezTo>
                <a:cubicBezTo>
                  <a:pt x="5" y="11"/>
                  <a:pt x="4" y="19"/>
                  <a:pt x="2" y="20"/>
                </a:cubicBezTo>
                <a:cubicBezTo>
                  <a:pt x="2" y="20"/>
                  <a:pt x="1" y="20"/>
                  <a:pt x="0" y="20"/>
                </a:cubicBezTo>
                <a:cubicBezTo>
                  <a:pt x="2" y="22"/>
                  <a:pt x="6" y="28"/>
                  <a:pt x="9" y="29"/>
                </a:cubicBezTo>
                <a:cubicBezTo>
                  <a:pt x="13" y="32"/>
                  <a:pt x="13" y="34"/>
                  <a:pt x="17" y="34"/>
                </a:cubicBezTo>
                <a:cubicBezTo>
                  <a:pt x="21" y="35"/>
                  <a:pt x="23" y="36"/>
                  <a:pt x="25" y="38"/>
                </a:cubicBezTo>
                <a:cubicBezTo>
                  <a:pt x="26" y="40"/>
                  <a:pt x="37" y="43"/>
                  <a:pt x="38" y="45"/>
                </a:cubicBezTo>
                <a:cubicBezTo>
                  <a:pt x="38" y="46"/>
                  <a:pt x="32" y="50"/>
                  <a:pt x="32" y="54"/>
                </a:cubicBezTo>
                <a:cubicBezTo>
                  <a:pt x="32" y="58"/>
                  <a:pt x="30" y="57"/>
                  <a:pt x="30" y="58"/>
                </a:cubicBezTo>
                <a:cubicBezTo>
                  <a:pt x="30" y="60"/>
                  <a:pt x="35" y="59"/>
                  <a:pt x="36" y="60"/>
                </a:cubicBezTo>
                <a:cubicBezTo>
                  <a:pt x="38" y="61"/>
                  <a:pt x="41" y="59"/>
                  <a:pt x="43" y="60"/>
                </a:cubicBezTo>
                <a:cubicBezTo>
                  <a:pt x="45" y="62"/>
                  <a:pt x="47" y="59"/>
                  <a:pt x="49" y="59"/>
                </a:cubicBezTo>
                <a:cubicBezTo>
                  <a:pt x="51" y="60"/>
                  <a:pt x="52" y="56"/>
                  <a:pt x="54" y="57"/>
                </a:cubicBezTo>
                <a:cubicBezTo>
                  <a:pt x="56" y="57"/>
                  <a:pt x="58" y="49"/>
                  <a:pt x="58" y="46"/>
                </a:cubicBezTo>
                <a:cubicBezTo>
                  <a:pt x="57" y="44"/>
                  <a:pt x="61" y="35"/>
                  <a:pt x="58" y="3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5"/>
          <p:cNvSpPr/>
          <p:nvPr/>
        </p:nvSpPr>
        <p:spPr bwMode="auto">
          <a:xfrm>
            <a:off x="2518842" y="2927798"/>
            <a:ext cx="65088" cy="53975"/>
          </a:xfrm>
          <a:custGeom>
            <a:avLst/>
            <a:gdLst>
              <a:gd name="T0" fmla="*/ 22 w 23"/>
              <a:gd name="T1" fmla="*/ 15 h 19"/>
              <a:gd name="T2" fmla="*/ 23 w 23"/>
              <a:gd name="T3" fmla="*/ 11 h 19"/>
              <a:gd name="T4" fmla="*/ 16 w 23"/>
              <a:gd name="T5" fmla="*/ 2 h 19"/>
              <a:gd name="T6" fmla="*/ 13 w 23"/>
              <a:gd name="T7" fmla="*/ 2 h 19"/>
              <a:gd name="T8" fmla="*/ 6 w 23"/>
              <a:gd name="T9" fmla="*/ 1 h 19"/>
              <a:gd name="T10" fmla="*/ 2 w 23"/>
              <a:gd name="T11" fmla="*/ 0 h 19"/>
              <a:gd name="T12" fmla="*/ 1 w 23"/>
              <a:gd name="T13" fmla="*/ 3 h 19"/>
              <a:gd name="T14" fmla="*/ 3 w 23"/>
              <a:gd name="T15" fmla="*/ 9 h 19"/>
              <a:gd name="T16" fmla="*/ 7 w 23"/>
              <a:gd name="T17" fmla="*/ 8 h 19"/>
              <a:gd name="T18" fmla="*/ 10 w 23"/>
              <a:gd name="T19" fmla="*/ 11 h 19"/>
              <a:gd name="T20" fmla="*/ 15 w 23"/>
              <a:gd name="T21" fmla="*/ 15 h 19"/>
              <a:gd name="T22" fmla="*/ 19 w 23"/>
              <a:gd name="T23" fmla="*/ 19 h 19"/>
              <a:gd name="T24" fmla="*/ 21 w 23"/>
              <a:gd name="T25" fmla="*/ 19 h 19"/>
              <a:gd name="T26" fmla="*/ 22 w 23"/>
              <a:gd name="T2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9">
                <a:moveTo>
                  <a:pt x="22" y="15"/>
                </a:moveTo>
                <a:cubicBezTo>
                  <a:pt x="21" y="14"/>
                  <a:pt x="22" y="12"/>
                  <a:pt x="23" y="11"/>
                </a:cubicBezTo>
                <a:cubicBezTo>
                  <a:pt x="20" y="8"/>
                  <a:pt x="17" y="4"/>
                  <a:pt x="16" y="2"/>
                </a:cubicBezTo>
                <a:cubicBezTo>
                  <a:pt x="15" y="2"/>
                  <a:pt x="13" y="2"/>
                  <a:pt x="13" y="2"/>
                </a:cubicBezTo>
                <a:cubicBezTo>
                  <a:pt x="11" y="1"/>
                  <a:pt x="7" y="1"/>
                  <a:pt x="6" y="1"/>
                </a:cubicBezTo>
                <a:cubicBezTo>
                  <a:pt x="5" y="0"/>
                  <a:pt x="3" y="0"/>
                  <a:pt x="2" y="0"/>
                </a:cubicBezTo>
                <a:cubicBezTo>
                  <a:pt x="2" y="2"/>
                  <a:pt x="2" y="3"/>
                  <a:pt x="1" y="3"/>
                </a:cubicBezTo>
                <a:cubicBezTo>
                  <a:pt x="0" y="4"/>
                  <a:pt x="0" y="8"/>
                  <a:pt x="3" y="9"/>
                </a:cubicBezTo>
                <a:cubicBezTo>
                  <a:pt x="7" y="10"/>
                  <a:pt x="6" y="8"/>
                  <a:pt x="7" y="8"/>
                </a:cubicBezTo>
                <a:cubicBezTo>
                  <a:pt x="9" y="8"/>
                  <a:pt x="9" y="11"/>
                  <a:pt x="10" y="11"/>
                </a:cubicBezTo>
                <a:cubicBezTo>
                  <a:pt x="12" y="11"/>
                  <a:pt x="15" y="13"/>
                  <a:pt x="15" y="15"/>
                </a:cubicBezTo>
                <a:cubicBezTo>
                  <a:pt x="15" y="18"/>
                  <a:pt x="16" y="19"/>
                  <a:pt x="19" y="19"/>
                </a:cubicBezTo>
                <a:cubicBezTo>
                  <a:pt x="20" y="19"/>
                  <a:pt x="20" y="19"/>
                  <a:pt x="21" y="19"/>
                </a:cubicBezTo>
                <a:cubicBezTo>
                  <a:pt x="21" y="17"/>
                  <a:pt x="22" y="16"/>
                  <a:pt x="22" y="1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6"/>
          <p:cNvSpPr/>
          <p:nvPr/>
        </p:nvSpPr>
        <p:spPr bwMode="auto">
          <a:xfrm>
            <a:off x="2577580" y="2953198"/>
            <a:ext cx="114300" cy="57150"/>
          </a:xfrm>
          <a:custGeom>
            <a:avLst/>
            <a:gdLst>
              <a:gd name="T0" fmla="*/ 36 w 40"/>
              <a:gd name="T1" fmla="*/ 6 h 20"/>
              <a:gd name="T2" fmla="*/ 26 w 40"/>
              <a:gd name="T3" fmla="*/ 1 h 20"/>
              <a:gd name="T4" fmla="*/ 16 w 40"/>
              <a:gd name="T5" fmla="*/ 5 h 20"/>
              <a:gd name="T6" fmla="*/ 5 w 40"/>
              <a:gd name="T7" fmla="*/ 5 h 20"/>
              <a:gd name="T8" fmla="*/ 2 w 40"/>
              <a:gd name="T9" fmla="*/ 2 h 20"/>
              <a:gd name="T10" fmla="*/ 1 w 40"/>
              <a:gd name="T11" fmla="*/ 6 h 20"/>
              <a:gd name="T12" fmla="*/ 0 w 40"/>
              <a:gd name="T13" fmla="*/ 10 h 20"/>
              <a:gd name="T14" fmla="*/ 9 w 40"/>
              <a:gd name="T15" fmla="*/ 14 h 20"/>
              <a:gd name="T16" fmla="*/ 14 w 40"/>
              <a:gd name="T17" fmla="*/ 17 h 20"/>
              <a:gd name="T18" fmla="*/ 19 w 40"/>
              <a:gd name="T19" fmla="*/ 16 h 20"/>
              <a:gd name="T20" fmla="*/ 17 w 40"/>
              <a:gd name="T21" fmla="*/ 12 h 20"/>
              <a:gd name="T22" fmla="*/ 21 w 40"/>
              <a:gd name="T23" fmla="*/ 9 h 20"/>
              <a:gd name="T24" fmla="*/ 28 w 40"/>
              <a:gd name="T25" fmla="*/ 6 h 20"/>
              <a:gd name="T26" fmla="*/ 30 w 40"/>
              <a:gd name="T27" fmla="*/ 11 h 20"/>
              <a:gd name="T28" fmla="*/ 34 w 40"/>
              <a:gd name="T29" fmla="*/ 18 h 20"/>
              <a:gd name="T30" fmla="*/ 39 w 40"/>
              <a:gd name="T31" fmla="*/ 14 h 20"/>
              <a:gd name="T32" fmla="*/ 40 w 40"/>
              <a:gd name="T33" fmla="*/ 11 h 20"/>
              <a:gd name="T34" fmla="*/ 36 w 40"/>
              <a:gd name="T3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0">
                <a:moveTo>
                  <a:pt x="36" y="6"/>
                </a:moveTo>
                <a:cubicBezTo>
                  <a:pt x="33" y="2"/>
                  <a:pt x="29" y="3"/>
                  <a:pt x="26" y="1"/>
                </a:cubicBezTo>
                <a:cubicBezTo>
                  <a:pt x="23" y="0"/>
                  <a:pt x="20" y="2"/>
                  <a:pt x="16" y="5"/>
                </a:cubicBezTo>
                <a:cubicBezTo>
                  <a:pt x="13" y="8"/>
                  <a:pt x="8" y="6"/>
                  <a:pt x="5" y="5"/>
                </a:cubicBezTo>
                <a:cubicBezTo>
                  <a:pt x="4" y="4"/>
                  <a:pt x="3" y="3"/>
                  <a:pt x="2" y="2"/>
                </a:cubicBezTo>
                <a:cubicBezTo>
                  <a:pt x="1" y="3"/>
                  <a:pt x="0" y="5"/>
                  <a:pt x="1" y="6"/>
                </a:cubicBezTo>
                <a:cubicBezTo>
                  <a:pt x="1" y="7"/>
                  <a:pt x="0" y="8"/>
                  <a:pt x="0" y="10"/>
                </a:cubicBezTo>
                <a:cubicBezTo>
                  <a:pt x="3" y="10"/>
                  <a:pt x="7" y="11"/>
                  <a:pt x="9" y="14"/>
                </a:cubicBezTo>
                <a:cubicBezTo>
                  <a:pt x="11" y="17"/>
                  <a:pt x="12" y="15"/>
                  <a:pt x="14" y="17"/>
                </a:cubicBezTo>
                <a:cubicBezTo>
                  <a:pt x="15" y="20"/>
                  <a:pt x="18" y="17"/>
                  <a:pt x="19" y="16"/>
                </a:cubicBezTo>
                <a:cubicBezTo>
                  <a:pt x="20" y="14"/>
                  <a:pt x="17" y="14"/>
                  <a:pt x="17" y="12"/>
                </a:cubicBezTo>
                <a:cubicBezTo>
                  <a:pt x="17" y="10"/>
                  <a:pt x="20" y="11"/>
                  <a:pt x="21" y="9"/>
                </a:cubicBezTo>
                <a:cubicBezTo>
                  <a:pt x="21" y="6"/>
                  <a:pt x="26" y="5"/>
                  <a:pt x="28" y="6"/>
                </a:cubicBezTo>
                <a:cubicBezTo>
                  <a:pt x="30" y="7"/>
                  <a:pt x="32" y="9"/>
                  <a:pt x="30" y="11"/>
                </a:cubicBezTo>
                <a:cubicBezTo>
                  <a:pt x="29" y="13"/>
                  <a:pt x="32" y="16"/>
                  <a:pt x="34" y="18"/>
                </a:cubicBezTo>
                <a:cubicBezTo>
                  <a:pt x="36" y="16"/>
                  <a:pt x="38" y="14"/>
                  <a:pt x="39" y="14"/>
                </a:cubicBezTo>
                <a:cubicBezTo>
                  <a:pt x="39" y="13"/>
                  <a:pt x="40" y="12"/>
                  <a:pt x="40" y="11"/>
                </a:cubicBezTo>
                <a:cubicBezTo>
                  <a:pt x="39" y="11"/>
                  <a:pt x="37" y="9"/>
                  <a:pt x="36"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7"/>
          <p:cNvSpPr/>
          <p:nvPr/>
        </p:nvSpPr>
        <p:spPr bwMode="auto">
          <a:xfrm>
            <a:off x="2655367" y="2896048"/>
            <a:ext cx="236538" cy="336550"/>
          </a:xfrm>
          <a:custGeom>
            <a:avLst/>
            <a:gdLst>
              <a:gd name="T0" fmla="*/ 13 w 83"/>
              <a:gd name="T1" fmla="*/ 86 h 118"/>
              <a:gd name="T2" fmla="*/ 18 w 83"/>
              <a:gd name="T3" fmla="*/ 86 h 118"/>
              <a:gd name="T4" fmla="*/ 23 w 83"/>
              <a:gd name="T5" fmla="*/ 90 h 118"/>
              <a:gd name="T6" fmla="*/ 23 w 83"/>
              <a:gd name="T7" fmla="*/ 90 h 118"/>
              <a:gd name="T8" fmla="*/ 29 w 83"/>
              <a:gd name="T9" fmla="*/ 90 h 118"/>
              <a:gd name="T10" fmla="*/ 33 w 83"/>
              <a:gd name="T11" fmla="*/ 96 h 118"/>
              <a:gd name="T12" fmla="*/ 38 w 83"/>
              <a:gd name="T13" fmla="*/ 100 h 118"/>
              <a:gd name="T14" fmla="*/ 40 w 83"/>
              <a:gd name="T15" fmla="*/ 104 h 118"/>
              <a:gd name="T16" fmla="*/ 48 w 83"/>
              <a:gd name="T17" fmla="*/ 105 h 118"/>
              <a:gd name="T18" fmla="*/ 52 w 83"/>
              <a:gd name="T19" fmla="*/ 105 h 118"/>
              <a:gd name="T20" fmla="*/ 57 w 83"/>
              <a:gd name="T21" fmla="*/ 104 h 118"/>
              <a:gd name="T22" fmla="*/ 62 w 83"/>
              <a:gd name="T23" fmla="*/ 109 h 118"/>
              <a:gd name="T24" fmla="*/ 58 w 83"/>
              <a:gd name="T25" fmla="*/ 114 h 118"/>
              <a:gd name="T26" fmla="*/ 62 w 83"/>
              <a:gd name="T27" fmla="*/ 118 h 118"/>
              <a:gd name="T28" fmla="*/ 63 w 83"/>
              <a:gd name="T29" fmla="*/ 118 h 118"/>
              <a:gd name="T30" fmla="*/ 65 w 83"/>
              <a:gd name="T31" fmla="*/ 108 h 118"/>
              <a:gd name="T32" fmla="*/ 67 w 83"/>
              <a:gd name="T33" fmla="*/ 99 h 118"/>
              <a:gd name="T34" fmla="*/ 62 w 83"/>
              <a:gd name="T35" fmla="*/ 88 h 118"/>
              <a:gd name="T36" fmla="*/ 67 w 83"/>
              <a:gd name="T37" fmla="*/ 84 h 118"/>
              <a:gd name="T38" fmla="*/ 66 w 83"/>
              <a:gd name="T39" fmla="*/ 81 h 118"/>
              <a:gd name="T40" fmla="*/ 64 w 83"/>
              <a:gd name="T41" fmla="*/ 77 h 118"/>
              <a:gd name="T42" fmla="*/ 74 w 83"/>
              <a:gd name="T43" fmla="*/ 77 h 118"/>
              <a:gd name="T44" fmla="*/ 82 w 83"/>
              <a:gd name="T45" fmla="*/ 74 h 118"/>
              <a:gd name="T46" fmla="*/ 81 w 83"/>
              <a:gd name="T47" fmla="*/ 70 h 118"/>
              <a:gd name="T48" fmla="*/ 81 w 83"/>
              <a:gd name="T49" fmla="*/ 65 h 118"/>
              <a:gd name="T50" fmla="*/ 78 w 83"/>
              <a:gd name="T51" fmla="*/ 60 h 118"/>
              <a:gd name="T52" fmla="*/ 80 w 83"/>
              <a:gd name="T53" fmla="*/ 47 h 118"/>
              <a:gd name="T54" fmla="*/ 72 w 83"/>
              <a:gd name="T55" fmla="*/ 45 h 118"/>
              <a:gd name="T56" fmla="*/ 62 w 83"/>
              <a:gd name="T57" fmla="*/ 41 h 118"/>
              <a:gd name="T58" fmla="*/ 51 w 83"/>
              <a:gd name="T59" fmla="*/ 40 h 118"/>
              <a:gd name="T60" fmla="*/ 46 w 83"/>
              <a:gd name="T61" fmla="*/ 31 h 118"/>
              <a:gd name="T62" fmla="*/ 43 w 83"/>
              <a:gd name="T63" fmla="*/ 26 h 118"/>
              <a:gd name="T64" fmla="*/ 40 w 83"/>
              <a:gd name="T65" fmla="*/ 25 h 118"/>
              <a:gd name="T66" fmla="*/ 41 w 83"/>
              <a:gd name="T67" fmla="*/ 22 h 118"/>
              <a:gd name="T68" fmla="*/ 42 w 83"/>
              <a:gd name="T69" fmla="*/ 17 h 118"/>
              <a:gd name="T70" fmla="*/ 48 w 83"/>
              <a:gd name="T71" fmla="*/ 9 h 118"/>
              <a:gd name="T72" fmla="*/ 50 w 83"/>
              <a:gd name="T73" fmla="*/ 8 h 118"/>
              <a:gd name="T74" fmla="*/ 52 w 83"/>
              <a:gd name="T75" fmla="*/ 6 h 118"/>
              <a:gd name="T76" fmla="*/ 53 w 83"/>
              <a:gd name="T77" fmla="*/ 2 h 118"/>
              <a:gd name="T78" fmla="*/ 46 w 83"/>
              <a:gd name="T79" fmla="*/ 6 h 118"/>
              <a:gd name="T80" fmla="*/ 40 w 83"/>
              <a:gd name="T81" fmla="*/ 9 h 118"/>
              <a:gd name="T82" fmla="*/ 33 w 83"/>
              <a:gd name="T83" fmla="*/ 11 h 118"/>
              <a:gd name="T84" fmla="*/ 30 w 83"/>
              <a:gd name="T85" fmla="*/ 11 h 118"/>
              <a:gd name="T86" fmla="*/ 24 w 83"/>
              <a:gd name="T87" fmla="*/ 17 h 118"/>
              <a:gd name="T88" fmla="*/ 21 w 83"/>
              <a:gd name="T89" fmla="*/ 23 h 118"/>
              <a:gd name="T90" fmla="*/ 14 w 83"/>
              <a:gd name="T91" fmla="*/ 31 h 118"/>
              <a:gd name="T92" fmla="*/ 13 w 83"/>
              <a:gd name="T93" fmla="*/ 31 h 118"/>
              <a:gd name="T94" fmla="*/ 12 w 83"/>
              <a:gd name="T95" fmla="*/ 34 h 118"/>
              <a:gd name="T96" fmla="*/ 7 w 83"/>
              <a:gd name="T97" fmla="*/ 38 h 118"/>
              <a:gd name="T98" fmla="*/ 10 w 83"/>
              <a:gd name="T99" fmla="*/ 40 h 118"/>
              <a:gd name="T100" fmla="*/ 11 w 83"/>
              <a:gd name="T101" fmla="*/ 46 h 118"/>
              <a:gd name="T102" fmla="*/ 11 w 83"/>
              <a:gd name="T103" fmla="*/ 49 h 118"/>
              <a:gd name="T104" fmla="*/ 12 w 83"/>
              <a:gd name="T105" fmla="*/ 60 h 118"/>
              <a:gd name="T106" fmla="*/ 11 w 83"/>
              <a:gd name="T107" fmla="*/ 66 h 118"/>
              <a:gd name="T108" fmla="*/ 5 w 83"/>
              <a:gd name="T109" fmla="*/ 71 h 118"/>
              <a:gd name="T110" fmla="*/ 2 w 83"/>
              <a:gd name="T111" fmla="*/ 75 h 118"/>
              <a:gd name="T112" fmla="*/ 0 w 83"/>
              <a:gd name="T113" fmla="*/ 78 h 118"/>
              <a:gd name="T114" fmla="*/ 9 w 83"/>
              <a:gd name="T115" fmla="*/ 83 h 118"/>
              <a:gd name="T116" fmla="*/ 13 w 83"/>
              <a:gd name="T117" fmla="*/ 8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 h="118">
                <a:moveTo>
                  <a:pt x="13" y="86"/>
                </a:moveTo>
                <a:cubicBezTo>
                  <a:pt x="15" y="87"/>
                  <a:pt x="18" y="87"/>
                  <a:pt x="18" y="86"/>
                </a:cubicBezTo>
                <a:cubicBezTo>
                  <a:pt x="19" y="85"/>
                  <a:pt x="21" y="87"/>
                  <a:pt x="23" y="90"/>
                </a:cubicBezTo>
                <a:cubicBezTo>
                  <a:pt x="23" y="90"/>
                  <a:pt x="23" y="90"/>
                  <a:pt x="23" y="90"/>
                </a:cubicBezTo>
                <a:cubicBezTo>
                  <a:pt x="26" y="90"/>
                  <a:pt x="28" y="89"/>
                  <a:pt x="29" y="90"/>
                </a:cubicBezTo>
                <a:cubicBezTo>
                  <a:pt x="31" y="91"/>
                  <a:pt x="31" y="95"/>
                  <a:pt x="33" y="96"/>
                </a:cubicBezTo>
                <a:cubicBezTo>
                  <a:pt x="36" y="96"/>
                  <a:pt x="38" y="98"/>
                  <a:pt x="38" y="100"/>
                </a:cubicBezTo>
                <a:cubicBezTo>
                  <a:pt x="37" y="101"/>
                  <a:pt x="41" y="102"/>
                  <a:pt x="40" y="104"/>
                </a:cubicBezTo>
                <a:cubicBezTo>
                  <a:pt x="40" y="106"/>
                  <a:pt x="47" y="106"/>
                  <a:pt x="48" y="105"/>
                </a:cubicBezTo>
                <a:cubicBezTo>
                  <a:pt x="49" y="104"/>
                  <a:pt x="51" y="104"/>
                  <a:pt x="52" y="105"/>
                </a:cubicBezTo>
                <a:cubicBezTo>
                  <a:pt x="54" y="105"/>
                  <a:pt x="56" y="104"/>
                  <a:pt x="57" y="104"/>
                </a:cubicBezTo>
                <a:cubicBezTo>
                  <a:pt x="58" y="105"/>
                  <a:pt x="63" y="107"/>
                  <a:pt x="62" y="109"/>
                </a:cubicBezTo>
                <a:cubicBezTo>
                  <a:pt x="61" y="110"/>
                  <a:pt x="58" y="113"/>
                  <a:pt x="58" y="114"/>
                </a:cubicBezTo>
                <a:cubicBezTo>
                  <a:pt x="59" y="115"/>
                  <a:pt x="61" y="116"/>
                  <a:pt x="62" y="118"/>
                </a:cubicBezTo>
                <a:cubicBezTo>
                  <a:pt x="63" y="118"/>
                  <a:pt x="63" y="118"/>
                  <a:pt x="63" y="118"/>
                </a:cubicBezTo>
                <a:cubicBezTo>
                  <a:pt x="65" y="117"/>
                  <a:pt x="65" y="110"/>
                  <a:pt x="65" y="108"/>
                </a:cubicBezTo>
                <a:cubicBezTo>
                  <a:pt x="65" y="106"/>
                  <a:pt x="66" y="101"/>
                  <a:pt x="67" y="99"/>
                </a:cubicBezTo>
                <a:cubicBezTo>
                  <a:pt x="68" y="95"/>
                  <a:pt x="62" y="92"/>
                  <a:pt x="62" y="88"/>
                </a:cubicBezTo>
                <a:cubicBezTo>
                  <a:pt x="62" y="83"/>
                  <a:pt x="65" y="86"/>
                  <a:pt x="67" y="84"/>
                </a:cubicBezTo>
                <a:cubicBezTo>
                  <a:pt x="70" y="82"/>
                  <a:pt x="67" y="81"/>
                  <a:pt x="66" y="81"/>
                </a:cubicBezTo>
                <a:cubicBezTo>
                  <a:pt x="64" y="81"/>
                  <a:pt x="64" y="79"/>
                  <a:pt x="64" y="77"/>
                </a:cubicBezTo>
                <a:cubicBezTo>
                  <a:pt x="64" y="76"/>
                  <a:pt x="72" y="77"/>
                  <a:pt x="74" y="77"/>
                </a:cubicBezTo>
                <a:cubicBezTo>
                  <a:pt x="77" y="77"/>
                  <a:pt x="82" y="74"/>
                  <a:pt x="82" y="74"/>
                </a:cubicBezTo>
                <a:cubicBezTo>
                  <a:pt x="82" y="74"/>
                  <a:pt x="83" y="72"/>
                  <a:pt x="81" y="70"/>
                </a:cubicBezTo>
                <a:cubicBezTo>
                  <a:pt x="79" y="69"/>
                  <a:pt x="80" y="67"/>
                  <a:pt x="81" y="65"/>
                </a:cubicBezTo>
                <a:cubicBezTo>
                  <a:pt x="83" y="64"/>
                  <a:pt x="80" y="62"/>
                  <a:pt x="78" y="60"/>
                </a:cubicBezTo>
                <a:cubicBezTo>
                  <a:pt x="77" y="58"/>
                  <a:pt x="78" y="51"/>
                  <a:pt x="80" y="47"/>
                </a:cubicBezTo>
                <a:cubicBezTo>
                  <a:pt x="82" y="44"/>
                  <a:pt x="76" y="45"/>
                  <a:pt x="72" y="45"/>
                </a:cubicBezTo>
                <a:cubicBezTo>
                  <a:pt x="68" y="46"/>
                  <a:pt x="65" y="44"/>
                  <a:pt x="62" y="41"/>
                </a:cubicBezTo>
                <a:cubicBezTo>
                  <a:pt x="60" y="38"/>
                  <a:pt x="57" y="40"/>
                  <a:pt x="51" y="40"/>
                </a:cubicBezTo>
                <a:cubicBezTo>
                  <a:pt x="45" y="40"/>
                  <a:pt x="46" y="33"/>
                  <a:pt x="46" y="31"/>
                </a:cubicBezTo>
                <a:cubicBezTo>
                  <a:pt x="46" y="28"/>
                  <a:pt x="43" y="28"/>
                  <a:pt x="43" y="26"/>
                </a:cubicBezTo>
                <a:cubicBezTo>
                  <a:pt x="43" y="25"/>
                  <a:pt x="41" y="25"/>
                  <a:pt x="40" y="25"/>
                </a:cubicBezTo>
                <a:cubicBezTo>
                  <a:pt x="38" y="25"/>
                  <a:pt x="40" y="23"/>
                  <a:pt x="41" y="22"/>
                </a:cubicBezTo>
                <a:cubicBezTo>
                  <a:pt x="42" y="20"/>
                  <a:pt x="42" y="19"/>
                  <a:pt x="42" y="17"/>
                </a:cubicBezTo>
                <a:cubicBezTo>
                  <a:pt x="42" y="14"/>
                  <a:pt x="46" y="12"/>
                  <a:pt x="48" y="9"/>
                </a:cubicBezTo>
                <a:cubicBezTo>
                  <a:pt x="48" y="8"/>
                  <a:pt x="49" y="8"/>
                  <a:pt x="50" y="8"/>
                </a:cubicBezTo>
                <a:cubicBezTo>
                  <a:pt x="50" y="7"/>
                  <a:pt x="51" y="6"/>
                  <a:pt x="52" y="6"/>
                </a:cubicBezTo>
                <a:cubicBezTo>
                  <a:pt x="55" y="6"/>
                  <a:pt x="56" y="4"/>
                  <a:pt x="53" y="2"/>
                </a:cubicBezTo>
                <a:cubicBezTo>
                  <a:pt x="51" y="0"/>
                  <a:pt x="49" y="5"/>
                  <a:pt x="46" y="6"/>
                </a:cubicBezTo>
                <a:cubicBezTo>
                  <a:pt x="42" y="6"/>
                  <a:pt x="42" y="8"/>
                  <a:pt x="40" y="9"/>
                </a:cubicBezTo>
                <a:cubicBezTo>
                  <a:pt x="38" y="10"/>
                  <a:pt x="34" y="9"/>
                  <a:pt x="33" y="11"/>
                </a:cubicBezTo>
                <a:cubicBezTo>
                  <a:pt x="33" y="13"/>
                  <a:pt x="32" y="11"/>
                  <a:pt x="30" y="11"/>
                </a:cubicBezTo>
                <a:cubicBezTo>
                  <a:pt x="28" y="10"/>
                  <a:pt x="24" y="14"/>
                  <a:pt x="24" y="17"/>
                </a:cubicBezTo>
                <a:cubicBezTo>
                  <a:pt x="24" y="19"/>
                  <a:pt x="25" y="21"/>
                  <a:pt x="21" y="23"/>
                </a:cubicBezTo>
                <a:cubicBezTo>
                  <a:pt x="18" y="25"/>
                  <a:pt x="16" y="29"/>
                  <a:pt x="14" y="31"/>
                </a:cubicBezTo>
                <a:cubicBezTo>
                  <a:pt x="14" y="32"/>
                  <a:pt x="14" y="32"/>
                  <a:pt x="13" y="31"/>
                </a:cubicBezTo>
                <a:cubicBezTo>
                  <a:pt x="13" y="32"/>
                  <a:pt x="12" y="33"/>
                  <a:pt x="12" y="34"/>
                </a:cubicBezTo>
                <a:cubicBezTo>
                  <a:pt x="11" y="34"/>
                  <a:pt x="9" y="36"/>
                  <a:pt x="7" y="38"/>
                </a:cubicBezTo>
                <a:cubicBezTo>
                  <a:pt x="8" y="39"/>
                  <a:pt x="9" y="40"/>
                  <a:pt x="10" y="40"/>
                </a:cubicBezTo>
                <a:cubicBezTo>
                  <a:pt x="12" y="42"/>
                  <a:pt x="10" y="44"/>
                  <a:pt x="11" y="46"/>
                </a:cubicBezTo>
                <a:cubicBezTo>
                  <a:pt x="12" y="47"/>
                  <a:pt x="12" y="49"/>
                  <a:pt x="11" y="49"/>
                </a:cubicBezTo>
                <a:cubicBezTo>
                  <a:pt x="10" y="50"/>
                  <a:pt x="11" y="59"/>
                  <a:pt x="12" y="60"/>
                </a:cubicBezTo>
                <a:cubicBezTo>
                  <a:pt x="14" y="62"/>
                  <a:pt x="12" y="63"/>
                  <a:pt x="11" y="66"/>
                </a:cubicBezTo>
                <a:cubicBezTo>
                  <a:pt x="9" y="69"/>
                  <a:pt x="8" y="70"/>
                  <a:pt x="5" y="71"/>
                </a:cubicBezTo>
                <a:cubicBezTo>
                  <a:pt x="2" y="71"/>
                  <a:pt x="2" y="75"/>
                  <a:pt x="2" y="75"/>
                </a:cubicBezTo>
                <a:cubicBezTo>
                  <a:pt x="1" y="75"/>
                  <a:pt x="0" y="77"/>
                  <a:pt x="0" y="78"/>
                </a:cubicBezTo>
                <a:cubicBezTo>
                  <a:pt x="3" y="80"/>
                  <a:pt x="7" y="83"/>
                  <a:pt x="9" y="83"/>
                </a:cubicBezTo>
                <a:cubicBezTo>
                  <a:pt x="10" y="83"/>
                  <a:pt x="11" y="85"/>
                  <a:pt x="13" y="8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8"/>
          <p:cNvSpPr/>
          <p:nvPr/>
        </p:nvSpPr>
        <p:spPr bwMode="auto">
          <a:xfrm>
            <a:off x="2839517" y="3340548"/>
            <a:ext cx="242888" cy="273050"/>
          </a:xfrm>
          <a:custGeom>
            <a:avLst/>
            <a:gdLst>
              <a:gd name="T0" fmla="*/ 84 w 85"/>
              <a:gd name="T1" fmla="*/ 57 h 96"/>
              <a:gd name="T2" fmla="*/ 79 w 85"/>
              <a:gd name="T3" fmla="*/ 50 h 96"/>
              <a:gd name="T4" fmla="*/ 74 w 85"/>
              <a:gd name="T5" fmla="*/ 47 h 96"/>
              <a:gd name="T6" fmla="*/ 66 w 85"/>
              <a:gd name="T7" fmla="*/ 44 h 96"/>
              <a:gd name="T8" fmla="*/ 65 w 85"/>
              <a:gd name="T9" fmla="*/ 38 h 96"/>
              <a:gd name="T10" fmla="*/ 64 w 85"/>
              <a:gd name="T11" fmla="*/ 33 h 96"/>
              <a:gd name="T12" fmla="*/ 62 w 85"/>
              <a:gd name="T13" fmla="*/ 28 h 96"/>
              <a:gd name="T14" fmla="*/ 54 w 85"/>
              <a:gd name="T15" fmla="*/ 26 h 96"/>
              <a:gd name="T16" fmla="*/ 48 w 85"/>
              <a:gd name="T17" fmla="*/ 24 h 96"/>
              <a:gd name="T18" fmla="*/ 46 w 85"/>
              <a:gd name="T19" fmla="*/ 21 h 96"/>
              <a:gd name="T20" fmla="*/ 41 w 85"/>
              <a:gd name="T21" fmla="*/ 20 h 96"/>
              <a:gd name="T22" fmla="*/ 33 w 85"/>
              <a:gd name="T23" fmla="*/ 15 h 96"/>
              <a:gd name="T24" fmla="*/ 30 w 85"/>
              <a:gd name="T25" fmla="*/ 2 h 96"/>
              <a:gd name="T26" fmla="*/ 24 w 85"/>
              <a:gd name="T27" fmla="*/ 1 h 96"/>
              <a:gd name="T28" fmla="*/ 16 w 85"/>
              <a:gd name="T29" fmla="*/ 5 h 96"/>
              <a:gd name="T30" fmla="*/ 10 w 85"/>
              <a:gd name="T31" fmla="*/ 8 h 96"/>
              <a:gd name="T32" fmla="*/ 4 w 85"/>
              <a:gd name="T33" fmla="*/ 10 h 96"/>
              <a:gd name="T34" fmla="*/ 2 w 85"/>
              <a:gd name="T35" fmla="*/ 9 h 96"/>
              <a:gd name="T36" fmla="*/ 6 w 85"/>
              <a:gd name="T37" fmla="*/ 19 h 96"/>
              <a:gd name="T38" fmla="*/ 5 w 85"/>
              <a:gd name="T39" fmla="*/ 22 h 96"/>
              <a:gd name="T40" fmla="*/ 5 w 85"/>
              <a:gd name="T41" fmla="*/ 32 h 96"/>
              <a:gd name="T42" fmla="*/ 3 w 85"/>
              <a:gd name="T43" fmla="*/ 38 h 96"/>
              <a:gd name="T44" fmla="*/ 2 w 85"/>
              <a:gd name="T45" fmla="*/ 44 h 96"/>
              <a:gd name="T46" fmla="*/ 5 w 85"/>
              <a:gd name="T47" fmla="*/ 47 h 96"/>
              <a:gd name="T48" fmla="*/ 1 w 85"/>
              <a:gd name="T49" fmla="*/ 53 h 96"/>
              <a:gd name="T50" fmla="*/ 0 w 85"/>
              <a:gd name="T51" fmla="*/ 55 h 96"/>
              <a:gd name="T52" fmla="*/ 3 w 85"/>
              <a:gd name="T53" fmla="*/ 59 h 96"/>
              <a:gd name="T54" fmla="*/ 5 w 85"/>
              <a:gd name="T55" fmla="*/ 66 h 96"/>
              <a:gd name="T56" fmla="*/ 8 w 85"/>
              <a:gd name="T57" fmla="*/ 70 h 96"/>
              <a:gd name="T58" fmla="*/ 6 w 85"/>
              <a:gd name="T59" fmla="*/ 75 h 96"/>
              <a:gd name="T60" fmla="*/ 9 w 85"/>
              <a:gd name="T61" fmla="*/ 80 h 96"/>
              <a:gd name="T62" fmla="*/ 11 w 85"/>
              <a:gd name="T63" fmla="*/ 87 h 96"/>
              <a:gd name="T64" fmla="*/ 13 w 85"/>
              <a:gd name="T65" fmla="*/ 94 h 96"/>
              <a:gd name="T66" fmla="*/ 22 w 85"/>
              <a:gd name="T67" fmla="*/ 89 h 96"/>
              <a:gd name="T68" fmla="*/ 28 w 85"/>
              <a:gd name="T69" fmla="*/ 89 h 96"/>
              <a:gd name="T70" fmla="*/ 36 w 85"/>
              <a:gd name="T71" fmla="*/ 92 h 96"/>
              <a:gd name="T72" fmla="*/ 40 w 85"/>
              <a:gd name="T73" fmla="*/ 88 h 96"/>
              <a:gd name="T74" fmla="*/ 49 w 85"/>
              <a:gd name="T75" fmla="*/ 88 h 96"/>
              <a:gd name="T76" fmla="*/ 51 w 85"/>
              <a:gd name="T77" fmla="*/ 77 h 96"/>
              <a:gd name="T78" fmla="*/ 57 w 85"/>
              <a:gd name="T79" fmla="*/ 71 h 96"/>
              <a:gd name="T80" fmla="*/ 65 w 85"/>
              <a:gd name="T81" fmla="*/ 69 h 96"/>
              <a:gd name="T82" fmla="*/ 73 w 85"/>
              <a:gd name="T83" fmla="*/ 68 h 96"/>
              <a:gd name="T84" fmla="*/ 79 w 85"/>
              <a:gd name="T85" fmla="*/ 71 h 96"/>
              <a:gd name="T86" fmla="*/ 83 w 85"/>
              <a:gd name="T87" fmla="*/ 66 h 96"/>
              <a:gd name="T88" fmla="*/ 84 w 85"/>
              <a:gd name="T89"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96">
                <a:moveTo>
                  <a:pt x="84" y="57"/>
                </a:moveTo>
                <a:cubicBezTo>
                  <a:pt x="82" y="54"/>
                  <a:pt x="79" y="54"/>
                  <a:pt x="79" y="50"/>
                </a:cubicBezTo>
                <a:cubicBezTo>
                  <a:pt x="79" y="47"/>
                  <a:pt x="78" y="47"/>
                  <a:pt x="74" y="47"/>
                </a:cubicBezTo>
                <a:cubicBezTo>
                  <a:pt x="69" y="47"/>
                  <a:pt x="66" y="46"/>
                  <a:pt x="66" y="44"/>
                </a:cubicBezTo>
                <a:cubicBezTo>
                  <a:pt x="66" y="41"/>
                  <a:pt x="63" y="39"/>
                  <a:pt x="65" y="38"/>
                </a:cubicBezTo>
                <a:cubicBezTo>
                  <a:pt x="67" y="37"/>
                  <a:pt x="64" y="35"/>
                  <a:pt x="64" y="33"/>
                </a:cubicBezTo>
                <a:cubicBezTo>
                  <a:pt x="65" y="30"/>
                  <a:pt x="63" y="29"/>
                  <a:pt x="62" y="28"/>
                </a:cubicBezTo>
                <a:cubicBezTo>
                  <a:pt x="60" y="27"/>
                  <a:pt x="54" y="28"/>
                  <a:pt x="54" y="26"/>
                </a:cubicBezTo>
                <a:cubicBezTo>
                  <a:pt x="54" y="24"/>
                  <a:pt x="51" y="24"/>
                  <a:pt x="48" y="24"/>
                </a:cubicBezTo>
                <a:cubicBezTo>
                  <a:pt x="46" y="24"/>
                  <a:pt x="48" y="21"/>
                  <a:pt x="46" y="21"/>
                </a:cubicBezTo>
                <a:cubicBezTo>
                  <a:pt x="43" y="21"/>
                  <a:pt x="44" y="20"/>
                  <a:pt x="41" y="20"/>
                </a:cubicBezTo>
                <a:cubicBezTo>
                  <a:pt x="38" y="21"/>
                  <a:pt x="36" y="19"/>
                  <a:pt x="33" y="15"/>
                </a:cubicBezTo>
                <a:cubicBezTo>
                  <a:pt x="29" y="11"/>
                  <a:pt x="30" y="4"/>
                  <a:pt x="30" y="2"/>
                </a:cubicBezTo>
                <a:cubicBezTo>
                  <a:pt x="31" y="0"/>
                  <a:pt x="26" y="1"/>
                  <a:pt x="24" y="1"/>
                </a:cubicBezTo>
                <a:cubicBezTo>
                  <a:pt x="21" y="1"/>
                  <a:pt x="19" y="3"/>
                  <a:pt x="16" y="5"/>
                </a:cubicBezTo>
                <a:cubicBezTo>
                  <a:pt x="13" y="7"/>
                  <a:pt x="11" y="7"/>
                  <a:pt x="10" y="8"/>
                </a:cubicBezTo>
                <a:cubicBezTo>
                  <a:pt x="8" y="10"/>
                  <a:pt x="6" y="10"/>
                  <a:pt x="4" y="10"/>
                </a:cubicBezTo>
                <a:cubicBezTo>
                  <a:pt x="3" y="9"/>
                  <a:pt x="2" y="9"/>
                  <a:pt x="2" y="9"/>
                </a:cubicBezTo>
                <a:cubicBezTo>
                  <a:pt x="3" y="12"/>
                  <a:pt x="6" y="17"/>
                  <a:pt x="6" y="19"/>
                </a:cubicBezTo>
                <a:cubicBezTo>
                  <a:pt x="7" y="21"/>
                  <a:pt x="5" y="22"/>
                  <a:pt x="5" y="22"/>
                </a:cubicBezTo>
                <a:cubicBezTo>
                  <a:pt x="4" y="23"/>
                  <a:pt x="5" y="31"/>
                  <a:pt x="5" y="32"/>
                </a:cubicBezTo>
                <a:cubicBezTo>
                  <a:pt x="5" y="34"/>
                  <a:pt x="2" y="37"/>
                  <a:pt x="3" y="38"/>
                </a:cubicBezTo>
                <a:cubicBezTo>
                  <a:pt x="5" y="39"/>
                  <a:pt x="2" y="42"/>
                  <a:pt x="2" y="44"/>
                </a:cubicBezTo>
                <a:cubicBezTo>
                  <a:pt x="2" y="46"/>
                  <a:pt x="5" y="46"/>
                  <a:pt x="5" y="47"/>
                </a:cubicBezTo>
                <a:cubicBezTo>
                  <a:pt x="5" y="48"/>
                  <a:pt x="2" y="52"/>
                  <a:pt x="1" y="53"/>
                </a:cubicBezTo>
                <a:cubicBezTo>
                  <a:pt x="0" y="53"/>
                  <a:pt x="0" y="54"/>
                  <a:pt x="0" y="55"/>
                </a:cubicBezTo>
                <a:cubicBezTo>
                  <a:pt x="1" y="55"/>
                  <a:pt x="1" y="57"/>
                  <a:pt x="3" y="59"/>
                </a:cubicBezTo>
                <a:cubicBezTo>
                  <a:pt x="6" y="60"/>
                  <a:pt x="3" y="63"/>
                  <a:pt x="5" y="66"/>
                </a:cubicBezTo>
                <a:cubicBezTo>
                  <a:pt x="7" y="68"/>
                  <a:pt x="9" y="69"/>
                  <a:pt x="8" y="70"/>
                </a:cubicBezTo>
                <a:cubicBezTo>
                  <a:pt x="6" y="71"/>
                  <a:pt x="8" y="73"/>
                  <a:pt x="6" y="75"/>
                </a:cubicBezTo>
                <a:cubicBezTo>
                  <a:pt x="5" y="76"/>
                  <a:pt x="7" y="80"/>
                  <a:pt x="9" y="80"/>
                </a:cubicBezTo>
                <a:cubicBezTo>
                  <a:pt x="10" y="81"/>
                  <a:pt x="9" y="85"/>
                  <a:pt x="11" y="87"/>
                </a:cubicBezTo>
                <a:cubicBezTo>
                  <a:pt x="13" y="89"/>
                  <a:pt x="12" y="93"/>
                  <a:pt x="13" y="94"/>
                </a:cubicBezTo>
                <a:cubicBezTo>
                  <a:pt x="13" y="96"/>
                  <a:pt x="19" y="92"/>
                  <a:pt x="22" y="89"/>
                </a:cubicBezTo>
                <a:cubicBezTo>
                  <a:pt x="25" y="85"/>
                  <a:pt x="25" y="88"/>
                  <a:pt x="28" y="89"/>
                </a:cubicBezTo>
                <a:cubicBezTo>
                  <a:pt x="31" y="89"/>
                  <a:pt x="35" y="89"/>
                  <a:pt x="36" y="92"/>
                </a:cubicBezTo>
                <a:cubicBezTo>
                  <a:pt x="37" y="95"/>
                  <a:pt x="39" y="89"/>
                  <a:pt x="40" y="88"/>
                </a:cubicBezTo>
                <a:cubicBezTo>
                  <a:pt x="41" y="87"/>
                  <a:pt x="48" y="88"/>
                  <a:pt x="49" y="88"/>
                </a:cubicBezTo>
                <a:cubicBezTo>
                  <a:pt x="51" y="87"/>
                  <a:pt x="52" y="79"/>
                  <a:pt x="51" y="77"/>
                </a:cubicBezTo>
                <a:cubicBezTo>
                  <a:pt x="51" y="76"/>
                  <a:pt x="54" y="72"/>
                  <a:pt x="57" y="71"/>
                </a:cubicBezTo>
                <a:cubicBezTo>
                  <a:pt x="59" y="69"/>
                  <a:pt x="63" y="70"/>
                  <a:pt x="65" y="69"/>
                </a:cubicBezTo>
                <a:cubicBezTo>
                  <a:pt x="67" y="68"/>
                  <a:pt x="70" y="68"/>
                  <a:pt x="73" y="68"/>
                </a:cubicBezTo>
                <a:cubicBezTo>
                  <a:pt x="76" y="68"/>
                  <a:pt x="78" y="71"/>
                  <a:pt x="79" y="71"/>
                </a:cubicBezTo>
                <a:cubicBezTo>
                  <a:pt x="81" y="71"/>
                  <a:pt x="83" y="69"/>
                  <a:pt x="83" y="66"/>
                </a:cubicBezTo>
                <a:cubicBezTo>
                  <a:pt x="82" y="64"/>
                  <a:pt x="85" y="60"/>
                  <a:pt x="84" y="5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9"/>
          <p:cNvSpPr/>
          <p:nvPr/>
        </p:nvSpPr>
        <p:spPr bwMode="auto">
          <a:xfrm>
            <a:off x="2606155" y="3150048"/>
            <a:ext cx="254000" cy="366713"/>
          </a:xfrm>
          <a:custGeom>
            <a:avLst/>
            <a:gdLst>
              <a:gd name="T0" fmla="*/ 82 w 89"/>
              <a:gd name="T1" fmla="*/ 123 h 129"/>
              <a:gd name="T2" fmla="*/ 82 w 89"/>
              <a:gd name="T3" fmla="*/ 122 h 129"/>
              <a:gd name="T4" fmla="*/ 83 w 89"/>
              <a:gd name="T5" fmla="*/ 120 h 129"/>
              <a:gd name="T6" fmla="*/ 87 w 89"/>
              <a:gd name="T7" fmla="*/ 114 h 129"/>
              <a:gd name="T8" fmla="*/ 84 w 89"/>
              <a:gd name="T9" fmla="*/ 111 h 129"/>
              <a:gd name="T10" fmla="*/ 85 w 89"/>
              <a:gd name="T11" fmla="*/ 105 h 129"/>
              <a:gd name="T12" fmla="*/ 87 w 89"/>
              <a:gd name="T13" fmla="*/ 99 h 129"/>
              <a:gd name="T14" fmla="*/ 87 w 89"/>
              <a:gd name="T15" fmla="*/ 89 h 129"/>
              <a:gd name="T16" fmla="*/ 88 w 89"/>
              <a:gd name="T17" fmla="*/ 86 h 129"/>
              <a:gd name="T18" fmla="*/ 84 w 89"/>
              <a:gd name="T19" fmla="*/ 76 h 129"/>
              <a:gd name="T20" fmla="*/ 77 w 89"/>
              <a:gd name="T21" fmla="*/ 76 h 129"/>
              <a:gd name="T22" fmla="*/ 75 w 89"/>
              <a:gd name="T23" fmla="*/ 67 h 129"/>
              <a:gd name="T24" fmla="*/ 72 w 89"/>
              <a:gd name="T25" fmla="*/ 68 h 129"/>
              <a:gd name="T26" fmla="*/ 65 w 89"/>
              <a:gd name="T27" fmla="*/ 69 h 129"/>
              <a:gd name="T28" fmla="*/ 61 w 89"/>
              <a:gd name="T29" fmla="*/ 65 h 129"/>
              <a:gd name="T30" fmla="*/ 58 w 89"/>
              <a:gd name="T31" fmla="*/ 62 h 129"/>
              <a:gd name="T32" fmla="*/ 55 w 89"/>
              <a:gd name="T33" fmla="*/ 57 h 129"/>
              <a:gd name="T34" fmla="*/ 53 w 89"/>
              <a:gd name="T35" fmla="*/ 51 h 129"/>
              <a:gd name="T36" fmla="*/ 54 w 89"/>
              <a:gd name="T37" fmla="*/ 46 h 129"/>
              <a:gd name="T38" fmla="*/ 57 w 89"/>
              <a:gd name="T39" fmla="*/ 43 h 129"/>
              <a:gd name="T40" fmla="*/ 59 w 89"/>
              <a:gd name="T41" fmla="*/ 36 h 129"/>
              <a:gd name="T42" fmla="*/ 66 w 89"/>
              <a:gd name="T43" fmla="*/ 32 h 129"/>
              <a:gd name="T44" fmla="*/ 74 w 89"/>
              <a:gd name="T45" fmla="*/ 29 h 129"/>
              <a:gd name="T46" fmla="*/ 79 w 89"/>
              <a:gd name="T47" fmla="*/ 29 h 129"/>
              <a:gd name="T48" fmla="*/ 75 w 89"/>
              <a:gd name="T49" fmla="*/ 25 h 129"/>
              <a:gd name="T50" fmla="*/ 79 w 89"/>
              <a:gd name="T51" fmla="*/ 20 h 129"/>
              <a:gd name="T52" fmla="*/ 74 w 89"/>
              <a:gd name="T53" fmla="*/ 15 h 129"/>
              <a:gd name="T54" fmla="*/ 69 w 89"/>
              <a:gd name="T55" fmla="*/ 16 h 129"/>
              <a:gd name="T56" fmla="*/ 65 w 89"/>
              <a:gd name="T57" fmla="*/ 16 h 129"/>
              <a:gd name="T58" fmla="*/ 57 w 89"/>
              <a:gd name="T59" fmla="*/ 15 h 129"/>
              <a:gd name="T60" fmla="*/ 55 w 89"/>
              <a:gd name="T61" fmla="*/ 11 h 129"/>
              <a:gd name="T62" fmla="*/ 50 w 89"/>
              <a:gd name="T63" fmla="*/ 7 h 129"/>
              <a:gd name="T64" fmla="*/ 46 w 89"/>
              <a:gd name="T65" fmla="*/ 1 h 129"/>
              <a:gd name="T66" fmla="*/ 40 w 89"/>
              <a:gd name="T67" fmla="*/ 1 h 129"/>
              <a:gd name="T68" fmla="*/ 42 w 89"/>
              <a:gd name="T69" fmla="*/ 6 h 129"/>
              <a:gd name="T70" fmla="*/ 38 w 89"/>
              <a:gd name="T71" fmla="*/ 13 h 129"/>
              <a:gd name="T72" fmla="*/ 25 w 89"/>
              <a:gd name="T73" fmla="*/ 20 h 129"/>
              <a:gd name="T74" fmla="*/ 18 w 89"/>
              <a:gd name="T75" fmla="*/ 31 h 129"/>
              <a:gd name="T76" fmla="*/ 14 w 89"/>
              <a:gd name="T77" fmla="*/ 32 h 129"/>
              <a:gd name="T78" fmla="*/ 8 w 89"/>
              <a:gd name="T79" fmla="*/ 30 h 129"/>
              <a:gd name="T80" fmla="*/ 8 w 89"/>
              <a:gd name="T81" fmla="*/ 27 h 129"/>
              <a:gd name="T82" fmla="*/ 7 w 89"/>
              <a:gd name="T83" fmla="*/ 23 h 129"/>
              <a:gd name="T84" fmla="*/ 1 w 89"/>
              <a:gd name="T85" fmla="*/ 29 h 129"/>
              <a:gd name="T86" fmla="*/ 4 w 89"/>
              <a:gd name="T87" fmla="*/ 39 h 129"/>
              <a:gd name="T88" fmla="*/ 2 w 89"/>
              <a:gd name="T89" fmla="*/ 40 h 129"/>
              <a:gd name="T90" fmla="*/ 9 w 89"/>
              <a:gd name="T91" fmla="*/ 46 h 129"/>
              <a:gd name="T92" fmla="*/ 16 w 89"/>
              <a:gd name="T93" fmla="*/ 56 h 129"/>
              <a:gd name="T94" fmla="*/ 21 w 89"/>
              <a:gd name="T95" fmla="*/ 66 h 129"/>
              <a:gd name="T96" fmla="*/ 32 w 89"/>
              <a:gd name="T97" fmla="*/ 87 h 129"/>
              <a:gd name="T98" fmla="*/ 36 w 89"/>
              <a:gd name="T99" fmla="*/ 95 h 129"/>
              <a:gd name="T100" fmla="*/ 38 w 89"/>
              <a:gd name="T101" fmla="*/ 102 h 129"/>
              <a:gd name="T102" fmla="*/ 49 w 89"/>
              <a:gd name="T103" fmla="*/ 109 h 129"/>
              <a:gd name="T104" fmla="*/ 69 w 89"/>
              <a:gd name="T105" fmla="*/ 122 h 129"/>
              <a:gd name="T106" fmla="*/ 77 w 89"/>
              <a:gd name="T107" fmla="*/ 128 h 129"/>
              <a:gd name="T108" fmla="*/ 78 w 89"/>
              <a:gd name="T109" fmla="*/ 129 h 129"/>
              <a:gd name="T110" fmla="*/ 79 w 89"/>
              <a:gd name="T111" fmla="*/ 128 h 129"/>
              <a:gd name="T112" fmla="*/ 82 w 89"/>
              <a:gd name="T113"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129">
                <a:moveTo>
                  <a:pt x="82" y="123"/>
                </a:moveTo>
                <a:cubicBezTo>
                  <a:pt x="82" y="122"/>
                  <a:pt x="82" y="122"/>
                  <a:pt x="82" y="122"/>
                </a:cubicBezTo>
                <a:cubicBezTo>
                  <a:pt x="82" y="121"/>
                  <a:pt x="82" y="120"/>
                  <a:pt x="83" y="120"/>
                </a:cubicBezTo>
                <a:cubicBezTo>
                  <a:pt x="84" y="119"/>
                  <a:pt x="87" y="115"/>
                  <a:pt x="87" y="114"/>
                </a:cubicBezTo>
                <a:cubicBezTo>
                  <a:pt x="87" y="113"/>
                  <a:pt x="84" y="113"/>
                  <a:pt x="84" y="111"/>
                </a:cubicBezTo>
                <a:cubicBezTo>
                  <a:pt x="84" y="109"/>
                  <a:pt x="87" y="106"/>
                  <a:pt x="85" y="105"/>
                </a:cubicBezTo>
                <a:cubicBezTo>
                  <a:pt x="84" y="104"/>
                  <a:pt x="87" y="101"/>
                  <a:pt x="87" y="99"/>
                </a:cubicBezTo>
                <a:cubicBezTo>
                  <a:pt x="87" y="98"/>
                  <a:pt x="86" y="90"/>
                  <a:pt x="87" y="89"/>
                </a:cubicBezTo>
                <a:cubicBezTo>
                  <a:pt x="87" y="89"/>
                  <a:pt x="89" y="88"/>
                  <a:pt x="88" y="86"/>
                </a:cubicBezTo>
                <a:cubicBezTo>
                  <a:pt x="88" y="84"/>
                  <a:pt x="85" y="79"/>
                  <a:pt x="84" y="76"/>
                </a:cubicBezTo>
                <a:cubicBezTo>
                  <a:pt x="81" y="76"/>
                  <a:pt x="79" y="76"/>
                  <a:pt x="77" y="76"/>
                </a:cubicBezTo>
                <a:cubicBezTo>
                  <a:pt x="75" y="77"/>
                  <a:pt x="75" y="70"/>
                  <a:pt x="75" y="67"/>
                </a:cubicBezTo>
                <a:cubicBezTo>
                  <a:pt x="75" y="65"/>
                  <a:pt x="73" y="66"/>
                  <a:pt x="72" y="68"/>
                </a:cubicBezTo>
                <a:cubicBezTo>
                  <a:pt x="71" y="70"/>
                  <a:pt x="68" y="69"/>
                  <a:pt x="65" y="69"/>
                </a:cubicBezTo>
                <a:cubicBezTo>
                  <a:pt x="62" y="69"/>
                  <a:pt x="63" y="65"/>
                  <a:pt x="61" y="65"/>
                </a:cubicBezTo>
                <a:cubicBezTo>
                  <a:pt x="59" y="65"/>
                  <a:pt x="58" y="65"/>
                  <a:pt x="58" y="62"/>
                </a:cubicBezTo>
                <a:cubicBezTo>
                  <a:pt x="58" y="60"/>
                  <a:pt x="56" y="59"/>
                  <a:pt x="55" y="57"/>
                </a:cubicBezTo>
                <a:cubicBezTo>
                  <a:pt x="54" y="54"/>
                  <a:pt x="52" y="52"/>
                  <a:pt x="53" y="51"/>
                </a:cubicBezTo>
                <a:cubicBezTo>
                  <a:pt x="54" y="49"/>
                  <a:pt x="52" y="48"/>
                  <a:pt x="54" y="46"/>
                </a:cubicBezTo>
                <a:cubicBezTo>
                  <a:pt x="56" y="44"/>
                  <a:pt x="58" y="45"/>
                  <a:pt x="57" y="43"/>
                </a:cubicBezTo>
                <a:cubicBezTo>
                  <a:pt x="57" y="40"/>
                  <a:pt x="59" y="39"/>
                  <a:pt x="59" y="36"/>
                </a:cubicBezTo>
                <a:cubicBezTo>
                  <a:pt x="60" y="33"/>
                  <a:pt x="63" y="34"/>
                  <a:pt x="66" y="32"/>
                </a:cubicBezTo>
                <a:cubicBezTo>
                  <a:pt x="68" y="30"/>
                  <a:pt x="71" y="31"/>
                  <a:pt x="74" y="29"/>
                </a:cubicBezTo>
                <a:cubicBezTo>
                  <a:pt x="76" y="27"/>
                  <a:pt x="78" y="29"/>
                  <a:pt x="79" y="29"/>
                </a:cubicBezTo>
                <a:cubicBezTo>
                  <a:pt x="78" y="27"/>
                  <a:pt x="76" y="26"/>
                  <a:pt x="75" y="25"/>
                </a:cubicBezTo>
                <a:cubicBezTo>
                  <a:pt x="75" y="24"/>
                  <a:pt x="78" y="21"/>
                  <a:pt x="79" y="20"/>
                </a:cubicBezTo>
                <a:cubicBezTo>
                  <a:pt x="80" y="18"/>
                  <a:pt x="75" y="16"/>
                  <a:pt x="74" y="15"/>
                </a:cubicBezTo>
                <a:cubicBezTo>
                  <a:pt x="73" y="15"/>
                  <a:pt x="71" y="16"/>
                  <a:pt x="69" y="16"/>
                </a:cubicBezTo>
                <a:cubicBezTo>
                  <a:pt x="68" y="15"/>
                  <a:pt x="66" y="15"/>
                  <a:pt x="65" y="16"/>
                </a:cubicBezTo>
                <a:cubicBezTo>
                  <a:pt x="64" y="17"/>
                  <a:pt x="57" y="17"/>
                  <a:pt x="57" y="15"/>
                </a:cubicBezTo>
                <a:cubicBezTo>
                  <a:pt x="58" y="13"/>
                  <a:pt x="54" y="12"/>
                  <a:pt x="55" y="11"/>
                </a:cubicBezTo>
                <a:cubicBezTo>
                  <a:pt x="55" y="9"/>
                  <a:pt x="53" y="7"/>
                  <a:pt x="50" y="7"/>
                </a:cubicBezTo>
                <a:cubicBezTo>
                  <a:pt x="48" y="6"/>
                  <a:pt x="48" y="2"/>
                  <a:pt x="46" y="1"/>
                </a:cubicBezTo>
                <a:cubicBezTo>
                  <a:pt x="45" y="0"/>
                  <a:pt x="43" y="1"/>
                  <a:pt x="40" y="1"/>
                </a:cubicBezTo>
                <a:cubicBezTo>
                  <a:pt x="43" y="4"/>
                  <a:pt x="44" y="5"/>
                  <a:pt x="42" y="6"/>
                </a:cubicBezTo>
                <a:cubicBezTo>
                  <a:pt x="40" y="8"/>
                  <a:pt x="42" y="8"/>
                  <a:pt x="38" y="13"/>
                </a:cubicBezTo>
                <a:cubicBezTo>
                  <a:pt x="34" y="18"/>
                  <a:pt x="28" y="19"/>
                  <a:pt x="25" y="20"/>
                </a:cubicBezTo>
                <a:cubicBezTo>
                  <a:pt x="21" y="21"/>
                  <a:pt x="20" y="27"/>
                  <a:pt x="18" y="31"/>
                </a:cubicBezTo>
                <a:cubicBezTo>
                  <a:pt x="17" y="35"/>
                  <a:pt x="15" y="34"/>
                  <a:pt x="14" y="32"/>
                </a:cubicBezTo>
                <a:cubicBezTo>
                  <a:pt x="12" y="29"/>
                  <a:pt x="10" y="32"/>
                  <a:pt x="8" y="30"/>
                </a:cubicBezTo>
                <a:cubicBezTo>
                  <a:pt x="6" y="28"/>
                  <a:pt x="7" y="28"/>
                  <a:pt x="8" y="27"/>
                </a:cubicBezTo>
                <a:cubicBezTo>
                  <a:pt x="9" y="26"/>
                  <a:pt x="8" y="24"/>
                  <a:pt x="7" y="23"/>
                </a:cubicBezTo>
                <a:cubicBezTo>
                  <a:pt x="5" y="24"/>
                  <a:pt x="2" y="27"/>
                  <a:pt x="1" y="29"/>
                </a:cubicBezTo>
                <a:cubicBezTo>
                  <a:pt x="0" y="32"/>
                  <a:pt x="3" y="37"/>
                  <a:pt x="4" y="39"/>
                </a:cubicBezTo>
                <a:cubicBezTo>
                  <a:pt x="4" y="40"/>
                  <a:pt x="2" y="39"/>
                  <a:pt x="2" y="40"/>
                </a:cubicBezTo>
                <a:cubicBezTo>
                  <a:pt x="1" y="42"/>
                  <a:pt x="7" y="44"/>
                  <a:pt x="9" y="46"/>
                </a:cubicBezTo>
                <a:cubicBezTo>
                  <a:pt x="12" y="48"/>
                  <a:pt x="14" y="53"/>
                  <a:pt x="16" y="56"/>
                </a:cubicBezTo>
                <a:cubicBezTo>
                  <a:pt x="18" y="58"/>
                  <a:pt x="19" y="60"/>
                  <a:pt x="21" y="66"/>
                </a:cubicBezTo>
                <a:cubicBezTo>
                  <a:pt x="23" y="72"/>
                  <a:pt x="28" y="82"/>
                  <a:pt x="32" y="87"/>
                </a:cubicBezTo>
                <a:cubicBezTo>
                  <a:pt x="35" y="91"/>
                  <a:pt x="37" y="94"/>
                  <a:pt x="36" y="95"/>
                </a:cubicBezTo>
                <a:cubicBezTo>
                  <a:pt x="35" y="97"/>
                  <a:pt x="36" y="100"/>
                  <a:pt x="38" y="102"/>
                </a:cubicBezTo>
                <a:cubicBezTo>
                  <a:pt x="41" y="103"/>
                  <a:pt x="43" y="106"/>
                  <a:pt x="49" y="109"/>
                </a:cubicBezTo>
                <a:cubicBezTo>
                  <a:pt x="56" y="113"/>
                  <a:pt x="67" y="119"/>
                  <a:pt x="69" y="122"/>
                </a:cubicBezTo>
                <a:cubicBezTo>
                  <a:pt x="71" y="124"/>
                  <a:pt x="76" y="127"/>
                  <a:pt x="77" y="128"/>
                </a:cubicBezTo>
                <a:cubicBezTo>
                  <a:pt x="78" y="128"/>
                  <a:pt x="78" y="128"/>
                  <a:pt x="78" y="129"/>
                </a:cubicBezTo>
                <a:cubicBezTo>
                  <a:pt x="78" y="129"/>
                  <a:pt x="79" y="128"/>
                  <a:pt x="79" y="128"/>
                </a:cubicBezTo>
                <a:cubicBezTo>
                  <a:pt x="81" y="127"/>
                  <a:pt x="81" y="124"/>
                  <a:pt x="82" y="1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0"/>
          <p:cNvSpPr/>
          <p:nvPr/>
        </p:nvSpPr>
        <p:spPr bwMode="auto">
          <a:xfrm>
            <a:off x="2763317" y="2908748"/>
            <a:ext cx="273050" cy="227013"/>
          </a:xfrm>
          <a:custGeom>
            <a:avLst/>
            <a:gdLst>
              <a:gd name="T0" fmla="*/ 10 w 96"/>
              <a:gd name="T1" fmla="*/ 5 h 80"/>
              <a:gd name="T2" fmla="*/ 4 w 96"/>
              <a:gd name="T3" fmla="*/ 13 h 80"/>
              <a:gd name="T4" fmla="*/ 3 w 96"/>
              <a:gd name="T5" fmla="*/ 18 h 80"/>
              <a:gd name="T6" fmla="*/ 2 w 96"/>
              <a:gd name="T7" fmla="*/ 21 h 80"/>
              <a:gd name="T8" fmla="*/ 5 w 96"/>
              <a:gd name="T9" fmla="*/ 22 h 80"/>
              <a:gd name="T10" fmla="*/ 8 w 96"/>
              <a:gd name="T11" fmla="*/ 27 h 80"/>
              <a:gd name="T12" fmla="*/ 13 w 96"/>
              <a:gd name="T13" fmla="*/ 36 h 80"/>
              <a:gd name="T14" fmla="*/ 24 w 96"/>
              <a:gd name="T15" fmla="*/ 37 h 80"/>
              <a:gd name="T16" fmla="*/ 34 w 96"/>
              <a:gd name="T17" fmla="*/ 41 h 80"/>
              <a:gd name="T18" fmla="*/ 42 w 96"/>
              <a:gd name="T19" fmla="*/ 43 h 80"/>
              <a:gd name="T20" fmla="*/ 40 w 96"/>
              <a:gd name="T21" fmla="*/ 56 h 80"/>
              <a:gd name="T22" fmla="*/ 43 w 96"/>
              <a:gd name="T23" fmla="*/ 61 h 80"/>
              <a:gd name="T24" fmla="*/ 43 w 96"/>
              <a:gd name="T25" fmla="*/ 66 h 80"/>
              <a:gd name="T26" fmla="*/ 44 w 96"/>
              <a:gd name="T27" fmla="*/ 70 h 80"/>
              <a:gd name="T28" fmla="*/ 43 w 96"/>
              <a:gd name="T29" fmla="*/ 71 h 80"/>
              <a:gd name="T30" fmla="*/ 48 w 96"/>
              <a:gd name="T31" fmla="*/ 77 h 80"/>
              <a:gd name="T32" fmla="*/ 52 w 96"/>
              <a:gd name="T33" fmla="*/ 79 h 80"/>
              <a:gd name="T34" fmla="*/ 56 w 96"/>
              <a:gd name="T35" fmla="*/ 79 h 80"/>
              <a:gd name="T36" fmla="*/ 61 w 96"/>
              <a:gd name="T37" fmla="*/ 76 h 80"/>
              <a:gd name="T38" fmla="*/ 66 w 96"/>
              <a:gd name="T39" fmla="*/ 74 h 80"/>
              <a:gd name="T40" fmla="*/ 69 w 96"/>
              <a:gd name="T41" fmla="*/ 70 h 80"/>
              <a:gd name="T42" fmla="*/ 70 w 96"/>
              <a:gd name="T43" fmla="*/ 67 h 80"/>
              <a:gd name="T44" fmla="*/ 67 w 96"/>
              <a:gd name="T45" fmla="*/ 66 h 80"/>
              <a:gd name="T46" fmla="*/ 65 w 96"/>
              <a:gd name="T47" fmla="*/ 62 h 80"/>
              <a:gd name="T48" fmla="*/ 62 w 96"/>
              <a:gd name="T49" fmla="*/ 57 h 80"/>
              <a:gd name="T50" fmla="*/ 67 w 96"/>
              <a:gd name="T51" fmla="*/ 56 h 80"/>
              <a:gd name="T52" fmla="*/ 73 w 96"/>
              <a:gd name="T53" fmla="*/ 58 h 80"/>
              <a:gd name="T54" fmla="*/ 75 w 96"/>
              <a:gd name="T55" fmla="*/ 58 h 80"/>
              <a:gd name="T56" fmla="*/ 80 w 96"/>
              <a:gd name="T57" fmla="*/ 56 h 80"/>
              <a:gd name="T58" fmla="*/ 89 w 96"/>
              <a:gd name="T59" fmla="*/ 52 h 80"/>
              <a:gd name="T60" fmla="*/ 91 w 96"/>
              <a:gd name="T61" fmla="*/ 50 h 80"/>
              <a:gd name="T62" fmla="*/ 86 w 96"/>
              <a:gd name="T63" fmla="*/ 44 h 80"/>
              <a:gd name="T64" fmla="*/ 87 w 96"/>
              <a:gd name="T65" fmla="*/ 41 h 80"/>
              <a:gd name="T66" fmla="*/ 90 w 96"/>
              <a:gd name="T67" fmla="*/ 37 h 80"/>
              <a:gd name="T68" fmla="*/ 91 w 96"/>
              <a:gd name="T69" fmla="*/ 34 h 80"/>
              <a:gd name="T70" fmla="*/ 93 w 96"/>
              <a:gd name="T71" fmla="*/ 29 h 80"/>
              <a:gd name="T72" fmla="*/ 96 w 96"/>
              <a:gd name="T73" fmla="*/ 26 h 80"/>
              <a:gd name="T74" fmla="*/ 86 w 96"/>
              <a:gd name="T75" fmla="*/ 25 h 80"/>
              <a:gd name="T76" fmla="*/ 88 w 96"/>
              <a:gd name="T77" fmla="*/ 19 h 80"/>
              <a:gd name="T78" fmla="*/ 78 w 96"/>
              <a:gd name="T79" fmla="*/ 15 h 80"/>
              <a:gd name="T80" fmla="*/ 78 w 96"/>
              <a:gd name="T81" fmla="*/ 11 h 80"/>
              <a:gd name="T82" fmla="*/ 73 w 96"/>
              <a:gd name="T83" fmla="*/ 10 h 80"/>
              <a:gd name="T84" fmla="*/ 59 w 96"/>
              <a:gd name="T85" fmla="*/ 14 h 80"/>
              <a:gd name="T86" fmla="*/ 46 w 96"/>
              <a:gd name="T87" fmla="*/ 11 h 80"/>
              <a:gd name="T88" fmla="*/ 37 w 96"/>
              <a:gd name="T89" fmla="*/ 9 h 80"/>
              <a:gd name="T90" fmla="*/ 32 w 96"/>
              <a:gd name="T91" fmla="*/ 4 h 80"/>
              <a:gd name="T92" fmla="*/ 26 w 96"/>
              <a:gd name="T93" fmla="*/ 0 h 80"/>
              <a:gd name="T94" fmla="*/ 24 w 96"/>
              <a:gd name="T95" fmla="*/ 4 h 80"/>
              <a:gd name="T96" fmla="*/ 15 w 96"/>
              <a:gd name="T97" fmla="*/ 10 h 80"/>
              <a:gd name="T98" fmla="*/ 17 w 96"/>
              <a:gd name="T99" fmla="*/ 20 h 80"/>
              <a:gd name="T100" fmla="*/ 10 w 96"/>
              <a:gd name="T101" fmla="*/ 17 h 80"/>
              <a:gd name="T102" fmla="*/ 13 w 96"/>
              <a:gd name="T103" fmla="*/ 8 h 80"/>
              <a:gd name="T104" fmla="*/ 12 w 96"/>
              <a:gd name="T105" fmla="*/ 4 h 80"/>
              <a:gd name="T106" fmla="*/ 10 w 96"/>
              <a:gd name="T10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80">
                <a:moveTo>
                  <a:pt x="10" y="5"/>
                </a:moveTo>
                <a:cubicBezTo>
                  <a:pt x="8" y="8"/>
                  <a:pt x="4" y="10"/>
                  <a:pt x="4" y="13"/>
                </a:cubicBezTo>
                <a:cubicBezTo>
                  <a:pt x="4" y="15"/>
                  <a:pt x="4" y="16"/>
                  <a:pt x="3" y="18"/>
                </a:cubicBezTo>
                <a:cubicBezTo>
                  <a:pt x="2" y="19"/>
                  <a:pt x="0" y="21"/>
                  <a:pt x="2" y="21"/>
                </a:cubicBezTo>
                <a:cubicBezTo>
                  <a:pt x="3" y="21"/>
                  <a:pt x="5" y="21"/>
                  <a:pt x="5" y="22"/>
                </a:cubicBezTo>
                <a:cubicBezTo>
                  <a:pt x="5" y="24"/>
                  <a:pt x="8" y="24"/>
                  <a:pt x="8" y="27"/>
                </a:cubicBezTo>
                <a:cubicBezTo>
                  <a:pt x="8" y="29"/>
                  <a:pt x="7" y="36"/>
                  <a:pt x="13" y="36"/>
                </a:cubicBezTo>
                <a:cubicBezTo>
                  <a:pt x="19" y="36"/>
                  <a:pt x="22" y="34"/>
                  <a:pt x="24" y="37"/>
                </a:cubicBezTo>
                <a:cubicBezTo>
                  <a:pt x="27" y="40"/>
                  <a:pt x="30" y="42"/>
                  <a:pt x="34" y="41"/>
                </a:cubicBezTo>
                <a:cubicBezTo>
                  <a:pt x="38" y="41"/>
                  <a:pt x="44" y="40"/>
                  <a:pt x="42" y="43"/>
                </a:cubicBezTo>
                <a:cubicBezTo>
                  <a:pt x="40" y="47"/>
                  <a:pt x="39" y="54"/>
                  <a:pt x="40" y="56"/>
                </a:cubicBezTo>
                <a:cubicBezTo>
                  <a:pt x="42" y="58"/>
                  <a:pt x="45" y="60"/>
                  <a:pt x="43" y="61"/>
                </a:cubicBezTo>
                <a:cubicBezTo>
                  <a:pt x="42" y="63"/>
                  <a:pt x="41" y="65"/>
                  <a:pt x="43" y="66"/>
                </a:cubicBezTo>
                <a:cubicBezTo>
                  <a:pt x="45" y="68"/>
                  <a:pt x="44" y="70"/>
                  <a:pt x="44" y="70"/>
                </a:cubicBezTo>
                <a:cubicBezTo>
                  <a:pt x="44" y="70"/>
                  <a:pt x="44" y="70"/>
                  <a:pt x="43" y="71"/>
                </a:cubicBezTo>
                <a:cubicBezTo>
                  <a:pt x="46" y="73"/>
                  <a:pt x="47" y="76"/>
                  <a:pt x="48" y="77"/>
                </a:cubicBezTo>
                <a:cubicBezTo>
                  <a:pt x="50" y="79"/>
                  <a:pt x="51" y="80"/>
                  <a:pt x="52" y="79"/>
                </a:cubicBezTo>
                <a:cubicBezTo>
                  <a:pt x="54" y="78"/>
                  <a:pt x="55" y="78"/>
                  <a:pt x="56" y="79"/>
                </a:cubicBezTo>
                <a:cubicBezTo>
                  <a:pt x="57" y="79"/>
                  <a:pt x="59" y="78"/>
                  <a:pt x="61" y="76"/>
                </a:cubicBezTo>
                <a:cubicBezTo>
                  <a:pt x="63" y="74"/>
                  <a:pt x="65" y="76"/>
                  <a:pt x="66" y="74"/>
                </a:cubicBezTo>
                <a:cubicBezTo>
                  <a:pt x="66" y="72"/>
                  <a:pt x="67" y="70"/>
                  <a:pt x="69" y="70"/>
                </a:cubicBezTo>
                <a:cubicBezTo>
                  <a:pt x="72" y="70"/>
                  <a:pt x="72" y="67"/>
                  <a:pt x="70" y="67"/>
                </a:cubicBezTo>
                <a:cubicBezTo>
                  <a:pt x="69" y="67"/>
                  <a:pt x="67" y="69"/>
                  <a:pt x="67" y="66"/>
                </a:cubicBezTo>
                <a:cubicBezTo>
                  <a:pt x="67" y="64"/>
                  <a:pt x="65" y="64"/>
                  <a:pt x="65" y="62"/>
                </a:cubicBezTo>
                <a:cubicBezTo>
                  <a:pt x="65" y="60"/>
                  <a:pt x="65" y="58"/>
                  <a:pt x="62" y="57"/>
                </a:cubicBezTo>
                <a:cubicBezTo>
                  <a:pt x="60" y="55"/>
                  <a:pt x="66" y="55"/>
                  <a:pt x="67" y="56"/>
                </a:cubicBezTo>
                <a:cubicBezTo>
                  <a:pt x="68" y="57"/>
                  <a:pt x="72" y="56"/>
                  <a:pt x="73" y="58"/>
                </a:cubicBezTo>
                <a:cubicBezTo>
                  <a:pt x="73" y="60"/>
                  <a:pt x="75" y="61"/>
                  <a:pt x="75" y="58"/>
                </a:cubicBezTo>
                <a:cubicBezTo>
                  <a:pt x="75" y="56"/>
                  <a:pt x="78" y="55"/>
                  <a:pt x="80" y="56"/>
                </a:cubicBezTo>
                <a:cubicBezTo>
                  <a:pt x="82" y="56"/>
                  <a:pt x="87" y="53"/>
                  <a:pt x="89" y="52"/>
                </a:cubicBezTo>
                <a:cubicBezTo>
                  <a:pt x="90" y="52"/>
                  <a:pt x="90" y="51"/>
                  <a:pt x="91" y="50"/>
                </a:cubicBezTo>
                <a:cubicBezTo>
                  <a:pt x="89" y="48"/>
                  <a:pt x="87" y="45"/>
                  <a:pt x="86" y="44"/>
                </a:cubicBezTo>
                <a:cubicBezTo>
                  <a:pt x="85" y="43"/>
                  <a:pt x="87" y="42"/>
                  <a:pt x="87" y="41"/>
                </a:cubicBezTo>
                <a:cubicBezTo>
                  <a:pt x="86" y="39"/>
                  <a:pt x="87" y="38"/>
                  <a:pt x="90" y="37"/>
                </a:cubicBezTo>
                <a:cubicBezTo>
                  <a:pt x="93" y="37"/>
                  <a:pt x="93" y="35"/>
                  <a:pt x="91" y="34"/>
                </a:cubicBezTo>
                <a:cubicBezTo>
                  <a:pt x="89" y="33"/>
                  <a:pt x="92" y="30"/>
                  <a:pt x="93" y="29"/>
                </a:cubicBezTo>
                <a:cubicBezTo>
                  <a:pt x="94" y="29"/>
                  <a:pt x="95" y="27"/>
                  <a:pt x="96" y="26"/>
                </a:cubicBezTo>
                <a:cubicBezTo>
                  <a:pt x="93" y="24"/>
                  <a:pt x="88" y="24"/>
                  <a:pt x="86" y="25"/>
                </a:cubicBezTo>
                <a:cubicBezTo>
                  <a:pt x="83" y="25"/>
                  <a:pt x="88" y="22"/>
                  <a:pt x="88" y="19"/>
                </a:cubicBezTo>
                <a:cubicBezTo>
                  <a:pt x="88" y="16"/>
                  <a:pt x="80" y="16"/>
                  <a:pt x="78" y="15"/>
                </a:cubicBezTo>
                <a:cubicBezTo>
                  <a:pt x="75" y="15"/>
                  <a:pt x="75" y="11"/>
                  <a:pt x="78" y="11"/>
                </a:cubicBezTo>
                <a:cubicBezTo>
                  <a:pt x="82" y="11"/>
                  <a:pt x="77" y="9"/>
                  <a:pt x="73" y="10"/>
                </a:cubicBezTo>
                <a:cubicBezTo>
                  <a:pt x="69" y="10"/>
                  <a:pt x="63" y="13"/>
                  <a:pt x="59" y="14"/>
                </a:cubicBezTo>
                <a:cubicBezTo>
                  <a:pt x="56" y="16"/>
                  <a:pt x="50" y="9"/>
                  <a:pt x="46" y="11"/>
                </a:cubicBezTo>
                <a:cubicBezTo>
                  <a:pt x="43" y="12"/>
                  <a:pt x="37" y="12"/>
                  <a:pt x="37" y="9"/>
                </a:cubicBezTo>
                <a:cubicBezTo>
                  <a:pt x="38" y="6"/>
                  <a:pt x="36" y="3"/>
                  <a:pt x="32" y="4"/>
                </a:cubicBezTo>
                <a:cubicBezTo>
                  <a:pt x="28" y="4"/>
                  <a:pt x="29" y="0"/>
                  <a:pt x="26" y="0"/>
                </a:cubicBezTo>
                <a:cubicBezTo>
                  <a:pt x="23" y="0"/>
                  <a:pt x="26" y="3"/>
                  <a:pt x="24" y="4"/>
                </a:cubicBezTo>
                <a:cubicBezTo>
                  <a:pt x="22" y="5"/>
                  <a:pt x="15" y="7"/>
                  <a:pt x="15" y="10"/>
                </a:cubicBezTo>
                <a:cubicBezTo>
                  <a:pt x="15" y="12"/>
                  <a:pt x="19" y="17"/>
                  <a:pt x="17" y="20"/>
                </a:cubicBezTo>
                <a:cubicBezTo>
                  <a:pt x="16" y="22"/>
                  <a:pt x="11" y="20"/>
                  <a:pt x="10" y="17"/>
                </a:cubicBezTo>
                <a:cubicBezTo>
                  <a:pt x="9" y="14"/>
                  <a:pt x="14" y="10"/>
                  <a:pt x="13" y="8"/>
                </a:cubicBezTo>
                <a:cubicBezTo>
                  <a:pt x="12" y="7"/>
                  <a:pt x="12" y="5"/>
                  <a:pt x="12" y="4"/>
                </a:cubicBezTo>
                <a:cubicBezTo>
                  <a:pt x="11" y="4"/>
                  <a:pt x="10" y="4"/>
                  <a:pt x="10" y="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1"/>
          <p:cNvSpPr/>
          <p:nvPr/>
        </p:nvSpPr>
        <p:spPr bwMode="auto">
          <a:xfrm>
            <a:off x="3068117" y="3024635"/>
            <a:ext cx="85725" cy="88900"/>
          </a:xfrm>
          <a:custGeom>
            <a:avLst/>
            <a:gdLst>
              <a:gd name="T0" fmla="*/ 7 w 30"/>
              <a:gd name="T1" fmla="*/ 6 h 31"/>
              <a:gd name="T2" fmla="*/ 4 w 30"/>
              <a:gd name="T3" fmla="*/ 9 h 31"/>
              <a:gd name="T4" fmla="*/ 2 w 30"/>
              <a:gd name="T5" fmla="*/ 15 h 31"/>
              <a:gd name="T6" fmla="*/ 7 w 30"/>
              <a:gd name="T7" fmla="*/ 23 h 31"/>
              <a:gd name="T8" fmla="*/ 11 w 30"/>
              <a:gd name="T9" fmla="*/ 30 h 31"/>
              <a:gd name="T10" fmla="*/ 15 w 30"/>
              <a:gd name="T11" fmla="*/ 30 h 31"/>
              <a:gd name="T12" fmla="*/ 18 w 30"/>
              <a:gd name="T13" fmla="*/ 26 h 31"/>
              <a:gd name="T14" fmla="*/ 25 w 30"/>
              <a:gd name="T15" fmla="*/ 26 h 31"/>
              <a:gd name="T16" fmla="*/ 26 w 30"/>
              <a:gd name="T17" fmla="*/ 27 h 31"/>
              <a:gd name="T18" fmla="*/ 28 w 30"/>
              <a:gd name="T19" fmla="*/ 24 h 31"/>
              <a:gd name="T20" fmla="*/ 27 w 30"/>
              <a:gd name="T21" fmla="*/ 15 h 31"/>
              <a:gd name="T22" fmla="*/ 28 w 30"/>
              <a:gd name="T23" fmla="*/ 7 h 31"/>
              <a:gd name="T24" fmla="*/ 30 w 30"/>
              <a:gd name="T25" fmla="*/ 3 h 31"/>
              <a:gd name="T26" fmla="*/ 23 w 30"/>
              <a:gd name="T27" fmla="*/ 2 h 31"/>
              <a:gd name="T28" fmla="*/ 14 w 30"/>
              <a:gd name="T29" fmla="*/ 2 h 31"/>
              <a:gd name="T30" fmla="*/ 9 w 30"/>
              <a:gd name="T31" fmla="*/ 2 h 31"/>
              <a:gd name="T32" fmla="*/ 8 w 30"/>
              <a:gd name="T33" fmla="*/ 2 h 31"/>
              <a:gd name="T34" fmla="*/ 7 w 30"/>
              <a:gd name="T3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1">
                <a:moveTo>
                  <a:pt x="7" y="6"/>
                </a:moveTo>
                <a:cubicBezTo>
                  <a:pt x="8" y="8"/>
                  <a:pt x="6" y="9"/>
                  <a:pt x="4" y="9"/>
                </a:cubicBezTo>
                <a:cubicBezTo>
                  <a:pt x="2" y="10"/>
                  <a:pt x="3" y="14"/>
                  <a:pt x="2" y="15"/>
                </a:cubicBezTo>
                <a:cubicBezTo>
                  <a:pt x="0" y="17"/>
                  <a:pt x="6" y="20"/>
                  <a:pt x="7" y="23"/>
                </a:cubicBezTo>
                <a:cubicBezTo>
                  <a:pt x="8" y="24"/>
                  <a:pt x="10" y="28"/>
                  <a:pt x="11" y="30"/>
                </a:cubicBezTo>
                <a:cubicBezTo>
                  <a:pt x="13" y="31"/>
                  <a:pt x="14" y="31"/>
                  <a:pt x="15" y="30"/>
                </a:cubicBezTo>
                <a:cubicBezTo>
                  <a:pt x="17" y="29"/>
                  <a:pt x="15" y="26"/>
                  <a:pt x="18" y="26"/>
                </a:cubicBezTo>
                <a:cubicBezTo>
                  <a:pt x="20" y="26"/>
                  <a:pt x="24" y="25"/>
                  <a:pt x="25" y="26"/>
                </a:cubicBezTo>
                <a:cubicBezTo>
                  <a:pt x="25" y="27"/>
                  <a:pt x="26" y="27"/>
                  <a:pt x="26" y="27"/>
                </a:cubicBezTo>
                <a:cubicBezTo>
                  <a:pt x="27" y="26"/>
                  <a:pt x="28" y="25"/>
                  <a:pt x="28" y="24"/>
                </a:cubicBezTo>
                <a:cubicBezTo>
                  <a:pt x="28" y="23"/>
                  <a:pt x="28" y="18"/>
                  <a:pt x="27" y="15"/>
                </a:cubicBezTo>
                <a:cubicBezTo>
                  <a:pt x="26" y="12"/>
                  <a:pt x="27" y="8"/>
                  <a:pt x="28" y="7"/>
                </a:cubicBezTo>
                <a:cubicBezTo>
                  <a:pt x="29" y="6"/>
                  <a:pt x="29" y="5"/>
                  <a:pt x="30" y="3"/>
                </a:cubicBezTo>
                <a:cubicBezTo>
                  <a:pt x="27" y="2"/>
                  <a:pt x="25" y="1"/>
                  <a:pt x="23" y="2"/>
                </a:cubicBezTo>
                <a:cubicBezTo>
                  <a:pt x="19" y="2"/>
                  <a:pt x="15" y="4"/>
                  <a:pt x="14" y="2"/>
                </a:cubicBezTo>
                <a:cubicBezTo>
                  <a:pt x="13" y="0"/>
                  <a:pt x="11" y="0"/>
                  <a:pt x="9" y="2"/>
                </a:cubicBezTo>
                <a:cubicBezTo>
                  <a:pt x="9" y="2"/>
                  <a:pt x="8" y="2"/>
                  <a:pt x="8" y="2"/>
                </a:cubicBezTo>
                <a:cubicBezTo>
                  <a:pt x="8" y="4"/>
                  <a:pt x="7" y="5"/>
                  <a:pt x="7"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2"/>
          <p:cNvSpPr/>
          <p:nvPr/>
        </p:nvSpPr>
        <p:spPr bwMode="auto">
          <a:xfrm>
            <a:off x="3004617" y="2981773"/>
            <a:ext cx="95250" cy="142875"/>
          </a:xfrm>
          <a:custGeom>
            <a:avLst/>
            <a:gdLst>
              <a:gd name="T0" fmla="*/ 8 w 33"/>
              <a:gd name="T1" fmla="*/ 3 h 50"/>
              <a:gd name="T2" fmla="*/ 6 w 33"/>
              <a:gd name="T3" fmla="*/ 8 h 50"/>
              <a:gd name="T4" fmla="*/ 5 w 33"/>
              <a:gd name="T5" fmla="*/ 11 h 50"/>
              <a:gd name="T6" fmla="*/ 2 w 33"/>
              <a:gd name="T7" fmla="*/ 15 h 50"/>
              <a:gd name="T8" fmla="*/ 1 w 33"/>
              <a:gd name="T9" fmla="*/ 18 h 50"/>
              <a:gd name="T10" fmla="*/ 6 w 33"/>
              <a:gd name="T11" fmla="*/ 24 h 50"/>
              <a:gd name="T12" fmla="*/ 8 w 33"/>
              <a:gd name="T13" fmla="*/ 22 h 50"/>
              <a:gd name="T14" fmla="*/ 11 w 33"/>
              <a:gd name="T15" fmla="*/ 28 h 50"/>
              <a:gd name="T16" fmla="*/ 12 w 33"/>
              <a:gd name="T17" fmla="*/ 34 h 50"/>
              <a:gd name="T18" fmla="*/ 13 w 33"/>
              <a:gd name="T19" fmla="*/ 46 h 50"/>
              <a:gd name="T20" fmla="*/ 20 w 33"/>
              <a:gd name="T21" fmla="*/ 49 h 50"/>
              <a:gd name="T22" fmla="*/ 25 w 33"/>
              <a:gd name="T23" fmla="*/ 47 h 50"/>
              <a:gd name="T24" fmla="*/ 28 w 33"/>
              <a:gd name="T25" fmla="*/ 45 h 50"/>
              <a:gd name="T26" fmla="*/ 33 w 33"/>
              <a:gd name="T27" fmla="*/ 45 h 50"/>
              <a:gd name="T28" fmla="*/ 29 w 33"/>
              <a:gd name="T29" fmla="*/ 38 h 50"/>
              <a:gd name="T30" fmla="*/ 24 w 33"/>
              <a:gd name="T31" fmla="*/ 30 h 50"/>
              <a:gd name="T32" fmla="*/ 26 w 33"/>
              <a:gd name="T33" fmla="*/ 24 h 50"/>
              <a:gd name="T34" fmla="*/ 29 w 33"/>
              <a:gd name="T35" fmla="*/ 21 h 50"/>
              <a:gd name="T36" fmla="*/ 30 w 33"/>
              <a:gd name="T37" fmla="*/ 17 h 50"/>
              <a:gd name="T38" fmla="*/ 24 w 33"/>
              <a:gd name="T39" fmla="*/ 11 h 50"/>
              <a:gd name="T40" fmla="*/ 20 w 33"/>
              <a:gd name="T41" fmla="*/ 7 h 50"/>
              <a:gd name="T42" fmla="*/ 13 w 33"/>
              <a:gd name="T43" fmla="*/ 1 h 50"/>
              <a:gd name="T44" fmla="*/ 11 w 33"/>
              <a:gd name="T45" fmla="*/ 0 h 50"/>
              <a:gd name="T46" fmla="*/ 8 w 33"/>
              <a:gd name="T47"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 h="50">
                <a:moveTo>
                  <a:pt x="8" y="3"/>
                </a:moveTo>
                <a:cubicBezTo>
                  <a:pt x="7" y="4"/>
                  <a:pt x="4" y="7"/>
                  <a:pt x="6" y="8"/>
                </a:cubicBezTo>
                <a:cubicBezTo>
                  <a:pt x="8" y="9"/>
                  <a:pt x="8" y="11"/>
                  <a:pt x="5" y="11"/>
                </a:cubicBezTo>
                <a:cubicBezTo>
                  <a:pt x="2" y="12"/>
                  <a:pt x="1" y="13"/>
                  <a:pt x="2" y="15"/>
                </a:cubicBezTo>
                <a:cubicBezTo>
                  <a:pt x="2" y="16"/>
                  <a:pt x="0" y="17"/>
                  <a:pt x="1" y="18"/>
                </a:cubicBezTo>
                <a:cubicBezTo>
                  <a:pt x="2" y="19"/>
                  <a:pt x="4" y="22"/>
                  <a:pt x="6" y="24"/>
                </a:cubicBezTo>
                <a:cubicBezTo>
                  <a:pt x="6" y="23"/>
                  <a:pt x="7" y="22"/>
                  <a:pt x="8" y="22"/>
                </a:cubicBezTo>
                <a:cubicBezTo>
                  <a:pt x="11" y="23"/>
                  <a:pt x="9" y="27"/>
                  <a:pt x="11" y="28"/>
                </a:cubicBezTo>
                <a:cubicBezTo>
                  <a:pt x="13" y="29"/>
                  <a:pt x="13" y="33"/>
                  <a:pt x="12" y="34"/>
                </a:cubicBezTo>
                <a:cubicBezTo>
                  <a:pt x="10" y="35"/>
                  <a:pt x="9" y="42"/>
                  <a:pt x="13" y="46"/>
                </a:cubicBezTo>
                <a:cubicBezTo>
                  <a:pt x="17" y="50"/>
                  <a:pt x="20" y="50"/>
                  <a:pt x="20" y="49"/>
                </a:cubicBezTo>
                <a:cubicBezTo>
                  <a:pt x="21" y="48"/>
                  <a:pt x="24" y="49"/>
                  <a:pt x="25" y="47"/>
                </a:cubicBezTo>
                <a:cubicBezTo>
                  <a:pt x="26" y="45"/>
                  <a:pt x="27" y="47"/>
                  <a:pt x="28" y="45"/>
                </a:cubicBezTo>
                <a:cubicBezTo>
                  <a:pt x="29" y="44"/>
                  <a:pt x="31" y="45"/>
                  <a:pt x="33" y="45"/>
                </a:cubicBezTo>
                <a:cubicBezTo>
                  <a:pt x="32" y="43"/>
                  <a:pt x="30" y="39"/>
                  <a:pt x="29" y="38"/>
                </a:cubicBezTo>
                <a:cubicBezTo>
                  <a:pt x="28" y="35"/>
                  <a:pt x="22" y="32"/>
                  <a:pt x="24" y="30"/>
                </a:cubicBezTo>
                <a:cubicBezTo>
                  <a:pt x="25" y="29"/>
                  <a:pt x="24" y="25"/>
                  <a:pt x="26" y="24"/>
                </a:cubicBezTo>
                <a:cubicBezTo>
                  <a:pt x="28" y="24"/>
                  <a:pt x="30" y="23"/>
                  <a:pt x="29" y="21"/>
                </a:cubicBezTo>
                <a:cubicBezTo>
                  <a:pt x="29" y="20"/>
                  <a:pt x="30" y="19"/>
                  <a:pt x="30" y="17"/>
                </a:cubicBezTo>
                <a:cubicBezTo>
                  <a:pt x="28" y="17"/>
                  <a:pt x="25" y="11"/>
                  <a:pt x="24" y="11"/>
                </a:cubicBezTo>
                <a:cubicBezTo>
                  <a:pt x="22" y="11"/>
                  <a:pt x="20" y="10"/>
                  <a:pt x="20" y="7"/>
                </a:cubicBezTo>
                <a:cubicBezTo>
                  <a:pt x="21" y="4"/>
                  <a:pt x="16" y="4"/>
                  <a:pt x="13" y="1"/>
                </a:cubicBezTo>
                <a:cubicBezTo>
                  <a:pt x="13" y="0"/>
                  <a:pt x="12" y="0"/>
                  <a:pt x="11" y="0"/>
                </a:cubicBezTo>
                <a:cubicBezTo>
                  <a:pt x="10" y="1"/>
                  <a:pt x="9" y="3"/>
                  <a:pt x="8"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3"/>
          <p:cNvSpPr/>
          <p:nvPr/>
        </p:nvSpPr>
        <p:spPr bwMode="auto">
          <a:xfrm>
            <a:off x="3141142" y="3032573"/>
            <a:ext cx="60325" cy="77788"/>
          </a:xfrm>
          <a:custGeom>
            <a:avLst/>
            <a:gdLst>
              <a:gd name="T0" fmla="*/ 1 w 21"/>
              <a:gd name="T1" fmla="*/ 12 h 27"/>
              <a:gd name="T2" fmla="*/ 2 w 21"/>
              <a:gd name="T3" fmla="*/ 21 h 27"/>
              <a:gd name="T4" fmla="*/ 0 w 21"/>
              <a:gd name="T5" fmla="*/ 24 h 27"/>
              <a:gd name="T6" fmla="*/ 6 w 21"/>
              <a:gd name="T7" fmla="*/ 25 h 27"/>
              <a:gd name="T8" fmla="*/ 13 w 21"/>
              <a:gd name="T9" fmla="*/ 22 h 27"/>
              <a:gd name="T10" fmla="*/ 21 w 21"/>
              <a:gd name="T11" fmla="*/ 11 h 27"/>
              <a:gd name="T12" fmla="*/ 21 w 21"/>
              <a:gd name="T13" fmla="*/ 11 h 27"/>
              <a:gd name="T14" fmla="*/ 10 w 21"/>
              <a:gd name="T15" fmla="*/ 2 h 27"/>
              <a:gd name="T16" fmla="*/ 4 w 21"/>
              <a:gd name="T17" fmla="*/ 0 h 27"/>
              <a:gd name="T18" fmla="*/ 2 w 21"/>
              <a:gd name="T19" fmla="*/ 4 h 27"/>
              <a:gd name="T20" fmla="*/ 1 w 21"/>
              <a:gd name="T2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7">
                <a:moveTo>
                  <a:pt x="1" y="12"/>
                </a:moveTo>
                <a:cubicBezTo>
                  <a:pt x="2" y="15"/>
                  <a:pt x="2" y="20"/>
                  <a:pt x="2" y="21"/>
                </a:cubicBezTo>
                <a:cubicBezTo>
                  <a:pt x="2" y="22"/>
                  <a:pt x="1" y="23"/>
                  <a:pt x="0" y="24"/>
                </a:cubicBezTo>
                <a:cubicBezTo>
                  <a:pt x="1" y="26"/>
                  <a:pt x="3" y="26"/>
                  <a:pt x="6" y="25"/>
                </a:cubicBezTo>
                <a:cubicBezTo>
                  <a:pt x="10" y="24"/>
                  <a:pt x="12" y="27"/>
                  <a:pt x="13" y="22"/>
                </a:cubicBezTo>
                <a:cubicBezTo>
                  <a:pt x="14" y="19"/>
                  <a:pt x="18" y="14"/>
                  <a:pt x="21" y="11"/>
                </a:cubicBezTo>
                <a:cubicBezTo>
                  <a:pt x="21" y="11"/>
                  <a:pt x="21" y="11"/>
                  <a:pt x="21" y="11"/>
                </a:cubicBezTo>
                <a:cubicBezTo>
                  <a:pt x="18" y="10"/>
                  <a:pt x="14" y="3"/>
                  <a:pt x="10" y="2"/>
                </a:cubicBezTo>
                <a:cubicBezTo>
                  <a:pt x="8" y="2"/>
                  <a:pt x="6" y="1"/>
                  <a:pt x="4" y="0"/>
                </a:cubicBezTo>
                <a:cubicBezTo>
                  <a:pt x="3" y="2"/>
                  <a:pt x="3" y="3"/>
                  <a:pt x="2" y="4"/>
                </a:cubicBezTo>
                <a:cubicBezTo>
                  <a:pt x="1" y="5"/>
                  <a:pt x="0" y="9"/>
                  <a:pt x="1"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24"/>
          <p:cNvSpPr/>
          <p:nvPr/>
        </p:nvSpPr>
        <p:spPr bwMode="auto">
          <a:xfrm>
            <a:off x="2544242" y="2673798"/>
            <a:ext cx="207963" cy="74613"/>
          </a:xfrm>
          <a:custGeom>
            <a:avLst/>
            <a:gdLst>
              <a:gd name="T0" fmla="*/ 59 w 73"/>
              <a:gd name="T1" fmla="*/ 17 h 26"/>
              <a:gd name="T2" fmla="*/ 26 w 73"/>
              <a:gd name="T3" fmla="*/ 3 h 26"/>
              <a:gd name="T4" fmla="*/ 1 w 73"/>
              <a:gd name="T5" fmla="*/ 12 h 26"/>
              <a:gd name="T6" fmla="*/ 13 w 73"/>
              <a:gd name="T7" fmla="*/ 6 h 26"/>
              <a:gd name="T8" fmla="*/ 20 w 73"/>
              <a:gd name="T9" fmla="*/ 9 h 26"/>
              <a:gd name="T10" fmla="*/ 31 w 73"/>
              <a:gd name="T11" fmla="*/ 12 h 26"/>
              <a:gd name="T12" fmla="*/ 46 w 73"/>
              <a:gd name="T13" fmla="*/ 19 h 26"/>
              <a:gd name="T14" fmla="*/ 49 w 73"/>
              <a:gd name="T15" fmla="*/ 25 h 26"/>
              <a:gd name="T16" fmla="*/ 72 w 73"/>
              <a:gd name="T17" fmla="*/ 24 h 26"/>
              <a:gd name="T18" fmla="*/ 59 w 73"/>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26">
                <a:moveTo>
                  <a:pt x="59" y="17"/>
                </a:moveTo>
                <a:cubicBezTo>
                  <a:pt x="54" y="17"/>
                  <a:pt x="39" y="6"/>
                  <a:pt x="26" y="3"/>
                </a:cubicBezTo>
                <a:cubicBezTo>
                  <a:pt x="12" y="0"/>
                  <a:pt x="0" y="10"/>
                  <a:pt x="1" y="12"/>
                </a:cubicBezTo>
                <a:cubicBezTo>
                  <a:pt x="3" y="14"/>
                  <a:pt x="10" y="9"/>
                  <a:pt x="13" y="6"/>
                </a:cubicBezTo>
                <a:cubicBezTo>
                  <a:pt x="16" y="4"/>
                  <a:pt x="19" y="7"/>
                  <a:pt x="20" y="9"/>
                </a:cubicBezTo>
                <a:cubicBezTo>
                  <a:pt x="20" y="11"/>
                  <a:pt x="24" y="11"/>
                  <a:pt x="31" y="12"/>
                </a:cubicBezTo>
                <a:cubicBezTo>
                  <a:pt x="38" y="12"/>
                  <a:pt x="39" y="18"/>
                  <a:pt x="46" y="19"/>
                </a:cubicBezTo>
                <a:cubicBezTo>
                  <a:pt x="53" y="21"/>
                  <a:pt x="46" y="24"/>
                  <a:pt x="49" y="25"/>
                </a:cubicBezTo>
                <a:cubicBezTo>
                  <a:pt x="53" y="26"/>
                  <a:pt x="70" y="26"/>
                  <a:pt x="72" y="24"/>
                </a:cubicBezTo>
                <a:cubicBezTo>
                  <a:pt x="73" y="23"/>
                  <a:pt x="63" y="17"/>
                  <a:pt x="59"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25"/>
          <p:cNvSpPr/>
          <p:nvPr/>
        </p:nvSpPr>
        <p:spPr bwMode="auto">
          <a:xfrm>
            <a:off x="2663305" y="2773810"/>
            <a:ext cx="49213" cy="23813"/>
          </a:xfrm>
          <a:custGeom>
            <a:avLst/>
            <a:gdLst>
              <a:gd name="T0" fmla="*/ 1 w 17"/>
              <a:gd name="T1" fmla="*/ 3 h 8"/>
              <a:gd name="T2" fmla="*/ 15 w 17"/>
              <a:gd name="T3" fmla="*/ 5 h 8"/>
              <a:gd name="T4" fmla="*/ 1 w 17"/>
              <a:gd name="T5" fmla="*/ 3 h 8"/>
            </a:gdLst>
            <a:ahLst/>
            <a:cxnLst>
              <a:cxn ang="0">
                <a:pos x="T0" y="T1"/>
              </a:cxn>
              <a:cxn ang="0">
                <a:pos x="T2" y="T3"/>
              </a:cxn>
              <a:cxn ang="0">
                <a:pos x="T4" y="T5"/>
              </a:cxn>
            </a:cxnLst>
            <a:rect l="0" t="0" r="r" b="b"/>
            <a:pathLst>
              <a:path w="17" h="8">
                <a:moveTo>
                  <a:pt x="1" y="3"/>
                </a:moveTo>
                <a:cubicBezTo>
                  <a:pt x="2" y="5"/>
                  <a:pt x="14" y="8"/>
                  <a:pt x="15" y="5"/>
                </a:cubicBezTo>
                <a:cubicBezTo>
                  <a:pt x="17" y="2"/>
                  <a:pt x="0" y="0"/>
                  <a:pt x="1"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6"/>
          <p:cNvSpPr/>
          <p:nvPr/>
        </p:nvSpPr>
        <p:spPr bwMode="auto">
          <a:xfrm>
            <a:off x="2882380" y="2770635"/>
            <a:ext cx="42863" cy="26988"/>
          </a:xfrm>
          <a:custGeom>
            <a:avLst/>
            <a:gdLst>
              <a:gd name="T0" fmla="*/ 3 w 15"/>
              <a:gd name="T1" fmla="*/ 4 h 9"/>
              <a:gd name="T2" fmla="*/ 14 w 15"/>
              <a:gd name="T3" fmla="*/ 4 h 9"/>
              <a:gd name="T4" fmla="*/ 3 w 15"/>
              <a:gd name="T5" fmla="*/ 4 h 9"/>
            </a:gdLst>
            <a:ahLst/>
            <a:cxnLst>
              <a:cxn ang="0">
                <a:pos x="T0" y="T1"/>
              </a:cxn>
              <a:cxn ang="0">
                <a:pos x="T2" y="T3"/>
              </a:cxn>
              <a:cxn ang="0">
                <a:pos x="T4" y="T5"/>
              </a:cxn>
            </a:cxnLst>
            <a:rect l="0" t="0" r="r" b="b"/>
            <a:pathLst>
              <a:path w="15" h="9">
                <a:moveTo>
                  <a:pt x="3" y="4"/>
                </a:moveTo>
                <a:cubicBezTo>
                  <a:pt x="5" y="9"/>
                  <a:pt x="13" y="6"/>
                  <a:pt x="14" y="4"/>
                </a:cubicBezTo>
                <a:cubicBezTo>
                  <a:pt x="15" y="1"/>
                  <a:pt x="0" y="0"/>
                  <a:pt x="3" y="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7"/>
          <p:cNvSpPr>
            <a:spLocks noEditPoints="1"/>
          </p:cNvSpPr>
          <p:nvPr/>
        </p:nvSpPr>
        <p:spPr bwMode="auto">
          <a:xfrm>
            <a:off x="3004617" y="4258123"/>
            <a:ext cx="71438" cy="30163"/>
          </a:xfrm>
          <a:custGeom>
            <a:avLst/>
            <a:gdLst>
              <a:gd name="T0" fmla="*/ 24 w 25"/>
              <a:gd name="T1" fmla="*/ 5 h 11"/>
              <a:gd name="T2" fmla="*/ 13 w 25"/>
              <a:gd name="T3" fmla="*/ 10 h 11"/>
              <a:gd name="T4" fmla="*/ 24 w 25"/>
              <a:gd name="T5" fmla="*/ 5 h 11"/>
              <a:gd name="T6" fmla="*/ 11 w 25"/>
              <a:gd name="T7" fmla="*/ 1 h 11"/>
              <a:gd name="T8" fmla="*/ 3 w 25"/>
              <a:gd name="T9" fmla="*/ 9 h 11"/>
              <a:gd name="T10" fmla="*/ 11 w 25"/>
              <a:gd name="T11" fmla="*/ 1 h 11"/>
            </a:gdLst>
            <a:ahLst/>
            <a:cxnLst>
              <a:cxn ang="0">
                <a:pos x="T0" y="T1"/>
              </a:cxn>
              <a:cxn ang="0">
                <a:pos x="T2" y="T3"/>
              </a:cxn>
              <a:cxn ang="0">
                <a:pos x="T4" y="T5"/>
              </a:cxn>
              <a:cxn ang="0">
                <a:pos x="T6" y="T7"/>
              </a:cxn>
              <a:cxn ang="0">
                <a:pos x="T8" y="T9"/>
              </a:cxn>
              <a:cxn ang="0">
                <a:pos x="T10" y="T11"/>
              </a:cxn>
            </a:cxnLst>
            <a:rect l="0" t="0" r="r" b="b"/>
            <a:pathLst>
              <a:path w="25" h="11">
                <a:moveTo>
                  <a:pt x="24" y="5"/>
                </a:moveTo>
                <a:cubicBezTo>
                  <a:pt x="21" y="0"/>
                  <a:pt x="10" y="8"/>
                  <a:pt x="13" y="10"/>
                </a:cubicBezTo>
                <a:cubicBezTo>
                  <a:pt x="15" y="11"/>
                  <a:pt x="25" y="7"/>
                  <a:pt x="24" y="5"/>
                </a:cubicBezTo>
                <a:close/>
                <a:moveTo>
                  <a:pt x="11" y="1"/>
                </a:moveTo>
                <a:cubicBezTo>
                  <a:pt x="8" y="1"/>
                  <a:pt x="0" y="7"/>
                  <a:pt x="3" y="9"/>
                </a:cubicBezTo>
                <a:cubicBezTo>
                  <a:pt x="7" y="11"/>
                  <a:pt x="15" y="2"/>
                  <a:pt x="11"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8"/>
          <p:cNvSpPr>
            <a:spLocks noEditPoints="1"/>
          </p:cNvSpPr>
          <p:nvPr/>
        </p:nvSpPr>
        <p:spPr bwMode="auto">
          <a:xfrm>
            <a:off x="2401367" y="3118298"/>
            <a:ext cx="330200" cy="131763"/>
          </a:xfrm>
          <a:custGeom>
            <a:avLst/>
            <a:gdLst>
              <a:gd name="T0" fmla="*/ 112 w 116"/>
              <a:gd name="T1" fmla="*/ 12 h 46"/>
              <a:gd name="T2" fmla="*/ 107 w 116"/>
              <a:gd name="T3" fmla="*/ 8 h 46"/>
              <a:gd name="T4" fmla="*/ 102 w 116"/>
              <a:gd name="T5" fmla="*/ 8 h 46"/>
              <a:gd name="T6" fmla="*/ 98 w 116"/>
              <a:gd name="T7" fmla="*/ 5 h 46"/>
              <a:gd name="T8" fmla="*/ 89 w 116"/>
              <a:gd name="T9" fmla="*/ 0 h 46"/>
              <a:gd name="T10" fmla="*/ 89 w 116"/>
              <a:gd name="T11" fmla="*/ 1 h 46"/>
              <a:gd name="T12" fmla="*/ 84 w 116"/>
              <a:gd name="T13" fmla="*/ 3 h 46"/>
              <a:gd name="T14" fmla="*/ 82 w 116"/>
              <a:gd name="T15" fmla="*/ 8 h 46"/>
              <a:gd name="T16" fmla="*/ 79 w 116"/>
              <a:gd name="T17" fmla="*/ 12 h 46"/>
              <a:gd name="T18" fmla="*/ 77 w 116"/>
              <a:gd name="T19" fmla="*/ 16 h 46"/>
              <a:gd name="T20" fmla="*/ 76 w 116"/>
              <a:gd name="T21" fmla="*/ 21 h 46"/>
              <a:gd name="T22" fmla="*/ 75 w 116"/>
              <a:gd name="T23" fmla="*/ 25 h 46"/>
              <a:gd name="T24" fmla="*/ 79 w 116"/>
              <a:gd name="T25" fmla="*/ 29 h 46"/>
              <a:gd name="T26" fmla="*/ 83 w 116"/>
              <a:gd name="T27" fmla="*/ 30 h 46"/>
              <a:gd name="T28" fmla="*/ 80 w 116"/>
              <a:gd name="T29" fmla="*/ 34 h 46"/>
              <a:gd name="T30" fmla="*/ 79 w 116"/>
              <a:gd name="T31" fmla="*/ 34 h 46"/>
              <a:gd name="T32" fmla="*/ 80 w 116"/>
              <a:gd name="T33" fmla="*/ 38 h 46"/>
              <a:gd name="T34" fmla="*/ 80 w 116"/>
              <a:gd name="T35" fmla="*/ 41 h 46"/>
              <a:gd name="T36" fmla="*/ 86 w 116"/>
              <a:gd name="T37" fmla="*/ 43 h 46"/>
              <a:gd name="T38" fmla="*/ 90 w 116"/>
              <a:gd name="T39" fmla="*/ 42 h 46"/>
              <a:gd name="T40" fmla="*/ 97 w 116"/>
              <a:gd name="T41" fmla="*/ 31 h 46"/>
              <a:gd name="T42" fmla="*/ 110 w 116"/>
              <a:gd name="T43" fmla="*/ 24 h 46"/>
              <a:gd name="T44" fmla="*/ 114 w 116"/>
              <a:gd name="T45" fmla="*/ 17 h 46"/>
              <a:gd name="T46" fmla="*/ 112 w 116"/>
              <a:gd name="T47" fmla="*/ 12 h 46"/>
              <a:gd name="T48" fmla="*/ 3 w 116"/>
              <a:gd name="T49" fmla="*/ 10 h 46"/>
              <a:gd name="T50" fmla="*/ 8 w 116"/>
              <a:gd name="T51" fmla="*/ 17 h 46"/>
              <a:gd name="T52" fmla="*/ 3 w 116"/>
              <a:gd name="T53"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46">
                <a:moveTo>
                  <a:pt x="112" y="12"/>
                </a:moveTo>
                <a:cubicBezTo>
                  <a:pt x="110" y="9"/>
                  <a:pt x="108" y="7"/>
                  <a:pt x="107" y="8"/>
                </a:cubicBezTo>
                <a:cubicBezTo>
                  <a:pt x="107" y="9"/>
                  <a:pt x="104" y="9"/>
                  <a:pt x="102" y="8"/>
                </a:cubicBezTo>
                <a:cubicBezTo>
                  <a:pt x="100" y="7"/>
                  <a:pt x="99" y="5"/>
                  <a:pt x="98" y="5"/>
                </a:cubicBezTo>
                <a:cubicBezTo>
                  <a:pt x="96" y="5"/>
                  <a:pt x="92" y="2"/>
                  <a:pt x="89" y="0"/>
                </a:cubicBezTo>
                <a:cubicBezTo>
                  <a:pt x="89" y="0"/>
                  <a:pt x="89" y="1"/>
                  <a:pt x="89" y="1"/>
                </a:cubicBezTo>
                <a:cubicBezTo>
                  <a:pt x="89" y="2"/>
                  <a:pt x="87" y="3"/>
                  <a:pt x="84" y="3"/>
                </a:cubicBezTo>
                <a:cubicBezTo>
                  <a:pt x="82" y="3"/>
                  <a:pt x="82" y="6"/>
                  <a:pt x="82" y="8"/>
                </a:cubicBezTo>
                <a:cubicBezTo>
                  <a:pt x="82" y="10"/>
                  <a:pt x="80" y="10"/>
                  <a:pt x="79" y="12"/>
                </a:cubicBezTo>
                <a:cubicBezTo>
                  <a:pt x="78" y="15"/>
                  <a:pt x="79" y="15"/>
                  <a:pt x="77" y="16"/>
                </a:cubicBezTo>
                <a:cubicBezTo>
                  <a:pt x="75" y="17"/>
                  <a:pt x="74" y="19"/>
                  <a:pt x="76" y="21"/>
                </a:cubicBezTo>
                <a:cubicBezTo>
                  <a:pt x="77" y="23"/>
                  <a:pt x="76" y="24"/>
                  <a:pt x="75" y="25"/>
                </a:cubicBezTo>
                <a:cubicBezTo>
                  <a:pt x="75" y="26"/>
                  <a:pt x="77" y="27"/>
                  <a:pt x="79" y="29"/>
                </a:cubicBezTo>
                <a:cubicBezTo>
                  <a:pt x="81" y="31"/>
                  <a:pt x="82" y="28"/>
                  <a:pt x="83" y="30"/>
                </a:cubicBezTo>
                <a:cubicBezTo>
                  <a:pt x="83" y="31"/>
                  <a:pt x="82" y="34"/>
                  <a:pt x="80" y="34"/>
                </a:cubicBezTo>
                <a:cubicBezTo>
                  <a:pt x="79" y="34"/>
                  <a:pt x="79" y="34"/>
                  <a:pt x="79" y="34"/>
                </a:cubicBezTo>
                <a:cubicBezTo>
                  <a:pt x="80" y="35"/>
                  <a:pt x="81" y="37"/>
                  <a:pt x="80" y="38"/>
                </a:cubicBezTo>
                <a:cubicBezTo>
                  <a:pt x="79" y="39"/>
                  <a:pt x="78" y="39"/>
                  <a:pt x="80" y="41"/>
                </a:cubicBezTo>
                <a:cubicBezTo>
                  <a:pt x="82" y="43"/>
                  <a:pt x="84" y="40"/>
                  <a:pt x="86" y="43"/>
                </a:cubicBezTo>
                <a:cubicBezTo>
                  <a:pt x="87" y="45"/>
                  <a:pt x="89" y="46"/>
                  <a:pt x="90" y="42"/>
                </a:cubicBezTo>
                <a:cubicBezTo>
                  <a:pt x="92" y="38"/>
                  <a:pt x="93" y="32"/>
                  <a:pt x="97" y="31"/>
                </a:cubicBezTo>
                <a:cubicBezTo>
                  <a:pt x="100" y="30"/>
                  <a:pt x="106" y="29"/>
                  <a:pt x="110" y="24"/>
                </a:cubicBezTo>
                <a:cubicBezTo>
                  <a:pt x="114" y="19"/>
                  <a:pt x="112" y="19"/>
                  <a:pt x="114" y="17"/>
                </a:cubicBezTo>
                <a:cubicBezTo>
                  <a:pt x="116" y="16"/>
                  <a:pt x="115" y="15"/>
                  <a:pt x="112" y="12"/>
                </a:cubicBezTo>
                <a:close/>
                <a:moveTo>
                  <a:pt x="3" y="10"/>
                </a:moveTo>
                <a:cubicBezTo>
                  <a:pt x="0" y="14"/>
                  <a:pt x="6" y="19"/>
                  <a:pt x="8" y="17"/>
                </a:cubicBezTo>
                <a:cubicBezTo>
                  <a:pt x="9" y="14"/>
                  <a:pt x="7" y="5"/>
                  <a:pt x="3"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9"/>
          <p:cNvSpPr>
            <a:spLocks noEditPoints="1"/>
          </p:cNvSpPr>
          <p:nvPr/>
        </p:nvSpPr>
        <p:spPr bwMode="auto">
          <a:xfrm>
            <a:off x="2780780" y="897385"/>
            <a:ext cx="1201738" cy="896938"/>
          </a:xfrm>
          <a:custGeom>
            <a:avLst/>
            <a:gdLst>
              <a:gd name="T0" fmla="*/ 370 w 422"/>
              <a:gd name="T1" fmla="*/ 36 h 315"/>
              <a:gd name="T2" fmla="*/ 339 w 422"/>
              <a:gd name="T3" fmla="*/ 50 h 315"/>
              <a:gd name="T4" fmla="*/ 337 w 422"/>
              <a:gd name="T5" fmla="*/ 32 h 315"/>
              <a:gd name="T6" fmla="*/ 302 w 422"/>
              <a:gd name="T7" fmla="*/ 29 h 315"/>
              <a:gd name="T8" fmla="*/ 337 w 422"/>
              <a:gd name="T9" fmla="*/ 23 h 315"/>
              <a:gd name="T10" fmla="*/ 334 w 422"/>
              <a:gd name="T11" fmla="*/ 10 h 315"/>
              <a:gd name="T12" fmla="*/ 285 w 422"/>
              <a:gd name="T13" fmla="*/ 0 h 315"/>
              <a:gd name="T14" fmla="*/ 240 w 422"/>
              <a:gd name="T15" fmla="*/ 6 h 315"/>
              <a:gd name="T16" fmla="*/ 206 w 422"/>
              <a:gd name="T17" fmla="*/ 6 h 315"/>
              <a:gd name="T18" fmla="*/ 178 w 422"/>
              <a:gd name="T19" fmla="*/ 19 h 315"/>
              <a:gd name="T20" fmla="*/ 171 w 422"/>
              <a:gd name="T21" fmla="*/ 23 h 315"/>
              <a:gd name="T22" fmla="*/ 151 w 422"/>
              <a:gd name="T23" fmla="*/ 29 h 315"/>
              <a:gd name="T24" fmla="*/ 132 w 422"/>
              <a:gd name="T25" fmla="*/ 35 h 315"/>
              <a:gd name="T26" fmla="*/ 99 w 422"/>
              <a:gd name="T27" fmla="*/ 29 h 315"/>
              <a:gd name="T28" fmla="*/ 81 w 422"/>
              <a:gd name="T29" fmla="*/ 43 h 315"/>
              <a:gd name="T30" fmla="*/ 54 w 422"/>
              <a:gd name="T31" fmla="*/ 60 h 315"/>
              <a:gd name="T32" fmla="*/ 0 w 422"/>
              <a:gd name="T33" fmla="*/ 87 h 315"/>
              <a:gd name="T34" fmla="*/ 34 w 422"/>
              <a:gd name="T35" fmla="*/ 97 h 315"/>
              <a:gd name="T36" fmla="*/ 10 w 422"/>
              <a:gd name="T37" fmla="*/ 105 h 315"/>
              <a:gd name="T38" fmla="*/ 31 w 422"/>
              <a:gd name="T39" fmla="*/ 118 h 315"/>
              <a:gd name="T40" fmla="*/ 58 w 422"/>
              <a:gd name="T41" fmla="*/ 117 h 315"/>
              <a:gd name="T42" fmla="*/ 99 w 422"/>
              <a:gd name="T43" fmla="*/ 129 h 315"/>
              <a:gd name="T44" fmla="*/ 120 w 422"/>
              <a:gd name="T45" fmla="*/ 156 h 315"/>
              <a:gd name="T46" fmla="*/ 123 w 422"/>
              <a:gd name="T47" fmla="*/ 181 h 315"/>
              <a:gd name="T48" fmla="*/ 149 w 422"/>
              <a:gd name="T49" fmla="*/ 190 h 315"/>
              <a:gd name="T50" fmla="*/ 147 w 422"/>
              <a:gd name="T51" fmla="*/ 200 h 315"/>
              <a:gd name="T52" fmla="*/ 143 w 422"/>
              <a:gd name="T53" fmla="*/ 217 h 315"/>
              <a:gd name="T54" fmla="*/ 138 w 422"/>
              <a:gd name="T55" fmla="*/ 238 h 315"/>
              <a:gd name="T56" fmla="*/ 144 w 422"/>
              <a:gd name="T57" fmla="*/ 266 h 315"/>
              <a:gd name="T58" fmla="*/ 157 w 422"/>
              <a:gd name="T59" fmla="*/ 283 h 315"/>
              <a:gd name="T60" fmla="*/ 175 w 422"/>
              <a:gd name="T61" fmla="*/ 304 h 315"/>
              <a:gd name="T62" fmla="*/ 202 w 422"/>
              <a:gd name="T63" fmla="*/ 314 h 315"/>
              <a:gd name="T64" fmla="*/ 210 w 422"/>
              <a:gd name="T65" fmla="*/ 288 h 315"/>
              <a:gd name="T66" fmla="*/ 222 w 422"/>
              <a:gd name="T67" fmla="*/ 274 h 315"/>
              <a:gd name="T68" fmla="*/ 223 w 422"/>
              <a:gd name="T69" fmla="*/ 261 h 315"/>
              <a:gd name="T70" fmla="*/ 235 w 422"/>
              <a:gd name="T71" fmla="*/ 252 h 315"/>
              <a:gd name="T72" fmla="*/ 245 w 422"/>
              <a:gd name="T73" fmla="*/ 250 h 315"/>
              <a:gd name="T74" fmla="*/ 282 w 422"/>
              <a:gd name="T75" fmla="*/ 225 h 315"/>
              <a:gd name="T76" fmla="*/ 305 w 422"/>
              <a:gd name="T77" fmla="*/ 219 h 315"/>
              <a:gd name="T78" fmla="*/ 352 w 422"/>
              <a:gd name="T79" fmla="*/ 199 h 315"/>
              <a:gd name="T80" fmla="*/ 327 w 422"/>
              <a:gd name="T81" fmla="*/ 193 h 315"/>
              <a:gd name="T82" fmla="*/ 353 w 422"/>
              <a:gd name="T83" fmla="*/ 195 h 315"/>
              <a:gd name="T84" fmla="*/ 347 w 422"/>
              <a:gd name="T85" fmla="*/ 171 h 315"/>
              <a:gd name="T86" fmla="*/ 334 w 422"/>
              <a:gd name="T87" fmla="*/ 159 h 315"/>
              <a:gd name="T88" fmla="*/ 364 w 422"/>
              <a:gd name="T89" fmla="*/ 155 h 315"/>
              <a:gd name="T90" fmla="*/ 372 w 422"/>
              <a:gd name="T91" fmla="*/ 140 h 315"/>
              <a:gd name="T92" fmla="*/ 368 w 422"/>
              <a:gd name="T93" fmla="*/ 118 h 315"/>
              <a:gd name="T94" fmla="*/ 360 w 422"/>
              <a:gd name="T95" fmla="*/ 108 h 315"/>
              <a:gd name="T96" fmla="*/ 363 w 422"/>
              <a:gd name="T97" fmla="*/ 99 h 315"/>
              <a:gd name="T98" fmla="*/ 353 w 422"/>
              <a:gd name="T99" fmla="*/ 94 h 315"/>
              <a:gd name="T100" fmla="*/ 381 w 422"/>
              <a:gd name="T101" fmla="*/ 65 h 315"/>
              <a:gd name="T102" fmla="*/ 374 w 422"/>
              <a:gd name="T103" fmla="*/ 57 h 315"/>
              <a:gd name="T104" fmla="*/ 382 w 422"/>
              <a:gd name="T105" fmla="*/ 50 h 315"/>
              <a:gd name="T106" fmla="*/ 422 w 422"/>
              <a:gd name="T107" fmla="*/ 36 h 315"/>
              <a:gd name="T108" fmla="*/ 139 w 422"/>
              <a:gd name="T109" fmla="*/ 201 h 315"/>
              <a:gd name="T110" fmla="*/ 132 w 422"/>
              <a:gd name="T111" fmla="*/ 20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2" h="315">
                <a:moveTo>
                  <a:pt x="398" y="29"/>
                </a:moveTo>
                <a:cubicBezTo>
                  <a:pt x="391" y="29"/>
                  <a:pt x="385" y="30"/>
                  <a:pt x="384" y="35"/>
                </a:cubicBezTo>
                <a:cubicBezTo>
                  <a:pt x="384" y="41"/>
                  <a:pt x="374" y="34"/>
                  <a:pt x="370" y="36"/>
                </a:cubicBezTo>
                <a:cubicBezTo>
                  <a:pt x="366" y="38"/>
                  <a:pt x="368" y="32"/>
                  <a:pt x="364" y="34"/>
                </a:cubicBezTo>
                <a:cubicBezTo>
                  <a:pt x="360" y="36"/>
                  <a:pt x="355" y="41"/>
                  <a:pt x="351" y="43"/>
                </a:cubicBezTo>
                <a:cubicBezTo>
                  <a:pt x="346" y="45"/>
                  <a:pt x="342" y="50"/>
                  <a:pt x="339" y="50"/>
                </a:cubicBezTo>
                <a:cubicBezTo>
                  <a:pt x="336" y="51"/>
                  <a:pt x="346" y="41"/>
                  <a:pt x="350" y="36"/>
                </a:cubicBezTo>
                <a:cubicBezTo>
                  <a:pt x="355" y="31"/>
                  <a:pt x="353" y="26"/>
                  <a:pt x="346" y="26"/>
                </a:cubicBezTo>
                <a:cubicBezTo>
                  <a:pt x="340" y="27"/>
                  <a:pt x="341" y="31"/>
                  <a:pt x="337" y="32"/>
                </a:cubicBezTo>
                <a:cubicBezTo>
                  <a:pt x="334" y="32"/>
                  <a:pt x="316" y="41"/>
                  <a:pt x="315" y="39"/>
                </a:cubicBezTo>
                <a:cubicBezTo>
                  <a:pt x="315" y="36"/>
                  <a:pt x="330" y="31"/>
                  <a:pt x="330" y="30"/>
                </a:cubicBezTo>
                <a:cubicBezTo>
                  <a:pt x="329" y="28"/>
                  <a:pt x="310" y="28"/>
                  <a:pt x="302" y="29"/>
                </a:cubicBezTo>
                <a:cubicBezTo>
                  <a:pt x="293" y="30"/>
                  <a:pt x="278" y="35"/>
                  <a:pt x="278" y="32"/>
                </a:cubicBezTo>
                <a:cubicBezTo>
                  <a:pt x="278" y="30"/>
                  <a:pt x="295" y="27"/>
                  <a:pt x="304" y="26"/>
                </a:cubicBezTo>
                <a:cubicBezTo>
                  <a:pt x="314" y="25"/>
                  <a:pt x="330" y="26"/>
                  <a:pt x="337" y="23"/>
                </a:cubicBezTo>
                <a:cubicBezTo>
                  <a:pt x="344" y="20"/>
                  <a:pt x="354" y="20"/>
                  <a:pt x="356" y="18"/>
                </a:cubicBezTo>
                <a:cubicBezTo>
                  <a:pt x="358" y="16"/>
                  <a:pt x="348" y="13"/>
                  <a:pt x="343" y="13"/>
                </a:cubicBezTo>
                <a:cubicBezTo>
                  <a:pt x="338" y="13"/>
                  <a:pt x="333" y="13"/>
                  <a:pt x="334" y="10"/>
                </a:cubicBezTo>
                <a:cubicBezTo>
                  <a:pt x="334" y="8"/>
                  <a:pt x="326" y="7"/>
                  <a:pt x="325" y="5"/>
                </a:cubicBezTo>
                <a:cubicBezTo>
                  <a:pt x="325" y="3"/>
                  <a:pt x="309" y="5"/>
                  <a:pt x="306" y="3"/>
                </a:cubicBezTo>
                <a:cubicBezTo>
                  <a:pt x="303" y="1"/>
                  <a:pt x="293" y="0"/>
                  <a:pt x="285" y="0"/>
                </a:cubicBezTo>
                <a:cubicBezTo>
                  <a:pt x="277" y="1"/>
                  <a:pt x="260" y="1"/>
                  <a:pt x="256" y="1"/>
                </a:cubicBezTo>
                <a:cubicBezTo>
                  <a:pt x="252" y="2"/>
                  <a:pt x="250" y="3"/>
                  <a:pt x="247" y="3"/>
                </a:cubicBezTo>
                <a:cubicBezTo>
                  <a:pt x="243" y="3"/>
                  <a:pt x="238" y="4"/>
                  <a:pt x="240" y="6"/>
                </a:cubicBezTo>
                <a:cubicBezTo>
                  <a:pt x="244" y="10"/>
                  <a:pt x="234" y="12"/>
                  <a:pt x="235" y="9"/>
                </a:cubicBezTo>
                <a:cubicBezTo>
                  <a:pt x="236" y="6"/>
                  <a:pt x="227" y="4"/>
                  <a:pt x="224" y="6"/>
                </a:cubicBezTo>
                <a:cubicBezTo>
                  <a:pt x="221" y="9"/>
                  <a:pt x="208" y="4"/>
                  <a:pt x="206" y="6"/>
                </a:cubicBezTo>
                <a:cubicBezTo>
                  <a:pt x="204" y="9"/>
                  <a:pt x="188" y="8"/>
                  <a:pt x="183" y="9"/>
                </a:cubicBezTo>
                <a:cubicBezTo>
                  <a:pt x="178" y="10"/>
                  <a:pt x="190" y="13"/>
                  <a:pt x="190" y="15"/>
                </a:cubicBezTo>
                <a:cubicBezTo>
                  <a:pt x="189" y="17"/>
                  <a:pt x="175" y="15"/>
                  <a:pt x="178" y="19"/>
                </a:cubicBezTo>
                <a:cubicBezTo>
                  <a:pt x="181" y="23"/>
                  <a:pt x="190" y="25"/>
                  <a:pt x="195" y="30"/>
                </a:cubicBezTo>
                <a:cubicBezTo>
                  <a:pt x="200" y="35"/>
                  <a:pt x="191" y="32"/>
                  <a:pt x="186" y="28"/>
                </a:cubicBezTo>
                <a:cubicBezTo>
                  <a:pt x="181" y="25"/>
                  <a:pt x="174" y="26"/>
                  <a:pt x="171" y="23"/>
                </a:cubicBezTo>
                <a:cubicBezTo>
                  <a:pt x="168" y="19"/>
                  <a:pt x="155" y="17"/>
                  <a:pt x="152" y="19"/>
                </a:cubicBezTo>
                <a:cubicBezTo>
                  <a:pt x="149" y="21"/>
                  <a:pt x="161" y="26"/>
                  <a:pt x="161" y="28"/>
                </a:cubicBezTo>
                <a:cubicBezTo>
                  <a:pt x="161" y="31"/>
                  <a:pt x="153" y="28"/>
                  <a:pt x="151" y="29"/>
                </a:cubicBezTo>
                <a:cubicBezTo>
                  <a:pt x="150" y="30"/>
                  <a:pt x="143" y="22"/>
                  <a:pt x="138" y="22"/>
                </a:cubicBezTo>
                <a:cubicBezTo>
                  <a:pt x="134" y="22"/>
                  <a:pt x="138" y="25"/>
                  <a:pt x="138" y="30"/>
                </a:cubicBezTo>
                <a:cubicBezTo>
                  <a:pt x="138" y="36"/>
                  <a:pt x="130" y="39"/>
                  <a:pt x="132" y="35"/>
                </a:cubicBezTo>
                <a:cubicBezTo>
                  <a:pt x="134" y="32"/>
                  <a:pt x="133" y="23"/>
                  <a:pt x="129" y="21"/>
                </a:cubicBezTo>
                <a:cubicBezTo>
                  <a:pt x="124" y="19"/>
                  <a:pt x="113" y="25"/>
                  <a:pt x="108" y="24"/>
                </a:cubicBezTo>
                <a:cubicBezTo>
                  <a:pt x="102" y="24"/>
                  <a:pt x="94" y="26"/>
                  <a:pt x="99" y="29"/>
                </a:cubicBezTo>
                <a:cubicBezTo>
                  <a:pt x="104" y="32"/>
                  <a:pt x="99" y="33"/>
                  <a:pt x="95" y="30"/>
                </a:cubicBezTo>
                <a:cubicBezTo>
                  <a:pt x="90" y="27"/>
                  <a:pt x="76" y="30"/>
                  <a:pt x="79" y="32"/>
                </a:cubicBezTo>
                <a:cubicBezTo>
                  <a:pt x="82" y="34"/>
                  <a:pt x="83" y="40"/>
                  <a:pt x="81" y="43"/>
                </a:cubicBezTo>
                <a:cubicBezTo>
                  <a:pt x="79" y="45"/>
                  <a:pt x="74" y="40"/>
                  <a:pt x="68" y="41"/>
                </a:cubicBezTo>
                <a:cubicBezTo>
                  <a:pt x="63" y="41"/>
                  <a:pt x="35" y="54"/>
                  <a:pt x="37" y="58"/>
                </a:cubicBezTo>
                <a:cubicBezTo>
                  <a:pt x="39" y="61"/>
                  <a:pt x="50" y="58"/>
                  <a:pt x="54" y="60"/>
                </a:cubicBezTo>
                <a:cubicBezTo>
                  <a:pt x="57" y="62"/>
                  <a:pt x="53" y="70"/>
                  <a:pt x="48" y="73"/>
                </a:cubicBezTo>
                <a:cubicBezTo>
                  <a:pt x="44" y="76"/>
                  <a:pt x="27" y="73"/>
                  <a:pt x="27" y="77"/>
                </a:cubicBezTo>
                <a:cubicBezTo>
                  <a:pt x="26" y="80"/>
                  <a:pt x="0" y="81"/>
                  <a:pt x="0" y="87"/>
                </a:cubicBezTo>
                <a:cubicBezTo>
                  <a:pt x="0" y="89"/>
                  <a:pt x="1" y="91"/>
                  <a:pt x="4" y="92"/>
                </a:cubicBezTo>
                <a:cubicBezTo>
                  <a:pt x="8" y="93"/>
                  <a:pt x="12" y="92"/>
                  <a:pt x="16" y="95"/>
                </a:cubicBezTo>
                <a:cubicBezTo>
                  <a:pt x="19" y="99"/>
                  <a:pt x="28" y="99"/>
                  <a:pt x="34" y="97"/>
                </a:cubicBezTo>
                <a:cubicBezTo>
                  <a:pt x="41" y="94"/>
                  <a:pt x="45" y="97"/>
                  <a:pt x="45" y="101"/>
                </a:cubicBezTo>
                <a:cubicBezTo>
                  <a:pt x="45" y="104"/>
                  <a:pt x="31" y="99"/>
                  <a:pt x="27" y="102"/>
                </a:cubicBezTo>
                <a:cubicBezTo>
                  <a:pt x="22" y="105"/>
                  <a:pt x="9" y="102"/>
                  <a:pt x="10" y="105"/>
                </a:cubicBezTo>
                <a:cubicBezTo>
                  <a:pt x="10" y="108"/>
                  <a:pt x="17" y="107"/>
                  <a:pt x="22" y="108"/>
                </a:cubicBezTo>
                <a:cubicBezTo>
                  <a:pt x="28" y="109"/>
                  <a:pt x="23" y="112"/>
                  <a:pt x="22" y="114"/>
                </a:cubicBezTo>
                <a:cubicBezTo>
                  <a:pt x="22" y="116"/>
                  <a:pt x="25" y="116"/>
                  <a:pt x="31" y="118"/>
                </a:cubicBezTo>
                <a:cubicBezTo>
                  <a:pt x="36" y="121"/>
                  <a:pt x="45" y="123"/>
                  <a:pt x="42" y="120"/>
                </a:cubicBezTo>
                <a:cubicBezTo>
                  <a:pt x="39" y="117"/>
                  <a:pt x="47" y="117"/>
                  <a:pt x="49" y="119"/>
                </a:cubicBezTo>
                <a:cubicBezTo>
                  <a:pt x="50" y="121"/>
                  <a:pt x="54" y="116"/>
                  <a:pt x="58" y="117"/>
                </a:cubicBezTo>
                <a:cubicBezTo>
                  <a:pt x="62" y="118"/>
                  <a:pt x="63" y="114"/>
                  <a:pt x="66" y="116"/>
                </a:cubicBezTo>
                <a:cubicBezTo>
                  <a:pt x="69" y="118"/>
                  <a:pt x="84" y="119"/>
                  <a:pt x="88" y="121"/>
                </a:cubicBezTo>
                <a:cubicBezTo>
                  <a:pt x="93" y="124"/>
                  <a:pt x="100" y="125"/>
                  <a:pt x="99" y="129"/>
                </a:cubicBezTo>
                <a:cubicBezTo>
                  <a:pt x="99" y="132"/>
                  <a:pt x="103" y="135"/>
                  <a:pt x="109" y="138"/>
                </a:cubicBezTo>
                <a:cubicBezTo>
                  <a:pt x="114" y="140"/>
                  <a:pt x="115" y="145"/>
                  <a:pt x="115" y="149"/>
                </a:cubicBezTo>
                <a:cubicBezTo>
                  <a:pt x="115" y="152"/>
                  <a:pt x="121" y="155"/>
                  <a:pt x="120" y="156"/>
                </a:cubicBezTo>
                <a:cubicBezTo>
                  <a:pt x="119" y="158"/>
                  <a:pt x="120" y="160"/>
                  <a:pt x="124" y="164"/>
                </a:cubicBezTo>
                <a:cubicBezTo>
                  <a:pt x="127" y="167"/>
                  <a:pt x="118" y="169"/>
                  <a:pt x="120" y="172"/>
                </a:cubicBezTo>
                <a:cubicBezTo>
                  <a:pt x="122" y="175"/>
                  <a:pt x="117" y="180"/>
                  <a:pt x="123" y="181"/>
                </a:cubicBezTo>
                <a:cubicBezTo>
                  <a:pt x="130" y="183"/>
                  <a:pt x="129" y="177"/>
                  <a:pt x="134" y="177"/>
                </a:cubicBezTo>
                <a:cubicBezTo>
                  <a:pt x="139" y="177"/>
                  <a:pt x="134" y="181"/>
                  <a:pt x="136" y="184"/>
                </a:cubicBezTo>
                <a:cubicBezTo>
                  <a:pt x="139" y="187"/>
                  <a:pt x="144" y="186"/>
                  <a:pt x="149" y="190"/>
                </a:cubicBezTo>
                <a:cubicBezTo>
                  <a:pt x="155" y="195"/>
                  <a:pt x="151" y="197"/>
                  <a:pt x="147" y="193"/>
                </a:cubicBezTo>
                <a:cubicBezTo>
                  <a:pt x="142" y="190"/>
                  <a:pt x="128" y="190"/>
                  <a:pt x="128" y="192"/>
                </a:cubicBezTo>
                <a:cubicBezTo>
                  <a:pt x="128" y="193"/>
                  <a:pt x="143" y="201"/>
                  <a:pt x="147" y="200"/>
                </a:cubicBezTo>
                <a:cubicBezTo>
                  <a:pt x="150" y="199"/>
                  <a:pt x="155" y="205"/>
                  <a:pt x="153" y="207"/>
                </a:cubicBezTo>
                <a:cubicBezTo>
                  <a:pt x="151" y="209"/>
                  <a:pt x="152" y="214"/>
                  <a:pt x="152" y="217"/>
                </a:cubicBezTo>
                <a:cubicBezTo>
                  <a:pt x="151" y="219"/>
                  <a:pt x="146" y="217"/>
                  <a:pt x="143" y="217"/>
                </a:cubicBezTo>
                <a:cubicBezTo>
                  <a:pt x="139" y="218"/>
                  <a:pt x="137" y="219"/>
                  <a:pt x="137" y="222"/>
                </a:cubicBezTo>
                <a:cubicBezTo>
                  <a:pt x="137" y="226"/>
                  <a:pt x="132" y="228"/>
                  <a:pt x="132" y="232"/>
                </a:cubicBezTo>
                <a:cubicBezTo>
                  <a:pt x="131" y="237"/>
                  <a:pt x="136" y="236"/>
                  <a:pt x="138" y="238"/>
                </a:cubicBezTo>
                <a:cubicBezTo>
                  <a:pt x="141" y="240"/>
                  <a:pt x="133" y="241"/>
                  <a:pt x="133" y="244"/>
                </a:cubicBezTo>
                <a:cubicBezTo>
                  <a:pt x="133" y="247"/>
                  <a:pt x="140" y="253"/>
                  <a:pt x="143" y="254"/>
                </a:cubicBezTo>
                <a:cubicBezTo>
                  <a:pt x="145" y="256"/>
                  <a:pt x="143" y="263"/>
                  <a:pt x="144" y="266"/>
                </a:cubicBezTo>
                <a:cubicBezTo>
                  <a:pt x="145" y="270"/>
                  <a:pt x="148" y="265"/>
                  <a:pt x="148" y="270"/>
                </a:cubicBezTo>
                <a:cubicBezTo>
                  <a:pt x="147" y="274"/>
                  <a:pt x="151" y="274"/>
                  <a:pt x="151" y="277"/>
                </a:cubicBezTo>
                <a:cubicBezTo>
                  <a:pt x="152" y="279"/>
                  <a:pt x="158" y="279"/>
                  <a:pt x="157" y="283"/>
                </a:cubicBezTo>
                <a:cubicBezTo>
                  <a:pt x="155" y="286"/>
                  <a:pt x="158" y="289"/>
                  <a:pt x="160" y="291"/>
                </a:cubicBezTo>
                <a:cubicBezTo>
                  <a:pt x="161" y="293"/>
                  <a:pt x="167" y="297"/>
                  <a:pt x="168" y="299"/>
                </a:cubicBezTo>
                <a:cubicBezTo>
                  <a:pt x="169" y="302"/>
                  <a:pt x="172" y="305"/>
                  <a:pt x="175" y="304"/>
                </a:cubicBezTo>
                <a:cubicBezTo>
                  <a:pt x="179" y="303"/>
                  <a:pt x="179" y="307"/>
                  <a:pt x="182" y="306"/>
                </a:cubicBezTo>
                <a:cubicBezTo>
                  <a:pt x="185" y="306"/>
                  <a:pt x="189" y="308"/>
                  <a:pt x="190" y="310"/>
                </a:cubicBezTo>
                <a:cubicBezTo>
                  <a:pt x="191" y="312"/>
                  <a:pt x="200" y="314"/>
                  <a:pt x="202" y="314"/>
                </a:cubicBezTo>
                <a:cubicBezTo>
                  <a:pt x="205" y="315"/>
                  <a:pt x="205" y="310"/>
                  <a:pt x="207" y="309"/>
                </a:cubicBezTo>
                <a:cubicBezTo>
                  <a:pt x="210" y="308"/>
                  <a:pt x="209" y="299"/>
                  <a:pt x="211" y="298"/>
                </a:cubicBezTo>
                <a:cubicBezTo>
                  <a:pt x="213" y="298"/>
                  <a:pt x="212" y="288"/>
                  <a:pt x="210" y="288"/>
                </a:cubicBezTo>
                <a:cubicBezTo>
                  <a:pt x="208" y="287"/>
                  <a:pt x="209" y="283"/>
                  <a:pt x="214" y="284"/>
                </a:cubicBezTo>
                <a:cubicBezTo>
                  <a:pt x="218" y="285"/>
                  <a:pt x="217" y="280"/>
                  <a:pt x="219" y="279"/>
                </a:cubicBezTo>
                <a:cubicBezTo>
                  <a:pt x="221" y="279"/>
                  <a:pt x="220" y="275"/>
                  <a:pt x="222" y="274"/>
                </a:cubicBezTo>
                <a:cubicBezTo>
                  <a:pt x="223" y="274"/>
                  <a:pt x="223" y="271"/>
                  <a:pt x="222" y="269"/>
                </a:cubicBezTo>
                <a:cubicBezTo>
                  <a:pt x="221" y="268"/>
                  <a:pt x="222" y="266"/>
                  <a:pt x="225" y="266"/>
                </a:cubicBezTo>
                <a:cubicBezTo>
                  <a:pt x="227" y="266"/>
                  <a:pt x="226" y="262"/>
                  <a:pt x="223" y="261"/>
                </a:cubicBezTo>
                <a:cubicBezTo>
                  <a:pt x="220" y="260"/>
                  <a:pt x="221" y="256"/>
                  <a:pt x="224" y="258"/>
                </a:cubicBezTo>
                <a:cubicBezTo>
                  <a:pt x="227" y="260"/>
                  <a:pt x="230" y="259"/>
                  <a:pt x="228" y="256"/>
                </a:cubicBezTo>
                <a:cubicBezTo>
                  <a:pt x="226" y="254"/>
                  <a:pt x="230" y="253"/>
                  <a:pt x="235" y="252"/>
                </a:cubicBezTo>
                <a:cubicBezTo>
                  <a:pt x="239" y="252"/>
                  <a:pt x="241" y="250"/>
                  <a:pt x="240" y="246"/>
                </a:cubicBezTo>
                <a:cubicBezTo>
                  <a:pt x="239" y="243"/>
                  <a:pt x="245" y="243"/>
                  <a:pt x="244" y="246"/>
                </a:cubicBezTo>
                <a:cubicBezTo>
                  <a:pt x="242" y="249"/>
                  <a:pt x="243" y="252"/>
                  <a:pt x="245" y="250"/>
                </a:cubicBezTo>
                <a:cubicBezTo>
                  <a:pt x="247" y="248"/>
                  <a:pt x="251" y="249"/>
                  <a:pt x="258" y="247"/>
                </a:cubicBezTo>
                <a:cubicBezTo>
                  <a:pt x="265" y="245"/>
                  <a:pt x="272" y="240"/>
                  <a:pt x="273" y="234"/>
                </a:cubicBezTo>
                <a:cubicBezTo>
                  <a:pt x="275" y="229"/>
                  <a:pt x="283" y="229"/>
                  <a:pt x="282" y="225"/>
                </a:cubicBezTo>
                <a:cubicBezTo>
                  <a:pt x="281" y="222"/>
                  <a:pt x="283" y="220"/>
                  <a:pt x="288" y="223"/>
                </a:cubicBezTo>
                <a:cubicBezTo>
                  <a:pt x="293" y="225"/>
                  <a:pt x="289" y="221"/>
                  <a:pt x="295" y="221"/>
                </a:cubicBezTo>
                <a:cubicBezTo>
                  <a:pt x="301" y="221"/>
                  <a:pt x="300" y="219"/>
                  <a:pt x="305" y="219"/>
                </a:cubicBezTo>
                <a:cubicBezTo>
                  <a:pt x="311" y="219"/>
                  <a:pt x="325" y="216"/>
                  <a:pt x="330" y="212"/>
                </a:cubicBezTo>
                <a:cubicBezTo>
                  <a:pt x="335" y="208"/>
                  <a:pt x="345" y="205"/>
                  <a:pt x="349" y="202"/>
                </a:cubicBezTo>
                <a:cubicBezTo>
                  <a:pt x="354" y="199"/>
                  <a:pt x="355" y="197"/>
                  <a:pt x="352" y="199"/>
                </a:cubicBezTo>
                <a:cubicBezTo>
                  <a:pt x="349" y="200"/>
                  <a:pt x="344" y="200"/>
                  <a:pt x="340" y="199"/>
                </a:cubicBezTo>
                <a:cubicBezTo>
                  <a:pt x="336" y="198"/>
                  <a:pt x="329" y="195"/>
                  <a:pt x="325" y="197"/>
                </a:cubicBezTo>
                <a:cubicBezTo>
                  <a:pt x="320" y="200"/>
                  <a:pt x="323" y="194"/>
                  <a:pt x="327" y="193"/>
                </a:cubicBezTo>
                <a:cubicBezTo>
                  <a:pt x="330" y="192"/>
                  <a:pt x="329" y="190"/>
                  <a:pt x="328" y="186"/>
                </a:cubicBezTo>
                <a:cubicBezTo>
                  <a:pt x="327" y="182"/>
                  <a:pt x="334" y="185"/>
                  <a:pt x="338" y="190"/>
                </a:cubicBezTo>
                <a:cubicBezTo>
                  <a:pt x="341" y="194"/>
                  <a:pt x="347" y="196"/>
                  <a:pt x="353" y="195"/>
                </a:cubicBezTo>
                <a:cubicBezTo>
                  <a:pt x="358" y="193"/>
                  <a:pt x="353" y="189"/>
                  <a:pt x="355" y="186"/>
                </a:cubicBezTo>
                <a:cubicBezTo>
                  <a:pt x="357" y="183"/>
                  <a:pt x="338" y="173"/>
                  <a:pt x="337" y="170"/>
                </a:cubicBezTo>
                <a:cubicBezTo>
                  <a:pt x="336" y="166"/>
                  <a:pt x="342" y="169"/>
                  <a:pt x="347" y="171"/>
                </a:cubicBezTo>
                <a:cubicBezTo>
                  <a:pt x="353" y="173"/>
                  <a:pt x="354" y="167"/>
                  <a:pt x="354" y="164"/>
                </a:cubicBezTo>
                <a:cubicBezTo>
                  <a:pt x="354" y="161"/>
                  <a:pt x="342" y="161"/>
                  <a:pt x="337" y="164"/>
                </a:cubicBezTo>
                <a:cubicBezTo>
                  <a:pt x="332" y="166"/>
                  <a:pt x="327" y="160"/>
                  <a:pt x="334" y="159"/>
                </a:cubicBezTo>
                <a:cubicBezTo>
                  <a:pt x="341" y="158"/>
                  <a:pt x="335" y="155"/>
                  <a:pt x="337" y="153"/>
                </a:cubicBezTo>
                <a:cubicBezTo>
                  <a:pt x="339" y="151"/>
                  <a:pt x="348" y="159"/>
                  <a:pt x="352" y="158"/>
                </a:cubicBezTo>
                <a:cubicBezTo>
                  <a:pt x="357" y="156"/>
                  <a:pt x="360" y="158"/>
                  <a:pt x="364" y="155"/>
                </a:cubicBezTo>
                <a:cubicBezTo>
                  <a:pt x="368" y="152"/>
                  <a:pt x="357" y="149"/>
                  <a:pt x="355" y="146"/>
                </a:cubicBezTo>
                <a:cubicBezTo>
                  <a:pt x="352" y="144"/>
                  <a:pt x="366" y="145"/>
                  <a:pt x="370" y="145"/>
                </a:cubicBezTo>
                <a:cubicBezTo>
                  <a:pt x="374" y="145"/>
                  <a:pt x="375" y="139"/>
                  <a:pt x="372" y="140"/>
                </a:cubicBezTo>
                <a:cubicBezTo>
                  <a:pt x="369" y="142"/>
                  <a:pt x="357" y="136"/>
                  <a:pt x="359" y="133"/>
                </a:cubicBezTo>
                <a:cubicBezTo>
                  <a:pt x="362" y="129"/>
                  <a:pt x="366" y="133"/>
                  <a:pt x="371" y="131"/>
                </a:cubicBezTo>
                <a:cubicBezTo>
                  <a:pt x="376" y="128"/>
                  <a:pt x="372" y="118"/>
                  <a:pt x="368" y="118"/>
                </a:cubicBezTo>
                <a:cubicBezTo>
                  <a:pt x="364" y="118"/>
                  <a:pt x="356" y="117"/>
                  <a:pt x="356" y="115"/>
                </a:cubicBezTo>
                <a:cubicBezTo>
                  <a:pt x="356" y="113"/>
                  <a:pt x="349" y="111"/>
                  <a:pt x="351" y="110"/>
                </a:cubicBezTo>
                <a:cubicBezTo>
                  <a:pt x="353" y="108"/>
                  <a:pt x="355" y="112"/>
                  <a:pt x="360" y="108"/>
                </a:cubicBezTo>
                <a:cubicBezTo>
                  <a:pt x="365" y="105"/>
                  <a:pt x="375" y="109"/>
                  <a:pt x="379" y="108"/>
                </a:cubicBezTo>
                <a:cubicBezTo>
                  <a:pt x="383" y="108"/>
                  <a:pt x="377" y="100"/>
                  <a:pt x="375" y="101"/>
                </a:cubicBezTo>
                <a:cubicBezTo>
                  <a:pt x="372" y="103"/>
                  <a:pt x="364" y="103"/>
                  <a:pt x="363" y="99"/>
                </a:cubicBezTo>
                <a:cubicBezTo>
                  <a:pt x="363" y="94"/>
                  <a:pt x="371" y="99"/>
                  <a:pt x="373" y="97"/>
                </a:cubicBezTo>
                <a:cubicBezTo>
                  <a:pt x="374" y="95"/>
                  <a:pt x="361" y="89"/>
                  <a:pt x="359" y="94"/>
                </a:cubicBezTo>
                <a:cubicBezTo>
                  <a:pt x="357" y="98"/>
                  <a:pt x="349" y="96"/>
                  <a:pt x="353" y="94"/>
                </a:cubicBezTo>
                <a:cubicBezTo>
                  <a:pt x="357" y="92"/>
                  <a:pt x="358" y="85"/>
                  <a:pt x="358" y="81"/>
                </a:cubicBezTo>
                <a:cubicBezTo>
                  <a:pt x="357" y="78"/>
                  <a:pt x="371" y="77"/>
                  <a:pt x="370" y="72"/>
                </a:cubicBezTo>
                <a:cubicBezTo>
                  <a:pt x="368" y="66"/>
                  <a:pt x="376" y="65"/>
                  <a:pt x="381" y="65"/>
                </a:cubicBezTo>
                <a:cubicBezTo>
                  <a:pt x="386" y="65"/>
                  <a:pt x="381" y="59"/>
                  <a:pt x="376" y="59"/>
                </a:cubicBezTo>
                <a:cubicBezTo>
                  <a:pt x="372" y="60"/>
                  <a:pt x="367" y="65"/>
                  <a:pt x="365" y="63"/>
                </a:cubicBezTo>
                <a:cubicBezTo>
                  <a:pt x="363" y="61"/>
                  <a:pt x="370" y="57"/>
                  <a:pt x="374" y="57"/>
                </a:cubicBezTo>
                <a:cubicBezTo>
                  <a:pt x="379" y="57"/>
                  <a:pt x="388" y="57"/>
                  <a:pt x="392" y="55"/>
                </a:cubicBezTo>
                <a:cubicBezTo>
                  <a:pt x="395" y="53"/>
                  <a:pt x="386" y="51"/>
                  <a:pt x="379" y="52"/>
                </a:cubicBezTo>
                <a:cubicBezTo>
                  <a:pt x="373" y="53"/>
                  <a:pt x="373" y="50"/>
                  <a:pt x="382" y="50"/>
                </a:cubicBezTo>
                <a:cubicBezTo>
                  <a:pt x="392" y="49"/>
                  <a:pt x="391" y="47"/>
                  <a:pt x="397" y="47"/>
                </a:cubicBezTo>
                <a:cubicBezTo>
                  <a:pt x="404" y="46"/>
                  <a:pt x="402" y="43"/>
                  <a:pt x="406" y="43"/>
                </a:cubicBezTo>
                <a:cubicBezTo>
                  <a:pt x="411" y="42"/>
                  <a:pt x="422" y="38"/>
                  <a:pt x="422" y="36"/>
                </a:cubicBezTo>
                <a:cubicBezTo>
                  <a:pt x="422" y="33"/>
                  <a:pt x="406" y="29"/>
                  <a:pt x="398" y="29"/>
                </a:cubicBezTo>
                <a:close/>
                <a:moveTo>
                  <a:pt x="145" y="206"/>
                </a:moveTo>
                <a:cubicBezTo>
                  <a:pt x="145" y="203"/>
                  <a:pt x="141" y="205"/>
                  <a:pt x="139" y="201"/>
                </a:cubicBezTo>
                <a:cubicBezTo>
                  <a:pt x="137" y="197"/>
                  <a:pt x="127" y="196"/>
                  <a:pt x="126" y="199"/>
                </a:cubicBezTo>
                <a:cubicBezTo>
                  <a:pt x="125" y="200"/>
                  <a:pt x="122" y="202"/>
                  <a:pt x="125" y="204"/>
                </a:cubicBezTo>
                <a:cubicBezTo>
                  <a:pt x="127" y="207"/>
                  <a:pt x="129" y="206"/>
                  <a:pt x="132" y="209"/>
                </a:cubicBezTo>
                <a:cubicBezTo>
                  <a:pt x="135" y="212"/>
                  <a:pt x="144" y="209"/>
                  <a:pt x="145" y="20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0"/>
          <p:cNvSpPr/>
          <p:nvPr/>
        </p:nvSpPr>
        <p:spPr bwMode="auto">
          <a:xfrm>
            <a:off x="3466580" y="4334323"/>
            <a:ext cx="47625" cy="34925"/>
          </a:xfrm>
          <a:custGeom>
            <a:avLst/>
            <a:gdLst>
              <a:gd name="T0" fmla="*/ 0 w 17"/>
              <a:gd name="T1" fmla="*/ 2 h 12"/>
              <a:gd name="T2" fmla="*/ 6 w 17"/>
              <a:gd name="T3" fmla="*/ 5 h 12"/>
              <a:gd name="T4" fmla="*/ 14 w 17"/>
              <a:gd name="T5" fmla="*/ 8 h 12"/>
              <a:gd name="T6" fmla="*/ 0 w 17"/>
              <a:gd name="T7" fmla="*/ 2 h 12"/>
            </a:gdLst>
            <a:ahLst/>
            <a:cxnLst>
              <a:cxn ang="0">
                <a:pos x="T0" y="T1"/>
              </a:cxn>
              <a:cxn ang="0">
                <a:pos x="T2" y="T3"/>
              </a:cxn>
              <a:cxn ang="0">
                <a:pos x="T4" y="T5"/>
              </a:cxn>
              <a:cxn ang="0">
                <a:pos x="T6" y="T7"/>
              </a:cxn>
            </a:cxnLst>
            <a:rect l="0" t="0" r="r" b="b"/>
            <a:pathLst>
              <a:path w="17" h="12">
                <a:moveTo>
                  <a:pt x="0" y="2"/>
                </a:moveTo>
                <a:cubicBezTo>
                  <a:pt x="1" y="4"/>
                  <a:pt x="4" y="3"/>
                  <a:pt x="6" y="5"/>
                </a:cubicBezTo>
                <a:cubicBezTo>
                  <a:pt x="9" y="8"/>
                  <a:pt x="11" y="12"/>
                  <a:pt x="14" y="8"/>
                </a:cubicBezTo>
                <a:cubicBezTo>
                  <a:pt x="17" y="4"/>
                  <a:pt x="0" y="0"/>
                  <a:pt x="0"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1"/>
          <p:cNvSpPr>
            <a:spLocks noEditPoints="1"/>
          </p:cNvSpPr>
          <p:nvPr/>
        </p:nvSpPr>
        <p:spPr bwMode="auto">
          <a:xfrm>
            <a:off x="1432992" y="911673"/>
            <a:ext cx="1746250" cy="1347788"/>
          </a:xfrm>
          <a:custGeom>
            <a:avLst/>
            <a:gdLst>
              <a:gd name="T0" fmla="*/ 125 w 613"/>
              <a:gd name="T1" fmla="*/ 417 h 473"/>
              <a:gd name="T2" fmla="*/ 115 w 613"/>
              <a:gd name="T3" fmla="*/ 139 h 473"/>
              <a:gd name="T4" fmla="*/ 236 w 613"/>
              <a:gd name="T5" fmla="*/ 154 h 473"/>
              <a:gd name="T6" fmla="*/ 157 w 613"/>
              <a:gd name="T7" fmla="*/ 164 h 473"/>
              <a:gd name="T8" fmla="*/ 236 w 613"/>
              <a:gd name="T9" fmla="*/ 204 h 473"/>
              <a:gd name="T10" fmla="*/ 145 w 613"/>
              <a:gd name="T11" fmla="*/ 119 h 473"/>
              <a:gd name="T12" fmla="*/ 127 w 613"/>
              <a:gd name="T13" fmla="*/ 113 h 473"/>
              <a:gd name="T14" fmla="*/ 225 w 613"/>
              <a:gd name="T15" fmla="*/ 130 h 473"/>
              <a:gd name="T16" fmla="*/ 181 w 613"/>
              <a:gd name="T17" fmla="*/ 88 h 473"/>
              <a:gd name="T18" fmla="*/ 252 w 613"/>
              <a:gd name="T19" fmla="*/ 73 h 473"/>
              <a:gd name="T20" fmla="*/ 254 w 613"/>
              <a:gd name="T21" fmla="*/ 99 h 473"/>
              <a:gd name="T22" fmla="*/ 256 w 613"/>
              <a:gd name="T23" fmla="*/ 113 h 473"/>
              <a:gd name="T24" fmla="*/ 331 w 613"/>
              <a:gd name="T25" fmla="*/ 90 h 473"/>
              <a:gd name="T26" fmla="*/ 300 w 613"/>
              <a:gd name="T27" fmla="*/ 142 h 473"/>
              <a:gd name="T28" fmla="*/ 419 w 613"/>
              <a:gd name="T29" fmla="*/ 135 h 473"/>
              <a:gd name="T30" fmla="*/ 354 w 613"/>
              <a:gd name="T31" fmla="*/ 93 h 473"/>
              <a:gd name="T32" fmla="*/ 365 w 613"/>
              <a:gd name="T33" fmla="*/ 51 h 473"/>
              <a:gd name="T34" fmla="*/ 358 w 613"/>
              <a:gd name="T35" fmla="*/ 41 h 473"/>
              <a:gd name="T36" fmla="*/ 387 w 613"/>
              <a:gd name="T37" fmla="*/ 74 h 473"/>
              <a:gd name="T38" fmla="*/ 426 w 613"/>
              <a:gd name="T39" fmla="*/ 110 h 473"/>
              <a:gd name="T40" fmla="*/ 485 w 613"/>
              <a:gd name="T41" fmla="*/ 53 h 473"/>
              <a:gd name="T42" fmla="*/ 464 w 613"/>
              <a:gd name="T43" fmla="*/ 6 h 473"/>
              <a:gd name="T44" fmla="*/ 347 w 613"/>
              <a:gd name="T45" fmla="*/ 28 h 473"/>
              <a:gd name="T46" fmla="*/ 381 w 613"/>
              <a:gd name="T47" fmla="*/ 269 h 473"/>
              <a:gd name="T48" fmla="*/ 505 w 613"/>
              <a:gd name="T49" fmla="*/ 208 h 473"/>
              <a:gd name="T50" fmla="*/ 455 w 613"/>
              <a:gd name="T51" fmla="*/ 167 h 473"/>
              <a:gd name="T52" fmla="*/ 381 w 613"/>
              <a:gd name="T53" fmla="*/ 153 h 473"/>
              <a:gd name="T54" fmla="*/ 430 w 613"/>
              <a:gd name="T55" fmla="*/ 189 h 473"/>
              <a:gd name="T56" fmla="*/ 449 w 613"/>
              <a:gd name="T57" fmla="*/ 250 h 473"/>
              <a:gd name="T58" fmla="*/ 519 w 613"/>
              <a:gd name="T59" fmla="*/ 256 h 473"/>
              <a:gd name="T60" fmla="*/ 416 w 613"/>
              <a:gd name="T61" fmla="*/ 147 h 473"/>
              <a:gd name="T62" fmla="*/ 588 w 613"/>
              <a:gd name="T63" fmla="*/ 392 h 473"/>
              <a:gd name="T64" fmla="*/ 67 w 613"/>
              <a:gd name="T65" fmla="*/ 384 h 473"/>
              <a:gd name="T66" fmla="*/ 501 w 613"/>
              <a:gd name="T67" fmla="*/ 420 h 473"/>
              <a:gd name="T68" fmla="*/ 588 w 613"/>
              <a:gd name="T69" fmla="*/ 372 h 473"/>
              <a:gd name="T70" fmla="*/ 546 w 613"/>
              <a:gd name="T71" fmla="*/ 342 h 473"/>
              <a:gd name="T72" fmla="*/ 515 w 613"/>
              <a:gd name="T73" fmla="*/ 323 h 473"/>
              <a:gd name="T74" fmla="*/ 466 w 613"/>
              <a:gd name="T75" fmla="*/ 283 h 473"/>
              <a:gd name="T76" fmla="*/ 444 w 613"/>
              <a:gd name="T77" fmla="*/ 332 h 473"/>
              <a:gd name="T78" fmla="*/ 407 w 613"/>
              <a:gd name="T79" fmla="*/ 377 h 473"/>
              <a:gd name="T80" fmla="*/ 328 w 613"/>
              <a:gd name="T81" fmla="*/ 321 h 473"/>
              <a:gd name="T82" fmla="*/ 353 w 613"/>
              <a:gd name="T83" fmla="*/ 263 h 473"/>
              <a:gd name="T84" fmla="*/ 396 w 613"/>
              <a:gd name="T85" fmla="*/ 237 h 473"/>
              <a:gd name="T86" fmla="*/ 388 w 613"/>
              <a:gd name="T87" fmla="*/ 208 h 473"/>
              <a:gd name="T88" fmla="*/ 354 w 613"/>
              <a:gd name="T89" fmla="*/ 210 h 473"/>
              <a:gd name="T90" fmla="*/ 328 w 613"/>
              <a:gd name="T91" fmla="*/ 166 h 473"/>
              <a:gd name="T92" fmla="*/ 316 w 613"/>
              <a:gd name="T93" fmla="*/ 179 h 473"/>
              <a:gd name="T94" fmla="*/ 310 w 613"/>
              <a:gd name="T95" fmla="*/ 223 h 473"/>
              <a:gd name="T96" fmla="*/ 300 w 613"/>
              <a:gd name="T97" fmla="*/ 213 h 473"/>
              <a:gd name="T98" fmla="*/ 244 w 613"/>
              <a:gd name="T99" fmla="*/ 213 h 473"/>
              <a:gd name="T100" fmla="*/ 163 w 613"/>
              <a:gd name="T101" fmla="*/ 208 h 473"/>
              <a:gd name="T102" fmla="*/ 59 w 613"/>
              <a:gd name="T103" fmla="*/ 208 h 473"/>
              <a:gd name="T104" fmla="*/ 28 w 613"/>
              <a:gd name="T105" fmla="*/ 209 h 473"/>
              <a:gd name="T106" fmla="*/ 77 w 613"/>
              <a:gd name="T107" fmla="*/ 360 h 473"/>
              <a:gd name="T108" fmla="*/ 111 w 613"/>
              <a:gd name="T109" fmla="*/ 402 h 473"/>
              <a:gd name="T110" fmla="*/ 380 w 613"/>
              <a:gd name="T111" fmla="*/ 421 h 473"/>
              <a:gd name="T112" fmla="*/ 428 w 613"/>
              <a:gd name="T113" fmla="*/ 468 h 473"/>
              <a:gd name="T114" fmla="*/ 528 w 613"/>
              <a:gd name="T115" fmla="*/ 441 h 473"/>
              <a:gd name="T116" fmla="*/ 148 w 613"/>
              <a:gd name="T117" fmla="*/ 249 h 473"/>
              <a:gd name="T118" fmla="*/ 147 w 613"/>
              <a:gd name="T119" fmla="*/ 240 h 473"/>
              <a:gd name="T120" fmla="*/ 307 w 613"/>
              <a:gd name="T121" fmla="*/ 401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3" h="473">
                <a:moveTo>
                  <a:pt x="121" y="415"/>
                </a:moveTo>
                <a:cubicBezTo>
                  <a:pt x="119" y="413"/>
                  <a:pt x="114" y="413"/>
                  <a:pt x="113" y="411"/>
                </a:cubicBezTo>
                <a:cubicBezTo>
                  <a:pt x="112" y="409"/>
                  <a:pt x="107" y="402"/>
                  <a:pt x="105" y="402"/>
                </a:cubicBezTo>
                <a:cubicBezTo>
                  <a:pt x="102" y="402"/>
                  <a:pt x="99" y="402"/>
                  <a:pt x="96" y="400"/>
                </a:cubicBezTo>
                <a:cubicBezTo>
                  <a:pt x="93" y="398"/>
                  <a:pt x="91" y="398"/>
                  <a:pt x="89" y="399"/>
                </a:cubicBezTo>
                <a:cubicBezTo>
                  <a:pt x="87" y="400"/>
                  <a:pt x="91" y="401"/>
                  <a:pt x="91" y="402"/>
                </a:cubicBezTo>
                <a:cubicBezTo>
                  <a:pt x="91" y="404"/>
                  <a:pt x="92" y="405"/>
                  <a:pt x="94" y="404"/>
                </a:cubicBezTo>
                <a:cubicBezTo>
                  <a:pt x="96" y="404"/>
                  <a:pt x="97" y="408"/>
                  <a:pt x="99" y="408"/>
                </a:cubicBezTo>
                <a:cubicBezTo>
                  <a:pt x="101" y="408"/>
                  <a:pt x="101" y="411"/>
                  <a:pt x="103" y="411"/>
                </a:cubicBezTo>
                <a:cubicBezTo>
                  <a:pt x="105" y="411"/>
                  <a:pt x="106" y="414"/>
                  <a:pt x="107" y="415"/>
                </a:cubicBezTo>
                <a:cubicBezTo>
                  <a:pt x="108" y="416"/>
                  <a:pt x="110" y="415"/>
                  <a:pt x="110" y="416"/>
                </a:cubicBezTo>
                <a:cubicBezTo>
                  <a:pt x="110" y="418"/>
                  <a:pt x="113" y="419"/>
                  <a:pt x="114" y="420"/>
                </a:cubicBezTo>
                <a:cubicBezTo>
                  <a:pt x="118" y="421"/>
                  <a:pt x="121" y="421"/>
                  <a:pt x="124" y="420"/>
                </a:cubicBezTo>
                <a:cubicBezTo>
                  <a:pt x="124" y="419"/>
                  <a:pt x="125" y="418"/>
                  <a:pt x="125" y="417"/>
                </a:cubicBezTo>
                <a:cubicBezTo>
                  <a:pt x="126" y="415"/>
                  <a:pt x="123" y="417"/>
                  <a:pt x="121" y="415"/>
                </a:cubicBezTo>
                <a:close/>
                <a:moveTo>
                  <a:pt x="116" y="172"/>
                </a:moveTo>
                <a:cubicBezTo>
                  <a:pt x="121" y="173"/>
                  <a:pt x="122" y="183"/>
                  <a:pt x="125" y="183"/>
                </a:cubicBezTo>
                <a:cubicBezTo>
                  <a:pt x="128" y="183"/>
                  <a:pt x="126" y="180"/>
                  <a:pt x="130" y="180"/>
                </a:cubicBezTo>
                <a:cubicBezTo>
                  <a:pt x="134" y="180"/>
                  <a:pt x="133" y="178"/>
                  <a:pt x="137" y="178"/>
                </a:cubicBezTo>
                <a:cubicBezTo>
                  <a:pt x="140" y="179"/>
                  <a:pt x="143" y="177"/>
                  <a:pt x="143" y="173"/>
                </a:cubicBezTo>
                <a:cubicBezTo>
                  <a:pt x="143" y="169"/>
                  <a:pt x="146" y="167"/>
                  <a:pt x="150" y="166"/>
                </a:cubicBezTo>
                <a:cubicBezTo>
                  <a:pt x="154" y="165"/>
                  <a:pt x="150" y="161"/>
                  <a:pt x="155" y="160"/>
                </a:cubicBezTo>
                <a:cubicBezTo>
                  <a:pt x="161" y="158"/>
                  <a:pt x="175" y="152"/>
                  <a:pt x="177" y="150"/>
                </a:cubicBezTo>
                <a:cubicBezTo>
                  <a:pt x="180" y="149"/>
                  <a:pt x="174" y="146"/>
                  <a:pt x="169" y="143"/>
                </a:cubicBezTo>
                <a:cubicBezTo>
                  <a:pt x="163" y="139"/>
                  <a:pt x="159" y="139"/>
                  <a:pt x="155" y="141"/>
                </a:cubicBezTo>
                <a:cubicBezTo>
                  <a:pt x="150" y="144"/>
                  <a:pt x="154" y="138"/>
                  <a:pt x="150" y="140"/>
                </a:cubicBezTo>
                <a:cubicBezTo>
                  <a:pt x="147" y="141"/>
                  <a:pt x="138" y="137"/>
                  <a:pt x="137" y="136"/>
                </a:cubicBezTo>
                <a:cubicBezTo>
                  <a:pt x="136" y="134"/>
                  <a:pt x="119" y="139"/>
                  <a:pt x="115" y="139"/>
                </a:cubicBezTo>
                <a:cubicBezTo>
                  <a:pt x="111" y="139"/>
                  <a:pt x="115" y="143"/>
                  <a:pt x="118" y="146"/>
                </a:cubicBezTo>
                <a:cubicBezTo>
                  <a:pt x="121" y="148"/>
                  <a:pt x="111" y="154"/>
                  <a:pt x="113" y="156"/>
                </a:cubicBezTo>
                <a:cubicBezTo>
                  <a:pt x="115" y="157"/>
                  <a:pt x="111" y="161"/>
                  <a:pt x="107" y="166"/>
                </a:cubicBezTo>
                <a:cubicBezTo>
                  <a:pt x="103" y="171"/>
                  <a:pt x="110" y="171"/>
                  <a:pt x="116" y="172"/>
                </a:cubicBezTo>
                <a:close/>
                <a:moveTo>
                  <a:pt x="268" y="197"/>
                </a:moveTo>
                <a:cubicBezTo>
                  <a:pt x="270" y="195"/>
                  <a:pt x="278" y="201"/>
                  <a:pt x="278" y="197"/>
                </a:cubicBezTo>
                <a:cubicBezTo>
                  <a:pt x="278" y="192"/>
                  <a:pt x="270" y="190"/>
                  <a:pt x="266" y="188"/>
                </a:cubicBezTo>
                <a:cubicBezTo>
                  <a:pt x="262" y="185"/>
                  <a:pt x="261" y="186"/>
                  <a:pt x="255" y="182"/>
                </a:cubicBezTo>
                <a:cubicBezTo>
                  <a:pt x="249" y="178"/>
                  <a:pt x="256" y="176"/>
                  <a:pt x="252" y="172"/>
                </a:cubicBezTo>
                <a:cubicBezTo>
                  <a:pt x="248" y="169"/>
                  <a:pt x="246" y="160"/>
                  <a:pt x="249" y="157"/>
                </a:cubicBezTo>
                <a:cubicBezTo>
                  <a:pt x="252" y="154"/>
                  <a:pt x="256" y="149"/>
                  <a:pt x="250" y="147"/>
                </a:cubicBezTo>
                <a:cubicBezTo>
                  <a:pt x="245" y="145"/>
                  <a:pt x="236" y="149"/>
                  <a:pt x="237" y="150"/>
                </a:cubicBezTo>
                <a:cubicBezTo>
                  <a:pt x="238" y="151"/>
                  <a:pt x="245" y="156"/>
                  <a:pt x="245" y="157"/>
                </a:cubicBezTo>
                <a:cubicBezTo>
                  <a:pt x="245" y="159"/>
                  <a:pt x="238" y="152"/>
                  <a:pt x="236" y="154"/>
                </a:cubicBezTo>
                <a:cubicBezTo>
                  <a:pt x="234" y="155"/>
                  <a:pt x="231" y="151"/>
                  <a:pt x="229" y="154"/>
                </a:cubicBezTo>
                <a:cubicBezTo>
                  <a:pt x="227" y="157"/>
                  <a:pt x="231" y="168"/>
                  <a:pt x="233" y="171"/>
                </a:cubicBezTo>
                <a:cubicBezTo>
                  <a:pt x="235" y="174"/>
                  <a:pt x="231" y="174"/>
                  <a:pt x="229" y="174"/>
                </a:cubicBezTo>
                <a:cubicBezTo>
                  <a:pt x="227" y="175"/>
                  <a:pt x="226" y="166"/>
                  <a:pt x="224" y="162"/>
                </a:cubicBezTo>
                <a:cubicBezTo>
                  <a:pt x="221" y="159"/>
                  <a:pt x="212" y="155"/>
                  <a:pt x="211" y="157"/>
                </a:cubicBezTo>
                <a:cubicBezTo>
                  <a:pt x="210" y="160"/>
                  <a:pt x="217" y="160"/>
                  <a:pt x="216" y="163"/>
                </a:cubicBezTo>
                <a:cubicBezTo>
                  <a:pt x="215" y="167"/>
                  <a:pt x="212" y="161"/>
                  <a:pt x="208" y="164"/>
                </a:cubicBezTo>
                <a:cubicBezTo>
                  <a:pt x="205" y="167"/>
                  <a:pt x="205" y="165"/>
                  <a:pt x="206" y="162"/>
                </a:cubicBezTo>
                <a:cubicBezTo>
                  <a:pt x="207" y="159"/>
                  <a:pt x="201" y="156"/>
                  <a:pt x="195" y="157"/>
                </a:cubicBezTo>
                <a:cubicBezTo>
                  <a:pt x="189" y="157"/>
                  <a:pt x="192" y="162"/>
                  <a:pt x="190" y="163"/>
                </a:cubicBezTo>
                <a:cubicBezTo>
                  <a:pt x="189" y="165"/>
                  <a:pt x="179" y="162"/>
                  <a:pt x="185" y="161"/>
                </a:cubicBezTo>
                <a:cubicBezTo>
                  <a:pt x="191" y="160"/>
                  <a:pt x="189" y="157"/>
                  <a:pt x="187" y="153"/>
                </a:cubicBezTo>
                <a:cubicBezTo>
                  <a:pt x="184" y="150"/>
                  <a:pt x="179" y="154"/>
                  <a:pt x="169" y="157"/>
                </a:cubicBezTo>
                <a:cubicBezTo>
                  <a:pt x="160" y="161"/>
                  <a:pt x="155" y="164"/>
                  <a:pt x="157" y="164"/>
                </a:cubicBezTo>
                <a:cubicBezTo>
                  <a:pt x="158" y="165"/>
                  <a:pt x="158" y="166"/>
                  <a:pt x="154" y="169"/>
                </a:cubicBezTo>
                <a:cubicBezTo>
                  <a:pt x="151" y="172"/>
                  <a:pt x="154" y="175"/>
                  <a:pt x="158" y="175"/>
                </a:cubicBezTo>
                <a:cubicBezTo>
                  <a:pt x="161" y="175"/>
                  <a:pt x="158" y="178"/>
                  <a:pt x="161" y="179"/>
                </a:cubicBezTo>
                <a:cubicBezTo>
                  <a:pt x="163" y="179"/>
                  <a:pt x="174" y="174"/>
                  <a:pt x="177" y="176"/>
                </a:cubicBezTo>
                <a:cubicBezTo>
                  <a:pt x="180" y="179"/>
                  <a:pt x="159" y="180"/>
                  <a:pt x="159" y="183"/>
                </a:cubicBezTo>
                <a:cubicBezTo>
                  <a:pt x="159" y="187"/>
                  <a:pt x="170" y="189"/>
                  <a:pt x="179" y="188"/>
                </a:cubicBezTo>
                <a:cubicBezTo>
                  <a:pt x="187" y="186"/>
                  <a:pt x="202" y="189"/>
                  <a:pt x="202" y="191"/>
                </a:cubicBezTo>
                <a:cubicBezTo>
                  <a:pt x="202" y="193"/>
                  <a:pt x="192" y="193"/>
                  <a:pt x="185" y="192"/>
                </a:cubicBezTo>
                <a:cubicBezTo>
                  <a:pt x="177" y="192"/>
                  <a:pt x="164" y="194"/>
                  <a:pt x="165" y="197"/>
                </a:cubicBezTo>
                <a:cubicBezTo>
                  <a:pt x="165" y="200"/>
                  <a:pt x="166" y="200"/>
                  <a:pt x="174" y="203"/>
                </a:cubicBezTo>
                <a:cubicBezTo>
                  <a:pt x="182" y="207"/>
                  <a:pt x="190" y="201"/>
                  <a:pt x="190" y="207"/>
                </a:cubicBezTo>
                <a:cubicBezTo>
                  <a:pt x="190" y="212"/>
                  <a:pt x="194" y="213"/>
                  <a:pt x="205" y="213"/>
                </a:cubicBezTo>
                <a:cubicBezTo>
                  <a:pt x="216" y="214"/>
                  <a:pt x="220" y="208"/>
                  <a:pt x="226" y="209"/>
                </a:cubicBezTo>
                <a:cubicBezTo>
                  <a:pt x="231" y="209"/>
                  <a:pt x="233" y="208"/>
                  <a:pt x="236" y="204"/>
                </a:cubicBezTo>
                <a:cubicBezTo>
                  <a:pt x="238" y="201"/>
                  <a:pt x="240" y="203"/>
                  <a:pt x="241" y="205"/>
                </a:cubicBezTo>
                <a:cubicBezTo>
                  <a:pt x="241" y="207"/>
                  <a:pt x="248" y="206"/>
                  <a:pt x="250" y="208"/>
                </a:cubicBezTo>
                <a:cubicBezTo>
                  <a:pt x="254" y="212"/>
                  <a:pt x="267" y="211"/>
                  <a:pt x="271" y="208"/>
                </a:cubicBezTo>
                <a:cubicBezTo>
                  <a:pt x="276" y="206"/>
                  <a:pt x="269" y="199"/>
                  <a:pt x="267" y="202"/>
                </a:cubicBezTo>
                <a:cubicBezTo>
                  <a:pt x="264" y="205"/>
                  <a:pt x="262" y="203"/>
                  <a:pt x="262" y="202"/>
                </a:cubicBezTo>
                <a:cubicBezTo>
                  <a:pt x="261" y="200"/>
                  <a:pt x="267" y="199"/>
                  <a:pt x="268" y="197"/>
                </a:cubicBezTo>
                <a:close/>
                <a:moveTo>
                  <a:pt x="152" y="122"/>
                </a:moveTo>
                <a:cubicBezTo>
                  <a:pt x="158" y="123"/>
                  <a:pt x="163" y="118"/>
                  <a:pt x="163" y="115"/>
                </a:cubicBezTo>
                <a:cubicBezTo>
                  <a:pt x="163" y="112"/>
                  <a:pt x="150" y="122"/>
                  <a:pt x="152" y="122"/>
                </a:cubicBezTo>
                <a:close/>
                <a:moveTo>
                  <a:pt x="127" y="113"/>
                </a:moveTo>
                <a:cubicBezTo>
                  <a:pt x="129" y="114"/>
                  <a:pt x="127" y="119"/>
                  <a:pt x="129" y="117"/>
                </a:cubicBezTo>
                <a:cubicBezTo>
                  <a:pt x="132" y="116"/>
                  <a:pt x="132" y="116"/>
                  <a:pt x="134" y="117"/>
                </a:cubicBezTo>
                <a:cubicBezTo>
                  <a:pt x="138" y="118"/>
                  <a:pt x="138" y="115"/>
                  <a:pt x="140" y="113"/>
                </a:cubicBezTo>
                <a:cubicBezTo>
                  <a:pt x="141" y="112"/>
                  <a:pt x="141" y="119"/>
                  <a:pt x="145" y="119"/>
                </a:cubicBezTo>
                <a:cubicBezTo>
                  <a:pt x="148" y="119"/>
                  <a:pt x="147" y="111"/>
                  <a:pt x="150" y="113"/>
                </a:cubicBezTo>
                <a:cubicBezTo>
                  <a:pt x="154" y="116"/>
                  <a:pt x="154" y="113"/>
                  <a:pt x="155" y="110"/>
                </a:cubicBezTo>
                <a:cubicBezTo>
                  <a:pt x="156" y="108"/>
                  <a:pt x="156" y="105"/>
                  <a:pt x="159" y="104"/>
                </a:cubicBezTo>
                <a:cubicBezTo>
                  <a:pt x="162" y="103"/>
                  <a:pt x="160" y="107"/>
                  <a:pt x="161" y="110"/>
                </a:cubicBezTo>
                <a:cubicBezTo>
                  <a:pt x="163" y="114"/>
                  <a:pt x="167" y="110"/>
                  <a:pt x="168" y="109"/>
                </a:cubicBezTo>
                <a:cubicBezTo>
                  <a:pt x="168" y="107"/>
                  <a:pt x="173" y="108"/>
                  <a:pt x="173" y="106"/>
                </a:cubicBezTo>
                <a:cubicBezTo>
                  <a:pt x="173" y="104"/>
                  <a:pt x="175" y="103"/>
                  <a:pt x="173" y="101"/>
                </a:cubicBezTo>
                <a:cubicBezTo>
                  <a:pt x="172" y="98"/>
                  <a:pt x="176" y="99"/>
                  <a:pt x="177" y="97"/>
                </a:cubicBezTo>
                <a:cubicBezTo>
                  <a:pt x="179" y="95"/>
                  <a:pt x="175" y="97"/>
                  <a:pt x="172" y="94"/>
                </a:cubicBezTo>
                <a:cubicBezTo>
                  <a:pt x="169" y="91"/>
                  <a:pt x="168" y="95"/>
                  <a:pt x="168" y="97"/>
                </a:cubicBezTo>
                <a:cubicBezTo>
                  <a:pt x="168" y="99"/>
                  <a:pt x="162" y="97"/>
                  <a:pt x="158" y="96"/>
                </a:cubicBezTo>
                <a:cubicBezTo>
                  <a:pt x="155" y="95"/>
                  <a:pt x="151" y="100"/>
                  <a:pt x="146" y="102"/>
                </a:cubicBezTo>
                <a:cubicBezTo>
                  <a:pt x="141" y="105"/>
                  <a:pt x="141" y="109"/>
                  <a:pt x="136" y="109"/>
                </a:cubicBezTo>
                <a:cubicBezTo>
                  <a:pt x="132" y="108"/>
                  <a:pt x="125" y="113"/>
                  <a:pt x="127" y="113"/>
                </a:cubicBezTo>
                <a:close/>
                <a:moveTo>
                  <a:pt x="175" y="112"/>
                </a:moveTo>
                <a:cubicBezTo>
                  <a:pt x="170" y="112"/>
                  <a:pt x="171" y="117"/>
                  <a:pt x="176" y="117"/>
                </a:cubicBezTo>
                <a:cubicBezTo>
                  <a:pt x="180" y="117"/>
                  <a:pt x="182" y="118"/>
                  <a:pt x="175" y="118"/>
                </a:cubicBezTo>
                <a:cubicBezTo>
                  <a:pt x="168" y="117"/>
                  <a:pt x="165" y="124"/>
                  <a:pt x="170" y="122"/>
                </a:cubicBezTo>
                <a:cubicBezTo>
                  <a:pt x="175" y="121"/>
                  <a:pt x="180" y="121"/>
                  <a:pt x="177" y="122"/>
                </a:cubicBezTo>
                <a:cubicBezTo>
                  <a:pt x="173" y="124"/>
                  <a:pt x="163" y="124"/>
                  <a:pt x="165" y="126"/>
                </a:cubicBezTo>
                <a:cubicBezTo>
                  <a:pt x="165" y="128"/>
                  <a:pt x="169" y="127"/>
                  <a:pt x="173" y="129"/>
                </a:cubicBezTo>
                <a:cubicBezTo>
                  <a:pt x="177" y="130"/>
                  <a:pt x="180" y="131"/>
                  <a:pt x="183" y="128"/>
                </a:cubicBezTo>
                <a:cubicBezTo>
                  <a:pt x="186" y="124"/>
                  <a:pt x="190" y="121"/>
                  <a:pt x="188" y="126"/>
                </a:cubicBezTo>
                <a:cubicBezTo>
                  <a:pt x="187" y="130"/>
                  <a:pt x="193" y="127"/>
                  <a:pt x="201" y="127"/>
                </a:cubicBezTo>
                <a:cubicBezTo>
                  <a:pt x="210" y="126"/>
                  <a:pt x="200" y="132"/>
                  <a:pt x="191" y="132"/>
                </a:cubicBezTo>
                <a:cubicBezTo>
                  <a:pt x="183" y="133"/>
                  <a:pt x="184" y="137"/>
                  <a:pt x="191" y="139"/>
                </a:cubicBezTo>
                <a:cubicBezTo>
                  <a:pt x="198" y="140"/>
                  <a:pt x="212" y="134"/>
                  <a:pt x="216" y="131"/>
                </a:cubicBezTo>
                <a:cubicBezTo>
                  <a:pt x="219" y="128"/>
                  <a:pt x="222" y="133"/>
                  <a:pt x="225" y="130"/>
                </a:cubicBezTo>
                <a:cubicBezTo>
                  <a:pt x="229" y="128"/>
                  <a:pt x="235" y="131"/>
                  <a:pt x="241" y="129"/>
                </a:cubicBezTo>
                <a:cubicBezTo>
                  <a:pt x="247" y="128"/>
                  <a:pt x="248" y="117"/>
                  <a:pt x="243" y="115"/>
                </a:cubicBezTo>
                <a:cubicBezTo>
                  <a:pt x="239" y="113"/>
                  <a:pt x="239" y="117"/>
                  <a:pt x="236" y="118"/>
                </a:cubicBezTo>
                <a:cubicBezTo>
                  <a:pt x="232" y="119"/>
                  <a:pt x="230" y="114"/>
                  <a:pt x="228" y="112"/>
                </a:cubicBezTo>
                <a:cubicBezTo>
                  <a:pt x="225" y="109"/>
                  <a:pt x="227" y="104"/>
                  <a:pt x="223" y="104"/>
                </a:cubicBezTo>
                <a:cubicBezTo>
                  <a:pt x="219" y="105"/>
                  <a:pt x="210" y="111"/>
                  <a:pt x="216" y="112"/>
                </a:cubicBezTo>
                <a:cubicBezTo>
                  <a:pt x="221" y="113"/>
                  <a:pt x="219" y="115"/>
                  <a:pt x="216" y="117"/>
                </a:cubicBezTo>
                <a:cubicBezTo>
                  <a:pt x="213" y="118"/>
                  <a:pt x="223" y="120"/>
                  <a:pt x="221" y="122"/>
                </a:cubicBezTo>
                <a:cubicBezTo>
                  <a:pt x="220" y="124"/>
                  <a:pt x="206" y="122"/>
                  <a:pt x="205" y="119"/>
                </a:cubicBezTo>
                <a:cubicBezTo>
                  <a:pt x="205" y="116"/>
                  <a:pt x="194" y="110"/>
                  <a:pt x="189" y="112"/>
                </a:cubicBezTo>
                <a:cubicBezTo>
                  <a:pt x="185" y="113"/>
                  <a:pt x="187" y="108"/>
                  <a:pt x="182" y="108"/>
                </a:cubicBezTo>
                <a:cubicBezTo>
                  <a:pt x="177" y="107"/>
                  <a:pt x="179" y="112"/>
                  <a:pt x="175" y="112"/>
                </a:cubicBezTo>
                <a:close/>
                <a:moveTo>
                  <a:pt x="190" y="90"/>
                </a:moveTo>
                <a:cubicBezTo>
                  <a:pt x="192" y="86"/>
                  <a:pt x="180" y="87"/>
                  <a:pt x="181" y="88"/>
                </a:cubicBezTo>
                <a:cubicBezTo>
                  <a:pt x="183" y="91"/>
                  <a:pt x="189" y="94"/>
                  <a:pt x="190" y="90"/>
                </a:cubicBezTo>
                <a:close/>
                <a:moveTo>
                  <a:pt x="216" y="88"/>
                </a:moveTo>
                <a:cubicBezTo>
                  <a:pt x="220" y="88"/>
                  <a:pt x="218" y="85"/>
                  <a:pt x="212" y="86"/>
                </a:cubicBezTo>
                <a:cubicBezTo>
                  <a:pt x="205" y="87"/>
                  <a:pt x="194" y="87"/>
                  <a:pt x="194" y="91"/>
                </a:cubicBezTo>
                <a:cubicBezTo>
                  <a:pt x="194" y="95"/>
                  <a:pt x="196" y="97"/>
                  <a:pt x="203" y="97"/>
                </a:cubicBezTo>
                <a:cubicBezTo>
                  <a:pt x="210" y="98"/>
                  <a:pt x="216" y="91"/>
                  <a:pt x="213" y="91"/>
                </a:cubicBezTo>
                <a:cubicBezTo>
                  <a:pt x="210" y="91"/>
                  <a:pt x="212" y="89"/>
                  <a:pt x="216" y="88"/>
                </a:cubicBezTo>
                <a:close/>
                <a:moveTo>
                  <a:pt x="201" y="83"/>
                </a:moveTo>
                <a:cubicBezTo>
                  <a:pt x="204" y="84"/>
                  <a:pt x="207" y="80"/>
                  <a:pt x="209" y="82"/>
                </a:cubicBezTo>
                <a:cubicBezTo>
                  <a:pt x="211" y="84"/>
                  <a:pt x="221" y="85"/>
                  <a:pt x="221" y="80"/>
                </a:cubicBezTo>
                <a:cubicBezTo>
                  <a:pt x="221" y="75"/>
                  <a:pt x="209" y="75"/>
                  <a:pt x="206" y="77"/>
                </a:cubicBezTo>
                <a:cubicBezTo>
                  <a:pt x="203" y="78"/>
                  <a:pt x="189" y="79"/>
                  <a:pt x="193" y="82"/>
                </a:cubicBezTo>
                <a:cubicBezTo>
                  <a:pt x="195" y="84"/>
                  <a:pt x="198" y="81"/>
                  <a:pt x="201" y="83"/>
                </a:cubicBezTo>
                <a:close/>
                <a:moveTo>
                  <a:pt x="252" y="73"/>
                </a:moveTo>
                <a:cubicBezTo>
                  <a:pt x="256" y="71"/>
                  <a:pt x="262" y="75"/>
                  <a:pt x="261" y="77"/>
                </a:cubicBezTo>
                <a:cubicBezTo>
                  <a:pt x="260" y="80"/>
                  <a:pt x="249" y="77"/>
                  <a:pt x="250" y="79"/>
                </a:cubicBezTo>
                <a:cubicBezTo>
                  <a:pt x="250" y="80"/>
                  <a:pt x="252" y="84"/>
                  <a:pt x="259" y="82"/>
                </a:cubicBezTo>
                <a:cubicBezTo>
                  <a:pt x="266" y="80"/>
                  <a:pt x="272" y="81"/>
                  <a:pt x="277" y="85"/>
                </a:cubicBezTo>
                <a:cubicBezTo>
                  <a:pt x="282" y="89"/>
                  <a:pt x="287" y="91"/>
                  <a:pt x="290" y="87"/>
                </a:cubicBezTo>
                <a:cubicBezTo>
                  <a:pt x="293" y="83"/>
                  <a:pt x="286" y="82"/>
                  <a:pt x="287" y="79"/>
                </a:cubicBezTo>
                <a:cubicBezTo>
                  <a:pt x="289" y="76"/>
                  <a:pt x="282" y="74"/>
                  <a:pt x="279" y="74"/>
                </a:cubicBezTo>
                <a:cubicBezTo>
                  <a:pt x="276" y="74"/>
                  <a:pt x="274" y="68"/>
                  <a:pt x="272" y="69"/>
                </a:cubicBezTo>
                <a:cubicBezTo>
                  <a:pt x="269" y="70"/>
                  <a:pt x="267" y="73"/>
                  <a:pt x="267" y="69"/>
                </a:cubicBezTo>
                <a:cubicBezTo>
                  <a:pt x="267" y="65"/>
                  <a:pt x="251" y="64"/>
                  <a:pt x="247" y="66"/>
                </a:cubicBezTo>
                <a:cubicBezTo>
                  <a:pt x="243" y="67"/>
                  <a:pt x="248" y="76"/>
                  <a:pt x="252" y="73"/>
                </a:cubicBezTo>
                <a:close/>
                <a:moveTo>
                  <a:pt x="254" y="99"/>
                </a:moveTo>
                <a:cubicBezTo>
                  <a:pt x="256" y="96"/>
                  <a:pt x="244" y="86"/>
                  <a:pt x="244" y="91"/>
                </a:cubicBezTo>
                <a:cubicBezTo>
                  <a:pt x="243" y="95"/>
                  <a:pt x="251" y="102"/>
                  <a:pt x="254" y="99"/>
                </a:cubicBezTo>
                <a:close/>
                <a:moveTo>
                  <a:pt x="294" y="59"/>
                </a:moveTo>
                <a:cubicBezTo>
                  <a:pt x="296" y="55"/>
                  <a:pt x="281" y="52"/>
                  <a:pt x="285" y="55"/>
                </a:cubicBezTo>
                <a:cubicBezTo>
                  <a:pt x="287" y="57"/>
                  <a:pt x="292" y="62"/>
                  <a:pt x="294" y="59"/>
                </a:cubicBezTo>
                <a:close/>
                <a:moveTo>
                  <a:pt x="259" y="128"/>
                </a:moveTo>
                <a:cubicBezTo>
                  <a:pt x="261" y="126"/>
                  <a:pt x="255" y="121"/>
                  <a:pt x="253" y="125"/>
                </a:cubicBezTo>
                <a:cubicBezTo>
                  <a:pt x="251" y="129"/>
                  <a:pt x="257" y="131"/>
                  <a:pt x="259" y="128"/>
                </a:cubicBezTo>
                <a:close/>
                <a:moveTo>
                  <a:pt x="294" y="107"/>
                </a:moveTo>
                <a:cubicBezTo>
                  <a:pt x="293" y="110"/>
                  <a:pt x="286" y="106"/>
                  <a:pt x="281" y="104"/>
                </a:cubicBezTo>
                <a:cubicBezTo>
                  <a:pt x="275" y="102"/>
                  <a:pt x="279" y="108"/>
                  <a:pt x="283" y="112"/>
                </a:cubicBezTo>
                <a:cubicBezTo>
                  <a:pt x="287" y="116"/>
                  <a:pt x="281" y="114"/>
                  <a:pt x="275" y="110"/>
                </a:cubicBezTo>
                <a:cubicBezTo>
                  <a:pt x="269" y="106"/>
                  <a:pt x="270" y="113"/>
                  <a:pt x="273" y="115"/>
                </a:cubicBezTo>
                <a:cubicBezTo>
                  <a:pt x="275" y="117"/>
                  <a:pt x="272" y="120"/>
                  <a:pt x="268" y="115"/>
                </a:cubicBezTo>
                <a:cubicBezTo>
                  <a:pt x="265" y="110"/>
                  <a:pt x="263" y="105"/>
                  <a:pt x="257" y="105"/>
                </a:cubicBezTo>
                <a:cubicBezTo>
                  <a:pt x="251" y="104"/>
                  <a:pt x="254" y="110"/>
                  <a:pt x="256" y="113"/>
                </a:cubicBezTo>
                <a:cubicBezTo>
                  <a:pt x="259" y="117"/>
                  <a:pt x="262" y="118"/>
                  <a:pt x="267" y="121"/>
                </a:cubicBezTo>
                <a:cubicBezTo>
                  <a:pt x="272" y="124"/>
                  <a:pt x="280" y="120"/>
                  <a:pt x="284" y="121"/>
                </a:cubicBezTo>
                <a:cubicBezTo>
                  <a:pt x="287" y="121"/>
                  <a:pt x="280" y="126"/>
                  <a:pt x="282" y="129"/>
                </a:cubicBezTo>
                <a:cubicBezTo>
                  <a:pt x="285" y="132"/>
                  <a:pt x="291" y="130"/>
                  <a:pt x="296" y="130"/>
                </a:cubicBezTo>
                <a:cubicBezTo>
                  <a:pt x="302" y="129"/>
                  <a:pt x="299" y="126"/>
                  <a:pt x="302" y="124"/>
                </a:cubicBezTo>
                <a:cubicBezTo>
                  <a:pt x="305" y="122"/>
                  <a:pt x="299" y="122"/>
                  <a:pt x="302" y="117"/>
                </a:cubicBezTo>
                <a:cubicBezTo>
                  <a:pt x="304" y="112"/>
                  <a:pt x="294" y="104"/>
                  <a:pt x="294" y="107"/>
                </a:cubicBezTo>
                <a:close/>
                <a:moveTo>
                  <a:pt x="307" y="89"/>
                </a:moveTo>
                <a:cubicBezTo>
                  <a:pt x="311" y="89"/>
                  <a:pt x="315" y="88"/>
                  <a:pt x="319" y="87"/>
                </a:cubicBezTo>
                <a:cubicBezTo>
                  <a:pt x="323" y="85"/>
                  <a:pt x="317" y="85"/>
                  <a:pt x="319" y="81"/>
                </a:cubicBezTo>
                <a:cubicBezTo>
                  <a:pt x="322" y="78"/>
                  <a:pt x="313" y="77"/>
                  <a:pt x="312" y="79"/>
                </a:cubicBezTo>
                <a:cubicBezTo>
                  <a:pt x="311" y="80"/>
                  <a:pt x="299" y="71"/>
                  <a:pt x="298" y="74"/>
                </a:cubicBezTo>
                <a:cubicBezTo>
                  <a:pt x="296" y="77"/>
                  <a:pt x="302" y="89"/>
                  <a:pt x="307" y="89"/>
                </a:cubicBezTo>
                <a:close/>
                <a:moveTo>
                  <a:pt x="331" y="90"/>
                </a:moveTo>
                <a:cubicBezTo>
                  <a:pt x="331" y="88"/>
                  <a:pt x="307" y="91"/>
                  <a:pt x="311" y="94"/>
                </a:cubicBezTo>
                <a:cubicBezTo>
                  <a:pt x="317" y="99"/>
                  <a:pt x="332" y="92"/>
                  <a:pt x="331" y="90"/>
                </a:cubicBezTo>
                <a:close/>
                <a:moveTo>
                  <a:pt x="328" y="135"/>
                </a:moveTo>
                <a:cubicBezTo>
                  <a:pt x="333" y="135"/>
                  <a:pt x="331" y="128"/>
                  <a:pt x="325" y="123"/>
                </a:cubicBezTo>
                <a:cubicBezTo>
                  <a:pt x="318" y="119"/>
                  <a:pt x="305" y="128"/>
                  <a:pt x="307" y="130"/>
                </a:cubicBezTo>
                <a:cubicBezTo>
                  <a:pt x="310" y="132"/>
                  <a:pt x="322" y="135"/>
                  <a:pt x="328" y="135"/>
                </a:cubicBezTo>
                <a:close/>
                <a:moveTo>
                  <a:pt x="289" y="178"/>
                </a:moveTo>
                <a:cubicBezTo>
                  <a:pt x="296" y="182"/>
                  <a:pt x="293" y="174"/>
                  <a:pt x="301" y="174"/>
                </a:cubicBezTo>
                <a:cubicBezTo>
                  <a:pt x="309" y="175"/>
                  <a:pt x="309" y="162"/>
                  <a:pt x="310" y="157"/>
                </a:cubicBezTo>
                <a:cubicBezTo>
                  <a:pt x="311" y="153"/>
                  <a:pt x="304" y="153"/>
                  <a:pt x="306" y="157"/>
                </a:cubicBezTo>
                <a:cubicBezTo>
                  <a:pt x="308" y="160"/>
                  <a:pt x="306" y="163"/>
                  <a:pt x="305" y="159"/>
                </a:cubicBezTo>
                <a:cubicBezTo>
                  <a:pt x="304" y="155"/>
                  <a:pt x="299" y="159"/>
                  <a:pt x="296" y="156"/>
                </a:cubicBezTo>
                <a:cubicBezTo>
                  <a:pt x="294" y="153"/>
                  <a:pt x="303" y="153"/>
                  <a:pt x="305" y="149"/>
                </a:cubicBezTo>
                <a:cubicBezTo>
                  <a:pt x="307" y="145"/>
                  <a:pt x="298" y="145"/>
                  <a:pt x="300" y="142"/>
                </a:cubicBezTo>
                <a:cubicBezTo>
                  <a:pt x="303" y="139"/>
                  <a:pt x="287" y="142"/>
                  <a:pt x="292" y="144"/>
                </a:cubicBezTo>
                <a:cubicBezTo>
                  <a:pt x="296" y="146"/>
                  <a:pt x="292" y="149"/>
                  <a:pt x="288" y="146"/>
                </a:cubicBezTo>
                <a:cubicBezTo>
                  <a:pt x="283" y="142"/>
                  <a:pt x="271" y="148"/>
                  <a:pt x="276" y="151"/>
                </a:cubicBezTo>
                <a:cubicBezTo>
                  <a:pt x="279" y="154"/>
                  <a:pt x="289" y="149"/>
                  <a:pt x="283" y="157"/>
                </a:cubicBezTo>
                <a:cubicBezTo>
                  <a:pt x="278" y="165"/>
                  <a:pt x="275" y="155"/>
                  <a:pt x="270" y="156"/>
                </a:cubicBezTo>
                <a:cubicBezTo>
                  <a:pt x="264" y="157"/>
                  <a:pt x="267" y="164"/>
                  <a:pt x="275" y="166"/>
                </a:cubicBezTo>
                <a:cubicBezTo>
                  <a:pt x="283" y="168"/>
                  <a:pt x="282" y="173"/>
                  <a:pt x="289" y="178"/>
                </a:cubicBezTo>
                <a:close/>
                <a:moveTo>
                  <a:pt x="339" y="129"/>
                </a:moveTo>
                <a:cubicBezTo>
                  <a:pt x="341" y="135"/>
                  <a:pt x="343" y="131"/>
                  <a:pt x="347" y="133"/>
                </a:cubicBezTo>
                <a:cubicBezTo>
                  <a:pt x="350" y="135"/>
                  <a:pt x="355" y="137"/>
                  <a:pt x="358" y="135"/>
                </a:cubicBezTo>
                <a:cubicBezTo>
                  <a:pt x="361" y="132"/>
                  <a:pt x="362" y="130"/>
                  <a:pt x="363" y="132"/>
                </a:cubicBezTo>
                <a:cubicBezTo>
                  <a:pt x="364" y="136"/>
                  <a:pt x="371" y="136"/>
                  <a:pt x="386" y="137"/>
                </a:cubicBezTo>
                <a:cubicBezTo>
                  <a:pt x="400" y="137"/>
                  <a:pt x="397" y="131"/>
                  <a:pt x="401" y="133"/>
                </a:cubicBezTo>
                <a:cubicBezTo>
                  <a:pt x="405" y="135"/>
                  <a:pt x="415" y="135"/>
                  <a:pt x="419" y="135"/>
                </a:cubicBezTo>
                <a:cubicBezTo>
                  <a:pt x="423" y="134"/>
                  <a:pt x="426" y="127"/>
                  <a:pt x="425" y="124"/>
                </a:cubicBezTo>
                <a:cubicBezTo>
                  <a:pt x="425" y="120"/>
                  <a:pt x="392" y="117"/>
                  <a:pt x="387" y="121"/>
                </a:cubicBezTo>
                <a:cubicBezTo>
                  <a:pt x="381" y="124"/>
                  <a:pt x="372" y="119"/>
                  <a:pt x="367" y="122"/>
                </a:cubicBezTo>
                <a:cubicBezTo>
                  <a:pt x="362" y="124"/>
                  <a:pt x="364" y="119"/>
                  <a:pt x="356" y="118"/>
                </a:cubicBezTo>
                <a:cubicBezTo>
                  <a:pt x="347" y="118"/>
                  <a:pt x="356" y="114"/>
                  <a:pt x="358" y="112"/>
                </a:cubicBezTo>
                <a:cubicBezTo>
                  <a:pt x="359" y="110"/>
                  <a:pt x="345" y="105"/>
                  <a:pt x="340" y="106"/>
                </a:cubicBezTo>
                <a:cubicBezTo>
                  <a:pt x="334" y="108"/>
                  <a:pt x="330" y="105"/>
                  <a:pt x="325" y="102"/>
                </a:cubicBezTo>
                <a:cubicBezTo>
                  <a:pt x="319" y="100"/>
                  <a:pt x="304" y="100"/>
                  <a:pt x="307" y="105"/>
                </a:cubicBezTo>
                <a:cubicBezTo>
                  <a:pt x="310" y="108"/>
                  <a:pt x="327" y="114"/>
                  <a:pt x="329" y="111"/>
                </a:cubicBezTo>
                <a:cubicBezTo>
                  <a:pt x="331" y="108"/>
                  <a:pt x="336" y="115"/>
                  <a:pt x="338" y="118"/>
                </a:cubicBezTo>
                <a:cubicBezTo>
                  <a:pt x="341" y="121"/>
                  <a:pt x="336" y="123"/>
                  <a:pt x="339" y="129"/>
                </a:cubicBezTo>
                <a:close/>
                <a:moveTo>
                  <a:pt x="354" y="93"/>
                </a:moveTo>
                <a:cubicBezTo>
                  <a:pt x="349" y="90"/>
                  <a:pt x="342" y="96"/>
                  <a:pt x="347" y="98"/>
                </a:cubicBezTo>
                <a:cubicBezTo>
                  <a:pt x="352" y="100"/>
                  <a:pt x="360" y="95"/>
                  <a:pt x="354" y="93"/>
                </a:cubicBezTo>
                <a:close/>
                <a:moveTo>
                  <a:pt x="310" y="59"/>
                </a:moveTo>
                <a:cubicBezTo>
                  <a:pt x="315" y="61"/>
                  <a:pt x="312" y="64"/>
                  <a:pt x="317" y="66"/>
                </a:cubicBezTo>
                <a:cubicBezTo>
                  <a:pt x="322" y="68"/>
                  <a:pt x="336" y="63"/>
                  <a:pt x="337" y="66"/>
                </a:cubicBezTo>
                <a:cubicBezTo>
                  <a:pt x="338" y="70"/>
                  <a:pt x="323" y="70"/>
                  <a:pt x="325" y="72"/>
                </a:cubicBezTo>
                <a:cubicBezTo>
                  <a:pt x="327" y="74"/>
                  <a:pt x="336" y="78"/>
                  <a:pt x="335" y="80"/>
                </a:cubicBezTo>
                <a:cubicBezTo>
                  <a:pt x="333" y="81"/>
                  <a:pt x="349" y="87"/>
                  <a:pt x="351" y="84"/>
                </a:cubicBezTo>
                <a:cubicBezTo>
                  <a:pt x="352" y="82"/>
                  <a:pt x="357" y="82"/>
                  <a:pt x="361" y="84"/>
                </a:cubicBezTo>
                <a:cubicBezTo>
                  <a:pt x="365" y="85"/>
                  <a:pt x="365" y="74"/>
                  <a:pt x="368" y="76"/>
                </a:cubicBezTo>
                <a:cubicBezTo>
                  <a:pt x="370" y="78"/>
                  <a:pt x="370" y="72"/>
                  <a:pt x="375" y="70"/>
                </a:cubicBezTo>
                <a:cubicBezTo>
                  <a:pt x="379" y="69"/>
                  <a:pt x="386" y="69"/>
                  <a:pt x="386" y="66"/>
                </a:cubicBezTo>
                <a:cubicBezTo>
                  <a:pt x="387" y="65"/>
                  <a:pt x="385" y="63"/>
                  <a:pt x="380" y="63"/>
                </a:cubicBezTo>
                <a:cubicBezTo>
                  <a:pt x="374" y="64"/>
                  <a:pt x="370" y="62"/>
                  <a:pt x="373" y="59"/>
                </a:cubicBezTo>
                <a:cubicBezTo>
                  <a:pt x="375" y="56"/>
                  <a:pt x="367" y="55"/>
                  <a:pt x="370" y="52"/>
                </a:cubicBezTo>
                <a:cubicBezTo>
                  <a:pt x="373" y="50"/>
                  <a:pt x="364" y="48"/>
                  <a:pt x="365" y="51"/>
                </a:cubicBezTo>
                <a:cubicBezTo>
                  <a:pt x="366" y="55"/>
                  <a:pt x="359" y="51"/>
                  <a:pt x="358" y="48"/>
                </a:cubicBezTo>
                <a:cubicBezTo>
                  <a:pt x="358" y="45"/>
                  <a:pt x="345" y="44"/>
                  <a:pt x="337" y="36"/>
                </a:cubicBezTo>
                <a:cubicBezTo>
                  <a:pt x="329" y="29"/>
                  <a:pt x="320" y="34"/>
                  <a:pt x="325" y="35"/>
                </a:cubicBezTo>
                <a:cubicBezTo>
                  <a:pt x="330" y="36"/>
                  <a:pt x="329" y="38"/>
                  <a:pt x="325" y="38"/>
                </a:cubicBezTo>
                <a:cubicBezTo>
                  <a:pt x="321" y="37"/>
                  <a:pt x="314" y="38"/>
                  <a:pt x="321" y="40"/>
                </a:cubicBezTo>
                <a:cubicBezTo>
                  <a:pt x="327" y="43"/>
                  <a:pt x="320" y="44"/>
                  <a:pt x="315" y="44"/>
                </a:cubicBezTo>
                <a:cubicBezTo>
                  <a:pt x="310" y="44"/>
                  <a:pt x="310" y="51"/>
                  <a:pt x="316" y="51"/>
                </a:cubicBezTo>
                <a:cubicBezTo>
                  <a:pt x="323" y="52"/>
                  <a:pt x="318" y="56"/>
                  <a:pt x="313" y="55"/>
                </a:cubicBezTo>
                <a:cubicBezTo>
                  <a:pt x="307" y="53"/>
                  <a:pt x="305" y="56"/>
                  <a:pt x="310" y="59"/>
                </a:cubicBezTo>
                <a:close/>
                <a:moveTo>
                  <a:pt x="347" y="28"/>
                </a:moveTo>
                <a:cubicBezTo>
                  <a:pt x="351" y="26"/>
                  <a:pt x="355" y="27"/>
                  <a:pt x="351" y="29"/>
                </a:cubicBezTo>
                <a:cubicBezTo>
                  <a:pt x="347" y="31"/>
                  <a:pt x="349" y="32"/>
                  <a:pt x="354" y="32"/>
                </a:cubicBezTo>
                <a:cubicBezTo>
                  <a:pt x="359" y="32"/>
                  <a:pt x="352" y="33"/>
                  <a:pt x="352" y="37"/>
                </a:cubicBezTo>
                <a:cubicBezTo>
                  <a:pt x="352" y="40"/>
                  <a:pt x="358" y="38"/>
                  <a:pt x="358" y="41"/>
                </a:cubicBezTo>
                <a:cubicBezTo>
                  <a:pt x="358" y="44"/>
                  <a:pt x="372" y="45"/>
                  <a:pt x="376" y="41"/>
                </a:cubicBezTo>
                <a:cubicBezTo>
                  <a:pt x="380" y="38"/>
                  <a:pt x="378" y="42"/>
                  <a:pt x="378" y="45"/>
                </a:cubicBezTo>
                <a:cubicBezTo>
                  <a:pt x="377" y="47"/>
                  <a:pt x="396" y="49"/>
                  <a:pt x="397" y="46"/>
                </a:cubicBezTo>
                <a:cubicBezTo>
                  <a:pt x="398" y="43"/>
                  <a:pt x="401" y="44"/>
                  <a:pt x="405" y="45"/>
                </a:cubicBezTo>
                <a:cubicBezTo>
                  <a:pt x="408" y="46"/>
                  <a:pt x="426" y="42"/>
                  <a:pt x="427" y="38"/>
                </a:cubicBezTo>
                <a:cubicBezTo>
                  <a:pt x="427" y="35"/>
                  <a:pt x="432" y="40"/>
                  <a:pt x="427" y="44"/>
                </a:cubicBezTo>
                <a:cubicBezTo>
                  <a:pt x="421" y="48"/>
                  <a:pt x="409" y="48"/>
                  <a:pt x="404" y="49"/>
                </a:cubicBezTo>
                <a:cubicBezTo>
                  <a:pt x="399" y="51"/>
                  <a:pt x="407" y="54"/>
                  <a:pt x="412" y="58"/>
                </a:cubicBezTo>
                <a:cubicBezTo>
                  <a:pt x="418" y="62"/>
                  <a:pt x="406" y="60"/>
                  <a:pt x="401" y="55"/>
                </a:cubicBezTo>
                <a:cubicBezTo>
                  <a:pt x="396" y="50"/>
                  <a:pt x="385" y="50"/>
                  <a:pt x="379" y="50"/>
                </a:cubicBezTo>
                <a:cubicBezTo>
                  <a:pt x="373" y="50"/>
                  <a:pt x="375" y="61"/>
                  <a:pt x="380" y="61"/>
                </a:cubicBezTo>
                <a:cubicBezTo>
                  <a:pt x="384" y="61"/>
                  <a:pt x="388" y="62"/>
                  <a:pt x="392" y="69"/>
                </a:cubicBezTo>
                <a:cubicBezTo>
                  <a:pt x="397" y="76"/>
                  <a:pt x="406" y="74"/>
                  <a:pt x="406" y="77"/>
                </a:cubicBezTo>
                <a:cubicBezTo>
                  <a:pt x="406" y="80"/>
                  <a:pt x="394" y="75"/>
                  <a:pt x="387" y="74"/>
                </a:cubicBezTo>
                <a:cubicBezTo>
                  <a:pt x="380" y="73"/>
                  <a:pt x="370" y="77"/>
                  <a:pt x="369" y="82"/>
                </a:cubicBezTo>
                <a:cubicBezTo>
                  <a:pt x="369" y="87"/>
                  <a:pt x="379" y="86"/>
                  <a:pt x="386" y="82"/>
                </a:cubicBezTo>
                <a:cubicBezTo>
                  <a:pt x="393" y="78"/>
                  <a:pt x="388" y="83"/>
                  <a:pt x="384" y="86"/>
                </a:cubicBezTo>
                <a:cubicBezTo>
                  <a:pt x="381" y="89"/>
                  <a:pt x="392" y="92"/>
                  <a:pt x="392" y="95"/>
                </a:cubicBezTo>
                <a:cubicBezTo>
                  <a:pt x="392" y="99"/>
                  <a:pt x="384" y="98"/>
                  <a:pt x="383" y="95"/>
                </a:cubicBezTo>
                <a:cubicBezTo>
                  <a:pt x="382" y="91"/>
                  <a:pt x="379" y="88"/>
                  <a:pt x="371" y="88"/>
                </a:cubicBezTo>
                <a:cubicBezTo>
                  <a:pt x="363" y="89"/>
                  <a:pt x="365" y="95"/>
                  <a:pt x="370" y="95"/>
                </a:cubicBezTo>
                <a:cubicBezTo>
                  <a:pt x="375" y="96"/>
                  <a:pt x="376" y="99"/>
                  <a:pt x="370" y="99"/>
                </a:cubicBezTo>
                <a:cubicBezTo>
                  <a:pt x="365" y="99"/>
                  <a:pt x="352" y="103"/>
                  <a:pt x="356" y="106"/>
                </a:cubicBezTo>
                <a:cubicBezTo>
                  <a:pt x="360" y="110"/>
                  <a:pt x="376" y="106"/>
                  <a:pt x="379" y="109"/>
                </a:cubicBezTo>
                <a:cubicBezTo>
                  <a:pt x="381" y="111"/>
                  <a:pt x="389" y="112"/>
                  <a:pt x="391" y="110"/>
                </a:cubicBezTo>
                <a:cubicBezTo>
                  <a:pt x="393" y="107"/>
                  <a:pt x="399" y="108"/>
                  <a:pt x="405" y="108"/>
                </a:cubicBezTo>
                <a:cubicBezTo>
                  <a:pt x="411" y="108"/>
                  <a:pt x="412" y="109"/>
                  <a:pt x="415" y="111"/>
                </a:cubicBezTo>
                <a:cubicBezTo>
                  <a:pt x="418" y="114"/>
                  <a:pt x="423" y="113"/>
                  <a:pt x="426" y="110"/>
                </a:cubicBezTo>
                <a:cubicBezTo>
                  <a:pt x="430" y="108"/>
                  <a:pt x="430" y="108"/>
                  <a:pt x="434" y="108"/>
                </a:cubicBezTo>
                <a:cubicBezTo>
                  <a:pt x="438" y="108"/>
                  <a:pt x="439" y="105"/>
                  <a:pt x="437" y="102"/>
                </a:cubicBezTo>
                <a:cubicBezTo>
                  <a:pt x="435" y="99"/>
                  <a:pt x="429" y="104"/>
                  <a:pt x="429" y="102"/>
                </a:cubicBezTo>
                <a:cubicBezTo>
                  <a:pt x="428" y="99"/>
                  <a:pt x="423" y="98"/>
                  <a:pt x="414" y="99"/>
                </a:cubicBezTo>
                <a:cubicBezTo>
                  <a:pt x="406" y="100"/>
                  <a:pt x="409" y="94"/>
                  <a:pt x="415" y="95"/>
                </a:cubicBezTo>
                <a:cubicBezTo>
                  <a:pt x="420" y="97"/>
                  <a:pt x="427" y="96"/>
                  <a:pt x="433" y="95"/>
                </a:cubicBezTo>
                <a:cubicBezTo>
                  <a:pt x="438" y="93"/>
                  <a:pt x="434" y="90"/>
                  <a:pt x="434" y="88"/>
                </a:cubicBezTo>
                <a:cubicBezTo>
                  <a:pt x="434" y="85"/>
                  <a:pt x="441" y="87"/>
                  <a:pt x="447" y="87"/>
                </a:cubicBezTo>
                <a:cubicBezTo>
                  <a:pt x="452" y="87"/>
                  <a:pt x="460" y="78"/>
                  <a:pt x="460" y="73"/>
                </a:cubicBezTo>
                <a:cubicBezTo>
                  <a:pt x="461" y="68"/>
                  <a:pt x="448" y="69"/>
                  <a:pt x="442" y="69"/>
                </a:cubicBezTo>
                <a:cubicBezTo>
                  <a:pt x="436" y="69"/>
                  <a:pt x="446" y="64"/>
                  <a:pt x="458" y="65"/>
                </a:cubicBezTo>
                <a:cubicBezTo>
                  <a:pt x="469" y="66"/>
                  <a:pt x="464" y="60"/>
                  <a:pt x="466" y="59"/>
                </a:cubicBezTo>
                <a:cubicBezTo>
                  <a:pt x="468" y="57"/>
                  <a:pt x="474" y="61"/>
                  <a:pt x="480" y="59"/>
                </a:cubicBezTo>
                <a:cubicBezTo>
                  <a:pt x="485" y="58"/>
                  <a:pt x="482" y="53"/>
                  <a:pt x="485" y="53"/>
                </a:cubicBezTo>
                <a:cubicBezTo>
                  <a:pt x="488" y="53"/>
                  <a:pt x="495" y="49"/>
                  <a:pt x="507" y="42"/>
                </a:cubicBezTo>
                <a:cubicBezTo>
                  <a:pt x="520" y="35"/>
                  <a:pt x="529" y="36"/>
                  <a:pt x="530" y="32"/>
                </a:cubicBezTo>
                <a:cubicBezTo>
                  <a:pt x="531" y="28"/>
                  <a:pt x="513" y="32"/>
                  <a:pt x="510" y="31"/>
                </a:cubicBezTo>
                <a:cubicBezTo>
                  <a:pt x="507" y="30"/>
                  <a:pt x="522" y="26"/>
                  <a:pt x="526" y="27"/>
                </a:cubicBezTo>
                <a:cubicBezTo>
                  <a:pt x="529" y="28"/>
                  <a:pt x="534" y="27"/>
                  <a:pt x="547" y="21"/>
                </a:cubicBezTo>
                <a:cubicBezTo>
                  <a:pt x="559" y="15"/>
                  <a:pt x="554" y="14"/>
                  <a:pt x="549" y="15"/>
                </a:cubicBezTo>
                <a:cubicBezTo>
                  <a:pt x="543" y="15"/>
                  <a:pt x="538" y="14"/>
                  <a:pt x="538" y="10"/>
                </a:cubicBezTo>
                <a:cubicBezTo>
                  <a:pt x="538" y="7"/>
                  <a:pt x="530" y="10"/>
                  <a:pt x="530" y="8"/>
                </a:cubicBezTo>
                <a:cubicBezTo>
                  <a:pt x="530" y="6"/>
                  <a:pt x="522" y="7"/>
                  <a:pt x="514" y="10"/>
                </a:cubicBezTo>
                <a:cubicBezTo>
                  <a:pt x="507" y="13"/>
                  <a:pt x="514" y="7"/>
                  <a:pt x="517" y="6"/>
                </a:cubicBezTo>
                <a:cubicBezTo>
                  <a:pt x="521" y="5"/>
                  <a:pt x="497" y="6"/>
                  <a:pt x="493" y="3"/>
                </a:cubicBezTo>
                <a:cubicBezTo>
                  <a:pt x="489" y="0"/>
                  <a:pt x="485" y="8"/>
                  <a:pt x="481" y="4"/>
                </a:cubicBezTo>
                <a:cubicBezTo>
                  <a:pt x="477" y="0"/>
                  <a:pt x="468" y="4"/>
                  <a:pt x="469" y="6"/>
                </a:cubicBezTo>
                <a:cubicBezTo>
                  <a:pt x="470" y="9"/>
                  <a:pt x="467" y="9"/>
                  <a:pt x="464" y="6"/>
                </a:cubicBezTo>
                <a:cubicBezTo>
                  <a:pt x="460" y="3"/>
                  <a:pt x="453" y="6"/>
                  <a:pt x="447" y="5"/>
                </a:cubicBezTo>
                <a:cubicBezTo>
                  <a:pt x="440" y="4"/>
                  <a:pt x="443" y="11"/>
                  <a:pt x="436" y="8"/>
                </a:cubicBezTo>
                <a:cubicBezTo>
                  <a:pt x="429" y="4"/>
                  <a:pt x="421" y="6"/>
                  <a:pt x="423" y="7"/>
                </a:cubicBezTo>
                <a:cubicBezTo>
                  <a:pt x="426" y="8"/>
                  <a:pt x="423" y="10"/>
                  <a:pt x="420" y="9"/>
                </a:cubicBezTo>
                <a:cubicBezTo>
                  <a:pt x="417" y="8"/>
                  <a:pt x="414" y="9"/>
                  <a:pt x="416" y="12"/>
                </a:cubicBezTo>
                <a:cubicBezTo>
                  <a:pt x="417" y="15"/>
                  <a:pt x="404" y="11"/>
                  <a:pt x="404" y="15"/>
                </a:cubicBezTo>
                <a:cubicBezTo>
                  <a:pt x="404" y="18"/>
                  <a:pt x="400" y="20"/>
                  <a:pt x="396" y="17"/>
                </a:cubicBezTo>
                <a:cubicBezTo>
                  <a:pt x="392" y="14"/>
                  <a:pt x="381" y="13"/>
                  <a:pt x="384" y="15"/>
                </a:cubicBezTo>
                <a:cubicBezTo>
                  <a:pt x="387" y="18"/>
                  <a:pt x="374" y="17"/>
                  <a:pt x="377" y="19"/>
                </a:cubicBezTo>
                <a:cubicBezTo>
                  <a:pt x="381" y="22"/>
                  <a:pt x="373" y="24"/>
                  <a:pt x="373" y="23"/>
                </a:cubicBezTo>
                <a:cubicBezTo>
                  <a:pt x="373" y="21"/>
                  <a:pt x="365" y="19"/>
                  <a:pt x="362" y="21"/>
                </a:cubicBezTo>
                <a:cubicBezTo>
                  <a:pt x="359" y="24"/>
                  <a:pt x="358" y="27"/>
                  <a:pt x="357" y="26"/>
                </a:cubicBezTo>
                <a:cubicBezTo>
                  <a:pt x="355" y="24"/>
                  <a:pt x="348" y="24"/>
                  <a:pt x="342" y="27"/>
                </a:cubicBezTo>
                <a:cubicBezTo>
                  <a:pt x="336" y="29"/>
                  <a:pt x="343" y="31"/>
                  <a:pt x="347" y="28"/>
                </a:cubicBezTo>
                <a:close/>
                <a:moveTo>
                  <a:pt x="424" y="292"/>
                </a:moveTo>
                <a:cubicBezTo>
                  <a:pt x="426" y="292"/>
                  <a:pt x="431" y="284"/>
                  <a:pt x="425" y="284"/>
                </a:cubicBezTo>
                <a:cubicBezTo>
                  <a:pt x="420" y="284"/>
                  <a:pt x="421" y="292"/>
                  <a:pt x="424" y="292"/>
                </a:cubicBezTo>
                <a:close/>
                <a:moveTo>
                  <a:pt x="397" y="285"/>
                </a:moveTo>
                <a:cubicBezTo>
                  <a:pt x="402" y="288"/>
                  <a:pt x="409" y="280"/>
                  <a:pt x="409" y="277"/>
                </a:cubicBezTo>
                <a:cubicBezTo>
                  <a:pt x="408" y="275"/>
                  <a:pt x="391" y="281"/>
                  <a:pt x="397" y="285"/>
                </a:cubicBezTo>
                <a:close/>
                <a:moveTo>
                  <a:pt x="419" y="268"/>
                </a:moveTo>
                <a:cubicBezTo>
                  <a:pt x="420" y="265"/>
                  <a:pt x="409" y="264"/>
                  <a:pt x="410" y="261"/>
                </a:cubicBezTo>
                <a:cubicBezTo>
                  <a:pt x="410" y="257"/>
                  <a:pt x="400" y="255"/>
                  <a:pt x="396" y="253"/>
                </a:cubicBezTo>
                <a:cubicBezTo>
                  <a:pt x="393" y="251"/>
                  <a:pt x="388" y="250"/>
                  <a:pt x="388" y="246"/>
                </a:cubicBezTo>
                <a:cubicBezTo>
                  <a:pt x="388" y="243"/>
                  <a:pt x="380" y="245"/>
                  <a:pt x="380" y="251"/>
                </a:cubicBezTo>
                <a:cubicBezTo>
                  <a:pt x="380" y="256"/>
                  <a:pt x="377" y="255"/>
                  <a:pt x="378" y="260"/>
                </a:cubicBezTo>
                <a:cubicBezTo>
                  <a:pt x="380" y="266"/>
                  <a:pt x="372" y="267"/>
                  <a:pt x="372" y="270"/>
                </a:cubicBezTo>
                <a:cubicBezTo>
                  <a:pt x="373" y="272"/>
                  <a:pt x="377" y="269"/>
                  <a:pt x="381" y="269"/>
                </a:cubicBezTo>
                <a:cubicBezTo>
                  <a:pt x="385" y="269"/>
                  <a:pt x="380" y="274"/>
                  <a:pt x="385" y="275"/>
                </a:cubicBezTo>
                <a:cubicBezTo>
                  <a:pt x="388" y="275"/>
                  <a:pt x="395" y="271"/>
                  <a:pt x="396" y="268"/>
                </a:cubicBezTo>
                <a:cubicBezTo>
                  <a:pt x="398" y="266"/>
                  <a:pt x="401" y="265"/>
                  <a:pt x="405" y="268"/>
                </a:cubicBezTo>
                <a:cubicBezTo>
                  <a:pt x="409" y="271"/>
                  <a:pt x="419" y="271"/>
                  <a:pt x="419" y="268"/>
                </a:cubicBezTo>
                <a:close/>
                <a:moveTo>
                  <a:pt x="519" y="241"/>
                </a:moveTo>
                <a:cubicBezTo>
                  <a:pt x="523" y="242"/>
                  <a:pt x="523" y="246"/>
                  <a:pt x="529" y="251"/>
                </a:cubicBezTo>
                <a:cubicBezTo>
                  <a:pt x="535" y="256"/>
                  <a:pt x="536" y="253"/>
                  <a:pt x="536" y="249"/>
                </a:cubicBezTo>
                <a:cubicBezTo>
                  <a:pt x="537" y="246"/>
                  <a:pt x="544" y="249"/>
                  <a:pt x="543" y="245"/>
                </a:cubicBezTo>
                <a:cubicBezTo>
                  <a:pt x="543" y="242"/>
                  <a:pt x="549" y="238"/>
                  <a:pt x="552" y="237"/>
                </a:cubicBezTo>
                <a:cubicBezTo>
                  <a:pt x="556" y="235"/>
                  <a:pt x="549" y="231"/>
                  <a:pt x="544" y="232"/>
                </a:cubicBezTo>
                <a:cubicBezTo>
                  <a:pt x="540" y="232"/>
                  <a:pt x="539" y="229"/>
                  <a:pt x="539" y="226"/>
                </a:cubicBezTo>
                <a:cubicBezTo>
                  <a:pt x="539" y="224"/>
                  <a:pt x="529" y="219"/>
                  <a:pt x="526" y="220"/>
                </a:cubicBezTo>
                <a:cubicBezTo>
                  <a:pt x="523" y="221"/>
                  <a:pt x="518" y="216"/>
                  <a:pt x="514" y="216"/>
                </a:cubicBezTo>
                <a:cubicBezTo>
                  <a:pt x="510" y="215"/>
                  <a:pt x="504" y="212"/>
                  <a:pt x="505" y="208"/>
                </a:cubicBezTo>
                <a:cubicBezTo>
                  <a:pt x="506" y="204"/>
                  <a:pt x="513" y="209"/>
                  <a:pt x="514" y="206"/>
                </a:cubicBezTo>
                <a:cubicBezTo>
                  <a:pt x="516" y="203"/>
                  <a:pt x="507" y="204"/>
                  <a:pt x="507" y="202"/>
                </a:cubicBezTo>
                <a:cubicBezTo>
                  <a:pt x="506" y="200"/>
                  <a:pt x="509" y="201"/>
                  <a:pt x="511" y="199"/>
                </a:cubicBezTo>
                <a:cubicBezTo>
                  <a:pt x="512" y="197"/>
                  <a:pt x="509" y="194"/>
                  <a:pt x="507" y="193"/>
                </a:cubicBezTo>
                <a:cubicBezTo>
                  <a:pt x="505" y="192"/>
                  <a:pt x="504" y="196"/>
                  <a:pt x="502" y="196"/>
                </a:cubicBezTo>
                <a:cubicBezTo>
                  <a:pt x="500" y="196"/>
                  <a:pt x="502" y="192"/>
                  <a:pt x="503" y="190"/>
                </a:cubicBezTo>
                <a:cubicBezTo>
                  <a:pt x="505" y="188"/>
                  <a:pt x="496" y="186"/>
                  <a:pt x="492" y="187"/>
                </a:cubicBezTo>
                <a:cubicBezTo>
                  <a:pt x="489" y="188"/>
                  <a:pt x="488" y="186"/>
                  <a:pt x="488" y="183"/>
                </a:cubicBezTo>
                <a:cubicBezTo>
                  <a:pt x="488" y="181"/>
                  <a:pt x="481" y="183"/>
                  <a:pt x="479" y="185"/>
                </a:cubicBezTo>
                <a:cubicBezTo>
                  <a:pt x="476" y="187"/>
                  <a:pt x="473" y="183"/>
                  <a:pt x="476" y="183"/>
                </a:cubicBezTo>
                <a:cubicBezTo>
                  <a:pt x="479" y="183"/>
                  <a:pt x="483" y="180"/>
                  <a:pt x="482" y="178"/>
                </a:cubicBezTo>
                <a:cubicBezTo>
                  <a:pt x="481" y="175"/>
                  <a:pt x="473" y="175"/>
                  <a:pt x="472" y="178"/>
                </a:cubicBezTo>
                <a:cubicBezTo>
                  <a:pt x="470" y="181"/>
                  <a:pt x="464" y="174"/>
                  <a:pt x="464" y="172"/>
                </a:cubicBezTo>
                <a:cubicBezTo>
                  <a:pt x="464" y="169"/>
                  <a:pt x="454" y="171"/>
                  <a:pt x="455" y="167"/>
                </a:cubicBezTo>
                <a:cubicBezTo>
                  <a:pt x="456" y="162"/>
                  <a:pt x="444" y="161"/>
                  <a:pt x="441" y="161"/>
                </a:cubicBezTo>
                <a:cubicBezTo>
                  <a:pt x="437" y="161"/>
                  <a:pt x="432" y="164"/>
                  <a:pt x="433" y="167"/>
                </a:cubicBezTo>
                <a:cubicBezTo>
                  <a:pt x="434" y="170"/>
                  <a:pt x="429" y="168"/>
                  <a:pt x="429" y="165"/>
                </a:cubicBezTo>
                <a:cubicBezTo>
                  <a:pt x="428" y="162"/>
                  <a:pt x="420" y="169"/>
                  <a:pt x="417" y="169"/>
                </a:cubicBezTo>
                <a:cubicBezTo>
                  <a:pt x="415" y="169"/>
                  <a:pt x="419" y="160"/>
                  <a:pt x="418" y="157"/>
                </a:cubicBezTo>
                <a:cubicBezTo>
                  <a:pt x="416" y="154"/>
                  <a:pt x="415" y="153"/>
                  <a:pt x="413" y="149"/>
                </a:cubicBezTo>
                <a:cubicBezTo>
                  <a:pt x="411" y="144"/>
                  <a:pt x="402" y="146"/>
                  <a:pt x="399" y="149"/>
                </a:cubicBezTo>
                <a:cubicBezTo>
                  <a:pt x="397" y="152"/>
                  <a:pt x="389" y="150"/>
                  <a:pt x="385" y="155"/>
                </a:cubicBezTo>
                <a:cubicBezTo>
                  <a:pt x="380" y="159"/>
                  <a:pt x="385" y="163"/>
                  <a:pt x="387" y="165"/>
                </a:cubicBezTo>
                <a:cubicBezTo>
                  <a:pt x="389" y="166"/>
                  <a:pt x="380" y="169"/>
                  <a:pt x="383" y="171"/>
                </a:cubicBezTo>
                <a:cubicBezTo>
                  <a:pt x="386" y="174"/>
                  <a:pt x="390" y="172"/>
                  <a:pt x="390" y="176"/>
                </a:cubicBezTo>
                <a:cubicBezTo>
                  <a:pt x="391" y="180"/>
                  <a:pt x="380" y="175"/>
                  <a:pt x="379" y="172"/>
                </a:cubicBezTo>
                <a:cubicBezTo>
                  <a:pt x="377" y="168"/>
                  <a:pt x="380" y="165"/>
                  <a:pt x="377" y="163"/>
                </a:cubicBezTo>
                <a:cubicBezTo>
                  <a:pt x="375" y="161"/>
                  <a:pt x="377" y="157"/>
                  <a:pt x="381" y="153"/>
                </a:cubicBezTo>
                <a:cubicBezTo>
                  <a:pt x="385" y="149"/>
                  <a:pt x="388" y="150"/>
                  <a:pt x="388" y="147"/>
                </a:cubicBezTo>
                <a:cubicBezTo>
                  <a:pt x="388" y="145"/>
                  <a:pt x="371" y="145"/>
                  <a:pt x="361" y="154"/>
                </a:cubicBezTo>
                <a:cubicBezTo>
                  <a:pt x="351" y="163"/>
                  <a:pt x="354" y="175"/>
                  <a:pt x="354" y="178"/>
                </a:cubicBezTo>
                <a:cubicBezTo>
                  <a:pt x="355" y="180"/>
                  <a:pt x="364" y="179"/>
                  <a:pt x="369" y="180"/>
                </a:cubicBezTo>
                <a:cubicBezTo>
                  <a:pt x="374" y="182"/>
                  <a:pt x="372" y="184"/>
                  <a:pt x="368" y="183"/>
                </a:cubicBezTo>
                <a:cubicBezTo>
                  <a:pt x="364" y="183"/>
                  <a:pt x="357" y="182"/>
                  <a:pt x="357" y="184"/>
                </a:cubicBezTo>
                <a:cubicBezTo>
                  <a:pt x="358" y="187"/>
                  <a:pt x="366" y="192"/>
                  <a:pt x="371" y="191"/>
                </a:cubicBezTo>
                <a:cubicBezTo>
                  <a:pt x="376" y="190"/>
                  <a:pt x="376" y="190"/>
                  <a:pt x="378" y="193"/>
                </a:cubicBezTo>
                <a:cubicBezTo>
                  <a:pt x="380" y="195"/>
                  <a:pt x="386" y="194"/>
                  <a:pt x="391" y="195"/>
                </a:cubicBezTo>
                <a:cubicBezTo>
                  <a:pt x="397" y="195"/>
                  <a:pt x="404" y="197"/>
                  <a:pt x="407" y="197"/>
                </a:cubicBezTo>
                <a:cubicBezTo>
                  <a:pt x="409" y="198"/>
                  <a:pt x="413" y="196"/>
                  <a:pt x="414" y="194"/>
                </a:cubicBezTo>
                <a:cubicBezTo>
                  <a:pt x="415" y="193"/>
                  <a:pt x="426" y="197"/>
                  <a:pt x="429" y="197"/>
                </a:cubicBezTo>
                <a:cubicBezTo>
                  <a:pt x="433" y="196"/>
                  <a:pt x="431" y="193"/>
                  <a:pt x="428" y="192"/>
                </a:cubicBezTo>
                <a:cubicBezTo>
                  <a:pt x="426" y="191"/>
                  <a:pt x="427" y="187"/>
                  <a:pt x="430" y="189"/>
                </a:cubicBezTo>
                <a:cubicBezTo>
                  <a:pt x="433" y="190"/>
                  <a:pt x="437" y="191"/>
                  <a:pt x="438" y="194"/>
                </a:cubicBezTo>
                <a:cubicBezTo>
                  <a:pt x="439" y="196"/>
                  <a:pt x="441" y="195"/>
                  <a:pt x="442" y="197"/>
                </a:cubicBezTo>
                <a:cubicBezTo>
                  <a:pt x="442" y="200"/>
                  <a:pt x="452" y="202"/>
                  <a:pt x="452" y="204"/>
                </a:cubicBezTo>
                <a:cubicBezTo>
                  <a:pt x="452" y="207"/>
                  <a:pt x="443" y="208"/>
                  <a:pt x="445" y="210"/>
                </a:cubicBezTo>
                <a:cubicBezTo>
                  <a:pt x="448" y="212"/>
                  <a:pt x="452" y="208"/>
                  <a:pt x="456" y="207"/>
                </a:cubicBezTo>
                <a:cubicBezTo>
                  <a:pt x="460" y="207"/>
                  <a:pt x="460" y="215"/>
                  <a:pt x="463" y="214"/>
                </a:cubicBezTo>
                <a:cubicBezTo>
                  <a:pt x="466" y="212"/>
                  <a:pt x="469" y="215"/>
                  <a:pt x="473" y="221"/>
                </a:cubicBezTo>
                <a:cubicBezTo>
                  <a:pt x="477" y="226"/>
                  <a:pt x="473" y="231"/>
                  <a:pt x="473" y="233"/>
                </a:cubicBezTo>
                <a:cubicBezTo>
                  <a:pt x="473" y="234"/>
                  <a:pt x="480" y="234"/>
                  <a:pt x="484" y="232"/>
                </a:cubicBezTo>
                <a:cubicBezTo>
                  <a:pt x="488" y="230"/>
                  <a:pt x="492" y="234"/>
                  <a:pt x="495" y="237"/>
                </a:cubicBezTo>
                <a:cubicBezTo>
                  <a:pt x="498" y="240"/>
                  <a:pt x="484" y="244"/>
                  <a:pt x="485" y="242"/>
                </a:cubicBezTo>
                <a:cubicBezTo>
                  <a:pt x="486" y="239"/>
                  <a:pt x="476" y="232"/>
                  <a:pt x="467" y="235"/>
                </a:cubicBezTo>
                <a:cubicBezTo>
                  <a:pt x="459" y="239"/>
                  <a:pt x="465" y="244"/>
                  <a:pt x="466" y="247"/>
                </a:cubicBezTo>
                <a:cubicBezTo>
                  <a:pt x="467" y="250"/>
                  <a:pt x="458" y="253"/>
                  <a:pt x="449" y="250"/>
                </a:cubicBezTo>
                <a:cubicBezTo>
                  <a:pt x="441" y="248"/>
                  <a:pt x="444" y="252"/>
                  <a:pt x="440" y="252"/>
                </a:cubicBezTo>
                <a:cubicBezTo>
                  <a:pt x="437" y="252"/>
                  <a:pt x="433" y="257"/>
                  <a:pt x="436" y="261"/>
                </a:cubicBezTo>
                <a:cubicBezTo>
                  <a:pt x="439" y="264"/>
                  <a:pt x="446" y="261"/>
                  <a:pt x="452" y="261"/>
                </a:cubicBezTo>
                <a:cubicBezTo>
                  <a:pt x="457" y="262"/>
                  <a:pt x="458" y="263"/>
                  <a:pt x="458" y="260"/>
                </a:cubicBezTo>
                <a:cubicBezTo>
                  <a:pt x="459" y="257"/>
                  <a:pt x="465" y="259"/>
                  <a:pt x="469" y="259"/>
                </a:cubicBezTo>
                <a:cubicBezTo>
                  <a:pt x="473" y="260"/>
                  <a:pt x="472" y="266"/>
                  <a:pt x="477" y="266"/>
                </a:cubicBezTo>
                <a:cubicBezTo>
                  <a:pt x="482" y="267"/>
                  <a:pt x="478" y="272"/>
                  <a:pt x="481" y="275"/>
                </a:cubicBezTo>
                <a:cubicBezTo>
                  <a:pt x="484" y="279"/>
                  <a:pt x="493" y="277"/>
                  <a:pt x="497" y="281"/>
                </a:cubicBezTo>
                <a:cubicBezTo>
                  <a:pt x="501" y="284"/>
                  <a:pt x="516" y="291"/>
                  <a:pt x="518" y="289"/>
                </a:cubicBezTo>
                <a:cubicBezTo>
                  <a:pt x="521" y="286"/>
                  <a:pt x="505" y="272"/>
                  <a:pt x="500" y="270"/>
                </a:cubicBezTo>
                <a:cubicBezTo>
                  <a:pt x="496" y="269"/>
                  <a:pt x="505" y="268"/>
                  <a:pt x="511" y="272"/>
                </a:cubicBezTo>
                <a:cubicBezTo>
                  <a:pt x="517" y="277"/>
                  <a:pt x="525" y="279"/>
                  <a:pt x="529" y="273"/>
                </a:cubicBezTo>
                <a:cubicBezTo>
                  <a:pt x="534" y="268"/>
                  <a:pt x="526" y="270"/>
                  <a:pt x="526" y="266"/>
                </a:cubicBezTo>
                <a:cubicBezTo>
                  <a:pt x="526" y="262"/>
                  <a:pt x="523" y="256"/>
                  <a:pt x="519" y="256"/>
                </a:cubicBezTo>
                <a:cubicBezTo>
                  <a:pt x="514" y="256"/>
                  <a:pt x="503" y="248"/>
                  <a:pt x="507" y="246"/>
                </a:cubicBezTo>
                <a:cubicBezTo>
                  <a:pt x="511" y="244"/>
                  <a:pt x="506" y="241"/>
                  <a:pt x="509" y="238"/>
                </a:cubicBezTo>
                <a:cubicBezTo>
                  <a:pt x="512" y="235"/>
                  <a:pt x="515" y="241"/>
                  <a:pt x="519" y="241"/>
                </a:cubicBezTo>
                <a:close/>
                <a:moveTo>
                  <a:pt x="455" y="227"/>
                </a:moveTo>
                <a:cubicBezTo>
                  <a:pt x="458" y="226"/>
                  <a:pt x="458" y="221"/>
                  <a:pt x="456" y="218"/>
                </a:cubicBezTo>
                <a:cubicBezTo>
                  <a:pt x="454" y="215"/>
                  <a:pt x="450" y="215"/>
                  <a:pt x="447" y="215"/>
                </a:cubicBezTo>
                <a:cubicBezTo>
                  <a:pt x="443" y="216"/>
                  <a:pt x="438" y="221"/>
                  <a:pt x="441" y="226"/>
                </a:cubicBezTo>
                <a:cubicBezTo>
                  <a:pt x="444" y="231"/>
                  <a:pt x="451" y="227"/>
                  <a:pt x="455" y="227"/>
                </a:cubicBezTo>
                <a:close/>
                <a:moveTo>
                  <a:pt x="416" y="147"/>
                </a:moveTo>
                <a:cubicBezTo>
                  <a:pt x="415" y="151"/>
                  <a:pt x="420" y="151"/>
                  <a:pt x="421" y="156"/>
                </a:cubicBezTo>
                <a:cubicBezTo>
                  <a:pt x="421" y="161"/>
                  <a:pt x="427" y="162"/>
                  <a:pt x="431" y="159"/>
                </a:cubicBezTo>
                <a:cubicBezTo>
                  <a:pt x="435" y="157"/>
                  <a:pt x="448" y="160"/>
                  <a:pt x="448" y="157"/>
                </a:cubicBezTo>
                <a:cubicBezTo>
                  <a:pt x="448" y="153"/>
                  <a:pt x="435" y="147"/>
                  <a:pt x="430" y="148"/>
                </a:cubicBezTo>
                <a:cubicBezTo>
                  <a:pt x="426" y="149"/>
                  <a:pt x="418" y="143"/>
                  <a:pt x="416" y="147"/>
                </a:cubicBezTo>
                <a:close/>
                <a:moveTo>
                  <a:pt x="531" y="407"/>
                </a:moveTo>
                <a:cubicBezTo>
                  <a:pt x="532" y="410"/>
                  <a:pt x="549" y="417"/>
                  <a:pt x="550" y="414"/>
                </a:cubicBezTo>
                <a:cubicBezTo>
                  <a:pt x="551" y="410"/>
                  <a:pt x="530" y="405"/>
                  <a:pt x="531" y="407"/>
                </a:cubicBezTo>
                <a:close/>
                <a:moveTo>
                  <a:pt x="608" y="425"/>
                </a:moveTo>
                <a:cubicBezTo>
                  <a:pt x="607" y="428"/>
                  <a:pt x="605" y="424"/>
                  <a:pt x="608" y="422"/>
                </a:cubicBezTo>
                <a:cubicBezTo>
                  <a:pt x="611" y="420"/>
                  <a:pt x="608" y="419"/>
                  <a:pt x="605" y="420"/>
                </a:cubicBezTo>
                <a:cubicBezTo>
                  <a:pt x="603" y="421"/>
                  <a:pt x="603" y="415"/>
                  <a:pt x="606" y="413"/>
                </a:cubicBezTo>
                <a:cubicBezTo>
                  <a:pt x="608" y="412"/>
                  <a:pt x="600" y="410"/>
                  <a:pt x="600" y="412"/>
                </a:cubicBezTo>
                <a:cubicBezTo>
                  <a:pt x="600" y="414"/>
                  <a:pt x="595" y="413"/>
                  <a:pt x="594" y="411"/>
                </a:cubicBezTo>
                <a:cubicBezTo>
                  <a:pt x="593" y="409"/>
                  <a:pt x="589" y="408"/>
                  <a:pt x="591" y="407"/>
                </a:cubicBezTo>
                <a:cubicBezTo>
                  <a:pt x="592" y="405"/>
                  <a:pt x="586" y="404"/>
                  <a:pt x="586" y="407"/>
                </a:cubicBezTo>
                <a:cubicBezTo>
                  <a:pt x="585" y="409"/>
                  <a:pt x="583" y="405"/>
                  <a:pt x="586" y="402"/>
                </a:cubicBezTo>
                <a:cubicBezTo>
                  <a:pt x="589" y="399"/>
                  <a:pt x="588" y="396"/>
                  <a:pt x="591" y="394"/>
                </a:cubicBezTo>
                <a:cubicBezTo>
                  <a:pt x="594" y="393"/>
                  <a:pt x="591" y="391"/>
                  <a:pt x="588" y="392"/>
                </a:cubicBezTo>
                <a:cubicBezTo>
                  <a:pt x="585" y="393"/>
                  <a:pt x="577" y="404"/>
                  <a:pt x="577" y="408"/>
                </a:cubicBezTo>
                <a:cubicBezTo>
                  <a:pt x="577" y="411"/>
                  <a:pt x="576" y="414"/>
                  <a:pt x="574" y="414"/>
                </a:cubicBezTo>
                <a:cubicBezTo>
                  <a:pt x="571" y="414"/>
                  <a:pt x="568" y="417"/>
                  <a:pt x="570" y="418"/>
                </a:cubicBezTo>
                <a:cubicBezTo>
                  <a:pt x="572" y="420"/>
                  <a:pt x="564" y="424"/>
                  <a:pt x="568" y="426"/>
                </a:cubicBezTo>
                <a:cubicBezTo>
                  <a:pt x="570" y="428"/>
                  <a:pt x="575" y="426"/>
                  <a:pt x="578" y="426"/>
                </a:cubicBezTo>
                <a:cubicBezTo>
                  <a:pt x="582" y="427"/>
                  <a:pt x="585" y="427"/>
                  <a:pt x="588" y="425"/>
                </a:cubicBezTo>
                <a:cubicBezTo>
                  <a:pt x="591" y="422"/>
                  <a:pt x="591" y="427"/>
                  <a:pt x="594" y="426"/>
                </a:cubicBezTo>
                <a:cubicBezTo>
                  <a:pt x="598" y="426"/>
                  <a:pt x="593" y="429"/>
                  <a:pt x="593" y="431"/>
                </a:cubicBezTo>
                <a:cubicBezTo>
                  <a:pt x="593" y="433"/>
                  <a:pt x="596" y="430"/>
                  <a:pt x="599" y="429"/>
                </a:cubicBezTo>
                <a:cubicBezTo>
                  <a:pt x="601" y="428"/>
                  <a:pt x="604" y="429"/>
                  <a:pt x="603" y="431"/>
                </a:cubicBezTo>
                <a:cubicBezTo>
                  <a:pt x="602" y="433"/>
                  <a:pt x="610" y="435"/>
                  <a:pt x="611" y="432"/>
                </a:cubicBezTo>
                <a:cubicBezTo>
                  <a:pt x="613" y="428"/>
                  <a:pt x="610" y="423"/>
                  <a:pt x="608" y="425"/>
                </a:cubicBezTo>
                <a:close/>
                <a:moveTo>
                  <a:pt x="56" y="369"/>
                </a:moveTo>
                <a:cubicBezTo>
                  <a:pt x="51" y="372"/>
                  <a:pt x="64" y="386"/>
                  <a:pt x="67" y="384"/>
                </a:cubicBezTo>
                <a:cubicBezTo>
                  <a:pt x="69" y="383"/>
                  <a:pt x="64" y="377"/>
                  <a:pt x="64" y="374"/>
                </a:cubicBezTo>
                <a:cubicBezTo>
                  <a:pt x="64" y="370"/>
                  <a:pt x="62" y="366"/>
                  <a:pt x="56" y="369"/>
                </a:cubicBezTo>
                <a:close/>
                <a:moveTo>
                  <a:pt x="560" y="439"/>
                </a:moveTo>
                <a:cubicBezTo>
                  <a:pt x="558" y="439"/>
                  <a:pt x="559" y="436"/>
                  <a:pt x="560" y="434"/>
                </a:cubicBezTo>
                <a:cubicBezTo>
                  <a:pt x="560" y="433"/>
                  <a:pt x="555" y="435"/>
                  <a:pt x="555" y="437"/>
                </a:cubicBezTo>
                <a:cubicBezTo>
                  <a:pt x="555" y="439"/>
                  <a:pt x="551" y="440"/>
                  <a:pt x="551" y="441"/>
                </a:cubicBezTo>
                <a:cubicBezTo>
                  <a:pt x="551" y="445"/>
                  <a:pt x="551" y="443"/>
                  <a:pt x="548" y="444"/>
                </a:cubicBezTo>
                <a:cubicBezTo>
                  <a:pt x="546" y="445"/>
                  <a:pt x="536" y="444"/>
                  <a:pt x="536" y="442"/>
                </a:cubicBezTo>
                <a:cubicBezTo>
                  <a:pt x="536" y="440"/>
                  <a:pt x="529" y="439"/>
                  <a:pt x="529" y="436"/>
                </a:cubicBezTo>
                <a:cubicBezTo>
                  <a:pt x="528" y="433"/>
                  <a:pt x="525" y="432"/>
                  <a:pt x="528" y="429"/>
                </a:cubicBezTo>
                <a:cubicBezTo>
                  <a:pt x="531" y="425"/>
                  <a:pt x="527" y="424"/>
                  <a:pt x="525" y="426"/>
                </a:cubicBezTo>
                <a:cubicBezTo>
                  <a:pt x="522" y="429"/>
                  <a:pt x="521" y="425"/>
                  <a:pt x="524" y="424"/>
                </a:cubicBezTo>
                <a:cubicBezTo>
                  <a:pt x="528" y="422"/>
                  <a:pt x="534" y="421"/>
                  <a:pt x="531" y="415"/>
                </a:cubicBezTo>
                <a:cubicBezTo>
                  <a:pt x="527" y="409"/>
                  <a:pt x="506" y="417"/>
                  <a:pt x="501" y="420"/>
                </a:cubicBezTo>
                <a:cubicBezTo>
                  <a:pt x="496" y="423"/>
                  <a:pt x="489" y="432"/>
                  <a:pt x="486" y="432"/>
                </a:cubicBezTo>
                <a:cubicBezTo>
                  <a:pt x="483" y="432"/>
                  <a:pt x="491" y="427"/>
                  <a:pt x="492" y="425"/>
                </a:cubicBezTo>
                <a:cubicBezTo>
                  <a:pt x="494" y="423"/>
                  <a:pt x="492" y="421"/>
                  <a:pt x="494" y="422"/>
                </a:cubicBezTo>
                <a:cubicBezTo>
                  <a:pt x="495" y="423"/>
                  <a:pt x="500" y="415"/>
                  <a:pt x="503" y="413"/>
                </a:cubicBezTo>
                <a:cubicBezTo>
                  <a:pt x="507" y="411"/>
                  <a:pt x="510" y="413"/>
                  <a:pt x="511" y="411"/>
                </a:cubicBezTo>
                <a:cubicBezTo>
                  <a:pt x="511" y="409"/>
                  <a:pt x="512" y="408"/>
                  <a:pt x="516" y="405"/>
                </a:cubicBezTo>
                <a:cubicBezTo>
                  <a:pt x="519" y="402"/>
                  <a:pt x="555" y="403"/>
                  <a:pt x="559" y="403"/>
                </a:cubicBezTo>
                <a:cubicBezTo>
                  <a:pt x="562" y="403"/>
                  <a:pt x="569" y="398"/>
                  <a:pt x="571" y="395"/>
                </a:cubicBezTo>
                <a:cubicBezTo>
                  <a:pt x="573" y="392"/>
                  <a:pt x="576" y="392"/>
                  <a:pt x="580" y="392"/>
                </a:cubicBezTo>
                <a:cubicBezTo>
                  <a:pt x="585" y="393"/>
                  <a:pt x="588" y="388"/>
                  <a:pt x="590" y="386"/>
                </a:cubicBezTo>
                <a:cubicBezTo>
                  <a:pt x="593" y="385"/>
                  <a:pt x="592" y="384"/>
                  <a:pt x="589" y="384"/>
                </a:cubicBezTo>
                <a:cubicBezTo>
                  <a:pt x="587" y="383"/>
                  <a:pt x="585" y="382"/>
                  <a:pt x="587" y="382"/>
                </a:cubicBezTo>
                <a:cubicBezTo>
                  <a:pt x="590" y="381"/>
                  <a:pt x="591" y="380"/>
                  <a:pt x="592" y="377"/>
                </a:cubicBezTo>
                <a:cubicBezTo>
                  <a:pt x="593" y="375"/>
                  <a:pt x="591" y="376"/>
                  <a:pt x="588" y="372"/>
                </a:cubicBezTo>
                <a:cubicBezTo>
                  <a:pt x="585" y="368"/>
                  <a:pt x="583" y="373"/>
                  <a:pt x="581" y="373"/>
                </a:cubicBezTo>
                <a:cubicBezTo>
                  <a:pt x="578" y="373"/>
                  <a:pt x="583" y="369"/>
                  <a:pt x="580" y="368"/>
                </a:cubicBezTo>
                <a:cubicBezTo>
                  <a:pt x="578" y="366"/>
                  <a:pt x="573" y="367"/>
                  <a:pt x="569" y="370"/>
                </a:cubicBezTo>
                <a:cubicBezTo>
                  <a:pt x="566" y="373"/>
                  <a:pt x="566" y="370"/>
                  <a:pt x="563" y="373"/>
                </a:cubicBezTo>
                <a:cubicBezTo>
                  <a:pt x="560" y="376"/>
                  <a:pt x="560" y="372"/>
                  <a:pt x="561" y="370"/>
                </a:cubicBezTo>
                <a:cubicBezTo>
                  <a:pt x="563" y="369"/>
                  <a:pt x="564" y="370"/>
                  <a:pt x="565" y="369"/>
                </a:cubicBezTo>
                <a:cubicBezTo>
                  <a:pt x="567" y="367"/>
                  <a:pt x="568" y="369"/>
                  <a:pt x="571" y="366"/>
                </a:cubicBezTo>
                <a:cubicBezTo>
                  <a:pt x="575" y="364"/>
                  <a:pt x="578" y="365"/>
                  <a:pt x="579" y="363"/>
                </a:cubicBezTo>
                <a:cubicBezTo>
                  <a:pt x="580" y="362"/>
                  <a:pt x="577" y="359"/>
                  <a:pt x="574" y="360"/>
                </a:cubicBezTo>
                <a:cubicBezTo>
                  <a:pt x="571" y="361"/>
                  <a:pt x="568" y="356"/>
                  <a:pt x="566" y="357"/>
                </a:cubicBezTo>
                <a:cubicBezTo>
                  <a:pt x="564" y="359"/>
                  <a:pt x="565" y="355"/>
                  <a:pt x="562" y="356"/>
                </a:cubicBezTo>
                <a:cubicBezTo>
                  <a:pt x="560" y="358"/>
                  <a:pt x="558" y="356"/>
                  <a:pt x="557" y="353"/>
                </a:cubicBezTo>
                <a:cubicBezTo>
                  <a:pt x="556" y="350"/>
                  <a:pt x="550" y="345"/>
                  <a:pt x="546" y="344"/>
                </a:cubicBezTo>
                <a:cubicBezTo>
                  <a:pt x="542" y="343"/>
                  <a:pt x="544" y="341"/>
                  <a:pt x="546" y="342"/>
                </a:cubicBezTo>
                <a:cubicBezTo>
                  <a:pt x="549" y="344"/>
                  <a:pt x="551" y="341"/>
                  <a:pt x="552" y="339"/>
                </a:cubicBezTo>
                <a:cubicBezTo>
                  <a:pt x="553" y="338"/>
                  <a:pt x="550" y="336"/>
                  <a:pt x="549" y="336"/>
                </a:cubicBezTo>
                <a:cubicBezTo>
                  <a:pt x="548" y="336"/>
                  <a:pt x="548" y="334"/>
                  <a:pt x="548" y="333"/>
                </a:cubicBezTo>
                <a:cubicBezTo>
                  <a:pt x="549" y="331"/>
                  <a:pt x="544" y="329"/>
                  <a:pt x="544" y="328"/>
                </a:cubicBezTo>
                <a:cubicBezTo>
                  <a:pt x="544" y="326"/>
                  <a:pt x="541" y="325"/>
                  <a:pt x="541" y="324"/>
                </a:cubicBezTo>
                <a:cubicBezTo>
                  <a:pt x="541" y="322"/>
                  <a:pt x="539" y="320"/>
                  <a:pt x="539" y="318"/>
                </a:cubicBezTo>
                <a:cubicBezTo>
                  <a:pt x="539" y="317"/>
                  <a:pt x="534" y="313"/>
                  <a:pt x="534" y="311"/>
                </a:cubicBezTo>
                <a:cubicBezTo>
                  <a:pt x="534" y="309"/>
                  <a:pt x="531" y="307"/>
                  <a:pt x="530" y="304"/>
                </a:cubicBezTo>
                <a:cubicBezTo>
                  <a:pt x="529" y="302"/>
                  <a:pt x="528" y="303"/>
                  <a:pt x="527" y="307"/>
                </a:cubicBezTo>
                <a:cubicBezTo>
                  <a:pt x="526" y="310"/>
                  <a:pt x="523" y="310"/>
                  <a:pt x="524" y="312"/>
                </a:cubicBezTo>
                <a:cubicBezTo>
                  <a:pt x="526" y="314"/>
                  <a:pt x="525" y="314"/>
                  <a:pt x="523" y="316"/>
                </a:cubicBezTo>
                <a:cubicBezTo>
                  <a:pt x="522" y="317"/>
                  <a:pt x="524" y="319"/>
                  <a:pt x="522" y="319"/>
                </a:cubicBezTo>
                <a:cubicBezTo>
                  <a:pt x="520" y="319"/>
                  <a:pt x="521" y="324"/>
                  <a:pt x="519" y="322"/>
                </a:cubicBezTo>
                <a:cubicBezTo>
                  <a:pt x="518" y="320"/>
                  <a:pt x="515" y="321"/>
                  <a:pt x="515" y="323"/>
                </a:cubicBezTo>
                <a:cubicBezTo>
                  <a:pt x="515" y="325"/>
                  <a:pt x="510" y="327"/>
                  <a:pt x="508" y="327"/>
                </a:cubicBezTo>
                <a:cubicBezTo>
                  <a:pt x="506" y="326"/>
                  <a:pt x="506" y="322"/>
                  <a:pt x="505" y="324"/>
                </a:cubicBezTo>
                <a:cubicBezTo>
                  <a:pt x="503" y="325"/>
                  <a:pt x="503" y="320"/>
                  <a:pt x="501" y="320"/>
                </a:cubicBezTo>
                <a:cubicBezTo>
                  <a:pt x="498" y="320"/>
                  <a:pt x="496" y="320"/>
                  <a:pt x="497" y="318"/>
                </a:cubicBezTo>
                <a:cubicBezTo>
                  <a:pt x="498" y="315"/>
                  <a:pt x="493" y="314"/>
                  <a:pt x="494" y="313"/>
                </a:cubicBezTo>
                <a:cubicBezTo>
                  <a:pt x="496" y="312"/>
                  <a:pt x="494" y="309"/>
                  <a:pt x="494" y="305"/>
                </a:cubicBezTo>
                <a:cubicBezTo>
                  <a:pt x="493" y="301"/>
                  <a:pt x="496" y="301"/>
                  <a:pt x="496" y="299"/>
                </a:cubicBezTo>
                <a:cubicBezTo>
                  <a:pt x="496" y="298"/>
                  <a:pt x="494" y="298"/>
                  <a:pt x="492" y="299"/>
                </a:cubicBezTo>
                <a:cubicBezTo>
                  <a:pt x="490" y="300"/>
                  <a:pt x="490" y="297"/>
                  <a:pt x="488" y="298"/>
                </a:cubicBezTo>
                <a:cubicBezTo>
                  <a:pt x="486" y="298"/>
                  <a:pt x="480" y="297"/>
                  <a:pt x="480" y="295"/>
                </a:cubicBezTo>
                <a:cubicBezTo>
                  <a:pt x="480" y="292"/>
                  <a:pt x="478" y="293"/>
                  <a:pt x="477" y="291"/>
                </a:cubicBezTo>
                <a:cubicBezTo>
                  <a:pt x="476" y="288"/>
                  <a:pt x="474" y="290"/>
                  <a:pt x="474" y="288"/>
                </a:cubicBezTo>
                <a:cubicBezTo>
                  <a:pt x="474" y="286"/>
                  <a:pt x="472" y="286"/>
                  <a:pt x="471" y="286"/>
                </a:cubicBezTo>
                <a:cubicBezTo>
                  <a:pt x="469" y="285"/>
                  <a:pt x="468" y="283"/>
                  <a:pt x="466" y="283"/>
                </a:cubicBezTo>
                <a:cubicBezTo>
                  <a:pt x="463" y="283"/>
                  <a:pt x="460" y="285"/>
                  <a:pt x="459" y="285"/>
                </a:cubicBezTo>
                <a:cubicBezTo>
                  <a:pt x="458" y="286"/>
                  <a:pt x="454" y="283"/>
                  <a:pt x="453" y="284"/>
                </a:cubicBezTo>
                <a:cubicBezTo>
                  <a:pt x="451" y="285"/>
                  <a:pt x="451" y="284"/>
                  <a:pt x="447" y="283"/>
                </a:cubicBezTo>
                <a:cubicBezTo>
                  <a:pt x="443" y="281"/>
                  <a:pt x="438" y="281"/>
                  <a:pt x="438" y="283"/>
                </a:cubicBezTo>
                <a:cubicBezTo>
                  <a:pt x="438" y="284"/>
                  <a:pt x="435" y="284"/>
                  <a:pt x="435" y="288"/>
                </a:cubicBezTo>
                <a:cubicBezTo>
                  <a:pt x="436" y="291"/>
                  <a:pt x="439" y="290"/>
                  <a:pt x="440" y="292"/>
                </a:cubicBezTo>
                <a:cubicBezTo>
                  <a:pt x="440" y="294"/>
                  <a:pt x="438" y="294"/>
                  <a:pt x="438" y="296"/>
                </a:cubicBezTo>
                <a:cubicBezTo>
                  <a:pt x="438" y="298"/>
                  <a:pt x="436" y="297"/>
                  <a:pt x="436" y="299"/>
                </a:cubicBezTo>
                <a:cubicBezTo>
                  <a:pt x="436" y="300"/>
                  <a:pt x="437" y="300"/>
                  <a:pt x="438" y="303"/>
                </a:cubicBezTo>
                <a:cubicBezTo>
                  <a:pt x="439" y="305"/>
                  <a:pt x="440" y="305"/>
                  <a:pt x="441" y="309"/>
                </a:cubicBezTo>
                <a:cubicBezTo>
                  <a:pt x="441" y="313"/>
                  <a:pt x="439" y="312"/>
                  <a:pt x="438" y="312"/>
                </a:cubicBezTo>
                <a:cubicBezTo>
                  <a:pt x="436" y="313"/>
                  <a:pt x="438" y="315"/>
                  <a:pt x="436" y="317"/>
                </a:cubicBezTo>
                <a:cubicBezTo>
                  <a:pt x="434" y="319"/>
                  <a:pt x="432" y="322"/>
                  <a:pt x="434" y="324"/>
                </a:cubicBezTo>
                <a:cubicBezTo>
                  <a:pt x="435" y="325"/>
                  <a:pt x="441" y="328"/>
                  <a:pt x="444" y="332"/>
                </a:cubicBezTo>
                <a:cubicBezTo>
                  <a:pt x="446" y="336"/>
                  <a:pt x="446" y="342"/>
                  <a:pt x="445" y="347"/>
                </a:cubicBezTo>
                <a:cubicBezTo>
                  <a:pt x="445" y="352"/>
                  <a:pt x="440" y="353"/>
                  <a:pt x="436" y="357"/>
                </a:cubicBezTo>
                <a:cubicBezTo>
                  <a:pt x="432" y="361"/>
                  <a:pt x="428" y="360"/>
                  <a:pt x="426" y="360"/>
                </a:cubicBezTo>
                <a:cubicBezTo>
                  <a:pt x="424" y="360"/>
                  <a:pt x="425" y="364"/>
                  <a:pt x="428" y="367"/>
                </a:cubicBezTo>
                <a:cubicBezTo>
                  <a:pt x="431" y="370"/>
                  <a:pt x="428" y="371"/>
                  <a:pt x="430" y="374"/>
                </a:cubicBezTo>
                <a:cubicBezTo>
                  <a:pt x="431" y="377"/>
                  <a:pt x="430" y="379"/>
                  <a:pt x="432" y="382"/>
                </a:cubicBezTo>
                <a:cubicBezTo>
                  <a:pt x="434" y="385"/>
                  <a:pt x="432" y="386"/>
                  <a:pt x="430" y="388"/>
                </a:cubicBezTo>
                <a:cubicBezTo>
                  <a:pt x="428" y="390"/>
                  <a:pt x="431" y="389"/>
                  <a:pt x="431" y="391"/>
                </a:cubicBezTo>
                <a:cubicBezTo>
                  <a:pt x="431" y="394"/>
                  <a:pt x="430" y="392"/>
                  <a:pt x="428" y="391"/>
                </a:cubicBezTo>
                <a:cubicBezTo>
                  <a:pt x="426" y="390"/>
                  <a:pt x="424" y="393"/>
                  <a:pt x="424" y="395"/>
                </a:cubicBezTo>
                <a:cubicBezTo>
                  <a:pt x="424" y="397"/>
                  <a:pt x="420" y="393"/>
                  <a:pt x="419" y="393"/>
                </a:cubicBezTo>
                <a:cubicBezTo>
                  <a:pt x="418" y="393"/>
                  <a:pt x="419" y="390"/>
                  <a:pt x="416" y="388"/>
                </a:cubicBezTo>
                <a:cubicBezTo>
                  <a:pt x="413" y="386"/>
                  <a:pt x="411" y="386"/>
                  <a:pt x="411" y="384"/>
                </a:cubicBezTo>
                <a:cubicBezTo>
                  <a:pt x="411" y="381"/>
                  <a:pt x="407" y="380"/>
                  <a:pt x="407" y="377"/>
                </a:cubicBezTo>
                <a:cubicBezTo>
                  <a:pt x="407" y="375"/>
                  <a:pt x="407" y="369"/>
                  <a:pt x="406" y="367"/>
                </a:cubicBezTo>
                <a:cubicBezTo>
                  <a:pt x="405" y="365"/>
                  <a:pt x="406" y="363"/>
                  <a:pt x="407" y="361"/>
                </a:cubicBezTo>
                <a:cubicBezTo>
                  <a:pt x="408" y="360"/>
                  <a:pt x="406" y="357"/>
                  <a:pt x="403" y="357"/>
                </a:cubicBezTo>
                <a:cubicBezTo>
                  <a:pt x="400" y="357"/>
                  <a:pt x="396" y="356"/>
                  <a:pt x="393" y="357"/>
                </a:cubicBezTo>
                <a:cubicBezTo>
                  <a:pt x="389" y="357"/>
                  <a:pt x="387" y="356"/>
                  <a:pt x="385" y="355"/>
                </a:cubicBezTo>
                <a:cubicBezTo>
                  <a:pt x="384" y="354"/>
                  <a:pt x="381" y="352"/>
                  <a:pt x="376" y="351"/>
                </a:cubicBezTo>
                <a:cubicBezTo>
                  <a:pt x="371" y="349"/>
                  <a:pt x="369" y="347"/>
                  <a:pt x="369" y="346"/>
                </a:cubicBezTo>
                <a:cubicBezTo>
                  <a:pt x="368" y="344"/>
                  <a:pt x="363" y="343"/>
                  <a:pt x="362" y="342"/>
                </a:cubicBezTo>
                <a:cubicBezTo>
                  <a:pt x="361" y="340"/>
                  <a:pt x="357" y="340"/>
                  <a:pt x="355" y="340"/>
                </a:cubicBezTo>
                <a:cubicBezTo>
                  <a:pt x="353" y="340"/>
                  <a:pt x="349" y="336"/>
                  <a:pt x="346" y="336"/>
                </a:cubicBezTo>
                <a:cubicBezTo>
                  <a:pt x="343" y="336"/>
                  <a:pt x="337" y="339"/>
                  <a:pt x="336" y="339"/>
                </a:cubicBezTo>
                <a:cubicBezTo>
                  <a:pt x="334" y="339"/>
                  <a:pt x="336" y="337"/>
                  <a:pt x="336" y="336"/>
                </a:cubicBezTo>
                <a:cubicBezTo>
                  <a:pt x="337" y="335"/>
                  <a:pt x="334" y="330"/>
                  <a:pt x="333" y="327"/>
                </a:cubicBezTo>
                <a:cubicBezTo>
                  <a:pt x="333" y="324"/>
                  <a:pt x="332" y="321"/>
                  <a:pt x="328" y="321"/>
                </a:cubicBezTo>
                <a:cubicBezTo>
                  <a:pt x="325" y="322"/>
                  <a:pt x="322" y="320"/>
                  <a:pt x="321" y="319"/>
                </a:cubicBezTo>
                <a:cubicBezTo>
                  <a:pt x="320" y="319"/>
                  <a:pt x="320" y="310"/>
                  <a:pt x="320" y="306"/>
                </a:cubicBezTo>
                <a:cubicBezTo>
                  <a:pt x="321" y="303"/>
                  <a:pt x="325" y="297"/>
                  <a:pt x="325" y="295"/>
                </a:cubicBezTo>
                <a:cubicBezTo>
                  <a:pt x="325" y="293"/>
                  <a:pt x="328" y="292"/>
                  <a:pt x="330" y="291"/>
                </a:cubicBezTo>
                <a:cubicBezTo>
                  <a:pt x="332" y="290"/>
                  <a:pt x="330" y="286"/>
                  <a:pt x="333" y="286"/>
                </a:cubicBezTo>
                <a:cubicBezTo>
                  <a:pt x="335" y="285"/>
                  <a:pt x="335" y="284"/>
                  <a:pt x="336" y="283"/>
                </a:cubicBezTo>
                <a:cubicBezTo>
                  <a:pt x="336" y="281"/>
                  <a:pt x="339" y="282"/>
                  <a:pt x="337" y="281"/>
                </a:cubicBezTo>
                <a:cubicBezTo>
                  <a:pt x="336" y="279"/>
                  <a:pt x="337" y="279"/>
                  <a:pt x="341" y="279"/>
                </a:cubicBezTo>
                <a:cubicBezTo>
                  <a:pt x="344" y="279"/>
                  <a:pt x="349" y="277"/>
                  <a:pt x="349" y="274"/>
                </a:cubicBezTo>
                <a:cubicBezTo>
                  <a:pt x="348" y="270"/>
                  <a:pt x="339" y="273"/>
                  <a:pt x="339" y="270"/>
                </a:cubicBezTo>
                <a:cubicBezTo>
                  <a:pt x="339" y="267"/>
                  <a:pt x="327" y="267"/>
                  <a:pt x="328" y="265"/>
                </a:cubicBezTo>
                <a:cubicBezTo>
                  <a:pt x="329" y="264"/>
                  <a:pt x="339" y="266"/>
                  <a:pt x="343" y="268"/>
                </a:cubicBezTo>
                <a:cubicBezTo>
                  <a:pt x="347" y="270"/>
                  <a:pt x="348" y="269"/>
                  <a:pt x="352" y="269"/>
                </a:cubicBezTo>
                <a:cubicBezTo>
                  <a:pt x="355" y="269"/>
                  <a:pt x="353" y="265"/>
                  <a:pt x="353" y="263"/>
                </a:cubicBezTo>
                <a:cubicBezTo>
                  <a:pt x="354" y="262"/>
                  <a:pt x="360" y="266"/>
                  <a:pt x="363" y="265"/>
                </a:cubicBezTo>
                <a:cubicBezTo>
                  <a:pt x="367" y="264"/>
                  <a:pt x="370" y="257"/>
                  <a:pt x="373" y="255"/>
                </a:cubicBezTo>
                <a:cubicBezTo>
                  <a:pt x="376" y="253"/>
                  <a:pt x="374" y="251"/>
                  <a:pt x="368" y="251"/>
                </a:cubicBezTo>
                <a:cubicBezTo>
                  <a:pt x="362" y="252"/>
                  <a:pt x="359" y="250"/>
                  <a:pt x="356" y="248"/>
                </a:cubicBezTo>
                <a:cubicBezTo>
                  <a:pt x="353" y="245"/>
                  <a:pt x="353" y="243"/>
                  <a:pt x="356" y="244"/>
                </a:cubicBezTo>
                <a:cubicBezTo>
                  <a:pt x="360" y="244"/>
                  <a:pt x="367" y="250"/>
                  <a:pt x="370" y="250"/>
                </a:cubicBezTo>
                <a:cubicBezTo>
                  <a:pt x="373" y="251"/>
                  <a:pt x="378" y="245"/>
                  <a:pt x="381" y="243"/>
                </a:cubicBezTo>
                <a:cubicBezTo>
                  <a:pt x="383" y="241"/>
                  <a:pt x="378" y="240"/>
                  <a:pt x="377" y="239"/>
                </a:cubicBezTo>
                <a:cubicBezTo>
                  <a:pt x="375" y="238"/>
                  <a:pt x="380" y="237"/>
                  <a:pt x="382" y="237"/>
                </a:cubicBezTo>
                <a:cubicBezTo>
                  <a:pt x="384" y="237"/>
                  <a:pt x="385" y="239"/>
                  <a:pt x="386" y="240"/>
                </a:cubicBezTo>
                <a:cubicBezTo>
                  <a:pt x="387" y="241"/>
                  <a:pt x="392" y="239"/>
                  <a:pt x="394" y="239"/>
                </a:cubicBezTo>
                <a:cubicBezTo>
                  <a:pt x="396" y="239"/>
                  <a:pt x="393" y="236"/>
                  <a:pt x="390" y="234"/>
                </a:cubicBezTo>
                <a:cubicBezTo>
                  <a:pt x="386" y="233"/>
                  <a:pt x="390" y="230"/>
                  <a:pt x="391" y="232"/>
                </a:cubicBezTo>
                <a:cubicBezTo>
                  <a:pt x="392" y="235"/>
                  <a:pt x="395" y="234"/>
                  <a:pt x="396" y="237"/>
                </a:cubicBezTo>
                <a:cubicBezTo>
                  <a:pt x="398" y="240"/>
                  <a:pt x="399" y="238"/>
                  <a:pt x="402" y="237"/>
                </a:cubicBezTo>
                <a:cubicBezTo>
                  <a:pt x="405" y="236"/>
                  <a:pt x="406" y="234"/>
                  <a:pt x="408" y="232"/>
                </a:cubicBezTo>
                <a:cubicBezTo>
                  <a:pt x="410" y="230"/>
                  <a:pt x="410" y="232"/>
                  <a:pt x="412" y="229"/>
                </a:cubicBezTo>
                <a:cubicBezTo>
                  <a:pt x="414" y="226"/>
                  <a:pt x="411" y="224"/>
                  <a:pt x="409" y="222"/>
                </a:cubicBezTo>
                <a:cubicBezTo>
                  <a:pt x="406" y="220"/>
                  <a:pt x="409" y="218"/>
                  <a:pt x="406" y="217"/>
                </a:cubicBezTo>
                <a:cubicBezTo>
                  <a:pt x="404" y="216"/>
                  <a:pt x="403" y="213"/>
                  <a:pt x="407" y="214"/>
                </a:cubicBezTo>
                <a:cubicBezTo>
                  <a:pt x="410" y="215"/>
                  <a:pt x="412" y="214"/>
                  <a:pt x="413" y="212"/>
                </a:cubicBezTo>
                <a:cubicBezTo>
                  <a:pt x="415" y="210"/>
                  <a:pt x="409" y="209"/>
                  <a:pt x="412" y="208"/>
                </a:cubicBezTo>
                <a:cubicBezTo>
                  <a:pt x="414" y="206"/>
                  <a:pt x="412" y="204"/>
                  <a:pt x="409" y="204"/>
                </a:cubicBezTo>
                <a:cubicBezTo>
                  <a:pt x="407" y="204"/>
                  <a:pt x="404" y="203"/>
                  <a:pt x="404" y="201"/>
                </a:cubicBezTo>
                <a:cubicBezTo>
                  <a:pt x="404" y="199"/>
                  <a:pt x="399" y="200"/>
                  <a:pt x="396" y="199"/>
                </a:cubicBezTo>
                <a:cubicBezTo>
                  <a:pt x="393" y="197"/>
                  <a:pt x="387" y="198"/>
                  <a:pt x="385" y="198"/>
                </a:cubicBezTo>
                <a:cubicBezTo>
                  <a:pt x="384" y="198"/>
                  <a:pt x="384" y="204"/>
                  <a:pt x="386" y="204"/>
                </a:cubicBezTo>
                <a:cubicBezTo>
                  <a:pt x="388" y="204"/>
                  <a:pt x="390" y="207"/>
                  <a:pt x="388" y="208"/>
                </a:cubicBezTo>
                <a:cubicBezTo>
                  <a:pt x="386" y="208"/>
                  <a:pt x="389" y="211"/>
                  <a:pt x="387" y="211"/>
                </a:cubicBezTo>
                <a:cubicBezTo>
                  <a:pt x="385" y="211"/>
                  <a:pt x="383" y="210"/>
                  <a:pt x="383" y="214"/>
                </a:cubicBezTo>
                <a:cubicBezTo>
                  <a:pt x="382" y="218"/>
                  <a:pt x="382" y="219"/>
                  <a:pt x="379" y="221"/>
                </a:cubicBezTo>
                <a:cubicBezTo>
                  <a:pt x="377" y="222"/>
                  <a:pt x="379" y="216"/>
                  <a:pt x="376" y="216"/>
                </a:cubicBezTo>
                <a:cubicBezTo>
                  <a:pt x="374" y="217"/>
                  <a:pt x="373" y="221"/>
                  <a:pt x="375" y="222"/>
                </a:cubicBezTo>
                <a:cubicBezTo>
                  <a:pt x="377" y="222"/>
                  <a:pt x="377" y="224"/>
                  <a:pt x="378" y="226"/>
                </a:cubicBezTo>
                <a:cubicBezTo>
                  <a:pt x="378" y="228"/>
                  <a:pt x="374" y="227"/>
                  <a:pt x="373" y="229"/>
                </a:cubicBezTo>
                <a:cubicBezTo>
                  <a:pt x="371" y="232"/>
                  <a:pt x="371" y="228"/>
                  <a:pt x="369" y="226"/>
                </a:cubicBezTo>
                <a:cubicBezTo>
                  <a:pt x="367" y="224"/>
                  <a:pt x="364" y="221"/>
                  <a:pt x="365" y="219"/>
                </a:cubicBezTo>
                <a:cubicBezTo>
                  <a:pt x="365" y="217"/>
                  <a:pt x="366" y="216"/>
                  <a:pt x="367" y="216"/>
                </a:cubicBezTo>
                <a:cubicBezTo>
                  <a:pt x="369" y="216"/>
                  <a:pt x="367" y="214"/>
                  <a:pt x="367" y="211"/>
                </a:cubicBezTo>
                <a:cubicBezTo>
                  <a:pt x="367" y="209"/>
                  <a:pt x="365" y="210"/>
                  <a:pt x="363" y="207"/>
                </a:cubicBezTo>
                <a:cubicBezTo>
                  <a:pt x="360" y="204"/>
                  <a:pt x="358" y="204"/>
                  <a:pt x="356" y="205"/>
                </a:cubicBezTo>
                <a:cubicBezTo>
                  <a:pt x="355" y="207"/>
                  <a:pt x="356" y="209"/>
                  <a:pt x="354" y="210"/>
                </a:cubicBezTo>
                <a:cubicBezTo>
                  <a:pt x="352" y="211"/>
                  <a:pt x="352" y="215"/>
                  <a:pt x="351" y="216"/>
                </a:cubicBezTo>
                <a:cubicBezTo>
                  <a:pt x="349" y="216"/>
                  <a:pt x="350" y="208"/>
                  <a:pt x="348" y="207"/>
                </a:cubicBezTo>
                <a:cubicBezTo>
                  <a:pt x="347" y="207"/>
                  <a:pt x="347" y="205"/>
                  <a:pt x="349" y="204"/>
                </a:cubicBezTo>
                <a:cubicBezTo>
                  <a:pt x="352" y="204"/>
                  <a:pt x="353" y="202"/>
                  <a:pt x="351" y="202"/>
                </a:cubicBezTo>
                <a:cubicBezTo>
                  <a:pt x="349" y="202"/>
                  <a:pt x="345" y="200"/>
                  <a:pt x="344" y="199"/>
                </a:cubicBezTo>
                <a:cubicBezTo>
                  <a:pt x="343" y="198"/>
                  <a:pt x="340" y="202"/>
                  <a:pt x="339" y="200"/>
                </a:cubicBezTo>
                <a:cubicBezTo>
                  <a:pt x="337" y="199"/>
                  <a:pt x="339" y="196"/>
                  <a:pt x="339" y="194"/>
                </a:cubicBezTo>
                <a:cubicBezTo>
                  <a:pt x="339" y="193"/>
                  <a:pt x="342" y="195"/>
                  <a:pt x="343" y="193"/>
                </a:cubicBezTo>
                <a:cubicBezTo>
                  <a:pt x="345" y="191"/>
                  <a:pt x="339" y="191"/>
                  <a:pt x="339" y="189"/>
                </a:cubicBezTo>
                <a:cubicBezTo>
                  <a:pt x="339" y="186"/>
                  <a:pt x="334" y="186"/>
                  <a:pt x="333" y="185"/>
                </a:cubicBezTo>
                <a:cubicBezTo>
                  <a:pt x="331" y="184"/>
                  <a:pt x="334" y="180"/>
                  <a:pt x="333" y="179"/>
                </a:cubicBezTo>
                <a:cubicBezTo>
                  <a:pt x="332" y="177"/>
                  <a:pt x="327" y="172"/>
                  <a:pt x="324" y="173"/>
                </a:cubicBezTo>
                <a:cubicBezTo>
                  <a:pt x="322" y="173"/>
                  <a:pt x="321" y="170"/>
                  <a:pt x="323" y="170"/>
                </a:cubicBezTo>
                <a:cubicBezTo>
                  <a:pt x="324" y="170"/>
                  <a:pt x="325" y="169"/>
                  <a:pt x="328" y="166"/>
                </a:cubicBezTo>
                <a:cubicBezTo>
                  <a:pt x="330" y="163"/>
                  <a:pt x="330" y="162"/>
                  <a:pt x="329" y="162"/>
                </a:cubicBezTo>
                <a:cubicBezTo>
                  <a:pt x="327" y="161"/>
                  <a:pt x="326" y="159"/>
                  <a:pt x="329" y="159"/>
                </a:cubicBezTo>
                <a:cubicBezTo>
                  <a:pt x="332" y="159"/>
                  <a:pt x="338" y="162"/>
                  <a:pt x="340" y="160"/>
                </a:cubicBezTo>
                <a:cubicBezTo>
                  <a:pt x="342" y="159"/>
                  <a:pt x="347" y="150"/>
                  <a:pt x="350" y="147"/>
                </a:cubicBezTo>
                <a:cubicBezTo>
                  <a:pt x="352" y="143"/>
                  <a:pt x="348" y="143"/>
                  <a:pt x="343" y="144"/>
                </a:cubicBezTo>
                <a:cubicBezTo>
                  <a:pt x="337" y="144"/>
                  <a:pt x="336" y="141"/>
                  <a:pt x="331" y="141"/>
                </a:cubicBezTo>
                <a:cubicBezTo>
                  <a:pt x="327" y="141"/>
                  <a:pt x="318" y="142"/>
                  <a:pt x="317" y="143"/>
                </a:cubicBezTo>
                <a:cubicBezTo>
                  <a:pt x="316" y="145"/>
                  <a:pt x="319" y="146"/>
                  <a:pt x="319" y="148"/>
                </a:cubicBezTo>
                <a:cubicBezTo>
                  <a:pt x="318" y="149"/>
                  <a:pt x="316" y="146"/>
                  <a:pt x="314" y="147"/>
                </a:cubicBezTo>
                <a:cubicBezTo>
                  <a:pt x="313" y="148"/>
                  <a:pt x="315" y="150"/>
                  <a:pt x="314" y="155"/>
                </a:cubicBezTo>
                <a:cubicBezTo>
                  <a:pt x="314" y="160"/>
                  <a:pt x="315" y="161"/>
                  <a:pt x="317" y="163"/>
                </a:cubicBezTo>
                <a:cubicBezTo>
                  <a:pt x="318" y="165"/>
                  <a:pt x="318" y="167"/>
                  <a:pt x="318" y="171"/>
                </a:cubicBezTo>
                <a:cubicBezTo>
                  <a:pt x="318" y="174"/>
                  <a:pt x="315" y="174"/>
                  <a:pt x="314" y="175"/>
                </a:cubicBezTo>
                <a:cubicBezTo>
                  <a:pt x="313" y="175"/>
                  <a:pt x="317" y="177"/>
                  <a:pt x="316" y="179"/>
                </a:cubicBezTo>
                <a:cubicBezTo>
                  <a:pt x="315" y="181"/>
                  <a:pt x="312" y="177"/>
                  <a:pt x="310" y="178"/>
                </a:cubicBezTo>
                <a:cubicBezTo>
                  <a:pt x="309" y="179"/>
                  <a:pt x="307" y="184"/>
                  <a:pt x="309" y="186"/>
                </a:cubicBezTo>
                <a:cubicBezTo>
                  <a:pt x="311" y="187"/>
                  <a:pt x="312" y="187"/>
                  <a:pt x="310" y="189"/>
                </a:cubicBezTo>
                <a:cubicBezTo>
                  <a:pt x="309" y="191"/>
                  <a:pt x="307" y="194"/>
                  <a:pt x="311" y="197"/>
                </a:cubicBezTo>
                <a:cubicBezTo>
                  <a:pt x="314" y="200"/>
                  <a:pt x="321" y="199"/>
                  <a:pt x="325" y="202"/>
                </a:cubicBezTo>
                <a:cubicBezTo>
                  <a:pt x="328" y="204"/>
                  <a:pt x="323" y="202"/>
                  <a:pt x="324" y="205"/>
                </a:cubicBezTo>
                <a:cubicBezTo>
                  <a:pt x="326" y="208"/>
                  <a:pt x="322" y="209"/>
                  <a:pt x="322" y="211"/>
                </a:cubicBezTo>
                <a:cubicBezTo>
                  <a:pt x="322" y="213"/>
                  <a:pt x="324" y="211"/>
                  <a:pt x="326" y="208"/>
                </a:cubicBezTo>
                <a:cubicBezTo>
                  <a:pt x="327" y="205"/>
                  <a:pt x="329" y="209"/>
                  <a:pt x="329" y="212"/>
                </a:cubicBezTo>
                <a:cubicBezTo>
                  <a:pt x="329" y="215"/>
                  <a:pt x="326" y="213"/>
                  <a:pt x="324" y="216"/>
                </a:cubicBezTo>
                <a:cubicBezTo>
                  <a:pt x="322" y="219"/>
                  <a:pt x="320" y="219"/>
                  <a:pt x="317" y="219"/>
                </a:cubicBezTo>
                <a:cubicBezTo>
                  <a:pt x="314" y="218"/>
                  <a:pt x="316" y="223"/>
                  <a:pt x="317" y="226"/>
                </a:cubicBezTo>
                <a:cubicBezTo>
                  <a:pt x="318" y="228"/>
                  <a:pt x="317" y="229"/>
                  <a:pt x="314" y="228"/>
                </a:cubicBezTo>
                <a:cubicBezTo>
                  <a:pt x="310" y="227"/>
                  <a:pt x="308" y="225"/>
                  <a:pt x="310" y="223"/>
                </a:cubicBezTo>
                <a:cubicBezTo>
                  <a:pt x="312" y="220"/>
                  <a:pt x="313" y="217"/>
                  <a:pt x="311" y="217"/>
                </a:cubicBezTo>
                <a:cubicBezTo>
                  <a:pt x="309" y="217"/>
                  <a:pt x="304" y="217"/>
                  <a:pt x="303" y="215"/>
                </a:cubicBezTo>
                <a:cubicBezTo>
                  <a:pt x="301" y="213"/>
                  <a:pt x="304" y="214"/>
                  <a:pt x="308" y="214"/>
                </a:cubicBezTo>
                <a:cubicBezTo>
                  <a:pt x="312" y="215"/>
                  <a:pt x="309" y="211"/>
                  <a:pt x="312" y="211"/>
                </a:cubicBezTo>
                <a:cubicBezTo>
                  <a:pt x="315" y="211"/>
                  <a:pt x="317" y="213"/>
                  <a:pt x="319" y="211"/>
                </a:cubicBezTo>
                <a:cubicBezTo>
                  <a:pt x="322" y="208"/>
                  <a:pt x="318" y="204"/>
                  <a:pt x="316" y="205"/>
                </a:cubicBezTo>
                <a:cubicBezTo>
                  <a:pt x="314" y="206"/>
                  <a:pt x="310" y="206"/>
                  <a:pt x="310" y="204"/>
                </a:cubicBezTo>
                <a:cubicBezTo>
                  <a:pt x="310" y="202"/>
                  <a:pt x="314" y="204"/>
                  <a:pt x="316" y="203"/>
                </a:cubicBezTo>
                <a:cubicBezTo>
                  <a:pt x="318" y="203"/>
                  <a:pt x="315" y="200"/>
                  <a:pt x="312" y="201"/>
                </a:cubicBezTo>
                <a:cubicBezTo>
                  <a:pt x="309" y="202"/>
                  <a:pt x="307" y="202"/>
                  <a:pt x="304" y="199"/>
                </a:cubicBezTo>
                <a:cubicBezTo>
                  <a:pt x="302" y="197"/>
                  <a:pt x="297" y="195"/>
                  <a:pt x="296" y="201"/>
                </a:cubicBezTo>
                <a:cubicBezTo>
                  <a:pt x="295" y="207"/>
                  <a:pt x="291" y="204"/>
                  <a:pt x="289" y="206"/>
                </a:cubicBezTo>
                <a:cubicBezTo>
                  <a:pt x="287" y="208"/>
                  <a:pt x="291" y="209"/>
                  <a:pt x="295" y="209"/>
                </a:cubicBezTo>
                <a:cubicBezTo>
                  <a:pt x="299" y="209"/>
                  <a:pt x="302" y="213"/>
                  <a:pt x="300" y="213"/>
                </a:cubicBezTo>
                <a:cubicBezTo>
                  <a:pt x="298" y="213"/>
                  <a:pt x="299" y="216"/>
                  <a:pt x="297" y="215"/>
                </a:cubicBezTo>
                <a:cubicBezTo>
                  <a:pt x="295" y="214"/>
                  <a:pt x="293" y="215"/>
                  <a:pt x="294" y="217"/>
                </a:cubicBezTo>
                <a:cubicBezTo>
                  <a:pt x="296" y="219"/>
                  <a:pt x="294" y="219"/>
                  <a:pt x="294" y="221"/>
                </a:cubicBezTo>
                <a:cubicBezTo>
                  <a:pt x="294" y="223"/>
                  <a:pt x="291" y="221"/>
                  <a:pt x="288" y="221"/>
                </a:cubicBezTo>
                <a:cubicBezTo>
                  <a:pt x="284" y="221"/>
                  <a:pt x="278" y="222"/>
                  <a:pt x="274" y="223"/>
                </a:cubicBezTo>
                <a:cubicBezTo>
                  <a:pt x="270" y="224"/>
                  <a:pt x="265" y="222"/>
                  <a:pt x="263" y="220"/>
                </a:cubicBezTo>
                <a:cubicBezTo>
                  <a:pt x="261" y="218"/>
                  <a:pt x="259" y="219"/>
                  <a:pt x="256" y="219"/>
                </a:cubicBezTo>
                <a:cubicBezTo>
                  <a:pt x="253" y="219"/>
                  <a:pt x="254" y="216"/>
                  <a:pt x="250" y="215"/>
                </a:cubicBezTo>
                <a:cubicBezTo>
                  <a:pt x="246" y="215"/>
                  <a:pt x="247" y="212"/>
                  <a:pt x="246" y="210"/>
                </a:cubicBezTo>
                <a:cubicBezTo>
                  <a:pt x="246" y="208"/>
                  <a:pt x="238" y="209"/>
                  <a:pt x="235" y="210"/>
                </a:cubicBezTo>
                <a:cubicBezTo>
                  <a:pt x="232" y="212"/>
                  <a:pt x="227" y="211"/>
                  <a:pt x="225" y="215"/>
                </a:cubicBezTo>
                <a:cubicBezTo>
                  <a:pt x="223" y="218"/>
                  <a:pt x="226" y="218"/>
                  <a:pt x="228" y="218"/>
                </a:cubicBezTo>
                <a:cubicBezTo>
                  <a:pt x="230" y="218"/>
                  <a:pt x="230" y="215"/>
                  <a:pt x="234" y="216"/>
                </a:cubicBezTo>
                <a:cubicBezTo>
                  <a:pt x="239" y="216"/>
                  <a:pt x="242" y="211"/>
                  <a:pt x="244" y="213"/>
                </a:cubicBezTo>
                <a:cubicBezTo>
                  <a:pt x="245" y="215"/>
                  <a:pt x="236" y="218"/>
                  <a:pt x="232" y="219"/>
                </a:cubicBezTo>
                <a:cubicBezTo>
                  <a:pt x="228" y="220"/>
                  <a:pt x="229" y="223"/>
                  <a:pt x="233" y="228"/>
                </a:cubicBezTo>
                <a:cubicBezTo>
                  <a:pt x="237" y="234"/>
                  <a:pt x="231" y="231"/>
                  <a:pt x="231" y="234"/>
                </a:cubicBezTo>
                <a:cubicBezTo>
                  <a:pt x="231" y="236"/>
                  <a:pt x="224" y="233"/>
                  <a:pt x="227" y="232"/>
                </a:cubicBezTo>
                <a:cubicBezTo>
                  <a:pt x="230" y="231"/>
                  <a:pt x="229" y="228"/>
                  <a:pt x="226" y="226"/>
                </a:cubicBezTo>
                <a:cubicBezTo>
                  <a:pt x="224" y="224"/>
                  <a:pt x="223" y="226"/>
                  <a:pt x="223" y="224"/>
                </a:cubicBezTo>
                <a:cubicBezTo>
                  <a:pt x="223" y="222"/>
                  <a:pt x="220" y="224"/>
                  <a:pt x="218" y="223"/>
                </a:cubicBezTo>
                <a:cubicBezTo>
                  <a:pt x="216" y="221"/>
                  <a:pt x="215" y="220"/>
                  <a:pt x="212" y="221"/>
                </a:cubicBezTo>
                <a:cubicBezTo>
                  <a:pt x="209" y="223"/>
                  <a:pt x="206" y="222"/>
                  <a:pt x="199" y="223"/>
                </a:cubicBezTo>
                <a:cubicBezTo>
                  <a:pt x="193" y="224"/>
                  <a:pt x="181" y="224"/>
                  <a:pt x="179" y="222"/>
                </a:cubicBezTo>
                <a:cubicBezTo>
                  <a:pt x="177" y="220"/>
                  <a:pt x="185" y="216"/>
                  <a:pt x="187" y="217"/>
                </a:cubicBezTo>
                <a:cubicBezTo>
                  <a:pt x="189" y="217"/>
                  <a:pt x="188" y="214"/>
                  <a:pt x="184" y="211"/>
                </a:cubicBezTo>
                <a:cubicBezTo>
                  <a:pt x="181" y="209"/>
                  <a:pt x="173" y="207"/>
                  <a:pt x="173" y="209"/>
                </a:cubicBezTo>
                <a:cubicBezTo>
                  <a:pt x="173" y="210"/>
                  <a:pt x="169" y="209"/>
                  <a:pt x="163" y="208"/>
                </a:cubicBezTo>
                <a:cubicBezTo>
                  <a:pt x="158" y="207"/>
                  <a:pt x="157" y="205"/>
                  <a:pt x="153" y="204"/>
                </a:cubicBezTo>
                <a:cubicBezTo>
                  <a:pt x="150" y="204"/>
                  <a:pt x="144" y="203"/>
                  <a:pt x="140" y="200"/>
                </a:cubicBezTo>
                <a:cubicBezTo>
                  <a:pt x="135" y="197"/>
                  <a:pt x="125" y="197"/>
                  <a:pt x="124" y="201"/>
                </a:cubicBezTo>
                <a:cubicBezTo>
                  <a:pt x="123" y="204"/>
                  <a:pt x="119" y="203"/>
                  <a:pt x="116" y="203"/>
                </a:cubicBezTo>
                <a:cubicBezTo>
                  <a:pt x="113" y="203"/>
                  <a:pt x="118" y="200"/>
                  <a:pt x="116" y="199"/>
                </a:cubicBezTo>
                <a:cubicBezTo>
                  <a:pt x="115" y="198"/>
                  <a:pt x="117" y="194"/>
                  <a:pt x="114" y="194"/>
                </a:cubicBezTo>
                <a:cubicBezTo>
                  <a:pt x="112" y="193"/>
                  <a:pt x="109" y="204"/>
                  <a:pt x="105" y="203"/>
                </a:cubicBezTo>
                <a:cubicBezTo>
                  <a:pt x="100" y="203"/>
                  <a:pt x="98" y="192"/>
                  <a:pt x="94" y="190"/>
                </a:cubicBezTo>
                <a:cubicBezTo>
                  <a:pt x="91" y="187"/>
                  <a:pt x="87" y="187"/>
                  <a:pt x="90" y="191"/>
                </a:cubicBezTo>
                <a:cubicBezTo>
                  <a:pt x="94" y="195"/>
                  <a:pt x="88" y="192"/>
                  <a:pt x="88" y="195"/>
                </a:cubicBezTo>
                <a:cubicBezTo>
                  <a:pt x="88" y="198"/>
                  <a:pt x="83" y="201"/>
                  <a:pt x="83" y="199"/>
                </a:cubicBezTo>
                <a:cubicBezTo>
                  <a:pt x="83" y="198"/>
                  <a:pt x="80" y="196"/>
                  <a:pt x="76" y="200"/>
                </a:cubicBezTo>
                <a:cubicBezTo>
                  <a:pt x="72" y="205"/>
                  <a:pt x="70" y="204"/>
                  <a:pt x="70" y="202"/>
                </a:cubicBezTo>
                <a:cubicBezTo>
                  <a:pt x="69" y="201"/>
                  <a:pt x="58" y="206"/>
                  <a:pt x="59" y="208"/>
                </a:cubicBezTo>
                <a:cubicBezTo>
                  <a:pt x="59" y="210"/>
                  <a:pt x="57" y="211"/>
                  <a:pt x="54" y="211"/>
                </a:cubicBezTo>
                <a:cubicBezTo>
                  <a:pt x="51" y="211"/>
                  <a:pt x="54" y="209"/>
                  <a:pt x="56" y="208"/>
                </a:cubicBezTo>
                <a:cubicBezTo>
                  <a:pt x="59" y="206"/>
                  <a:pt x="66" y="201"/>
                  <a:pt x="69" y="200"/>
                </a:cubicBezTo>
                <a:cubicBezTo>
                  <a:pt x="73" y="199"/>
                  <a:pt x="80" y="196"/>
                  <a:pt x="80" y="195"/>
                </a:cubicBezTo>
                <a:cubicBezTo>
                  <a:pt x="80" y="193"/>
                  <a:pt x="77" y="194"/>
                  <a:pt x="74" y="194"/>
                </a:cubicBezTo>
                <a:cubicBezTo>
                  <a:pt x="72" y="193"/>
                  <a:pt x="67" y="196"/>
                  <a:pt x="63" y="198"/>
                </a:cubicBezTo>
                <a:cubicBezTo>
                  <a:pt x="59" y="200"/>
                  <a:pt x="54" y="199"/>
                  <a:pt x="56" y="202"/>
                </a:cubicBezTo>
                <a:cubicBezTo>
                  <a:pt x="57" y="204"/>
                  <a:pt x="52" y="201"/>
                  <a:pt x="51" y="203"/>
                </a:cubicBezTo>
                <a:cubicBezTo>
                  <a:pt x="50" y="205"/>
                  <a:pt x="48" y="203"/>
                  <a:pt x="49" y="202"/>
                </a:cubicBezTo>
                <a:cubicBezTo>
                  <a:pt x="51" y="201"/>
                  <a:pt x="46" y="199"/>
                  <a:pt x="46" y="201"/>
                </a:cubicBezTo>
                <a:cubicBezTo>
                  <a:pt x="46" y="202"/>
                  <a:pt x="45" y="203"/>
                  <a:pt x="41" y="203"/>
                </a:cubicBezTo>
                <a:cubicBezTo>
                  <a:pt x="37" y="203"/>
                  <a:pt x="34" y="206"/>
                  <a:pt x="36" y="207"/>
                </a:cubicBezTo>
                <a:cubicBezTo>
                  <a:pt x="39" y="209"/>
                  <a:pt x="40" y="210"/>
                  <a:pt x="39" y="211"/>
                </a:cubicBezTo>
                <a:cubicBezTo>
                  <a:pt x="38" y="213"/>
                  <a:pt x="34" y="208"/>
                  <a:pt x="28" y="209"/>
                </a:cubicBezTo>
                <a:cubicBezTo>
                  <a:pt x="23" y="209"/>
                  <a:pt x="12" y="203"/>
                  <a:pt x="12" y="201"/>
                </a:cubicBezTo>
                <a:cubicBezTo>
                  <a:pt x="12" y="200"/>
                  <a:pt x="5" y="201"/>
                  <a:pt x="0" y="200"/>
                </a:cubicBezTo>
                <a:cubicBezTo>
                  <a:pt x="0" y="306"/>
                  <a:pt x="0" y="306"/>
                  <a:pt x="0" y="306"/>
                </a:cubicBezTo>
                <a:cubicBezTo>
                  <a:pt x="0" y="306"/>
                  <a:pt x="2" y="308"/>
                  <a:pt x="3" y="306"/>
                </a:cubicBezTo>
                <a:cubicBezTo>
                  <a:pt x="4" y="305"/>
                  <a:pt x="6" y="307"/>
                  <a:pt x="10" y="305"/>
                </a:cubicBezTo>
                <a:cubicBezTo>
                  <a:pt x="13" y="304"/>
                  <a:pt x="14" y="307"/>
                  <a:pt x="14" y="309"/>
                </a:cubicBezTo>
                <a:cubicBezTo>
                  <a:pt x="14" y="310"/>
                  <a:pt x="19" y="313"/>
                  <a:pt x="21" y="316"/>
                </a:cubicBezTo>
                <a:cubicBezTo>
                  <a:pt x="23" y="318"/>
                  <a:pt x="24" y="320"/>
                  <a:pt x="27" y="319"/>
                </a:cubicBezTo>
                <a:cubicBezTo>
                  <a:pt x="29" y="318"/>
                  <a:pt x="33" y="317"/>
                  <a:pt x="33" y="314"/>
                </a:cubicBezTo>
                <a:cubicBezTo>
                  <a:pt x="33" y="311"/>
                  <a:pt x="42" y="311"/>
                  <a:pt x="42" y="315"/>
                </a:cubicBezTo>
                <a:cubicBezTo>
                  <a:pt x="42" y="318"/>
                  <a:pt x="52" y="322"/>
                  <a:pt x="57" y="331"/>
                </a:cubicBezTo>
                <a:cubicBezTo>
                  <a:pt x="62" y="341"/>
                  <a:pt x="62" y="343"/>
                  <a:pt x="69" y="346"/>
                </a:cubicBezTo>
                <a:cubicBezTo>
                  <a:pt x="77" y="349"/>
                  <a:pt x="77" y="351"/>
                  <a:pt x="76" y="353"/>
                </a:cubicBezTo>
                <a:cubicBezTo>
                  <a:pt x="75" y="356"/>
                  <a:pt x="81" y="357"/>
                  <a:pt x="77" y="360"/>
                </a:cubicBezTo>
                <a:cubicBezTo>
                  <a:pt x="76" y="360"/>
                  <a:pt x="74" y="362"/>
                  <a:pt x="73" y="363"/>
                </a:cubicBezTo>
                <a:cubicBezTo>
                  <a:pt x="73" y="364"/>
                  <a:pt x="74" y="365"/>
                  <a:pt x="76" y="366"/>
                </a:cubicBezTo>
                <a:cubicBezTo>
                  <a:pt x="77" y="368"/>
                  <a:pt x="72" y="368"/>
                  <a:pt x="74" y="369"/>
                </a:cubicBezTo>
                <a:cubicBezTo>
                  <a:pt x="75" y="371"/>
                  <a:pt x="73" y="373"/>
                  <a:pt x="75" y="374"/>
                </a:cubicBezTo>
                <a:cubicBezTo>
                  <a:pt x="76" y="376"/>
                  <a:pt x="79" y="375"/>
                  <a:pt x="81" y="374"/>
                </a:cubicBezTo>
                <a:cubicBezTo>
                  <a:pt x="83" y="373"/>
                  <a:pt x="84" y="376"/>
                  <a:pt x="82" y="378"/>
                </a:cubicBezTo>
                <a:cubicBezTo>
                  <a:pt x="81" y="380"/>
                  <a:pt x="84" y="382"/>
                  <a:pt x="85" y="380"/>
                </a:cubicBezTo>
                <a:cubicBezTo>
                  <a:pt x="87" y="379"/>
                  <a:pt x="90" y="383"/>
                  <a:pt x="91" y="384"/>
                </a:cubicBezTo>
                <a:cubicBezTo>
                  <a:pt x="92" y="385"/>
                  <a:pt x="94" y="387"/>
                  <a:pt x="91" y="387"/>
                </a:cubicBezTo>
                <a:cubicBezTo>
                  <a:pt x="89" y="387"/>
                  <a:pt x="89" y="391"/>
                  <a:pt x="91" y="391"/>
                </a:cubicBezTo>
                <a:cubicBezTo>
                  <a:pt x="93" y="391"/>
                  <a:pt x="93" y="393"/>
                  <a:pt x="93" y="395"/>
                </a:cubicBezTo>
                <a:cubicBezTo>
                  <a:pt x="93" y="396"/>
                  <a:pt x="98" y="398"/>
                  <a:pt x="100" y="397"/>
                </a:cubicBezTo>
                <a:cubicBezTo>
                  <a:pt x="102" y="397"/>
                  <a:pt x="104" y="399"/>
                  <a:pt x="105" y="400"/>
                </a:cubicBezTo>
                <a:cubicBezTo>
                  <a:pt x="106" y="402"/>
                  <a:pt x="109" y="403"/>
                  <a:pt x="111" y="402"/>
                </a:cubicBezTo>
                <a:cubicBezTo>
                  <a:pt x="112" y="401"/>
                  <a:pt x="113" y="404"/>
                  <a:pt x="113" y="406"/>
                </a:cubicBezTo>
                <a:cubicBezTo>
                  <a:pt x="114" y="408"/>
                  <a:pt x="117" y="407"/>
                  <a:pt x="118" y="407"/>
                </a:cubicBezTo>
                <a:cubicBezTo>
                  <a:pt x="120" y="407"/>
                  <a:pt x="121" y="410"/>
                  <a:pt x="123" y="409"/>
                </a:cubicBezTo>
                <a:cubicBezTo>
                  <a:pt x="125" y="408"/>
                  <a:pt x="126" y="413"/>
                  <a:pt x="128" y="416"/>
                </a:cubicBezTo>
                <a:cubicBezTo>
                  <a:pt x="318" y="414"/>
                  <a:pt x="318" y="414"/>
                  <a:pt x="318" y="414"/>
                </a:cubicBezTo>
                <a:cubicBezTo>
                  <a:pt x="318" y="414"/>
                  <a:pt x="318" y="410"/>
                  <a:pt x="320" y="411"/>
                </a:cubicBezTo>
                <a:cubicBezTo>
                  <a:pt x="322" y="413"/>
                  <a:pt x="320" y="416"/>
                  <a:pt x="323" y="417"/>
                </a:cubicBezTo>
                <a:cubicBezTo>
                  <a:pt x="325" y="418"/>
                  <a:pt x="327" y="419"/>
                  <a:pt x="329" y="419"/>
                </a:cubicBezTo>
                <a:cubicBezTo>
                  <a:pt x="330" y="418"/>
                  <a:pt x="333" y="416"/>
                  <a:pt x="335" y="419"/>
                </a:cubicBezTo>
                <a:cubicBezTo>
                  <a:pt x="337" y="422"/>
                  <a:pt x="339" y="419"/>
                  <a:pt x="341" y="421"/>
                </a:cubicBezTo>
                <a:cubicBezTo>
                  <a:pt x="342" y="423"/>
                  <a:pt x="345" y="424"/>
                  <a:pt x="347" y="422"/>
                </a:cubicBezTo>
                <a:cubicBezTo>
                  <a:pt x="348" y="420"/>
                  <a:pt x="354" y="423"/>
                  <a:pt x="356" y="424"/>
                </a:cubicBezTo>
                <a:cubicBezTo>
                  <a:pt x="360" y="421"/>
                  <a:pt x="362" y="415"/>
                  <a:pt x="365" y="415"/>
                </a:cubicBezTo>
                <a:cubicBezTo>
                  <a:pt x="369" y="415"/>
                  <a:pt x="380" y="416"/>
                  <a:pt x="380" y="421"/>
                </a:cubicBezTo>
                <a:cubicBezTo>
                  <a:pt x="381" y="426"/>
                  <a:pt x="387" y="422"/>
                  <a:pt x="387" y="426"/>
                </a:cubicBezTo>
                <a:cubicBezTo>
                  <a:pt x="388" y="431"/>
                  <a:pt x="392" y="434"/>
                  <a:pt x="391" y="436"/>
                </a:cubicBezTo>
                <a:cubicBezTo>
                  <a:pt x="392" y="437"/>
                  <a:pt x="394" y="438"/>
                  <a:pt x="395" y="439"/>
                </a:cubicBezTo>
                <a:cubicBezTo>
                  <a:pt x="397" y="438"/>
                  <a:pt x="402" y="439"/>
                  <a:pt x="406" y="440"/>
                </a:cubicBezTo>
                <a:cubicBezTo>
                  <a:pt x="410" y="442"/>
                  <a:pt x="416" y="438"/>
                  <a:pt x="419" y="444"/>
                </a:cubicBezTo>
                <a:cubicBezTo>
                  <a:pt x="421" y="449"/>
                  <a:pt x="426" y="453"/>
                  <a:pt x="421" y="453"/>
                </a:cubicBezTo>
                <a:cubicBezTo>
                  <a:pt x="417" y="453"/>
                  <a:pt x="412" y="448"/>
                  <a:pt x="412" y="451"/>
                </a:cubicBezTo>
                <a:cubicBezTo>
                  <a:pt x="412" y="454"/>
                  <a:pt x="410" y="452"/>
                  <a:pt x="410" y="457"/>
                </a:cubicBezTo>
                <a:cubicBezTo>
                  <a:pt x="410" y="462"/>
                  <a:pt x="407" y="468"/>
                  <a:pt x="405" y="468"/>
                </a:cubicBezTo>
                <a:cubicBezTo>
                  <a:pt x="405" y="468"/>
                  <a:pt x="405" y="468"/>
                  <a:pt x="405" y="468"/>
                </a:cubicBezTo>
                <a:cubicBezTo>
                  <a:pt x="405" y="469"/>
                  <a:pt x="405" y="472"/>
                  <a:pt x="406" y="473"/>
                </a:cubicBezTo>
                <a:cubicBezTo>
                  <a:pt x="408" y="471"/>
                  <a:pt x="412" y="468"/>
                  <a:pt x="415" y="469"/>
                </a:cubicBezTo>
                <a:cubicBezTo>
                  <a:pt x="419" y="469"/>
                  <a:pt x="420" y="472"/>
                  <a:pt x="423" y="470"/>
                </a:cubicBezTo>
                <a:cubicBezTo>
                  <a:pt x="427" y="467"/>
                  <a:pt x="427" y="466"/>
                  <a:pt x="428" y="468"/>
                </a:cubicBezTo>
                <a:cubicBezTo>
                  <a:pt x="428" y="468"/>
                  <a:pt x="428" y="468"/>
                  <a:pt x="428" y="469"/>
                </a:cubicBezTo>
                <a:cubicBezTo>
                  <a:pt x="429" y="468"/>
                  <a:pt x="430" y="467"/>
                  <a:pt x="430" y="467"/>
                </a:cubicBezTo>
                <a:cubicBezTo>
                  <a:pt x="430" y="466"/>
                  <a:pt x="430" y="465"/>
                  <a:pt x="429" y="464"/>
                </a:cubicBezTo>
                <a:cubicBezTo>
                  <a:pt x="426" y="465"/>
                  <a:pt x="425" y="465"/>
                  <a:pt x="424" y="463"/>
                </a:cubicBezTo>
                <a:cubicBezTo>
                  <a:pt x="423" y="460"/>
                  <a:pt x="434" y="457"/>
                  <a:pt x="438" y="457"/>
                </a:cubicBezTo>
                <a:cubicBezTo>
                  <a:pt x="443" y="458"/>
                  <a:pt x="446" y="455"/>
                  <a:pt x="448" y="457"/>
                </a:cubicBezTo>
                <a:cubicBezTo>
                  <a:pt x="451" y="454"/>
                  <a:pt x="456" y="450"/>
                  <a:pt x="457" y="450"/>
                </a:cubicBezTo>
                <a:cubicBezTo>
                  <a:pt x="459" y="450"/>
                  <a:pt x="481" y="449"/>
                  <a:pt x="481" y="449"/>
                </a:cubicBezTo>
                <a:cubicBezTo>
                  <a:pt x="481" y="449"/>
                  <a:pt x="488" y="445"/>
                  <a:pt x="489" y="441"/>
                </a:cubicBezTo>
                <a:cubicBezTo>
                  <a:pt x="490" y="436"/>
                  <a:pt x="495" y="426"/>
                  <a:pt x="498" y="428"/>
                </a:cubicBezTo>
                <a:cubicBezTo>
                  <a:pt x="501" y="431"/>
                  <a:pt x="507" y="429"/>
                  <a:pt x="507" y="431"/>
                </a:cubicBezTo>
                <a:cubicBezTo>
                  <a:pt x="507" y="433"/>
                  <a:pt x="505" y="440"/>
                  <a:pt x="513" y="450"/>
                </a:cubicBezTo>
                <a:cubicBezTo>
                  <a:pt x="516" y="448"/>
                  <a:pt x="519" y="447"/>
                  <a:pt x="520" y="447"/>
                </a:cubicBezTo>
                <a:cubicBezTo>
                  <a:pt x="523" y="447"/>
                  <a:pt x="527" y="444"/>
                  <a:pt x="528" y="441"/>
                </a:cubicBezTo>
                <a:cubicBezTo>
                  <a:pt x="530" y="439"/>
                  <a:pt x="531" y="443"/>
                  <a:pt x="529" y="444"/>
                </a:cubicBezTo>
                <a:cubicBezTo>
                  <a:pt x="526" y="445"/>
                  <a:pt x="531" y="447"/>
                  <a:pt x="535" y="447"/>
                </a:cubicBezTo>
                <a:cubicBezTo>
                  <a:pt x="539" y="446"/>
                  <a:pt x="533" y="448"/>
                  <a:pt x="530" y="448"/>
                </a:cubicBezTo>
                <a:cubicBezTo>
                  <a:pt x="527" y="448"/>
                  <a:pt x="525" y="448"/>
                  <a:pt x="521" y="453"/>
                </a:cubicBezTo>
                <a:cubicBezTo>
                  <a:pt x="517" y="457"/>
                  <a:pt x="518" y="458"/>
                  <a:pt x="520" y="460"/>
                </a:cubicBezTo>
                <a:cubicBezTo>
                  <a:pt x="523" y="462"/>
                  <a:pt x="526" y="461"/>
                  <a:pt x="529" y="459"/>
                </a:cubicBezTo>
                <a:cubicBezTo>
                  <a:pt x="533" y="456"/>
                  <a:pt x="532" y="453"/>
                  <a:pt x="536" y="453"/>
                </a:cubicBezTo>
                <a:cubicBezTo>
                  <a:pt x="539" y="453"/>
                  <a:pt x="548" y="450"/>
                  <a:pt x="552" y="449"/>
                </a:cubicBezTo>
                <a:cubicBezTo>
                  <a:pt x="556" y="447"/>
                  <a:pt x="553" y="447"/>
                  <a:pt x="553" y="445"/>
                </a:cubicBezTo>
                <a:cubicBezTo>
                  <a:pt x="553" y="443"/>
                  <a:pt x="560" y="443"/>
                  <a:pt x="562" y="442"/>
                </a:cubicBezTo>
                <a:cubicBezTo>
                  <a:pt x="565" y="440"/>
                  <a:pt x="562" y="439"/>
                  <a:pt x="560" y="439"/>
                </a:cubicBezTo>
                <a:close/>
                <a:moveTo>
                  <a:pt x="162" y="241"/>
                </a:moveTo>
                <a:cubicBezTo>
                  <a:pt x="158" y="246"/>
                  <a:pt x="157" y="247"/>
                  <a:pt x="153" y="246"/>
                </a:cubicBezTo>
                <a:cubicBezTo>
                  <a:pt x="149" y="245"/>
                  <a:pt x="146" y="247"/>
                  <a:pt x="148" y="249"/>
                </a:cubicBezTo>
                <a:cubicBezTo>
                  <a:pt x="150" y="250"/>
                  <a:pt x="150" y="252"/>
                  <a:pt x="146" y="253"/>
                </a:cubicBezTo>
                <a:cubicBezTo>
                  <a:pt x="142" y="253"/>
                  <a:pt x="139" y="257"/>
                  <a:pt x="137" y="256"/>
                </a:cubicBezTo>
                <a:cubicBezTo>
                  <a:pt x="136" y="256"/>
                  <a:pt x="145" y="250"/>
                  <a:pt x="142" y="248"/>
                </a:cubicBezTo>
                <a:cubicBezTo>
                  <a:pt x="140" y="246"/>
                  <a:pt x="134" y="251"/>
                  <a:pt x="134" y="253"/>
                </a:cubicBezTo>
                <a:cubicBezTo>
                  <a:pt x="134" y="255"/>
                  <a:pt x="130" y="255"/>
                  <a:pt x="128" y="255"/>
                </a:cubicBezTo>
                <a:cubicBezTo>
                  <a:pt x="126" y="255"/>
                  <a:pt x="123" y="253"/>
                  <a:pt x="125" y="252"/>
                </a:cubicBezTo>
                <a:cubicBezTo>
                  <a:pt x="127" y="252"/>
                  <a:pt x="126" y="250"/>
                  <a:pt x="129" y="248"/>
                </a:cubicBezTo>
                <a:cubicBezTo>
                  <a:pt x="132" y="247"/>
                  <a:pt x="128" y="245"/>
                  <a:pt x="129" y="244"/>
                </a:cubicBezTo>
                <a:cubicBezTo>
                  <a:pt x="130" y="243"/>
                  <a:pt x="137" y="245"/>
                  <a:pt x="137" y="243"/>
                </a:cubicBezTo>
                <a:cubicBezTo>
                  <a:pt x="137" y="240"/>
                  <a:pt x="130" y="238"/>
                  <a:pt x="128" y="240"/>
                </a:cubicBezTo>
                <a:cubicBezTo>
                  <a:pt x="126" y="241"/>
                  <a:pt x="121" y="245"/>
                  <a:pt x="115" y="242"/>
                </a:cubicBezTo>
                <a:cubicBezTo>
                  <a:pt x="113" y="241"/>
                  <a:pt x="130" y="239"/>
                  <a:pt x="133" y="237"/>
                </a:cubicBezTo>
                <a:cubicBezTo>
                  <a:pt x="136" y="234"/>
                  <a:pt x="149" y="231"/>
                  <a:pt x="150" y="233"/>
                </a:cubicBezTo>
                <a:cubicBezTo>
                  <a:pt x="151" y="236"/>
                  <a:pt x="143" y="237"/>
                  <a:pt x="147" y="240"/>
                </a:cubicBezTo>
                <a:cubicBezTo>
                  <a:pt x="151" y="242"/>
                  <a:pt x="157" y="240"/>
                  <a:pt x="159" y="238"/>
                </a:cubicBezTo>
                <a:cubicBezTo>
                  <a:pt x="160" y="236"/>
                  <a:pt x="166" y="236"/>
                  <a:pt x="162" y="241"/>
                </a:cubicBezTo>
                <a:close/>
                <a:moveTo>
                  <a:pt x="201" y="290"/>
                </a:moveTo>
                <a:cubicBezTo>
                  <a:pt x="196" y="294"/>
                  <a:pt x="197" y="293"/>
                  <a:pt x="192" y="294"/>
                </a:cubicBezTo>
                <a:cubicBezTo>
                  <a:pt x="188" y="295"/>
                  <a:pt x="192" y="299"/>
                  <a:pt x="187" y="299"/>
                </a:cubicBezTo>
                <a:cubicBezTo>
                  <a:pt x="182" y="299"/>
                  <a:pt x="170" y="300"/>
                  <a:pt x="168" y="297"/>
                </a:cubicBezTo>
                <a:cubicBezTo>
                  <a:pt x="167" y="296"/>
                  <a:pt x="174" y="297"/>
                  <a:pt x="175" y="295"/>
                </a:cubicBezTo>
                <a:cubicBezTo>
                  <a:pt x="175" y="293"/>
                  <a:pt x="177" y="290"/>
                  <a:pt x="180" y="290"/>
                </a:cubicBezTo>
                <a:cubicBezTo>
                  <a:pt x="183" y="290"/>
                  <a:pt x="183" y="286"/>
                  <a:pt x="178" y="283"/>
                </a:cubicBezTo>
                <a:cubicBezTo>
                  <a:pt x="173" y="281"/>
                  <a:pt x="185" y="279"/>
                  <a:pt x="188" y="283"/>
                </a:cubicBezTo>
                <a:cubicBezTo>
                  <a:pt x="191" y="287"/>
                  <a:pt x="196" y="290"/>
                  <a:pt x="199" y="287"/>
                </a:cubicBezTo>
                <a:cubicBezTo>
                  <a:pt x="201" y="284"/>
                  <a:pt x="217" y="276"/>
                  <a:pt x="217" y="280"/>
                </a:cubicBezTo>
                <a:cubicBezTo>
                  <a:pt x="217" y="284"/>
                  <a:pt x="206" y="286"/>
                  <a:pt x="201" y="290"/>
                </a:cubicBezTo>
                <a:close/>
                <a:moveTo>
                  <a:pt x="307" y="401"/>
                </a:moveTo>
                <a:cubicBezTo>
                  <a:pt x="304" y="402"/>
                  <a:pt x="307" y="392"/>
                  <a:pt x="301" y="389"/>
                </a:cubicBezTo>
                <a:cubicBezTo>
                  <a:pt x="294" y="385"/>
                  <a:pt x="291" y="378"/>
                  <a:pt x="291" y="374"/>
                </a:cubicBezTo>
                <a:cubicBezTo>
                  <a:pt x="291" y="370"/>
                  <a:pt x="297" y="368"/>
                  <a:pt x="299" y="371"/>
                </a:cubicBezTo>
                <a:cubicBezTo>
                  <a:pt x="302" y="374"/>
                  <a:pt x="306" y="386"/>
                  <a:pt x="308" y="390"/>
                </a:cubicBezTo>
                <a:cubicBezTo>
                  <a:pt x="310" y="394"/>
                  <a:pt x="310" y="401"/>
                  <a:pt x="307" y="40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2"/>
          <p:cNvSpPr>
            <a:spLocks noEditPoints="1"/>
          </p:cNvSpPr>
          <p:nvPr/>
        </p:nvSpPr>
        <p:spPr bwMode="auto">
          <a:xfrm>
            <a:off x="899592" y="1421260"/>
            <a:ext cx="1993900" cy="1352550"/>
          </a:xfrm>
          <a:custGeom>
            <a:avLst/>
            <a:gdLst>
              <a:gd name="T0" fmla="*/ 214 w 700"/>
              <a:gd name="T1" fmla="*/ 140 h 475"/>
              <a:gd name="T2" fmla="*/ 187 w 700"/>
              <a:gd name="T3" fmla="*/ 21 h 475"/>
              <a:gd name="T4" fmla="*/ 113 w 700"/>
              <a:gd name="T5" fmla="*/ 12 h 475"/>
              <a:gd name="T6" fmla="*/ 82 w 700"/>
              <a:gd name="T7" fmla="*/ 6 h 475"/>
              <a:gd name="T8" fmla="*/ 57 w 700"/>
              <a:gd name="T9" fmla="*/ 13 h 475"/>
              <a:gd name="T10" fmla="*/ 11 w 700"/>
              <a:gd name="T11" fmla="*/ 36 h 475"/>
              <a:gd name="T12" fmla="*/ 43 w 700"/>
              <a:gd name="T13" fmla="*/ 63 h 475"/>
              <a:gd name="T14" fmla="*/ 10 w 700"/>
              <a:gd name="T15" fmla="*/ 64 h 475"/>
              <a:gd name="T16" fmla="*/ 36 w 700"/>
              <a:gd name="T17" fmla="*/ 83 h 475"/>
              <a:gd name="T18" fmla="*/ 26 w 700"/>
              <a:gd name="T19" fmla="*/ 96 h 475"/>
              <a:gd name="T20" fmla="*/ 28 w 700"/>
              <a:gd name="T21" fmla="*/ 133 h 475"/>
              <a:gd name="T22" fmla="*/ 58 w 700"/>
              <a:gd name="T23" fmla="*/ 144 h 475"/>
              <a:gd name="T24" fmla="*/ 62 w 700"/>
              <a:gd name="T25" fmla="*/ 164 h 475"/>
              <a:gd name="T26" fmla="*/ 51 w 700"/>
              <a:gd name="T27" fmla="*/ 175 h 475"/>
              <a:gd name="T28" fmla="*/ 89 w 700"/>
              <a:gd name="T29" fmla="*/ 152 h 475"/>
              <a:gd name="T30" fmla="*/ 105 w 700"/>
              <a:gd name="T31" fmla="*/ 130 h 475"/>
              <a:gd name="T32" fmla="*/ 116 w 700"/>
              <a:gd name="T33" fmla="*/ 122 h 475"/>
              <a:gd name="T34" fmla="*/ 138 w 700"/>
              <a:gd name="T35" fmla="*/ 131 h 475"/>
              <a:gd name="T36" fmla="*/ 152 w 700"/>
              <a:gd name="T37" fmla="*/ 123 h 475"/>
              <a:gd name="T38" fmla="*/ 168 w 700"/>
              <a:gd name="T39" fmla="*/ 130 h 475"/>
              <a:gd name="T40" fmla="*/ 208 w 700"/>
              <a:gd name="T41" fmla="*/ 141 h 475"/>
              <a:gd name="T42" fmla="*/ 229 w 700"/>
              <a:gd name="T43" fmla="*/ 151 h 475"/>
              <a:gd name="T44" fmla="*/ 230 w 700"/>
              <a:gd name="T45" fmla="*/ 159 h 475"/>
              <a:gd name="T46" fmla="*/ 237 w 700"/>
              <a:gd name="T47" fmla="*/ 160 h 475"/>
              <a:gd name="T48" fmla="*/ 245 w 700"/>
              <a:gd name="T49" fmla="*/ 167 h 475"/>
              <a:gd name="T50" fmla="*/ 242 w 700"/>
              <a:gd name="T51" fmla="*/ 183 h 475"/>
              <a:gd name="T52" fmla="*/ 257 w 700"/>
              <a:gd name="T53" fmla="*/ 183 h 475"/>
              <a:gd name="T54" fmla="*/ 9 w 700"/>
              <a:gd name="T55" fmla="*/ 191 h 475"/>
              <a:gd name="T56" fmla="*/ 109 w 700"/>
              <a:gd name="T57" fmla="*/ 146 h 475"/>
              <a:gd name="T58" fmla="*/ 108 w 700"/>
              <a:gd name="T59" fmla="*/ 156 h 475"/>
              <a:gd name="T60" fmla="*/ 15 w 700"/>
              <a:gd name="T61" fmla="*/ 133 h 475"/>
              <a:gd name="T62" fmla="*/ 86 w 700"/>
              <a:gd name="T63" fmla="*/ 465 h 475"/>
              <a:gd name="T64" fmla="*/ 57 w 700"/>
              <a:gd name="T65" fmla="*/ 452 h 475"/>
              <a:gd name="T66" fmla="*/ 676 w 700"/>
              <a:gd name="T67" fmla="*/ 262 h 475"/>
              <a:gd name="T68" fmla="*/ 616 w 700"/>
              <a:gd name="T69" fmla="*/ 285 h 475"/>
              <a:gd name="T70" fmla="*/ 593 w 700"/>
              <a:gd name="T71" fmla="*/ 294 h 475"/>
              <a:gd name="T72" fmla="*/ 567 w 700"/>
              <a:gd name="T73" fmla="*/ 273 h 475"/>
              <a:gd name="T74" fmla="*/ 581 w 700"/>
              <a:gd name="T75" fmla="*/ 261 h 475"/>
              <a:gd name="T76" fmla="*/ 553 w 700"/>
              <a:gd name="T77" fmla="*/ 254 h 475"/>
              <a:gd name="T78" fmla="*/ 534 w 700"/>
              <a:gd name="T79" fmla="*/ 243 h 475"/>
              <a:gd name="T80" fmla="*/ 505 w 700"/>
              <a:gd name="T81" fmla="*/ 235 h 475"/>
              <a:gd name="T82" fmla="*/ 313 w 700"/>
              <a:gd name="T83" fmla="*/ 244 h 475"/>
              <a:gd name="T84" fmla="*/ 307 w 700"/>
              <a:gd name="T85" fmla="*/ 260 h 475"/>
              <a:gd name="T86" fmla="*/ 308 w 700"/>
              <a:gd name="T87" fmla="*/ 323 h 475"/>
              <a:gd name="T88" fmla="*/ 331 w 700"/>
              <a:gd name="T89" fmla="*/ 356 h 475"/>
              <a:gd name="T90" fmla="*/ 377 w 700"/>
              <a:gd name="T91" fmla="*/ 375 h 475"/>
              <a:gd name="T92" fmla="*/ 440 w 700"/>
              <a:gd name="T93" fmla="*/ 391 h 475"/>
              <a:gd name="T94" fmla="*/ 476 w 700"/>
              <a:gd name="T95" fmla="*/ 414 h 475"/>
              <a:gd name="T96" fmla="*/ 495 w 700"/>
              <a:gd name="T97" fmla="*/ 403 h 475"/>
              <a:gd name="T98" fmla="*/ 520 w 700"/>
              <a:gd name="T99" fmla="*/ 393 h 475"/>
              <a:gd name="T100" fmla="*/ 544 w 700"/>
              <a:gd name="T101" fmla="*/ 395 h 475"/>
              <a:gd name="T102" fmla="*/ 572 w 700"/>
              <a:gd name="T103" fmla="*/ 393 h 475"/>
              <a:gd name="T104" fmla="*/ 596 w 700"/>
              <a:gd name="T105" fmla="*/ 421 h 475"/>
              <a:gd name="T106" fmla="*/ 599 w 700"/>
              <a:gd name="T107" fmla="*/ 386 h 475"/>
              <a:gd name="T108" fmla="*/ 631 w 700"/>
              <a:gd name="T109" fmla="*/ 351 h 475"/>
              <a:gd name="T110" fmla="*/ 634 w 700"/>
              <a:gd name="T111" fmla="*/ 335 h 475"/>
              <a:gd name="T112" fmla="*/ 637 w 700"/>
              <a:gd name="T113" fmla="*/ 332 h 475"/>
              <a:gd name="T114" fmla="*/ 654 w 700"/>
              <a:gd name="T115" fmla="*/ 308 h 475"/>
              <a:gd name="T116" fmla="*/ 672 w 700"/>
              <a:gd name="T117" fmla="*/ 293 h 475"/>
              <a:gd name="T118" fmla="*/ 700 w 700"/>
              <a:gd name="T119" fmla="*/ 27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 h="475">
                <a:moveTo>
                  <a:pt x="263" y="174"/>
                </a:moveTo>
                <a:cubicBezTo>
                  <a:pt x="264" y="172"/>
                  <a:pt x="264" y="170"/>
                  <a:pt x="256" y="167"/>
                </a:cubicBezTo>
                <a:cubicBezTo>
                  <a:pt x="249" y="164"/>
                  <a:pt x="249" y="162"/>
                  <a:pt x="244" y="152"/>
                </a:cubicBezTo>
                <a:cubicBezTo>
                  <a:pt x="239" y="143"/>
                  <a:pt x="229" y="139"/>
                  <a:pt x="229" y="136"/>
                </a:cubicBezTo>
                <a:cubicBezTo>
                  <a:pt x="229" y="132"/>
                  <a:pt x="220" y="132"/>
                  <a:pt x="220" y="135"/>
                </a:cubicBezTo>
                <a:cubicBezTo>
                  <a:pt x="220" y="138"/>
                  <a:pt x="216" y="139"/>
                  <a:pt x="214" y="140"/>
                </a:cubicBezTo>
                <a:cubicBezTo>
                  <a:pt x="211" y="141"/>
                  <a:pt x="210" y="139"/>
                  <a:pt x="208" y="137"/>
                </a:cubicBezTo>
                <a:cubicBezTo>
                  <a:pt x="206" y="134"/>
                  <a:pt x="201" y="131"/>
                  <a:pt x="201" y="130"/>
                </a:cubicBezTo>
                <a:cubicBezTo>
                  <a:pt x="201" y="128"/>
                  <a:pt x="200" y="125"/>
                  <a:pt x="197" y="126"/>
                </a:cubicBezTo>
                <a:cubicBezTo>
                  <a:pt x="193" y="128"/>
                  <a:pt x="191" y="126"/>
                  <a:pt x="190" y="127"/>
                </a:cubicBezTo>
                <a:cubicBezTo>
                  <a:pt x="189" y="129"/>
                  <a:pt x="187" y="127"/>
                  <a:pt x="187" y="127"/>
                </a:cubicBezTo>
                <a:cubicBezTo>
                  <a:pt x="187" y="21"/>
                  <a:pt x="187" y="21"/>
                  <a:pt x="187" y="21"/>
                </a:cubicBezTo>
                <a:cubicBezTo>
                  <a:pt x="186" y="21"/>
                  <a:pt x="184" y="21"/>
                  <a:pt x="184" y="20"/>
                </a:cubicBezTo>
                <a:cubicBezTo>
                  <a:pt x="179" y="19"/>
                  <a:pt x="173" y="16"/>
                  <a:pt x="169" y="16"/>
                </a:cubicBezTo>
                <a:cubicBezTo>
                  <a:pt x="166" y="17"/>
                  <a:pt x="159" y="18"/>
                  <a:pt x="156" y="17"/>
                </a:cubicBezTo>
                <a:cubicBezTo>
                  <a:pt x="154" y="16"/>
                  <a:pt x="150" y="15"/>
                  <a:pt x="145" y="15"/>
                </a:cubicBezTo>
                <a:cubicBezTo>
                  <a:pt x="140" y="16"/>
                  <a:pt x="137" y="13"/>
                  <a:pt x="131" y="11"/>
                </a:cubicBezTo>
                <a:cubicBezTo>
                  <a:pt x="124" y="10"/>
                  <a:pt x="115" y="12"/>
                  <a:pt x="113" y="12"/>
                </a:cubicBezTo>
                <a:cubicBezTo>
                  <a:pt x="111" y="13"/>
                  <a:pt x="111" y="10"/>
                  <a:pt x="109" y="10"/>
                </a:cubicBezTo>
                <a:cubicBezTo>
                  <a:pt x="106" y="11"/>
                  <a:pt x="108" y="9"/>
                  <a:pt x="106" y="7"/>
                </a:cubicBezTo>
                <a:cubicBezTo>
                  <a:pt x="105" y="5"/>
                  <a:pt x="97" y="7"/>
                  <a:pt x="95" y="7"/>
                </a:cubicBezTo>
                <a:cubicBezTo>
                  <a:pt x="92" y="7"/>
                  <a:pt x="91" y="6"/>
                  <a:pt x="91" y="4"/>
                </a:cubicBezTo>
                <a:cubicBezTo>
                  <a:pt x="91" y="3"/>
                  <a:pt x="89" y="3"/>
                  <a:pt x="88" y="5"/>
                </a:cubicBezTo>
                <a:cubicBezTo>
                  <a:pt x="87" y="7"/>
                  <a:pt x="84" y="7"/>
                  <a:pt x="82" y="6"/>
                </a:cubicBezTo>
                <a:cubicBezTo>
                  <a:pt x="81" y="5"/>
                  <a:pt x="85" y="4"/>
                  <a:pt x="85" y="3"/>
                </a:cubicBezTo>
                <a:cubicBezTo>
                  <a:pt x="85" y="2"/>
                  <a:pt x="81" y="1"/>
                  <a:pt x="80" y="0"/>
                </a:cubicBezTo>
                <a:cubicBezTo>
                  <a:pt x="78" y="0"/>
                  <a:pt x="76" y="2"/>
                  <a:pt x="72" y="5"/>
                </a:cubicBezTo>
                <a:cubicBezTo>
                  <a:pt x="69" y="8"/>
                  <a:pt x="64" y="7"/>
                  <a:pt x="62" y="7"/>
                </a:cubicBezTo>
                <a:cubicBezTo>
                  <a:pt x="59" y="7"/>
                  <a:pt x="55" y="7"/>
                  <a:pt x="55" y="9"/>
                </a:cubicBezTo>
                <a:cubicBezTo>
                  <a:pt x="55" y="11"/>
                  <a:pt x="59" y="11"/>
                  <a:pt x="57" y="13"/>
                </a:cubicBezTo>
                <a:cubicBezTo>
                  <a:pt x="55" y="15"/>
                  <a:pt x="54" y="10"/>
                  <a:pt x="52" y="12"/>
                </a:cubicBezTo>
                <a:cubicBezTo>
                  <a:pt x="50" y="14"/>
                  <a:pt x="43" y="14"/>
                  <a:pt x="42" y="14"/>
                </a:cubicBezTo>
                <a:cubicBezTo>
                  <a:pt x="40" y="14"/>
                  <a:pt x="35" y="19"/>
                  <a:pt x="33" y="21"/>
                </a:cubicBezTo>
                <a:cubicBezTo>
                  <a:pt x="32" y="22"/>
                  <a:pt x="35" y="24"/>
                  <a:pt x="31" y="28"/>
                </a:cubicBezTo>
                <a:cubicBezTo>
                  <a:pt x="26" y="32"/>
                  <a:pt x="15" y="32"/>
                  <a:pt x="13" y="32"/>
                </a:cubicBezTo>
                <a:cubicBezTo>
                  <a:pt x="11" y="32"/>
                  <a:pt x="13" y="34"/>
                  <a:pt x="11" y="36"/>
                </a:cubicBezTo>
                <a:cubicBezTo>
                  <a:pt x="10" y="38"/>
                  <a:pt x="13" y="39"/>
                  <a:pt x="19" y="41"/>
                </a:cubicBezTo>
                <a:cubicBezTo>
                  <a:pt x="25" y="42"/>
                  <a:pt x="30" y="51"/>
                  <a:pt x="30" y="53"/>
                </a:cubicBezTo>
                <a:cubicBezTo>
                  <a:pt x="31" y="55"/>
                  <a:pt x="39" y="53"/>
                  <a:pt x="42" y="53"/>
                </a:cubicBezTo>
                <a:cubicBezTo>
                  <a:pt x="45" y="53"/>
                  <a:pt x="42" y="58"/>
                  <a:pt x="44" y="59"/>
                </a:cubicBezTo>
                <a:cubicBezTo>
                  <a:pt x="47" y="60"/>
                  <a:pt x="51" y="58"/>
                  <a:pt x="51" y="60"/>
                </a:cubicBezTo>
                <a:cubicBezTo>
                  <a:pt x="52" y="63"/>
                  <a:pt x="46" y="60"/>
                  <a:pt x="43" y="63"/>
                </a:cubicBezTo>
                <a:cubicBezTo>
                  <a:pt x="40" y="65"/>
                  <a:pt x="39" y="66"/>
                  <a:pt x="37" y="64"/>
                </a:cubicBezTo>
                <a:cubicBezTo>
                  <a:pt x="36" y="63"/>
                  <a:pt x="31" y="64"/>
                  <a:pt x="29" y="64"/>
                </a:cubicBezTo>
                <a:cubicBezTo>
                  <a:pt x="26" y="64"/>
                  <a:pt x="28" y="61"/>
                  <a:pt x="29" y="59"/>
                </a:cubicBezTo>
                <a:cubicBezTo>
                  <a:pt x="29" y="58"/>
                  <a:pt x="25" y="57"/>
                  <a:pt x="20" y="60"/>
                </a:cubicBezTo>
                <a:cubicBezTo>
                  <a:pt x="15" y="63"/>
                  <a:pt x="17" y="62"/>
                  <a:pt x="16" y="64"/>
                </a:cubicBezTo>
                <a:cubicBezTo>
                  <a:pt x="16" y="66"/>
                  <a:pt x="13" y="62"/>
                  <a:pt x="10" y="64"/>
                </a:cubicBezTo>
                <a:cubicBezTo>
                  <a:pt x="7" y="66"/>
                  <a:pt x="2" y="68"/>
                  <a:pt x="1" y="70"/>
                </a:cubicBezTo>
                <a:cubicBezTo>
                  <a:pt x="0" y="72"/>
                  <a:pt x="8" y="73"/>
                  <a:pt x="11" y="74"/>
                </a:cubicBezTo>
                <a:cubicBezTo>
                  <a:pt x="14" y="74"/>
                  <a:pt x="7" y="76"/>
                  <a:pt x="10" y="77"/>
                </a:cubicBezTo>
                <a:cubicBezTo>
                  <a:pt x="12" y="78"/>
                  <a:pt x="11" y="80"/>
                  <a:pt x="15" y="82"/>
                </a:cubicBezTo>
                <a:cubicBezTo>
                  <a:pt x="19" y="84"/>
                  <a:pt x="27" y="82"/>
                  <a:pt x="30" y="82"/>
                </a:cubicBezTo>
                <a:cubicBezTo>
                  <a:pt x="32" y="82"/>
                  <a:pt x="34" y="85"/>
                  <a:pt x="36" y="83"/>
                </a:cubicBezTo>
                <a:cubicBezTo>
                  <a:pt x="38" y="81"/>
                  <a:pt x="44" y="75"/>
                  <a:pt x="48" y="79"/>
                </a:cubicBezTo>
                <a:cubicBezTo>
                  <a:pt x="51" y="82"/>
                  <a:pt x="44" y="81"/>
                  <a:pt x="46" y="83"/>
                </a:cubicBezTo>
                <a:cubicBezTo>
                  <a:pt x="48" y="85"/>
                  <a:pt x="50" y="90"/>
                  <a:pt x="47" y="93"/>
                </a:cubicBezTo>
                <a:cubicBezTo>
                  <a:pt x="43" y="95"/>
                  <a:pt x="40" y="93"/>
                  <a:pt x="38" y="93"/>
                </a:cubicBezTo>
                <a:cubicBezTo>
                  <a:pt x="37" y="93"/>
                  <a:pt x="38" y="96"/>
                  <a:pt x="35" y="99"/>
                </a:cubicBezTo>
                <a:cubicBezTo>
                  <a:pt x="32" y="101"/>
                  <a:pt x="30" y="96"/>
                  <a:pt x="26" y="96"/>
                </a:cubicBezTo>
                <a:cubicBezTo>
                  <a:pt x="22" y="96"/>
                  <a:pt x="23" y="101"/>
                  <a:pt x="23" y="103"/>
                </a:cubicBezTo>
                <a:cubicBezTo>
                  <a:pt x="23" y="106"/>
                  <a:pt x="18" y="103"/>
                  <a:pt x="16" y="108"/>
                </a:cubicBezTo>
                <a:cubicBezTo>
                  <a:pt x="15" y="114"/>
                  <a:pt x="9" y="109"/>
                  <a:pt x="13" y="115"/>
                </a:cubicBezTo>
                <a:cubicBezTo>
                  <a:pt x="17" y="120"/>
                  <a:pt x="16" y="116"/>
                  <a:pt x="19" y="119"/>
                </a:cubicBezTo>
                <a:cubicBezTo>
                  <a:pt x="22" y="121"/>
                  <a:pt x="16" y="125"/>
                  <a:pt x="19" y="125"/>
                </a:cubicBezTo>
                <a:cubicBezTo>
                  <a:pt x="22" y="126"/>
                  <a:pt x="25" y="131"/>
                  <a:pt x="28" y="133"/>
                </a:cubicBezTo>
                <a:cubicBezTo>
                  <a:pt x="30" y="135"/>
                  <a:pt x="32" y="132"/>
                  <a:pt x="36" y="132"/>
                </a:cubicBezTo>
                <a:cubicBezTo>
                  <a:pt x="39" y="132"/>
                  <a:pt x="37" y="127"/>
                  <a:pt x="39" y="129"/>
                </a:cubicBezTo>
                <a:cubicBezTo>
                  <a:pt x="41" y="131"/>
                  <a:pt x="44" y="136"/>
                  <a:pt x="42" y="137"/>
                </a:cubicBezTo>
                <a:cubicBezTo>
                  <a:pt x="40" y="138"/>
                  <a:pt x="42" y="142"/>
                  <a:pt x="41" y="144"/>
                </a:cubicBezTo>
                <a:cubicBezTo>
                  <a:pt x="41" y="146"/>
                  <a:pt x="48" y="145"/>
                  <a:pt x="49" y="143"/>
                </a:cubicBezTo>
                <a:cubicBezTo>
                  <a:pt x="49" y="141"/>
                  <a:pt x="55" y="140"/>
                  <a:pt x="58" y="144"/>
                </a:cubicBezTo>
                <a:cubicBezTo>
                  <a:pt x="61" y="147"/>
                  <a:pt x="62" y="148"/>
                  <a:pt x="62" y="145"/>
                </a:cubicBezTo>
                <a:cubicBezTo>
                  <a:pt x="62" y="142"/>
                  <a:pt x="65" y="139"/>
                  <a:pt x="65" y="142"/>
                </a:cubicBezTo>
                <a:cubicBezTo>
                  <a:pt x="66" y="144"/>
                  <a:pt x="68" y="144"/>
                  <a:pt x="73" y="142"/>
                </a:cubicBezTo>
                <a:cubicBezTo>
                  <a:pt x="78" y="140"/>
                  <a:pt x="75" y="142"/>
                  <a:pt x="73" y="145"/>
                </a:cubicBezTo>
                <a:cubicBezTo>
                  <a:pt x="70" y="150"/>
                  <a:pt x="73" y="156"/>
                  <a:pt x="71" y="156"/>
                </a:cubicBezTo>
                <a:cubicBezTo>
                  <a:pt x="68" y="157"/>
                  <a:pt x="66" y="163"/>
                  <a:pt x="62" y="164"/>
                </a:cubicBezTo>
                <a:cubicBezTo>
                  <a:pt x="58" y="164"/>
                  <a:pt x="51" y="172"/>
                  <a:pt x="51" y="173"/>
                </a:cubicBezTo>
                <a:cubicBezTo>
                  <a:pt x="50" y="174"/>
                  <a:pt x="41" y="171"/>
                  <a:pt x="40" y="174"/>
                </a:cubicBezTo>
                <a:cubicBezTo>
                  <a:pt x="39" y="178"/>
                  <a:pt x="34" y="180"/>
                  <a:pt x="35" y="182"/>
                </a:cubicBezTo>
                <a:cubicBezTo>
                  <a:pt x="36" y="182"/>
                  <a:pt x="43" y="179"/>
                  <a:pt x="43" y="177"/>
                </a:cubicBezTo>
                <a:cubicBezTo>
                  <a:pt x="43" y="175"/>
                  <a:pt x="44" y="176"/>
                  <a:pt x="46" y="177"/>
                </a:cubicBezTo>
                <a:cubicBezTo>
                  <a:pt x="47" y="178"/>
                  <a:pt x="50" y="176"/>
                  <a:pt x="51" y="175"/>
                </a:cubicBezTo>
                <a:cubicBezTo>
                  <a:pt x="53" y="174"/>
                  <a:pt x="55" y="174"/>
                  <a:pt x="56" y="175"/>
                </a:cubicBezTo>
                <a:cubicBezTo>
                  <a:pt x="58" y="175"/>
                  <a:pt x="58" y="173"/>
                  <a:pt x="62" y="172"/>
                </a:cubicBezTo>
                <a:cubicBezTo>
                  <a:pt x="66" y="171"/>
                  <a:pt x="66" y="170"/>
                  <a:pt x="66" y="168"/>
                </a:cubicBezTo>
                <a:cubicBezTo>
                  <a:pt x="67" y="166"/>
                  <a:pt x="77" y="161"/>
                  <a:pt x="79" y="161"/>
                </a:cubicBezTo>
                <a:cubicBezTo>
                  <a:pt x="81" y="160"/>
                  <a:pt x="80" y="157"/>
                  <a:pt x="82" y="157"/>
                </a:cubicBezTo>
                <a:cubicBezTo>
                  <a:pt x="84" y="157"/>
                  <a:pt x="87" y="154"/>
                  <a:pt x="89" y="152"/>
                </a:cubicBezTo>
                <a:cubicBezTo>
                  <a:pt x="92" y="150"/>
                  <a:pt x="93" y="151"/>
                  <a:pt x="95" y="150"/>
                </a:cubicBezTo>
                <a:cubicBezTo>
                  <a:pt x="97" y="150"/>
                  <a:pt x="95" y="146"/>
                  <a:pt x="97" y="145"/>
                </a:cubicBezTo>
                <a:cubicBezTo>
                  <a:pt x="99" y="145"/>
                  <a:pt x="101" y="144"/>
                  <a:pt x="101" y="142"/>
                </a:cubicBezTo>
                <a:cubicBezTo>
                  <a:pt x="101" y="140"/>
                  <a:pt x="95" y="140"/>
                  <a:pt x="95" y="139"/>
                </a:cubicBezTo>
                <a:cubicBezTo>
                  <a:pt x="95" y="138"/>
                  <a:pt x="99" y="134"/>
                  <a:pt x="101" y="134"/>
                </a:cubicBezTo>
                <a:cubicBezTo>
                  <a:pt x="102" y="134"/>
                  <a:pt x="105" y="133"/>
                  <a:pt x="105" y="130"/>
                </a:cubicBezTo>
                <a:cubicBezTo>
                  <a:pt x="105" y="128"/>
                  <a:pt x="108" y="127"/>
                  <a:pt x="110" y="125"/>
                </a:cubicBezTo>
                <a:cubicBezTo>
                  <a:pt x="112" y="123"/>
                  <a:pt x="111" y="121"/>
                  <a:pt x="113" y="121"/>
                </a:cubicBezTo>
                <a:cubicBezTo>
                  <a:pt x="115" y="121"/>
                  <a:pt x="117" y="118"/>
                  <a:pt x="119" y="117"/>
                </a:cubicBezTo>
                <a:cubicBezTo>
                  <a:pt x="121" y="116"/>
                  <a:pt x="119" y="118"/>
                  <a:pt x="123" y="118"/>
                </a:cubicBezTo>
                <a:cubicBezTo>
                  <a:pt x="128" y="119"/>
                  <a:pt x="127" y="122"/>
                  <a:pt x="124" y="121"/>
                </a:cubicBezTo>
                <a:cubicBezTo>
                  <a:pt x="121" y="120"/>
                  <a:pt x="119" y="120"/>
                  <a:pt x="116" y="122"/>
                </a:cubicBezTo>
                <a:cubicBezTo>
                  <a:pt x="114" y="125"/>
                  <a:pt x="116" y="126"/>
                  <a:pt x="114" y="129"/>
                </a:cubicBezTo>
                <a:cubicBezTo>
                  <a:pt x="112" y="132"/>
                  <a:pt x="111" y="133"/>
                  <a:pt x="114" y="134"/>
                </a:cubicBezTo>
                <a:cubicBezTo>
                  <a:pt x="117" y="134"/>
                  <a:pt x="114" y="136"/>
                  <a:pt x="112" y="137"/>
                </a:cubicBezTo>
                <a:cubicBezTo>
                  <a:pt x="109" y="138"/>
                  <a:pt x="111" y="139"/>
                  <a:pt x="114" y="139"/>
                </a:cubicBezTo>
                <a:cubicBezTo>
                  <a:pt x="118" y="139"/>
                  <a:pt x="123" y="134"/>
                  <a:pt x="128" y="132"/>
                </a:cubicBezTo>
                <a:cubicBezTo>
                  <a:pt x="133" y="129"/>
                  <a:pt x="137" y="132"/>
                  <a:pt x="138" y="131"/>
                </a:cubicBezTo>
                <a:cubicBezTo>
                  <a:pt x="139" y="131"/>
                  <a:pt x="136" y="128"/>
                  <a:pt x="138" y="128"/>
                </a:cubicBezTo>
                <a:cubicBezTo>
                  <a:pt x="140" y="127"/>
                  <a:pt x="136" y="126"/>
                  <a:pt x="135" y="124"/>
                </a:cubicBezTo>
                <a:cubicBezTo>
                  <a:pt x="134" y="121"/>
                  <a:pt x="137" y="122"/>
                  <a:pt x="137" y="120"/>
                </a:cubicBezTo>
                <a:cubicBezTo>
                  <a:pt x="138" y="118"/>
                  <a:pt x="140" y="119"/>
                  <a:pt x="141" y="120"/>
                </a:cubicBezTo>
                <a:cubicBezTo>
                  <a:pt x="143" y="121"/>
                  <a:pt x="145" y="119"/>
                  <a:pt x="146" y="122"/>
                </a:cubicBezTo>
                <a:cubicBezTo>
                  <a:pt x="148" y="125"/>
                  <a:pt x="149" y="121"/>
                  <a:pt x="152" y="123"/>
                </a:cubicBezTo>
                <a:cubicBezTo>
                  <a:pt x="154" y="125"/>
                  <a:pt x="151" y="125"/>
                  <a:pt x="148" y="125"/>
                </a:cubicBezTo>
                <a:cubicBezTo>
                  <a:pt x="146" y="126"/>
                  <a:pt x="147" y="129"/>
                  <a:pt x="149" y="128"/>
                </a:cubicBezTo>
                <a:cubicBezTo>
                  <a:pt x="151" y="126"/>
                  <a:pt x="153" y="125"/>
                  <a:pt x="155" y="127"/>
                </a:cubicBezTo>
                <a:cubicBezTo>
                  <a:pt x="157" y="128"/>
                  <a:pt x="157" y="127"/>
                  <a:pt x="159" y="126"/>
                </a:cubicBezTo>
                <a:cubicBezTo>
                  <a:pt x="160" y="124"/>
                  <a:pt x="160" y="126"/>
                  <a:pt x="160" y="127"/>
                </a:cubicBezTo>
                <a:cubicBezTo>
                  <a:pt x="160" y="129"/>
                  <a:pt x="164" y="129"/>
                  <a:pt x="168" y="130"/>
                </a:cubicBezTo>
                <a:cubicBezTo>
                  <a:pt x="173" y="131"/>
                  <a:pt x="181" y="129"/>
                  <a:pt x="183" y="129"/>
                </a:cubicBezTo>
                <a:cubicBezTo>
                  <a:pt x="185" y="129"/>
                  <a:pt x="185" y="133"/>
                  <a:pt x="189" y="133"/>
                </a:cubicBezTo>
                <a:cubicBezTo>
                  <a:pt x="194" y="134"/>
                  <a:pt x="195" y="129"/>
                  <a:pt x="198" y="131"/>
                </a:cubicBezTo>
                <a:cubicBezTo>
                  <a:pt x="200" y="133"/>
                  <a:pt x="198" y="133"/>
                  <a:pt x="196" y="135"/>
                </a:cubicBezTo>
                <a:cubicBezTo>
                  <a:pt x="195" y="136"/>
                  <a:pt x="198" y="137"/>
                  <a:pt x="200" y="137"/>
                </a:cubicBezTo>
                <a:cubicBezTo>
                  <a:pt x="201" y="138"/>
                  <a:pt x="206" y="139"/>
                  <a:pt x="208" y="141"/>
                </a:cubicBezTo>
                <a:cubicBezTo>
                  <a:pt x="210" y="143"/>
                  <a:pt x="211" y="145"/>
                  <a:pt x="216" y="148"/>
                </a:cubicBezTo>
                <a:cubicBezTo>
                  <a:pt x="221" y="150"/>
                  <a:pt x="216" y="142"/>
                  <a:pt x="220" y="145"/>
                </a:cubicBezTo>
                <a:cubicBezTo>
                  <a:pt x="224" y="147"/>
                  <a:pt x="222" y="145"/>
                  <a:pt x="225" y="147"/>
                </a:cubicBezTo>
                <a:cubicBezTo>
                  <a:pt x="228" y="150"/>
                  <a:pt x="227" y="146"/>
                  <a:pt x="226" y="142"/>
                </a:cubicBezTo>
                <a:cubicBezTo>
                  <a:pt x="225" y="137"/>
                  <a:pt x="227" y="140"/>
                  <a:pt x="229" y="142"/>
                </a:cubicBezTo>
                <a:cubicBezTo>
                  <a:pt x="230" y="144"/>
                  <a:pt x="230" y="149"/>
                  <a:pt x="229" y="151"/>
                </a:cubicBezTo>
                <a:cubicBezTo>
                  <a:pt x="228" y="154"/>
                  <a:pt x="224" y="152"/>
                  <a:pt x="224" y="150"/>
                </a:cubicBezTo>
                <a:cubicBezTo>
                  <a:pt x="225" y="149"/>
                  <a:pt x="219" y="149"/>
                  <a:pt x="219" y="151"/>
                </a:cubicBezTo>
                <a:cubicBezTo>
                  <a:pt x="219" y="154"/>
                  <a:pt x="223" y="158"/>
                  <a:pt x="225" y="158"/>
                </a:cubicBezTo>
                <a:cubicBezTo>
                  <a:pt x="227" y="159"/>
                  <a:pt x="226" y="162"/>
                  <a:pt x="227" y="163"/>
                </a:cubicBezTo>
                <a:cubicBezTo>
                  <a:pt x="229" y="164"/>
                  <a:pt x="229" y="167"/>
                  <a:pt x="230" y="167"/>
                </a:cubicBezTo>
                <a:cubicBezTo>
                  <a:pt x="232" y="166"/>
                  <a:pt x="231" y="162"/>
                  <a:pt x="230" y="159"/>
                </a:cubicBezTo>
                <a:cubicBezTo>
                  <a:pt x="228" y="157"/>
                  <a:pt x="229" y="154"/>
                  <a:pt x="231" y="155"/>
                </a:cubicBezTo>
                <a:cubicBezTo>
                  <a:pt x="233" y="155"/>
                  <a:pt x="231" y="159"/>
                  <a:pt x="232" y="160"/>
                </a:cubicBezTo>
                <a:cubicBezTo>
                  <a:pt x="233" y="161"/>
                  <a:pt x="234" y="159"/>
                  <a:pt x="236" y="157"/>
                </a:cubicBezTo>
                <a:cubicBezTo>
                  <a:pt x="238" y="156"/>
                  <a:pt x="235" y="153"/>
                  <a:pt x="236" y="151"/>
                </a:cubicBezTo>
                <a:cubicBezTo>
                  <a:pt x="236" y="149"/>
                  <a:pt x="239" y="152"/>
                  <a:pt x="240" y="156"/>
                </a:cubicBezTo>
                <a:cubicBezTo>
                  <a:pt x="241" y="159"/>
                  <a:pt x="237" y="159"/>
                  <a:pt x="237" y="160"/>
                </a:cubicBezTo>
                <a:cubicBezTo>
                  <a:pt x="237" y="162"/>
                  <a:pt x="235" y="161"/>
                  <a:pt x="234" y="162"/>
                </a:cubicBezTo>
                <a:cubicBezTo>
                  <a:pt x="233" y="163"/>
                  <a:pt x="233" y="169"/>
                  <a:pt x="234" y="169"/>
                </a:cubicBezTo>
                <a:cubicBezTo>
                  <a:pt x="236" y="169"/>
                  <a:pt x="236" y="164"/>
                  <a:pt x="237" y="167"/>
                </a:cubicBezTo>
                <a:cubicBezTo>
                  <a:pt x="238" y="169"/>
                  <a:pt x="241" y="164"/>
                  <a:pt x="242" y="166"/>
                </a:cubicBezTo>
                <a:cubicBezTo>
                  <a:pt x="242" y="168"/>
                  <a:pt x="246" y="171"/>
                  <a:pt x="247" y="171"/>
                </a:cubicBezTo>
                <a:cubicBezTo>
                  <a:pt x="249" y="170"/>
                  <a:pt x="247" y="167"/>
                  <a:pt x="245" y="167"/>
                </a:cubicBezTo>
                <a:cubicBezTo>
                  <a:pt x="243" y="167"/>
                  <a:pt x="243" y="164"/>
                  <a:pt x="245" y="163"/>
                </a:cubicBezTo>
                <a:cubicBezTo>
                  <a:pt x="247" y="163"/>
                  <a:pt x="250" y="168"/>
                  <a:pt x="250" y="170"/>
                </a:cubicBezTo>
                <a:cubicBezTo>
                  <a:pt x="250" y="172"/>
                  <a:pt x="248" y="172"/>
                  <a:pt x="247" y="174"/>
                </a:cubicBezTo>
                <a:cubicBezTo>
                  <a:pt x="245" y="176"/>
                  <a:pt x="243" y="171"/>
                  <a:pt x="241" y="171"/>
                </a:cubicBezTo>
                <a:cubicBezTo>
                  <a:pt x="239" y="171"/>
                  <a:pt x="241" y="174"/>
                  <a:pt x="242" y="176"/>
                </a:cubicBezTo>
                <a:cubicBezTo>
                  <a:pt x="243" y="178"/>
                  <a:pt x="239" y="181"/>
                  <a:pt x="242" y="183"/>
                </a:cubicBezTo>
                <a:cubicBezTo>
                  <a:pt x="244" y="185"/>
                  <a:pt x="244" y="182"/>
                  <a:pt x="244" y="181"/>
                </a:cubicBezTo>
                <a:cubicBezTo>
                  <a:pt x="244" y="179"/>
                  <a:pt x="246" y="181"/>
                  <a:pt x="248" y="182"/>
                </a:cubicBezTo>
                <a:cubicBezTo>
                  <a:pt x="249" y="183"/>
                  <a:pt x="249" y="180"/>
                  <a:pt x="249" y="178"/>
                </a:cubicBezTo>
                <a:cubicBezTo>
                  <a:pt x="249" y="177"/>
                  <a:pt x="252" y="178"/>
                  <a:pt x="253" y="179"/>
                </a:cubicBezTo>
                <a:cubicBezTo>
                  <a:pt x="254" y="181"/>
                  <a:pt x="254" y="177"/>
                  <a:pt x="256" y="178"/>
                </a:cubicBezTo>
                <a:cubicBezTo>
                  <a:pt x="258" y="178"/>
                  <a:pt x="257" y="181"/>
                  <a:pt x="257" y="183"/>
                </a:cubicBezTo>
                <a:cubicBezTo>
                  <a:pt x="257" y="184"/>
                  <a:pt x="260" y="181"/>
                  <a:pt x="260" y="183"/>
                </a:cubicBezTo>
                <a:cubicBezTo>
                  <a:pt x="260" y="183"/>
                  <a:pt x="260" y="184"/>
                  <a:pt x="260" y="184"/>
                </a:cubicBezTo>
                <a:cubicBezTo>
                  <a:pt x="261" y="183"/>
                  <a:pt x="263" y="181"/>
                  <a:pt x="264" y="181"/>
                </a:cubicBezTo>
                <a:cubicBezTo>
                  <a:pt x="268" y="178"/>
                  <a:pt x="262" y="177"/>
                  <a:pt x="263" y="174"/>
                </a:cubicBezTo>
                <a:close/>
                <a:moveTo>
                  <a:pt x="5" y="196"/>
                </a:moveTo>
                <a:cubicBezTo>
                  <a:pt x="9" y="194"/>
                  <a:pt x="10" y="193"/>
                  <a:pt x="9" y="191"/>
                </a:cubicBezTo>
                <a:cubicBezTo>
                  <a:pt x="7" y="189"/>
                  <a:pt x="2" y="197"/>
                  <a:pt x="5" y="196"/>
                </a:cubicBezTo>
                <a:close/>
                <a:moveTo>
                  <a:pt x="31" y="182"/>
                </a:moveTo>
                <a:cubicBezTo>
                  <a:pt x="28" y="181"/>
                  <a:pt x="19" y="186"/>
                  <a:pt x="22" y="187"/>
                </a:cubicBezTo>
                <a:cubicBezTo>
                  <a:pt x="24" y="187"/>
                  <a:pt x="25" y="185"/>
                  <a:pt x="28" y="185"/>
                </a:cubicBezTo>
                <a:cubicBezTo>
                  <a:pt x="30" y="185"/>
                  <a:pt x="35" y="183"/>
                  <a:pt x="31" y="182"/>
                </a:cubicBezTo>
                <a:close/>
                <a:moveTo>
                  <a:pt x="109" y="146"/>
                </a:moveTo>
                <a:cubicBezTo>
                  <a:pt x="109" y="145"/>
                  <a:pt x="106" y="145"/>
                  <a:pt x="103" y="148"/>
                </a:cubicBezTo>
                <a:cubicBezTo>
                  <a:pt x="100" y="152"/>
                  <a:pt x="98" y="154"/>
                  <a:pt x="97" y="155"/>
                </a:cubicBezTo>
                <a:cubicBezTo>
                  <a:pt x="97" y="157"/>
                  <a:pt x="93" y="155"/>
                  <a:pt x="92" y="157"/>
                </a:cubicBezTo>
                <a:cubicBezTo>
                  <a:pt x="91" y="159"/>
                  <a:pt x="93" y="164"/>
                  <a:pt x="95" y="162"/>
                </a:cubicBezTo>
                <a:cubicBezTo>
                  <a:pt x="97" y="161"/>
                  <a:pt x="97" y="162"/>
                  <a:pt x="99" y="162"/>
                </a:cubicBezTo>
                <a:cubicBezTo>
                  <a:pt x="100" y="162"/>
                  <a:pt x="106" y="158"/>
                  <a:pt x="108" y="156"/>
                </a:cubicBezTo>
                <a:cubicBezTo>
                  <a:pt x="109" y="154"/>
                  <a:pt x="105" y="153"/>
                  <a:pt x="105" y="152"/>
                </a:cubicBezTo>
                <a:cubicBezTo>
                  <a:pt x="105" y="151"/>
                  <a:pt x="108" y="151"/>
                  <a:pt x="110" y="150"/>
                </a:cubicBezTo>
                <a:cubicBezTo>
                  <a:pt x="112" y="149"/>
                  <a:pt x="108" y="148"/>
                  <a:pt x="109" y="146"/>
                </a:cubicBezTo>
                <a:close/>
                <a:moveTo>
                  <a:pt x="11" y="128"/>
                </a:moveTo>
                <a:cubicBezTo>
                  <a:pt x="11" y="126"/>
                  <a:pt x="4" y="128"/>
                  <a:pt x="5" y="130"/>
                </a:cubicBezTo>
                <a:cubicBezTo>
                  <a:pt x="6" y="133"/>
                  <a:pt x="12" y="134"/>
                  <a:pt x="15" y="133"/>
                </a:cubicBezTo>
                <a:cubicBezTo>
                  <a:pt x="17" y="133"/>
                  <a:pt x="18" y="130"/>
                  <a:pt x="16" y="129"/>
                </a:cubicBezTo>
                <a:cubicBezTo>
                  <a:pt x="15" y="127"/>
                  <a:pt x="12" y="131"/>
                  <a:pt x="11" y="128"/>
                </a:cubicBezTo>
                <a:close/>
                <a:moveTo>
                  <a:pt x="86" y="465"/>
                </a:moveTo>
                <a:cubicBezTo>
                  <a:pt x="82" y="466"/>
                  <a:pt x="84" y="475"/>
                  <a:pt x="86" y="474"/>
                </a:cubicBezTo>
                <a:cubicBezTo>
                  <a:pt x="88" y="473"/>
                  <a:pt x="90" y="472"/>
                  <a:pt x="91" y="471"/>
                </a:cubicBezTo>
                <a:cubicBezTo>
                  <a:pt x="92" y="469"/>
                  <a:pt x="90" y="465"/>
                  <a:pt x="86" y="465"/>
                </a:cubicBezTo>
                <a:close/>
                <a:moveTo>
                  <a:pt x="81" y="460"/>
                </a:moveTo>
                <a:cubicBezTo>
                  <a:pt x="78" y="460"/>
                  <a:pt x="80" y="464"/>
                  <a:pt x="81" y="463"/>
                </a:cubicBezTo>
                <a:cubicBezTo>
                  <a:pt x="84" y="461"/>
                  <a:pt x="83" y="459"/>
                  <a:pt x="81" y="460"/>
                </a:cubicBezTo>
                <a:close/>
                <a:moveTo>
                  <a:pt x="57" y="452"/>
                </a:moveTo>
                <a:cubicBezTo>
                  <a:pt x="59" y="454"/>
                  <a:pt x="60" y="453"/>
                  <a:pt x="61" y="451"/>
                </a:cubicBezTo>
                <a:cubicBezTo>
                  <a:pt x="61" y="450"/>
                  <a:pt x="55" y="449"/>
                  <a:pt x="57" y="452"/>
                </a:cubicBezTo>
                <a:close/>
                <a:moveTo>
                  <a:pt x="68" y="456"/>
                </a:moveTo>
                <a:cubicBezTo>
                  <a:pt x="69" y="459"/>
                  <a:pt x="71" y="459"/>
                  <a:pt x="72" y="457"/>
                </a:cubicBezTo>
                <a:cubicBezTo>
                  <a:pt x="73" y="455"/>
                  <a:pt x="66" y="454"/>
                  <a:pt x="68" y="456"/>
                </a:cubicBezTo>
                <a:close/>
                <a:moveTo>
                  <a:pt x="694" y="252"/>
                </a:moveTo>
                <a:cubicBezTo>
                  <a:pt x="694" y="250"/>
                  <a:pt x="688" y="252"/>
                  <a:pt x="685" y="249"/>
                </a:cubicBezTo>
                <a:cubicBezTo>
                  <a:pt x="682" y="247"/>
                  <a:pt x="677" y="257"/>
                  <a:pt x="676" y="262"/>
                </a:cubicBezTo>
                <a:cubicBezTo>
                  <a:pt x="675" y="266"/>
                  <a:pt x="668" y="270"/>
                  <a:pt x="668" y="270"/>
                </a:cubicBezTo>
                <a:cubicBezTo>
                  <a:pt x="668" y="270"/>
                  <a:pt x="646" y="271"/>
                  <a:pt x="644" y="271"/>
                </a:cubicBezTo>
                <a:cubicBezTo>
                  <a:pt x="643" y="271"/>
                  <a:pt x="638" y="275"/>
                  <a:pt x="635" y="278"/>
                </a:cubicBezTo>
                <a:cubicBezTo>
                  <a:pt x="635" y="278"/>
                  <a:pt x="635" y="278"/>
                  <a:pt x="635" y="278"/>
                </a:cubicBezTo>
                <a:cubicBezTo>
                  <a:pt x="637" y="282"/>
                  <a:pt x="629" y="284"/>
                  <a:pt x="622" y="285"/>
                </a:cubicBezTo>
                <a:cubicBezTo>
                  <a:pt x="619" y="285"/>
                  <a:pt x="618" y="285"/>
                  <a:pt x="616" y="285"/>
                </a:cubicBezTo>
                <a:cubicBezTo>
                  <a:pt x="617" y="286"/>
                  <a:pt x="617" y="287"/>
                  <a:pt x="617" y="288"/>
                </a:cubicBezTo>
                <a:cubicBezTo>
                  <a:pt x="617" y="288"/>
                  <a:pt x="616" y="289"/>
                  <a:pt x="615" y="290"/>
                </a:cubicBezTo>
                <a:cubicBezTo>
                  <a:pt x="613" y="292"/>
                  <a:pt x="604" y="297"/>
                  <a:pt x="599" y="299"/>
                </a:cubicBezTo>
                <a:cubicBezTo>
                  <a:pt x="593" y="302"/>
                  <a:pt x="585" y="301"/>
                  <a:pt x="585" y="296"/>
                </a:cubicBezTo>
                <a:cubicBezTo>
                  <a:pt x="585" y="292"/>
                  <a:pt x="589" y="293"/>
                  <a:pt x="590" y="295"/>
                </a:cubicBezTo>
                <a:cubicBezTo>
                  <a:pt x="591" y="296"/>
                  <a:pt x="592" y="295"/>
                  <a:pt x="593" y="294"/>
                </a:cubicBezTo>
                <a:cubicBezTo>
                  <a:pt x="592" y="293"/>
                  <a:pt x="592" y="290"/>
                  <a:pt x="592" y="289"/>
                </a:cubicBezTo>
                <a:cubicBezTo>
                  <a:pt x="590" y="288"/>
                  <a:pt x="593" y="281"/>
                  <a:pt x="589" y="280"/>
                </a:cubicBezTo>
                <a:cubicBezTo>
                  <a:pt x="586" y="279"/>
                  <a:pt x="581" y="285"/>
                  <a:pt x="582" y="281"/>
                </a:cubicBezTo>
                <a:cubicBezTo>
                  <a:pt x="583" y="277"/>
                  <a:pt x="588" y="274"/>
                  <a:pt x="585" y="269"/>
                </a:cubicBezTo>
                <a:cubicBezTo>
                  <a:pt x="581" y="263"/>
                  <a:pt x="575" y="263"/>
                  <a:pt x="574" y="267"/>
                </a:cubicBezTo>
                <a:cubicBezTo>
                  <a:pt x="573" y="271"/>
                  <a:pt x="569" y="269"/>
                  <a:pt x="567" y="273"/>
                </a:cubicBezTo>
                <a:cubicBezTo>
                  <a:pt x="566" y="276"/>
                  <a:pt x="564" y="282"/>
                  <a:pt x="565" y="287"/>
                </a:cubicBezTo>
                <a:cubicBezTo>
                  <a:pt x="567" y="292"/>
                  <a:pt x="565" y="295"/>
                  <a:pt x="560" y="297"/>
                </a:cubicBezTo>
                <a:cubicBezTo>
                  <a:pt x="556" y="300"/>
                  <a:pt x="553" y="293"/>
                  <a:pt x="555" y="284"/>
                </a:cubicBezTo>
                <a:cubicBezTo>
                  <a:pt x="556" y="278"/>
                  <a:pt x="560" y="272"/>
                  <a:pt x="557" y="272"/>
                </a:cubicBezTo>
                <a:cubicBezTo>
                  <a:pt x="554" y="272"/>
                  <a:pt x="561" y="265"/>
                  <a:pt x="567" y="263"/>
                </a:cubicBezTo>
                <a:cubicBezTo>
                  <a:pt x="574" y="262"/>
                  <a:pt x="581" y="262"/>
                  <a:pt x="581" y="261"/>
                </a:cubicBezTo>
                <a:cubicBezTo>
                  <a:pt x="581" y="260"/>
                  <a:pt x="582" y="260"/>
                  <a:pt x="582" y="260"/>
                </a:cubicBezTo>
                <a:cubicBezTo>
                  <a:pt x="581" y="259"/>
                  <a:pt x="579" y="258"/>
                  <a:pt x="578" y="257"/>
                </a:cubicBezTo>
                <a:cubicBezTo>
                  <a:pt x="578" y="257"/>
                  <a:pt x="578" y="258"/>
                  <a:pt x="577" y="258"/>
                </a:cubicBezTo>
                <a:cubicBezTo>
                  <a:pt x="575" y="260"/>
                  <a:pt x="576" y="255"/>
                  <a:pt x="571" y="255"/>
                </a:cubicBezTo>
                <a:cubicBezTo>
                  <a:pt x="567" y="255"/>
                  <a:pt x="562" y="260"/>
                  <a:pt x="558" y="258"/>
                </a:cubicBezTo>
                <a:cubicBezTo>
                  <a:pt x="555" y="256"/>
                  <a:pt x="556" y="254"/>
                  <a:pt x="553" y="254"/>
                </a:cubicBezTo>
                <a:cubicBezTo>
                  <a:pt x="550" y="254"/>
                  <a:pt x="556" y="247"/>
                  <a:pt x="551" y="250"/>
                </a:cubicBezTo>
                <a:cubicBezTo>
                  <a:pt x="546" y="253"/>
                  <a:pt x="538" y="259"/>
                  <a:pt x="535" y="256"/>
                </a:cubicBezTo>
                <a:cubicBezTo>
                  <a:pt x="532" y="253"/>
                  <a:pt x="529" y="257"/>
                  <a:pt x="526" y="255"/>
                </a:cubicBezTo>
                <a:cubicBezTo>
                  <a:pt x="524" y="252"/>
                  <a:pt x="535" y="246"/>
                  <a:pt x="540" y="246"/>
                </a:cubicBezTo>
                <a:cubicBezTo>
                  <a:pt x="541" y="246"/>
                  <a:pt x="542" y="245"/>
                  <a:pt x="543" y="245"/>
                </a:cubicBezTo>
                <a:cubicBezTo>
                  <a:pt x="541" y="244"/>
                  <a:pt x="535" y="241"/>
                  <a:pt x="534" y="243"/>
                </a:cubicBezTo>
                <a:cubicBezTo>
                  <a:pt x="532" y="245"/>
                  <a:pt x="529" y="244"/>
                  <a:pt x="528" y="242"/>
                </a:cubicBezTo>
                <a:cubicBezTo>
                  <a:pt x="526" y="240"/>
                  <a:pt x="524" y="243"/>
                  <a:pt x="522" y="240"/>
                </a:cubicBezTo>
                <a:cubicBezTo>
                  <a:pt x="520" y="237"/>
                  <a:pt x="517" y="239"/>
                  <a:pt x="516" y="240"/>
                </a:cubicBezTo>
                <a:cubicBezTo>
                  <a:pt x="514" y="240"/>
                  <a:pt x="512" y="239"/>
                  <a:pt x="510" y="238"/>
                </a:cubicBezTo>
                <a:cubicBezTo>
                  <a:pt x="507" y="237"/>
                  <a:pt x="509" y="234"/>
                  <a:pt x="507" y="232"/>
                </a:cubicBezTo>
                <a:cubicBezTo>
                  <a:pt x="505" y="231"/>
                  <a:pt x="505" y="235"/>
                  <a:pt x="505" y="235"/>
                </a:cubicBezTo>
                <a:cubicBezTo>
                  <a:pt x="315" y="237"/>
                  <a:pt x="315" y="237"/>
                  <a:pt x="315" y="237"/>
                </a:cubicBezTo>
                <a:cubicBezTo>
                  <a:pt x="315" y="237"/>
                  <a:pt x="315" y="237"/>
                  <a:pt x="316" y="237"/>
                </a:cubicBezTo>
                <a:cubicBezTo>
                  <a:pt x="318" y="240"/>
                  <a:pt x="316" y="242"/>
                  <a:pt x="317" y="245"/>
                </a:cubicBezTo>
                <a:cubicBezTo>
                  <a:pt x="317" y="247"/>
                  <a:pt x="317" y="252"/>
                  <a:pt x="315" y="252"/>
                </a:cubicBezTo>
                <a:cubicBezTo>
                  <a:pt x="312" y="252"/>
                  <a:pt x="312" y="249"/>
                  <a:pt x="314" y="248"/>
                </a:cubicBezTo>
                <a:cubicBezTo>
                  <a:pt x="315" y="247"/>
                  <a:pt x="314" y="244"/>
                  <a:pt x="313" y="244"/>
                </a:cubicBezTo>
                <a:cubicBezTo>
                  <a:pt x="312" y="244"/>
                  <a:pt x="311" y="243"/>
                  <a:pt x="311" y="241"/>
                </a:cubicBezTo>
                <a:cubicBezTo>
                  <a:pt x="308" y="242"/>
                  <a:pt x="305" y="242"/>
                  <a:pt x="301" y="241"/>
                </a:cubicBezTo>
                <a:cubicBezTo>
                  <a:pt x="301" y="241"/>
                  <a:pt x="301" y="242"/>
                  <a:pt x="301" y="242"/>
                </a:cubicBezTo>
                <a:cubicBezTo>
                  <a:pt x="301" y="244"/>
                  <a:pt x="302" y="248"/>
                  <a:pt x="304" y="251"/>
                </a:cubicBezTo>
                <a:cubicBezTo>
                  <a:pt x="307" y="254"/>
                  <a:pt x="305" y="256"/>
                  <a:pt x="307" y="257"/>
                </a:cubicBezTo>
                <a:cubicBezTo>
                  <a:pt x="310" y="259"/>
                  <a:pt x="309" y="260"/>
                  <a:pt x="307" y="260"/>
                </a:cubicBezTo>
                <a:cubicBezTo>
                  <a:pt x="305" y="259"/>
                  <a:pt x="307" y="261"/>
                  <a:pt x="306" y="266"/>
                </a:cubicBezTo>
                <a:cubicBezTo>
                  <a:pt x="305" y="271"/>
                  <a:pt x="305" y="280"/>
                  <a:pt x="305" y="283"/>
                </a:cubicBezTo>
                <a:cubicBezTo>
                  <a:pt x="304" y="286"/>
                  <a:pt x="301" y="291"/>
                  <a:pt x="303" y="294"/>
                </a:cubicBezTo>
                <a:cubicBezTo>
                  <a:pt x="305" y="297"/>
                  <a:pt x="306" y="301"/>
                  <a:pt x="305" y="305"/>
                </a:cubicBezTo>
                <a:cubicBezTo>
                  <a:pt x="304" y="309"/>
                  <a:pt x="304" y="311"/>
                  <a:pt x="306" y="314"/>
                </a:cubicBezTo>
                <a:cubicBezTo>
                  <a:pt x="308" y="317"/>
                  <a:pt x="306" y="322"/>
                  <a:pt x="308" y="323"/>
                </a:cubicBezTo>
                <a:cubicBezTo>
                  <a:pt x="310" y="324"/>
                  <a:pt x="312" y="326"/>
                  <a:pt x="313" y="329"/>
                </a:cubicBezTo>
                <a:cubicBezTo>
                  <a:pt x="315" y="331"/>
                  <a:pt x="317" y="330"/>
                  <a:pt x="317" y="333"/>
                </a:cubicBezTo>
                <a:cubicBezTo>
                  <a:pt x="317" y="335"/>
                  <a:pt x="317" y="336"/>
                  <a:pt x="320" y="337"/>
                </a:cubicBezTo>
                <a:cubicBezTo>
                  <a:pt x="322" y="338"/>
                  <a:pt x="321" y="341"/>
                  <a:pt x="321" y="342"/>
                </a:cubicBezTo>
                <a:cubicBezTo>
                  <a:pt x="321" y="344"/>
                  <a:pt x="324" y="346"/>
                  <a:pt x="328" y="350"/>
                </a:cubicBezTo>
                <a:cubicBezTo>
                  <a:pt x="332" y="353"/>
                  <a:pt x="328" y="356"/>
                  <a:pt x="331" y="356"/>
                </a:cubicBezTo>
                <a:cubicBezTo>
                  <a:pt x="334" y="356"/>
                  <a:pt x="337" y="358"/>
                  <a:pt x="340" y="360"/>
                </a:cubicBezTo>
                <a:cubicBezTo>
                  <a:pt x="343" y="362"/>
                  <a:pt x="344" y="361"/>
                  <a:pt x="346" y="361"/>
                </a:cubicBezTo>
                <a:cubicBezTo>
                  <a:pt x="348" y="362"/>
                  <a:pt x="351" y="366"/>
                  <a:pt x="352" y="369"/>
                </a:cubicBezTo>
                <a:cubicBezTo>
                  <a:pt x="352" y="370"/>
                  <a:pt x="353" y="372"/>
                  <a:pt x="354" y="373"/>
                </a:cubicBezTo>
                <a:cubicBezTo>
                  <a:pt x="369" y="371"/>
                  <a:pt x="369" y="371"/>
                  <a:pt x="369" y="371"/>
                </a:cubicBezTo>
                <a:cubicBezTo>
                  <a:pt x="369" y="371"/>
                  <a:pt x="374" y="374"/>
                  <a:pt x="377" y="375"/>
                </a:cubicBezTo>
                <a:cubicBezTo>
                  <a:pt x="380" y="376"/>
                  <a:pt x="395" y="381"/>
                  <a:pt x="395" y="381"/>
                </a:cubicBezTo>
                <a:cubicBezTo>
                  <a:pt x="414" y="381"/>
                  <a:pt x="414" y="381"/>
                  <a:pt x="414" y="381"/>
                </a:cubicBezTo>
                <a:cubicBezTo>
                  <a:pt x="417" y="378"/>
                  <a:pt x="417" y="378"/>
                  <a:pt x="417" y="378"/>
                </a:cubicBezTo>
                <a:cubicBezTo>
                  <a:pt x="427" y="378"/>
                  <a:pt x="427" y="378"/>
                  <a:pt x="427" y="378"/>
                </a:cubicBezTo>
                <a:cubicBezTo>
                  <a:pt x="427" y="378"/>
                  <a:pt x="434" y="385"/>
                  <a:pt x="435" y="385"/>
                </a:cubicBezTo>
                <a:cubicBezTo>
                  <a:pt x="436" y="386"/>
                  <a:pt x="440" y="389"/>
                  <a:pt x="440" y="391"/>
                </a:cubicBezTo>
                <a:cubicBezTo>
                  <a:pt x="440" y="393"/>
                  <a:pt x="440" y="394"/>
                  <a:pt x="442" y="395"/>
                </a:cubicBezTo>
                <a:cubicBezTo>
                  <a:pt x="444" y="396"/>
                  <a:pt x="449" y="399"/>
                  <a:pt x="450" y="399"/>
                </a:cubicBezTo>
                <a:cubicBezTo>
                  <a:pt x="451" y="399"/>
                  <a:pt x="453" y="393"/>
                  <a:pt x="455" y="393"/>
                </a:cubicBezTo>
                <a:cubicBezTo>
                  <a:pt x="458" y="393"/>
                  <a:pt x="466" y="395"/>
                  <a:pt x="468" y="400"/>
                </a:cubicBezTo>
                <a:cubicBezTo>
                  <a:pt x="469" y="404"/>
                  <a:pt x="473" y="408"/>
                  <a:pt x="474" y="409"/>
                </a:cubicBezTo>
                <a:cubicBezTo>
                  <a:pt x="476" y="410"/>
                  <a:pt x="475" y="413"/>
                  <a:pt x="476" y="414"/>
                </a:cubicBezTo>
                <a:cubicBezTo>
                  <a:pt x="477" y="416"/>
                  <a:pt x="477" y="418"/>
                  <a:pt x="478" y="418"/>
                </a:cubicBezTo>
                <a:cubicBezTo>
                  <a:pt x="479" y="418"/>
                  <a:pt x="485" y="422"/>
                  <a:pt x="487" y="422"/>
                </a:cubicBezTo>
                <a:cubicBezTo>
                  <a:pt x="488" y="422"/>
                  <a:pt x="489" y="422"/>
                  <a:pt x="490" y="423"/>
                </a:cubicBezTo>
                <a:cubicBezTo>
                  <a:pt x="491" y="417"/>
                  <a:pt x="485" y="417"/>
                  <a:pt x="488" y="414"/>
                </a:cubicBezTo>
                <a:cubicBezTo>
                  <a:pt x="492" y="411"/>
                  <a:pt x="488" y="409"/>
                  <a:pt x="490" y="408"/>
                </a:cubicBezTo>
                <a:cubicBezTo>
                  <a:pt x="492" y="406"/>
                  <a:pt x="495" y="405"/>
                  <a:pt x="495" y="403"/>
                </a:cubicBezTo>
                <a:cubicBezTo>
                  <a:pt x="495" y="401"/>
                  <a:pt x="497" y="401"/>
                  <a:pt x="499" y="402"/>
                </a:cubicBezTo>
                <a:cubicBezTo>
                  <a:pt x="502" y="402"/>
                  <a:pt x="506" y="398"/>
                  <a:pt x="506" y="396"/>
                </a:cubicBezTo>
                <a:cubicBezTo>
                  <a:pt x="506" y="394"/>
                  <a:pt x="506" y="394"/>
                  <a:pt x="509" y="395"/>
                </a:cubicBezTo>
                <a:cubicBezTo>
                  <a:pt x="512" y="395"/>
                  <a:pt x="512" y="391"/>
                  <a:pt x="514" y="392"/>
                </a:cubicBezTo>
                <a:cubicBezTo>
                  <a:pt x="515" y="393"/>
                  <a:pt x="517" y="394"/>
                  <a:pt x="517" y="392"/>
                </a:cubicBezTo>
                <a:cubicBezTo>
                  <a:pt x="517" y="391"/>
                  <a:pt x="519" y="391"/>
                  <a:pt x="520" y="393"/>
                </a:cubicBezTo>
                <a:cubicBezTo>
                  <a:pt x="522" y="395"/>
                  <a:pt x="526" y="395"/>
                  <a:pt x="526" y="393"/>
                </a:cubicBezTo>
                <a:cubicBezTo>
                  <a:pt x="526" y="391"/>
                  <a:pt x="529" y="393"/>
                  <a:pt x="531" y="395"/>
                </a:cubicBezTo>
                <a:cubicBezTo>
                  <a:pt x="533" y="397"/>
                  <a:pt x="534" y="397"/>
                  <a:pt x="536" y="397"/>
                </a:cubicBezTo>
                <a:cubicBezTo>
                  <a:pt x="539" y="397"/>
                  <a:pt x="539" y="396"/>
                  <a:pt x="539" y="395"/>
                </a:cubicBezTo>
                <a:cubicBezTo>
                  <a:pt x="540" y="393"/>
                  <a:pt x="543" y="398"/>
                  <a:pt x="546" y="399"/>
                </a:cubicBezTo>
                <a:cubicBezTo>
                  <a:pt x="548" y="399"/>
                  <a:pt x="546" y="397"/>
                  <a:pt x="544" y="395"/>
                </a:cubicBezTo>
                <a:cubicBezTo>
                  <a:pt x="542" y="394"/>
                  <a:pt x="545" y="393"/>
                  <a:pt x="543" y="391"/>
                </a:cubicBezTo>
                <a:cubicBezTo>
                  <a:pt x="541" y="390"/>
                  <a:pt x="545" y="388"/>
                  <a:pt x="549" y="388"/>
                </a:cubicBezTo>
                <a:cubicBezTo>
                  <a:pt x="552" y="389"/>
                  <a:pt x="552" y="389"/>
                  <a:pt x="554" y="387"/>
                </a:cubicBezTo>
                <a:cubicBezTo>
                  <a:pt x="555" y="385"/>
                  <a:pt x="556" y="387"/>
                  <a:pt x="556" y="389"/>
                </a:cubicBezTo>
                <a:cubicBezTo>
                  <a:pt x="556" y="391"/>
                  <a:pt x="562" y="388"/>
                  <a:pt x="565" y="388"/>
                </a:cubicBezTo>
                <a:cubicBezTo>
                  <a:pt x="569" y="388"/>
                  <a:pt x="572" y="391"/>
                  <a:pt x="572" y="393"/>
                </a:cubicBezTo>
                <a:cubicBezTo>
                  <a:pt x="572" y="395"/>
                  <a:pt x="574" y="395"/>
                  <a:pt x="577" y="393"/>
                </a:cubicBezTo>
                <a:cubicBezTo>
                  <a:pt x="579" y="391"/>
                  <a:pt x="581" y="389"/>
                  <a:pt x="583" y="391"/>
                </a:cubicBezTo>
                <a:cubicBezTo>
                  <a:pt x="585" y="393"/>
                  <a:pt x="587" y="396"/>
                  <a:pt x="590" y="399"/>
                </a:cubicBezTo>
                <a:cubicBezTo>
                  <a:pt x="592" y="402"/>
                  <a:pt x="589" y="405"/>
                  <a:pt x="590" y="407"/>
                </a:cubicBezTo>
                <a:cubicBezTo>
                  <a:pt x="591" y="409"/>
                  <a:pt x="590" y="411"/>
                  <a:pt x="593" y="414"/>
                </a:cubicBezTo>
                <a:cubicBezTo>
                  <a:pt x="596" y="416"/>
                  <a:pt x="593" y="420"/>
                  <a:pt x="596" y="421"/>
                </a:cubicBezTo>
                <a:cubicBezTo>
                  <a:pt x="598" y="421"/>
                  <a:pt x="600" y="425"/>
                  <a:pt x="600" y="427"/>
                </a:cubicBezTo>
                <a:cubicBezTo>
                  <a:pt x="601" y="428"/>
                  <a:pt x="605" y="430"/>
                  <a:pt x="606" y="428"/>
                </a:cubicBezTo>
                <a:cubicBezTo>
                  <a:pt x="606" y="425"/>
                  <a:pt x="608" y="422"/>
                  <a:pt x="609" y="420"/>
                </a:cubicBezTo>
                <a:cubicBezTo>
                  <a:pt x="609" y="417"/>
                  <a:pt x="607" y="408"/>
                  <a:pt x="605" y="406"/>
                </a:cubicBezTo>
                <a:cubicBezTo>
                  <a:pt x="603" y="403"/>
                  <a:pt x="605" y="402"/>
                  <a:pt x="603" y="399"/>
                </a:cubicBezTo>
                <a:cubicBezTo>
                  <a:pt x="600" y="396"/>
                  <a:pt x="599" y="390"/>
                  <a:pt x="599" y="386"/>
                </a:cubicBezTo>
                <a:cubicBezTo>
                  <a:pt x="599" y="381"/>
                  <a:pt x="605" y="374"/>
                  <a:pt x="607" y="371"/>
                </a:cubicBezTo>
                <a:cubicBezTo>
                  <a:pt x="610" y="369"/>
                  <a:pt x="613" y="370"/>
                  <a:pt x="613" y="368"/>
                </a:cubicBezTo>
                <a:cubicBezTo>
                  <a:pt x="614" y="365"/>
                  <a:pt x="617" y="362"/>
                  <a:pt x="619" y="362"/>
                </a:cubicBezTo>
                <a:cubicBezTo>
                  <a:pt x="621" y="362"/>
                  <a:pt x="623" y="363"/>
                  <a:pt x="623" y="361"/>
                </a:cubicBezTo>
                <a:cubicBezTo>
                  <a:pt x="623" y="359"/>
                  <a:pt x="626" y="356"/>
                  <a:pt x="630" y="356"/>
                </a:cubicBezTo>
                <a:cubicBezTo>
                  <a:pt x="634" y="355"/>
                  <a:pt x="632" y="353"/>
                  <a:pt x="631" y="351"/>
                </a:cubicBezTo>
                <a:cubicBezTo>
                  <a:pt x="630" y="349"/>
                  <a:pt x="632" y="347"/>
                  <a:pt x="633" y="349"/>
                </a:cubicBezTo>
                <a:cubicBezTo>
                  <a:pt x="633" y="350"/>
                  <a:pt x="636" y="350"/>
                  <a:pt x="637" y="349"/>
                </a:cubicBezTo>
                <a:cubicBezTo>
                  <a:pt x="639" y="348"/>
                  <a:pt x="642" y="345"/>
                  <a:pt x="639" y="345"/>
                </a:cubicBezTo>
                <a:cubicBezTo>
                  <a:pt x="636" y="345"/>
                  <a:pt x="635" y="343"/>
                  <a:pt x="637" y="343"/>
                </a:cubicBezTo>
                <a:cubicBezTo>
                  <a:pt x="639" y="342"/>
                  <a:pt x="637" y="338"/>
                  <a:pt x="634" y="338"/>
                </a:cubicBezTo>
                <a:cubicBezTo>
                  <a:pt x="632" y="338"/>
                  <a:pt x="633" y="336"/>
                  <a:pt x="634" y="335"/>
                </a:cubicBezTo>
                <a:cubicBezTo>
                  <a:pt x="636" y="333"/>
                  <a:pt x="632" y="330"/>
                  <a:pt x="630" y="329"/>
                </a:cubicBezTo>
                <a:cubicBezTo>
                  <a:pt x="628" y="327"/>
                  <a:pt x="631" y="327"/>
                  <a:pt x="633" y="326"/>
                </a:cubicBezTo>
                <a:cubicBezTo>
                  <a:pt x="634" y="326"/>
                  <a:pt x="633" y="319"/>
                  <a:pt x="634" y="317"/>
                </a:cubicBezTo>
                <a:cubicBezTo>
                  <a:pt x="634" y="316"/>
                  <a:pt x="637" y="316"/>
                  <a:pt x="636" y="317"/>
                </a:cubicBezTo>
                <a:cubicBezTo>
                  <a:pt x="635" y="319"/>
                  <a:pt x="633" y="322"/>
                  <a:pt x="635" y="324"/>
                </a:cubicBezTo>
                <a:cubicBezTo>
                  <a:pt x="637" y="326"/>
                  <a:pt x="638" y="329"/>
                  <a:pt x="637" y="332"/>
                </a:cubicBezTo>
                <a:cubicBezTo>
                  <a:pt x="636" y="336"/>
                  <a:pt x="638" y="335"/>
                  <a:pt x="640" y="330"/>
                </a:cubicBezTo>
                <a:cubicBezTo>
                  <a:pt x="643" y="326"/>
                  <a:pt x="643" y="322"/>
                  <a:pt x="641" y="321"/>
                </a:cubicBezTo>
                <a:cubicBezTo>
                  <a:pt x="640" y="321"/>
                  <a:pt x="640" y="316"/>
                  <a:pt x="642" y="318"/>
                </a:cubicBezTo>
                <a:cubicBezTo>
                  <a:pt x="643" y="320"/>
                  <a:pt x="644" y="321"/>
                  <a:pt x="647" y="318"/>
                </a:cubicBezTo>
                <a:cubicBezTo>
                  <a:pt x="649" y="315"/>
                  <a:pt x="652" y="311"/>
                  <a:pt x="650" y="309"/>
                </a:cubicBezTo>
                <a:cubicBezTo>
                  <a:pt x="648" y="308"/>
                  <a:pt x="651" y="307"/>
                  <a:pt x="654" y="308"/>
                </a:cubicBezTo>
                <a:cubicBezTo>
                  <a:pt x="657" y="308"/>
                  <a:pt x="664" y="306"/>
                  <a:pt x="664" y="305"/>
                </a:cubicBezTo>
                <a:cubicBezTo>
                  <a:pt x="666" y="302"/>
                  <a:pt x="654" y="306"/>
                  <a:pt x="654" y="304"/>
                </a:cubicBezTo>
                <a:cubicBezTo>
                  <a:pt x="654" y="303"/>
                  <a:pt x="661" y="301"/>
                  <a:pt x="665" y="301"/>
                </a:cubicBezTo>
                <a:cubicBezTo>
                  <a:pt x="668" y="301"/>
                  <a:pt x="667" y="296"/>
                  <a:pt x="668" y="298"/>
                </a:cubicBezTo>
                <a:cubicBezTo>
                  <a:pt x="670" y="300"/>
                  <a:pt x="672" y="300"/>
                  <a:pt x="674" y="298"/>
                </a:cubicBezTo>
                <a:cubicBezTo>
                  <a:pt x="676" y="297"/>
                  <a:pt x="674" y="294"/>
                  <a:pt x="672" y="293"/>
                </a:cubicBezTo>
                <a:cubicBezTo>
                  <a:pt x="670" y="293"/>
                  <a:pt x="674" y="291"/>
                  <a:pt x="673" y="290"/>
                </a:cubicBezTo>
                <a:cubicBezTo>
                  <a:pt x="672" y="288"/>
                  <a:pt x="674" y="283"/>
                  <a:pt x="677" y="282"/>
                </a:cubicBezTo>
                <a:cubicBezTo>
                  <a:pt x="680" y="282"/>
                  <a:pt x="679" y="280"/>
                  <a:pt x="681" y="280"/>
                </a:cubicBezTo>
                <a:cubicBezTo>
                  <a:pt x="684" y="280"/>
                  <a:pt x="684" y="277"/>
                  <a:pt x="686" y="275"/>
                </a:cubicBezTo>
                <a:cubicBezTo>
                  <a:pt x="689" y="273"/>
                  <a:pt x="692" y="278"/>
                  <a:pt x="695" y="275"/>
                </a:cubicBezTo>
                <a:cubicBezTo>
                  <a:pt x="696" y="274"/>
                  <a:pt x="698" y="272"/>
                  <a:pt x="700" y="271"/>
                </a:cubicBezTo>
                <a:cubicBezTo>
                  <a:pt x="692" y="261"/>
                  <a:pt x="694" y="254"/>
                  <a:pt x="694" y="252"/>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27" name="Freeform 133"/>
          <p:cNvSpPr>
            <a:spLocks noEditPoints="1"/>
          </p:cNvSpPr>
          <p:nvPr/>
        </p:nvSpPr>
        <p:spPr bwMode="auto">
          <a:xfrm>
            <a:off x="4033317" y="2221360"/>
            <a:ext cx="254000" cy="179388"/>
          </a:xfrm>
          <a:custGeom>
            <a:avLst/>
            <a:gdLst>
              <a:gd name="T0" fmla="*/ 88 w 89"/>
              <a:gd name="T1" fmla="*/ 11 h 63"/>
              <a:gd name="T2" fmla="*/ 81 w 89"/>
              <a:gd name="T3" fmla="*/ 11 h 63"/>
              <a:gd name="T4" fmla="*/ 73 w 89"/>
              <a:gd name="T5" fmla="*/ 9 h 63"/>
              <a:gd name="T6" fmla="*/ 69 w 89"/>
              <a:gd name="T7" fmla="*/ 8 h 63"/>
              <a:gd name="T8" fmla="*/ 64 w 89"/>
              <a:gd name="T9" fmla="*/ 9 h 63"/>
              <a:gd name="T10" fmla="*/ 57 w 89"/>
              <a:gd name="T11" fmla="*/ 6 h 63"/>
              <a:gd name="T12" fmla="*/ 53 w 89"/>
              <a:gd name="T13" fmla="*/ 4 h 63"/>
              <a:gd name="T14" fmla="*/ 41 w 89"/>
              <a:gd name="T15" fmla="*/ 3 h 63"/>
              <a:gd name="T16" fmla="*/ 19 w 89"/>
              <a:gd name="T17" fmla="*/ 2 h 63"/>
              <a:gd name="T18" fmla="*/ 10 w 89"/>
              <a:gd name="T19" fmla="*/ 0 h 63"/>
              <a:gd name="T20" fmla="*/ 5 w 89"/>
              <a:gd name="T21" fmla="*/ 4 h 63"/>
              <a:gd name="T22" fmla="*/ 3 w 89"/>
              <a:gd name="T23" fmla="*/ 9 h 63"/>
              <a:gd name="T24" fmla="*/ 4 w 89"/>
              <a:gd name="T25" fmla="*/ 15 h 63"/>
              <a:gd name="T26" fmla="*/ 6 w 89"/>
              <a:gd name="T27" fmla="*/ 15 h 63"/>
              <a:gd name="T28" fmla="*/ 9 w 89"/>
              <a:gd name="T29" fmla="*/ 15 h 63"/>
              <a:gd name="T30" fmla="*/ 13 w 89"/>
              <a:gd name="T31" fmla="*/ 16 h 63"/>
              <a:gd name="T32" fmla="*/ 16 w 89"/>
              <a:gd name="T33" fmla="*/ 16 h 63"/>
              <a:gd name="T34" fmla="*/ 20 w 89"/>
              <a:gd name="T35" fmla="*/ 17 h 63"/>
              <a:gd name="T36" fmla="*/ 22 w 89"/>
              <a:gd name="T37" fmla="*/ 19 h 63"/>
              <a:gd name="T38" fmla="*/ 17 w 89"/>
              <a:gd name="T39" fmla="*/ 23 h 63"/>
              <a:gd name="T40" fmla="*/ 18 w 89"/>
              <a:gd name="T41" fmla="*/ 30 h 63"/>
              <a:gd name="T42" fmla="*/ 16 w 89"/>
              <a:gd name="T43" fmla="*/ 35 h 63"/>
              <a:gd name="T44" fmla="*/ 15 w 89"/>
              <a:gd name="T45" fmla="*/ 37 h 63"/>
              <a:gd name="T46" fmla="*/ 17 w 89"/>
              <a:gd name="T47" fmla="*/ 41 h 63"/>
              <a:gd name="T48" fmla="*/ 15 w 89"/>
              <a:gd name="T49" fmla="*/ 45 h 63"/>
              <a:gd name="T50" fmla="*/ 16 w 89"/>
              <a:gd name="T51" fmla="*/ 48 h 63"/>
              <a:gd name="T52" fmla="*/ 14 w 89"/>
              <a:gd name="T53" fmla="*/ 52 h 63"/>
              <a:gd name="T54" fmla="*/ 15 w 89"/>
              <a:gd name="T55" fmla="*/ 55 h 63"/>
              <a:gd name="T56" fmla="*/ 18 w 89"/>
              <a:gd name="T57" fmla="*/ 55 h 63"/>
              <a:gd name="T58" fmla="*/ 27 w 89"/>
              <a:gd name="T59" fmla="*/ 63 h 63"/>
              <a:gd name="T60" fmla="*/ 28 w 89"/>
              <a:gd name="T61" fmla="*/ 61 h 63"/>
              <a:gd name="T62" fmla="*/ 32 w 89"/>
              <a:gd name="T63" fmla="*/ 60 h 63"/>
              <a:gd name="T64" fmla="*/ 39 w 89"/>
              <a:gd name="T65" fmla="*/ 58 h 63"/>
              <a:gd name="T66" fmla="*/ 47 w 89"/>
              <a:gd name="T67" fmla="*/ 58 h 63"/>
              <a:gd name="T68" fmla="*/ 52 w 89"/>
              <a:gd name="T69" fmla="*/ 55 h 63"/>
              <a:gd name="T70" fmla="*/ 58 w 89"/>
              <a:gd name="T71" fmla="*/ 51 h 63"/>
              <a:gd name="T72" fmla="*/ 60 w 89"/>
              <a:gd name="T73" fmla="*/ 47 h 63"/>
              <a:gd name="T74" fmla="*/ 65 w 89"/>
              <a:gd name="T75" fmla="*/ 41 h 63"/>
              <a:gd name="T76" fmla="*/ 65 w 89"/>
              <a:gd name="T77" fmla="*/ 31 h 63"/>
              <a:gd name="T78" fmla="*/ 71 w 89"/>
              <a:gd name="T79" fmla="*/ 25 h 63"/>
              <a:gd name="T80" fmla="*/ 77 w 89"/>
              <a:gd name="T81" fmla="*/ 21 h 63"/>
              <a:gd name="T82" fmla="*/ 85 w 89"/>
              <a:gd name="T83" fmla="*/ 17 h 63"/>
              <a:gd name="T84" fmla="*/ 88 w 89"/>
              <a:gd name="T85" fmla="*/ 11 h 63"/>
              <a:gd name="T86" fmla="*/ 88 w 89"/>
              <a:gd name="T87" fmla="*/ 34 h 63"/>
              <a:gd name="T88" fmla="*/ 82 w 89"/>
              <a:gd name="T89" fmla="*/ 36 h 63"/>
              <a:gd name="T90" fmla="*/ 88 w 89"/>
              <a:gd name="T91"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63">
                <a:moveTo>
                  <a:pt x="88" y="11"/>
                </a:moveTo>
                <a:cubicBezTo>
                  <a:pt x="85" y="11"/>
                  <a:pt x="83" y="12"/>
                  <a:pt x="81" y="11"/>
                </a:cubicBezTo>
                <a:cubicBezTo>
                  <a:pt x="79" y="11"/>
                  <a:pt x="74" y="10"/>
                  <a:pt x="73" y="9"/>
                </a:cubicBezTo>
                <a:cubicBezTo>
                  <a:pt x="71" y="8"/>
                  <a:pt x="69" y="7"/>
                  <a:pt x="69" y="8"/>
                </a:cubicBezTo>
                <a:cubicBezTo>
                  <a:pt x="69" y="10"/>
                  <a:pt x="66" y="10"/>
                  <a:pt x="64" y="9"/>
                </a:cubicBezTo>
                <a:cubicBezTo>
                  <a:pt x="62" y="8"/>
                  <a:pt x="59" y="7"/>
                  <a:pt x="57" y="6"/>
                </a:cubicBezTo>
                <a:cubicBezTo>
                  <a:pt x="56" y="5"/>
                  <a:pt x="55" y="5"/>
                  <a:pt x="53" y="4"/>
                </a:cubicBezTo>
                <a:cubicBezTo>
                  <a:pt x="51" y="4"/>
                  <a:pt x="45" y="2"/>
                  <a:pt x="41" y="3"/>
                </a:cubicBezTo>
                <a:cubicBezTo>
                  <a:pt x="37" y="3"/>
                  <a:pt x="24" y="2"/>
                  <a:pt x="19" y="2"/>
                </a:cubicBezTo>
                <a:cubicBezTo>
                  <a:pt x="14" y="3"/>
                  <a:pt x="13" y="0"/>
                  <a:pt x="10" y="0"/>
                </a:cubicBezTo>
                <a:cubicBezTo>
                  <a:pt x="8" y="0"/>
                  <a:pt x="9" y="4"/>
                  <a:pt x="5" y="4"/>
                </a:cubicBezTo>
                <a:cubicBezTo>
                  <a:pt x="1" y="4"/>
                  <a:pt x="0" y="6"/>
                  <a:pt x="3" y="9"/>
                </a:cubicBezTo>
                <a:cubicBezTo>
                  <a:pt x="5" y="10"/>
                  <a:pt x="5" y="13"/>
                  <a:pt x="4" y="15"/>
                </a:cubicBezTo>
                <a:cubicBezTo>
                  <a:pt x="5" y="15"/>
                  <a:pt x="6" y="15"/>
                  <a:pt x="6" y="15"/>
                </a:cubicBezTo>
                <a:cubicBezTo>
                  <a:pt x="7" y="13"/>
                  <a:pt x="9" y="13"/>
                  <a:pt x="9" y="15"/>
                </a:cubicBezTo>
                <a:cubicBezTo>
                  <a:pt x="9" y="16"/>
                  <a:pt x="11" y="16"/>
                  <a:pt x="13" y="16"/>
                </a:cubicBezTo>
                <a:cubicBezTo>
                  <a:pt x="14" y="16"/>
                  <a:pt x="14" y="17"/>
                  <a:pt x="16" y="16"/>
                </a:cubicBezTo>
                <a:cubicBezTo>
                  <a:pt x="17" y="15"/>
                  <a:pt x="20" y="15"/>
                  <a:pt x="20" y="17"/>
                </a:cubicBezTo>
                <a:cubicBezTo>
                  <a:pt x="20" y="18"/>
                  <a:pt x="24" y="17"/>
                  <a:pt x="22" y="19"/>
                </a:cubicBezTo>
                <a:cubicBezTo>
                  <a:pt x="20" y="21"/>
                  <a:pt x="17" y="22"/>
                  <a:pt x="17" y="23"/>
                </a:cubicBezTo>
                <a:cubicBezTo>
                  <a:pt x="17" y="25"/>
                  <a:pt x="19" y="28"/>
                  <a:pt x="18" y="30"/>
                </a:cubicBezTo>
                <a:cubicBezTo>
                  <a:pt x="16" y="32"/>
                  <a:pt x="18" y="35"/>
                  <a:pt x="16" y="35"/>
                </a:cubicBezTo>
                <a:cubicBezTo>
                  <a:pt x="15" y="35"/>
                  <a:pt x="13" y="35"/>
                  <a:pt x="15" y="37"/>
                </a:cubicBezTo>
                <a:cubicBezTo>
                  <a:pt x="17" y="39"/>
                  <a:pt x="18" y="41"/>
                  <a:pt x="17" y="41"/>
                </a:cubicBezTo>
                <a:cubicBezTo>
                  <a:pt x="15" y="41"/>
                  <a:pt x="14" y="44"/>
                  <a:pt x="15" y="45"/>
                </a:cubicBezTo>
                <a:cubicBezTo>
                  <a:pt x="16" y="45"/>
                  <a:pt x="19" y="48"/>
                  <a:pt x="16" y="48"/>
                </a:cubicBezTo>
                <a:cubicBezTo>
                  <a:pt x="14" y="49"/>
                  <a:pt x="14" y="51"/>
                  <a:pt x="14" y="52"/>
                </a:cubicBezTo>
                <a:cubicBezTo>
                  <a:pt x="14" y="53"/>
                  <a:pt x="14" y="54"/>
                  <a:pt x="15" y="55"/>
                </a:cubicBezTo>
                <a:cubicBezTo>
                  <a:pt x="16" y="54"/>
                  <a:pt x="17" y="54"/>
                  <a:pt x="18" y="55"/>
                </a:cubicBezTo>
                <a:cubicBezTo>
                  <a:pt x="21" y="56"/>
                  <a:pt x="23" y="63"/>
                  <a:pt x="27" y="63"/>
                </a:cubicBezTo>
                <a:cubicBezTo>
                  <a:pt x="28" y="63"/>
                  <a:pt x="27" y="61"/>
                  <a:pt x="28" y="61"/>
                </a:cubicBezTo>
                <a:cubicBezTo>
                  <a:pt x="29" y="60"/>
                  <a:pt x="31" y="60"/>
                  <a:pt x="32" y="60"/>
                </a:cubicBezTo>
                <a:cubicBezTo>
                  <a:pt x="34" y="60"/>
                  <a:pt x="35" y="58"/>
                  <a:pt x="39" y="58"/>
                </a:cubicBezTo>
                <a:cubicBezTo>
                  <a:pt x="42" y="58"/>
                  <a:pt x="45" y="57"/>
                  <a:pt x="47" y="58"/>
                </a:cubicBezTo>
                <a:cubicBezTo>
                  <a:pt x="50" y="58"/>
                  <a:pt x="52" y="57"/>
                  <a:pt x="52" y="55"/>
                </a:cubicBezTo>
                <a:cubicBezTo>
                  <a:pt x="53" y="53"/>
                  <a:pt x="55" y="52"/>
                  <a:pt x="58" y="51"/>
                </a:cubicBezTo>
                <a:cubicBezTo>
                  <a:pt x="60" y="51"/>
                  <a:pt x="60" y="48"/>
                  <a:pt x="60" y="47"/>
                </a:cubicBezTo>
                <a:cubicBezTo>
                  <a:pt x="60" y="45"/>
                  <a:pt x="65" y="43"/>
                  <a:pt x="65" y="41"/>
                </a:cubicBezTo>
                <a:cubicBezTo>
                  <a:pt x="66" y="40"/>
                  <a:pt x="63" y="35"/>
                  <a:pt x="65" y="31"/>
                </a:cubicBezTo>
                <a:cubicBezTo>
                  <a:pt x="68" y="27"/>
                  <a:pt x="71" y="27"/>
                  <a:pt x="71" y="25"/>
                </a:cubicBezTo>
                <a:cubicBezTo>
                  <a:pt x="71" y="22"/>
                  <a:pt x="74" y="22"/>
                  <a:pt x="77" y="21"/>
                </a:cubicBezTo>
                <a:cubicBezTo>
                  <a:pt x="81" y="21"/>
                  <a:pt x="82" y="18"/>
                  <a:pt x="85" y="17"/>
                </a:cubicBezTo>
                <a:cubicBezTo>
                  <a:pt x="87" y="16"/>
                  <a:pt x="88" y="14"/>
                  <a:pt x="88" y="11"/>
                </a:cubicBezTo>
                <a:close/>
                <a:moveTo>
                  <a:pt x="88" y="34"/>
                </a:moveTo>
                <a:cubicBezTo>
                  <a:pt x="88" y="30"/>
                  <a:pt x="81" y="35"/>
                  <a:pt x="82" y="36"/>
                </a:cubicBezTo>
                <a:cubicBezTo>
                  <a:pt x="85" y="38"/>
                  <a:pt x="89" y="37"/>
                  <a:pt x="88" y="34"/>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4"/>
          <p:cNvSpPr>
            <a:spLocks noEditPoints="1"/>
          </p:cNvSpPr>
          <p:nvPr/>
        </p:nvSpPr>
        <p:spPr bwMode="auto">
          <a:xfrm>
            <a:off x="4607992" y="2270573"/>
            <a:ext cx="123825" cy="153988"/>
          </a:xfrm>
          <a:custGeom>
            <a:avLst/>
            <a:gdLst>
              <a:gd name="T0" fmla="*/ 43 w 43"/>
              <a:gd name="T1" fmla="*/ 0 h 54"/>
              <a:gd name="T2" fmla="*/ 40 w 43"/>
              <a:gd name="T3" fmla="*/ 1 h 54"/>
              <a:gd name="T4" fmla="*/ 37 w 43"/>
              <a:gd name="T5" fmla="*/ 3 h 54"/>
              <a:gd name="T6" fmla="*/ 30 w 43"/>
              <a:gd name="T7" fmla="*/ 2 h 54"/>
              <a:gd name="T8" fmla="*/ 20 w 43"/>
              <a:gd name="T9" fmla="*/ 1 h 54"/>
              <a:gd name="T10" fmla="*/ 20 w 43"/>
              <a:gd name="T11" fmla="*/ 2 h 54"/>
              <a:gd name="T12" fmla="*/ 14 w 43"/>
              <a:gd name="T13" fmla="*/ 5 h 54"/>
              <a:gd name="T14" fmla="*/ 11 w 43"/>
              <a:gd name="T15" fmla="*/ 7 h 54"/>
              <a:gd name="T16" fmla="*/ 6 w 43"/>
              <a:gd name="T17" fmla="*/ 7 h 54"/>
              <a:gd name="T18" fmla="*/ 3 w 43"/>
              <a:gd name="T19" fmla="*/ 11 h 54"/>
              <a:gd name="T20" fmla="*/ 2 w 43"/>
              <a:gd name="T21" fmla="*/ 14 h 54"/>
              <a:gd name="T22" fmla="*/ 0 w 43"/>
              <a:gd name="T23" fmla="*/ 18 h 54"/>
              <a:gd name="T24" fmla="*/ 0 w 43"/>
              <a:gd name="T25" fmla="*/ 18 h 54"/>
              <a:gd name="T26" fmla="*/ 4 w 43"/>
              <a:gd name="T27" fmla="*/ 24 h 54"/>
              <a:gd name="T28" fmla="*/ 9 w 43"/>
              <a:gd name="T29" fmla="*/ 25 h 54"/>
              <a:gd name="T30" fmla="*/ 15 w 43"/>
              <a:gd name="T31" fmla="*/ 28 h 54"/>
              <a:gd name="T32" fmla="*/ 8 w 43"/>
              <a:gd name="T33" fmla="*/ 28 h 54"/>
              <a:gd name="T34" fmla="*/ 9 w 43"/>
              <a:gd name="T35" fmla="*/ 34 h 54"/>
              <a:gd name="T36" fmla="*/ 13 w 43"/>
              <a:gd name="T37" fmla="*/ 39 h 54"/>
              <a:gd name="T38" fmla="*/ 19 w 43"/>
              <a:gd name="T39" fmla="*/ 42 h 54"/>
              <a:gd name="T40" fmla="*/ 18 w 43"/>
              <a:gd name="T41" fmla="*/ 35 h 54"/>
              <a:gd name="T42" fmla="*/ 23 w 43"/>
              <a:gd name="T43" fmla="*/ 35 h 54"/>
              <a:gd name="T44" fmla="*/ 19 w 43"/>
              <a:gd name="T45" fmla="*/ 32 h 54"/>
              <a:gd name="T46" fmla="*/ 22 w 43"/>
              <a:gd name="T47" fmla="*/ 31 h 54"/>
              <a:gd name="T48" fmla="*/ 27 w 43"/>
              <a:gd name="T49" fmla="*/ 30 h 54"/>
              <a:gd name="T50" fmla="*/ 25 w 43"/>
              <a:gd name="T51" fmla="*/ 24 h 54"/>
              <a:gd name="T52" fmla="*/ 19 w 43"/>
              <a:gd name="T53" fmla="*/ 25 h 54"/>
              <a:gd name="T54" fmla="*/ 21 w 43"/>
              <a:gd name="T55" fmla="*/ 21 h 54"/>
              <a:gd name="T56" fmla="*/ 15 w 43"/>
              <a:gd name="T57" fmla="*/ 13 h 54"/>
              <a:gd name="T58" fmla="*/ 19 w 43"/>
              <a:gd name="T59" fmla="*/ 11 h 54"/>
              <a:gd name="T60" fmla="*/ 25 w 43"/>
              <a:gd name="T61" fmla="*/ 12 h 54"/>
              <a:gd name="T62" fmla="*/ 26 w 43"/>
              <a:gd name="T63" fmla="*/ 7 h 54"/>
              <a:gd name="T64" fmla="*/ 30 w 43"/>
              <a:gd name="T65" fmla="*/ 8 h 54"/>
              <a:gd name="T66" fmla="*/ 35 w 43"/>
              <a:gd name="T67" fmla="*/ 6 h 54"/>
              <a:gd name="T68" fmla="*/ 40 w 43"/>
              <a:gd name="T69" fmla="*/ 8 h 54"/>
              <a:gd name="T70" fmla="*/ 42 w 43"/>
              <a:gd name="T71" fmla="*/ 6 h 54"/>
              <a:gd name="T72" fmla="*/ 43 w 43"/>
              <a:gd name="T73" fmla="*/ 2 h 54"/>
              <a:gd name="T74" fmla="*/ 43 w 43"/>
              <a:gd name="T75" fmla="*/ 0 h 54"/>
              <a:gd name="T76" fmla="*/ 37 w 43"/>
              <a:gd name="T77" fmla="*/ 51 h 54"/>
              <a:gd name="T78" fmla="*/ 26 w 43"/>
              <a:gd name="T79" fmla="*/ 50 h 54"/>
              <a:gd name="T80" fmla="*/ 22 w 43"/>
              <a:gd name="T81" fmla="*/ 51 h 54"/>
              <a:gd name="T82" fmla="*/ 32 w 43"/>
              <a:gd name="T83" fmla="*/ 54 h 54"/>
              <a:gd name="T84" fmla="*/ 41 w 43"/>
              <a:gd name="T85" fmla="*/ 51 h 54"/>
              <a:gd name="T86" fmla="*/ 37 w 43"/>
              <a:gd name="T87"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54">
                <a:moveTo>
                  <a:pt x="43" y="0"/>
                </a:moveTo>
                <a:cubicBezTo>
                  <a:pt x="41" y="0"/>
                  <a:pt x="39" y="0"/>
                  <a:pt x="40" y="1"/>
                </a:cubicBezTo>
                <a:cubicBezTo>
                  <a:pt x="40" y="2"/>
                  <a:pt x="39" y="3"/>
                  <a:pt x="37" y="3"/>
                </a:cubicBezTo>
                <a:cubicBezTo>
                  <a:pt x="37" y="3"/>
                  <a:pt x="31" y="2"/>
                  <a:pt x="30" y="2"/>
                </a:cubicBezTo>
                <a:cubicBezTo>
                  <a:pt x="28" y="1"/>
                  <a:pt x="23" y="1"/>
                  <a:pt x="20" y="1"/>
                </a:cubicBezTo>
                <a:cubicBezTo>
                  <a:pt x="20" y="2"/>
                  <a:pt x="20" y="2"/>
                  <a:pt x="20" y="2"/>
                </a:cubicBezTo>
                <a:cubicBezTo>
                  <a:pt x="20" y="3"/>
                  <a:pt x="15" y="5"/>
                  <a:pt x="14" y="5"/>
                </a:cubicBezTo>
                <a:cubicBezTo>
                  <a:pt x="13" y="4"/>
                  <a:pt x="13" y="6"/>
                  <a:pt x="11" y="7"/>
                </a:cubicBezTo>
                <a:cubicBezTo>
                  <a:pt x="9" y="7"/>
                  <a:pt x="6" y="7"/>
                  <a:pt x="6" y="7"/>
                </a:cubicBezTo>
                <a:cubicBezTo>
                  <a:pt x="6" y="8"/>
                  <a:pt x="5" y="10"/>
                  <a:pt x="3" y="11"/>
                </a:cubicBezTo>
                <a:cubicBezTo>
                  <a:pt x="2" y="12"/>
                  <a:pt x="3" y="14"/>
                  <a:pt x="2" y="14"/>
                </a:cubicBezTo>
                <a:cubicBezTo>
                  <a:pt x="1" y="14"/>
                  <a:pt x="0" y="16"/>
                  <a:pt x="0" y="18"/>
                </a:cubicBezTo>
                <a:cubicBezTo>
                  <a:pt x="0" y="18"/>
                  <a:pt x="0" y="18"/>
                  <a:pt x="0" y="18"/>
                </a:cubicBezTo>
                <a:cubicBezTo>
                  <a:pt x="2" y="18"/>
                  <a:pt x="4" y="21"/>
                  <a:pt x="4" y="24"/>
                </a:cubicBezTo>
                <a:cubicBezTo>
                  <a:pt x="3" y="26"/>
                  <a:pt x="7" y="27"/>
                  <a:pt x="9" y="25"/>
                </a:cubicBezTo>
                <a:cubicBezTo>
                  <a:pt x="10" y="23"/>
                  <a:pt x="15" y="26"/>
                  <a:pt x="15" y="28"/>
                </a:cubicBezTo>
                <a:cubicBezTo>
                  <a:pt x="15" y="29"/>
                  <a:pt x="10" y="26"/>
                  <a:pt x="8" y="28"/>
                </a:cubicBezTo>
                <a:cubicBezTo>
                  <a:pt x="5" y="30"/>
                  <a:pt x="10" y="32"/>
                  <a:pt x="9" y="34"/>
                </a:cubicBezTo>
                <a:cubicBezTo>
                  <a:pt x="8" y="36"/>
                  <a:pt x="10" y="39"/>
                  <a:pt x="13" y="39"/>
                </a:cubicBezTo>
                <a:cubicBezTo>
                  <a:pt x="15" y="39"/>
                  <a:pt x="18" y="43"/>
                  <a:pt x="19" y="42"/>
                </a:cubicBezTo>
                <a:cubicBezTo>
                  <a:pt x="20" y="41"/>
                  <a:pt x="17" y="36"/>
                  <a:pt x="18" y="35"/>
                </a:cubicBezTo>
                <a:cubicBezTo>
                  <a:pt x="18" y="34"/>
                  <a:pt x="21" y="36"/>
                  <a:pt x="23" y="35"/>
                </a:cubicBezTo>
                <a:cubicBezTo>
                  <a:pt x="24" y="33"/>
                  <a:pt x="22" y="32"/>
                  <a:pt x="19" y="32"/>
                </a:cubicBezTo>
                <a:cubicBezTo>
                  <a:pt x="17" y="32"/>
                  <a:pt x="19" y="29"/>
                  <a:pt x="22" y="31"/>
                </a:cubicBezTo>
                <a:cubicBezTo>
                  <a:pt x="24" y="32"/>
                  <a:pt x="26" y="30"/>
                  <a:pt x="27" y="30"/>
                </a:cubicBezTo>
                <a:cubicBezTo>
                  <a:pt x="28" y="30"/>
                  <a:pt x="28" y="25"/>
                  <a:pt x="25" y="24"/>
                </a:cubicBezTo>
                <a:cubicBezTo>
                  <a:pt x="21" y="23"/>
                  <a:pt x="21" y="27"/>
                  <a:pt x="19" y="25"/>
                </a:cubicBezTo>
                <a:cubicBezTo>
                  <a:pt x="16" y="22"/>
                  <a:pt x="21" y="23"/>
                  <a:pt x="21" y="21"/>
                </a:cubicBezTo>
                <a:cubicBezTo>
                  <a:pt x="21" y="19"/>
                  <a:pt x="17" y="16"/>
                  <a:pt x="15" y="13"/>
                </a:cubicBezTo>
                <a:cubicBezTo>
                  <a:pt x="14" y="11"/>
                  <a:pt x="18" y="9"/>
                  <a:pt x="19" y="11"/>
                </a:cubicBezTo>
                <a:cubicBezTo>
                  <a:pt x="20" y="13"/>
                  <a:pt x="23" y="13"/>
                  <a:pt x="25" y="12"/>
                </a:cubicBezTo>
                <a:cubicBezTo>
                  <a:pt x="26" y="11"/>
                  <a:pt x="23" y="8"/>
                  <a:pt x="26" y="7"/>
                </a:cubicBezTo>
                <a:cubicBezTo>
                  <a:pt x="29" y="6"/>
                  <a:pt x="29" y="8"/>
                  <a:pt x="30" y="8"/>
                </a:cubicBezTo>
                <a:cubicBezTo>
                  <a:pt x="31" y="9"/>
                  <a:pt x="32" y="6"/>
                  <a:pt x="35" y="6"/>
                </a:cubicBezTo>
                <a:cubicBezTo>
                  <a:pt x="37" y="6"/>
                  <a:pt x="38" y="7"/>
                  <a:pt x="40" y="8"/>
                </a:cubicBezTo>
                <a:cubicBezTo>
                  <a:pt x="41" y="7"/>
                  <a:pt x="42" y="6"/>
                  <a:pt x="42" y="6"/>
                </a:cubicBezTo>
                <a:cubicBezTo>
                  <a:pt x="42" y="4"/>
                  <a:pt x="43" y="4"/>
                  <a:pt x="43" y="2"/>
                </a:cubicBezTo>
                <a:cubicBezTo>
                  <a:pt x="43" y="1"/>
                  <a:pt x="43" y="0"/>
                  <a:pt x="43" y="0"/>
                </a:cubicBezTo>
                <a:close/>
                <a:moveTo>
                  <a:pt x="37" y="51"/>
                </a:moveTo>
                <a:cubicBezTo>
                  <a:pt x="36" y="50"/>
                  <a:pt x="28" y="52"/>
                  <a:pt x="26" y="50"/>
                </a:cubicBezTo>
                <a:cubicBezTo>
                  <a:pt x="24" y="48"/>
                  <a:pt x="20" y="51"/>
                  <a:pt x="22" y="51"/>
                </a:cubicBezTo>
                <a:cubicBezTo>
                  <a:pt x="25" y="52"/>
                  <a:pt x="28" y="54"/>
                  <a:pt x="32" y="54"/>
                </a:cubicBezTo>
                <a:cubicBezTo>
                  <a:pt x="36" y="54"/>
                  <a:pt x="42" y="52"/>
                  <a:pt x="41" y="51"/>
                </a:cubicBezTo>
                <a:cubicBezTo>
                  <a:pt x="41" y="50"/>
                  <a:pt x="39" y="52"/>
                  <a:pt x="37" y="5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5"/>
          <p:cNvSpPr/>
          <p:nvPr/>
        </p:nvSpPr>
        <p:spPr bwMode="auto">
          <a:xfrm>
            <a:off x="4839767" y="2403923"/>
            <a:ext cx="50800" cy="31750"/>
          </a:xfrm>
          <a:custGeom>
            <a:avLst/>
            <a:gdLst>
              <a:gd name="T0" fmla="*/ 12 w 18"/>
              <a:gd name="T1" fmla="*/ 7 h 11"/>
              <a:gd name="T2" fmla="*/ 16 w 18"/>
              <a:gd name="T3" fmla="*/ 2 h 11"/>
              <a:gd name="T4" fmla="*/ 16 w 18"/>
              <a:gd name="T5" fmla="*/ 1 h 11"/>
              <a:gd name="T6" fmla="*/ 6 w 18"/>
              <a:gd name="T7" fmla="*/ 4 h 11"/>
              <a:gd name="T8" fmla="*/ 3 w 18"/>
              <a:gd name="T9" fmla="*/ 9 h 11"/>
              <a:gd name="T10" fmla="*/ 12 w 18"/>
              <a:gd name="T11" fmla="*/ 7 h 11"/>
            </a:gdLst>
            <a:ahLst/>
            <a:cxnLst>
              <a:cxn ang="0">
                <a:pos x="T0" y="T1"/>
              </a:cxn>
              <a:cxn ang="0">
                <a:pos x="T2" y="T3"/>
              </a:cxn>
              <a:cxn ang="0">
                <a:pos x="T4" y="T5"/>
              </a:cxn>
              <a:cxn ang="0">
                <a:pos x="T6" y="T7"/>
              </a:cxn>
              <a:cxn ang="0">
                <a:pos x="T8" y="T9"/>
              </a:cxn>
              <a:cxn ang="0">
                <a:pos x="T10" y="T11"/>
              </a:cxn>
            </a:cxnLst>
            <a:rect l="0" t="0" r="r" b="b"/>
            <a:pathLst>
              <a:path w="18" h="11">
                <a:moveTo>
                  <a:pt x="12" y="7"/>
                </a:moveTo>
                <a:cubicBezTo>
                  <a:pt x="12" y="6"/>
                  <a:pt x="13" y="3"/>
                  <a:pt x="16" y="2"/>
                </a:cubicBezTo>
                <a:cubicBezTo>
                  <a:pt x="18" y="2"/>
                  <a:pt x="17" y="0"/>
                  <a:pt x="16" y="1"/>
                </a:cubicBezTo>
                <a:cubicBezTo>
                  <a:pt x="14" y="2"/>
                  <a:pt x="10" y="4"/>
                  <a:pt x="6" y="4"/>
                </a:cubicBezTo>
                <a:cubicBezTo>
                  <a:pt x="1" y="4"/>
                  <a:pt x="0" y="7"/>
                  <a:pt x="3" y="9"/>
                </a:cubicBezTo>
                <a:cubicBezTo>
                  <a:pt x="6" y="11"/>
                  <a:pt x="12" y="8"/>
                  <a:pt x="12" y="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6"/>
          <p:cNvSpPr/>
          <p:nvPr/>
        </p:nvSpPr>
        <p:spPr bwMode="auto">
          <a:xfrm>
            <a:off x="3742805" y="1583185"/>
            <a:ext cx="211138" cy="109538"/>
          </a:xfrm>
          <a:custGeom>
            <a:avLst/>
            <a:gdLst>
              <a:gd name="T0" fmla="*/ 62 w 74"/>
              <a:gd name="T1" fmla="*/ 27 h 38"/>
              <a:gd name="T2" fmla="*/ 68 w 74"/>
              <a:gd name="T3" fmla="*/ 22 h 38"/>
              <a:gd name="T4" fmla="*/ 73 w 74"/>
              <a:gd name="T5" fmla="*/ 17 h 38"/>
              <a:gd name="T6" fmla="*/ 69 w 74"/>
              <a:gd name="T7" fmla="*/ 12 h 38"/>
              <a:gd name="T8" fmla="*/ 66 w 74"/>
              <a:gd name="T9" fmla="*/ 8 h 38"/>
              <a:gd name="T10" fmla="*/ 64 w 74"/>
              <a:gd name="T11" fmla="*/ 4 h 38"/>
              <a:gd name="T12" fmla="*/ 60 w 74"/>
              <a:gd name="T13" fmla="*/ 4 h 38"/>
              <a:gd name="T14" fmla="*/ 53 w 74"/>
              <a:gd name="T15" fmla="*/ 1 h 38"/>
              <a:gd name="T16" fmla="*/ 52 w 74"/>
              <a:gd name="T17" fmla="*/ 5 h 38"/>
              <a:gd name="T18" fmla="*/ 48 w 74"/>
              <a:gd name="T19" fmla="*/ 6 h 38"/>
              <a:gd name="T20" fmla="*/ 45 w 74"/>
              <a:gd name="T21" fmla="*/ 6 h 38"/>
              <a:gd name="T22" fmla="*/ 41 w 74"/>
              <a:gd name="T23" fmla="*/ 6 h 38"/>
              <a:gd name="T24" fmla="*/ 38 w 74"/>
              <a:gd name="T25" fmla="*/ 5 h 38"/>
              <a:gd name="T26" fmla="*/ 33 w 74"/>
              <a:gd name="T27" fmla="*/ 8 h 38"/>
              <a:gd name="T28" fmla="*/ 31 w 74"/>
              <a:gd name="T29" fmla="*/ 7 h 38"/>
              <a:gd name="T30" fmla="*/ 27 w 74"/>
              <a:gd name="T31" fmla="*/ 9 h 38"/>
              <a:gd name="T32" fmla="*/ 26 w 74"/>
              <a:gd name="T33" fmla="*/ 12 h 38"/>
              <a:gd name="T34" fmla="*/ 22 w 74"/>
              <a:gd name="T35" fmla="*/ 14 h 38"/>
              <a:gd name="T36" fmla="*/ 20 w 74"/>
              <a:gd name="T37" fmla="*/ 9 h 38"/>
              <a:gd name="T38" fmla="*/ 10 w 74"/>
              <a:gd name="T39" fmla="*/ 2 h 38"/>
              <a:gd name="T40" fmla="*/ 11 w 74"/>
              <a:gd name="T41" fmla="*/ 6 h 38"/>
              <a:gd name="T42" fmla="*/ 8 w 74"/>
              <a:gd name="T43" fmla="*/ 5 h 38"/>
              <a:gd name="T44" fmla="*/ 4 w 74"/>
              <a:gd name="T45" fmla="*/ 7 h 38"/>
              <a:gd name="T46" fmla="*/ 0 w 74"/>
              <a:gd name="T47" fmla="*/ 12 h 38"/>
              <a:gd name="T48" fmla="*/ 7 w 74"/>
              <a:gd name="T49" fmla="*/ 13 h 38"/>
              <a:gd name="T50" fmla="*/ 15 w 74"/>
              <a:gd name="T51" fmla="*/ 13 h 38"/>
              <a:gd name="T52" fmla="*/ 14 w 74"/>
              <a:gd name="T53" fmla="*/ 17 h 38"/>
              <a:gd name="T54" fmla="*/ 10 w 74"/>
              <a:gd name="T55" fmla="*/ 19 h 38"/>
              <a:gd name="T56" fmla="*/ 2 w 74"/>
              <a:gd name="T57" fmla="*/ 21 h 38"/>
              <a:gd name="T58" fmla="*/ 12 w 74"/>
              <a:gd name="T59" fmla="*/ 21 h 38"/>
              <a:gd name="T60" fmla="*/ 15 w 74"/>
              <a:gd name="T61" fmla="*/ 24 h 38"/>
              <a:gd name="T62" fmla="*/ 17 w 74"/>
              <a:gd name="T63" fmla="*/ 26 h 38"/>
              <a:gd name="T64" fmla="*/ 15 w 74"/>
              <a:gd name="T65" fmla="*/ 29 h 38"/>
              <a:gd name="T66" fmla="*/ 11 w 74"/>
              <a:gd name="T67" fmla="*/ 31 h 38"/>
              <a:gd name="T68" fmla="*/ 20 w 74"/>
              <a:gd name="T69" fmla="*/ 31 h 38"/>
              <a:gd name="T70" fmla="*/ 32 w 74"/>
              <a:gd name="T71" fmla="*/ 36 h 38"/>
              <a:gd name="T72" fmla="*/ 44 w 74"/>
              <a:gd name="T73" fmla="*/ 33 h 38"/>
              <a:gd name="T74" fmla="*/ 53 w 74"/>
              <a:gd name="T75" fmla="*/ 30 h 38"/>
              <a:gd name="T76" fmla="*/ 62 w 74"/>
              <a:gd name="T7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 h="38">
                <a:moveTo>
                  <a:pt x="62" y="27"/>
                </a:moveTo>
                <a:cubicBezTo>
                  <a:pt x="66" y="27"/>
                  <a:pt x="66" y="22"/>
                  <a:pt x="68" y="22"/>
                </a:cubicBezTo>
                <a:cubicBezTo>
                  <a:pt x="69" y="23"/>
                  <a:pt x="72" y="19"/>
                  <a:pt x="73" y="17"/>
                </a:cubicBezTo>
                <a:cubicBezTo>
                  <a:pt x="74" y="15"/>
                  <a:pt x="72" y="12"/>
                  <a:pt x="69" y="12"/>
                </a:cubicBezTo>
                <a:cubicBezTo>
                  <a:pt x="67" y="12"/>
                  <a:pt x="65" y="10"/>
                  <a:pt x="66" y="8"/>
                </a:cubicBezTo>
                <a:cubicBezTo>
                  <a:pt x="66" y="7"/>
                  <a:pt x="64" y="5"/>
                  <a:pt x="64" y="4"/>
                </a:cubicBezTo>
                <a:cubicBezTo>
                  <a:pt x="64" y="3"/>
                  <a:pt x="61" y="4"/>
                  <a:pt x="60" y="4"/>
                </a:cubicBezTo>
                <a:cubicBezTo>
                  <a:pt x="58" y="5"/>
                  <a:pt x="55" y="0"/>
                  <a:pt x="53" y="1"/>
                </a:cubicBezTo>
                <a:cubicBezTo>
                  <a:pt x="51" y="2"/>
                  <a:pt x="53" y="4"/>
                  <a:pt x="52" y="5"/>
                </a:cubicBezTo>
                <a:cubicBezTo>
                  <a:pt x="52" y="7"/>
                  <a:pt x="48" y="4"/>
                  <a:pt x="48" y="6"/>
                </a:cubicBezTo>
                <a:cubicBezTo>
                  <a:pt x="48" y="7"/>
                  <a:pt x="47" y="7"/>
                  <a:pt x="45" y="6"/>
                </a:cubicBezTo>
                <a:cubicBezTo>
                  <a:pt x="44" y="4"/>
                  <a:pt x="41" y="5"/>
                  <a:pt x="41" y="6"/>
                </a:cubicBezTo>
                <a:cubicBezTo>
                  <a:pt x="42" y="8"/>
                  <a:pt x="40" y="7"/>
                  <a:pt x="38" y="5"/>
                </a:cubicBezTo>
                <a:cubicBezTo>
                  <a:pt x="35" y="4"/>
                  <a:pt x="33" y="7"/>
                  <a:pt x="33" y="8"/>
                </a:cubicBezTo>
                <a:cubicBezTo>
                  <a:pt x="33" y="10"/>
                  <a:pt x="32" y="10"/>
                  <a:pt x="31" y="7"/>
                </a:cubicBezTo>
                <a:cubicBezTo>
                  <a:pt x="29" y="3"/>
                  <a:pt x="26" y="7"/>
                  <a:pt x="27" y="9"/>
                </a:cubicBezTo>
                <a:cubicBezTo>
                  <a:pt x="28" y="11"/>
                  <a:pt x="28" y="13"/>
                  <a:pt x="26" y="12"/>
                </a:cubicBezTo>
                <a:cubicBezTo>
                  <a:pt x="25" y="11"/>
                  <a:pt x="23" y="13"/>
                  <a:pt x="22" y="14"/>
                </a:cubicBezTo>
                <a:cubicBezTo>
                  <a:pt x="21" y="16"/>
                  <a:pt x="18" y="10"/>
                  <a:pt x="20" y="9"/>
                </a:cubicBezTo>
                <a:cubicBezTo>
                  <a:pt x="22" y="7"/>
                  <a:pt x="13" y="2"/>
                  <a:pt x="10" y="2"/>
                </a:cubicBezTo>
                <a:cubicBezTo>
                  <a:pt x="7" y="2"/>
                  <a:pt x="9" y="4"/>
                  <a:pt x="11" y="6"/>
                </a:cubicBezTo>
                <a:cubicBezTo>
                  <a:pt x="13" y="7"/>
                  <a:pt x="9" y="7"/>
                  <a:pt x="8" y="5"/>
                </a:cubicBezTo>
                <a:cubicBezTo>
                  <a:pt x="7" y="4"/>
                  <a:pt x="5" y="5"/>
                  <a:pt x="4" y="7"/>
                </a:cubicBezTo>
                <a:cubicBezTo>
                  <a:pt x="2" y="9"/>
                  <a:pt x="0" y="10"/>
                  <a:pt x="0" y="12"/>
                </a:cubicBezTo>
                <a:cubicBezTo>
                  <a:pt x="0" y="13"/>
                  <a:pt x="4" y="15"/>
                  <a:pt x="7" y="13"/>
                </a:cubicBezTo>
                <a:cubicBezTo>
                  <a:pt x="10" y="12"/>
                  <a:pt x="14" y="12"/>
                  <a:pt x="15" y="13"/>
                </a:cubicBezTo>
                <a:cubicBezTo>
                  <a:pt x="17" y="15"/>
                  <a:pt x="12" y="15"/>
                  <a:pt x="14" y="17"/>
                </a:cubicBezTo>
                <a:cubicBezTo>
                  <a:pt x="15" y="18"/>
                  <a:pt x="14" y="19"/>
                  <a:pt x="10" y="19"/>
                </a:cubicBezTo>
                <a:cubicBezTo>
                  <a:pt x="6" y="18"/>
                  <a:pt x="2" y="19"/>
                  <a:pt x="2" y="21"/>
                </a:cubicBezTo>
                <a:cubicBezTo>
                  <a:pt x="3" y="22"/>
                  <a:pt x="12" y="20"/>
                  <a:pt x="12" y="21"/>
                </a:cubicBezTo>
                <a:cubicBezTo>
                  <a:pt x="13" y="22"/>
                  <a:pt x="12" y="25"/>
                  <a:pt x="15" y="24"/>
                </a:cubicBezTo>
                <a:cubicBezTo>
                  <a:pt x="17" y="23"/>
                  <a:pt x="16" y="25"/>
                  <a:pt x="17" y="26"/>
                </a:cubicBezTo>
                <a:cubicBezTo>
                  <a:pt x="18" y="26"/>
                  <a:pt x="18" y="29"/>
                  <a:pt x="15" y="29"/>
                </a:cubicBezTo>
                <a:cubicBezTo>
                  <a:pt x="11" y="29"/>
                  <a:pt x="10" y="30"/>
                  <a:pt x="11" y="31"/>
                </a:cubicBezTo>
                <a:cubicBezTo>
                  <a:pt x="13" y="33"/>
                  <a:pt x="16" y="32"/>
                  <a:pt x="20" y="31"/>
                </a:cubicBezTo>
                <a:cubicBezTo>
                  <a:pt x="23" y="30"/>
                  <a:pt x="28" y="34"/>
                  <a:pt x="32" y="36"/>
                </a:cubicBezTo>
                <a:cubicBezTo>
                  <a:pt x="36" y="38"/>
                  <a:pt x="43" y="35"/>
                  <a:pt x="44" y="33"/>
                </a:cubicBezTo>
                <a:cubicBezTo>
                  <a:pt x="45" y="31"/>
                  <a:pt x="51" y="32"/>
                  <a:pt x="53" y="30"/>
                </a:cubicBezTo>
                <a:cubicBezTo>
                  <a:pt x="55" y="29"/>
                  <a:pt x="58" y="27"/>
                  <a:pt x="62" y="2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7"/>
          <p:cNvSpPr/>
          <p:nvPr/>
        </p:nvSpPr>
        <p:spPr bwMode="auto">
          <a:xfrm>
            <a:off x="4012680" y="1927673"/>
            <a:ext cx="88900" cy="96838"/>
          </a:xfrm>
          <a:custGeom>
            <a:avLst/>
            <a:gdLst>
              <a:gd name="T0" fmla="*/ 28 w 31"/>
              <a:gd name="T1" fmla="*/ 11 h 34"/>
              <a:gd name="T2" fmla="*/ 25 w 31"/>
              <a:gd name="T3" fmla="*/ 9 h 34"/>
              <a:gd name="T4" fmla="*/ 21 w 31"/>
              <a:gd name="T5" fmla="*/ 10 h 34"/>
              <a:gd name="T6" fmla="*/ 17 w 31"/>
              <a:gd name="T7" fmla="*/ 9 h 34"/>
              <a:gd name="T8" fmla="*/ 19 w 31"/>
              <a:gd name="T9" fmla="*/ 5 h 34"/>
              <a:gd name="T10" fmla="*/ 21 w 31"/>
              <a:gd name="T11" fmla="*/ 1 h 34"/>
              <a:gd name="T12" fmla="*/ 20 w 31"/>
              <a:gd name="T13" fmla="*/ 1 h 34"/>
              <a:gd name="T14" fmla="*/ 13 w 31"/>
              <a:gd name="T15" fmla="*/ 2 h 34"/>
              <a:gd name="T16" fmla="*/ 16 w 31"/>
              <a:gd name="T17" fmla="*/ 6 h 34"/>
              <a:gd name="T18" fmla="*/ 10 w 31"/>
              <a:gd name="T19" fmla="*/ 9 h 34"/>
              <a:gd name="T20" fmla="*/ 3 w 31"/>
              <a:gd name="T21" fmla="*/ 9 h 34"/>
              <a:gd name="T22" fmla="*/ 4 w 31"/>
              <a:gd name="T23" fmla="*/ 14 h 34"/>
              <a:gd name="T24" fmla="*/ 7 w 31"/>
              <a:gd name="T25" fmla="*/ 19 h 34"/>
              <a:gd name="T26" fmla="*/ 5 w 31"/>
              <a:gd name="T27" fmla="*/ 24 h 34"/>
              <a:gd name="T28" fmla="*/ 1 w 31"/>
              <a:gd name="T29" fmla="*/ 29 h 34"/>
              <a:gd name="T30" fmla="*/ 7 w 31"/>
              <a:gd name="T31" fmla="*/ 34 h 34"/>
              <a:gd name="T32" fmla="*/ 19 w 31"/>
              <a:gd name="T33" fmla="*/ 30 h 34"/>
              <a:gd name="T34" fmla="*/ 28 w 31"/>
              <a:gd name="T35" fmla="*/ 28 h 34"/>
              <a:gd name="T36" fmla="*/ 28 w 31"/>
              <a:gd name="T37" fmla="*/ 12 h 34"/>
              <a:gd name="T38" fmla="*/ 28 w 31"/>
              <a:gd name="T3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34">
                <a:moveTo>
                  <a:pt x="28" y="11"/>
                </a:moveTo>
                <a:cubicBezTo>
                  <a:pt x="27" y="10"/>
                  <a:pt x="26" y="9"/>
                  <a:pt x="25" y="9"/>
                </a:cubicBezTo>
                <a:cubicBezTo>
                  <a:pt x="23" y="6"/>
                  <a:pt x="22" y="8"/>
                  <a:pt x="21" y="10"/>
                </a:cubicBezTo>
                <a:cubicBezTo>
                  <a:pt x="21" y="12"/>
                  <a:pt x="19" y="9"/>
                  <a:pt x="17" y="9"/>
                </a:cubicBezTo>
                <a:cubicBezTo>
                  <a:pt x="16" y="9"/>
                  <a:pt x="18" y="6"/>
                  <a:pt x="19" y="5"/>
                </a:cubicBezTo>
                <a:cubicBezTo>
                  <a:pt x="19" y="5"/>
                  <a:pt x="20" y="3"/>
                  <a:pt x="21" y="1"/>
                </a:cubicBezTo>
                <a:cubicBezTo>
                  <a:pt x="20" y="1"/>
                  <a:pt x="20" y="1"/>
                  <a:pt x="20" y="1"/>
                </a:cubicBezTo>
                <a:cubicBezTo>
                  <a:pt x="17" y="0"/>
                  <a:pt x="13" y="0"/>
                  <a:pt x="13" y="2"/>
                </a:cubicBezTo>
                <a:cubicBezTo>
                  <a:pt x="13" y="5"/>
                  <a:pt x="16" y="4"/>
                  <a:pt x="16" y="6"/>
                </a:cubicBezTo>
                <a:cubicBezTo>
                  <a:pt x="16" y="7"/>
                  <a:pt x="13" y="7"/>
                  <a:pt x="10" y="9"/>
                </a:cubicBezTo>
                <a:cubicBezTo>
                  <a:pt x="8" y="10"/>
                  <a:pt x="6" y="7"/>
                  <a:pt x="3" y="9"/>
                </a:cubicBezTo>
                <a:cubicBezTo>
                  <a:pt x="1" y="10"/>
                  <a:pt x="6" y="11"/>
                  <a:pt x="4" y="14"/>
                </a:cubicBezTo>
                <a:cubicBezTo>
                  <a:pt x="2" y="16"/>
                  <a:pt x="4" y="16"/>
                  <a:pt x="7" y="19"/>
                </a:cubicBezTo>
                <a:cubicBezTo>
                  <a:pt x="10" y="21"/>
                  <a:pt x="5" y="22"/>
                  <a:pt x="5" y="24"/>
                </a:cubicBezTo>
                <a:cubicBezTo>
                  <a:pt x="5" y="27"/>
                  <a:pt x="1" y="27"/>
                  <a:pt x="1" y="29"/>
                </a:cubicBezTo>
                <a:cubicBezTo>
                  <a:pt x="0" y="31"/>
                  <a:pt x="4" y="34"/>
                  <a:pt x="7" y="34"/>
                </a:cubicBezTo>
                <a:cubicBezTo>
                  <a:pt x="10" y="34"/>
                  <a:pt x="16" y="33"/>
                  <a:pt x="19" y="30"/>
                </a:cubicBezTo>
                <a:cubicBezTo>
                  <a:pt x="23" y="26"/>
                  <a:pt x="25" y="29"/>
                  <a:pt x="28" y="28"/>
                </a:cubicBezTo>
                <a:cubicBezTo>
                  <a:pt x="31" y="26"/>
                  <a:pt x="29" y="14"/>
                  <a:pt x="28" y="12"/>
                </a:cubicBezTo>
                <a:cubicBezTo>
                  <a:pt x="28" y="11"/>
                  <a:pt x="28" y="11"/>
                  <a:pt x="28" y="1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8"/>
          <p:cNvSpPr>
            <a:spLocks noEditPoints="1"/>
          </p:cNvSpPr>
          <p:nvPr/>
        </p:nvSpPr>
        <p:spPr bwMode="auto">
          <a:xfrm>
            <a:off x="4058717" y="1765748"/>
            <a:ext cx="196850" cy="301625"/>
          </a:xfrm>
          <a:custGeom>
            <a:avLst/>
            <a:gdLst>
              <a:gd name="T0" fmla="*/ 5 w 69"/>
              <a:gd name="T1" fmla="*/ 58 h 106"/>
              <a:gd name="T2" fmla="*/ 1 w 69"/>
              <a:gd name="T3" fmla="*/ 66 h 106"/>
              <a:gd name="T4" fmla="*/ 9 w 69"/>
              <a:gd name="T5" fmla="*/ 66 h 106"/>
              <a:gd name="T6" fmla="*/ 17 w 69"/>
              <a:gd name="T7" fmla="*/ 64 h 106"/>
              <a:gd name="T8" fmla="*/ 69 w 69"/>
              <a:gd name="T9" fmla="*/ 82 h 106"/>
              <a:gd name="T10" fmla="*/ 58 w 69"/>
              <a:gd name="T11" fmla="*/ 78 h 106"/>
              <a:gd name="T12" fmla="*/ 56 w 69"/>
              <a:gd name="T13" fmla="*/ 71 h 106"/>
              <a:gd name="T14" fmla="*/ 46 w 69"/>
              <a:gd name="T15" fmla="*/ 54 h 106"/>
              <a:gd name="T16" fmla="*/ 35 w 69"/>
              <a:gd name="T17" fmla="*/ 49 h 106"/>
              <a:gd name="T18" fmla="*/ 43 w 69"/>
              <a:gd name="T19" fmla="*/ 33 h 106"/>
              <a:gd name="T20" fmla="*/ 28 w 69"/>
              <a:gd name="T21" fmla="*/ 30 h 106"/>
              <a:gd name="T22" fmla="*/ 34 w 69"/>
              <a:gd name="T23" fmla="*/ 20 h 106"/>
              <a:gd name="T24" fmla="*/ 24 w 69"/>
              <a:gd name="T25" fmla="*/ 23 h 106"/>
              <a:gd name="T26" fmla="*/ 16 w 69"/>
              <a:gd name="T27" fmla="*/ 34 h 106"/>
              <a:gd name="T28" fmla="*/ 11 w 69"/>
              <a:gd name="T29" fmla="*/ 34 h 106"/>
              <a:gd name="T30" fmla="*/ 13 w 69"/>
              <a:gd name="T31" fmla="*/ 43 h 106"/>
              <a:gd name="T32" fmla="*/ 11 w 69"/>
              <a:gd name="T33" fmla="*/ 51 h 106"/>
              <a:gd name="T34" fmla="*/ 19 w 69"/>
              <a:gd name="T35" fmla="*/ 54 h 106"/>
              <a:gd name="T36" fmla="*/ 23 w 69"/>
              <a:gd name="T37" fmla="*/ 53 h 106"/>
              <a:gd name="T38" fmla="*/ 31 w 69"/>
              <a:gd name="T39" fmla="*/ 59 h 106"/>
              <a:gd name="T40" fmla="*/ 34 w 69"/>
              <a:gd name="T41" fmla="*/ 65 h 106"/>
              <a:gd name="T42" fmla="*/ 35 w 69"/>
              <a:gd name="T43" fmla="*/ 74 h 106"/>
              <a:gd name="T44" fmla="*/ 26 w 69"/>
              <a:gd name="T45" fmla="*/ 75 h 106"/>
              <a:gd name="T46" fmla="*/ 28 w 69"/>
              <a:gd name="T47" fmla="*/ 82 h 106"/>
              <a:gd name="T48" fmla="*/ 24 w 69"/>
              <a:gd name="T49" fmla="*/ 90 h 106"/>
              <a:gd name="T50" fmla="*/ 35 w 69"/>
              <a:gd name="T51" fmla="*/ 92 h 106"/>
              <a:gd name="T52" fmla="*/ 28 w 69"/>
              <a:gd name="T53" fmla="*/ 95 h 106"/>
              <a:gd name="T54" fmla="*/ 24 w 69"/>
              <a:gd name="T55" fmla="*/ 102 h 106"/>
              <a:gd name="T56" fmla="*/ 32 w 69"/>
              <a:gd name="T57" fmla="*/ 100 h 106"/>
              <a:gd name="T58" fmla="*/ 43 w 69"/>
              <a:gd name="T59" fmla="*/ 98 h 106"/>
              <a:gd name="T60" fmla="*/ 56 w 69"/>
              <a:gd name="T61" fmla="*/ 98 h 106"/>
              <a:gd name="T62" fmla="*/ 63 w 69"/>
              <a:gd name="T63" fmla="*/ 93 h 106"/>
              <a:gd name="T64" fmla="*/ 69 w 69"/>
              <a:gd name="T65" fmla="*/ 82 h 106"/>
              <a:gd name="T66" fmla="*/ 8 w 69"/>
              <a:gd name="T67" fmla="*/ 31 h 106"/>
              <a:gd name="T68" fmla="*/ 47 w 69"/>
              <a:gd name="T69" fmla="*/ 9 h 106"/>
              <a:gd name="T70" fmla="*/ 47 w 69"/>
              <a:gd name="T71"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106">
                <a:moveTo>
                  <a:pt x="13" y="57"/>
                </a:moveTo>
                <a:cubicBezTo>
                  <a:pt x="11" y="54"/>
                  <a:pt x="7" y="58"/>
                  <a:pt x="5" y="58"/>
                </a:cubicBezTo>
                <a:cubicBezTo>
                  <a:pt x="4" y="60"/>
                  <a:pt x="3" y="62"/>
                  <a:pt x="3" y="62"/>
                </a:cubicBezTo>
                <a:cubicBezTo>
                  <a:pt x="2" y="63"/>
                  <a:pt x="0" y="66"/>
                  <a:pt x="1" y="66"/>
                </a:cubicBezTo>
                <a:cubicBezTo>
                  <a:pt x="3" y="66"/>
                  <a:pt x="5" y="69"/>
                  <a:pt x="5" y="67"/>
                </a:cubicBezTo>
                <a:cubicBezTo>
                  <a:pt x="6" y="65"/>
                  <a:pt x="7" y="63"/>
                  <a:pt x="9" y="66"/>
                </a:cubicBezTo>
                <a:cubicBezTo>
                  <a:pt x="10" y="66"/>
                  <a:pt x="11" y="67"/>
                  <a:pt x="12" y="68"/>
                </a:cubicBezTo>
                <a:cubicBezTo>
                  <a:pt x="12" y="66"/>
                  <a:pt x="15" y="66"/>
                  <a:pt x="17" y="64"/>
                </a:cubicBezTo>
                <a:cubicBezTo>
                  <a:pt x="19" y="62"/>
                  <a:pt x="16" y="60"/>
                  <a:pt x="13" y="57"/>
                </a:cubicBezTo>
                <a:close/>
                <a:moveTo>
                  <a:pt x="69" y="82"/>
                </a:moveTo>
                <a:cubicBezTo>
                  <a:pt x="69" y="79"/>
                  <a:pt x="62" y="77"/>
                  <a:pt x="62" y="78"/>
                </a:cubicBezTo>
                <a:cubicBezTo>
                  <a:pt x="61" y="80"/>
                  <a:pt x="59" y="80"/>
                  <a:pt x="58" y="78"/>
                </a:cubicBezTo>
                <a:cubicBezTo>
                  <a:pt x="57" y="76"/>
                  <a:pt x="59" y="74"/>
                  <a:pt x="58" y="74"/>
                </a:cubicBezTo>
                <a:cubicBezTo>
                  <a:pt x="57" y="74"/>
                  <a:pt x="56" y="72"/>
                  <a:pt x="56" y="71"/>
                </a:cubicBezTo>
                <a:cubicBezTo>
                  <a:pt x="56" y="69"/>
                  <a:pt x="54" y="63"/>
                  <a:pt x="51" y="62"/>
                </a:cubicBezTo>
                <a:cubicBezTo>
                  <a:pt x="47" y="61"/>
                  <a:pt x="47" y="56"/>
                  <a:pt x="46" y="54"/>
                </a:cubicBezTo>
                <a:cubicBezTo>
                  <a:pt x="46" y="51"/>
                  <a:pt x="43" y="53"/>
                  <a:pt x="42" y="50"/>
                </a:cubicBezTo>
                <a:cubicBezTo>
                  <a:pt x="40" y="48"/>
                  <a:pt x="37" y="49"/>
                  <a:pt x="35" y="49"/>
                </a:cubicBezTo>
                <a:cubicBezTo>
                  <a:pt x="34" y="49"/>
                  <a:pt x="35" y="46"/>
                  <a:pt x="38" y="45"/>
                </a:cubicBezTo>
                <a:cubicBezTo>
                  <a:pt x="40" y="43"/>
                  <a:pt x="43" y="35"/>
                  <a:pt x="43" y="33"/>
                </a:cubicBezTo>
                <a:cubicBezTo>
                  <a:pt x="43" y="31"/>
                  <a:pt x="32" y="31"/>
                  <a:pt x="30" y="32"/>
                </a:cubicBezTo>
                <a:cubicBezTo>
                  <a:pt x="28" y="33"/>
                  <a:pt x="26" y="31"/>
                  <a:pt x="28" y="30"/>
                </a:cubicBezTo>
                <a:cubicBezTo>
                  <a:pt x="30" y="29"/>
                  <a:pt x="33" y="26"/>
                  <a:pt x="33" y="24"/>
                </a:cubicBezTo>
                <a:cubicBezTo>
                  <a:pt x="33" y="23"/>
                  <a:pt x="36" y="22"/>
                  <a:pt x="34" y="20"/>
                </a:cubicBezTo>
                <a:cubicBezTo>
                  <a:pt x="33" y="19"/>
                  <a:pt x="33" y="22"/>
                  <a:pt x="31" y="23"/>
                </a:cubicBezTo>
                <a:cubicBezTo>
                  <a:pt x="30" y="24"/>
                  <a:pt x="27" y="24"/>
                  <a:pt x="24" y="23"/>
                </a:cubicBezTo>
                <a:cubicBezTo>
                  <a:pt x="21" y="22"/>
                  <a:pt x="19" y="27"/>
                  <a:pt x="19" y="29"/>
                </a:cubicBezTo>
                <a:cubicBezTo>
                  <a:pt x="20" y="31"/>
                  <a:pt x="16" y="32"/>
                  <a:pt x="16" y="34"/>
                </a:cubicBezTo>
                <a:cubicBezTo>
                  <a:pt x="17" y="35"/>
                  <a:pt x="16" y="36"/>
                  <a:pt x="15" y="35"/>
                </a:cubicBezTo>
                <a:cubicBezTo>
                  <a:pt x="14" y="35"/>
                  <a:pt x="13" y="32"/>
                  <a:pt x="11" y="34"/>
                </a:cubicBezTo>
                <a:cubicBezTo>
                  <a:pt x="8" y="36"/>
                  <a:pt x="13" y="38"/>
                  <a:pt x="16" y="38"/>
                </a:cubicBezTo>
                <a:cubicBezTo>
                  <a:pt x="18" y="38"/>
                  <a:pt x="13" y="40"/>
                  <a:pt x="13" y="43"/>
                </a:cubicBezTo>
                <a:cubicBezTo>
                  <a:pt x="12" y="46"/>
                  <a:pt x="16" y="45"/>
                  <a:pt x="17" y="47"/>
                </a:cubicBezTo>
                <a:cubicBezTo>
                  <a:pt x="17" y="49"/>
                  <a:pt x="11" y="49"/>
                  <a:pt x="11" y="51"/>
                </a:cubicBezTo>
                <a:cubicBezTo>
                  <a:pt x="11" y="53"/>
                  <a:pt x="14" y="50"/>
                  <a:pt x="16" y="49"/>
                </a:cubicBezTo>
                <a:cubicBezTo>
                  <a:pt x="17" y="49"/>
                  <a:pt x="15" y="54"/>
                  <a:pt x="19" y="54"/>
                </a:cubicBezTo>
                <a:cubicBezTo>
                  <a:pt x="22" y="53"/>
                  <a:pt x="21" y="48"/>
                  <a:pt x="23" y="48"/>
                </a:cubicBezTo>
                <a:cubicBezTo>
                  <a:pt x="24" y="48"/>
                  <a:pt x="22" y="51"/>
                  <a:pt x="23" y="53"/>
                </a:cubicBezTo>
                <a:cubicBezTo>
                  <a:pt x="24" y="55"/>
                  <a:pt x="21" y="58"/>
                  <a:pt x="21" y="60"/>
                </a:cubicBezTo>
                <a:cubicBezTo>
                  <a:pt x="21" y="61"/>
                  <a:pt x="28" y="61"/>
                  <a:pt x="31" y="59"/>
                </a:cubicBezTo>
                <a:cubicBezTo>
                  <a:pt x="33" y="56"/>
                  <a:pt x="34" y="59"/>
                  <a:pt x="32" y="61"/>
                </a:cubicBezTo>
                <a:cubicBezTo>
                  <a:pt x="31" y="63"/>
                  <a:pt x="32" y="64"/>
                  <a:pt x="34" y="65"/>
                </a:cubicBezTo>
                <a:cubicBezTo>
                  <a:pt x="36" y="66"/>
                  <a:pt x="36" y="66"/>
                  <a:pt x="35" y="68"/>
                </a:cubicBezTo>
                <a:cubicBezTo>
                  <a:pt x="34" y="69"/>
                  <a:pt x="35" y="72"/>
                  <a:pt x="35" y="74"/>
                </a:cubicBezTo>
                <a:cubicBezTo>
                  <a:pt x="34" y="75"/>
                  <a:pt x="28" y="75"/>
                  <a:pt x="28" y="74"/>
                </a:cubicBezTo>
                <a:cubicBezTo>
                  <a:pt x="28" y="73"/>
                  <a:pt x="25" y="74"/>
                  <a:pt x="26" y="75"/>
                </a:cubicBezTo>
                <a:cubicBezTo>
                  <a:pt x="26" y="77"/>
                  <a:pt x="23" y="78"/>
                  <a:pt x="24" y="80"/>
                </a:cubicBezTo>
                <a:cubicBezTo>
                  <a:pt x="24" y="81"/>
                  <a:pt x="28" y="81"/>
                  <a:pt x="28" y="82"/>
                </a:cubicBezTo>
                <a:cubicBezTo>
                  <a:pt x="28" y="84"/>
                  <a:pt x="25" y="86"/>
                  <a:pt x="21" y="87"/>
                </a:cubicBezTo>
                <a:cubicBezTo>
                  <a:pt x="17" y="88"/>
                  <a:pt x="22" y="91"/>
                  <a:pt x="24" y="90"/>
                </a:cubicBezTo>
                <a:cubicBezTo>
                  <a:pt x="25" y="89"/>
                  <a:pt x="25" y="91"/>
                  <a:pt x="28" y="91"/>
                </a:cubicBezTo>
                <a:cubicBezTo>
                  <a:pt x="30" y="91"/>
                  <a:pt x="32" y="93"/>
                  <a:pt x="35" y="92"/>
                </a:cubicBezTo>
                <a:cubicBezTo>
                  <a:pt x="38" y="91"/>
                  <a:pt x="38" y="92"/>
                  <a:pt x="36" y="93"/>
                </a:cubicBezTo>
                <a:cubicBezTo>
                  <a:pt x="33" y="95"/>
                  <a:pt x="30" y="93"/>
                  <a:pt x="28" y="95"/>
                </a:cubicBezTo>
                <a:cubicBezTo>
                  <a:pt x="26" y="96"/>
                  <a:pt x="18" y="103"/>
                  <a:pt x="19" y="105"/>
                </a:cubicBezTo>
                <a:cubicBezTo>
                  <a:pt x="20" y="106"/>
                  <a:pt x="21" y="104"/>
                  <a:pt x="24" y="102"/>
                </a:cubicBezTo>
                <a:cubicBezTo>
                  <a:pt x="27" y="101"/>
                  <a:pt x="28" y="103"/>
                  <a:pt x="29" y="103"/>
                </a:cubicBezTo>
                <a:cubicBezTo>
                  <a:pt x="31" y="104"/>
                  <a:pt x="31" y="100"/>
                  <a:pt x="32" y="100"/>
                </a:cubicBezTo>
                <a:cubicBezTo>
                  <a:pt x="34" y="101"/>
                  <a:pt x="35" y="99"/>
                  <a:pt x="37" y="100"/>
                </a:cubicBezTo>
                <a:cubicBezTo>
                  <a:pt x="40" y="100"/>
                  <a:pt x="42" y="99"/>
                  <a:pt x="43" y="98"/>
                </a:cubicBezTo>
                <a:cubicBezTo>
                  <a:pt x="44" y="97"/>
                  <a:pt x="47" y="100"/>
                  <a:pt x="48" y="100"/>
                </a:cubicBezTo>
                <a:cubicBezTo>
                  <a:pt x="49" y="99"/>
                  <a:pt x="54" y="98"/>
                  <a:pt x="56" y="98"/>
                </a:cubicBezTo>
                <a:cubicBezTo>
                  <a:pt x="58" y="98"/>
                  <a:pt x="64" y="96"/>
                  <a:pt x="66" y="94"/>
                </a:cubicBezTo>
                <a:cubicBezTo>
                  <a:pt x="67" y="93"/>
                  <a:pt x="65" y="92"/>
                  <a:pt x="63" y="93"/>
                </a:cubicBezTo>
                <a:cubicBezTo>
                  <a:pt x="61" y="93"/>
                  <a:pt x="61" y="91"/>
                  <a:pt x="63" y="89"/>
                </a:cubicBezTo>
                <a:cubicBezTo>
                  <a:pt x="65" y="87"/>
                  <a:pt x="69" y="85"/>
                  <a:pt x="69" y="82"/>
                </a:cubicBezTo>
                <a:close/>
                <a:moveTo>
                  <a:pt x="12" y="25"/>
                </a:moveTo>
                <a:cubicBezTo>
                  <a:pt x="11" y="23"/>
                  <a:pt x="6" y="31"/>
                  <a:pt x="8" y="31"/>
                </a:cubicBezTo>
                <a:cubicBezTo>
                  <a:pt x="10" y="31"/>
                  <a:pt x="14" y="26"/>
                  <a:pt x="12" y="25"/>
                </a:cubicBezTo>
                <a:close/>
                <a:moveTo>
                  <a:pt x="47" y="9"/>
                </a:moveTo>
                <a:cubicBezTo>
                  <a:pt x="49" y="7"/>
                  <a:pt x="51" y="0"/>
                  <a:pt x="48" y="1"/>
                </a:cubicBezTo>
                <a:cubicBezTo>
                  <a:pt x="46" y="2"/>
                  <a:pt x="46" y="10"/>
                  <a:pt x="47" y="9"/>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33" name="Freeform 139"/>
          <p:cNvSpPr>
            <a:spLocks noEditPoints="1"/>
          </p:cNvSpPr>
          <p:nvPr/>
        </p:nvSpPr>
        <p:spPr bwMode="auto">
          <a:xfrm>
            <a:off x="4377805" y="1854648"/>
            <a:ext cx="93663" cy="90488"/>
          </a:xfrm>
          <a:custGeom>
            <a:avLst/>
            <a:gdLst>
              <a:gd name="T0" fmla="*/ 16 w 33"/>
              <a:gd name="T1" fmla="*/ 12 h 32"/>
              <a:gd name="T2" fmla="*/ 16 w 33"/>
              <a:gd name="T3" fmla="*/ 7 h 32"/>
              <a:gd name="T4" fmla="*/ 17 w 33"/>
              <a:gd name="T5" fmla="*/ 1 h 32"/>
              <a:gd name="T6" fmla="*/ 12 w 33"/>
              <a:gd name="T7" fmla="*/ 4 h 32"/>
              <a:gd name="T8" fmla="*/ 8 w 33"/>
              <a:gd name="T9" fmla="*/ 6 h 32"/>
              <a:gd name="T10" fmla="*/ 8 w 33"/>
              <a:gd name="T11" fmla="*/ 9 h 32"/>
              <a:gd name="T12" fmla="*/ 4 w 33"/>
              <a:gd name="T13" fmla="*/ 7 h 32"/>
              <a:gd name="T14" fmla="*/ 1 w 33"/>
              <a:gd name="T15" fmla="*/ 12 h 32"/>
              <a:gd name="T16" fmla="*/ 1 w 33"/>
              <a:gd name="T17" fmla="*/ 20 h 32"/>
              <a:gd name="T18" fmla="*/ 3 w 33"/>
              <a:gd name="T19" fmla="*/ 26 h 32"/>
              <a:gd name="T20" fmla="*/ 4 w 33"/>
              <a:gd name="T21" fmla="*/ 29 h 32"/>
              <a:gd name="T22" fmla="*/ 11 w 33"/>
              <a:gd name="T23" fmla="*/ 30 h 32"/>
              <a:gd name="T24" fmla="*/ 13 w 33"/>
              <a:gd name="T25" fmla="*/ 29 h 32"/>
              <a:gd name="T26" fmla="*/ 10 w 33"/>
              <a:gd name="T27" fmla="*/ 26 h 32"/>
              <a:gd name="T28" fmla="*/ 14 w 33"/>
              <a:gd name="T29" fmla="*/ 26 h 32"/>
              <a:gd name="T30" fmla="*/ 19 w 33"/>
              <a:gd name="T31" fmla="*/ 26 h 32"/>
              <a:gd name="T32" fmla="*/ 16 w 33"/>
              <a:gd name="T33" fmla="*/ 22 h 32"/>
              <a:gd name="T34" fmla="*/ 13 w 33"/>
              <a:gd name="T35" fmla="*/ 22 h 32"/>
              <a:gd name="T36" fmla="*/ 15 w 33"/>
              <a:gd name="T37" fmla="*/ 17 h 32"/>
              <a:gd name="T38" fmla="*/ 20 w 33"/>
              <a:gd name="T39" fmla="*/ 15 h 32"/>
              <a:gd name="T40" fmla="*/ 16 w 33"/>
              <a:gd name="T41" fmla="*/ 12 h 32"/>
              <a:gd name="T42" fmla="*/ 32 w 33"/>
              <a:gd name="T43" fmla="*/ 18 h 32"/>
              <a:gd name="T44" fmla="*/ 29 w 33"/>
              <a:gd name="T45" fmla="*/ 20 h 32"/>
              <a:gd name="T46" fmla="*/ 27 w 33"/>
              <a:gd name="T47" fmla="*/ 18 h 32"/>
              <a:gd name="T48" fmla="*/ 23 w 33"/>
              <a:gd name="T49" fmla="*/ 20 h 32"/>
              <a:gd name="T50" fmla="*/ 25 w 33"/>
              <a:gd name="T51" fmla="*/ 26 h 32"/>
              <a:gd name="T52" fmla="*/ 23 w 33"/>
              <a:gd name="T53" fmla="*/ 28 h 32"/>
              <a:gd name="T54" fmla="*/ 25 w 33"/>
              <a:gd name="T55" fmla="*/ 31 h 32"/>
              <a:gd name="T56" fmla="*/ 30 w 33"/>
              <a:gd name="T57" fmla="*/ 25 h 32"/>
              <a:gd name="T58" fmla="*/ 32 w 33"/>
              <a:gd name="T5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32">
                <a:moveTo>
                  <a:pt x="16" y="12"/>
                </a:moveTo>
                <a:cubicBezTo>
                  <a:pt x="15" y="11"/>
                  <a:pt x="15" y="8"/>
                  <a:pt x="16" y="7"/>
                </a:cubicBezTo>
                <a:cubicBezTo>
                  <a:pt x="17" y="6"/>
                  <a:pt x="18" y="2"/>
                  <a:pt x="17" y="1"/>
                </a:cubicBezTo>
                <a:cubicBezTo>
                  <a:pt x="16" y="0"/>
                  <a:pt x="12" y="1"/>
                  <a:pt x="12" y="4"/>
                </a:cubicBezTo>
                <a:cubicBezTo>
                  <a:pt x="12" y="7"/>
                  <a:pt x="9" y="5"/>
                  <a:pt x="8" y="6"/>
                </a:cubicBezTo>
                <a:cubicBezTo>
                  <a:pt x="7" y="7"/>
                  <a:pt x="9" y="8"/>
                  <a:pt x="8" y="9"/>
                </a:cubicBezTo>
                <a:cubicBezTo>
                  <a:pt x="7" y="10"/>
                  <a:pt x="6" y="7"/>
                  <a:pt x="4" y="7"/>
                </a:cubicBezTo>
                <a:cubicBezTo>
                  <a:pt x="2" y="7"/>
                  <a:pt x="2" y="10"/>
                  <a:pt x="1" y="12"/>
                </a:cubicBezTo>
                <a:cubicBezTo>
                  <a:pt x="0" y="14"/>
                  <a:pt x="0" y="17"/>
                  <a:pt x="1" y="20"/>
                </a:cubicBezTo>
                <a:cubicBezTo>
                  <a:pt x="1" y="22"/>
                  <a:pt x="4" y="24"/>
                  <a:pt x="3" y="26"/>
                </a:cubicBezTo>
                <a:cubicBezTo>
                  <a:pt x="3" y="27"/>
                  <a:pt x="4" y="28"/>
                  <a:pt x="4" y="29"/>
                </a:cubicBezTo>
                <a:cubicBezTo>
                  <a:pt x="7" y="29"/>
                  <a:pt x="10" y="29"/>
                  <a:pt x="11" y="30"/>
                </a:cubicBezTo>
                <a:cubicBezTo>
                  <a:pt x="11" y="30"/>
                  <a:pt x="12" y="30"/>
                  <a:pt x="13" y="29"/>
                </a:cubicBezTo>
                <a:cubicBezTo>
                  <a:pt x="12" y="28"/>
                  <a:pt x="10" y="27"/>
                  <a:pt x="10" y="26"/>
                </a:cubicBezTo>
                <a:cubicBezTo>
                  <a:pt x="11" y="24"/>
                  <a:pt x="13" y="25"/>
                  <a:pt x="14" y="26"/>
                </a:cubicBezTo>
                <a:cubicBezTo>
                  <a:pt x="15" y="28"/>
                  <a:pt x="19" y="28"/>
                  <a:pt x="19" y="26"/>
                </a:cubicBezTo>
                <a:cubicBezTo>
                  <a:pt x="19" y="25"/>
                  <a:pt x="18" y="21"/>
                  <a:pt x="16" y="22"/>
                </a:cubicBezTo>
                <a:cubicBezTo>
                  <a:pt x="15" y="23"/>
                  <a:pt x="14" y="23"/>
                  <a:pt x="13" y="22"/>
                </a:cubicBezTo>
                <a:cubicBezTo>
                  <a:pt x="13" y="21"/>
                  <a:pt x="15" y="19"/>
                  <a:pt x="15" y="17"/>
                </a:cubicBezTo>
                <a:cubicBezTo>
                  <a:pt x="16" y="16"/>
                  <a:pt x="19" y="16"/>
                  <a:pt x="20" y="15"/>
                </a:cubicBezTo>
                <a:cubicBezTo>
                  <a:pt x="20" y="14"/>
                  <a:pt x="17" y="12"/>
                  <a:pt x="16" y="12"/>
                </a:cubicBezTo>
                <a:close/>
                <a:moveTo>
                  <a:pt x="32" y="18"/>
                </a:moveTo>
                <a:cubicBezTo>
                  <a:pt x="31" y="18"/>
                  <a:pt x="30" y="19"/>
                  <a:pt x="29" y="20"/>
                </a:cubicBezTo>
                <a:cubicBezTo>
                  <a:pt x="29" y="20"/>
                  <a:pt x="27" y="16"/>
                  <a:pt x="27" y="18"/>
                </a:cubicBezTo>
                <a:cubicBezTo>
                  <a:pt x="27" y="20"/>
                  <a:pt x="25" y="17"/>
                  <a:pt x="23" y="20"/>
                </a:cubicBezTo>
                <a:cubicBezTo>
                  <a:pt x="21" y="23"/>
                  <a:pt x="24" y="25"/>
                  <a:pt x="25" y="26"/>
                </a:cubicBezTo>
                <a:cubicBezTo>
                  <a:pt x="27" y="27"/>
                  <a:pt x="25" y="29"/>
                  <a:pt x="23" y="28"/>
                </a:cubicBezTo>
                <a:cubicBezTo>
                  <a:pt x="21" y="28"/>
                  <a:pt x="23" y="31"/>
                  <a:pt x="25" y="31"/>
                </a:cubicBezTo>
                <a:cubicBezTo>
                  <a:pt x="28" y="32"/>
                  <a:pt x="30" y="27"/>
                  <a:pt x="30" y="25"/>
                </a:cubicBezTo>
                <a:cubicBezTo>
                  <a:pt x="30" y="24"/>
                  <a:pt x="33" y="19"/>
                  <a:pt x="32" y="1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0"/>
          <p:cNvSpPr>
            <a:spLocks noEditPoints="1"/>
          </p:cNvSpPr>
          <p:nvPr/>
        </p:nvSpPr>
        <p:spPr bwMode="auto">
          <a:xfrm>
            <a:off x="4441305" y="1495873"/>
            <a:ext cx="244475" cy="430213"/>
          </a:xfrm>
          <a:custGeom>
            <a:avLst/>
            <a:gdLst>
              <a:gd name="T0" fmla="*/ 84 w 86"/>
              <a:gd name="T1" fmla="*/ 32 h 151"/>
              <a:gd name="T2" fmla="*/ 82 w 86"/>
              <a:gd name="T3" fmla="*/ 20 h 151"/>
              <a:gd name="T4" fmla="*/ 72 w 86"/>
              <a:gd name="T5" fmla="*/ 8 h 151"/>
              <a:gd name="T6" fmla="*/ 60 w 86"/>
              <a:gd name="T7" fmla="*/ 7 h 151"/>
              <a:gd name="T8" fmla="*/ 48 w 86"/>
              <a:gd name="T9" fmla="*/ 7 h 151"/>
              <a:gd name="T10" fmla="*/ 42 w 86"/>
              <a:gd name="T11" fmla="*/ 14 h 151"/>
              <a:gd name="T12" fmla="*/ 34 w 86"/>
              <a:gd name="T13" fmla="*/ 23 h 151"/>
              <a:gd name="T14" fmla="*/ 29 w 86"/>
              <a:gd name="T15" fmla="*/ 31 h 151"/>
              <a:gd name="T16" fmla="*/ 23 w 86"/>
              <a:gd name="T17" fmla="*/ 37 h 151"/>
              <a:gd name="T18" fmla="*/ 18 w 86"/>
              <a:gd name="T19" fmla="*/ 52 h 151"/>
              <a:gd name="T20" fmla="*/ 19 w 86"/>
              <a:gd name="T21" fmla="*/ 59 h 151"/>
              <a:gd name="T22" fmla="*/ 8 w 86"/>
              <a:gd name="T23" fmla="*/ 64 h 151"/>
              <a:gd name="T24" fmla="*/ 7 w 86"/>
              <a:gd name="T25" fmla="*/ 78 h 151"/>
              <a:gd name="T26" fmla="*/ 12 w 86"/>
              <a:gd name="T27" fmla="*/ 89 h 151"/>
              <a:gd name="T28" fmla="*/ 9 w 86"/>
              <a:gd name="T29" fmla="*/ 96 h 151"/>
              <a:gd name="T30" fmla="*/ 5 w 86"/>
              <a:gd name="T31" fmla="*/ 104 h 151"/>
              <a:gd name="T32" fmla="*/ 2 w 86"/>
              <a:gd name="T33" fmla="*/ 115 h 151"/>
              <a:gd name="T34" fmla="*/ 0 w 86"/>
              <a:gd name="T35" fmla="*/ 115 h 151"/>
              <a:gd name="T36" fmla="*/ 6 w 86"/>
              <a:gd name="T37" fmla="*/ 129 h 151"/>
              <a:gd name="T38" fmla="*/ 11 w 86"/>
              <a:gd name="T39" fmla="*/ 140 h 151"/>
              <a:gd name="T40" fmla="*/ 13 w 86"/>
              <a:gd name="T41" fmla="*/ 149 h 151"/>
              <a:gd name="T42" fmla="*/ 21 w 86"/>
              <a:gd name="T43" fmla="*/ 145 h 151"/>
              <a:gd name="T44" fmla="*/ 28 w 86"/>
              <a:gd name="T45" fmla="*/ 142 h 151"/>
              <a:gd name="T46" fmla="*/ 35 w 86"/>
              <a:gd name="T47" fmla="*/ 140 h 151"/>
              <a:gd name="T48" fmla="*/ 36 w 86"/>
              <a:gd name="T49" fmla="*/ 134 h 151"/>
              <a:gd name="T50" fmla="*/ 37 w 86"/>
              <a:gd name="T51" fmla="*/ 120 h 151"/>
              <a:gd name="T52" fmla="*/ 47 w 86"/>
              <a:gd name="T53" fmla="*/ 110 h 151"/>
              <a:gd name="T54" fmla="*/ 45 w 86"/>
              <a:gd name="T55" fmla="*/ 97 h 151"/>
              <a:gd name="T56" fmla="*/ 39 w 86"/>
              <a:gd name="T57" fmla="*/ 88 h 151"/>
              <a:gd name="T58" fmla="*/ 44 w 86"/>
              <a:gd name="T59" fmla="*/ 76 h 151"/>
              <a:gd name="T60" fmla="*/ 52 w 86"/>
              <a:gd name="T61" fmla="*/ 67 h 151"/>
              <a:gd name="T62" fmla="*/ 69 w 86"/>
              <a:gd name="T63" fmla="*/ 55 h 151"/>
              <a:gd name="T64" fmla="*/ 71 w 86"/>
              <a:gd name="T65" fmla="*/ 43 h 151"/>
              <a:gd name="T66" fmla="*/ 82 w 86"/>
              <a:gd name="T67" fmla="*/ 39 h 151"/>
              <a:gd name="T68" fmla="*/ 85 w 86"/>
              <a:gd name="T69" fmla="*/ 36 h 151"/>
              <a:gd name="T70" fmla="*/ 46 w 86"/>
              <a:gd name="T71"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51">
                <a:moveTo>
                  <a:pt x="85" y="36"/>
                </a:moveTo>
                <a:cubicBezTo>
                  <a:pt x="84" y="35"/>
                  <a:pt x="82" y="32"/>
                  <a:pt x="84" y="32"/>
                </a:cubicBezTo>
                <a:cubicBezTo>
                  <a:pt x="85" y="32"/>
                  <a:pt x="86" y="27"/>
                  <a:pt x="84" y="26"/>
                </a:cubicBezTo>
                <a:cubicBezTo>
                  <a:pt x="82" y="25"/>
                  <a:pt x="84" y="21"/>
                  <a:pt x="82" y="20"/>
                </a:cubicBezTo>
                <a:cubicBezTo>
                  <a:pt x="81" y="19"/>
                  <a:pt x="82" y="16"/>
                  <a:pt x="82" y="14"/>
                </a:cubicBezTo>
                <a:cubicBezTo>
                  <a:pt x="82" y="11"/>
                  <a:pt x="76" y="9"/>
                  <a:pt x="72" y="8"/>
                </a:cubicBezTo>
                <a:cubicBezTo>
                  <a:pt x="69" y="6"/>
                  <a:pt x="67" y="3"/>
                  <a:pt x="64" y="2"/>
                </a:cubicBezTo>
                <a:cubicBezTo>
                  <a:pt x="61" y="0"/>
                  <a:pt x="60" y="4"/>
                  <a:pt x="60" y="7"/>
                </a:cubicBezTo>
                <a:cubicBezTo>
                  <a:pt x="60" y="10"/>
                  <a:pt x="58" y="10"/>
                  <a:pt x="56" y="8"/>
                </a:cubicBezTo>
                <a:cubicBezTo>
                  <a:pt x="54" y="7"/>
                  <a:pt x="51" y="8"/>
                  <a:pt x="48" y="7"/>
                </a:cubicBezTo>
                <a:cubicBezTo>
                  <a:pt x="46" y="6"/>
                  <a:pt x="47" y="10"/>
                  <a:pt x="47" y="12"/>
                </a:cubicBezTo>
                <a:cubicBezTo>
                  <a:pt x="47" y="14"/>
                  <a:pt x="44" y="14"/>
                  <a:pt x="42" y="14"/>
                </a:cubicBezTo>
                <a:cubicBezTo>
                  <a:pt x="40" y="14"/>
                  <a:pt x="36" y="15"/>
                  <a:pt x="36" y="18"/>
                </a:cubicBezTo>
                <a:cubicBezTo>
                  <a:pt x="36" y="20"/>
                  <a:pt x="33" y="21"/>
                  <a:pt x="34" y="23"/>
                </a:cubicBezTo>
                <a:cubicBezTo>
                  <a:pt x="35" y="24"/>
                  <a:pt x="34" y="25"/>
                  <a:pt x="33" y="26"/>
                </a:cubicBezTo>
                <a:cubicBezTo>
                  <a:pt x="31" y="27"/>
                  <a:pt x="30" y="31"/>
                  <a:pt x="29" y="31"/>
                </a:cubicBezTo>
                <a:cubicBezTo>
                  <a:pt x="28" y="32"/>
                  <a:pt x="30" y="34"/>
                  <a:pt x="28" y="35"/>
                </a:cubicBezTo>
                <a:cubicBezTo>
                  <a:pt x="26" y="37"/>
                  <a:pt x="24" y="36"/>
                  <a:pt x="23" y="37"/>
                </a:cubicBezTo>
                <a:cubicBezTo>
                  <a:pt x="22" y="38"/>
                  <a:pt x="23" y="40"/>
                  <a:pt x="22" y="43"/>
                </a:cubicBezTo>
                <a:cubicBezTo>
                  <a:pt x="22" y="46"/>
                  <a:pt x="20" y="49"/>
                  <a:pt x="18" y="52"/>
                </a:cubicBezTo>
                <a:cubicBezTo>
                  <a:pt x="16" y="54"/>
                  <a:pt x="18" y="55"/>
                  <a:pt x="19" y="55"/>
                </a:cubicBezTo>
                <a:cubicBezTo>
                  <a:pt x="20" y="56"/>
                  <a:pt x="20" y="57"/>
                  <a:pt x="19" y="59"/>
                </a:cubicBezTo>
                <a:cubicBezTo>
                  <a:pt x="18" y="61"/>
                  <a:pt x="16" y="60"/>
                  <a:pt x="15" y="60"/>
                </a:cubicBezTo>
                <a:cubicBezTo>
                  <a:pt x="13" y="59"/>
                  <a:pt x="10" y="61"/>
                  <a:pt x="8" y="64"/>
                </a:cubicBezTo>
                <a:cubicBezTo>
                  <a:pt x="6" y="67"/>
                  <a:pt x="7" y="69"/>
                  <a:pt x="7" y="71"/>
                </a:cubicBezTo>
                <a:cubicBezTo>
                  <a:pt x="8" y="73"/>
                  <a:pt x="6" y="75"/>
                  <a:pt x="7" y="78"/>
                </a:cubicBezTo>
                <a:cubicBezTo>
                  <a:pt x="9" y="81"/>
                  <a:pt x="7" y="82"/>
                  <a:pt x="7" y="84"/>
                </a:cubicBezTo>
                <a:cubicBezTo>
                  <a:pt x="7" y="87"/>
                  <a:pt x="11" y="87"/>
                  <a:pt x="12" y="89"/>
                </a:cubicBezTo>
                <a:cubicBezTo>
                  <a:pt x="12" y="92"/>
                  <a:pt x="10" y="93"/>
                  <a:pt x="9" y="93"/>
                </a:cubicBezTo>
                <a:cubicBezTo>
                  <a:pt x="8" y="93"/>
                  <a:pt x="8" y="96"/>
                  <a:pt x="9" y="96"/>
                </a:cubicBezTo>
                <a:cubicBezTo>
                  <a:pt x="11" y="97"/>
                  <a:pt x="10" y="101"/>
                  <a:pt x="10" y="103"/>
                </a:cubicBezTo>
                <a:cubicBezTo>
                  <a:pt x="9" y="104"/>
                  <a:pt x="5" y="103"/>
                  <a:pt x="5" y="104"/>
                </a:cubicBezTo>
                <a:cubicBezTo>
                  <a:pt x="5" y="106"/>
                  <a:pt x="4" y="109"/>
                  <a:pt x="4" y="110"/>
                </a:cubicBezTo>
                <a:cubicBezTo>
                  <a:pt x="4" y="111"/>
                  <a:pt x="4" y="116"/>
                  <a:pt x="2" y="115"/>
                </a:cubicBezTo>
                <a:cubicBezTo>
                  <a:pt x="2" y="114"/>
                  <a:pt x="1" y="114"/>
                  <a:pt x="0" y="114"/>
                </a:cubicBezTo>
                <a:cubicBezTo>
                  <a:pt x="0" y="114"/>
                  <a:pt x="0" y="115"/>
                  <a:pt x="0" y="115"/>
                </a:cubicBezTo>
                <a:cubicBezTo>
                  <a:pt x="0" y="117"/>
                  <a:pt x="1" y="120"/>
                  <a:pt x="3" y="122"/>
                </a:cubicBezTo>
                <a:cubicBezTo>
                  <a:pt x="5" y="124"/>
                  <a:pt x="4" y="126"/>
                  <a:pt x="6" y="129"/>
                </a:cubicBezTo>
                <a:cubicBezTo>
                  <a:pt x="8" y="132"/>
                  <a:pt x="7" y="133"/>
                  <a:pt x="9" y="135"/>
                </a:cubicBezTo>
                <a:cubicBezTo>
                  <a:pt x="11" y="137"/>
                  <a:pt x="12" y="138"/>
                  <a:pt x="11" y="140"/>
                </a:cubicBezTo>
                <a:cubicBezTo>
                  <a:pt x="10" y="143"/>
                  <a:pt x="12" y="142"/>
                  <a:pt x="13" y="144"/>
                </a:cubicBezTo>
                <a:cubicBezTo>
                  <a:pt x="13" y="145"/>
                  <a:pt x="12" y="148"/>
                  <a:pt x="13" y="149"/>
                </a:cubicBezTo>
                <a:cubicBezTo>
                  <a:pt x="13" y="151"/>
                  <a:pt x="15" y="149"/>
                  <a:pt x="18" y="149"/>
                </a:cubicBezTo>
                <a:cubicBezTo>
                  <a:pt x="21" y="149"/>
                  <a:pt x="20" y="147"/>
                  <a:pt x="21" y="145"/>
                </a:cubicBezTo>
                <a:cubicBezTo>
                  <a:pt x="21" y="143"/>
                  <a:pt x="22" y="144"/>
                  <a:pt x="23" y="143"/>
                </a:cubicBezTo>
                <a:cubicBezTo>
                  <a:pt x="23" y="142"/>
                  <a:pt x="26" y="141"/>
                  <a:pt x="28" y="142"/>
                </a:cubicBezTo>
                <a:cubicBezTo>
                  <a:pt x="31" y="143"/>
                  <a:pt x="32" y="142"/>
                  <a:pt x="32" y="139"/>
                </a:cubicBezTo>
                <a:cubicBezTo>
                  <a:pt x="33" y="137"/>
                  <a:pt x="34" y="140"/>
                  <a:pt x="35" y="140"/>
                </a:cubicBezTo>
                <a:cubicBezTo>
                  <a:pt x="36" y="141"/>
                  <a:pt x="38" y="136"/>
                  <a:pt x="39" y="134"/>
                </a:cubicBezTo>
                <a:cubicBezTo>
                  <a:pt x="40" y="131"/>
                  <a:pt x="39" y="132"/>
                  <a:pt x="36" y="134"/>
                </a:cubicBezTo>
                <a:cubicBezTo>
                  <a:pt x="34" y="137"/>
                  <a:pt x="35" y="132"/>
                  <a:pt x="36" y="129"/>
                </a:cubicBezTo>
                <a:cubicBezTo>
                  <a:pt x="37" y="127"/>
                  <a:pt x="37" y="121"/>
                  <a:pt x="37" y="120"/>
                </a:cubicBezTo>
                <a:cubicBezTo>
                  <a:pt x="38" y="118"/>
                  <a:pt x="38" y="116"/>
                  <a:pt x="41" y="115"/>
                </a:cubicBezTo>
                <a:cubicBezTo>
                  <a:pt x="44" y="115"/>
                  <a:pt x="48" y="111"/>
                  <a:pt x="47" y="110"/>
                </a:cubicBezTo>
                <a:cubicBezTo>
                  <a:pt x="47" y="108"/>
                  <a:pt x="51" y="106"/>
                  <a:pt x="51" y="104"/>
                </a:cubicBezTo>
                <a:cubicBezTo>
                  <a:pt x="51" y="102"/>
                  <a:pt x="47" y="98"/>
                  <a:pt x="45" y="97"/>
                </a:cubicBezTo>
                <a:cubicBezTo>
                  <a:pt x="43" y="96"/>
                  <a:pt x="40" y="97"/>
                  <a:pt x="40" y="95"/>
                </a:cubicBezTo>
                <a:cubicBezTo>
                  <a:pt x="40" y="94"/>
                  <a:pt x="40" y="90"/>
                  <a:pt x="39" y="88"/>
                </a:cubicBezTo>
                <a:cubicBezTo>
                  <a:pt x="39" y="86"/>
                  <a:pt x="42" y="83"/>
                  <a:pt x="42" y="81"/>
                </a:cubicBezTo>
                <a:cubicBezTo>
                  <a:pt x="42" y="79"/>
                  <a:pt x="42" y="76"/>
                  <a:pt x="44" y="76"/>
                </a:cubicBezTo>
                <a:cubicBezTo>
                  <a:pt x="46" y="75"/>
                  <a:pt x="44" y="73"/>
                  <a:pt x="47" y="73"/>
                </a:cubicBezTo>
                <a:cubicBezTo>
                  <a:pt x="49" y="72"/>
                  <a:pt x="49" y="68"/>
                  <a:pt x="52" y="67"/>
                </a:cubicBezTo>
                <a:cubicBezTo>
                  <a:pt x="54" y="66"/>
                  <a:pt x="55" y="65"/>
                  <a:pt x="58" y="63"/>
                </a:cubicBezTo>
                <a:cubicBezTo>
                  <a:pt x="62" y="62"/>
                  <a:pt x="68" y="58"/>
                  <a:pt x="69" y="55"/>
                </a:cubicBezTo>
                <a:cubicBezTo>
                  <a:pt x="70" y="53"/>
                  <a:pt x="65" y="51"/>
                  <a:pt x="68" y="49"/>
                </a:cubicBezTo>
                <a:cubicBezTo>
                  <a:pt x="71" y="47"/>
                  <a:pt x="69" y="44"/>
                  <a:pt x="71" y="43"/>
                </a:cubicBezTo>
                <a:cubicBezTo>
                  <a:pt x="73" y="42"/>
                  <a:pt x="74" y="41"/>
                  <a:pt x="75" y="40"/>
                </a:cubicBezTo>
                <a:cubicBezTo>
                  <a:pt x="77" y="38"/>
                  <a:pt x="79" y="40"/>
                  <a:pt x="82" y="39"/>
                </a:cubicBezTo>
                <a:cubicBezTo>
                  <a:pt x="84" y="39"/>
                  <a:pt x="85" y="39"/>
                  <a:pt x="86" y="39"/>
                </a:cubicBezTo>
                <a:cubicBezTo>
                  <a:pt x="86" y="38"/>
                  <a:pt x="86" y="36"/>
                  <a:pt x="85" y="36"/>
                </a:cubicBezTo>
                <a:close/>
                <a:moveTo>
                  <a:pt x="51" y="125"/>
                </a:moveTo>
                <a:cubicBezTo>
                  <a:pt x="47" y="125"/>
                  <a:pt x="45" y="133"/>
                  <a:pt x="46" y="134"/>
                </a:cubicBezTo>
                <a:cubicBezTo>
                  <a:pt x="47" y="135"/>
                  <a:pt x="55" y="125"/>
                  <a:pt x="51" y="12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1"/>
          <p:cNvSpPr>
            <a:spLocks noEditPoints="1"/>
          </p:cNvSpPr>
          <p:nvPr/>
        </p:nvSpPr>
        <p:spPr bwMode="auto">
          <a:xfrm>
            <a:off x="4642917" y="1797498"/>
            <a:ext cx="122238" cy="61913"/>
          </a:xfrm>
          <a:custGeom>
            <a:avLst/>
            <a:gdLst>
              <a:gd name="T0" fmla="*/ 40 w 43"/>
              <a:gd name="T1" fmla="*/ 6 h 22"/>
              <a:gd name="T2" fmla="*/ 41 w 43"/>
              <a:gd name="T3" fmla="*/ 2 h 22"/>
              <a:gd name="T4" fmla="*/ 40 w 43"/>
              <a:gd name="T5" fmla="*/ 2 h 22"/>
              <a:gd name="T6" fmla="*/ 27 w 43"/>
              <a:gd name="T7" fmla="*/ 1 h 22"/>
              <a:gd name="T8" fmla="*/ 14 w 43"/>
              <a:gd name="T9" fmla="*/ 4 h 22"/>
              <a:gd name="T10" fmla="*/ 10 w 43"/>
              <a:gd name="T11" fmla="*/ 8 h 22"/>
              <a:gd name="T12" fmla="*/ 11 w 43"/>
              <a:gd name="T13" fmla="*/ 12 h 22"/>
              <a:gd name="T14" fmla="*/ 15 w 43"/>
              <a:gd name="T15" fmla="*/ 14 h 22"/>
              <a:gd name="T16" fmla="*/ 17 w 43"/>
              <a:gd name="T17" fmla="*/ 17 h 22"/>
              <a:gd name="T18" fmla="*/ 17 w 43"/>
              <a:gd name="T19" fmla="*/ 17 h 22"/>
              <a:gd name="T20" fmla="*/ 24 w 43"/>
              <a:gd name="T21" fmla="*/ 17 h 22"/>
              <a:gd name="T22" fmla="*/ 31 w 43"/>
              <a:gd name="T23" fmla="*/ 21 h 22"/>
              <a:gd name="T24" fmla="*/ 38 w 43"/>
              <a:gd name="T25" fmla="*/ 22 h 22"/>
              <a:gd name="T26" fmla="*/ 38 w 43"/>
              <a:gd name="T27" fmla="*/ 20 h 22"/>
              <a:gd name="T28" fmla="*/ 40 w 43"/>
              <a:gd name="T29" fmla="*/ 17 h 22"/>
              <a:gd name="T30" fmla="*/ 38 w 43"/>
              <a:gd name="T31" fmla="*/ 14 h 22"/>
              <a:gd name="T32" fmla="*/ 38 w 43"/>
              <a:gd name="T33" fmla="*/ 10 h 22"/>
              <a:gd name="T34" fmla="*/ 40 w 43"/>
              <a:gd name="T35" fmla="*/ 6 h 22"/>
              <a:gd name="T36" fmla="*/ 4 w 43"/>
              <a:gd name="T37" fmla="*/ 11 h 22"/>
              <a:gd name="T38" fmla="*/ 1 w 43"/>
              <a:gd name="T39" fmla="*/ 17 h 22"/>
              <a:gd name="T40" fmla="*/ 8 w 43"/>
              <a:gd name="T41" fmla="*/ 13 h 22"/>
              <a:gd name="T42" fmla="*/ 4 w 43"/>
              <a:gd name="T43" fmla="*/ 11 h 22"/>
              <a:gd name="T44" fmla="*/ 7 w 43"/>
              <a:gd name="T45" fmla="*/ 8 h 22"/>
              <a:gd name="T46" fmla="*/ 3 w 43"/>
              <a:gd name="T47" fmla="*/ 9 h 22"/>
              <a:gd name="T48" fmla="*/ 7 w 43"/>
              <a:gd name="T4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22">
                <a:moveTo>
                  <a:pt x="40" y="6"/>
                </a:moveTo>
                <a:cubicBezTo>
                  <a:pt x="41" y="4"/>
                  <a:pt x="43" y="4"/>
                  <a:pt x="41" y="2"/>
                </a:cubicBezTo>
                <a:cubicBezTo>
                  <a:pt x="41" y="2"/>
                  <a:pt x="41" y="2"/>
                  <a:pt x="40" y="2"/>
                </a:cubicBezTo>
                <a:cubicBezTo>
                  <a:pt x="37" y="3"/>
                  <a:pt x="31" y="0"/>
                  <a:pt x="27" y="1"/>
                </a:cubicBezTo>
                <a:cubicBezTo>
                  <a:pt x="23" y="2"/>
                  <a:pt x="16" y="2"/>
                  <a:pt x="14" y="4"/>
                </a:cubicBezTo>
                <a:cubicBezTo>
                  <a:pt x="12" y="6"/>
                  <a:pt x="8" y="6"/>
                  <a:pt x="10" y="8"/>
                </a:cubicBezTo>
                <a:cubicBezTo>
                  <a:pt x="12" y="9"/>
                  <a:pt x="10" y="10"/>
                  <a:pt x="11" y="12"/>
                </a:cubicBezTo>
                <a:cubicBezTo>
                  <a:pt x="13" y="14"/>
                  <a:pt x="13" y="15"/>
                  <a:pt x="15" y="14"/>
                </a:cubicBezTo>
                <a:cubicBezTo>
                  <a:pt x="17" y="14"/>
                  <a:pt x="19" y="15"/>
                  <a:pt x="17" y="17"/>
                </a:cubicBezTo>
                <a:cubicBezTo>
                  <a:pt x="17" y="17"/>
                  <a:pt x="17" y="17"/>
                  <a:pt x="17" y="17"/>
                </a:cubicBezTo>
                <a:cubicBezTo>
                  <a:pt x="20" y="17"/>
                  <a:pt x="24" y="17"/>
                  <a:pt x="24" y="17"/>
                </a:cubicBezTo>
                <a:cubicBezTo>
                  <a:pt x="25" y="18"/>
                  <a:pt x="30" y="22"/>
                  <a:pt x="31" y="21"/>
                </a:cubicBezTo>
                <a:cubicBezTo>
                  <a:pt x="32" y="21"/>
                  <a:pt x="35" y="21"/>
                  <a:pt x="38" y="22"/>
                </a:cubicBezTo>
                <a:cubicBezTo>
                  <a:pt x="37" y="21"/>
                  <a:pt x="37" y="20"/>
                  <a:pt x="38" y="20"/>
                </a:cubicBezTo>
                <a:cubicBezTo>
                  <a:pt x="39" y="19"/>
                  <a:pt x="41" y="19"/>
                  <a:pt x="40" y="17"/>
                </a:cubicBezTo>
                <a:cubicBezTo>
                  <a:pt x="39" y="16"/>
                  <a:pt x="38" y="16"/>
                  <a:pt x="38" y="14"/>
                </a:cubicBezTo>
                <a:cubicBezTo>
                  <a:pt x="38" y="12"/>
                  <a:pt x="38" y="11"/>
                  <a:pt x="38" y="10"/>
                </a:cubicBezTo>
                <a:cubicBezTo>
                  <a:pt x="38" y="9"/>
                  <a:pt x="39" y="8"/>
                  <a:pt x="40" y="6"/>
                </a:cubicBezTo>
                <a:close/>
                <a:moveTo>
                  <a:pt x="4" y="11"/>
                </a:moveTo>
                <a:cubicBezTo>
                  <a:pt x="0" y="12"/>
                  <a:pt x="0" y="17"/>
                  <a:pt x="1" y="17"/>
                </a:cubicBezTo>
                <a:cubicBezTo>
                  <a:pt x="3" y="17"/>
                  <a:pt x="7" y="14"/>
                  <a:pt x="8" y="13"/>
                </a:cubicBezTo>
                <a:cubicBezTo>
                  <a:pt x="10" y="11"/>
                  <a:pt x="8" y="10"/>
                  <a:pt x="4" y="11"/>
                </a:cubicBezTo>
                <a:close/>
                <a:moveTo>
                  <a:pt x="7" y="8"/>
                </a:moveTo>
                <a:cubicBezTo>
                  <a:pt x="8" y="7"/>
                  <a:pt x="1" y="7"/>
                  <a:pt x="3" y="9"/>
                </a:cubicBezTo>
                <a:cubicBezTo>
                  <a:pt x="4" y="10"/>
                  <a:pt x="6" y="10"/>
                  <a:pt x="7" y="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2"/>
          <p:cNvSpPr/>
          <p:nvPr/>
        </p:nvSpPr>
        <p:spPr bwMode="auto">
          <a:xfrm>
            <a:off x="4869930" y="3046860"/>
            <a:ext cx="157163" cy="193675"/>
          </a:xfrm>
          <a:custGeom>
            <a:avLst/>
            <a:gdLst>
              <a:gd name="T0" fmla="*/ 48 w 55"/>
              <a:gd name="T1" fmla="*/ 16 h 68"/>
              <a:gd name="T2" fmla="*/ 52 w 55"/>
              <a:gd name="T3" fmla="*/ 11 h 68"/>
              <a:gd name="T4" fmla="*/ 55 w 55"/>
              <a:gd name="T5" fmla="*/ 6 h 68"/>
              <a:gd name="T6" fmla="*/ 52 w 55"/>
              <a:gd name="T7" fmla="*/ 7 h 68"/>
              <a:gd name="T8" fmla="*/ 48 w 55"/>
              <a:gd name="T9" fmla="*/ 6 h 68"/>
              <a:gd name="T10" fmla="*/ 42 w 55"/>
              <a:gd name="T11" fmla="*/ 7 h 68"/>
              <a:gd name="T12" fmla="*/ 38 w 55"/>
              <a:gd name="T13" fmla="*/ 10 h 68"/>
              <a:gd name="T14" fmla="*/ 30 w 55"/>
              <a:gd name="T15" fmla="*/ 9 h 68"/>
              <a:gd name="T16" fmla="*/ 22 w 55"/>
              <a:gd name="T17" fmla="*/ 4 h 68"/>
              <a:gd name="T18" fmla="*/ 15 w 55"/>
              <a:gd name="T19" fmla="*/ 3 h 68"/>
              <a:gd name="T20" fmla="*/ 11 w 55"/>
              <a:gd name="T21" fmla="*/ 1 h 68"/>
              <a:gd name="T22" fmla="*/ 7 w 55"/>
              <a:gd name="T23" fmla="*/ 1 h 68"/>
              <a:gd name="T24" fmla="*/ 1 w 55"/>
              <a:gd name="T25" fmla="*/ 4 h 68"/>
              <a:gd name="T26" fmla="*/ 0 w 55"/>
              <a:gd name="T27" fmla="*/ 5 h 68"/>
              <a:gd name="T28" fmla="*/ 3 w 55"/>
              <a:gd name="T29" fmla="*/ 8 h 68"/>
              <a:gd name="T30" fmla="*/ 4 w 55"/>
              <a:gd name="T31" fmla="*/ 13 h 68"/>
              <a:gd name="T32" fmla="*/ 7 w 55"/>
              <a:gd name="T33" fmla="*/ 16 h 68"/>
              <a:gd name="T34" fmla="*/ 7 w 55"/>
              <a:gd name="T35" fmla="*/ 21 h 68"/>
              <a:gd name="T36" fmla="*/ 2 w 55"/>
              <a:gd name="T37" fmla="*/ 29 h 68"/>
              <a:gd name="T38" fmla="*/ 0 w 55"/>
              <a:gd name="T39" fmla="*/ 34 h 68"/>
              <a:gd name="T40" fmla="*/ 4 w 55"/>
              <a:gd name="T41" fmla="*/ 36 h 68"/>
              <a:gd name="T42" fmla="*/ 0 w 55"/>
              <a:gd name="T43" fmla="*/ 41 h 68"/>
              <a:gd name="T44" fmla="*/ 0 w 55"/>
              <a:gd name="T45" fmla="*/ 41 h 68"/>
              <a:gd name="T46" fmla="*/ 26 w 55"/>
              <a:gd name="T47" fmla="*/ 55 h 68"/>
              <a:gd name="T48" fmla="*/ 25 w 55"/>
              <a:gd name="T49" fmla="*/ 59 h 68"/>
              <a:gd name="T50" fmla="*/ 37 w 55"/>
              <a:gd name="T51" fmla="*/ 68 h 68"/>
              <a:gd name="T52" fmla="*/ 44 w 55"/>
              <a:gd name="T53" fmla="*/ 53 h 68"/>
              <a:gd name="T54" fmla="*/ 48 w 55"/>
              <a:gd name="T55" fmla="*/ 49 h 68"/>
              <a:gd name="T56" fmla="*/ 52 w 55"/>
              <a:gd name="T57" fmla="*/ 47 h 68"/>
              <a:gd name="T58" fmla="*/ 52 w 55"/>
              <a:gd name="T59" fmla="*/ 46 h 68"/>
              <a:gd name="T60" fmla="*/ 49 w 55"/>
              <a:gd name="T61" fmla="*/ 40 h 68"/>
              <a:gd name="T62" fmla="*/ 48 w 55"/>
              <a:gd name="T63"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8">
                <a:moveTo>
                  <a:pt x="48" y="16"/>
                </a:moveTo>
                <a:cubicBezTo>
                  <a:pt x="52" y="11"/>
                  <a:pt x="52" y="11"/>
                  <a:pt x="52" y="11"/>
                </a:cubicBezTo>
                <a:cubicBezTo>
                  <a:pt x="55" y="6"/>
                  <a:pt x="55" y="6"/>
                  <a:pt x="55" y="6"/>
                </a:cubicBezTo>
                <a:cubicBezTo>
                  <a:pt x="53" y="6"/>
                  <a:pt x="52" y="7"/>
                  <a:pt x="52" y="7"/>
                </a:cubicBezTo>
                <a:cubicBezTo>
                  <a:pt x="50" y="7"/>
                  <a:pt x="49" y="7"/>
                  <a:pt x="48" y="6"/>
                </a:cubicBezTo>
                <a:cubicBezTo>
                  <a:pt x="48" y="4"/>
                  <a:pt x="45" y="5"/>
                  <a:pt x="42" y="7"/>
                </a:cubicBezTo>
                <a:cubicBezTo>
                  <a:pt x="40" y="8"/>
                  <a:pt x="39" y="11"/>
                  <a:pt x="38" y="10"/>
                </a:cubicBezTo>
                <a:cubicBezTo>
                  <a:pt x="37" y="10"/>
                  <a:pt x="31" y="9"/>
                  <a:pt x="30" y="9"/>
                </a:cubicBezTo>
                <a:cubicBezTo>
                  <a:pt x="28" y="9"/>
                  <a:pt x="23" y="6"/>
                  <a:pt x="22" y="4"/>
                </a:cubicBezTo>
                <a:cubicBezTo>
                  <a:pt x="20" y="3"/>
                  <a:pt x="16" y="4"/>
                  <a:pt x="15" y="3"/>
                </a:cubicBezTo>
                <a:cubicBezTo>
                  <a:pt x="14" y="2"/>
                  <a:pt x="11" y="2"/>
                  <a:pt x="11" y="1"/>
                </a:cubicBezTo>
                <a:cubicBezTo>
                  <a:pt x="10" y="0"/>
                  <a:pt x="8" y="0"/>
                  <a:pt x="7" y="1"/>
                </a:cubicBezTo>
                <a:cubicBezTo>
                  <a:pt x="5" y="1"/>
                  <a:pt x="1" y="3"/>
                  <a:pt x="1" y="4"/>
                </a:cubicBezTo>
                <a:cubicBezTo>
                  <a:pt x="1" y="5"/>
                  <a:pt x="1" y="5"/>
                  <a:pt x="0" y="5"/>
                </a:cubicBezTo>
                <a:cubicBezTo>
                  <a:pt x="3" y="8"/>
                  <a:pt x="3" y="8"/>
                  <a:pt x="3" y="8"/>
                </a:cubicBezTo>
                <a:cubicBezTo>
                  <a:pt x="4" y="13"/>
                  <a:pt x="4" y="13"/>
                  <a:pt x="4" y="13"/>
                </a:cubicBezTo>
                <a:cubicBezTo>
                  <a:pt x="7" y="16"/>
                  <a:pt x="7" y="16"/>
                  <a:pt x="7" y="16"/>
                </a:cubicBezTo>
                <a:cubicBezTo>
                  <a:pt x="7" y="16"/>
                  <a:pt x="7" y="19"/>
                  <a:pt x="7" y="21"/>
                </a:cubicBezTo>
                <a:cubicBezTo>
                  <a:pt x="6" y="24"/>
                  <a:pt x="4" y="28"/>
                  <a:pt x="2" y="29"/>
                </a:cubicBezTo>
                <a:cubicBezTo>
                  <a:pt x="1" y="30"/>
                  <a:pt x="1" y="32"/>
                  <a:pt x="0" y="34"/>
                </a:cubicBezTo>
                <a:cubicBezTo>
                  <a:pt x="3" y="34"/>
                  <a:pt x="5" y="35"/>
                  <a:pt x="4" y="36"/>
                </a:cubicBezTo>
                <a:cubicBezTo>
                  <a:pt x="4" y="38"/>
                  <a:pt x="0" y="37"/>
                  <a:pt x="0" y="41"/>
                </a:cubicBezTo>
                <a:cubicBezTo>
                  <a:pt x="0" y="41"/>
                  <a:pt x="0" y="41"/>
                  <a:pt x="0" y="41"/>
                </a:cubicBezTo>
                <a:cubicBezTo>
                  <a:pt x="26" y="55"/>
                  <a:pt x="26" y="55"/>
                  <a:pt x="26" y="55"/>
                </a:cubicBezTo>
                <a:cubicBezTo>
                  <a:pt x="25" y="59"/>
                  <a:pt x="25" y="59"/>
                  <a:pt x="25" y="59"/>
                </a:cubicBezTo>
                <a:cubicBezTo>
                  <a:pt x="25" y="59"/>
                  <a:pt x="31" y="64"/>
                  <a:pt x="37" y="68"/>
                </a:cubicBezTo>
                <a:cubicBezTo>
                  <a:pt x="39" y="61"/>
                  <a:pt x="43" y="54"/>
                  <a:pt x="44" y="53"/>
                </a:cubicBezTo>
                <a:cubicBezTo>
                  <a:pt x="45" y="50"/>
                  <a:pt x="47" y="51"/>
                  <a:pt x="48" y="49"/>
                </a:cubicBezTo>
                <a:cubicBezTo>
                  <a:pt x="49" y="47"/>
                  <a:pt x="50" y="50"/>
                  <a:pt x="52" y="47"/>
                </a:cubicBezTo>
                <a:cubicBezTo>
                  <a:pt x="52" y="46"/>
                  <a:pt x="52" y="46"/>
                  <a:pt x="52" y="46"/>
                </a:cubicBezTo>
                <a:cubicBezTo>
                  <a:pt x="49" y="40"/>
                  <a:pt x="49" y="40"/>
                  <a:pt x="49" y="40"/>
                </a:cubicBezTo>
                <a:lnTo>
                  <a:pt x="48" y="16"/>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43"/>
          <p:cNvSpPr/>
          <p:nvPr/>
        </p:nvSpPr>
        <p:spPr bwMode="auto">
          <a:xfrm>
            <a:off x="4782617" y="3061148"/>
            <a:ext cx="107950" cy="111125"/>
          </a:xfrm>
          <a:custGeom>
            <a:avLst/>
            <a:gdLst>
              <a:gd name="T0" fmla="*/ 35 w 38"/>
              <a:gd name="T1" fmla="*/ 8 h 39"/>
              <a:gd name="T2" fmla="*/ 34 w 38"/>
              <a:gd name="T3" fmla="*/ 3 h 39"/>
              <a:gd name="T4" fmla="*/ 31 w 38"/>
              <a:gd name="T5" fmla="*/ 0 h 39"/>
              <a:gd name="T6" fmla="*/ 29 w 38"/>
              <a:gd name="T7" fmla="*/ 3 h 39"/>
              <a:gd name="T8" fmla="*/ 25 w 38"/>
              <a:gd name="T9" fmla="*/ 3 h 39"/>
              <a:gd name="T10" fmla="*/ 20 w 38"/>
              <a:gd name="T11" fmla="*/ 5 h 39"/>
              <a:gd name="T12" fmla="*/ 15 w 38"/>
              <a:gd name="T13" fmla="*/ 3 h 39"/>
              <a:gd name="T14" fmla="*/ 10 w 38"/>
              <a:gd name="T15" fmla="*/ 5 h 39"/>
              <a:gd name="T16" fmla="*/ 10 w 38"/>
              <a:gd name="T17" fmla="*/ 11 h 39"/>
              <a:gd name="T18" fmla="*/ 12 w 38"/>
              <a:gd name="T19" fmla="*/ 14 h 39"/>
              <a:gd name="T20" fmla="*/ 10 w 38"/>
              <a:gd name="T21" fmla="*/ 17 h 39"/>
              <a:gd name="T22" fmla="*/ 7 w 38"/>
              <a:gd name="T23" fmla="*/ 19 h 39"/>
              <a:gd name="T24" fmla="*/ 4 w 38"/>
              <a:gd name="T25" fmla="*/ 23 h 39"/>
              <a:gd name="T26" fmla="*/ 3 w 38"/>
              <a:gd name="T27" fmla="*/ 28 h 39"/>
              <a:gd name="T28" fmla="*/ 1 w 38"/>
              <a:gd name="T29" fmla="*/ 34 h 39"/>
              <a:gd name="T30" fmla="*/ 0 w 38"/>
              <a:gd name="T31" fmla="*/ 39 h 39"/>
              <a:gd name="T32" fmla="*/ 4 w 38"/>
              <a:gd name="T33" fmla="*/ 39 h 39"/>
              <a:gd name="T34" fmla="*/ 11 w 38"/>
              <a:gd name="T35" fmla="*/ 36 h 39"/>
              <a:gd name="T36" fmla="*/ 17 w 38"/>
              <a:gd name="T37" fmla="*/ 36 h 39"/>
              <a:gd name="T38" fmla="*/ 22 w 38"/>
              <a:gd name="T39" fmla="*/ 28 h 39"/>
              <a:gd name="T40" fmla="*/ 31 w 38"/>
              <a:gd name="T41" fmla="*/ 29 h 39"/>
              <a:gd name="T42" fmla="*/ 33 w 38"/>
              <a:gd name="T43" fmla="*/ 24 h 39"/>
              <a:gd name="T44" fmla="*/ 38 w 38"/>
              <a:gd name="T45" fmla="*/ 16 h 39"/>
              <a:gd name="T46" fmla="*/ 38 w 38"/>
              <a:gd name="T47" fmla="*/ 11 h 39"/>
              <a:gd name="T48" fmla="*/ 35 w 38"/>
              <a:gd name="T4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9">
                <a:moveTo>
                  <a:pt x="35" y="8"/>
                </a:moveTo>
                <a:cubicBezTo>
                  <a:pt x="34" y="3"/>
                  <a:pt x="34" y="3"/>
                  <a:pt x="34" y="3"/>
                </a:cubicBezTo>
                <a:cubicBezTo>
                  <a:pt x="31" y="0"/>
                  <a:pt x="31" y="0"/>
                  <a:pt x="31" y="0"/>
                </a:cubicBezTo>
                <a:cubicBezTo>
                  <a:pt x="30" y="1"/>
                  <a:pt x="29" y="2"/>
                  <a:pt x="29" y="3"/>
                </a:cubicBezTo>
                <a:cubicBezTo>
                  <a:pt x="29" y="4"/>
                  <a:pt x="26" y="4"/>
                  <a:pt x="25" y="3"/>
                </a:cubicBezTo>
                <a:cubicBezTo>
                  <a:pt x="23" y="2"/>
                  <a:pt x="20" y="4"/>
                  <a:pt x="20" y="5"/>
                </a:cubicBezTo>
                <a:cubicBezTo>
                  <a:pt x="19" y="6"/>
                  <a:pt x="17" y="3"/>
                  <a:pt x="15" y="3"/>
                </a:cubicBezTo>
                <a:cubicBezTo>
                  <a:pt x="14" y="3"/>
                  <a:pt x="10" y="5"/>
                  <a:pt x="10" y="5"/>
                </a:cubicBezTo>
                <a:cubicBezTo>
                  <a:pt x="10" y="5"/>
                  <a:pt x="10" y="9"/>
                  <a:pt x="10" y="11"/>
                </a:cubicBezTo>
                <a:cubicBezTo>
                  <a:pt x="10" y="12"/>
                  <a:pt x="12" y="13"/>
                  <a:pt x="12" y="14"/>
                </a:cubicBezTo>
                <a:cubicBezTo>
                  <a:pt x="12" y="15"/>
                  <a:pt x="10" y="17"/>
                  <a:pt x="10" y="17"/>
                </a:cubicBezTo>
                <a:cubicBezTo>
                  <a:pt x="10" y="18"/>
                  <a:pt x="8" y="19"/>
                  <a:pt x="7" y="19"/>
                </a:cubicBezTo>
                <a:cubicBezTo>
                  <a:pt x="5" y="20"/>
                  <a:pt x="6" y="22"/>
                  <a:pt x="4" y="23"/>
                </a:cubicBezTo>
                <a:cubicBezTo>
                  <a:pt x="3" y="24"/>
                  <a:pt x="3" y="26"/>
                  <a:pt x="3" y="28"/>
                </a:cubicBezTo>
                <a:cubicBezTo>
                  <a:pt x="2" y="30"/>
                  <a:pt x="1" y="32"/>
                  <a:pt x="1" y="34"/>
                </a:cubicBezTo>
                <a:cubicBezTo>
                  <a:pt x="1" y="36"/>
                  <a:pt x="1" y="38"/>
                  <a:pt x="0" y="39"/>
                </a:cubicBezTo>
                <a:cubicBezTo>
                  <a:pt x="2" y="39"/>
                  <a:pt x="3" y="39"/>
                  <a:pt x="4" y="39"/>
                </a:cubicBezTo>
                <a:cubicBezTo>
                  <a:pt x="5" y="38"/>
                  <a:pt x="11" y="36"/>
                  <a:pt x="11" y="36"/>
                </a:cubicBezTo>
                <a:cubicBezTo>
                  <a:pt x="17" y="36"/>
                  <a:pt x="17" y="36"/>
                  <a:pt x="17" y="36"/>
                </a:cubicBezTo>
                <a:cubicBezTo>
                  <a:pt x="18" y="32"/>
                  <a:pt x="20" y="29"/>
                  <a:pt x="22" y="28"/>
                </a:cubicBezTo>
                <a:cubicBezTo>
                  <a:pt x="24" y="28"/>
                  <a:pt x="28" y="28"/>
                  <a:pt x="31" y="29"/>
                </a:cubicBezTo>
                <a:cubicBezTo>
                  <a:pt x="32" y="27"/>
                  <a:pt x="32" y="25"/>
                  <a:pt x="33" y="24"/>
                </a:cubicBezTo>
                <a:cubicBezTo>
                  <a:pt x="35" y="23"/>
                  <a:pt x="37" y="19"/>
                  <a:pt x="38" y="16"/>
                </a:cubicBezTo>
                <a:cubicBezTo>
                  <a:pt x="38" y="14"/>
                  <a:pt x="38" y="11"/>
                  <a:pt x="38" y="11"/>
                </a:cubicBezTo>
                <a:lnTo>
                  <a:pt x="35" y="8"/>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44"/>
          <p:cNvSpPr/>
          <p:nvPr/>
        </p:nvSpPr>
        <p:spPr bwMode="auto">
          <a:xfrm>
            <a:off x="5312842" y="2178498"/>
            <a:ext cx="346075" cy="203200"/>
          </a:xfrm>
          <a:custGeom>
            <a:avLst/>
            <a:gdLst>
              <a:gd name="T0" fmla="*/ 118 w 122"/>
              <a:gd name="T1" fmla="*/ 40 h 71"/>
              <a:gd name="T2" fmla="*/ 109 w 122"/>
              <a:gd name="T3" fmla="*/ 36 h 71"/>
              <a:gd name="T4" fmla="*/ 103 w 122"/>
              <a:gd name="T5" fmla="*/ 36 h 71"/>
              <a:gd name="T6" fmla="*/ 97 w 122"/>
              <a:gd name="T7" fmla="*/ 34 h 71"/>
              <a:gd name="T8" fmla="*/ 90 w 122"/>
              <a:gd name="T9" fmla="*/ 39 h 71"/>
              <a:gd name="T10" fmla="*/ 87 w 122"/>
              <a:gd name="T11" fmla="*/ 40 h 71"/>
              <a:gd name="T12" fmla="*/ 81 w 122"/>
              <a:gd name="T13" fmla="*/ 37 h 71"/>
              <a:gd name="T14" fmla="*/ 75 w 122"/>
              <a:gd name="T15" fmla="*/ 35 h 71"/>
              <a:gd name="T16" fmla="*/ 71 w 122"/>
              <a:gd name="T17" fmla="*/ 28 h 71"/>
              <a:gd name="T18" fmla="*/ 69 w 122"/>
              <a:gd name="T19" fmla="*/ 22 h 71"/>
              <a:gd name="T20" fmla="*/ 64 w 122"/>
              <a:gd name="T21" fmla="*/ 18 h 71"/>
              <a:gd name="T22" fmla="*/ 50 w 122"/>
              <a:gd name="T23" fmla="*/ 17 h 71"/>
              <a:gd name="T24" fmla="*/ 41 w 122"/>
              <a:gd name="T25" fmla="*/ 18 h 71"/>
              <a:gd name="T26" fmla="*/ 33 w 122"/>
              <a:gd name="T27" fmla="*/ 9 h 71"/>
              <a:gd name="T28" fmla="*/ 31 w 122"/>
              <a:gd name="T29" fmla="*/ 12 h 71"/>
              <a:gd name="T30" fmla="*/ 23 w 122"/>
              <a:gd name="T31" fmla="*/ 10 h 71"/>
              <a:gd name="T32" fmla="*/ 22 w 122"/>
              <a:gd name="T33" fmla="*/ 1 h 71"/>
              <a:gd name="T34" fmla="*/ 19 w 122"/>
              <a:gd name="T35" fmla="*/ 11 h 71"/>
              <a:gd name="T36" fmla="*/ 18 w 122"/>
              <a:gd name="T37" fmla="*/ 0 h 71"/>
              <a:gd name="T38" fmla="*/ 1 w 122"/>
              <a:gd name="T39" fmla="*/ 5 h 71"/>
              <a:gd name="T40" fmla="*/ 0 w 122"/>
              <a:gd name="T41" fmla="*/ 35 h 71"/>
              <a:gd name="T42" fmla="*/ 0 w 122"/>
              <a:gd name="T43" fmla="*/ 35 h 71"/>
              <a:gd name="T44" fmla="*/ 5 w 122"/>
              <a:gd name="T45" fmla="*/ 36 h 71"/>
              <a:gd name="T46" fmla="*/ 7 w 122"/>
              <a:gd name="T47" fmla="*/ 33 h 71"/>
              <a:gd name="T48" fmla="*/ 12 w 122"/>
              <a:gd name="T49" fmla="*/ 29 h 71"/>
              <a:gd name="T50" fmla="*/ 14 w 122"/>
              <a:gd name="T51" fmla="*/ 27 h 71"/>
              <a:gd name="T52" fmla="*/ 17 w 122"/>
              <a:gd name="T53" fmla="*/ 25 h 71"/>
              <a:gd name="T54" fmla="*/ 22 w 122"/>
              <a:gd name="T55" fmla="*/ 26 h 71"/>
              <a:gd name="T56" fmla="*/ 27 w 122"/>
              <a:gd name="T57" fmla="*/ 28 h 71"/>
              <a:gd name="T58" fmla="*/ 30 w 122"/>
              <a:gd name="T59" fmla="*/ 36 h 71"/>
              <a:gd name="T60" fmla="*/ 40 w 122"/>
              <a:gd name="T61" fmla="*/ 37 h 71"/>
              <a:gd name="T62" fmla="*/ 43 w 122"/>
              <a:gd name="T63" fmla="*/ 41 h 71"/>
              <a:gd name="T64" fmla="*/ 46 w 122"/>
              <a:gd name="T65" fmla="*/ 47 h 71"/>
              <a:gd name="T66" fmla="*/ 53 w 122"/>
              <a:gd name="T67" fmla="*/ 52 h 71"/>
              <a:gd name="T68" fmla="*/ 61 w 122"/>
              <a:gd name="T69" fmla="*/ 57 h 71"/>
              <a:gd name="T70" fmla="*/ 68 w 122"/>
              <a:gd name="T71" fmla="*/ 61 h 71"/>
              <a:gd name="T72" fmla="*/ 74 w 122"/>
              <a:gd name="T73" fmla="*/ 64 h 71"/>
              <a:gd name="T74" fmla="*/ 74 w 122"/>
              <a:gd name="T75" fmla="*/ 68 h 71"/>
              <a:gd name="T76" fmla="*/ 75 w 122"/>
              <a:gd name="T77" fmla="*/ 68 h 71"/>
              <a:gd name="T78" fmla="*/ 81 w 122"/>
              <a:gd name="T79" fmla="*/ 70 h 71"/>
              <a:gd name="T80" fmla="*/ 84 w 122"/>
              <a:gd name="T81" fmla="*/ 71 h 71"/>
              <a:gd name="T82" fmla="*/ 86 w 122"/>
              <a:gd name="T83" fmla="*/ 64 h 71"/>
              <a:gd name="T84" fmla="*/ 86 w 122"/>
              <a:gd name="T85" fmla="*/ 58 h 71"/>
              <a:gd name="T86" fmla="*/ 81 w 122"/>
              <a:gd name="T87" fmla="*/ 53 h 71"/>
              <a:gd name="T88" fmla="*/ 88 w 122"/>
              <a:gd name="T89" fmla="*/ 50 h 71"/>
              <a:gd name="T90" fmla="*/ 90 w 122"/>
              <a:gd name="T91" fmla="*/ 46 h 71"/>
              <a:gd name="T92" fmla="*/ 93 w 122"/>
              <a:gd name="T93" fmla="*/ 43 h 71"/>
              <a:gd name="T94" fmla="*/ 99 w 122"/>
              <a:gd name="T95" fmla="*/ 41 h 71"/>
              <a:gd name="T96" fmla="*/ 103 w 122"/>
              <a:gd name="T97" fmla="*/ 40 h 71"/>
              <a:gd name="T98" fmla="*/ 101 w 122"/>
              <a:gd name="T99" fmla="*/ 46 h 71"/>
              <a:gd name="T100" fmla="*/ 109 w 122"/>
              <a:gd name="T101" fmla="*/ 45 h 71"/>
              <a:gd name="T102" fmla="*/ 115 w 122"/>
              <a:gd name="T103" fmla="*/ 43 h 71"/>
              <a:gd name="T104" fmla="*/ 118 w 122"/>
              <a:gd name="T105" fmla="*/ 4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 h="71">
                <a:moveTo>
                  <a:pt x="118" y="40"/>
                </a:moveTo>
                <a:cubicBezTo>
                  <a:pt x="115" y="37"/>
                  <a:pt x="109" y="34"/>
                  <a:pt x="109" y="36"/>
                </a:cubicBezTo>
                <a:cubicBezTo>
                  <a:pt x="108" y="37"/>
                  <a:pt x="105" y="37"/>
                  <a:pt x="103" y="36"/>
                </a:cubicBezTo>
                <a:cubicBezTo>
                  <a:pt x="102" y="34"/>
                  <a:pt x="101" y="32"/>
                  <a:pt x="97" y="34"/>
                </a:cubicBezTo>
                <a:cubicBezTo>
                  <a:pt x="93" y="36"/>
                  <a:pt x="90" y="38"/>
                  <a:pt x="90" y="39"/>
                </a:cubicBezTo>
                <a:cubicBezTo>
                  <a:pt x="90" y="41"/>
                  <a:pt x="87" y="43"/>
                  <a:pt x="87" y="40"/>
                </a:cubicBezTo>
                <a:cubicBezTo>
                  <a:pt x="86" y="38"/>
                  <a:pt x="83" y="37"/>
                  <a:pt x="81" y="37"/>
                </a:cubicBezTo>
                <a:cubicBezTo>
                  <a:pt x="79" y="36"/>
                  <a:pt x="75" y="37"/>
                  <a:pt x="75" y="35"/>
                </a:cubicBezTo>
                <a:cubicBezTo>
                  <a:pt x="75" y="33"/>
                  <a:pt x="71" y="31"/>
                  <a:pt x="71" y="28"/>
                </a:cubicBezTo>
                <a:cubicBezTo>
                  <a:pt x="71" y="26"/>
                  <a:pt x="72" y="22"/>
                  <a:pt x="69" y="22"/>
                </a:cubicBezTo>
                <a:cubicBezTo>
                  <a:pt x="67" y="21"/>
                  <a:pt x="66" y="18"/>
                  <a:pt x="64" y="18"/>
                </a:cubicBezTo>
                <a:cubicBezTo>
                  <a:pt x="62" y="18"/>
                  <a:pt x="51" y="18"/>
                  <a:pt x="50" y="17"/>
                </a:cubicBezTo>
                <a:cubicBezTo>
                  <a:pt x="49" y="17"/>
                  <a:pt x="42" y="19"/>
                  <a:pt x="41" y="18"/>
                </a:cubicBezTo>
                <a:cubicBezTo>
                  <a:pt x="41" y="16"/>
                  <a:pt x="36" y="11"/>
                  <a:pt x="33" y="9"/>
                </a:cubicBezTo>
                <a:cubicBezTo>
                  <a:pt x="33" y="10"/>
                  <a:pt x="32" y="11"/>
                  <a:pt x="31" y="12"/>
                </a:cubicBezTo>
                <a:cubicBezTo>
                  <a:pt x="26" y="15"/>
                  <a:pt x="21" y="15"/>
                  <a:pt x="23" y="10"/>
                </a:cubicBezTo>
                <a:cubicBezTo>
                  <a:pt x="24" y="6"/>
                  <a:pt x="25" y="1"/>
                  <a:pt x="22" y="1"/>
                </a:cubicBezTo>
                <a:cubicBezTo>
                  <a:pt x="19" y="1"/>
                  <a:pt x="21" y="10"/>
                  <a:pt x="19" y="11"/>
                </a:cubicBezTo>
                <a:cubicBezTo>
                  <a:pt x="17" y="11"/>
                  <a:pt x="17" y="4"/>
                  <a:pt x="18" y="0"/>
                </a:cubicBezTo>
                <a:cubicBezTo>
                  <a:pt x="1" y="5"/>
                  <a:pt x="1" y="5"/>
                  <a:pt x="1" y="5"/>
                </a:cubicBezTo>
                <a:cubicBezTo>
                  <a:pt x="0" y="35"/>
                  <a:pt x="0" y="35"/>
                  <a:pt x="0" y="35"/>
                </a:cubicBezTo>
                <a:cubicBezTo>
                  <a:pt x="0" y="35"/>
                  <a:pt x="0" y="35"/>
                  <a:pt x="0" y="35"/>
                </a:cubicBezTo>
                <a:cubicBezTo>
                  <a:pt x="1" y="36"/>
                  <a:pt x="3" y="36"/>
                  <a:pt x="5" y="36"/>
                </a:cubicBezTo>
                <a:cubicBezTo>
                  <a:pt x="7" y="36"/>
                  <a:pt x="7" y="34"/>
                  <a:pt x="7" y="33"/>
                </a:cubicBezTo>
                <a:cubicBezTo>
                  <a:pt x="7" y="32"/>
                  <a:pt x="10" y="29"/>
                  <a:pt x="12" y="29"/>
                </a:cubicBezTo>
                <a:cubicBezTo>
                  <a:pt x="14" y="30"/>
                  <a:pt x="14" y="27"/>
                  <a:pt x="14" y="27"/>
                </a:cubicBezTo>
                <a:cubicBezTo>
                  <a:pt x="15" y="27"/>
                  <a:pt x="17" y="26"/>
                  <a:pt x="17" y="25"/>
                </a:cubicBezTo>
                <a:cubicBezTo>
                  <a:pt x="18" y="24"/>
                  <a:pt x="21" y="25"/>
                  <a:pt x="22" y="26"/>
                </a:cubicBezTo>
                <a:cubicBezTo>
                  <a:pt x="23" y="27"/>
                  <a:pt x="26" y="28"/>
                  <a:pt x="27" y="28"/>
                </a:cubicBezTo>
                <a:cubicBezTo>
                  <a:pt x="29" y="29"/>
                  <a:pt x="30" y="34"/>
                  <a:pt x="30" y="36"/>
                </a:cubicBezTo>
                <a:cubicBezTo>
                  <a:pt x="30" y="37"/>
                  <a:pt x="39" y="37"/>
                  <a:pt x="40" y="37"/>
                </a:cubicBezTo>
                <a:cubicBezTo>
                  <a:pt x="41" y="37"/>
                  <a:pt x="41" y="40"/>
                  <a:pt x="43" y="41"/>
                </a:cubicBezTo>
                <a:cubicBezTo>
                  <a:pt x="44" y="43"/>
                  <a:pt x="45" y="46"/>
                  <a:pt x="46" y="47"/>
                </a:cubicBezTo>
                <a:cubicBezTo>
                  <a:pt x="46" y="48"/>
                  <a:pt x="52" y="50"/>
                  <a:pt x="53" y="52"/>
                </a:cubicBezTo>
                <a:cubicBezTo>
                  <a:pt x="54" y="54"/>
                  <a:pt x="58" y="56"/>
                  <a:pt x="61" y="57"/>
                </a:cubicBezTo>
                <a:cubicBezTo>
                  <a:pt x="64" y="58"/>
                  <a:pt x="66" y="62"/>
                  <a:pt x="68" y="61"/>
                </a:cubicBezTo>
                <a:cubicBezTo>
                  <a:pt x="69" y="61"/>
                  <a:pt x="74" y="64"/>
                  <a:pt x="74" y="64"/>
                </a:cubicBezTo>
                <a:cubicBezTo>
                  <a:pt x="74" y="68"/>
                  <a:pt x="74" y="68"/>
                  <a:pt x="74" y="68"/>
                </a:cubicBezTo>
                <a:cubicBezTo>
                  <a:pt x="75" y="68"/>
                  <a:pt x="75" y="68"/>
                  <a:pt x="75" y="68"/>
                </a:cubicBezTo>
                <a:cubicBezTo>
                  <a:pt x="78" y="67"/>
                  <a:pt x="79" y="70"/>
                  <a:pt x="81" y="70"/>
                </a:cubicBezTo>
                <a:cubicBezTo>
                  <a:pt x="82" y="70"/>
                  <a:pt x="83" y="71"/>
                  <a:pt x="84" y="71"/>
                </a:cubicBezTo>
                <a:cubicBezTo>
                  <a:pt x="83" y="67"/>
                  <a:pt x="85" y="65"/>
                  <a:pt x="86" y="64"/>
                </a:cubicBezTo>
                <a:cubicBezTo>
                  <a:pt x="88" y="63"/>
                  <a:pt x="85" y="60"/>
                  <a:pt x="86" y="58"/>
                </a:cubicBezTo>
                <a:cubicBezTo>
                  <a:pt x="86" y="56"/>
                  <a:pt x="81" y="54"/>
                  <a:pt x="81" y="53"/>
                </a:cubicBezTo>
                <a:cubicBezTo>
                  <a:pt x="82" y="51"/>
                  <a:pt x="86" y="51"/>
                  <a:pt x="88" y="50"/>
                </a:cubicBezTo>
                <a:cubicBezTo>
                  <a:pt x="90" y="49"/>
                  <a:pt x="88" y="46"/>
                  <a:pt x="90" y="46"/>
                </a:cubicBezTo>
                <a:cubicBezTo>
                  <a:pt x="92" y="46"/>
                  <a:pt x="93" y="44"/>
                  <a:pt x="93" y="43"/>
                </a:cubicBezTo>
                <a:cubicBezTo>
                  <a:pt x="94" y="41"/>
                  <a:pt x="97" y="43"/>
                  <a:pt x="99" y="41"/>
                </a:cubicBezTo>
                <a:cubicBezTo>
                  <a:pt x="100" y="40"/>
                  <a:pt x="103" y="39"/>
                  <a:pt x="103" y="40"/>
                </a:cubicBezTo>
                <a:cubicBezTo>
                  <a:pt x="104" y="41"/>
                  <a:pt x="102" y="45"/>
                  <a:pt x="101" y="46"/>
                </a:cubicBezTo>
                <a:cubicBezTo>
                  <a:pt x="104" y="46"/>
                  <a:pt x="108" y="45"/>
                  <a:pt x="109" y="45"/>
                </a:cubicBezTo>
                <a:cubicBezTo>
                  <a:pt x="110" y="43"/>
                  <a:pt x="114" y="46"/>
                  <a:pt x="115" y="43"/>
                </a:cubicBezTo>
                <a:cubicBezTo>
                  <a:pt x="117" y="41"/>
                  <a:pt x="122" y="43"/>
                  <a:pt x="118" y="4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45"/>
          <p:cNvSpPr>
            <a:spLocks noEditPoints="1"/>
          </p:cNvSpPr>
          <p:nvPr/>
        </p:nvSpPr>
        <p:spPr bwMode="auto">
          <a:xfrm>
            <a:off x="4315892" y="1043435"/>
            <a:ext cx="506413" cy="801688"/>
          </a:xfrm>
          <a:custGeom>
            <a:avLst/>
            <a:gdLst>
              <a:gd name="T0" fmla="*/ 169 w 178"/>
              <a:gd name="T1" fmla="*/ 148 h 282"/>
              <a:gd name="T2" fmla="*/ 169 w 178"/>
              <a:gd name="T3" fmla="*/ 139 h 282"/>
              <a:gd name="T4" fmla="*/ 160 w 178"/>
              <a:gd name="T5" fmla="*/ 138 h 282"/>
              <a:gd name="T6" fmla="*/ 148 w 178"/>
              <a:gd name="T7" fmla="*/ 138 h 282"/>
              <a:gd name="T8" fmla="*/ 143 w 178"/>
              <a:gd name="T9" fmla="*/ 137 h 282"/>
              <a:gd name="T10" fmla="*/ 132 w 178"/>
              <a:gd name="T11" fmla="*/ 139 h 282"/>
              <a:gd name="T12" fmla="*/ 124 w 178"/>
              <a:gd name="T13" fmla="*/ 149 h 282"/>
              <a:gd name="T14" fmla="*/ 124 w 178"/>
              <a:gd name="T15" fmla="*/ 138 h 282"/>
              <a:gd name="T16" fmla="*/ 112 w 178"/>
              <a:gd name="T17" fmla="*/ 146 h 282"/>
              <a:gd name="T18" fmla="*/ 106 w 178"/>
              <a:gd name="T19" fmla="*/ 148 h 282"/>
              <a:gd name="T20" fmla="*/ 101 w 178"/>
              <a:gd name="T21" fmla="*/ 147 h 282"/>
              <a:gd name="T22" fmla="*/ 92 w 178"/>
              <a:gd name="T23" fmla="*/ 154 h 282"/>
              <a:gd name="T24" fmla="*/ 85 w 178"/>
              <a:gd name="T25" fmla="*/ 159 h 282"/>
              <a:gd name="T26" fmla="*/ 79 w 178"/>
              <a:gd name="T27" fmla="*/ 162 h 282"/>
              <a:gd name="T28" fmla="*/ 68 w 178"/>
              <a:gd name="T29" fmla="*/ 165 h 282"/>
              <a:gd name="T30" fmla="*/ 64 w 178"/>
              <a:gd name="T31" fmla="*/ 171 h 282"/>
              <a:gd name="T32" fmla="*/ 79 w 178"/>
              <a:gd name="T33" fmla="*/ 171 h 282"/>
              <a:gd name="T34" fmla="*/ 68 w 178"/>
              <a:gd name="T35" fmla="*/ 179 h 282"/>
              <a:gd name="T36" fmla="*/ 53 w 178"/>
              <a:gd name="T37" fmla="*/ 195 h 282"/>
              <a:gd name="T38" fmla="*/ 43 w 178"/>
              <a:gd name="T39" fmla="*/ 208 h 282"/>
              <a:gd name="T40" fmla="*/ 34 w 178"/>
              <a:gd name="T41" fmla="*/ 220 h 282"/>
              <a:gd name="T42" fmla="*/ 23 w 178"/>
              <a:gd name="T43" fmla="*/ 229 h 282"/>
              <a:gd name="T44" fmla="*/ 10 w 178"/>
              <a:gd name="T45" fmla="*/ 237 h 282"/>
              <a:gd name="T46" fmla="*/ 4 w 178"/>
              <a:gd name="T47" fmla="*/ 247 h 282"/>
              <a:gd name="T48" fmla="*/ 2 w 178"/>
              <a:gd name="T49" fmla="*/ 260 h 282"/>
              <a:gd name="T50" fmla="*/ 8 w 178"/>
              <a:gd name="T51" fmla="*/ 264 h 282"/>
              <a:gd name="T52" fmla="*/ 6 w 178"/>
              <a:gd name="T53" fmla="*/ 269 h 282"/>
              <a:gd name="T54" fmla="*/ 12 w 178"/>
              <a:gd name="T55" fmla="*/ 280 h 282"/>
              <a:gd name="T56" fmla="*/ 40 w 178"/>
              <a:gd name="T57" fmla="*/ 266 h 282"/>
              <a:gd name="T58" fmla="*/ 48 w 178"/>
              <a:gd name="T59" fmla="*/ 269 h 282"/>
              <a:gd name="T60" fmla="*/ 53 w 178"/>
              <a:gd name="T61" fmla="*/ 252 h 282"/>
              <a:gd name="T62" fmla="*/ 51 w 178"/>
              <a:gd name="T63" fmla="*/ 230 h 282"/>
              <a:gd name="T64" fmla="*/ 63 w 178"/>
              <a:gd name="T65" fmla="*/ 214 h 282"/>
              <a:gd name="T66" fmla="*/ 72 w 178"/>
              <a:gd name="T67" fmla="*/ 194 h 282"/>
              <a:gd name="T68" fmla="*/ 80 w 178"/>
              <a:gd name="T69" fmla="*/ 177 h 282"/>
              <a:gd name="T70" fmla="*/ 100 w 178"/>
              <a:gd name="T71" fmla="*/ 167 h 282"/>
              <a:gd name="T72" fmla="*/ 113 w 178"/>
              <a:gd name="T73" fmla="*/ 158 h 282"/>
              <a:gd name="T74" fmla="*/ 138 w 178"/>
              <a:gd name="T75" fmla="*/ 165 h 282"/>
              <a:gd name="T76" fmla="*/ 153 w 178"/>
              <a:gd name="T77" fmla="*/ 149 h 282"/>
              <a:gd name="T78" fmla="*/ 169 w 178"/>
              <a:gd name="T79" fmla="*/ 156 h 282"/>
              <a:gd name="T80" fmla="*/ 50 w 178"/>
              <a:gd name="T81" fmla="*/ 21 h 282"/>
              <a:gd name="T82" fmla="*/ 66 w 178"/>
              <a:gd name="T83" fmla="*/ 30 h 282"/>
              <a:gd name="T84" fmla="*/ 79 w 178"/>
              <a:gd name="T85" fmla="*/ 33 h 282"/>
              <a:gd name="T86" fmla="*/ 80 w 178"/>
              <a:gd name="T87" fmla="*/ 42 h 282"/>
              <a:gd name="T88" fmla="*/ 68 w 178"/>
              <a:gd name="T89" fmla="*/ 53 h 282"/>
              <a:gd name="T90" fmla="*/ 82 w 178"/>
              <a:gd name="T91" fmla="*/ 59 h 282"/>
              <a:gd name="T92" fmla="*/ 98 w 178"/>
              <a:gd name="T93" fmla="*/ 32 h 282"/>
              <a:gd name="T94" fmla="*/ 111 w 178"/>
              <a:gd name="T95" fmla="*/ 39 h 282"/>
              <a:gd name="T96" fmla="*/ 129 w 178"/>
              <a:gd name="T97" fmla="*/ 46 h 282"/>
              <a:gd name="T98" fmla="*/ 123 w 178"/>
              <a:gd name="T99" fmla="*/ 37 h 282"/>
              <a:gd name="T100" fmla="*/ 108 w 178"/>
              <a:gd name="T101" fmla="*/ 24 h 282"/>
              <a:gd name="T102" fmla="*/ 92 w 178"/>
              <a:gd name="T103" fmla="*/ 16 h 282"/>
              <a:gd name="T104" fmla="*/ 77 w 178"/>
              <a:gd name="T105" fmla="*/ 8 h 282"/>
              <a:gd name="T106" fmla="*/ 72 w 178"/>
              <a:gd name="T107" fmla="*/ 16 h 282"/>
              <a:gd name="T108" fmla="*/ 57 w 178"/>
              <a:gd name="T109" fmla="*/ 15 h 282"/>
              <a:gd name="T110" fmla="*/ 48 w 178"/>
              <a:gd name="T111" fmla="*/ 12 h 282"/>
              <a:gd name="T112" fmla="*/ 44 w 178"/>
              <a:gd name="T113" fmla="*/ 33 h 282"/>
              <a:gd name="T114" fmla="*/ 44 w 178"/>
              <a:gd name="T115" fmla="*/ 33 h 282"/>
              <a:gd name="T116" fmla="*/ 102 w 178"/>
              <a:gd name="T117" fmla="*/ 17 h 282"/>
              <a:gd name="T118" fmla="*/ 143 w 178"/>
              <a:gd name="T119" fmla="*/ 16 h 282"/>
              <a:gd name="T120" fmla="*/ 125 w 178"/>
              <a:gd name="T121" fmla="*/ 6 h 282"/>
              <a:gd name="T122" fmla="*/ 109 w 178"/>
              <a:gd name="T123" fmla="*/ 5 h 282"/>
              <a:gd name="T124" fmla="*/ 97 w 178"/>
              <a:gd name="T125" fmla="*/ 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282">
                <a:moveTo>
                  <a:pt x="173" y="151"/>
                </a:moveTo>
                <a:cubicBezTo>
                  <a:pt x="173" y="153"/>
                  <a:pt x="170" y="152"/>
                  <a:pt x="170" y="151"/>
                </a:cubicBezTo>
                <a:cubicBezTo>
                  <a:pt x="170" y="149"/>
                  <a:pt x="166" y="148"/>
                  <a:pt x="165" y="147"/>
                </a:cubicBezTo>
                <a:cubicBezTo>
                  <a:pt x="165" y="147"/>
                  <a:pt x="167" y="147"/>
                  <a:pt x="169" y="148"/>
                </a:cubicBezTo>
                <a:cubicBezTo>
                  <a:pt x="171" y="149"/>
                  <a:pt x="172" y="148"/>
                  <a:pt x="173" y="146"/>
                </a:cubicBezTo>
                <a:cubicBezTo>
                  <a:pt x="175" y="145"/>
                  <a:pt x="178" y="146"/>
                  <a:pt x="178" y="145"/>
                </a:cubicBezTo>
                <a:cubicBezTo>
                  <a:pt x="178" y="143"/>
                  <a:pt x="175" y="142"/>
                  <a:pt x="175" y="141"/>
                </a:cubicBezTo>
                <a:cubicBezTo>
                  <a:pt x="174" y="140"/>
                  <a:pt x="172" y="139"/>
                  <a:pt x="169" y="139"/>
                </a:cubicBezTo>
                <a:cubicBezTo>
                  <a:pt x="167" y="140"/>
                  <a:pt x="167" y="139"/>
                  <a:pt x="166" y="138"/>
                </a:cubicBezTo>
                <a:cubicBezTo>
                  <a:pt x="164" y="136"/>
                  <a:pt x="160" y="138"/>
                  <a:pt x="160" y="141"/>
                </a:cubicBezTo>
                <a:cubicBezTo>
                  <a:pt x="160" y="144"/>
                  <a:pt x="158" y="143"/>
                  <a:pt x="159" y="142"/>
                </a:cubicBezTo>
                <a:cubicBezTo>
                  <a:pt x="160" y="140"/>
                  <a:pt x="157" y="139"/>
                  <a:pt x="160" y="138"/>
                </a:cubicBezTo>
                <a:cubicBezTo>
                  <a:pt x="162" y="138"/>
                  <a:pt x="160" y="134"/>
                  <a:pt x="157" y="134"/>
                </a:cubicBezTo>
                <a:cubicBezTo>
                  <a:pt x="153" y="134"/>
                  <a:pt x="151" y="137"/>
                  <a:pt x="152" y="138"/>
                </a:cubicBezTo>
                <a:cubicBezTo>
                  <a:pt x="153" y="139"/>
                  <a:pt x="150" y="143"/>
                  <a:pt x="148" y="143"/>
                </a:cubicBezTo>
                <a:cubicBezTo>
                  <a:pt x="147" y="143"/>
                  <a:pt x="149" y="140"/>
                  <a:pt x="148" y="138"/>
                </a:cubicBezTo>
                <a:cubicBezTo>
                  <a:pt x="148" y="136"/>
                  <a:pt x="147" y="137"/>
                  <a:pt x="144" y="140"/>
                </a:cubicBezTo>
                <a:cubicBezTo>
                  <a:pt x="141" y="143"/>
                  <a:pt x="139" y="146"/>
                  <a:pt x="137" y="146"/>
                </a:cubicBezTo>
                <a:cubicBezTo>
                  <a:pt x="136" y="147"/>
                  <a:pt x="136" y="144"/>
                  <a:pt x="139" y="142"/>
                </a:cubicBezTo>
                <a:cubicBezTo>
                  <a:pt x="141" y="141"/>
                  <a:pt x="141" y="137"/>
                  <a:pt x="143" y="137"/>
                </a:cubicBezTo>
                <a:cubicBezTo>
                  <a:pt x="145" y="137"/>
                  <a:pt x="145" y="135"/>
                  <a:pt x="142" y="134"/>
                </a:cubicBezTo>
                <a:cubicBezTo>
                  <a:pt x="140" y="134"/>
                  <a:pt x="139" y="136"/>
                  <a:pt x="139" y="137"/>
                </a:cubicBezTo>
                <a:cubicBezTo>
                  <a:pt x="138" y="138"/>
                  <a:pt x="134" y="136"/>
                  <a:pt x="134" y="137"/>
                </a:cubicBezTo>
                <a:cubicBezTo>
                  <a:pt x="134" y="137"/>
                  <a:pt x="131" y="138"/>
                  <a:pt x="132" y="139"/>
                </a:cubicBezTo>
                <a:cubicBezTo>
                  <a:pt x="133" y="141"/>
                  <a:pt x="132" y="142"/>
                  <a:pt x="131" y="140"/>
                </a:cubicBezTo>
                <a:cubicBezTo>
                  <a:pt x="130" y="138"/>
                  <a:pt x="127" y="140"/>
                  <a:pt x="126" y="142"/>
                </a:cubicBezTo>
                <a:cubicBezTo>
                  <a:pt x="125" y="144"/>
                  <a:pt x="123" y="144"/>
                  <a:pt x="125" y="145"/>
                </a:cubicBezTo>
                <a:cubicBezTo>
                  <a:pt x="126" y="145"/>
                  <a:pt x="126" y="148"/>
                  <a:pt x="124" y="149"/>
                </a:cubicBezTo>
                <a:cubicBezTo>
                  <a:pt x="122" y="149"/>
                  <a:pt x="123" y="144"/>
                  <a:pt x="121" y="144"/>
                </a:cubicBezTo>
                <a:cubicBezTo>
                  <a:pt x="120" y="145"/>
                  <a:pt x="121" y="141"/>
                  <a:pt x="123" y="141"/>
                </a:cubicBezTo>
                <a:cubicBezTo>
                  <a:pt x="125" y="141"/>
                  <a:pt x="127" y="139"/>
                  <a:pt x="126" y="138"/>
                </a:cubicBezTo>
                <a:cubicBezTo>
                  <a:pt x="126" y="137"/>
                  <a:pt x="124" y="137"/>
                  <a:pt x="124" y="138"/>
                </a:cubicBezTo>
                <a:cubicBezTo>
                  <a:pt x="124" y="140"/>
                  <a:pt x="121" y="140"/>
                  <a:pt x="118" y="140"/>
                </a:cubicBezTo>
                <a:cubicBezTo>
                  <a:pt x="116" y="139"/>
                  <a:pt x="116" y="143"/>
                  <a:pt x="119" y="144"/>
                </a:cubicBezTo>
                <a:cubicBezTo>
                  <a:pt x="122" y="146"/>
                  <a:pt x="118" y="147"/>
                  <a:pt x="117" y="146"/>
                </a:cubicBezTo>
                <a:cubicBezTo>
                  <a:pt x="115" y="144"/>
                  <a:pt x="113" y="145"/>
                  <a:pt x="112" y="146"/>
                </a:cubicBezTo>
                <a:cubicBezTo>
                  <a:pt x="110" y="146"/>
                  <a:pt x="115" y="148"/>
                  <a:pt x="115" y="149"/>
                </a:cubicBezTo>
                <a:cubicBezTo>
                  <a:pt x="116" y="150"/>
                  <a:pt x="113" y="148"/>
                  <a:pt x="112" y="149"/>
                </a:cubicBezTo>
                <a:cubicBezTo>
                  <a:pt x="112" y="149"/>
                  <a:pt x="109" y="148"/>
                  <a:pt x="109" y="146"/>
                </a:cubicBezTo>
                <a:cubicBezTo>
                  <a:pt x="108" y="145"/>
                  <a:pt x="104" y="147"/>
                  <a:pt x="106" y="148"/>
                </a:cubicBezTo>
                <a:cubicBezTo>
                  <a:pt x="109" y="148"/>
                  <a:pt x="108" y="150"/>
                  <a:pt x="108" y="152"/>
                </a:cubicBezTo>
                <a:cubicBezTo>
                  <a:pt x="108" y="155"/>
                  <a:pt x="105" y="153"/>
                  <a:pt x="106" y="151"/>
                </a:cubicBezTo>
                <a:cubicBezTo>
                  <a:pt x="106" y="149"/>
                  <a:pt x="104" y="149"/>
                  <a:pt x="102" y="151"/>
                </a:cubicBezTo>
                <a:cubicBezTo>
                  <a:pt x="100" y="152"/>
                  <a:pt x="102" y="148"/>
                  <a:pt x="101" y="147"/>
                </a:cubicBezTo>
                <a:cubicBezTo>
                  <a:pt x="100" y="145"/>
                  <a:pt x="99" y="147"/>
                  <a:pt x="96" y="147"/>
                </a:cubicBezTo>
                <a:cubicBezTo>
                  <a:pt x="94" y="147"/>
                  <a:pt x="93" y="147"/>
                  <a:pt x="94" y="149"/>
                </a:cubicBezTo>
                <a:cubicBezTo>
                  <a:pt x="96" y="150"/>
                  <a:pt x="96" y="152"/>
                  <a:pt x="94" y="152"/>
                </a:cubicBezTo>
                <a:cubicBezTo>
                  <a:pt x="92" y="152"/>
                  <a:pt x="91" y="152"/>
                  <a:pt x="92" y="154"/>
                </a:cubicBezTo>
                <a:cubicBezTo>
                  <a:pt x="92" y="155"/>
                  <a:pt x="89" y="155"/>
                  <a:pt x="89" y="154"/>
                </a:cubicBezTo>
                <a:cubicBezTo>
                  <a:pt x="89" y="153"/>
                  <a:pt x="86" y="153"/>
                  <a:pt x="85" y="155"/>
                </a:cubicBezTo>
                <a:cubicBezTo>
                  <a:pt x="83" y="156"/>
                  <a:pt x="81" y="157"/>
                  <a:pt x="81" y="159"/>
                </a:cubicBezTo>
                <a:cubicBezTo>
                  <a:pt x="81" y="161"/>
                  <a:pt x="83" y="158"/>
                  <a:pt x="85" y="159"/>
                </a:cubicBezTo>
                <a:cubicBezTo>
                  <a:pt x="87" y="160"/>
                  <a:pt x="85" y="161"/>
                  <a:pt x="86" y="161"/>
                </a:cubicBezTo>
                <a:cubicBezTo>
                  <a:pt x="87" y="162"/>
                  <a:pt x="87" y="165"/>
                  <a:pt x="86" y="163"/>
                </a:cubicBezTo>
                <a:cubicBezTo>
                  <a:pt x="84" y="162"/>
                  <a:pt x="82" y="162"/>
                  <a:pt x="82" y="164"/>
                </a:cubicBezTo>
                <a:cubicBezTo>
                  <a:pt x="82" y="166"/>
                  <a:pt x="80" y="163"/>
                  <a:pt x="79" y="162"/>
                </a:cubicBezTo>
                <a:cubicBezTo>
                  <a:pt x="78" y="160"/>
                  <a:pt x="77" y="165"/>
                  <a:pt x="75" y="164"/>
                </a:cubicBezTo>
                <a:cubicBezTo>
                  <a:pt x="74" y="163"/>
                  <a:pt x="78" y="159"/>
                  <a:pt x="77" y="158"/>
                </a:cubicBezTo>
                <a:cubicBezTo>
                  <a:pt x="76" y="156"/>
                  <a:pt x="75" y="159"/>
                  <a:pt x="73" y="161"/>
                </a:cubicBezTo>
                <a:cubicBezTo>
                  <a:pt x="70" y="164"/>
                  <a:pt x="67" y="163"/>
                  <a:pt x="68" y="165"/>
                </a:cubicBezTo>
                <a:cubicBezTo>
                  <a:pt x="70" y="166"/>
                  <a:pt x="66" y="166"/>
                  <a:pt x="65" y="168"/>
                </a:cubicBezTo>
                <a:cubicBezTo>
                  <a:pt x="65" y="170"/>
                  <a:pt x="60" y="171"/>
                  <a:pt x="57" y="173"/>
                </a:cubicBezTo>
                <a:cubicBezTo>
                  <a:pt x="54" y="175"/>
                  <a:pt x="58" y="175"/>
                  <a:pt x="59" y="173"/>
                </a:cubicBezTo>
                <a:cubicBezTo>
                  <a:pt x="61" y="171"/>
                  <a:pt x="62" y="172"/>
                  <a:pt x="64" y="171"/>
                </a:cubicBezTo>
                <a:cubicBezTo>
                  <a:pt x="67" y="169"/>
                  <a:pt x="70" y="167"/>
                  <a:pt x="71" y="168"/>
                </a:cubicBezTo>
                <a:cubicBezTo>
                  <a:pt x="72" y="169"/>
                  <a:pt x="74" y="169"/>
                  <a:pt x="75" y="168"/>
                </a:cubicBezTo>
                <a:cubicBezTo>
                  <a:pt x="77" y="166"/>
                  <a:pt x="78" y="166"/>
                  <a:pt x="80" y="167"/>
                </a:cubicBezTo>
                <a:cubicBezTo>
                  <a:pt x="81" y="168"/>
                  <a:pt x="77" y="169"/>
                  <a:pt x="79" y="171"/>
                </a:cubicBezTo>
                <a:cubicBezTo>
                  <a:pt x="81" y="173"/>
                  <a:pt x="77" y="173"/>
                  <a:pt x="77" y="172"/>
                </a:cubicBezTo>
                <a:cubicBezTo>
                  <a:pt x="77" y="171"/>
                  <a:pt x="75" y="169"/>
                  <a:pt x="74" y="171"/>
                </a:cubicBezTo>
                <a:cubicBezTo>
                  <a:pt x="74" y="172"/>
                  <a:pt x="72" y="173"/>
                  <a:pt x="71" y="174"/>
                </a:cubicBezTo>
                <a:cubicBezTo>
                  <a:pt x="70" y="174"/>
                  <a:pt x="68" y="176"/>
                  <a:pt x="68" y="179"/>
                </a:cubicBezTo>
                <a:cubicBezTo>
                  <a:pt x="68" y="181"/>
                  <a:pt x="66" y="179"/>
                  <a:pt x="66" y="181"/>
                </a:cubicBezTo>
                <a:cubicBezTo>
                  <a:pt x="65" y="183"/>
                  <a:pt x="62" y="187"/>
                  <a:pt x="59" y="189"/>
                </a:cubicBezTo>
                <a:cubicBezTo>
                  <a:pt x="57" y="192"/>
                  <a:pt x="59" y="193"/>
                  <a:pt x="58" y="194"/>
                </a:cubicBezTo>
                <a:cubicBezTo>
                  <a:pt x="57" y="196"/>
                  <a:pt x="54" y="195"/>
                  <a:pt x="53" y="195"/>
                </a:cubicBezTo>
                <a:cubicBezTo>
                  <a:pt x="52" y="196"/>
                  <a:pt x="53" y="200"/>
                  <a:pt x="52" y="202"/>
                </a:cubicBezTo>
                <a:cubicBezTo>
                  <a:pt x="50" y="203"/>
                  <a:pt x="52" y="205"/>
                  <a:pt x="52" y="206"/>
                </a:cubicBezTo>
                <a:cubicBezTo>
                  <a:pt x="52" y="208"/>
                  <a:pt x="48" y="205"/>
                  <a:pt x="48" y="207"/>
                </a:cubicBezTo>
                <a:cubicBezTo>
                  <a:pt x="47" y="208"/>
                  <a:pt x="44" y="208"/>
                  <a:pt x="43" y="208"/>
                </a:cubicBezTo>
                <a:cubicBezTo>
                  <a:pt x="42" y="209"/>
                  <a:pt x="45" y="211"/>
                  <a:pt x="47" y="213"/>
                </a:cubicBezTo>
                <a:cubicBezTo>
                  <a:pt x="49" y="214"/>
                  <a:pt x="45" y="215"/>
                  <a:pt x="45" y="214"/>
                </a:cubicBezTo>
                <a:cubicBezTo>
                  <a:pt x="44" y="212"/>
                  <a:pt x="42" y="215"/>
                  <a:pt x="38" y="216"/>
                </a:cubicBezTo>
                <a:cubicBezTo>
                  <a:pt x="35" y="218"/>
                  <a:pt x="37" y="220"/>
                  <a:pt x="34" y="220"/>
                </a:cubicBezTo>
                <a:cubicBezTo>
                  <a:pt x="32" y="221"/>
                  <a:pt x="32" y="224"/>
                  <a:pt x="31" y="226"/>
                </a:cubicBezTo>
                <a:cubicBezTo>
                  <a:pt x="29" y="227"/>
                  <a:pt x="30" y="223"/>
                  <a:pt x="27" y="223"/>
                </a:cubicBezTo>
                <a:cubicBezTo>
                  <a:pt x="25" y="223"/>
                  <a:pt x="25" y="224"/>
                  <a:pt x="26" y="227"/>
                </a:cubicBezTo>
                <a:cubicBezTo>
                  <a:pt x="28" y="229"/>
                  <a:pt x="24" y="227"/>
                  <a:pt x="23" y="229"/>
                </a:cubicBezTo>
                <a:cubicBezTo>
                  <a:pt x="21" y="231"/>
                  <a:pt x="17" y="230"/>
                  <a:pt x="16" y="231"/>
                </a:cubicBezTo>
                <a:cubicBezTo>
                  <a:pt x="15" y="233"/>
                  <a:pt x="19" y="233"/>
                  <a:pt x="20" y="234"/>
                </a:cubicBezTo>
                <a:cubicBezTo>
                  <a:pt x="20" y="235"/>
                  <a:pt x="16" y="235"/>
                  <a:pt x="14" y="234"/>
                </a:cubicBezTo>
                <a:cubicBezTo>
                  <a:pt x="11" y="234"/>
                  <a:pt x="12" y="237"/>
                  <a:pt x="10" y="237"/>
                </a:cubicBezTo>
                <a:cubicBezTo>
                  <a:pt x="8" y="236"/>
                  <a:pt x="5" y="238"/>
                  <a:pt x="7" y="240"/>
                </a:cubicBezTo>
                <a:cubicBezTo>
                  <a:pt x="8" y="241"/>
                  <a:pt x="6" y="241"/>
                  <a:pt x="4" y="241"/>
                </a:cubicBezTo>
                <a:cubicBezTo>
                  <a:pt x="3" y="240"/>
                  <a:pt x="2" y="242"/>
                  <a:pt x="1" y="244"/>
                </a:cubicBezTo>
                <a:cubicBezTo>
                  <a:pt x="1" y="245"/>
                  <a:pt x="4" y="246"/>
                  <a:pt x="4" y="247"/>
                </a:cubicBezTo>
                <a:cubicBezTo>
                  <a:pt x="4" y="248"/>
                  <a:pt x="1" y="249"/>
                  <a:pt x="3" y="250"/>
                </a:cubicBezTo>
                <a:cubicBezTo>
                  <a:pt x="5" y="250"/>
                  <a:pt x="3" y="252"/>
                  <a:pt x="2" y="252"/>
                </a:cubicBezTo>
                <a:cubicBezTo>
                  <a:pt x="1" y="253"/>
                  <a:pt x="1" y="254"/>
                  <a:pt x="2" y="255"/>
                </a:cubicBezTo>
                <a:cubicBezTo>
                  <a:pt x="3" y="257"/>
                  <a:pt x="0" y="257"/>
                  <a:pt x="2" y="260"/>
                </a:cubicBezTo>
                <a:cubicBezTo>
                  <a:pt x="3" y="262"/>
                  <a:pt x="5" y="259"/>
                  <a:pt x="5" y="261"/>
                </a:cubicBezTo>
                <a:cubicBezTo>
                  <a:pt x="6" y="262"/>
                  <a:pt x="8" y="261"/>
                  <a:pt x="10" y="259"/>
                </a:cubicBezTo>
                <a:cubicBezTo>
                  <a:pt x="12" y="257"/>
                  <a:pt x="13" y="261"/>
                  <a:pt x="11" y="261"/>
                </a:cubicBezTo>
                <a:cubicBezTo>
                  <a:pt x="10" y="261"/>
                  <a:pt x="7" y="262"/>
                  <a:pt x="8" y="264"/>
                </a:cubicBezTo>
                <a:cubicBezTo>
                  <a:pt x="8" y="266"/>
                  <a:pt x="5" y="265"/>
                  <a:pt x="5" y="263"/>
                </a:cubicBezTo>
                <a:cubicBezTo>
                  <a:pt x="5" y="261"/>
                  <a:pt x="1" y="264"/>
                  <a:pt x="3" y="265"/>
                </a:cubicBezTo>
                <a:cubicBezTo>
                  <a:pt x="4" y="267"/>
                  <a:pt x="2" y="268"/>
                  <a:pt x="2" y="269"/>
                </a:cubicBezTo>
                <a:cubicBezTo>
                  <a:pt x="2" y="271"/>
                  <a:pt x="5" y="270"/>
                  <a:pt x="6" y="269"/>
                </a:cubicBezTo>
                <a:cubicBezTo>
                  <a:pt x="7" y="267"/>
                  <a:pt x="9" y="267"/>
                  <a:pt x="10" y="269"/>
                </a:cubicBezTo>
                <a:cubicBezTo>
                  <a:pt x="11" y="271"/>
                  <a:pt x="8" y="270"/>
                  <a:pt x="8" y="272"/>
                </a:cubicBezTo>
                <a:cubicBezTo>
                  <a:pt x="8" y="274"/>
                  <a:pt x="7" y="272"/>
                  <a:pt x="5" y="274"/>
                </a:cubicBezTo>
                <a:cubicBezTo>
                  <a:pt x="4" y="276"/>
                  <a:pt x="10" y="279"/>
                  <a:pt x="12" y="280"/>
                </a:cubicBezTo>
                <a:cubicBezTo>
                  <a:pt x="14" y="280"/>
                  <a:pt x="16" y="282"/>
                  <a:pt x="20" y="282"/>
                </a:cubicBezTo>
                <a:cubicBezTo>
                  <a:pt x="25" y="281"/>
                  <a:pt x="32" y="274"/>
                  <a:pt x="33" y="272"/>
                </a:cubicBezTo>
                <a:cubicBezTo>
                  <a:pt x="34" y="271"/>
                  <a:pt x="37" y="273"/>
                  <a:pt x="38" y="271"/>
                </a:cubicBezTo>
                <a:cubicBezTo>
                  <a:pt x="40" y="270"/>
                  <a:pt x="39" y="267"/>
                  <a:pt x="40" y="266"/>
                </a:cubicBezTo>
                <a:cubicBezTo>
                  <a:pt x="41" y="266"/>
                  <a:pt x="42" y="270"/>
                  <a:pt x="43" y="270"/>
                </a:cubicBezTo>
                <a:cubicBezTo>
                  <a:pt x="43" y="271"/>
                  <a:pt x="44" y="271"/>
                  <a:pt x="44" y="273"/>
                </a:cubicBezTo>
                <a:cubicBezTo>
                  <a:pt x="45" y="273"/>
                  <a:pt x="46" y="273"/>
                  <a:pt x="46" y="274"/>
                </a:cubicBezTo>
                <a:cubicBezTo>
                  <a:pt x="48" y="275"/>
                  <a:pt x="48" y="270"/>
                  <a:pt x="48" y="269"/>
                </a:cubicBezTo>
                <a:cubicBezTo>
                  <a:pt x="48" y="268"/>
                  <a:pt x="49" y="265"/>
                  <a:pt x="49" y="263"/>
                </a:cubicBezTo>
                <a:cubicBezTo>
                  <a:pt x="49" y="262"/>
                  <a:pt x="53" y="263"/>
                  <a:pt x="54" y="262"/>
                </a:cubicBezTo>
                <a:cubicBezTo>
                  <a:pt x="54" y="260"/>
                  <a:pt x="55" y="256"/>
                  <a:pt x="53" y="255"/>
                </a:cubicBezTo>
                <a:cubicBezTo>
                  <a:pt x="52" y="255"/>
                  <a:pt x="52" y="252"/>
                  <a:pt x="53" y="252"/>
                </a:cubicBezTo>
                <a:cubicBezTo>
                  <a:pt x="54" y="252"/>
                  <a:pt x="56" y="251"/>
                  <a:pt x="56" y="248"/>
                </a:cubicBezTo>
                <a:cubicBezTo>
                  <a:pt x="55" y="246"/>
                  <a:pt x="51" y="246"/>
                  <a:pt x="51" y="243"/>
                </a:cubicBezTo>
                <a:cubicBezTo>
                  <a:pt x="51" y="241"/>
                  <a:pt x="53" y="240"/>
                  <a:pt x="51" y="237"/>
                </a:cubicBezTo>
                <a:cubicBezTo>
                  <a:pt x="50" y="234"/>
                  <a:pt x="52" y="232"/>
                  <a:pt x="51" y="230"/>
                </a:cubicBezTo>
                <a:cubicBezTo>
                  <a:pt x="51" y="228"/>
                  <a:pt x="50" y="226"/>
                  <a:pt x="52" y="223"/>
                </a:cubicBezTo>
                <a:cubicBezTo>
                  <a:pt x="54" y="220"/>
                  <a:pt x="57" y="218"/>
                  <a:pt x="59" y="219"/>
                </a:cubicBezTo>
                <a:cubicBezTo>
                  <a:pt x="60" y="219"/>
                  <a:pt x="62" y="220"/>
                  <a:pt x="63" y="218"/>
                </a:cubicBezTo>
                <a:cubicBezTo>
                  <a:pt x="64" y="216"/>
                  <a:pt x="64" y="215"/>
                  <a:pt x="63" y="214"/>
                </a:cubicBezTo>
                <a:cubicBezTo>
                  <a:pt x="62" y="214"/>
                  <a:pt x="60" y="213"/>
                  <a:pt x="62" y="211"/>
                </a:cubicBezTo>
                <a:cubicBezTo>
                  <a:pt x="64" y="208"/>
                  <a:pt x="66" y="205"/>
                  <a:pt x="66" y="202"/>
                </a:cubicBezTo>
                <a:cubicBezTo>
                  <a:pt x="67" y="199"/>
                  <a:pt x="66" y="197"/>
                  <a:pt x="67" y="196"/>
                </a:cubicBezTo>
                <a:cubicBezTo>
                  <a:pt x="68" y="195"/>
                  <a:pt x="70" y="196"/>
                  <a:pt x="72" y="194"/>
                </a:cubicBezTo>
                <a:cubicBezTo>
                  <a:pt x="74" y="193"/>
                  <a:pt x="72" y="191"/>
                  <a:pt x="73" y="190"/>
                </a:cubicBezTo>
                <a:cubicBezTo>
                  <a:pt x="74" y="190"/>
                  <a:pt x="75" y="186"/>
                  <a:pt x="77" y="185"/>
                </a:cubicBezTo>
                <a:cubicBezTo>
                  <a:pt x="78" y="184"/>
                  <a:pt x="79" y="183"/>
                  <a:pt x="78" y="182"/>
                </a:cubicBezTo>
                <a:cubicBezTo>
                  <a:pt x="77" y="180"/>
                  <a:pt x="80" y="179"/>
                  <a:pt x="80" y="177"/>
                </a:cubicBezTo>
                <a:cubicBezTo>
                  <a:pt x="80" y="174"/>
                  <a:pt x="84" y="173"/>
                  <a:pt x="86" y="173"/>
                </a:cubicBezTo>
                <a:cubicBezTo>
                  <a:pt x="88" y="173"/>
                  <a:pt x="91" y="173"/>
                  <a:pt x="91" y="171"/>
                </a:cubicBezTo>
                <a:cubicBezTo>
                  <a:pt x="91" y="169"/>
                  <a:pt x="90" y="165"/>
                  <a:pt x="92" y="166"/>
                </a:cubicBezTo>
                <a:cubicBezTo>
                  <a:pt x="95" y="167"/>
                  <a:pt x="98" y="166"/>
                  <a:pt x="100" y="167"/>
                </a:cubicBezTo>
                <a:cubicBezTo>
                  <a:pt x="102" y="169"/>
                  <a:pt x="104" y="169"/>
                  <a:pt x="104" y="166"/>
                </a:cubicBezTo>
                <a:cubicBezTo>
                  <a:pt x="104" y="163"/>
                  <a:pt x="105" y="159"/>
                  <a:pt x="108" y="161"/>
                </a:cubicBezTo>
                <a:cubicBezTo>
                  <a:pt x="108" y="161"/>
                  <a:pt x="109" y="161"/>
                  <a:pt x="109" y="161"/>
                </a:cubicBezTo>
                <a:cubicBezTo>
                  <a:pt x="110" y="159"/>
                  <a:pt x="112" y="158"/>
                  <a:pt x="113" y="158"/>
                </a:cubicBezTo>
                <a:cubicBezTo>
                  <a:pt x="116" y="158"/>
                  <a:pt x="118" y="163"/>
                  <a:pt x="121" y="163"/>
                </a:cubicBezTo>
                <a:cubicBezTo>
                  <a:pt x="124" y="164"/>
                  <a:pt x="127" y="165"/>
                  <a:pt x="128" y="164"/>
                </a:cubicBezTo>
                <a:cubicBezTo>
                  <a:pt x="129" y="162"/>
                  <a:pt x="132" y="165"/>
                  <a:pt x="134" y="164"/>
                </a:cubicBezTo>
                <a:cubicBezTo>
                  <a:pt x="136" y="163"/>
                  <a:pt x="136" y="168"/>
                  <a:pt x="138" y="165"/>
                </a:cubicBezTo>
                <a:cubicBezTo>
                  <a:pt x="140" y="162"/>
                  <a:pt x="137" y="161"/>
                  <a:pt x="141" y="161"/>
                </a:cubicBezTo>
                <a:cubicBezTo>
                  <a:pt x="144" y="161"/>
                  <a:pt x="142" y="157"/>
                  <a:pt x="142" y="155"/>
                </a:cubicBezTo>
                <a:cubicBezTo>
                  <a:pt x="142" y="153"/>
                  <a:pt x="146" y="153"/>
                  <a:pt x="146" y="151"/>
                </a:cubicBezTo>
                <a:cubicBezTo>
                  <a:pt x="146" y="149"/>
                  <a:pt x="152" y="150"/>
                  <a:pt x="153" y="149"/>
                </a:cubicBezTo>
                <a:cubicBezTo>
                  <a:pt x="154" y="148"/>
                  <a:pt x="157" y="147"/>
                  <a:pt x="159" y="149"/>
                </a:cubicBezTo>
                <a:cubicBezTo>
                  <a:pt x="160" y="151"/>
                  <a:pt x="165" y="152"/>
                  <a:pt x="166" y="154"/>
                </a:cubicBezTo>
                <a:cubicBezTo>
                  <a:pt x="166" y="155"/>
                  <a:pt x="166" y="156"/>
                  <a:pt x="166" y="158"/>
                </a:cubicBezTo>
                <a:cubicBezTo>
                  <a:pt x="167" y="157"/>
                  <a:pt x="168" y="156"/>
                  <a:pt x="169" y="156"/>
                </a:cubicBezTo>
                <a:cubicBezTo>
                  <a:pt x="171" y="156"/>
                  <a:pt x="173" y="153"/>
                  <a:pt x="175" y="153"/>
                </a:cubicBezTo>
                <a:cubicBezTo>
                  <a:pt x="176" y="154"/>
                  <a:pt x="178" y="154"/>
                  <a:pt x="178" y="151"/>
                </a:cubicBezTo>
                <a:cubicBezTo>
                  <a:pt x="176" y="150"/>
                  <a:pt x="173" y="150"/>
                  <a:pt x="173" y="151"/>
                </a:cubicBezTo>
                <a:close/>
                <a:moveTo>
                  <a:pt x="50" y="21"/>
                </a:moveTo>
                <a:cubicBezTo>
                  <a:pt x="53" y="21"/>
                  <a:pt x="47" y="25"/>
                  <a:pt x="46" y="27"/>
                </a:cubicBezTo>
                <a:cubicBezTo>
                  <a:pt x="45" y="30"/>
                  <a:pt x="50" y="33"/>
                  <a:pt x="53" y="35"/>
                </a:cubicBezTo>
                <a:cubicBezTo>
                  <a:pt x="55" y="37"/>
                  <a:pt x="61" y="37"/>
                  <a:pt x="63" y="36"/>
                </a:cubicBezTo>
                <a:cubicBezTo>
                  <a:pt x="65" y="34"/>
                  <a:pt x="64" y="30"/>
                  <a:pt x="66" y="30"/>
                </a:cubicBezTo>
                <a:cubicBezTo>
                  <a:pt x="69" y="31"/>
                  <a:pt x="68" y="28"/>
                  <a:pt x="70" y="27"/>
                </a:cubicBezTo>
                <a:cubicBezTo>
                  <a:pt x="72" y="27"/>
                  <a:pt x="72" y="29"/>
                  <a:pt x="70" y="31"/>
                </a:cubicBezTo>
                <a:cubicBezTo>
                  <a:pt x="69" y="34"/>
                  <a:pt x="74" y="33"/>
                  <a:pt x="76" y="31"/>
                </a:cubicBezTo>
                <a:cubicBezTo>
                  <a:pt x="79" y="28"/>
                  <a:pt x="80" y="31"/>
                  <a:pt x="79" y="33"/>
                </a:cubicBezTo>
                <a:cubicBezTo>
                  <a:pt x="79" y="36"/>
                  <a:pt x="73" y="34"/>
                  <a:pt x="71" y="37"/>
                </a:cubicBezTo>
                <a:cubicBezTo>
                  <a:pt x="69" y="40"/>
                  <a:pt x="63" y="38"/>
                  <a:pt x="60" y="41"/>
                </a:cubicBezTo>
                <a:cubicBezTo>
                  <a:pt x="57" y="44"/>
                  <a:pt x="63" y="44"/>
                  <a:pt x="66" y="43"/>
                </a:cubicBezTo>
                <a:cubicBezTo>
                  <a:pt x="70" y="42"/>
                  <a:pt x="77" y="42"/>
                  <a:pt x="80" y="42"/>
                </a:cubicBezTo>
                <a:cubicBezTo>
                  <a:pt x="83" y="43"/>
                  <a:pt x="78" y="44"/>
                  <a:pt x="74" y="44"/>
                </a:cubicBezTo>
                <a:cubicBezTo>
                  <a:pt x="69" y="44"/>
                  <a:pt x="68" y="45"/>
                  <a:pt x="68" y="47"/>
                </a:cubicBezTo>
                <a:cubicBezTo>
                  <a:pt x="68" y="48"/>
                  <a:pt x="61" y="45"/>
                  <a:pt x="61" y="48"/>
                </a:cubicBezTo>
                <a:cubicBezTo>
                  <a:pt x="61" y="51"/>
                  <a:pt x="67" y="52"/>
                  <a:pt x="68" y="53"/>
                </a:cubicBezTo>
                <a:cubicBezTo>
                  <a:pt x="69" y="55"/>
                  <a:pt x="73" y="54"/>
                  <a:pt x="75" y="54"/>
                </a:cubicBezTo>
                <a:cubicBezTo>
                  <a:pt x="76" y="55"/>
                  <a:pt x="72" y="56"/>
                  <a:pt x="71" y="57"/>
                </a:cubicBezTo>
                <a:cubicBezTo>
                  <a:pt x="71" y="58"/>
                  <a:pt x="76" y="59"/>
                  <a:pt x="77" y="60"/>
                </a:cubicBezTo>
                <a:cubicBezTo>
                  <a:pt x="78" y="62"/>
                  <a:pt x="82" y="61"/>
                  <a:pt x="82" y="59"/>
                </a:cubicBezTo>
                <a:cubicBezTo>
                  <a:pt x="81" y="56"/>
                  <a:pt x="85" y="48"/>
                  <a:pt x="90" y="46"/>
                </a:cubicBezTo>
                <a:cubicBezTo>
                  <a:pt x="94" y="45"/>
                  <a:pt x="92" y="43"/>
                  <a:pt x="92" y="41"/>
                </a:cubicBezTo>
                <a:cubicBezTo>
                  <a:pt x="93" y="38"/>
                  <a:pt x="96" y="40"/>
                  <a:pt x="95" y="38"/>
                </a:cubicBezTo>
                <a:cubicBezTo>
                  <a:pt x="94" y="36"/>
                  <a:pt x="95" y="35"/>
                  <a:pt x="98" y="32"/>
                </a:cubicBezTo>
                <a:cubicBezTo>
                  <a:pt x="101" y="29"/>
                  <a:pt x="103" y="31"/>
                  <a:pt x="106" y="30"/>
                </a:cubicBezTo>
                <a:cubicBezTo>
                  <a:pt x="110" y="28"/>
                  <a:pt x="111" y="31"/>
                  <a:pt x="107" y="31"/>
                </a:cubicBezTo>
                <a:cubicBezTo>
                  <a:pt x="104" y="32"/>
                  <a:pt x="106" y="35"/>
                  <a:pt x="108" y="36"/>
                </a:cubicBezTo>
                <a:cubicBezTo>
                  <a:pt x="111" y="38"/>
                  <a:pt x="109" y="38"/>
                  <a:pt x="111" y="39"/>
                </a:cubicBezTo>
                <a:cubicBezTo>
                  <a:pt x="113" y="39"/>
                  <a:pt x="112" y="43"/>
                  <a:pt x="110" y="46"/>
                </a:cubicBezTo>
                <a:cubicBezTo>
                  <a:pt x="107" y="48"/>
                  <a:pt x="110" y="49"/>
                  <a:pt x="116" y="47"/>
                </a:cubicBezTo>
                <a:cubicBezTo>
                  <a:pt x="122" y="45"/>
                  <a:pt x="118" y="49"/>
                  <a:pt x="120" y="50"/>
                </a:cubicBezTo>
                <a:cubicBezTo>
                  <a:pt x="122" y="52"/>
                  <a:pt x="126" y="49"/>
                  <a:pt x="129" y="46"/>
                </a:cubicBezTo>
                <a:cubicBezTo>
                  <a:pt x="131" y="43"/>
                  <a:pt x="135" y="44"/>
                  <a:pt x="135" y="42"/>
                </a:cubicBezTo>
                <a:cubicBezTo>
                  <a:pt x="135" y="41"/>
                  <a:pt x="132" y="40"/>
                  <a:pt x="130" y="41"/>
                </a:cubicBezTo>
                <a:cubicBezTo>
                  <a:pt x="128" y="42"/>
                  <a:pt x="122" y="41"/>
                  <a:pt x="124" y="40"/>
                </a:cubicBezTo>
                <a:cubicBezTo>
                  <a:pt x="126" y="38"/>
                  <a:pt x="126" y="37"/>
                  <a:pt x="123" y="37"/>
                </a:cubicBezTo>
                <a:cubicBezTo>
                  <a:pt x="120" y="37"/>
                  <a:pt x="115" y="36"/>
                  <a:pt x="118" y="35"/>
                </a:cubicBezTo>
                <a:cubicBezTo>
                  <a:pt x="120" y="34"/>
                  <a:pt x="116" y="31"/>
                  <a:pt x="114" y="31"/>
                </a:cubicBezTo>
                <a:cubicBezTo>
                  <a:pt x="112" y="31"/>
                  <a:pt x="112" y="29"/>
                  <a:pt x="112" y="27"/>
                </a:cubicBezTo>
                <a:cubicBezTo>
                  <a:pt x="113" y="25"/>
                  <a:pt x="106" y="25"/>
                  <a:pt x="108" y="24"/>
                </a:cubicBezTo>
                <a:cubicBezTo>
                  <a:pt x="109" y="24"/>
                  <a:pt x="105" y="22"/>
                  <a:pt x="104" y="23"/>
                </a:cubicBezTo>
                <a:cubicBezTo>
                  <a:pt x="103" y="25"/>
                  <a:pt x="101" y="24"/>
                  <a:pt x="101" y="22"/>
                </a:cubicBezTo>
                <a:cubicBezTo>
                  <a:pt x="101" y="21"/>
                  <a:pt x="97" y="21"/>
                  <a:pt x="95" y="21"/>
                </a:cubicBezTo>
                <a:cubicBezTo>
                  <a:pt x="93" y="21"/>
                  <a:pt x="94" y="17"/>
                  <a:pt x="92" y="16"/>
                </a:cubicBezTo>
                <a:cubicBezTo>
                  <a:pt x="90" y="14"/>
                  <a:pt x="88" y="19"/>
                  <a:pt x="86" y="18"/>
                </a:cubicBezTo>
                <a:cubicBezTo>
                  <a:pt x="85" y="18"/>
                  <a:pt x="88" y="15"/>
                  <a:pt x="88" y="13"/>
                </a:cubicBezTo>
                <a:cubicBezTo>
                  <a:pt x="89" y="12"/>
                  <a:pt x="82" y="9"/>
                  <a:pt x="81" y="11"/>
                </a:cubicBezTo>
                <a:cubicBezTo>
                  <a:pt x="80" y="13"/>
                  <a:pt x="79" y="8"/>
                  <a:pt x="77" y="8"/>
                </a:cubicBezTo>
                <a:cubicBezTo>
                  <a:pt x="76" y="7"/>
                  <a:pt x="77" y="11"/>
                  <a:pt x="76" y="11"/>
                </a:cubicBezTo>
                <a:cubicBezTo>
                  <a:pt x="74" y="11"/>
                  <a:pt x="73" y="13"/>
                  <a:pt x="75" y="14"/>
                </a:cubicBezTo>
                <a:cubicBezTo>
                  <a:pt x="77" y="16"/>
                  <a:pt x="79" y="24"/>
                  <a:pt x="79" y="25"/>
                </a:cubicBezTo>
                <a:cubicBezTo>
                  <a:pt x="79" y="26"/>
                  <a:pt x="72" y="19"/>
                  <a:pt x="72" y="16"/>
                </a:cubicBezTo>
                <a:cubicBezTo>
                  <a:pt x="71" y="13"/>
                  <a:pt x="68" y="10"/>
                  <a:pt x="67" y="13"/>
                </a:cubicBezTo>
                <a:cubicBezTo>
                  <a:pt x="66" y="15"/>
                  <a:pt x="63" y="16"/>
                  <a:pt x="64" y="18"/>
                </a:cubicBezTo>
                <a:cubicBezTo>
                  <a:pt x="65" y="20"/>
                  <a:pt x="62" y="21"/>
                  <a:pt x="62" y="19"/>
                </a:cubicBezTo>
                <a:cubicBezTo>
                  <a:pt x="62" y="17"/>
                  <a:pt x="58" y="15"/>
                  <a:pt x="57" y="15"/>
                </a:cubicBezTo>
                <a:cubicBezTo>
                  <a:pt x="56" y="15"/>
                  <a:pt x="61" y="14"/>
                  <a:pt x="63" y="13"/>
                </a:cubicBezTo>
                <a:cubicBezTo>
                  <a:pt x="65" y="12"/>
                  <a:pt x="61" y="10"/>
                  <a:pt x="59" y="12"/>
                </a:cubicBezTo>
                <a:cubicBezTo>
                  <a:pt x="57" y="13"/>
                  <a:pt x="54" y="11"/>
                  <a:pt x="53" y="13"/>
                </a:cubicBezTo>
                <a:cubicBezTo>
                  <a:pt x="52" y="14"/>
                  <a:pt x="50" y="13"/>
                  <a:pt x="48" y="12"/>
                </a:cubicBezTo>
                <a:cubicBezTo>
                  <a:pt x="46" y="12"/>
                  <a:pt x="44" y="15"/>
                  <a:pt x="43" y="14"/>
                </a:cubicBezTo>
                <a:cubicBezTo>
                  <a:pt x="41" y="14"/>
                  <a:pt x="40" y="18"/>
                  <a:pt x="43" y="21"/>
                </a:cubicBezTo>
                <a:cubicBezTo>
                  <a:pt x="45" y="25"/>
                  <a:pt x="47" y="20"/>
                  <a:pt x="50" y="21"/>
                </a:cubicBezTo>
                <a:close/>
                <a:moveTo>
                  <a:pt x="44" y="33"/>
                </a:moveTo>
                <a:cubicBezTo>
                  <a:pt x="45" y="34"/>
                  <a:pt x="47" y="37"/>
                  <a:pt x="48" y="36"/>
                </a:cubicBezTo>
                <a:cubicBezTo>
                  <a:pt x="49" y="36"/>
                  <a:pt x="46" y="33"/>
                  <a:pt x="44" y="31"/>
                </a:cubicBezTo>
                <a:cubicBezTo>
                  <a:pt x="42" y="28"/>
                  <a:pt x="42" y="26"/>
                  <a:pt x="39" y="27"/>
                </a:cubicBezTo>
                <a:cubicBezTo>
                  <a:pt x="37" y="28"/>
                  <a:pt x="42" y="33"/>
                  <a:pt x="44" y="33"/>
                </a:cubicBezTo>
                <a:close/>
                <a:moveTo>
                  <a:pt x="92" y="8"/>
                </a:moveTo>
                <a:cubicBezTo>
                  <a:pt x="94" y="9"/>
                  <a:pt x="90" y="9"/>
                  <a:pt x="91" y="11"/>
                </a:cubicBezTo>
                <a:cubicBezTo>
                  <a:pt x="96" y="16"/>
                  <a:pt x="114" y="10"/>
                  <a:pt x="116" y="12"/>
                </a:cubicBezTo>
                <a:cubicBezTo>
                  <a:pt x="119" y="13"/>
                  <a:pt x="101" y="15"/>
                  <a:pt x="102" y="17"/>
                </a:cubicBezTo>
                <a:cubicBezTo>
                  <a:pt x="103" y="18"/>
                  <a:pt x="117" y="20"/>
                  <a:pt x="118" y="19"/>
                </a:cubicBezTo>
                <a:cubicBezTo>
                  <a:pt x="119" y="18"/>
                  <a:pt x="122" y="21"/>
                  <a:pt x="126" y="22"/>
                </a:cubicBezTo>
                <a:cubicBezTo>
                  <a:pt x="131" y="22"/>
                  <a:pt x="131" y="20"/>
                  <a:pt x="134" y="20"/>
                </a:cubicBezTo>
                <a:cubicBezTo>
                  <a:pt x="138" y="19"/>
                  <a:pt x="143" y="18"/>
                  <a:pt x="143" y="16"/>
                </a:cubicBezTo>
                <a:cubicBezTo>
                  <a:pt x="143" y="14"/>
                  <a:pt x="154" y="11"/>
                  <a:pt x="153" y="8"/>
                </a:cubicBezTo>
                <a:cubicBezTo>
                  <a:pt x="152" y="5"/>
                  <a:pt x="142" y="7"/>
                  <a:pt x="139" y="5"/>
                </a:cubicBezTo>
                <a:cubicBezTo>
                  <a:pt x="136" y="4"/>
                  <a:pt x="130" y="2"/>
                  <a:pt x="129" y="4"/>
                </a:cubicBezTo>
                <a:cubicBezTo>
                  <a:pt x="128" y="7"/>
                  <a:pt x="126" y="7"/>
                  <a:pt x="125" y="6"/>
                </a:cubicBezTo>
                <a:cubicBezTo>
                  <a:pt x="124" y="5"/>
                  <a:pt x="125" y="0"/>
                  <a:pt x="121" y="2"/>
                </a:cubicBezTo>
                <a:cubicBezTo>
                  <a:pt x="117" y="3"/>
                  <a:pt x="121" y="8"/>
                  <a:pt x="120" y="9"/>
                </a:cubicBezTo>
                <a:cubicBezTo>
                  <a:pt x="119" y="9"/>
                  <a:pt x="115" y="8"/>
                  <a:pt x="114" y="5"/>
                </a:cubicBezTo>
                <a:cubicBezTo>
                  <a:pt x="114" y="3"/>
                  <a:pt x="109" y="8"/>
                  <a:pt x="109" y="5"/>
                </a:cubicBezTo>
                <a:cubicBezTo>
                  <a:pt x="108" y="3"/>
                  <a:pt x="102" y="1"/>
                  <a:pt x="101" y="1"/>
                </a:cubicBezTo>
                <a:cubicBezTo>
                  <a:pt x="100" y="1"/>
                  <a:pt x="102" y="3"/>
                  <a:pt x="102" y="4"/>
                </a:cubicBezTo>
                <a:cubicBezTo>
                  <a:pt x="101" y="5"/>
                  <a:pt x="98" y="3"/>
                  <a:pt x="97" y="3"/>
                </a:cubicBezTo>
                <a:cubicBezTo>
                  <a:pt x="95" y="2"/>
                  <a:pt x="97" y="5"/>
                  <a:pt x="97" y="6"/>
                </a:cubicBezTo>
                <a:cubicBezTo>
                  <a:pt x="96" y="8"/>
                  <a:pt x="94" y="3"/>
                  <a:pt x="92" y="3"/>
                </a:cubicBezTo>
                <a:cubicBezTo>
                  <a:pt x="89" y="3"/>
                  <a:pt x="90" y="5"/>
                  <a:pt x="89" y="5"/>
                </a:cubicBezTo>
                <a:cubicBezTo>
                  <a:pt x="87" y="5"/>
                  <a:pt x="91" y="7"/>
                  <a:pt x="92" y="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46"/>
          <p:cNvSpPr/>
          <p:nvPr/>
        </p:nvSpPr>
        <p:spPr bwMode="auto">
          <a:xfrm>
            <a:off x="7900467" y="1686373"/>
            <a:ext cx="66675" cy="22225"/>
          </a:xfrm>
          <a:custGeom>
            <a:avLst/>
            <a:gdLst>
              <a:gd name="T0" fmla="*/ 10 w 23"/>
              <a:gd name="T1" fmla="*/ 1 h 8"/>
              <a:gd name="T2" fmla="*/ 2 w 23"/>
              <a:gd name="T3" fmla="*/ 3 h 8"/>
              <a:gd name="T4" fmla="*/ 15 w 23"/>
              <a:gd name="T5" fmla="*/ 6 h 8"/>
              <a:gd name="T6" fmla="*/ 23 w 23"/>
              <a:gd name="T7" fmla="*/ 5 h 8"/>
              <a:gd name="T8" fmla="*/ 10 w 23"/>
              <a:gd name="T9" fmla="*/ 1 h 8"/>
            </a:gdLst>
            <a:ahLst/>
            <a:cxnLst>
              <a:cxn ang="0">
                <a:pos x="T0" y="T1"/>
              </a:cxn>
              <a:cxn ang="0">
                <a:pos x="T2" y="T3"/>
              </a:cxn>
              <a:cxn ang="0">
                <a:pos x="T4" y="T5"/>
              </a:cxn>
              <a:cxn ang="0">
                <a:pos x="T6" y="T7"/>
              </a:cxn>
              <a:cxn ang="0">
                <a:pos x="T8" y="T9"/>
              </a:cxn>
            </a:cxnLst>
            <a:rect l="0" t="0" r="r" b="b"/>
            <a:pathLst>
              <a:path w="23" h="8">
                <a:moveTo>
                  <a:pt x="10" y="1"/>
                </a:moveTo>
                <a:cubicBezTo>
                  <a:pt x="9" y="2"/>
                  <a:pt x="0" y="1"/>
                  <a:pt x="2" y="3"/>
                </a:cubicBezTo>
                <a:cubicBezTo>
                  <a:pt x="4" y="5"/>
                  <a:pt x="11" y="4"/>
                  <a:pt x="15" y="6"/>
                </a:cubicBezTo>
                <a:cubicBezTo>
                  <a:pt x="18" y="8"/>
                  <a:pt x="23" y="6"/>
                  <a:pt x="23" y="5"/>
                </a:cubicBezTo>
                <a:cubicBezTo>
                  <a:pt x="23" y="3"/>
                  <a:pt x="12" y="0"/>
                  <a:pt x="10" y="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7"/>
          <p:cNvSpPr>
            <a:spLocks noEditPoints="1"/>
          </p:cNvSpPr>
          <p:nvPr/>
        </p:nvSpPr>
        <p:spPr bwMode="auto">
          <a:xfrm>
            <a:off x="6738417" y="2178498"/>
            <a:ext cx="336550" cy="339725"/>
          </a:xfrm>
          <a:custGeom>
            <a:avLst/>
            <a:gdLst>
              <a:gd name="T0" fmla="*/ 105 w 118"/>
              <a:gd name="T1" fmla="*/ 15 h 119"/>
              <a:gd name="T2" fmla="*/ 85 w 118"/>
              <a:gd name="T3" fmla="*/ 6 h 119"/>
              <a:gd name="T4" fmla="*/ 83 w 118"/>
              <a:gd name="T5" fmla="*/ 19 h 119"/>
              <a:gd name="T6" fmla="*/ 74 w 118"/>
              <a:gd name="T7" fmla="*/ 26 h 119"/>
              <a:gd name="T8" fmla="*/ 73 w 118"/>
              <a:gd name="T9" fmla="*/ 35 h 119"/>
              <a:gd name="T10" fmla="*/ 80 w 118"/>
              <a:gd name="T11" fmla="*/ 33 h 119"/>
              <a:gd name="T12" fmla="*/ 82 w 118"/>
              <a:gd name="T13" fmla="*/ 27 h 119"/>
              <a:gd name="T14" fmla="*/ 97 w 118"/>
              <a:gd name="T15" fmla="*/ 28 h 119"/>
              <a:gd name="T16" fmla="*/ 110 w 118"/>
              <a:gd name="T17" fmla="*/ 20 h 119"/>
              <a:gd name="T18" fmla="*/ 111 w 118"/>
              <a:gd name="T19" fmla="*/ 13 h 119"/>
              <a:gd name="T20" fmla="*/ 73 w 118"/>
              <a:gd name="T21" fmla="*/ 50 h 119"/>
              <a:gd name="T22" fmla="*/ 65 w 118"/>
              <a:gd name="T23" fmla="*/ 66 h 119"/>
              <a:gd name="T24" fmla="*/ 54 w 118"/>
              <a:gd name="T25" fmla="*/ 69 h 119"/>
              <a:gd name="T26" fmla="*/ 45 w 118"/>
              <a:gd name="T27" fmla="*/ 81 h 119"/>
              <a:gd name="T28" fmla="*/ 32 w 118"/>
              <a:gd name="T29" fmla="*/ 84 h 119"/>
              <a:gd name="T30" fmla="*/ 11 w 118"/>
              <a:gd name="T31" fmla="*/ 92 h 119"/>
              <a:gd name="T32" fmla="*/ 19 w 118"/>
              <a:gd name="T33" fmla="*/ 95 h 119"/>
              <a:gd name="T34" fmla="*/ 39 w 118"/>
              <a:gd name="T35" fmla="*/ 97 h 119"/>
              <a:gd name="T36" fmla="*/ 50 w 118"/>
              <a:gd name="T37" fmla="*/ 91 h 119"/>
              <a:gd name="T38" fmla="*/ 61 w 118"/>
              <a:gd name="T39" fmla="*/ 90 h 119"/>
              <a:gd name="T40" fmla="*/ 70 w 118"/>
              <a:gd name="T41" fmla="*/ 86 h 119"/>
              <a:gd name="T42" fmla="*/ 78 w 118"/>
              <a:gd name="T43" fmla="*/ 75 h 119"/>
              <a:gd name="T44" fmla="*/ 86 w 118"/>
              <a:gd name="T45" fmla="*/ 57 h 119"/>
              <a:gd name="T46" fmla="*/ 74 w 118"/>
              <a:gd name="T47" fmla="*/ 41 h 119"/>
              <a:gd name="T48" fmla="*/ 23 w 118"/>
              <a:gd name="T49" fmla="*/ 96 h 119"/>
              <a:gd name="T50" fmla="*/ 26 w 118"/>
              <a:gd name="T51" fmla="*/ 103 h 119"/>
              <a:gd name="T52" fmla="*/ 36 w 118"/>
              <a:gd name="T53" fmla="*/ 95 h 119"/>
              <a:gd name="T54" fmla="*/ 15 w 118"/>
              <a:gd name="T55" fmla="*/ 102 h 119"/>
              <a:gd name="T56" fmla="*/ 4 w 118"/>
              <a:gd name="T57" fmla="*/ 100 h 119"/>
              <a:gd name="T58" fmla="*/ 5 w 118"/>
              <a:gd name="T59" fmla="*/ 103 h 119"/>
              <a:gd name="T60" fmla="*/ 9 w 118"/>
              <a:gd name="T61" fmla="*/ 118 h 119"/>
              <a:gd name="T62" fmla="*/ 15 w 118"/>
              <a:gd name="T6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19">
                <a:moveTo>
                  <a:pt x="111" y="13"/>
                </a:moveTo>
                <a:cubicBezTo>
                  <a:pt x="110" y="12"/>
                  <a:pt x="108" y="14"/>
                  <a:pt x="105" y="15"/>
                </a:cubicBezTo>
                <a:cubicBezTo>
                  <a:pt x="101" y="16"/>
                  <a:pt x="92" y="8"/>
                  <a:pt x="89" y="4"/>
                </a:cubicBezTo>
                <a:cubicBezTo>
                  <a:pt x="87" y="0"/>
                  <a:pt x="83" y="3"/>
                  <a:pt x="85" y="6"/>
                </a:cubicBezTo>
                <a:cubicBezTo>
                  <a:pt x="87" y="9"/>
                  <a:pt x="85" y="10"/>
                  <a:pt x="85" y="13"/>
                </a:cubicBezTo>
                <a:cubicBezTo>
                  <a:pt x="85" y="17"/>
                  <a:pt x="82" y="17"/>
                  <a:pt x="83" y="19"/>
                </a:cubicBezTo>
                <a:cubicBezTo>
                  <a:pt x="83" y="22"/>
                  <a:pt x="79" y="21"/>
                  <a:pt x="77" y="22"/>
                </a:cubicBezTo>
                <a:cubicBezTo>
                  <a:pt x="74" y="22"/>
                  <a:pt x="77" y="25"/>
                  <a:pt x="74" y="26"/>
                </a:cubicBezTo>
                <a:cubicBezTo>
                  <a:pt x="71" y="27"/>
                  <a:pt x="72" y="29"/>
                  <a:pt x="73" y="30"/>
                </a:cubicBezTo>
                <a:cubicBezTo>
                  <a:pt x="74" y="31"/>
                  <a:pt x="73" y="33"/>
                  <a:pt x="73" y="35"/>
                </a:cubicBezTo>
                <a:cubicBezTo>
                  <a:pt x="73" y="37"/>
                  <a:pt x="75" y="36"/>
                  <a:pt x="76" y="34"/>
                </a:cubicBezTo>
                <a:cubicBezTo>
                  <a:pt x="78" y="32"/>
                  <a:pt x="80" y="35"/>
                  <a:pt x="80" y="33"/>
                </a:cubicBezTo>
                <a:cubicBezTo>
                  <a:pt x="81" y="31"/>
                  <a:pt x="76" y="30"/>
                  <a:pt x="76" y="28"/>
                </a:cubicBezTo>
                <a:cubicBezTo>
                  <a:pt x="76" y="26"/>
                  <a:pt x="79" y="29"/>
                  <a:pt x="82" y="27"/>
                </a:cubicBezTo>
                <a:cubicBezTo>
                  <a:pt x="84" y="26"/>
                  <a:pt x="89" y="27"/>
                  <a:pt x="92" y="30"/>
                </a:cubicBezTo>
                <a:cubicBezTo>
                  <a:pt x="95" y="32"/>
                  <a:pt x="96" y="31"/>
                  <a:pt x="97" y="28"/>
                </a:cubicBezTo>
                <a:cubicBezTo>
                  <a:pt x="97" y="25"/>
                  <a:pt x="102" y="23"/>
                  <a:pt x="107" y="23"/>
                </a:cubicBezTo>
                <a:cubicBezTo>
                  <a:pt x="111" y="23"/>
                  <a:pt x="112" y="21"/>
                  <a:pt x="110" y="20"/>
                </a:cubicBezTo>
                <a:cubicBezTo>
                  <a:pt x="109" y="19"/>
                  <a:pt x="118" y="13"/>
                  <a:pt x="118" y="12"/>
                </a:cubicBezTo>
                <a:cubicBezTo>
                  <a:pt x="118" y="10"/>
                  <a:pt x="113" y="15"/>
                  <a:pt x="111" y="13"/>
                </a:cubicBezTo>
                <a:close/>
                <a:moveTo>
                  <a:pt x="74" y="41"/>
                </a:moveTo>
                <a:cubicBezTo>
                  <a:pt x="72" y="42"/>
                  <a:pt x="71" y="49"/>
                  <a:pt x="73" y="50"/>
                </a:cubicBezTo>
                <a:cubicBezTo>
                  <a:pt x="75" y="52"/>
                  <a:pt x="69" y="56"/>
                  <a:pt x="69" y="60"/>
                </a:cubicBezTo>
                <a:cubicBezTo>
                  <a:pt x="69" y="64"/>
                  <a:pt x="66" y="64"/>
                  <a:pt x="65" y="66"/>
                </a:cubicBezTo>
                <a:cubicBezTo>
                  <a:pt x="64" y="69"/>
                  <a:pt x="62" y="69"/>
                  <a:pt x="59" y="71"/>
                </a:cubicBezTo>
                <a:cubicBezTo>
                  <a:pt x="55" y="74"/>
                  <a:pt x="53" y="71"/>
                  <a:pt x="54" y="69"/>
                </a:cubicBezTo>
                <a:cubicBezTo>
                  <a:pt x="55" y="67"/>
                  <a:pt x="49" y="70"/>
                  <a:pt x="49" y="75"/>
                </a:cubicBezTo>
                <a:cubicBezTo>
                  <a:pt x="49" y="79"/>
                  <a:pt x="43" y="79"/>
                  <a:pt x="45" y="81"/>
                </a:cubicBezTo>
                <a:cubicBezTo>
                  <a:pt x="46" y="83"/>
                  <a:pt x="40" y="85"/>
                  <a:pt x="41" y="83"/>
                </a:cubicBezTo>
                <a:cubicBezTo>
                  <a:pt x="41" y="81"/>
                  <a:pt x="37" y="82"/>
                  <a:pt x="32" y="84"/>
                </a:cubicBezTo>
                <a:cubicBezTo>
                  <a:pt x="28" y="86"/>
                  <a:pt x="25" y="82"/>
                  <a:pt x="22" y="85"/>
                </a:cubicBezTo>
                <a:cubicBezTo>
                  <a:pt x="19" y="87"/>
                  <a:pt x="15" y="92"/>
                  <a:pt x="11" y="92"/>
                </a:cubicBezTo>
                <a:cubicBezTo>
                  <a:pt x="8" y="93"/>
                  <a:pt x="10" y="97"/>
                  <a:pt x="11" y="97"/>
                </a:cubicBezTo>
                <a:cubicBezTo>
                  <a:pt x="14" y="95"/>
                  <a:pt x="18" y="97"/>
                  <a:pt x="19" y="95"/>
                </a:cubicBezTo>
                <a:cubicBezTo>
                  <a:pt x="20" y="93"/>
                  <a:pt x="30" y="91"/>
                  <a:pt x="36" y="90"/>
                </a:cubicBezTo>
                <a:cubicBezTo>
                  <a:pt x="42" y="90"/>
                  <a:pt x="39" y="93"/>
                  <a:pt x="39" y="97"/>
                </a:cubicBezTo>
                <a:cubicBezTo>
                  <a:pt x="40" y="100"/>
                  <a:pt x="45" y="99"/>
                  <a:pt x="47" y="96"/>
                </a:cubicBezTo>
                <a:cubicBezTo>
                  <a:pt x="50" y="93"/>
                  <a:pt x="52" y="93"/>
                  <a:pt x="50" y="91"/>
                </a:cubicBezTo>
                <a:cubicBezTo>
                  <a:pt x="48" y="90"/>
                  <a:pt x="50" y="88"/>
                  <a:pt x="52" y="90"/>
                </a:cubicBezTo>
                <a:cubicBezTo>
                  <a:pt x="53" y="93"/>
                  <a:pt x="59" y="93"/>
                  <a:pt x="61" y="90"/>
                </a:cubicBezTo>
                <a:cubicBezTo>
                  <a:pt x="63" y="87"/>
                  <a:pt x="63" y="90"/>
                  <a:pt x="66" y="90"/>
                </a:cubicBezTo>
                <a:cubicBezTo>
                  <a:pt x="68" y="90"/>
                  <a:pt x="69" y="84"/>
                  <a:pt x="70" y="86"/>
                </a:cubicBezTo>
                <a:cubicBezTo>
                  <a:pt x="70" y="88"/>
                  <a:pt x="74" y="88"/>
                  <a:pt x="76" y="85"/>
                </a:cubicBezTo>
                <a:cubicBezTo>
                  <a:pt x="79" y="82"/>
                  <a:pt x="76" y="78"/>
                  <a:pt x="78" y="75"/>
                </a:cubicBezTo>
                <a:cubicBezTo>
                  <a:pt x="80" y="73"/>
                  <a:pt x="81" y="68"/>
                  <a:pt x="80" y="65"/>
                </a:cubicBezTo>
                <a:cubicBezTo>
                  <a:pt x="78" y="62"/>
                  <a:pt x="83" y="60"/>
                  <a:pt x="86" y="57"/>
                </a:cubicBezTo>
                <a:cubicBezTo>
                  <a:pt x="89" y="55"/>
                  <a:pt x="83" y="43"/>
                  <a:pt x="83" y="39"/>
                </a:cubicBezTo>
                <a:cubicBezTo>
                  <a:pt x="83" y="35"/>
                  <a:pt x="76" y="40"/>
                  <a:pt x="74" y="41"/>
                </a:cubicBezTo>
                <a:close/>
                <a:moveTo>
                  <a:pt x="29" y="94"/>
                </a:moveTo>
                <a:cubicBezTo>
                  <a:pt x="28" y="97"/>
                  <a:pt x="26" y="95"/>
                  <a:pt x="23" y="96"/>
                </a:cubicBezTo>
                <a:cubicBezTo>
                  <a:pt x="19" y="97"/>
                  <a:pt x="19" y="104"/>
                  <a:pt x="22" y="105"/>
                </a:cubicBezTo>
                <a:cubicBezTo>
                  <a:pt x="23" y="106"/>
                  <a:pt x="25" y="106"/>
                  <a:pt x="26" y="103"/>
                </a:cubicBezTo>
                <a:cubicBezTo>
                  <a:pt x="26" y="101"/>
                  <a:pt x="29" y="100"/>
                  <a:pt x="31" y="101"/>
                </a:cubicBezTo>
                <a:cubicBezTo>
                  <a:pt x="33" y="102"/>
                  <a:pt x="36" y="98"/>
                  <a:pt x="36" y="95"/>
                </a:cubicBezTo>
                <a:cubicBezTo>
                  <a:pt x="36" y="92"/>
                  <a:pt x="30" y="92"/>
                  <a:pt x="29" y="94"/>
                </a:cubicBezTo>
                <a:close/>
                <a:moveTo>
                  <a:pt x="15" y="102"/>
                </a:moveTo>
                <a:cubicBezTo>
                  <a:pt x="15" y="100"/>
                  <a:pt x="11" y="101"/>
                  <a:pt x="10" y="99"/>
                </a:cubicBezTo>
                <a:cubicBezTo>
                  <a:pt x="10" y="97"/>
                  <a:pt x="7" y="98"/>
                  <a:pt x="4" y="100"/>
                </a:cubicBezTo>
                <a:cubicBezTo>
                  <a:pt x="1" y="102"/>
                  <a:pt x="0" y="103"/>
                  <a:pt x="1" y="105"/>
                </a:cubicBezTo>
                <a:cubicBezTo>
                  <a:pt x="3" y="107"/>
                  <a:pt x="4" y="105"/>
                  <a:pt x="5" y="103"/>
                </a:cubicBezTo>
                <a:cubicBezTo>
                  <a:pt x="6" y="101"/>
                  <a:pt x="8" y="106"/>
                  <a:pt x="6" y="110"/>
                </a:cubicBezTo>
                <a:cubicBezTo>
                  <a:pt x="4" y="114"/>
                  <a:pt x="6" y="119"/>
                  <a:pt x="9" y="118"/>
                </a:cubicBezTo>
                <a:cubicBezTo>
                  <a:pt x="11" y="118"/>
                  <a:pt x="14" y="111"/>
                  <a:pt x="17" y="107"/>
                </a:cubicBezTo>
                <a:cubicBezTo>
                  <a:pt x="20" y="103"/>
                  <a:pt x="15" y="104"/>
                  <a:pt x="15" y="102"/>
                </a:cubicBezTo>
                <a:close/>
              </a:path>
            </a:pathLst>
          </a:custGeom>
          <a:solidFill>
            <a:srgbClr val="B364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8"/>
          <p:cNvSpPr>
            <a:spLocks noEditPoints="1"/>
          </p:cNvSpPr>
          <p:nvPr/>
        </p:nvSpPr>
        <p:spPr bwMode="auto">
          <a:xfrm>
            <a:off x="5668442" y="1976885"/>
            <a:ext cx="1176338" cy="814388"/>
          </a:xfrm>
          <a:custGeom>
            <a:avLst/>
            <a:gdLst>
              <a:gd name="T0" fmla="*/ 393 w 413"/>
              <a:gd name="T1" fmla="*/ 54 h 286"/>
              <a:gd name="T2" fmla="*/ 373 w 413"/>
              <a:gd name="T3" fmla="*/ 39 h 286"/>
              <a:gd name="T4" fmla="*/ 356 w 413"/>
              <a:gd name="T5" fmla="*/ 16 h 286"/>
              <a:gd name="T6" fmla="*/ 332 w 413"/>
              <a:gd name="T7" fmla="*/ 1 h 286"/>
              <a:gd name="T8" fmla="*/ 316 w 413"/>
              <a:gd name="T9" fmla="*/ 13 h 286"/>
              <a:gd name="T10" fmla="*/ 302 w 413"/>
              <a:gd name="T11" fmla="*/ 33 h 286"/>
              <a:gd name="T12" fmla="*/ 282 w 413"/>
              <a:gd name="T13" fmla="*/ 45 h 286"/>
              <a:gd name="T14" fmla="*/ 294 w 413"/>
              <a:gd name="T15" fmla="*/ 53 h 286"/>
              <a:gd name="T16" fmla="*/ 294 w 413"/>
              <a:gd name="T17" fmla="*/ 64 h 286"/>
              <a:gd name="T18" fmla="*/ 258 w 413"/>
              <a:gd name="T19" fmla="*/ 77 h 286"/>
              <a:gd name="T20" fmla="*/ 232 w 413"/>
              <a:gd name="T21" fmla="*/ 99 h 286"/>
              <a:gd name="T22" fmla="*/ 192 w 413"/>
              <a:gd name="T23" fmla="*/ 101 h 286"/>
              <a:gd name="T24" fmla="*/ 147 w 413"/>
              <a:gd name="T25" fmla="*/ 96 h 286"/>
              <a:gd name="T26" fmla="*/ 128 w 413"/>
              <a:gd name="T27" fmla="*/ 77 h 286"/>
              <a:gd name="T28" fmla="*/ 111 w 413"/>
              <a:gd name="T29" fmla="*/ 55 h 286"/>
              <a:gd name="T30" fmla="*/ 93 w 413"/>
              <a:gd name="T31" fmla="*/ 40 h 286"/>
              <a:gd name="T32" fmla="*/ 84 w 413"/>
              <a:gd name="T33" fmla="*/ 46 h 286"/>
              <a:gd name="T34" fmla="*/ 67 w 413"/>
              <a:gd name="T35" fmla="*/ 59 h 286"/>
              <a:gd name="T36" fmla="*/ 54 w 413"/>
              <a:gd name="T37" fmla="*/ 74 h 286"/>
              <a:gd name="T38" fmla="*/ 47 w 413"/>
              <a:gd name="T39" fmla="*/ 92 h 286"/>
              <a:gd name="T40" fmla="*/ 32 w 413"/>
              <a:gd name="T41" fmla="*/ 107 h 286"/>
              <a:gd name="T42" fmla="*/ 12 w 413"/>
              <a:gd name="T43" fmla="*/ 114 h 286"/>
              <a:gd name="T44" fmla="*/ 0 w 413"/>
              <a:gd name="T45" fmla="*/ 123 h 286"/>
              <a:gd name="T46" fmla="*/ 9 w 413"/>
              <a:gd name="T47" fmla="*/ 142 h 286"/>
              <a:gd name="T48" fmla="*/ 24 w 413"/>
              <a:gd name="T49" fmla="*/ 155 h 286"/>
              <a:gd name="T50" fmla="*/ 36 w 413"/>
              <a:gd name="T51" fmla="*/ 151 h 286"/>
              <a:gd name="T52" fmla="*/ 34 w 413"/>
              <a:gd name="T53" fmla="*/ 169 h 286"/>
              <a:gd name="T54" fmla="*/ 34 w 413"/>
              <a:gd name="T55" fmla="*/ 186 h 286"/>
              <a:gd name="T56" fmla="*/ 47 w 413"/>
              <a:gd name="T57" fmla="*/ 197 h 286"/>
              <a:gd name="T58" fmla="*/ 84 w 413"/>
              <a:gd name="T59" fmla="*/ 212 h 286"/>
              <a:gd name="T60" fmla="*/ 99 w 413"/>
              <a:gd name="T61" fmla="*/ 216 h 286"/>
              <a:gd name="T62" fmla="*/ 112 w 413"/>
              <a:gd name="T63" fmla="*/ 212 h 286"/>
              <a:gd name="T64" fmla="*/ 128 w 413"/>
              <a:gd name="T65" fmla="*/ 208 h 286"/>
              <a:gd name="T66" fmla="*/ 148 w 413"/>
              <a:gd name="T67" fmla="*/ 208 h 286"/>
              <a:gd name="T68" fmla="*/ 159 w 413"/>
              <a:gd name="T69" fmla="*/ 215 h 286"/>
              <a:gd name="T70" fmla="*/ 156 w 413"/>
              <a:gd name="T71" fmla="*/ 242 h 286"/>
              <a:gd name="T72" fmla="*/ 167 w 413"/>
              <a:gd name="T73" fmla="*/ 256 h 286"/>
              <a:gd name="T74" fmla="*/ 182 w 413"/>
              <a:gd name="T75" fmla="*/ 263 h 286"/>
              <a:gd name="T76" fmla="*/ 193 w 413"/>
              <a:gd name="T77" fmla="*/ 252 h 286"/>
              <a:gd name="T78" fmla="*/ 215 w 413"/>
              <a:gd name="T79" fmla="*/ 250 h 286"/>
              <a:gd name="T80" fmla="*/ 229 w 413"/>
              <a:gd name="T81" fmla="*/ 260 h 286"/>
              <a:gd name="T82" fmla="*/ 240 w 413"/>
              <a:gd name="T83" fmla="*/ 269 h 286"/>
              <a:gd name="T84" fmla="*/ 272 w 413"/>
              <a:gd name="T85" fmla="*/ 252 h 286"/>
              <a:gd name="T86" fmla="*/ 296 w 413"/>
              <a:gd name="T87" fmla="*/ 239 h 286"/>
              <a:gd name="T88" fmla="*/ 308 w 413"/>
              <a:gd name="T89" fmla="*/ 225 h 286"/>
              <a:gd name="T90" fmla="*/ 319 w 413"/>
              <a:gd name="T91" fmla="*/ 211 h 286"/>
              <a:gd name="T92" fmla="*/ 322 w 413"/>
              <a:gd name="T93" fmla="*/ 197 h 286"/>
              <a:gd name="T94" fmla="*/ 318 w 413"/>
              <a:gd name="T95" fmla="*/ 187 h 286"/>
              <a:gd name="T96" fmla="*/ 317 w 413"/>
              <a:gd name="T97" fmla="*/ 177 h 286"/>
              <a:gd name="T98" fmla="*/ 308 w 413"/>
              <a:gd name="T99" fmla="*/ 154 h 286"/>
              <a:gd name="T100" fmla="*/ 327 w 413"/>
              <a:gd name="T101" fmla="*/ 143 h 286"/>
              <a:gd name="T102" fmla="*/ 303 w 413"/>
              <a:gd name="T103" fmla="*/ 137 h 286"/>
              <a:gd name="T104" fmla="*/ 312 w 413"/>
              <a:gd name="T105" fmla="*/ 118 h 286"/>
              <a:gd name="T106" fmla="*/ 323 w 413"/>
              <a:gd name="T107" fmla="*/ 127 h 286"/>
              <a:gd name="T108" fmla="*/ 354 w 413"/>
              <a:gd name="T109" fmla="*/ 110 h 286"/>
              <a:gd name="T110" fmla="*/ 370 w 413"/>
              <a:gd name="T111" fmla="*/ 103 h 286"/>
              <a:gd name="T112" fmla="*/ 386 w 413"/>
              <a:gd name="T113" fmla="*/ 96 h 286"/>
              <a:gd name="T114" fmla="*/ 388 w 413"/>
              <a:gd name="T115" fmla="*/ 78 h 286"/>
              <a:gd name="T116" fmla="*/ 407 w 413"/>
              <a:gd name="T117" fmla="*/ 66 h 286"/>
              <a:gd name="T118" fmla="*/ 315 w 413"/>
              <a:gd name="T119" fmla="*/ 256 h 286"/>
              <a:gd name="T120" fmla="*/ 232 w 413"/>
              <a:gd name="T121" fmla="*/ 28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 h="286">
                <a:moveTo>
                  <a:pt x="411" y="51"/>
                </a:moveTo>
                <a:cubicBezTo>
                  <a:pt x="411" y="47"/>
                  <a:pt x="407" y="49"/>
                  <a:pt x="405" y="50"/>
                </a:cubicBezTo>
                <a:cubicBezTo>
                  <a:pt x="404" y="51"/>
                  <a:pt x="400" y="50"/>
                  <a:pt x="399" y="52"/>
                </a:cubicBezTo>
                <a:cubicBezTo>
                  <a:pt x="397" y="55"/>
                  <a:pt x="395" y="53"/>
                  <a:pt x="393" y="54"/>
                </a:cubicBezTo>
                <a:cubicBezTo>
                  <a:pt x="390" y="54"/>
                  <a:pt x="386" y="53"/>
                  <a:pt x="386" y="51"/>
                </a:cubicBezTo>
                <a:cubicBezTo>
                  <a:pt x="386" y="49"/>
                  <a:pt x="384" y="47"/>
                  <a:pt x="384" y="45"/>
                </a:cubicBezTo>
                <a:cubicBezTo>
                  <a:pt x="385" y="43"/>
                  <a:pt x="382" y="44"/>
                  <a:pt x="380" y="42"/>
                </a:cubicBezTo>
                <a:cubicBezTo>
                  <a:pt x="377" y="40"/>
                  <a:pt x="373" y="38"/>
                  <a:pt x="373" y="39"/>
                </a:cubicBezTo>
                <a:cubicBezTo>
                  <a:pt x="372" y="39"/>
                  <a:pt x="369" y="36"/>
                  <a:pt x="366" y="36"/>
                </a:cubicBezTo>
                <a:cubicBezTo>
                  <a:pt x="362" y="36"/>
                  <a:pt x="363" y="34"/>
                  <a:pt x="363" y="32"/>
                </a:cubicBezTo>
                <a:cubicBezTo>
                  <a:pt x="364" y="31"/>
                  <a:pt x="360" y="26"/>
                  <a:pt x="360" y="24"/>
                </a:cubicBezTo>
                <a:cubicBezTo>
                  <a:pt x="359" y="22"/>
                  <a:pt x="357" y="21"/>
                  <a:pt x="356" y="16"/>
                </a:cubicBezTo>
                <a:cubicBezTo>
                  <a:pt x="355" y="11"/>
                  <a:pt x="352" y="12"/>
                  <a:pt x="352" y="10"/>
                </a:cubicBezTo>
                <a:cubicBezTo>
                  <a:pt x="353" y="7"/>
                  <a:pt x="349" y="6"/>
                  <a:pt x="348" y="4"/>
                </a:cubicBezTo>
                <a:cubicBezTo>
                  <a:pt x="347" y="3"/>
                  <a:pt x="343" y="4"/>
                  <a:pt x="340" y="2"/>
                </a:cubicBezTo>
                <a:cubicBezTo>
                  <a:pt x="337" y="0"/>
                  <a:pt x="335" y="2"/>
                  <a:pt x="332" y="1"/>
                </a:cubicBezTo>
                <a:cubicBezTo>
                  <a:pt x="329" y="0"/>
                  <a:pt x="323" y="2"/>
                  <a:pt x="322" y="2"/>
                </a:cubicBezTo>
                <a:cubicBezTo>
                  <a:pt x="321" y="2"/>
                  <a:pt x="316" y="1"/>
                  <a:pt x="313" y="4"/>
                </a:cubicBezTo>
                <a:cubicBezTo>
                  <a:pt x="310" y="8"/>
                  <a:pt x="312" y="8"/>
                  <a:pt x="314" y="8"/>
                </a:cubicBezTo>
                <a:cubicBezTo>
                  <a:pt x="315" y="8"/>
                  <a:pt x="315" y="12"/>
                  <a:pt x="316" y="13"/>
                </a:cubicBezTo>
                <a:cubicBezTo>
                  <a:pt x="316" y="14"/>
                  <a:pt x="314" y="16"/>
                  <a:pt x="313" y="16"/>
                </a:cubicBezTo>
                <a:cubicBezTo>
                  <a:pt x="312" y="17"/>
                  <a:pt x="309" y="21"/>
                  <a:pt x="308" y="23"/>
                </a:cubicBezTo>
                <a:cubicBezTo>
                  <a:pt x="308" y="25"/>
                  <a:pt x="305" y="29"/>
                  <a:pt x="305" y="30"/>
                </a:cubicBezTo>
                <a:cubicBezTo>
                  <a:pt x="305" y="32"/>
                  <a:pt x="303" y="33"/>
                  <a:pt x="302" y="33"/>
                </a:cubicBezTo>
                <a:cubicBezTo>
                  <a:pt x="301" y="33"/>
                  <a:pt x="297" y="36"/>
                  <a:pt x="295" y="37"/>
                </a:cubicBezTo>
                <a:cubicBezTo>
                  <a:pt x="294" y="37"/>
                  <a:pt x="289" y="36"/>
                  <a:pt x="289" y="35"/>
                </a:cubicBezTo>
                <a:cubicBezTo>
                  <a:pt x="289" y="34"/>
                  <a:pt x="288" y="34"/>
                  <a:pt x="287" y="34"/>
                </a:cubicBezTo>
                <a:cubicBezTo>
                  <a:pt x="282" y="45"/>
                  <a:pt x="282" y="45"/>
                  <a:pt x="282" y="45"/>
                </a:cubicBezTo>
                <a:cubicBezTo>
                  <a:pt x="281" y="48"/>
                  <a:pt x="281" y="48"/>
                  <a:pt x="281" y="48"/>
                </a:cubicBezTo>
                <a:cubicBezTo>
                  <a:pt x="281" y="48"/>
                  <a:pt x="278" y="49"/>
                  <a:pt x="280" y="52"/>
                </a:cubicBezTo>
                <a:cubicBezTo>
                  <a:pt x="283" y="54"/>
                  <a:pt x="283" y="52"/>
                  <a:pt x="287" y="52"/>
                </a:cubicBezTo>
                <a:cubicBezTo>
                  <a:pt x="291" y="52"/>
                  <a:pt x="293" y="55"/>
                  <a:pt x="294" y="53"/>
                </a:cubicBezTo>
                <a:cubicBezTo>
                  <a:pt x="295" y="51"/>
                  <a:pt x="299" y="50"/>
                  <a:pt x="301" y="52"/>
                </a:cubicBezTo>
                <a:cubicBezTo>
                  <a:pt x="303" y="55"/>
                  <a:pt x="310" y="59"/>
                  <a:pt x="310" y="61"/>
                </a:cubicBezTo>
                <a:cubicBezTo>
                  <a:pt x="309" y="64"/>
                  <a:pt x="305" y="63"/>
                  <a:pt x="303" y="62"/>
                </a:cubicBezTo>
                <a:cubicBezTo>
                  <a:pt x="300" y="61"/>
                  <a:pt x="296" y="64"/>
                  <a:pt x="294" y="64"/>
                </a:cubicBezTo>
                <a:cubicBezTo>
                  <a:pt x="291" y="64"/>
                  <a:pt x="288" y="65"/>
                  <a:pt x="285" y="68"/>
                </a:cubicBezTo>
                <a:cubicBezTo>
                  <a:pt x="283" y="70"/>
                  <a:pt x="283" y="73"/>
                  <a:pt x="279" y="73"/>
                </a:cubicBezTo>
                <a:cubicBezTo>
                  <a:pt x="275" y="74"/>
                  <a:pt x="273" y="73"/>
                  <a:pt x="269" y="77"/>
                </a:cubicBezTo>
                <a:cubicBezTo>
                  <a:pt x="264" y="80"/>
                  <a:pt x="260" y="78"/>
                  <a:pt x="258" y="77"/>
                </a:cubicBezTo>
                <a:cubicBezTo>
                  <a:pt x="256" y="77"/>
                  <a:pt x="253" y="76"/>
                  <a:pt x="251" y="79"/>
                </a:cubicBezTo>
                <a:cubicBezTo>
                  <a:pt x="249" y="82"/>
                  <a:pt x="253" y="84"/>
                  <a:pt x="253" y="87"/>
                </a:cubicBezTo>
                <a:cubicBezTo>
                  <a:pt x="252" y="91"/>
                  <a:pt x="248" y="90"/>
                  <a:pt x="244" y="94"/>
                </a:cubicBezTo>
                <a:cubicBezTo>
                  <a:pt x="241" y="98"/>
                  <a:pt x="235" y="100"/>
                  <a:pt x="232" y="99"/>
                </a:cubicBezTo>
                <a:cubicBezTo>
                  <a:pt x="229" y="99"/>
                  <a:pt x="222" y="97"/>
                  <a:pt x="217" y="100"/>
                </a:cubicBezTo>
                <a:cubicBezTo>
                  <a:pt x="211" y="102"/>
                  <a:pt x="207" y="106"/>
                  <a:pt x="205" y="106"/>
                </a:cubicBezTo>
                <a:cubicBezTo>
                  <a:pt x="202" y="105"/>
                  <a:pt x="202" y="103"/>
                  <a:pt x="199" y="103"/>
                </a:cubicBezTo>
                <a:cubicBezTo>
                  <a:pt x="196" y="104"/>
                  <a:pt x="194" y="103"/>
                  <a:pt x="192" y="101"/>
                </a:cubicBezTo>
                <a:cubicBezTo>
                  <a:pt x="190" y="100"/>
                  <a:pt x="188" y="102"/>
                  <a:pt x="185" y="100"/>
                </a:cubicBezTo>
                <a:cubicBezTo>
                  <a:pt x="181" y="97"/>
                  <a:pt x="175" y="97"/>
                  <a:pt x="172" y="97"/>
                </a:cubicBezTo>
                <a:cubicBezTo>
                  <a:pt x="169" y="97"/>
                  <a:pt x="159" y="97"/>
                  <a:pt x="156" y="97"/>
                </a:cubicBezTo>
                <a:cubicBezTo>
                  <a:pt x="152" y="96"/>
                  <a:pt x="147" y="97"/>
                  <a:pt x="147" y="96"/>
                </a:cubicBezTo>
                <a:cubicBezTo>
                  <a:pt x="146" y="94"/>
                  <a:pt x="144" y="93"/>
                  <a:pt x="143" y="89"/>
                </a:cubicBezTo>
                <a:cubicBezTo>
                  <a:pt x="142" y="85"/>
                  <a:pt x="140" y="83"/>
                  <a:pt x="138" y="83"/>
                </a:cubicBezTo>
                <a:cubicBezTo>
                  <a:pt x="135" y="82"/>
                  <a:pt x="135" y="80"/>
                  <a:pt x="133" y="80"/>
                </a:cubicBezTo>
                <a:cubicBezTo>
                  <a:pt x="132" y="80"/>
                  <a:pt x="131" y="77"/>
                  <a:pt x="128" y="77"/>
                </a:cubicBezTo>
                <a:cubicBezTo>
                  <a:pt x="125" y="77"/>
                  <a:pt x="114" y="75"/>
                  <a:pt x="112" y="73"/>
                </a:cubicBezTo>
                <a:cubicBezTo>
                  <a:pt x="111" y="70"/>
                  <a:pt x="114" y="70"/>
                  <a:pt x="114" y="67"/>
                </a:cubicBezTo>
                <a:cubicBezTo>
                  <a:pt x="114" y="65"/>
                  <a:pt x="116" y="61"/>
                  <a:pt x="114" y="60"/>
                </a:cubicBezTo>
                <a:cubicBezTo>
                  <a:pt x="113" y="59"/>
                  <a:pt x="111" y="57"/>
                  <a:pt x="111" y="55"/>
                </a:cubicBezTo>
                <a:cubicBezTo>
                  <a:pt x="110" y="53"/>
                  <a:pt x="107" y="50"/>
                  <a:pt x="105" y="50"/>
                </a:cubicBezTo>
                <a:cubicBezTo>
                  <a:pt x="103" y="50"/>
                  <a:pt x="101" y="49"/>
                  <a:pt x="99" y="47"/>
                </a:cubicBezTo>
                <a:cubicBezTo>
                  <a:pt x="97" y="45"/>
                  <a:pt x="95" y="45"/>
                  <a:pt x="94" y="40"/>
                </a:cubicBezTo>
                <a:cubicBezTo>
                  <a:pt x="94" y="40"/>
                  <a:pt x="94" y="40"/>
                  <a:pt x="93" y="40"/>
                </a:cubicBezTo>
                <a:cubicBezTo>
                  <a:pt x="93" y="40"/>
                  <a:pt x="92" y="39"/>
                  <a:pt x="91" y="39"/>
                </a:cubicBezTo>
                <a:cubicBezTo>
                  <a:pt x="90" y="39"/>
                  <a:pt x="90" y="39"/>
                  <a:pt x="89" y="38"/>
                </a:cubicBezTo>
                <a:cubicBezTo>
                  <a:pt x="89" y="40"/>
                  <a:pt x="87" y="41"/>
                  <a:pt x="87" y="43"/>
                </a:cubicBezTo>
                <a:cubicBezTo>
                  <a:pt x="87" y="44"/>
                  <a:pt x="86" y="46"/>
                  <a:pt x="84" y="46"/>
                </a:cubicBezTo>
                <a:cubicBezTo>
                  <a:pt x="81" y="46"/>
                  <a:pt x="79" y="48"/>
                  <a:pt x="79" y="52"/>
                </a:cubicBezTo>
                <a:cubicBezTo>
                  <a:pt x="79" y="55"/>
                  <a:pt x="81" y="56"/>
                  <a:pt x="80" y="57"/>
                </a:cubicBezTo>
                <a:cubicBezTo>
                  <a:pt x="79" y="59"/>
                  <a:pt x="75" y="60"/>
                  <a:pt x="74" y="60"/>
                </a:cubicBezTo>
                <a:cubicBezTo>
                  <a:pt x="72" y="59"/>
                  <a:pt x="70" y="59"/>
                  <a:pt x="67" y="59"/>
                </a:cubicBezTo>
                <a:cubicBezTo>
                  <a:pt x="65" y="59"/>
                  <a:pt x="63" y="56"/>
                  <a:pt x="63" y="59"/>
                </a:cubicBezTo>
                <a:cubicBezTo>
                  <a:pt x="62" y="62"/>
                  <a:pt x="57" y="71"/>
                  <a:pt x="58" y="72"/>
                </a:cubicBezTo>
                <a:cubicBezTo>
                  <a:pt x="60" y="73"/>
                  <a:pt x="60" y="75"/>
                  <a:pt x="58" y="75"/>
                </a:cubicBezTo>
                <a:cubicBezTo>
                  <a:pt x="57" y="75"/>
                  <a:pt x="55" y="75"/>
                  <a:pt x="54" y="74"/>
                </a:cubicBezTo>
                <a:cubicBezTo>
                  <a:pt x="53" y="73"/>
                  <a:pt x="49" y="76"/>
                  <a:pt x="47" y="75"/>
                </a:cubicBezTo>
                <a:cubicBezTo>
                  <a:pt x="46" y="75"/>
                  <a:pt x="42" y="77"/>
                  <a:pt x="43" y="78"/>
                </a:cubicBezTo>
                <a:cubicBezTo>
                  <a:pt x="45" y="79"/>
                  <a:pt x="45" y="83"/>
                  <a:pt x="45" y="84"/>
                </a:cubicBezTo>
                <a:cubicBezTo>
                  <a:pt x="45" y="86"/>
                  <a:pt x="48" y="90"/>
                  <a:pt x="47" y="92"/>
                </a:cubicBezTo>
                <a:cubicBezTo>
                  <a:pt x="47" y="93"/>
                  <a:pt x="44" y="95"/>
                  <a:pt x="44" y="97"/>
                </a:cubicBezTo>
                <a:cubicBezTo>
                  <a:pt x="44" y="99"/>
                  <a:pt x="44" y="101"/>
                  <a:pt x="43" y="101"/>
                </a:cubicBezTo>
                <a:cubicBezTo>
                  <a:pt x="42" y="102"/>
                  <a:pt x="39" y="103"/>
                  <a:pt x="37" y="104"/>
                </a:cubicBezTo>
                <a:cubicBezTo>
                  <a:pt x="35" y="105"/>
                  <a:pt x="33" y="105"/>
                  <a:pt x="32" y="107"/>
                </a:cubicBezTo>
                <a:cubicBezTo>
                  <a:pt x="31" y="109"/>
                  <a:pt x="30" y="111"/>
                  <a:pt x="26" y="110"/>
                </a:cubicBezTo>
                <a:cubicBezTo>
                  <a:pt x="24" y="110"/>
                  <a:pt x="22" y="110"/>
                  <a:pt x="20" y="112"/>
                </a:cubicBezTo>
                <a:cubicBezTo>
                  <a:pt x="18" y="115"/>
                  <a:pt x="17" y="114"/>
                  <a:pt x="16" y="115"/>
                </a:cubicBezTo>
                <a:cubicBezTo>
                  <a:pt x="14" y="116"/>
                  <a:pt x="13" y="114"/>
                  <a:pt x="12" y="114"/>
                </a:cubicBezTo>
                <a:cubicBezTo>
                  <a:pt x="10" y="113"/>
                  <a:pt x="9" y="115"/>
                  <a:pt x="8" y="115"/>
                </a:cubicBezTo>
                <a:cubicBezTo>
                  <a:pt x="6" y="115"/>
                  <a:pt x="5" y="117"/>
                  <a:pt x="4" y="117"/>
                </a:cubicBezTo>
                <a:cubicBezTo>
                  <a:pt x="2" y="118"/>
                  <a:pt x="1" y="117"/>
                  <a:pt x="1" y="119"/>
                </a:cubicBezTo>
                <a:cubicBezTo>
                  <a:pt x="1" y="120"/>
                  <a:pt x="0" y="122"/>
                  <a:pt x="0" y="123"/>
                </a:cubicBezTo>
                <a:cubicBezTo>
                  <a:pt x="0" y="123"/>
                  <a:pt x="0" y="123"/>
                  <a:pt x="0" y="123"/>
                </a:cubicBezTo>
                <a:cubicBezTo>
                  <a:pt x="1" y="129"/>
                  <a:pt x="1" y="129"/>
                  <a:pt x="1" y="129"/>
                </a:cubicBezTo>
                <a:cubicBezTo>
                  <a:pt x="1" y="129"/>
                  <a:pt x="7" y="131"/>
                  <a:pt x="7" y="133"/>
                </a:cubicBezTo>
                <a:cubicBezTo>
                  <a:pt x="8" y="135"/>
                  <a:pt x="9" y="142"/>
                  <a:pt x="9" y="142"/>
                </a:cubicBezTo>
                <a:cubicBezTo>
                  <a:pt x="9" y="142"/>
                  <a:pt x="9" y="142"/>
                  <a:pt x="9" y="142"/>
                </a:cubicBezTo>
                <a:cubicBezTo>
                  <a:pt x="11" y="144"/>
                  <a:pt x="15" y="146"/>
                  <a:pt x="15" y="147"/>
                </a:cubicBezTo>
                <a:cubicBezTo>
                  <a:pt x="15" y="148"/>
                  <a:pt x="15" y="151"/>
                  <a:pt x="18" y="152"/>
                </a:cubicBezTo>
                <a:cubicBezTo>
                  <a:pt x="20" y="153"/>
                  <a:pt x="23" y="154"/>
                  <a:pt x="24" y="155"/>
                </a:cubicBezTo>
                <a:cubicBezTo>
                  <a:pt x="24" y="155"/>
                  <a:pt x="24" y="155"/>
                  <a:pt x="24" y="155"/>
                </a:cubicBezTo>
                <a:cubicBezTo>
                  <a:pt x="27" y="154"/>
                  <a:pt x="27" y="154"/>
                  <a:pt x="27" y="154"/>
                </a:cubicBezTo>
                <a:cubicBezTo>
                  <a:pt x="27" y="154"/>
                  <a:pt x="28" y="155"/>
                  <a:pt x="28" y="156"/>
                </a:cubicBezTo>
                <a:cubicBezTo>
                  <a:pt x="29" y="154"/>
                  <a:pt x="34" y="151"/>
                  <a:pt x="36" y="151"/>
                </a:cubicBezTo>
                <a:cubicBezTo>
                  <a:pt x="39" y="151"/>
                  <a:pt x="45" y="156"/>
                  <a:pt x="44" y="158"/>
                </a:cubicBezTo>
                <a:cubicBezTo>
                  <a:pt x="43" y="160"/>
                  <a:pt x="39" y="166"/>
                  <a:pt x="37" y="166"/>
                </a:cubicBezTo>
                <a:cubicBezTo>
                  <a:pt x="36" y="166"/>
                  <a:pt x="35" y="166"/>
                  <a:pt x="34" y="166"/>
                </a:cubicBezTo>
                <a:cubicBezTo>
                  <a:pt x="34" y="167"/>
                  <a:pt x="34" y="168"/>
                  <a:pt x="34" y="169"/>
                </a:cubicBezTo>
                <a:cubicBezTo>
                  <a:pt x="34" y="170"/>
                  <a:pt x="36" y="172"/>
                  <a:pt x="38" y="175"/>
                </a:cubicBezTo>
                <a:cubicBezTo>
                  <a:pt x="39" y="177"/>
                  <a:pt x="35" y="179"/>
                  <a:pt x="34" y="177"/>
                </a:cubicBezTo>
                <a:cubicBezTo>
                  <a:pt x="32" y="176"/>
                  <a:pt x="31" y="179"/>
                  <a:pt x="32" y="180"/>
                </a:cubicBezTo>
                <a:cubicBezTo>
                  <a:pt x="33" y="182"/>
                  <a:pt x="32" y="185"/>
                  <a:pt x="34" y="186"/>
                </a:cubicBezTo>
                <a:cubicBezTo>
                  <a:pt x="36" y="186"/>
                  <a:pt x="38" y="190"/>
                  <a:pt x="40" y="190"/>
                </a:cubicBezTo>
                <a:cubicBezTo>
                  <a:pt x="42" y="190"/>
                  <a:pt x="44" y="193"/>
                  <a:pt x="44" y="193"/>
                </a:cubicBezTo>
                <a:cubicBezTo>
                  <a:pt x="44" y="193"/>
                  <a:pt x="47" y="195"/>
                  <a:pt x="47" y="196"/>
                </a:cubicBezTo>
                <a:cubicBezTo>
                  <a:pt x="47" y="196"/>
                  <a:pt x="47" y="197"/>
                  <a:pt x="47" y="197"/>
                </a:cubicBezTo>
                <a:cubicBezTo>
                  <a:pt x="49" y="196"/>
                  <a:pt x="51" y="196"/>
                  <a:pt x="51" y="195"/>
                </a:cubicBezTo>
                <a:cubicBezTo>
                  <a:pt x="52" y="194"/>
                  <a:pt x="55" y="194"/>
                  <a:pt x="57" y="196"/>
                </a:cubicBezTo>
                <a:cubicBezTo>
                  <a:pt x="59" y="199"/>
                  <a:pt x="68" y="204"/>
                  <a:pt x="71" y="207"/>
                </a:cubicBezTo>
                <a:cubicBezTo>
                  <a:pt x="74" y="209"/>
                  <a:pt x="81" y="212"/>
                  <a:pt x="84" y="212"/>
                </a:cubicBezTo>
                <a:cubicBezTo>
                  <a:pt x="87" y="212"/>
                  <a:pt x="89" y="214"/>
                  <a:pt x="93" y="214"/>
                </a:cubicBezTo>
                <a:cubicBezTo>
                  <a:pt x="94" y="214"/>
                  <a:pt x="94" y="214"/>
                  <a:pt x="95" y="214"/>
                </a:cubicBezTo>
                <a:cubicBezTo>
                  <a:pt x="95" y="213"/>
                  <a:pt x="96" y="213"/>
                  <a:pt x="97" y="212"/>
                </a:cubicBezTo>
                <a:cubicBezTo>
                  <a:pt x="98" y="210"/>
                  <a:pt x="100" y="213"/>
                  <a:pt x="99" y="216"/>
                </a:cubicBezTo>
                <a:cubicBezTo>
                  <a:pt x="99" y="217"/>
                  <a:pt x="99" y="218"/>
                  <a:pt x="99" y="219"/>
                </a:cubicBezTo>
                <a:cubicBezTo>
                  <a:pt x="100" y="218"/>
                  <a:pt x="101" y="217"/>
                  <a:pt x="101" y="216"/>
                </a:cubicBezTo>
                <a:cubicBezTo>
                  <a:pt x="102" y="212"/>
                  <a:pt x="105" y="213"/>
                  <a:pt x="106" y="211"/>
                </a:cubicBezTo>
                <a:cubicBezTo>
                  <a:pt x="107" y="210"/>
                  <a:pt x="109" y="211"/>
                  <a:pt x="112" y="212"/>
                </a:cubicBezTo>
                <a:cubicBezTo>
                  <a:pt x="114" y="214"/>
                  <a:pt x="115" y="211"/>
                  <a:pt x="119" y="215"/>
                </a:cubicBezTo>
                <a:cubicBezTo>
                  <a:pt x="120" y="214"/>
                  <a:pt x="121" y="214"/>
                  <a:pt x="122" y="214"/>
                </a:cubicBezTo>
                <a:cubicBezTo>
                  <a:pt x="123" y="214"/>
                  <a:pt x="124" y="212"/>
                  <a:pt x="125" y="211"/>
                </a:cubicBezTo>
                <a:cubicBezTo>
                  <a:pt x="127" y="209"/>
                  <a:pt x="126" y="208"/>
                  <a:pt x="128" y="208"/>
                </a:cubicBezTo>
                <a:cubicBezTo>
                  <a:pt x="129" y="208"/>
                  <a:pt x="130" y="206"/>
                  <a:pt x="134" y="204"/>
                </a:cubicBezTo>
                <a:cubicBezTo>
                  <a:pt x="137" y="202"/>
                  <a:pt x="140" y="205"/>
                  <a:pt x="142" y="204"/>
                </a:cubicBezTo>
                <a:cubicBezTo>
                  <a:pt x="144" y="203"/>
                  <a:pt x="146" y="202"/>
                  <a:pt x="146" y="203"/>
                </a:cubicBezTo>
                <a:cubicBezTo>
                  <a:pt x="146" y="205"/>
                  <a:pt x="148" y="206"/>
                  <a:pt x="148" y="208"/>
                </a:cubicBezTo>
                <a:cubicBezTo>
                  <a:pt x="149" y="209"/>
                  <a:pt x="152" y="210"/>
                  <a:pt x="152" y="210"/>
                </a:cubicBezTo>
                <a:cubicBezTo>
                  <a:pt x="153" y="210"/>
                  <a:pt x="153" y="210"/>
                  <a:pt x="153" y="209"/>
                </a:cubicBezTo>
                <a:cubicBezTo>
                  <a:pt x="155" y="208"/>
                  <a:pt x="158" y="210"/>
                  <a:pt x="158" y="211"/>
                </a:cubicBezTo>
                <a:cubicBezTo>
                  <a:pt x="158" y="213"/>
                  <a:pt x="158" y="215"/>
                  <a:pt x="159" y="215"/>
                </a:cubicBezTo>
                <a:cubicBezTo>
                  <a:pt x="161" y="215"/>
                  <a:pt x="162" y="215"/>
                  <a:pt x="162" y="219"/>
                </a:cubicBezTo>
                <a:cubicBezTo>
                  <a:pt x="162" y="222"/>
                  <a:pt x="163" y="226"/>
                  <a:pt x="161" y="229"/>
                </a:cubicBezTo>
                <a:cubicBezTo>
                  <a:pt x="158" y="232"/>
                  <a:pt x="154" y="237"/>
                  <a:pt x="155" y="238"/>
                </a:cubicBezTo>
                <a:cubicBezTo>
                  <a:pt x="156" y="240"/>
                  <a:pt x="154" y="243"/>
                  <a:pt x="156" y="242"/>
                </a:cubicBezTo>
                <a:cubicBezTo>
                  <a:pt x="158" y="241"/>
                  <a:pt x="163" y="242"/>
                  <a:pt x="162" y="243"/>
                </a:cubicBezTo>
                <a:cubicBezTo>
                  <a:pt x="162" y="244"/>
                  <a:pt x="163" y="248"/>
                  <a:pt x="165" y="249"/>
                </a:cubicBezTo>
                <a:cubicBezTo>
                  <a:pt x="166" y="249"/>
                  <a:pt x="168" y="250"/>
                  <a:pt x="167" y="252"/>
                </a:cubicBezTo>
                <a:cubicBezTo>
                  <a:pt x="166" y="253"/>
                  <a:pt x="165" y="256"/>
                  <a:pt x="167" y="256"/>
                </a:cubicBezTo>
                <a:cubicBezTo>
                  <a:pt x="169" y="256"/>
                  <a:pt x="171" y="256"/>
                  <a:pt x="171" y="258"/>
                </a:cubicBezTo>
                <a:cubicBezTo>
                  <a:pt x="171" y="260"/>
                  <a:pt x="172" y="262"/>
                  <a:pt x="175" y="260"/>
                </a:cubicBezTo>
                <a:cubicBezTo>
                  <a:pt x="177" y="260"/>
                  <a:pt x="178" y="259"/>
                  <a:pt x="178" y="260"/>
                </a:cubicBezTo>
                <a:cubicBezTo>
                  <a:pt x="180" y="260"/>
                  <a:pt x="180" y="262"/>
                  <a:pt x="182" y="263"/>
                </a:cubicBezTo>
                <a:cubicBezTo>
                  <a:pt x="184" y="263"/>
                  <a:pt x="183" y="258"/>
                  <a:pt x="182" y="257"/>
                </a:cubicBezTo>
                <a:cubicBezTo>
                  <a:pt x="181" y="257"/>
                  <a:pt x="182" y="253"/>
                  <a:pt x="183" y="254"/>
                </a:cubicBezTo>
                <a:cubicBezTo>
                  <a:pt x="184" y="255"/>
                  <a:pt x="186" y="254"/>
                  <a:pt x="188" y="252"/>
                </a:cubicBezTo>
                <a:cubicBezTo>
                  <a:pt x="189" y="251"/>
                  <a:pt x="192" y="254"/>
                  <a:pt x="193" y="252"/>
                </a:cubicBezTo>
                <a:cubicBezTo>
                  <a:pt x="194" y="250"/>
                  <a:pt x="196" y="253"/>
                  <a:pt x="199" y="252"/>
                </a:cubicBezTo>
                <a:cubicBezTo>
                  <a:pt x="201" y="250"/>
                  <a:pt x="202" y="253"/>
                  <a:pt x="203" y="251"/>
                </a:cubicBezTo>
                <a:cubicBezTo>
                  <a:pt x="205" y="249"/>
                  <a:pt x="208" y="247"/>
                  <a:pt x="209" y="247"/>
                </a:cubicBezTo>
                <a:cubicBezTo>
                  <a:pt x="210" y="248"/>
                  <a:pt x="210" y="250"/>
                  <a:pt x="215" y="250"/>
                </a:cubicBezTo>
                <a:cubicBezTo>
                  <a:pt x="219" y="251"/>
                  <a:pt x="216" y="253"/>
                  <a:pt x="216" y="254"/>
                </a:cubicBezTo>
                <a:cubicBezTo>
                  <a:pt x="216" y="256"/>
                  <a:pt x="221" y="259"/>
                  <a:pt x="223" y="260"/>
                </a:cubicBezTo>
                <a:cubicBezTo>
                  <a:pt x="224" y="260"/>
                  <a:pt x="224" y="260"/>
                  <a:pt x="225" y="261"/>
                </a:cubicBezTo>
                <a:cubicBezTo>
                  <a:pt x="226" y="260"/>
                  <a:pt x="228" y="261"/>
                  <a:pt x="229" y="260"/>
                </a:cubicBezTo>
                <a:cubicBezTo>
                  <a:pt x="230" y="258"/>
                  <a:pt x="232" y="258"/>
                  <a:pt x="233" y="260"/>
                </a:cubicBezTo>
                <a:cubicBezTo>
                  <a:pt x="234" y="261"/>
                  <a:pt x="235" y="262"/>
                  <a:pt x="237" y="260"/>
                </a:cubicBezTo>
                <a:cubicBezTo>
                  <a:pt x="239" y="258"/>
                  <a:pt x="240" y="262"/>
                  <a:pt x="238" y="263"/>
                </a:cubicBezTo>
                <a:cubicBezTo>
                  <a:pt x="237" y="264"/>
                  <a:pt x="238" y="267"/>
                  <a:pt x="240" y="269"/>
                </a:cubicBezTo>
                <a:cubicBezTo>
                  <a:pt x="242" y="271"/>
                  <a:pt x="242" y="268"/>
                  <a:pt x="242" y="266"/>
                </a:cubicBezTo>
                <a:cubicBezTo>
                  <a:pt x="241" y="264"/>
                  <a:pt x="245" y="262"/>
                  <a:pt x="251" y="260"/>
                </a:cubicBezTo>
                <a:cubicBezTo>
                  <a:pt x="258" y="258"/>
                  <a:pt x="265" y="253"/>
                  <a:pt x="265" y="252"/>
                </a:cubicBezTo>
                <a:cubicBezTo>
                  <a:pt x="265" y="251"/>
                  <a:pt x="270" y="254"/>
                  <a:pt x="272" y="252"/>
                </a:cubicBezTo>
                <a:cubicBezTo>
                  <a:pt x="274" y="251"/>
                  <a:pt x="282" y="250"/>
                  <a:pt x="284" y="250"/>
                </a:cubicBezTo>
                <a:cubicBezTo>
                  <a:pt x="286" y="250"/>
                  <a:pt x="285" y="249"/>
                  <a:pt x="288" y="247"/>
                </a:cubicBezTo>
                <a:cubicBezTo>
                  <a:pt x="290" y="245"/>
                  <a:pt x="289" y="244"/>
                  <a:pt x="292" y="244"/>
                </a:cubicBezTo>
                <a:cubicBezTo>
                  <a:pt x="294" y="243"/>
                  <a:pt x="296" y="241"/>
                  <a:pt x="296" y="239"/>
                </a:cubicBezTo>
                <a:cubicBezTo>
                  <a:pt x="296" y="238"/>
                  <a:pt x="300" y="238"/>
                  <a:pt x="300" y="236"/>
                </a:cubicBezTo>
                <a:cubicBezTo>
                  <a:pt x="300" y="235"/>
                  <a:pt x="304" y="235"/>
                  <a:pt x="304" y="233"/>
                </a:cubicBezTo>
                <a:cubicBezTo>
                  <a:pt x="304" y="231"/>
                  <a:pt x="306" y="232"/>
                  <a:pt x="307" y="231"/>
                </a:cubicBezTo>
                <a:cubicBezTo>
                  <a:pt x="308" y="229"/>
                  <a:pt x="306" y="226"/>
                  <a:pt x="308" y="225"/>
                </a:cubicBezTo>
                <a:cubicBezTo>
                  <a:pt x="309" y="225"/>
                  <a:pt x="307" y="223"/>
                  <a:pt x="307" y="222"/>
                </a:cubicBezTo>
                <a:cubicBezTo>
                  <a:pt x="306" y="221"/>
                  <a:pt x="310" y="221"/>
                  <a:pt x="312" y="220"/>
                </a:cubicBezTo>
                <a:cubicBezTo>
                  <a:pt x="313" y="218"/>
                  <a:pt x="314" y="217"/>
                  <a:pt x="315" y="215"/>
                </a:cubicBezTo>
                <a:cubicBezTo>
                  <a:pt x="315" y="213"/>
                  <a:pt x="318" y="211"/>
                  <a:pt x="319" y="211"/>
                </a:cubicBezTo>
                <a:cubicBezTo>
                  <a:pt x="321" y="210"/>
                  <a:pt x="321" y="207"/>
                  <a:pt x="321" y="205"/>
                </a:cubicBezTo>
                <a:cubicBezTo>
                  <a:pt x="320" y="203"/>
                  <a:pt x="323" y="203"/>
                  <a:pt x="322" y="202"/>
                </a:cubicBezTo>
                <a:cubicBezTo>
                  <a:pt x="321" y="202"/>
                  <a:pt x="322" y="199"/>
                  <a:pt x="325" y="198"/>
                </a:cubicBezTo>
                <a:cubicBezTo>
                  <a:pt x="327" y="198"/>
                  <a:pt x="323" y="196"/>
                  <a:pt x="322" y="197"/>
                </a:cubicBezTo>
                <a:cubicBezTo>
                  <a:pt x="321" y="198"/>
                  <a:pt x="319" y="194"/>
                  <a:pt x="318" y="196"/>
                </a:cubicBezTo>
                <a:cubicBezTo>
                  <a:pt x="317" y="198"/>
                  <a:pt x="313" y="195"/>
                  <a:pt x="315" y="195"/>
                </a:cubicBezTo>
                <a:cubicBezTo>
                  <a:pt x="318" y="194"/>
                  <a:pt x="321" y="192"/>
                  <a:pt x="323" y="191"/>
                </a:cubicBezTo>
                <a:cubicBezTo>
                  <a:pt x="324" y="191"/>
                  <a:pt x="320" y="187"/>
                  <a:pt x="318" y="187"/>
                </a:cubicBezTo>
                <a:cubicBezTo>
                  <a:pt x="317" y="187"/>
                  <a:pt x="314" y="183"/>
                  <a:pt x="312" y="183"/>
                </a:cubicBezTo>
                <a:cubicBezTo>
                  <a:pt x="310" y="183"/>
                  <a:pt x="314" y="181"/>
                  <a:pt x="316" y="183"/>
                </a:cubicBezTo>
                <a:cubicBezTo>
                  <a:pt x="319" y="184"/>
                  <a:pt x="321" y="185"/>
                  <a:pt x="322" y="184"/>
                </a:cubicBezTo>
                <a:cubicBezTo>
                  <a:pt x="323" y="183"/>
                  <a:pt x="318" y="179"/>
                  <a:pt x="317" y="177"/>
                </a:cubicBezTo>
                <a:cubicBezTo>
                  <a:pt x="315" y="176"/>
                  <a:pt x="316" y="174"/>
                  <a:pt x="315" y="173"/>
                </a:cubicBezTo>
                <a:cubicBezTo>
                  <a:pt x="314" y="172"/>
                  <a:pt x="312" y="167"/>
                  <a:pt x="311" y="165"/>
                </a:cubicBezTo>
                <a:cubicBezTo>
                  <a:pt x="310" y="162"/>
                  <a:pt x="306" y="162"/>
                  <a:pt x="305" y="160"/>
                </a:cubicBezTo>
                <a:cubicBezTo>
                  <a:pt x="304" y="159"/>
                  <a:pt x="305" y="155"/>
                  <a:pt x="308" y="154"/>
                </a:cubicBezTo>
                <a:cubicBezTo>
                  <a:pt x="311" y="153"/>
                  <a:pt x="310" y="150"/>
                  <a:pt x="311" y="150"/>
                </a:cubicBezTo>
                <a:cubicBezTo>
                  <a:pt x="313" y="151"/>
                  <a:pt x="314" y="150"/>
                  <a:pt x="315" y="148"/>
                </a:cubicBezTo>
                <a:cubicBezTo>
                  <a:pt x="316" y="145"/>
                  <a:pt x="318" y="147"/>
                  <a:pt x="319" y="146"/>
                </a:cubicBezTo>
                <a:cubicBezTo>
                  <a:pt x="320" y="144"/>
                  <a:pt x="325" y="145"/>
                  <a:pt x="327" y="143"/>
                </a:cubicBezTo>
                <a:cubicBezTo>
                  <a:pt x="329" y="142"/>
                  <a:pt x="325" y="138"/>
                  <a:pt x="323" y="139"/>
                </a:cubicBezTo>
                <a:cubicBezTo>
                  <a:pt x="321" y="140"/>
                  <a:pt x="318" y="139"/>
                  <a:pt x="316" y="136"/>
                </a:cubicBezTo>
                <a:cubicBezTo>
                  <a:pt x="315" y="134"/>
                  <a:pt x="311" y="141"/>
                  <a:pt x="307" y="142"/>
                </a:cubicBezTo>
                <a:cubicBezTo>
                  <a:pt x="304" y="144"/>
                  <a:pt x="302" y="139"/>
                  <a:pt x="303" y="137"/>
                </a:cubicBezTo>
                <a:cubicBezTo>
                  <a:pt x="304" y="134"/>
                  <a:pt x="300" y="134"/>
                  <a:pt x="296" y="134"/>
                </a:cubicBezTo>
                <a:cubicBezTo>
                  <a:pt x="291" y="134"/>
                  <a:pt x="293" y="126"/>
                  <a:pt x="296" y="126"/>
                </a:cubicBezTo>
                <a:cubicBezTo>
                  <a:pt x="299" y="125"/>
                  <a:pt x="303" y="128"/>
                  <a:pt x="304" y="123"/>
                </a:cubicBezTo>
                <a:cubicBezTo>
                  <a:pt x="306" y="118"/>
                  <a:pt x="308" y="122"/>
                  <a:pt x="312" y="118"/>
                </a:cubicBezTo>
                <a:cubicBezTo>
                  <a:pt x="316" y="113"/>
                  <a:pt x="321" y="110"/>
                  <a:pt x="324" y="113"/>
                </a:cubicBezTo>
                <a:cubicBezTo>
                  <a:pt x="327" y="116"/>
                  <a:pt x="321" y="120"/>
                  <a:pt x="319" y="122"/>
                </a:cubicBezTo>
                <a:cubicBezTo>
                  <a:pt x="318" y="125"/>
                  <a:pt x="320" y="126"/>
                  <a:pt x="318" y="128"/>
                </a:cubicBezTo>
                <a:cubicBezTo>
                  <a:pt x="316" y="130"/>
                  <a:pt x="319" y="130"/>
                  <a:pt x="323" y="127"/>
                </a:cubicBezTo>
                <a:cubicBezTo>
                  <a:pt x="327" y="125"/>
                  <a:pt x="332" y="122"/>
                  <a:pt x="336" y="120"/>
                </a:cubicBezTo>
                <a:cubicBezTo>
                  <a:pt x="337" y="120"/>
                  <a:pt x="338" y="120"/>
                  <a:pt x="339" y="120"/>
                </a:cubicBezTo>
                <a:cubicBezTo>
                  <a:pt x="340" y="118"/>
                  <a:pt x="340" y="117"/>
                  <a:pt x="341" y="117"/>
                </a:cubicBezTo>
                <a:cubicBezTo>
                  <a:pt x="344" y="116"/>
                  <a:pt x="353" y="112"/>
                  <a:pt x="354" y="110"/>
                </a:cubicBezTo>
                <a:cubicBezTo>
                  <a:pt x="355" y="108"/>
                  <a:pt x="357" y="105"/>
                  <a:pt x="358" y="105"/>
                </a:cubicBezTo>
                <a:cubicBezTo>
                  <a:pt x="360" y="105"/>
                  <a:pt x="360" y="107"/>
                  <a:pt x="363" y="107"/>
                </a:cubicBezTo>
                <a:cubicBezTo>
                  <a:pt x="366" y="107"/>
                  <a:pt x="369" y="108"/>
                  <a:pt x="367" y="105"/>
                </a:cubicBezTo>
                <a:cubicBezTo>
                  <a:pt x="366" y="103"/>
                  <a:pt x="367" y="103"/>
                  <a:pt x="370" y="103"/>
                </a:cubicBezTo>
                <a:cubicBezTo>
                  <a:pt x="373" y="102"/>
                  <a:pt x="373" y="99"/>
                  <a:pt x="375" y="99"/>
                </a:cubicBezTo>
                <a:cubicBezTo>
                  <a:pt x="377" y="99"/>
                  <a:pt x="377" y="94"/>
                  <a:pt x="379" y="94"/>
                </a:cubicBezTo>
                <a:cubicBezTo>
                  <a:pt x="381" y="94"/>
                  <a:pt x="382" y="97"/>
                  <a:pt x="385" y="96"/>
                </a:cubicBezTo>
                <a:cubicBezTo>
                  <a:pt x="385" y="96"/>
                  <a:pt x="386" y="96"/>
                  <a:pt x="386" y="96"/>
                </a:cubicBezTo>
                <a:cubicBezTo>
                  <a:pt x="387" y="96"/>
                  <a:pt x="388" y="95"/>
                  <a:pt x="388" y="95"/>
                </a:cubicBezTo>
                <a:cubicBezTo>
                  <a:pt x="388" y="92"/>
                  <a:pt x="388" y="90"/>
                  <a:pt x="388" y="89"/>
                </a:cubicBezTo>
                <a:cubicBezTo>
                  <a:pt x="387" y="86"/>
                  <a:pt x="388" y="84"/>
                  <a:pt x="387" y="83"/>
                </a:cubicBezTo>
                <a:cubicBezTo>
                  <a:pt x="387" y="81"/>
                  <a:pt x="387" y="78"/>
                  <a:pt x="388" y="78"/>
                </a:cubicBezTo>
                <a:cubicBezTo>
                  <a:pt x="390" y="78"/>
                  <a:pt x="392" y="74"/>
                  <a:pt x="394" y="75"/>
                </a:cubicBezTo>
                <a:cubicBezTo>
                  <a:pt x="396" y="77"/>
                  <a:pt x="400" y="77"/>
                  <a:pt x="400" y="75"/>
                </a:cubicBezTo>
                <a:cubicBezTo>
                  <a:pt x="400" y="73"/>
                  <a:pt x="403" y="73"/>
                  <a:pt x="403" y="71"/>
                </a:cubicBezTo>
                <a:cubicBezTo>
                  <a:pt x="404" y="68"/>
                  <a:pt x="407" y="68"/>
                  <a:pt x="407" y="66"/>
                </a:cubicBezTo>
                <a:cubicBezTo>
                  <a:pt x="408" y="63"/>
                  <a:pt x="409" y="58"/>
                  <a:pt x="411" y="57"/>
                </a:cubicBezTo>
                <a:cubicBezTo>
                  <a:pt x="413" y="56"/>
                  <a:pt x="411" y="55"/>
                  <a:pt x="411" y="51"/>
                </a:cubicBezTo>
                <a:close/>
                <a:moveTo>
                  <a:pt x="311" y="244"/>
                </a:moveTo>
                <a:cubicBezTo>
                  <a:pt x="309" y="252"/>
                  <a:pt x="314" y="256"/>
                  <a:pt x="315" y="256"/>
                </a:cubicBezTo>
                <a:cubicBezTo>
                  <a:pt x="317" y="254"/>
                  <a:pt x="325" y="237"/>
                  <a:pt x="323" y="234"/>
                </a:cubicBezTo>
                <a:cubicBezTo>
                  <a:pt x="322" y="232"/>
                  <a:pt x="313" y="236"/>
                  <a:pt x="311" y="244"/>
                </a:cubicBezTo>
                <a:close/>
                <a:moveTo>
                  <a:pt x="238" y="272"/>
                </a:moveTo>
                <a:cubicBezTo>
                  <a:pt x="236" y="272"/>
                  <a:pt x="229" y="275"/>
                  <a:pt x="232" y="281"/>
                </a:cubicBezTo>
                <a:cubicBezTo>
                  <a:pt x="234" y="286"/>
                  <a:pt x="243" y="283"/>
                  <a:pt x="243" y="280"/>
                </a:cubicBezTo>
                <a:cubicBezTo>
                  <a:pt x="244" y="278"/>
                  <a:pt x="248" y="274"/>
                  <a:pt x="247" y="272"/>
                </a:cubicBezTo>
                <a:cubicBezTo>
                  <a:pt x="247" y="271"/>
                  <a:pt x="241" y="272"/>
                  <a:pt x="238" y="27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9"/>
          <p:cNvSpPr>
            <a:spLocks noEditPoints="1"/>
          </p:cNvSpPr>
          <p:nvPr/>
        </p:nvSpPr>
        <p:spPr bwMode="auto">
          <a:xfrm>
            <a:off x="6493942" y="2776985"/>
            <a:ext cx="190500" cy="265113"/>
          </a:xfrm>
          <a:custGeom>
            <a:avLst/>
            <a:gdLst>
              <a:gd name="T0" fmla="*/ 35 w 67"/>
              <a:gd name="T1" fmla="*/ 36 h 93"/>
              <a:gd name="T2" fmla="*/ 44 w 67"/>
              <a:gd name="T3" fmla="*/ 42 h 93"/>
              <a:gd name="T4" fmla="*/ 46 w 67"/>
              <a:gd name="T5" fmla="*/ 48 h 93"/>
              <a:gd name="T6" fmla="*/ 49 w 67"/>
              <a:gd name="T7" fmla="*/ 51 h 93"/>
              <a:gd name="T8" fmla="*/ 52 w 67"/>
              <a:gd name="T9" fmla="*/ 60 h 93"/>
              <a:gd name="T10" fmla="*/ 54 w 67"/>
              <a:gd name="T11" fmla="*/ 58 h 93"/>
              <a:gd name="T12" fmla="*/ 57 w 67"/>
              <a:gd name="T13" fmla="*/ 54 h 93"/>
              <a:gd name="T14" fmla="*/ 56 w 67"/>
              <a:gd name="T15" fmla="*/ 46 h 93"/>
              <a:gd name="T16" fmla="*/ 48 w 67"/>
              <a:gd name="T17" fmla="*/ 40 h 93"/>
              <a:gd name="T18" fmla="*/ 43 w 67"/>
              <a:gd name="T19" fmla="*/ 34 h 93"/>
              <a:gd name="T20" fmla="*/ 34 w 67"/>
              <a:gd name="T21" fmla="*/ 32 h 93"/>
              <a:gd name="T22" fmla="*/ 30 w 67"/>
              <a:gd name="T23" fmla="*/ 26 h 93"/>
              <a:gd name="T24" fmla="*/ 35 w 67"/>
              <a:gd name="T25" fmla="*/ 16 h 93"/>
              <a:gd name="T26" fmla="*/ 34 w 67"/>
              <a:gd name="T27" fmla="*/ 5 h 93"/>
              <a:gd name="T28" fmla="*/ 33 w 67"/>
              <a:gd name="T29" fmla="*/ 3 h 93"/>
              <a:gd name="T30" fmla="*/ 23 w 67"/>
              <a:gd name="T31" fmla="*/ 2 h 93"/>
              <a:gd name="T32" fmla="*/ 22 w 67"/>
              <a:gd name="T33" fmla="*/ 18 h 93"/>
              <a:gd name="T34" fmla="*/ 18 w 67"/>
              <a:gd name="T35" fmla="*/ 17 h 93"/>
              <a:gd name="T36" fmla="*/ 20 w 67"/>
              <a:gd name="T37" fmla="*/ 27 h 93"/>
              <a:gd name="T38" fmla="*/ 22 w 67"/>
              <a:gd name="T39" fmla="*/ 32 h 93"/>
              <a:gd name="T40" fmla="*/ 29 w 67"/>
              <a:gd name="T41" fmla="*/ 34 h 93"/>
              <a:gd name="T42" fmla="*/ 35 w 67"/>
              <a:gd name="T43" fmla="*/ 36 h 93"/>
              <a:gd name="T44" fmla="*/ 22 w 67"/>
              <a:gd name="T45" fmla="*/ 38 h 93"/>
              <a:gd name="T46" fmla="*/ 29 w 67"/>
              <a:gd name="T47" fmla="*/ 45 h 93"/>
              <a:gd name="T48" fmla="*/ 22 w 67"/>
              <a:gd name="T49" fmla="*/ 38 h 93"/>
              <a:gd name="T50" fmla="*/ 34 w 67"/>
              <a:gd name="T51" fmla="*/ 58 h 93"/>
              <a:gd name="T52" fmla="*/ 37 w 67"/>
              <a:gd name="T53" fmla="*/ 56 h 93"/>
              <a:gd name="T54" fmla="*/ 38 w 67"/>
              <a:gd name="T55" fmla="*/ 61 h 93"/>
              <a:gd name="T56" fmla="*/ 39 w 67"/>
              <a:gd name="T57" fmla="*/ 69 h 93"/>
              <a:gd name="T58" fmla="*/ 46 w 67"/>
              <a:gd name="T59" fmla="*/ 58 h 93"/>
              <a:gd name="T60" fmla="*/ 44 w 67"/>
              <a:gd name="T61" fmla="*/ 56 h 93"/>
              <a:gd name="T62" fmla="*/ 33 w 67"/>
              <a:gd name="T63" fmla="*/ 48 h 93"/>
              <a:gd name="T64" fmla="*/ 34 w 67"/>
              <a:gd name="T65" fmla="*/ 58 h 93"/>
              <a:gd name="T66" fmla="*/ 10 w 67"/>
              <a:gd name="T67" fmla="*/ 62 h 93"/>
              <a:gd name="T68" fmla="*/ 1 w 67"/>
              <a:gd name="T69" fmla="*/ 73 h 93"/>
              <a:gd name="T70" fmla="*/ 13 w 67"/>
              <a:gd name="T71" fmla="*/ 61 h 93"/>
              <a:gd name="T72" fmla="*/ 15 w 67"/>
              <a:gd name="T73" fmla="*/ 54 h 93"/>
              <a:gd name="T74" fmla="*/ 10 w 67"/>
              <a:gd name="T75" fmla="*/ 62 h 93"/>
              <a:gd name="T76" fmla="*/ 46 w 67"/>
              <a:gd name="T77" fmla="*/ 66 h 93"/>
              <a:gd name="T78" fmla="*/ 51 w 67"/>
              <a:gd name="T79" fmla="*/ 62 h 93"/>
              <a:gd name="T80" fmla="*/ 46 w 67"/>
              <a:gd name="T81" fmla="*/ 66 h 93"/>
              <a:gd name="T82" fmla="*/ 64 w 67"/>
              <a:gd name="T83" fmla="*/ 82 h 93"/>
              <a:gd name="T84" fmla="*/ 63 w 67"/>
              <a:gd name="T85" fmla="*/ 66 h 93"/>
              <a:gd name="T86" fmla="*/ 58 w 67"/>
              <a:gd name="T87" fmla="*/ 66 h 93"/>
              <a:gd name="T88" fmla="*/ 54 w 67"/>
              <a:gd name="T89" fmla="*/ 70 h 93"/>
              <a:gd name="T90" fmla="*/ 50 w 67"/>
              <a:gd name="T91" fmla="*/ 73 h 93"/>
              <a:gd name="T92" fmla="*/ 44 w 67"/>
              <a:gd name="T93" fmla="*/ 71 h 93"/>
              <a:gd name="T94" fmla="*/ 36 w 67"/>
              <a:gd name="T95" fmla="*/ 76 h 93"/>
              <a:gd name="T96" fmla="*/ 33 w 67"/>
              <a:gd name="T97" fmla="*/ 83 h 93"/>
              <a:gd name="T98" fmla="*/ 39 w 67"/>
              <a:gd name="T99" fmla="*/ 80 h 93"/>
              <a:gd name="T100" fmla="*/ 44 w 67"/>
              <a:gd name="T101" fmla="*/ 78 h 93"/>
              <a:gd name="T102" fmla="*/ 50 w 67"/>
              <a:gd name="T103" fmla="*/ 90 h 93"/>
              <a:gd name="T104" fmla="*/ 57 w 67"/>
              <a:gd name="T105" fmla="*/ 93 h 93"/>
              <a:gd name="T106" fmla="*/ 57 w 67"/>
              <a:gd name="T107" fmla="*/ 85 h 93"/>
              <a:gd name="T108" fmla="*/ 64 w 67"/>
              <a:gd name="T109"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93">
                <a:moveTo>
                  <a:pt x="35" y="36"/>
                </a:moveTo>
                <a:cubicBezTo>
                  <a:pt x="39" y="36"/>
                  <a:pt x="45" y="40"/>
                  <a:pt x="44" y="42"/>
                </a:cubicBezTo>
                <a:cubicBezTo>
                  <a:pt x="43" y="44"/>
                  <a:pt x="44" y="50"/>
                  <a:pt x="46" y="48"/>
                </a:cubicBezTo>
                <a:cubicBezTo>
                  <a:pt x="48" y="47"/>
                  <a:pt x="50" y="49"/>
                  <a:pt x="49" y="51"/>
                </a:cubicBezTo>
                <a:cubicBezTo>
                  <a:pt x="47" y="54"/>
                  <a:pt x="51" y="57"/>
                  <a:pt x="52" y="60"/>
                </a:cubicBezTo>
                <a:cubicBezTo>
                  <a:pt x="53" y="63"/>
                  <a:pt x="55" y="61"/>
                  <a:pt x="54" y="58"/>
                </a:cubicBezTo>
                <a:cubicBezTo>
                  <a:pt x="54" y="56"/>
                  <a:pt x="55" y="56"/>
                  <a:pt x="57" y="54"/>
                </a:cubicBezTo>
                <a:cubicBezTo>
                  <a:pt x="60" y="52"/>
                  <a:pt x="57" y="49"/>
                  <a:pt x="56" y="46"/>
                </a:cubicBezTo>
                <a:cubicBezTo>
                  <a:pt x="54" y="42"/>
                  <a:pt x="48" y="43"/>
                  <a:pt x="48" y="40"/>
                </a:cubicBezTo>
                <a:cubicBezTo>
                  <a:pt x="48" y="37"/>
                  <a:pt x="43" y="36"/>
                  <a:pt x="43" y="34"/>
                </a:cubicBezTo>
                <a:cubicBezTo>
                  <a:pt x="43" y="32"/>
                  <a:pt x="37" y="30"/>
                  <a:pt x="34" y="32"/>
                </a:cubicBezTo>
                <a:cubicBezTo>
                  <a:pt x="30" y="35"/>
                  <a:pt x="33" y="29"/>
                  <a:pt x="30" y="26"/>
                </a:cubicBezTo>
                <a:cubicBezTo>
                  <a:pt x="28" y="24"/>
                  <a:pt x="32" y="20"/>
                  <a:pt x="35" y="16"/>
                </a:cubicBezTo>
                <a:cubicBezTo>
                  <a:pt x="38" y="13"/>
                  <a:pt x="34" y="8"/>
                  <a:pt x="34" y="5"/>
                </a:cubicBezTo>
                <a:cubicBezTo>
                  <a:pt x="35" y="3"/>
                  <a:pt x="35" y="2"/>
                  <a:pt x="33" y="3"/>
                </a:cubicBezTo>
                <a:cubicBezTo>
                  <a:pt x="32" y="4"/>
                  <a:pt x="26" y="0"/>
                  <a:pt x="23" y="2"/>
                </a:cubicBezTo>
                <a:cubicBezTo>
                  <a:pt x="21" y="4"/>
                  <a:pt x="23" y="17"/>
                  <a:pt x="22" y="18"/>
                </a:cubicBezTo>
                <a:cubicBezTo>
                  <a:pt x="21" y="19"/>
                  <a:pt x="19" y="16"/>
                  <a:pt x="18" y="17"/>
                </a:cubicBezTo>
                <a:cubicBezTo>
                  <a:pt x="18" y="19"/>
                  <a:pt x="19" y="27"/>
                  <a:pt x="20" y="27"/>
                </a:cubicBezTo>
                <a:cubicBezTo>
                  <a:pt x="22" y="27"/>
                  <a:pt x="23" y="29"/>
                  <a:pt x="22" y="32"/>
                </a:cubicBezTo>
                <a:cubicBezTo>
                  <a:pt x="21" y="35"/>
                  <a:pt x="25" y="36"/>
                  <a:pt x="29" y="34"/>
                </a:cubicBezTo>
                <a:cubicBezTo>
                  <a:pt x="33" y="33"/>
                  <a:pt x="32" y="37"/>
                  <a:pt x="35" y="36"/>
                </a:cubicBezTo>
                <a:close/>
                <a:moveTo>
                  <a:pt x="22" y="38"/>
                </a:moveTo>
                <a:cubicBezTo>
                  <a:pt x="23" y="41"/>
                  <a:pt x="24" y="47"/>
                  <a:pt x="29" y="45"/>
                </a:cubicBezTo>
                <a:cubicBezTo>
                  <a:pt x="33" y="44"/>
                  <a:pt x="22" y="36"/>
                  <a:pt x="22" y="38"/>
                </a:cubicBezTo>
                <a:close/>
                <a:moveTo>
                  <a:pt x="34" y="58"/>
                </a:moveTo>
                <a:cubicBezTo>
                  <a:pt x="35" y="58"/>
                  <a:pt x="37" y="58"/>
                  <a:pt x="37" y="56"/>
                </a:cubicBezTo>
                <a:cubicBezTo>
                  <a:pt x="38" y="54"/>
                  <a:pt x="40" y="59"/>
                  <a:pt x="38" y="61"/>
                </a:cubicBezTo>
                <a:cubicBezTo>
                  <a:pt x="36" y="63"/>
                  <a:pt x="36" y="68"/>
                  <a:pt x="39" y="69"/>
                </a:cubicBezTo>
                <a:cubicBezTo>
                  <a:pt x="42" y="69"/>
                  <a:pt x="47" y="60"/>
                  <a:pt x="46" y="58"/>
                </a:cubicBezTo>
                <a:cubicBezTo>
                  <a:pt x="46" y="56"/>
                  <a:pt x="43" y="59"/>
                  <a:pt x="44" y="56"/>
                </a:cubicBezTo>
                <a:cubicBezTo>
                  <a:pt x="44" y="54"/>
                  <a:pt x="36" y="48"/>
                  <a:pt x="33" y="48"/>
                </a:cubicBezTo>
                <a:cubicBezTo>
                  <a:pt x="30" y="49"/>
                  <a:pt x="31" y="58"/>
                  <a:pt x="34" y="58"/>
                </a:cubicBezTo>
                <a:close/>
                <a:moveTo>
                  <a:pt x="10" y="62"/>
                </a:moveTo>
                <a:cubicBezTo>
                  <a:pt x="7" y="65"/>
                  <a:pt x="0" y="71"/>
                  <a:pt x="1" y="73"/>
                </a:cubicBezTo>
                <a:cubicBezTo>
                  <a:pt x="2" y="75"/>
                  <a:pt x="10" y="64"/>
                  <a:pt x="13" y="61"/>
                </a:cubicBezTo>
                <a:cubicBezTo>
                  <a:pt x="17" y="59"/>
                  <a:pt x="16" y="56"/>
                  <a:pt x="15" y="54"/>
                </a:cubicBezTo>
                <a:cubicBezTo>
                  <a:pt x="14" y="52"/>
                  <a:pt x="13" y="58"/>
                  <a:pt x="10" y="62"/>
                </a:cubicBezTo>
                <a:close/>
                <a:moveTo>
                  <a:pt x="46" y="66"/>
                </a:moveTo>
                <a:cubicBezTo>
                  <a:pt x="47" y="68"/>
                  <a:pt x="53" y="64"/>
                  <a:pt x="51" y="62"/>
                </a:cubicBezTo>
                <a:cubicBezTo>
                  <a:pt x="49" y="60"/>
                  <a:pt x="45" y="64"/>
                  <a:pt x="46" y="66"/>
                </a:cubicBezTo>
                <a:close/>
                <a:moveTo>
                  <a:pt x="64" y="82"/>
                </a:moveTo>
                <a:cubicBezTo>
                  <a:pt x="67" y="79"/>
                  <a:pt x="63" y="71"/>
                  <a:pt x="63" y="66"/>
                </a:cubicBezTo>
                <a:cubicBezTo>
                  <a:pt x="63" y="61"/>
                  <a:pt x="56" y="63"/>
                  <a:pt x="58" y="66"/>
                </a:cubicBezTo>
                <a:cubicBezTo>
                  <a:pt x="60" y="69"/>
                  <a:pt x="54" y="66"/>
                  <a:pt x="54" y="70"/>
                </a:cubicBezTo>
                <a:cubicBezTo>
                  <a:pt x="54" y="73"/>
                  <a:pt x="50" y="70"/>
                  <a:pt x="50" y="73"/>
                </a:cubicBezTo>
                <a:cubicBezTo>
                  <a:pt x="50" y="75"/>
                  <a:pt x="46" y="73"/>
                  <a:pt x="44" y="71"/>
                </a:cubicBezTo>
                <a:cubicBezTo>
                  <a:pt x="42" y="70"/>
                  <a:pt x="39" y="75"/>
                  <a:pt x="36" y="76"/>
                </a:cubicBezTo>
                <a:cubicBezTo>
                  <a:pt x="33" y="77"/>
                  <a:pt x="31" y="83"/>
                  <a:pt x="33" y="83"/>
                </a:cubicBezTo>
                <a:cubicBezTo>
                  <a:pt x="36" y="83"/>
                  <a:pt x="37" y="79"/>
                  <a:pt x="39" y="80"/>
                </a:cubicBezTo>
                <a:cubicBezTo>
                  <a:pt x="42" y="80"/>
                  <a:pt x="41" y="77"/>
                  <a:pt x="44" y="78"/>
                </a:cubicBezTo>
                <a:cubicBezTo>
                  <a:pt x="48" y="78"/>
                  <a:pt x="45" y="89"/>
                  <a:pt x="50" y="90"/>
                </a:cubicBezTo>
                <a:cubicBezTo>
                  <a:pt x="55" y="91"/>
                  <a:pt x="55" y="93"/>
                  <a:pt x="57" y="93"/>
                </a:cubicBezTo>
                <a:cubicBezTo>
                  <a:pt x="59" y="93"/>
                  <a:pt x="57" y="87"/>
                  <a:pt x="57" y="85"/>
                </a:cubicBezTo>
                <a:cubicBezTo>
                  <a:pt x="57" y="82"/>
                  <a:pt x="62" y="84"/>
                  <a:pt x="64" y="8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0"/>
          <p:cNvSpPr>
            <a:spLocks noEditPoints="1"/>
          </p:cNvSpPr>
          <p:nvPr/>
        </p:nvSpPr>
        <p:spPr bwMode="auto">
          <a:xfrm>
            <a:off x="6963842" y="3204023"/>
            <a:ext cx="247650" cy="160338"/>
          </a:xfrm>
          <a:custGeom>
            <a:avLst/>
            <a:gdLst>
              <a:gd name="T0" fmla="*/ 62 w 87"/>
              <a:gd name="T1" fmla="*/ 52 h 56"/>
              <a:gd name="T2" fmla="*/ 57 w 87"/>
              <a:gd name="T3" fmla="*/ 47 h 56"/>
              <a:gd name="T4" fmla="*/ 51 w 87"/>
              <a:gd name="T5" fmla="*/ 44 h 56"/>
              <a:gd name="T6" fmla="*/ 46 w 87"/>
              <a:gd name="T7" fmla="*/ 35 h 56"/>
              <a:gd name="T8" fmla="*/ 44 w 87"/>
              <a:gd name="T9" fmla="*/ 29 h 56"/>
              <a:gd name="T10" fmla="*/ 45 w 87"/>
              <a:gd name="T11" fmla="*/ 24 h 56"/>
              <a:gd name="T12" fmla="*/ 32 w 87"/>
              <a:gd name="T13" fmla="*/ 17 h 56"/>
              <a:gd name="T14" fmla="*/ 5 w 87"/>
              <a:gd name="T15" fmla="*/ 2 h 56"/>
              <a:gd name="T16" fmla="*/ 0 w 87"/>
              <a:gd name="T17" fmla="*/ 0 h 56"/>
              <a:gd name="T18" fmla="*/ 0 w 87"/>
              <a:gd name="T19" fmla="*/ 44 h 56"/>
              <a:gd name="T20" fmla="*/ 7 w 87"/>
              <a:gd name="T21" fmla="*/ 46 h 56"/>
              <a:gd name="T22" fmla="*/ 15 w 87"/>
              <a:gd name="T23" fmla="*/ 42 h 56"/>
              <a:gd name="T24" fmla="*/ 19 w 87"/>
              <a:gd name="T25" fmla="*/ 37 h 56"/>
              <a:gd name="T26" fmla="*/ 34 w 87"/>
              <a:gd name="T27" fmla="*/ 40 h 56"/>
              <a:gd name="T28" fmla="*/ 49 w 87"/>
              <a:gd name="T29" fmla="*/ 53 h 56"/>
              <a:gd name="T30" fmla="*/ 63 w 87"/>
              <a:gd name="T31" fmla="*/ 56 h 56"/>
              <a:gd name="T32" fmla="*/ 62 w 87"/>
              <a:gd name="T33" fmla="*/ 52 h 56"/>
              <a:gd name="T34" fmla="*/ 74 w 87"/>
              <a:gd name="T35" fmla="*/ 15 h 56"/>
              <a:gd name="T36" fmla="*/ 66 w 87"/>
              <a:gd name="T37" fmla="*/ 20 h 56"/>
              <a:gd name="T38" fmla="*/ 51 w 87"/>
              <a:gd name="T39" fmla="*/ 21 h 56"/>
              <a:gd name="T40" fmla="*/ 62 w 87"/>
              <a:gd name="T41" fmla="*/ 26 h 56"/>
              <a:gd name="T42" fmla="*/ 76 w 87"/>
              <a:gd name="T43" fmla="*/ 19 h 56"/>
              <a:gd name="T44" fmla="*/ 78 w 87"/>
              <a:gd name="T45" fmla="*/ 13 h 56"/>
              <a:gd name="T46" fmla="*/ 74 w 87"/>
              <a:gd name="T47" fmla="*/ 15 h 56"/>
              <a:gd name="T48" fmla="*/ 81 w 87"/>
              <a:gd name="T49" fmla="*/ 8 h 56"/>
              <a:gd name="T50" fmla="*/ 79 w 87"/>
              <a:gd name="T51" fmla="*/ 8 h 56"/>
              <a:gd name="T52" fmla="*/ 83 w 87"/>
              <a:gd name="T53" fmla="*/ 15 h 56"/>
              <a:gd name="T54" fmla="*/ 81 w 87"/>
              <a:gd name="T5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56">
                <a:moveTo>
                  <a:pt x="62" y="52"/>
                </a:moveTo>
                <a:cubicBezTo>
                  <a:pt x="61" y="51"/>
                  <a:pt x="57" y="49"/>
                  <a:pt x="57" y="47"/>
                </a:cubicBezTo>
                <a:cubicBezTo>
                  <a:pt x="58" y="45"/>
                  <a:pt x="53" y="46"/>
                  <a:pt x="51" y="44"/>
                </a:cubicBezTo>
                <a:cubicBezTo>
                  <a:pt x="48" y="42"/>
                  <a:pt x="49" y="36"/>
                  <a:pt x="46" y="35"/>
                </a:cubicBezTo>
                <a:cubicBezTo>
                  <a:pt x="43" y="33"/>
                  <a:pt x="40" y="29"/>
                  <a:pt x="44" y="29"/>
                </a:cubicBezTo>
                <a:cubicBezTo>
                  <a:pt x="48" y="29"/>
                  <a:pt x="48" y="27"/>
                  <a:pt x="45" y="24"/>
                </a:cubicBezTo>
                <a:cubicBezTo>
                  <a:pt x="43" y="22"/>
                  <a:pt x="32" y="21"/>
                  <a:pt x="32" y="17"/>
                </a:cubicBezTo>
                <a:cubicBezTo>
                  <a:pt x="31" y="13"/>
                  <a:pt x="13" y="4"/>
                  <a:pt x="5" y="2"/>
                </a:cubicBezTo>
                <a:cubicBezTo>
                  <a:pt x="3" y="2"/>
                  <a:pt x="2" y="1"/>
                  <a:pt x="0" y="0"/>
                </a:cubicBezTo>
                <a:cubicBezTo>
                  <a:pt x="0" y="44"/>
                  <a:pt x="0" y="44"/>
                  <a:pt x="0" y="44"/>
                </a:cubicBezTo>
                <a:cubicBezTo>
                  <a:pt x="2" y="45"/>
                  <a:pt x="4" y="46"/>
                  <a:pt x="7" y="46"/>
                </a:cubicBezTo>
                <a:cubicBezTo>
                  <a:pt x="16" y="47"/>
                  <a:pt x="14" y="42"/>
                  <a:pt x="15" y="42"/>
                </a:cubicBezTo>
                <a:cubicBezTo>
                  <a:pt x="17" y="42"/>
                  <a:pt x="18" y="39"/>
                  <a:pt x="19" y="37"/>
                </a:cubicBezTo>
                <a:cubicBezTo>
                  <a:pt x="21" y="34"/>
                  <a:pt x="29" y="36"/>
                  <a:pt x="34" y="40"/>
                </a:cubicBezTo>
                <a:cubicBezTo>
                  <a:pt x="39" y="43"/>
                  <a:pt x="44" y="54"/>
                  <a:pt x="49" y="53"/>
                </a:cubicBezTo>
                <a:cubicBezTo>
                  <a:pt x="54" y="52"/>
                  <a:pt x="59" y="56"/>
                  <a:pt x="63" y="56"/>
                </a:cubicBezTo>
                <a:cubicBezTo>
                  <a:pt x="68" y="56"/>
                  <a:pt x="64" y="52"/>
                  <a:pt x="62" y="52"/>
                </a:cubicBezTo>
                <a:close/>
                <a:moveTo>
                  <a:pt x="74" y="15"/>
                </a:moveTo>
                <a:cubicBezTo>
                  <a:pt x="74" y="17"/>
                  <a:pt x="71" y="18"/>
                  <a:pt x="66" y="20"/>
                </a:cubicBezTo>
                <a:cubicBezTo>
                  <a:pt x="61" y="22"/>
                  <a:pt x="51" y="18"/>
                  <a:pt x="51" y="21"/>
                </a:cubicBezTo>
                <a:cubicBezTo>
                  <a:pt x="51" y="23"/>
                  <a:pt x="57" y="26"/>
                  <a:pt x="62" y="26"/>
                </a:cubicBezTo>
                <a:cubicBezTo>
                  <a:pt x="68" y="26"/>
                  <a:pt x="76" y="20"/>
                  <a:pt x="76" y="19"/>
                </a:cubicBezTo>
                <a:cubicBezTo>
                  <a:pt x="76" y="17"/>
                  <a:pt x="80" y="14"/>
                  <a:pt x="78" y="13"/>
                </a:cubicBezTo>
                <a:cubicBezTo>
                  <a:pt x="77" y="11"/>
                  <a:pt x="74" y="14"/>
                  <a:pt x="74" y="15"/>
                </a:cubicBezTo>
                <a:close/>
                <a:moveTo>
                  <a:pt x="81" y="8"/>
                </a:moveTo>
                <a:cubicBezTo>
                  <a:pt x="78" y="6"/>
                  <a:pt x="75" y="4"/>
                  <a:pt x="79" y="8"/>
                </a:cubicBezTo>
                <a:cubicBezTo>
                  <a:pt x="83" y="12"/>
                  <a:pt x="81" y="15"/>
                  <a:pt x="83" y="15"/>
                </a:cubicBezTo>
                <a:cubicBezTo>
                  <a:pt x="87" y="14"/>
                  <a:pt x="84" y="10"/>
                  <a:pt x="81" y="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1"/>
          <p:cNvSpPr/>
          <p:nvPr/>
        </p:nvSpPr>
        <p:spPr bwMode="auto">
          <a:xfrm>
            <a:off x="5779567" y="2959548"/>
            <a:ext cx="42863" cy="79375"/>
          </a:xfrm>
          <a:custGeom>
            <a:avLst/>
            <a:gdLst>
              <a:gd name="T0" fmla="*/ 3 w 15"/>
              <a:gd name="T1" fmla="*/ 0 h 28"/>
              <a:gd name="T2" fmla="*/ 1 w 15"/>
              <a:gd name="T3" fmla="*/ 6 h 28"/>
              <a:gd name="T4" fmla="*/ 0 w 15"/>
              <a:gd name="T5" fmla="*/ 15 h 28"/>
              <a:gd name="T6" fmla="*/ 4 w 15"/>
              <a:gd name="T7" fmla="*/ 26 h 28"/>
              <a:gd name="T8" fmla="*/ 14 w 15"/>
              <a:gd name="T9" fmla="*/ 16 h 28"/>
              <a:gd name="T10" fmla="*/ 3 w 15"/>
              <a:gd name="T11" fmla="*/ 0 h 28"/>
            </a:gdLst>
            <a:ahLst/>
            <a:cxnLst>
              <a:cxn ang="0">
                <a:pos x="T0" y="T1"/>
              </a:cxn>
              <a:cxn ang="0">
                <a:pos x="T2" y="T3"/>
              </a:cxn>
              <a:cxn ang="0">
                <a:pos x="T4" y="T5"/>
              </a:cxn>
              <a:cxn ang="0">
                <a:pos x="T6" y="T7"/>
              </a:cxn>
              <a:cxn ang="0">
                <a:pos x="T8" y="T9"/>
              </a:cxn>
              <a:cxn ang="0">
                <a:pos x="T10" y="T11"/>
              </a:cxn>
            </a:cxnLst>
            <a:rect l="0" t="0" r="r" b="b"/>
            <a:pathLst>
              <a:path w="15" h="28">
                <a:moveTo>
                  <a:pt x="3" y="0"/>
                </a:moveTo>
                <a:cubicBezTo>
                  <a:pt x="1" y="0"/>
                  <a:pt x="2" y="4"/>
                  <a:pt x="1" y="6"/>
                </a:cubicBezTo>
                <a:cubicBezTo>
                  <a:pt x="0" y="9"/>
                  <a:pt x="0" y="12"/>
                  <a:pt x="0" y="15"/>
                </a:cubicBezTo>
                <a:cubicBezTo>
                  <a:pt x="1" y="19"/>
                  <a:pt x="0" y="23"/>
                  <a:pt x="4" y="26"/>
                </a:cubicBezTo>
                <a:cubicBezTo>
                  <a:pt x="8" y="28"/>
                  <a:pt x="14" y="22"/>
                  <a:pt x="14" y="16"/>
                </a:cubicBezTo>
                <a:cubicBezTo>
                  <a:pt x="15" y="10"/>
                  <a:pt x="5" y="0"/>
                  <a:pt x="3"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52"/>
          <p:cNvSpPr/>
          <p:nvPr/>
        </p:nvSpPr>
        <p:spPr bwMode="auto">
          <a:xfrm>
            <a:off x="5050905" y="3377060"/>
            <a:ext cx="144463" cy="288925"/>
          </a:xfrm>
          <a:custGeom>
            <a:avLst/>
            <a:gdLst>
              <a:gd name="T0" fmla="*/ 43 w 51"/>
              <a:gd name="T1" fmla="*/ 3 h 101"/>
              <a:gd name="T2" fmla="*/ 40 w 51"/>
              <a:gd name="T3" fmla="*/ 5 h 101"/>
              <a:gd name="T4" fmla="*/ 39 w 51"/>
              <a:gd name="T5" fmla="*/ 10 h 101"/>
              <a:gd name="T6" fmla="*/ 35 w 51"/>
              <a:gd name="T7" fmla="*/ 13 h 101"/>
              <a:gd name="T8" fmla="*/ 32 w 51"/>
              <a:gd name="T9" fmla="*/ 16 h 101"/>
              <a:gd name="T10" fmla="*/ 32 w 51"/>
              <a:gd name="T11" fmla="*/ 20 h 101"/>
              <a:gd name="T12" fmla="*/ 27 w 51"/>
              <a:gd name="T13" fmla="*/ 24 h 101"/>
              <a:gd name="T14" fmla="*/ 17 w 51"/>
              <a:gd name="T15" fmla="*/ 29 h 101"/>
              <a:gd name="T16" fmla="*/ 8 w 51"/>
              <a:gd name="T17" fmla="*/ 31 h 101"/>
              <a:gd name="T18" fmla="*/ 5 w 51"/>
              <a:gd name="T19" fmla="*/ 40 h 101"/>
              <a:gd name="T20" fmla="*/ 6 w 51"/>
              <a:gd name="T21" fmla="*/ 52 h 101"/>
              <a:gd name="T22" fmla="*/ 5 w 51"/>
              <a:gd name="T23" fmla="*/ 66 h 101"/>
              <a:gd name="T24" fmla="*/ 2 w 51"/>
              <a:gd name="T25" fmla="*/ 83 h 101"/>
              <a:gd name="T26" fmla="*/ 6 w 51"/>
              <a:gd name="T27" fmla="*/ 96 h 101"/>
              <a:gd name="T28" fmla="*/ 19 w 51"/>
              <a:gd name="T29" fmla="*/ 99 h 101"/>
              <a:gd name="T30" fmla="*/ 26 w 51"/>
              <a:gd name="T31" fmla="*/ 96 h 101"/>
              <a:gd name="T32" fmla="*/ 36 w 51"/>
              <a:gd name="T33" fmla="*/ 67 h 101"/>
              <a:gd name="T34" fmla="*/ 43 w 51"/>
              <a:gd name="T35" fmla="*/ 40 h 101"/>
              <a:gd name="T36" fmla="*/ 44 w 51"/>
              <a:gd name="T37" fmla="*/ 33 h 101"/>
              <a:gd name="T38" fmla="*/ 46 w 51"/>
              <a:gd name="T39" fmla="*/ 28 h 101"/>
              <a:gd name="T40" fmla="*/ 50 w 51"/>
              <a:gd name="T41" fmla="*/ 27 h 101"/>
              <a:gd name="T42" fmla="*/ 48 w 51"/>
              <a:gd name="T43" fmla="*/ 14 h 101"/>
              <a:gd name="T44" fmla="*/ 43 w 51"/>
              <a:gd name="T45"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01">
                <a:moveTo>
                  <a:pt x="43" y="3"/>
                </a:moveTo>
                <a:cubicBezTo>
                  <a:pt x="42" y="0"/>
                  <a:pt x="41" y="4"/>
                  <a:pt x="40" y="5"/>
                </a:cubicBezTo>
                <a:cubicBezTo>
                  <a:pt x="40" y="6"/>
                  <a:pt x="39" y="8"/>
                  <a:pt x="39" y="10"/>
                </a:cubicBezTo>
                <a:cubicBezTo>
                  <a:pt x="40" y="12"/>
                  <a:pt x="37" y="13"/>
                  <a:pt x="35" y="13"/>
                </a:cubicBezTo>
                <a:cubicBezTo>
                  <a:pt x="34" y="13"/>
                  <a:pt x="31" y="14"/>
                  <a:pt x="32" y="16"/>
                </a:cubicBezTo>
                <a:cubicBezTo>
                  <a:pt x="33" y="18"/>
                  <a:pt x="31" y="18"/>
                  <a:pt x="32" y="20"/>
                </a:cubicBezTo>
                <a:cubicBezTo>
                  <a:pt x="33" y="22"/>
                  <a:pt x="29" y="24"/>
                  <a:pt x="27" y="24"/>
                </a:cubicBezTo>
                <a:cubicBezTo>
                  <a:pt x="24" y="24"/>
                  <a:pt x="20" y="29"/>
                  <a:pt x="17" y="29"/>
                </a:cubicBezTo>
                <a:cubicBezTo>
                  <a:pt x="14" y="29"/>
                  <a:pt x="11" y="31"/>
                  <a:pt x="8" y="31"/>
                </a:cubicBezTo>
                <a:cubicBezTo>
                  <a:pt x="6" y="30"/>
                  <a:pt x="7" y="36"/>
                  <a:pt x="5" y="40"/>
                </a:cubicBezTo>
                <a:cubicBezTo>
                  <a:pt x="3" y="43"/>
                  <a:pt x="4" y="48"/>
                  <a:pt x="6" y="52"/>
                </a:cubicBezTo>
                <a:cubicBezTo>
                  <a:pt x="8" y="57"/>
                  <a:pt x="9" y="60"/>
                  <a:pt x="5" y="66"/>
                </a:cubicBezTo>
                <a:cubicBezTo>
                  <a:pt x="0" y="72"/>
                  <a:pt x="0" y="79"/>
                  <a:pt x="2" y="83"/>
                </a:cubicBezTo>
                <a:cubicBezTo>
                  <a:pt x="4" y="87"/>
                  <a:pt x="4" y="93"/>
                  <a:pt x="6" y="96"/>
                </a:cubicBezTo>
                <a:cubicBezTo>
                  <a:pt x="9" y="99"/>
                  <a:pt x="16" y="101"/>
                  <a:pt x="19" y="99"/>
                </a:cubicBezTo>
                <a:cubicBezTo>
                  <a:pt x="21" y="97"/>
                  <a:pt x="23" y="99"/>
                  <a:pt x="26" y="96"/>
                </a:cubicBezTo>
                <a:cubicBezTo>
                  <a:pt x="28" y="93"/>
                  <a:pt x="32" y="78"/>
                  <a:pt x="36" y="67"/>
                </a:cubicBezTo>
                <a:cubicBezTo>
                  <a:pt x="39" y="57"/>
                  <a:pt x="44" y="43"/>
                  <a:pt x="43" y="40"/>
                </a:cubicBezTo>
                <a:cubicBezTo>
                  <a:pt x="43" y="37"/>
                  <a:pt x="46" y="36"/>
                  <a:pt x="44" y="33"/>
                </a:cubicBezTo>
                <a:cubicBezTo>
                  <a:pt x="43" y="30"/>
                  <a:pt x="45" y="26"/>
                  <a:pt x="46" y="28"/>
                </a:cubicBezTo>
                <a:cubicBezTo>
                  <a:pt x="48" y="31"/>
                  <a:pt x="50" y="31"/>
                  <a:pt x="50" y="27"/>
                </a:cubicBezTo>
                <a:cubicBezTo>
                  <a:pt x="51" y="24"/>
                  <a:pt x="48" y="19"/>
                  <a:pt x="48" y="14"/>
                </a:cubicBezTo>
                <a:cubicBezTo>
                  <a:pt x="47" y="10"/>
                  <a:pt x="43" y="5"/>
                  <a:pt x="43"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3"/>
          <p:cNvSpPr>
            <a:spLocks noEditPoints="1"/>
          </p:cNvSpPr>
          <p:nvPr/>
        </p:nvSpPr>
        <p:spPr bwMode="auto">
          <a:xfrm>
            <a:off x="5044555" y="2765873"/>
            <a:ext cx="233363" cy="142875"/>
          </a:xfrm>
          <a:custGeom>
            <a:avLst/>
            <a:gdLst>
              <a:gd name="T0" fmla="*/ 58 w 82"/>
              <a:gd name="T1" fmla="*/ 2 h 50"/>
              <a:gd name="T2" fmla="*/ 44 w 82"/>
              <a:gd name="T3" fmla="*/ 3 h 50"/>
              <a:gd name="T4" fmla="*/ 34 w 82"/>
              <a:gd name="T5" fmla="*/ 12 h 50"/>
              <a:gd name="T6" fmla="*/ 29 w 82"/>
              <a:gd name="T7" fmla="*/ 14 h 50"/>
              <a:gd name="T8" fmla="*/ 19 w 82"/>
              <a:gd name="T9" fmla="*/ 13 h 50"/>
              <a:gd name="T10" fmla="*/ 11 w 82"/>
              <a:gd name="T11" fmla="*/ 12 h 50"/>
              <a:gd name="T12" fmla="*/ 6 w 82"/>
              <a:gd name="T13" fmla="*/ 11 h 50"/>
              <a:gd name="T14" fmla="*/ 3 w 82"/>
              <a:gd name="T15" fmla="*/ 14 h 50"/>
              <a:gd name="T16" fmla="*/ 3 w 82"/>
              <a:gd name="T17" fmla="*/ 17 h 50"/>
              <a:gd name="T18" fmla="*/ 0 w 82"/>
              <a:gd name="T19" fmla="*/ 19 h 50"/>
              <a:gd name="T20" fmla="*/ 0 w 82"/>
              <a:gd name="T21" fmla="*/ 23 h 50"/>
              <a:gd name="T22" fmla="*/ 2 w 82"/>
              <a:gd name="T23" fmla="*/ 34 h 50"/>
              <a:gd name="T24" fmla="*/ 5 w 82"/>
              <a:gd name="T25" fmla="*/ 44 h 50"/>
              <a:gd name="T26" fmla="*/ 17 w 82"/>
              <a:gd name="T27" fmla="*/ 43 h 50"/>
              <a:gd name="T28" fmla="*/ 26 w 82"/>
              <a:gd name="T29" fmla="*/ 40 h 50"/>
              <a:gd name="T30" fmla="*/ 34 w 82"/>
              <a:gd name="T31" fmla="*/ 37 h 50"/>
              <a:gd name="T32" fmla="*/ 41 w 82"/>
              <a:gd name="T33" fmla="*/ 35 h 50"/>
              <a:gd name="T34" fmla="*/ 46 w 82"/>
              <a:gd name="T35" fmla="*/ 32 h 50"/>
              <a:gd name="T36" fmla="*/ 60 w 82"/>
              <a:gd name="T37" fmla="*/ 27 h 50"/>
              <a:gd name="T38" fmla="*/ 67 w 82"/>
              <a:gd name="T39" fmla="*/ 20 h 50"/>
              <a:gd name="T40" fmla="*/ 73 w 82"/>
              <a:gd name="T41" fmla="*/ 18 h 50"/>
              <a:gd name="T42" fmla="*/ 65 w 82"/>
              <a:gd name="T43" fmla="*/ 0 h 50"/>
              <a:gd name="T44" fmla="*/ 58 w 82"/>
              <a:gd name="T45" fmla="*/ 2 h 50"/>
              <a:gd name="T46" fmla="*/ 75 w 82"/>
              <a:gd name="T47" fmla="*/ 48 h 50"/>
              <a:gd name="T48" fmla="*/ 82 w 82"/>
              <a:gd name="T49" fmla="*/ 47 h 50"/>
              <a:gd name="T50" fmla="*/ 75 w 82"/>
              <a:gd name="T51"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50">
                <a:moveTo>
                  <a:pt x="58" y="2"/>
                </a:moveTo>
                <a:cubicBezTo>
                  <a:pt x="54" y="3"/>
                  <a:pt x="46" y="3"/>
                  <a:pt x="44" y="3"/>
                </a:cubicBezTo>
                <a:cubicBezTo>
                  <a:pt x="43" y="4"/>
                  <a:pt x="35" y="10"/>
                  <a:pt x="34" y="12"/>
                </a:cubicBezTo>
                <a:cubicBezTo>
                  <a:pt x="33" y="15"/>
                  <a:pt x="31" y="16"/>
                  <a:pt x="29" y="14"/>
                </a:cubicBezTo>
                <a:cubicBezTo>
                  <a:pt x="27" y="13"/>
                  <a:pt x="20" y="13"/>
                  <a:pt x="19" y="13"/>
                </a:cubicBezTo>
                <a:cubicBezTo>
                  <a:pt x="19" y="12"/>
                  <a:pt x="13" y="11"/>
                  <a:pt x="11" y="12"/>
                </a:cubicBezTo>
                <a:cubicBezTo>
                  <a:pt x="8" y="12"/>
                  <a:pt x="7" y="11"/>
                  <a:pt x="6" y="11"/>
                </a:cubicBezTo>
                <a:cubicBezTo>
                  <a:pt x="5" y="11"/>
                  <a:pt x="3" y="13"/>
                  <a:pt x="3" y="14"/>
                </a:cubicBezTo>
                <a:cubicBezTo>
                  <a:pt x="2" y="14"/>
                  <a:pt x="3" y="17"/>
                  <a:pt x="3" y="17"/>
                </a:cubicBezTo>
                <a:cubicBezTo>
                  <a:pt x="3" y="18"/>
                  <a:pt x="2" y="18"/>
                  <a:pt x="0" y="19"/>
                </a:cubicBezTo>
                <a:cubicBezTo>
                  <a:pt x="0" y="21"/>
                  <a:pt x="1" y="22"/>
                  <a:pt x="0" y="23"/>
                </a:cubicBezTo>
                <a:cubicBezTo>
                  <a:pt x="0" y="26"/>
                  <a:pt x="0" y="31"/>
                  <a:pt x="2" y="34"/>
                </a:cubicBezTo>
                <a:cubicBezTo>
                  <a:pt x="5" y="37"/>
                  <a:pt x="4" y="43"/>
                  <a:pt x="5" y="44"/>
                </a:cubicBezTo>
                <a:cubicBezTo>
                  <a:pt x="6" y="46"/>
                  <a:pt x="14" y="45"/>
                  <a:pt x="17" y="43"/>
                </a:cubicBezTo>
                <a:cubicBezTo>
                  <a:pt x="21" y="41"/>
                  <a:pt x="23" y="40"/>
                  <a:pt x="26" y="40"/>
                </a:cubicBezTo>
                <a:cubicBezTo>
                  <a:pt x="29" y="40"/>
                  <a:pt x="33" y="38"/>
                  <a:pt x="34" y="37"/>
                </a:cubicBezTo>
                <a:cubicBezTo>
                  <a:pt x="35" y="35"/>
                  <a:pt x="39" y="35"/>
                  <a:pt x="41" y="35"/>
                </a:cubicBezTo>
                <a:cubicBezTo>
                  <a:pt x="42" y="36"/>
                  <a:pt x="44" y="34"/>
                  <a:pt x="46" y="32"/>
                </a:cubicBezTo>
                <a:cubicBezTo>
                  <a:pt x="48" y="30"/>
                  <a:pt x="54" y="29"/>
                  <a:pt x="60" y="27"/>
                </a:cubicBezTo>
                <a:cubicBezTo>
                  <a:pt x="67" y="25"/>
                  <a:pt x="66" y="22"/>
                  <a:pt x="67" y="20"/>
                </a:cubicBezTo>
                <a:cubicBezTo>
                  <a:pt x="68" y="19"/>
                  <a:pt x="70" y="19"/>
                  <a:pt x="73" y="18"/>
                </a:cubicBezTo>
                <a:cubicBezTo>
                  <a:pt x="70" y="11"/>
                  <a:pt x="66" y="4"/>
                  <a:pt x="65" y="0"/>
                </a:cubicBezTo>
                <a:cubicBezTo>
                  <a:pt x="61" y="1"/>
                  <a:pt x="59" y="2"/>
                  <a:pt x="58" y="2"/>
                </a:cubicBezTo>
                <a:close/>
                <a:moveTo>
                  <a:pt x="75" y="48"/>
                </a:moveTo>
                <a:cubicBezTo>
                  <a:pt x="77" y="50"/>
                  <a:pt x="81" y="48"/>
                  <a:pt x="82" y="47"/>
                </a:cubicBezTo>
                <a:cubicBezTo>
                  <a:pt x="82" y="46"/>
                  <a:pt x="72" y="45"/>
                  <a:pt x="75" y="4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4"/>
          <p:cNvSpPr/>
          <p:nvPr/>
        </p:nvSpPr>
        <p:spPr bwMode="auto">
          <a:xfrm>
            <a:off x="5539855" y="4194623"/>
            <a:ext cx="50800" cy="31750"/>
          </a:xfrm>
          <a:custGeom>
            <a:avLst/>
            <a:gdLst>
              <a:gd name="T0" fmla="*/ 9 w 18"/>
              <a:gd name="T1" fmla="*/ 2 h 11"/>
              <a:gd name="T2" fmla="*/ 6 w 18"/>
              <a:gd name="T3" fmla="*/ 10 h 11"/>
              <a:gd name="T4" fmla="*/ 12 w 18"/>
              <a:gd name="T5" fmla="*/ 10 h 11"/>
              <a:gd name="T6" fmla="*/ 18 w 18"/>
              <a:gd name="T7" fmla="*/ 7 h 11"/>
              <a:gd name="T8" fmla="*/ 9 w 18"/>
              <a:gd name="T9" fmla="*/ 2 h 11"/>
            </a:gdLst>
            <a:ahLst/>
            <a:cxnLst>
              <a:cxn ang="0">
                <a:pos x="T0" y="T1"/>
              </a:cxn>
              <a:cxn ang="0">
                <a:pos x="T2" y="T3"/>
              </a:cxn>
              <a:cxn ang="0">
                <a:pos x="T4" y="T5"/>
              </a:cxn>
              <a:cxn ang="0">
                <a:pos x="T6" y="T7"/>
              </a:cxn>
              <a:cxn ang="0">
                <a:pos x="T8" y="T9"/>
              </a:cxn>
            </a:cxnLst>
            <a:rect l="0" t="0" r="r" b="b"/>
            <a:pathLst>
              <a:path w="18" h="11">
                <a:moveTo>
                  <a:pt x="9" y="2"/>
                </a:moveTo>
                <a:cubicBezTo>
                  <a:pt x="8" y="0"/>
                  <a:pt x="0" y="7"/>
                  <a:pt x="6" y="10"/>
                </a:cubicBezTo>
                <a:cubicBezTo>
                  <a:pt x="9" y="11"/>
                  <a:pt x="10" y="9"/>
                  <a:pt x="12" y="10"/>
                </a:cubicBezTo>
                <a:cubicBezTo>
                  <a:pt x="14" y="11"/>
                  <a:pt x="17" y="11"/>
                  <a:pt x="18" y="7"/>
                </a:cubicBezTo>
                <a:cubicBezTo>
                  <a:pt x="18" y="4"/>
                  <a:pt x="9" y="4"/>
                  <a:pt x="9"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5"/>
          <p:cNvSpPr>
            <a:spLocks noEditPoints="1"/>
          </p:cNvSpPr>
          <p:nvPr/>
        </p:nvSpPr>
        <p:spPr bwMode="auto">
          <a:xfrm>
            <a:off x="7235305" y="3254823"/>
            <a:ext cx="158750" cy="117475"/>
          </a:xfrm>
          <a:custGeom>
            <a:avLst/>
            <a:gdLst>
              <a:gd name="T0" fmla="*/ 0 w 56"/>
              <a:gd name="T1" fmla="*/ 2 h 41"/>
              <a:gd name="T2" fmla="*/ 9 w 56"/>
              <a:gd name="T3" fmla="*/ 12 h 41"/>
              <a:gd name="T4" fmla="*/ 0 w 56"/>
              <a:gd name="T5" fmla="*/ 2 h 41"/>
              <a:gd name="T6" fmla="*/ 13 w 56"/>
              <a:gd name="T7" fmla="*/ 11 h 41"/>
              <a:gd name="T8" fmla="*/ 19 w 56"/>
              <a:gd name="T9" fmla="*/ 16 h 41"/>
              <a:gd name="T10" fmla="*/ 13 w 56"/>
              <a:gd name="T11" fmla="*/ 11 h 41"/>
              <a:gd name="T12" fmla="*/ 36 w 56"/>
              <a:gd name="T13" fmla="*/ 23 h 41"/>
              <a:gd name="T14" fmla="*/ 26 w 56"/>
              <a:gd name="T15" fmla="*/ 18 h 41"/>
              <a:gd name="T16" fmla="*/ 36 w 56"/>
              <a:gd name="T17" fmla="*/ 23 h 41"/>
              <a:gd name="T18" fmla="*/ 35 w 56"/>
              <a:gd name="T19" fmla="*/ 30 h 41"/>
              <a:gd name="T20" fmla="*/ 42 w 56"/>
              <a:gd name="T21" fmla="*/ 33 h 41"/>
              <a:gd name="T22" fmla="*/ 35 w 56"/>
              <a:gd name="T23" fmla="*/ 30 h 41"/>
              <a:gd name="T24" fmla="*/ 47 w 56"/>
              <a:gd name="T25" fmla="*/ 36 h 41"/>
              <a:gd name="T26" fmla="*/ 54 w 56"/>
              <a:gd name="T27" fmla="*/ 39 h 41"/>
              <a:gd name="T28" fmla="*/ 47 w 56"/>
              <a:gd name="T29" fmla="*/ 36 h 41"/>
              <a:gd name="T30" fmla="*/ 42 w 56"/>
              <a:gd name="T31" fmla="*/ 23 h 41"/>
              <a:gd name="T32" fmla="*/ 48 w 56"/>
              <a:gd name="T33" fmla="*/ 32 h 41"/>
              <a:gd name="T34" fmla="*/ 42 w 56"/>
              <a:gd name="T3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1">
                <a:moveTo>
                  <a:pt x="0" y="2"/>
                </a:moveTo>
                <a:cubicBezTo>
                  <a:pt x="0" y="4"/>
                  <a:pt x="6" y="14"/>
                  <a:pt x="9" y="12"/>
                </a:cubicBezTo>
                <a:cubicBezTo>
                  <a:pt x="13" y="9"/>
                  <a:pt x="1" y="0"/>
                  <a:pt x="0" y="2"/>
                </a:cubicBezTo>
                <a:close/>
                <a:moveTo>
                  <a:pt x="13" y="11"/>
                </a:moveTo>
                <a:cubicBezTo>
                  <a:pt x="13" y="12"/>
                  <a:pt x="18" y="16"/>
                  <a:pt x="19" y="16"/>
                </a:cubicBezTo>
                <a:cubicBezTo>
                  <a:pt x="20" y="15"/>
                  <a:pt x="13" y="9"/>
                  <a:pt x="13" y="11"/>
                </a:cubicBezTo>
                <a:close/>
                <a:moveTo>
                  <a:pt x="36" y="23"/>
                </a:moveTo>
                <a:cubicBezTo>
                  <a:pt x="38" y="22"/>
                  <a:pt x="27" y="16"/>
                  <a:pt x="26" y="18"/>
                </a:cubicBezTo>
                <a:cubicBezTo>
                  <a:pt x="26" y="20"/>
                  <a:pt x="34" y="24"/>
                  <a:pt x="36" y="23"/>
                </a:cubicBezTo>
                <a:close/>
                <a:moveTo>
                  <a:pt x="35" y="30"/>
                </a:moveTo>
                <a:cubicBezTo>
                  <a:pt x="35" y="33"/>
                  <a:pt x="40" y="35"/>
                  <a:pt x="42" y="33"/>
                </a:cubicBezTo>
                <a:cubicBezTo>
                  <a:pt x="44" y="32"/>
                  <a:pt x="34" y="26"/>
                  <a:pt x="35" y="30"/>
                </a:cubicBezTo>
                <a:close/>
                <a:moveTo>
                  <a:pt x="47" y="36"/>
                </a:moveTo>
                <a:cubicBezTo>
                  <a:pt x="48" y="37"/>
                  <a:pt x="52" y="41"/>
                  <a:pt x="54" y="39"/>
                </a:cubicBezTo>
                <a:cubicBezTo>
                  <a:pt x="56" y="38"/>
                  <a:pt x="47" y="35"/>
                  <a:pt x="47" y="36"/>
                </a:cubicBezTo>
                <a:close/>
                <a:moveTo>
                  <a:pt x="42" y="23"/>
                </a:moveTo>
                <a:cubicBezTo>
                  <a:pt x="40" y="26"/>
                  <a:pt x="47" y="32"/>
                  <a:pt x="48" y="32"/>
                </a:cubicBezTo>
                <a:cubicBezTo>
                  <a:pt x="48" y="32"/>
                  <a:pt x="43" y="20"/>
                  <a:pt x="42"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6"/>
          <p:cNvSpPr>
            <a:spLocks noEditPoints="1"/>
          </p:cNvSpPr>
          <p:nvPr/>
        </p:nvSpPr>
        <p:spPr bwMode="auto">
          <a:xfrm>
            <a:off x="6408217" y="3361185"/>
            <a:ext cx="806450" cy="717550"/>
          </a:xfrm>
          <a:custGeom>
            <a:avLst/>
            <a:gdLst>
              <a:gd name="T0" fmla="*/ 279 w 283"/>
              <a:gd name="T1" fmla="*/ 110 h 252"/>
              <a:gd name="T2" fmla="*/ 267 w 283"/>
              <a:gd name="T3" fmla="*/ 98 h 252"/>
              <a:gd name="T4" fmla="*/ 259 w 283"/>
              <a:gd name="T5" fmla="*/ 85 h 252"/>
              <a:gd name="T6" fmla="*/ 251 w 283"/>
              <a:gd name="T7" fmla="*/ 76 h 252"/>
              <a:gd name="T8" fmla="*/ 231 w 283"/>
              <a:gd name="T9" fmla="*/ 57 h 252"/>
              <a:gd name="T10" fmla="*/ 224 w 283"/>
              <a:gd name="T11" fmla="*/ 33 h 252"/>
              <a:gd name="T12" fmla="*/ 212 w 283"/>
              <a:gd name="T13" fmla="*/ 21 h 252"/>
              <a:gd name="T14" fmla="*/ 201 w 283"/>
              <a:gd name="T15" fmla="*/ 6 h 252"/>
              <a:gd name="T16" fmla="*/ 198 w 283"/>
              <a:gd name="T17" fmla="*/ 32 h 252"/>
              <a:gd name="T18" fmla="*/ 181 w 283"/>
              <a:gd name="T19" fmla="*/ 47 h 252"/>
              <a:gd name="T20" fmla="*/ 162 w 283"/>
              <a:gd name="T21" fmla="*/ 36 h 252"/>
              <a:gd name="T22" fmla="*/ 158 w 283"/>
              <a:gd name="T23" fmla="*/ 22 h 252"/>
              <a:gd name="T24" fmla="*/ 163 w 283"/>
              <a:gd name="T25" fmla="*/ 11 h 252"/>
              <a:gd name="T26" fmla="*/ 153 w 283"/>
              <a:gd name="T27" fmla="*/ 12 h 252"/>
              <a:gd name="T28" fmla="*/ 136 w 283"/>
              <a:gd name="T29" fmla="*/ 8 h 252"/>
              <a:gd name="T30" fmla="*/ 118 w 283"/>
              <a:gd name="T31" fmla="*/ 20 h 252"/>
              <a:gd name="T32" fmla="*/ 112 w 283"/>
              <a:gd name="T33" fmla="*/ 31 h 252"/>
              <a:gd name="T34" fmla="*/ 102 w 283"/>
              <a:gd name="T35" fmla="*/ 27 h 252"/>
              <a:gd name="T36" fmla="*/ 90 w 283"/>
              <a:gd name="T37" fmla="*/ 28 h 252"/>
              <a:gd name="T38" fmla="*/ 80 w 283"/>
              <a:gd name="T39" fmla="*/ 34 h 252"/>
              <a:gd name="T40" fmla="*/ 75 w 283"/>
              <a:gd name="T41" fmla="*/ 45 h 252"/>
              <a:gd name="T42" fmla="*/ 65 w 283"/>
              <a:gd name="T43" fmla="*/ 46 h 252"/>
              <a:gd name="T44" fmla="*/ 42 w 283"/>
              <a:gd name="T45" fmla="*/ 67 h 252"/>
              <a:gd name="T46" fmla="*/ 21 w 283"/>
              <a:gd name="T47" fmla="*/ 74 h 252"/>
              <a:gd name="T48" fmla="*/ 8 w 283"/>
              <a:gd name="T49" fmla="*/ 80 h 252"/>
              <a:gd name="T50" fmla="*/ 3 w 283"/>
              <a:gd name="T51" fmla="*/ 104 h 252"/>
              <a:gd name="T52" fmla="*/ 5 w 283"/>
              <a:gd name="T53" fmla="*/ 114 h 252"/>
              <a:gd name="T54" fmla="*/ 13 w 283"/>
              <a:gd name="T55" fmla="*/ 139 h 252"/>
              <a:gd name="T56" fmla="*/ 14 w 283"/>
              <a:gd name="T57" fmla="*/ 170 h 252"/>
              <a:gd name="T58" fmla="*/ 34 w 283"/>
              <a:gd name="T59" fmla="*/ 180 h 252"/>
              <a:gd name="T60" fmla="*/ 64 w 283"/>
              <a:gd name="T61" fmla="*/ 172 h 252"/>
              <a:gd name="T62" fmla="*/ 96 w 283"/>
              <a:gd name="T63" fmla="*/ 159 h 252"/>
              <a:gd name="T64" fmla="*/ 134 w 283"/>
              <a:gd name="T65" fmla="*/ 157 h 252"/>
              <a:gd name="T66" fmla="*/ 147 w 283"/>
              <a:gd name="T67" fmla="*/ 164 h 252"/>
              <a:gd name="T68" fmla="*/ 160 w 283"/>
              <a:gd name="T69" fmla="*/ 176 h 252"/>
              <a:gd name="T70" fmla="*/ 170 w 283"/>
              <a:gd name="T71" fmla="*/ 174 h 252"/>
              <a:gd name="T72" fmla="*/ 176 w 283"/>
              <a:gd name="T73" fmla="*/ 177 h 252"/>
              <a:gd name="T74" fmla="*/ 186 w 283"/>
              <a:gd name="T75" fmla="*/ 194 h 252"/>
              <a:gd name="T76" fmla="*/ 210 w 283"/>
              <a:gd name="T77" fmla="*/ 210 h 252"/>
              <a:gd name="T78" fmla="*/ 223 w 283"/>
              <a:gd name="T79" fmla="*/ 209 h 252"/>
              <a:gd name="T80" fmla="*/ 232 w 283"/>
              <a:gd name="T81" fmla="*/ 213 h 252"/>
              <a:gd name="T82" fmla="*/ 256 w 283"/>
              <a:gd name="T83" fmla="*/ 202 h 252"/>
              <a:gd name="T84" fmla="*/ 271 w 283"/>
              <a:gd name="T85" fmla="*/ 163 h 252"/>
              <a:gd name="T86" fmla="*/ 280 w 283"/>
              <a:gd name="T87" fmla="*/ 140 h 252"/>
              <a:gd name="T88" fmla="*/ 128 w 283"/>
              <a:gd name="T89" fmla="*/ 7 h 252"/>
              <a:gd name="T90" fmla="*/ 162 w 283"/>
              <a:gd name="T91" fmla="*/ 188 h 252"/>
              <a:gd name="T92" fmla="*/ 231 w 283"/>
              <a:gd name="T93" fmla="*/ 230 h 252"/>
              <a:gd name="T94" fmla="*/ 232 w 283"/>
              <a:gd name="T95" fmla="*/ 251 h 252"/>
              <a:gd name="T96" fmla="*/ 241 w 283"/>
              <a:gd name="T97" fmla="*/ 246 h 252"/>
              <a:gd name="T98" fmla="*/ 231 w 283"/>
              <a:gd name="T99" fmla="*/ 23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252">
                <a:moveTo>
                  <a:pt x="281" y="127"/>
                </a:moveTo>
                <a:cubicBezTo>
                  <a:pt x="282" y="126"/>
                  <a:pt x="280" y="121"/>
                  <a:pt x="279" y="121"/>
                </a:cubicBezTo>
                <a:cubicBezTo>
                  <a:pt x="278" y="122"/>
                  <a:pt x="278" y="114"/>
                  <a:pt x="279" y="110"/>
                </a:cubicBezTo>
                <a:cubicBezTo>
                  <a:pt x="280" y="106"/>
                  <a:pt x="279" y="107"/>
                  <a:pt x="277" y="109"/>
                </a:cubicBezTo>
                <a:cubicBezTo>
                  <a:pt x="275" y="111"/>
                  <a:pt x="273" y="105"/>
                  <a:pt x="273" y="103"/>
                </a:cubicBezTo>
                <a:cubicBezTo>
                  <a:pt x="272" y="102"/>
                  <a:pt x="270" y="98"/>
                  <a:pt x="267" y="98"/>
                </a:cubicBezTo>
                <a:cubicBezTo>
                  <a:pt x="265" y="99"/>
                  <a:pt x="267" y="94"/>
                  <a:pt x="264" y="95"/>
                </a:cubicBezTo>
                <a:cubicBezTo>
                  <a:pt x="262" y="95"/>
                  <a:pt x="261" y="91"/>
                  <a:pt x="262" y="88"/>
                </a:cubicBezTo>
                <a:cubicBezTo>
                  <a:pt x="262" y="84"/>
                  <a:pt x="260" y="87"/>
                  <a:pt x="259" y="85"/>
                </a:cubicBezTo>
                <a:cubicBezTo>
                  <a:pt x="258" y="84"/>
                  <a:pt x="257" y="85"/>
                  <a:pt x="255" y="86"/>
                </a:cubicBezTo>
                <a:cubicBezTo>
                  <a:pt x="253" y="86"/>
                  <a:pt x="253" y="83"/>
                  <a:pt x="253" y="81"/>
                </a:cubicBezTo>
                <a:cubicBezTo>
                  <a:pt x="254" y="80"/>
                  <a:pt x="253" y="78"/>
                  <a:pt x="251" y="76"/>
                </a:cubicBezTo>
                <a:cubicBezTo>
                  <a:pt x="248" y="74"/>
                  <a:pt x="248" y="73"/>
                  <a:pt x="248" y="71"/>
                </a:cubicBezTo>
                <a:cubicBezTo>
                  <a:pt x="248" y="69"/>
                  <a:pt x="235" y="62"/>
                  <a:pt x="232" y="62"/>
                </a:cubicBezTo>
                <a:cubicBezTo>
                  <a:pt x="230" y="61"/>
                  <a:pt x="232" y="58"/>
                  <a:pt x="231" y="57"/>
                </a:cubicBezTo>
                <a:cubicBezTo>
                  <a:pt x="230" y="56"/>
                  <a:pt x="229" y="52"/>
                  <a:pt x="229" y="49"/>
                </a:cubicBezTo>
                <a:cubicBezTo>
                  <a:pt x="229" y="45"/>
                  <a:pt x="225" y="44"/>
                  <a:pt x="225" y="41"/>
                </a:cubicBezTo>
                <a:cubicBezTo>
                  <a:pt x="225" y="39"/>
                  <a:pt x="224" y="36"/>
                  <a:pt x="224" y="33"/>
                </a:cubicBezTo>
                <a:cubicBezTo>
                  <a:pt x="224" y="30"/>
                  <a:pt x="220" y="29"/>
                  <a:pt x="219" y="27"/>
                </a:cubicBezTo>
                <a:cubicBezTo>
                  <a:pt x="219" y="26"/>
                  <a:pt x="217" y="27"/>
                  <a:pt x="214" y="28"/>
                </a:cubicBezTo>
                <a:cubicBezTo>
                  <a:pt x="212" y="28"/>
                  <a:pt x="212" y="24"/>
                  <a:pt x="212" y="21"/>
                </a:cubicBezTo>
                <a:cubicBezTo>
                  <a:pt x="212" y="17"/>
                  <a:pt x="211" y="11"/>
                  <a:pt x="209" y="10"/>
                </a:cubicBezTo>
                <a:cubicBezTo>
                  <a:pt x="207" y="8"/>
                  <a:pt x="207" y="2"/>
                  <a:pt x="205" y="1"/>
                </a:cubicBezTo>
                <a:cubicBezTo>
                  <a:pt x="204" y="0"/>
                  <a:pt x="201" y="4"/>
                  <a:pt x="201" y="6"/>
                </a:cubicBezTo>
                <a:cubicBezTo>
                  <a:pt x="201" y="8"/>
                  <a:pt x="201" y="11"/>
                  <a:pt x="199" y="12"/>
                </a:cubicBezTo>
                <a:cubicBezTo>
                  <a:pt x="198" y="13"/>
                  <a:pt x="200" y="18"/>
                  <a:pt x="198" y="19"/>
                </a:cubicBezTo>
                <a:cubicBezTo>
                  <a:pt x="197" y="21"/>
                  <a:pt x="198" y="28"/>
                  <a:pt x="198" y="32"/>
                </a:cubicBezTo>
                <a:cubicBezTo>
                  <a:pt x="197" y="36"/>
                  <a:pt x="198" y="40"/>
                  <a:pt x="196" y="42"/>
                </a:cubicBezTo>
                <a:cubicBezTo>
                  <a:pt x="194" y="45"/>
                  <a:pt x="194" y="49"/>
                  <a:pt x="190" y="50"/>
                </a:cubicBezTo>
                <a:cubicBezTo>
                  <a:pt x="186" y="52"/>
                  <a:pt x="181" y="49"/>
                  <a:pt x="181" y="47"/>
                </a:cubicBezTo>
                <a:cubicBezTo>
                  <a:pt x="182" y="45"/>
                  <a:pt x="178" y="44"/>
                  <a:pt x="175" y="44"/>
                </a:cubicBezTo>
                <a:cubicBezTo>
                  <a:pt x="173" y="44"/>
                  <a:pt x="172" y="41"/>
                  <a:pt x="169" y="39"/>
                </a:cubicBezTo>
                <a:cubicBezTo>
                  <a:pt x="165" y="36"/>
                  <a:pt x="163" y="39"/>
                  <a:pt x="162" y="36"/>
                </a:cubicBezTo>
                <a:cubicBezTo>
                  <a:pt x="161" y="33"/>
                  <a:pt x="159" y="33"/>
                  <a:pt x="157" y="31"/>
                </a:cubicBezTo>
                <a:cubicBezTo>
                  <a:pt x="155" y="29"/>
                  <a:pt x="155" y="29"/>
                  <a:pt x="158" y="28"/>
                </a:cubicBezTo>
                <a:cubicBezTo>
                  <a:pt x="160" y="26"/>
                  <a:pt x="159" y="24"/>
                  <a:pt x="158" y="22"/>
                </a:cubicBezTo>
                <a:cubicBezTo>
                  <a:pt x="157" y="20"/>
                  <a:pt x="160" y="20"/>
                  <a:pt x="163" y="19"/>
                </a:cubicBezTo>
                <a:cubicBezTo>
                  <a:pt x="166" y="17"/>
                  <a:pt x="163" y="15"/>
                  <a:pt x="165" y="14"/>
                </a:cubicBezTo>
                <a:cubicBezTo>
                  <a:pt x="167" y="13"/>
                  <a:pt x="166" y="11"/>
                  <a:pt x="163" y="11"/>
                </a:cubicBezTo>
                <a:cubicBezTo>
                  <a:pt x="161" y="10"/>
                  <a:pt x="162" y="13"/>
                  <a:pt x="161" y="13"/>
                </a:cubicBezTo>
                <a:cubicBezTo>
                  <a:pt x="160" y="14"/>
                  <a:pt x="159" y="10"/>
                  <a:pt x="158" y="10"/>
                </a:cubicBezTo>
                <a:cubicBezTo>
                  <a:pt x="158" y="10"/>
                  <a:pt x="155" y="14"/>
                  <a:pt x="153" y="12"/>
                </a:cubicBezTo>
                <a:cubicBezTo>
                  <a:pt x="152" y="10"/>
                  <a:pt x="143" y="8"/>
                  <a:pt x="140" y="8"/>
                </a:cubicBezTo>
                <a:cubicBezTo>
                  <a:pt x="136" y="7"/>
                  <a:pt x="135" y="3"/>
                  <a:pt x="133" y="4"/>
                </a:cubicBezTo>
                <a:cubicBezTo>
                  <a:pt x="131" y="5"/>
                  <a:pt x="134" y="6"/>
                  <a:pt x="136" y="8"/>
                </a:cubicBezTo>
                <a:cubicBezTo>
                  <a:pt x="138" y="11"/>
                  <a:pt x="128" y="12"/>
                  <a:pt x="125" y="12"/>
                </a:cubicBezTo>
                <a:cubicBezTo>
                  <a:pt x="122" y="11"/>
                  <a:pt x="126" y="14"/>
                  <a:pt x="123" y="14"/>
                </a:cubicBezTo>
                <a:cubicBezTo>
                  <a:pt x="121" y="13"/>
                  <a:pt x="120" y="18"/>
                  <a:pt x="118" y="20"/>
                </a:cubicBezTo>
                <a:cubicBezTo>
                  <a:pt x="116" y="22"/>
                  <a:pt x="118" y="23"/>
                  <a:pt x="116" y="25"/>
                </a:cubicBezTo>
                <a:cubicBezTo>
                  <a:pt x="114" y="26"/>
                  <a:pt x="113" y="28"/>
                  <a:pt x="116" y="31"/>
                </a:cubicBezTo>
                <a:cubicBezTo>
                  <a:pt x="119" y="34"/>
                  <a:pt x="115" y="34"/>
                  <a:pt x="112" y="31"/>
                </a:cubicBezTo>
                <a:cubicBezTo>
                  <a:pt x="110" y="29"/>
                  <a:pt x="108" y="29"/>
                  <a:pt x="108" y="32"/>
                </a:cubicBezTo>
                <a:cubicBezTo>
                  <a:pt x="108" y="34"/>
                  <a:pt x="105" y="33"/>
                  <a:pt x="106" y="30"/>
                </a:cubicBezTo>
                <a:cubicBezTo>
                  <a:pt x="106" y="27"/>
                  <a:pt x="103" y="29"/>
                  <a:pt x="102" y="27"/>
                </a:cubicBezTo>
                <a:cubicBezTo>
                  <a:pt x="101" y="25"/>
                  <a:pt x="98" y="23"/>
                  <a:pt x="96" y="23"/>
                </a:cubicBezTo>
                <a:cubicBezTo>
                  <a:pt x="94" y="23"/>
                  <a:pt x="94" y="25"/>
                  <a:pt x="92" y="25"/>
                </a:cubicBezTo>
                <a:cubicBezTo>
                  <a:pt x="90" y="25"/>
                  <a:pt x="90" y="26"/>
                  <a:pt x="90" y="28"/>
                </a:cubicBezTo>
                <a:cubicBezTo>
                  <a:pt x="90" y="30"/>
                  <a:pt x="87" y="28"/>
                  <a:pt x="85" y="28"/>
                </a:cubicBezTo>
                <a:cubicBezTo>
                  <a:pt x="82" y="29"/>
                  <a:pt x="85" y="31"/>
                  <a:pt x="83" y="31"/>
                </a:cubicBezTo>
                <a:cubicBezTo>
                  <a:pt x="82" y="32"/>
                  <a:pt x="82" y="34"/>
                  <a:pt x="80" y="34"/>
                </a:cubicBezTo>
                <a:cubicBezTo>
                  <a:pt x="78" y="34"/>
                  <a:pt x="79" y="38"/>
                  <a:pt x="79" y="40"/>
                </a:cubicBezTo>
                <a:cubicBezTo>
                  <a:pt x="79" y="43"/>
                  <a:pt x="76" y="39"/>
                  <a:pt x="74" y="40"/>
                </a:cubicBezTo>
                <a:cubicBezTo>
                  <a:pt x="72" y="41"/>
                  <a:pt x="74" y="43"/>
                  <a:pt x="75" y="45"/>
                </a:cubicBezTo>
                <a:cubicBezTo>
                  <a:pt x="76" y="48"/>
                  <a:pt x="74" y="48"/>
                  <a:pt x="73" y="49"/>
                </a:cubicBezTo>
                <a:cubicBezTo>
                  <a:pt x="72" y="50"/>
                  <a:pt x="70" y="46"/>
                  <a:pt x="70" y="43"/>
                </a:cubicBezTo>
                <a:cubicBezTo>
                  <a:pt x="70" y="41"/>
                  <a:pt x="67" y="43"/>
                  <a:pt x="65" y="46"/>
                </a:cubicBezTo>
                <a:cubicBezTo>
                  <a:pt x="62" y="49"/>
                  <a:pt x="66" y="54"/>
                  <a:pt x="64" y="54"/>
                </a:cubicBezTo>
                <a:cubicBezTo>
                  <a:pt x="63" y="55"/>
                  <a:pt x="58" y="60"/>
                  <a:pt x="54" y="64"/>
                </a:cubicBezTo>
                <a:cubicBezTo>
                  <a:pt x="51" y="68"/>
                  <a:pt x="44" y="66"/>
                  <a:pt x="42" y="67"/>
                </a:cubicBezTo>
                <a:cubicBezTo>
                  <a:pt x="40" y="69"/>
                  <a:pt x="38" y="68"/>
                  <a:pt x="36" y="70"/>
                </a:cubicBezTo>
                <a:cubicBezTo>
                  <a:pt x="34" y="71"/>
                  <a:pt x="30" y="74"/>
                  <a:pt x="29" y="72"/>
                </a:cubicBezTo>
                <a:cubicBezTo>
                  <a:pt x="29" y="70"/>
                  <a:pt x="23" y="72"/>
                  <a:pt x="21" y="74"/>
                </a:cubicBezTo>
                <a:cubicBezTo>
                  <a:pt x="19" y="77"/>
                  <a:pt x="15" y="79"/>
                  <a:pt x="12" y="79"/>
                </a:cubicBezTo>
                <a:cubicBezTo>
                  <a:pt x="10" y="79"/>
                  <a:pt x="10" y="83"/>
                  <a:pt x="9" y="84"/>
                </a:cubicBezTo>
                <a:cubicBezTo>
                  <a:pt x="8" y="85"/>
                  <a:pt x="8" y="81"/>
                  <a:pt x="8" y="80"/>
                </a:cubicBezTo>
                <a:cubicBezTo>
                  <a:pt x="8" y="79"/>
                  <a:pt x="5" y="82"/>
                  <a:pt x="4" y="85"/>
                </a:cubicBezTo>
                <a:cubicBezTo>
                  <a:pt x="3" y="88"/>
                  <a:pt x="7" y="89"/>
                  <a:pt x="5" y="93"/>
                </a:cubicBezTo>
                <a:cubicBezTo>
                  <a:pt x="2" y="96"/>
                  <a:pt x="0" y="99"/>
                  <a:pt x="3" y="104"/>
                </a:cubicBezTo>
                <a:cubicBezTo>
                  <a:pt x="7" y="108"/>
                  <a:pt x="8" y="111"/>
                  <a:pt x="7" y="113"/>
                </a:cubicBezTo>
                <a:cubicBezTo>
                  <a:pt x="6" y="115"/>
                  <a:pt x="4" y="109"/>
                  <a:pt x="3" y="109"/>
                </a:cubicBezTo>
                <a:cubicBezTo>
                  <a:pt x="3" y="110"/>
                  <a:pt x="6" y="113"/>
                  <a:pt x="5" y="114"/>
                </a:cubicBezTo>
                <a:cubicBezTo>
                  <a:pt x="4" y="116"/>
                  <a:pt x="1" y="109"/>
                  <a:pt x="0" y="111"/>
                </a:cubicBezTo>
                <a:cubicBezTo>
                  <a:pt x="0" y="112"/>
                  <a:pt x="7" y="122"/>
                  <a:pt x="7" y="126"/>
                </a:cubicBezTo>
                <a:cubicBezTo>
                  <a:pt x="8" y="130"/>
                  <a:pt x="14" y="134"/>
                  <a:pt x="13" y="139"/>
                </a:cubicBezTo>
                <a:cubicBezTo>
                  <a:pt x="13" y="145"/>
                  <a:pt x="18" y="154"/>
                  <a:pt x="19" y="155"/>
                </a:cubicBezTo>
                <a:cubicBezTo>
                  <a:pt x="20" y="156"/>
                  <a:pt x="17" y="160"/>
                  <a:pt x="18" y="164"/>
                </a:cubicBezTo>
                <a:cubicBezTo>
                  <a:pt x="18" y="168"/>
                  <a:pt x="16" y="170"/>
                  <a:pt x="14" y="170"/>
                </a:cubicBezTo>
                <a:cubicBezTo>
                  <a:pt x="11" y="170"/>
                  <a:pt x="13" y="174"/>
                  <a:pt x="16" y="174"/>
                </a:cubicBezTo>
                <a:cubicBezTo>
                  <a:pt x="19" y="175"/>
                  <a:pt x="17" y="177"/>
                  <a:pt x="21" y="179"/>
                </a:cubicBezTo>
                <a:cubicBezTo>
                  <a:pt x="24" y="181"/>
                  <a:pt x="32" y="180"/>
                  <a:pt x="34" y="180"/>
                </a:cubicBezTo>
                <a:cubicBezTo>
                  <a:pt x="37" y="180"/>
                  <a:pt x="38" y="176"/>
                  <a:pt x="41" y="176"/>
                </a:cubicBezTo>
                <a:cubicBezTo>
                  <a:pt x="45" y="176"/>
                  <a:pt x="44" y="175"/>
                  <a:pt x="46" y="173"/>
                </a:cubicBezTo>
                <a:cubicBezTo>
                  <a:pt x="48" y="170"/>
                  <a:pt x="56" y="171"/>
                  <a:pt x="64" y="172"/>
                </a:cubicBezTo>
                <a:cubicBezTo>
                  <a:pt x="72" y="172"/>
                  <a:pt x="75" y="170"/>
                  <a:pt x="76" y="166"/>
                </a:cubicBezTo>
                <a:cubicBezTo>
                  <a:pt x="77" y="163"/>
                  <a:pt x="83" y="163"/>
                  <a:pt x="86" y="161"/>
                </a:cubicBezTo>
                <a:cubicBezTo>
                  <a:pt x="88" y="159"/>
                  <a:pt x="90" y="159"/>
                  <a:pt x="96" y="159"/>
                </a:cubicBezTo>
                <a:cubicBezTo>
                  <a:pt x="102" y="159"/>
                  <a:pt x="107" y="156"/>
                  <a:pt x="111" y="155"/>
                </a:cubicBezTo>
                <a:cubicBezTo>
                  <a:pt x="115" y="153"/>
                  <a:pt x="122" y="154"/>
                  <a:pt x="126" y="153"/>
                </a:cubicBezTo>
                <a:cubicBezTo>
                  <a:pt x="129" y="152"/>
                  <a:pt x="130" y="157"/>
                  <a:pt x="134" y="157"/>
                </a:cubicBezTo>
                <a:cubicBezTo>
                  <a:pt x="138" y="156"/>
                  <a:pt x="140" y="158"/>
                  <a:pt x="142" y="158"/>
                </a:cubicBezTo>
                <a:cubicBezTo>
                  <a:pt x="144" y="158"/>
                  <a:pt x="144" y="160"/>
                  <a:pt x="146" y="160"/>
                </a:cubicBezTo>
                <a:cubicBezTo>
                  <a:pt x="148" y="160"/>
                  <a:pt x="148" y="162"/>
                  <a:pt x="147" y="164"/>
                </a:cubicBezTo>
                <a:cubicBezTo>
                  <a:pt x="145" y="166"/>
                  <a:pt x="150" y="166"/>
                  <a:pt x="153" y="170"/>
                </a:cubicBezTo>
                <a:cubicBezTo>
                  <a:pt x="156" y="174"/>
                  <a:pt x="153" y="175"/>
                  <a:pt x="154" y="178"/>
                </a:cubicBezTo>
                <a:cubicBezTo>
                  <a:pt x="156" y="181"/>
                  <a:pt x="157" y="180"/>
                  <a:pt x="160" y="176"/>
                </a:cubicBezTo>
                <a:cubicBezTo>
                  <a:pt x="163" y="171"/>
                  <a:pt x="166" y="174"/>
                  <a:pt x="167" y="170"/>
                </a:cubicBezTo>
                <a:cubicBezTo>
                  <a:pt x="167" y="167"/>
                  <a:pt x="170" y="163"/>
                  <a:pt x="173" y="164"/>
                </a:cubicBezTo>
                <a:cubicBezTo>
                  <a:pt x="175" y="166"/>
                  <a:pt x="171" y="167"/>
                  <a:pt x="170" y="174"/>
                </a:cubicBezTo>
                <a:cubicBezTo>
                  <a:pt x="168" y="181"/>
                  <a:pt x="166" y="178"/>
                  <a:pt x="165" y="180"/>
                </a:cubicBezTo>
                <a:cubicBezTo>
                  <a:pt x="165" y="181"/>
                  <a:pt x="172" y="183"/>
                  <a:pt x="172" y="179"/>
                </a:cubicBezTo>
                <a:cubicBezTo>
                  <a:pt x="172" y="175"/>
                  <a:pt x="173" y="174"/>
                  <a:pt x="176" y="177"/>
                </a:cubicBezTo>
                <a:cubicBezTo>
                  <a:pt x="178" y="180"/>
                  <a:pt x="174" y="183"/>
                  <a:pt x="175" y="185"/>
                </a:cubicBezTo>
                <a:cubicBezTo>
                  <a:pt x="175" y="186"/>
                  <a:pt x="178" y="184"/>
                  <a:pt x="180" y="184"/>
                </a:cubicBezTo>
                <a:cubicBezTo>
                  <a:pt x="183" y="185"/>
                  <a:pt x="186" y="191"/>
                  <a:pt x="186" y="194"/>
                </a:cubicBezTo>
                <a:cubicBezTo>
                  <a:pt x="185" y="197"/>
                  <a:pt x="184" y="200"/>
                  <a:pt x="189" y="203"/>
                </a:cubicBezTo>
                <a:cubicBezTo>
                  <a:pt x="194" y="205"/>
                  <a:pt x="192" y="206"/>
                  <a:pt x="196" y="206"/>
                </a:cubicBezTo>
                <a:cubicBezTo>
                  <a:pt x="200" y="206"/>
                  <a:pt x="208" y="209"/>
                  <a:pt x="210" y="210"/>
                </a:cubicBezTo>
                <a:cubicBezTo>
                  <a:pt x="212" y="212"/>
                  <a:pt x="218" y="209"/>
                  <a:pt x="219" y="205"/>
                </a:cubicBezTo>
                <a:cubicBezTo>
                  <a:pt x="220" y="202"/>
                  <a:pt x="224" y="205"/>
                  <a:pt x="222" y="207"/>
                </a:cubicBezTo>
                <a:cubicBezTo>
                  <a:pt x="220" y="208"/>
                  <a:pt x="223" y="211"/>
                  <a:pt x="223" y="209"/>
                </a:cubicBezTo>
                <a:cubicBezTo>
                  <a:pt x="223" y="207"/>
                  <a:pt x="224" y="205"/>
                  <a:pt x="225" y="207"/>
                </a:cubicBezTo>
                <a:cubicBezTo>
                  <a:pt x="226" y="210"/>
                  <a:pt x="228" y="210"/>
                  <a:pt x="229" y="211"/>
                </a:cubicBezTo>
                <a:cubicBezTo>
                  <a:pt x="230" y="213"/>
                  <a:pt x="232" y="215"/>
                  <a:pt x="232" y="213"/>
                </a:cubicBezTo>
                <a:cubicBezTo>
                  <a:pt x="232" y="212"/>
                  <a:pt x="232" y="210"/>
                  <a:pt x="235" y="209"/>
                </a:cubicBezTo>
                <a:cubicBezTo>
                  <a:pt x="237" y="208"/>
                  <a:pt x="239" y="207"/>
                  <a:pt x="241" y="205"/>
                </a:cubicBezTo>
                <a:cubicBezTo>
                  <a:pt x="244" y="202"/>
                  <a:pt x="255" y="202"/>
                  <a:pt x="256" y="202"/>
                </a:cubicBezTo>
                <a:cubicBezTo>
                  <a:pt x="257" y="202"/>
                  <a:pt x="257" y="193"/>
                  <a:pt x="258" y="188"/>
                </a:cubicBezTo>
                <a:cubicBezTo>
                  <a:pt x="259" y="183"/>
                  <a:pt x="263" y="183"/>
                  <a:pt x="263" y="178"/>
                </a:cubicBezTo>
                <a:cubicBezTo>
                  <a:pt x="264" y="172"/>
                  <a:pt x="269" y="163"/>
                  <a:pt x="271" y="163"/>
                </a:cubicBezTo>
                <a:cubicBezTo>
                  <a:pt x="272" y="162"/>
                  <a:pt x="274" y="161"/>
                  <a:pt x="275" y="158"/>
                </a:cubicBezTo>
                <a:cubicBezTo>
                  <a:pt x="275" y="155"/>
                  <a:pt x="278" y="152"/>
                  <a:pt x="278" y="148"/>
                </a:cubicBezTo>
                <a:cubicBezTo>
                  <a:pt x="278" y="145"/>
                  <a:pt x="280" y="141"/>
                  <a:pt x="280" y="140"/>
                </a:cubicBezTo>
                <a:cubicBezTo>
                  <a:pt x="280" y="139"/>
                  <a:pt x="278" y="135"/>
                  <a:pt x="281" y="133"/>
                </a:cubicBezTo>
                <a:cubicBezTo>
                  <a:pt x="283" y="130"/>
                  <a:pt x="280" y="127"/>
                  <a:pt x="281" y="127"/>
                </a:cubicBezTo>
                <a:close/>
                <a:moveTo>
                  <a:pt x="128" y="7"/>
                </a:moveTo>
                <a:cubicBezTo>
                  <a:pt x="128" y="5"/>
                  <a:pt x="117" y="7"/>
                  <a:pt x="119" y="9"/>
                </a:cubicBezTo>
                <a:cubicBezTo>
                  <a:pt x="121" y="10"/>
                  <a:pt x="128" y="9"/>
                  <a:pt x="128" y="7"/>
                </a:cubicBezTo>
                <a:close/>
                <a:moveTo>
                  <a:pt x="162" y="188"/>
                </a:moveTo>
                <a:cubicBezTo>
                  <a:pt x="164" y="189"/>
                  <a:pt x="170" y="189"/>
                  <a:pt x="171" y="187"/>
                </a:cubicBezTo>
                <a:cubicBezTo>
                  <a:pt x="172" y="185"/>
                  <a:pt x="161" y="186"/>
                  <a:pt x="162" y="188"/>
                </a:cubicBezTo>
                <a:close/>
                <a:moveTo>
                  <a:pt x="231" y="230"/>
                </a:moveTo>
                <a:cubicBezTo>
                  <a:pt x="227" y="231"/>
                  <a:pt x="221" y="226"/>
                  <a:pt x="220" y="227"/>
                </a:cubicBezTo>
                <a:cubicBezTo>
                  <a:pt x="218" y="227"/>
                  <a:pt x="225" y="238"/>
                  <a:pt x="223" y="241"/>
                </a:cubicBezTo>
                <a:cubicBezTo>
                  <a:pt x="221" y="243"/>
                  <a:pt x="229" y="251"/>
                  <a:pt x="232" y="251"/>
                </a:cubicBezTo>
                <a:cubicBezTo>
                  <a:pt x="235" y="252"/>
                  <a:pt x="234" y="248"/>
                  <a:pt x="236" y="249"/>
                </a:cubicBezTo>
                <a:cubicBezTo>
                  <a:pt x="238" y="249"/>
                  <a:pt x="237" y="247"/>
                  <a:pt x="237" y="245"/>
                </a:cubicBezTo>
                <a:cubicBezTo>
                  <a:pt x="238" y="243"/>
                  <a:pt x="240" y="247"/>
                  <a:pt x="241" y="246"/>
                </a:cubicBezTo>
                <a:cubicBezTo>
                  <a:pt x="243" y="245"/>
                  <a:pt x="241" y="238"/>
                  <a:pt x="243" y="238"/>
                </a:cubicBezTo>
                <a:cubicBezTo>
                  <a:pt x="246" y="238"/>
                  <a:pt x="244" y="230"/>
                  <a:pt x="243" y="228"/>
                </a:cubicBezTo>
                <a:cubicBezTo>
                  <a:pt x="242" y="225"/>
                  <a:pt x="236" y="230"/>
                  <a:pt x="231" y="23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57"/>
          <p:cNvSpPr>
            <a:spLocks noEditPoints="1"/>
          </p:cNvSpPr>
          <p:nvPr/>
        </p:nvSpPr>
        <p:spPr bwMode="auto">
          <a:xfrm>
            <a:off x="7462317" y="3870773"/>
            <a:ext cx="244475" cy="293688"/>
          </a:xfrm>
          <a:custGeom>
            <a:avLst/>
            <a:gdLst>
              <a:gd name="T0" fmla="*/ 53 w 86"/>
              <a:gd name="T1" fmla="*/ 50 h 103"/>
              <a:gd name="T2" fmla="*/ 48 w 86"/>
              <a:gd name="T3" fmla="*/ 52 h 103"/>
              <a:gd name="T4" fmla="*/ 41 w 86"/>
              <a:gd name="T5" fmla="*/ 49 h 103"/>
              <a:gd name="T6" fmla="*/ 38 w 86"/>
              <a:gd name="T7" fmla="*/ 55 h 103"/>
              <a:gd name="T8" fmla="*/ 32 w 86"/>
              <a:gd name="T9" fmla="*/ 64 h 103"/>
              <a:gd name="T10" fmla="*/ 13 w 86"/>
              <a:gd name="T11" fmla="*/ 77 h 103"/>
              <a:gd name="T12" fmla="*/ 4 w 86"/>
              <a:gd name="T13" fmla="*/ 85 h 103"/>
              <a:gd name="T14" fmla="*/ 2 w 86"/>
              <a:gd name="T15" fmla="*/ 93 h 103"/>
              <a:gd name="T16" fmla="*/ 9 w 86"/>
              <a:gd name="T17" fmla="*/ 95 h 103"/>
              <a:gd name="T18" fmla="*/ 14 w 86"/>
              <a:gd name="T19" fmla="*/ 97 h 103"/>
              <a:gd name="T20" fmla="*/ 26 w 86"/>
              <a:gd name="T21" fmla="*/ 94 h 103"/>
              <a:gd name="T22" fmla="*/ 31 w 86"/>
              <a:gd name="T23" fmla="*/ 86 h 103"/>
              <a:gd name="T24" fmla="*/ 34 w 86"/>
              <a:gd name="T25" fmla="*/ 79 h 103"/>
              <a:gd name="T26" fmla="*/ 42 w 86"/>
              <a:gd name="T27" fmla="*/ 75 h 103"/>
              <a:gd name="T28" fmla="*/ 44 w 86"/>
              <a:gd name="T29" fmla="*/ 71 h 103"/>
              <a:gd name="T30" fmla="*/ 49 w 86"/>
              <a:gd name="T31" fmla="*/ 64 h 103"/>
              <a:gd name="T32" fmla="*/ 54 w 86"/>
              <a:gd name="T33" fmla="*/ 55 h 103"/>
              <a:gd name="T34" fmla="*/ 53 w 86"/>
              <a:gd name="T35" fmla="*/ 50 h 103"/>
              <a:gd name="T36" fmla="*/ 9 w 86"/>
              <a:gd name="T37" fmla="*/ 102 h 103"/>
              <a:gd name="T38" fmla="*/ 12 w 86"/>
              <a:gd name="T39" fmla="*/ 99 h 103"/>
              <a:gd name="T40" fmla="*/ 9 w 86"/>
              <a:gd name="T41" fmla="*/ 102 h 103"/>
              <a:gd name="T42" fmla="*/ 78 w 86"/>
              <a:gd name="T43" fmla="*/ 25 h 103"/>
              <a:gd name="T44" fmla="*/ 71 w 86"/>
              <a:gd name="T45" fmla="*/ 25 h 103"/>
              <a:gd name="T46" fmla="*/ 67 w 86"/>
              <a:gd name="T47" fmla="*/ 21 h 103"/>
              <a:gd name="T48" fmla="*/ 64 w 86"/>
              <a:gd name="T49" fmla="*/ 15 h 103"/>
              <a:gd name="T50" fmla="*/ 64 w 86"/>
              <a:gd name="T51" fmla="*/ 19 h 103"/>
              <a:gd name="T52" fmla="*/ 61 w 86"/>
              <a:gd name="T53" fmla="*/ 17 h 103"/>
              <a:gd name="T54" fmla="*/ 59 w 86"/>
              <a:gd name="T55" fmla="*/ 13 h 103"/>
              <a:gd name="T56" fmla="*/ 56 w 86"/>
              <a:gd name="T57" fmla="*/ 6 h 103"/>
              <a:gd name="T58" fmla="*/ 48 w 86"/>
              <a:gd name="T59" fmla="*/ 0 h 103"/>
              <a:gd name="T60" fmla="*/ 50 w 86"/>
              <a:gd name="T61" fmla="*/ 8 h 103"/>
              <a:gd name="T62" fmla="*/ 55 w 86"/>
              <a:gd name="T63" fmla="*/ 12 h 103"/>
              <a:gd name="T64" fmla="*/ 59 w 86"/>
              <a:gd name="T65" fmla="*/ 18 h 103"/>
              <a:gd name="T66" fmla="*/ 58 w 86"/>
              <a:gd name="T67" fmla="*/ 28 h 103"/>
              <a:gd name="T68" fmla="*/ 52 w 86"/>
              <a:gd name="T69" fmla="*/ 34 h 103"/>
              <a:gd name="T70" fmla="*/ 61 w 86"/>
              <a:gd name="T71" fmla="*/ 43 h 103"/>
              <a:gd name="T72" fmla="*/ 59 w 86"/>
              <a:gd name="T73" fmla="*/ 54 h 103"/>
              <a:gd name="T74" fmla="*/ 65 w 86"/>
              <a:gd name="T75" fmla="*/ 55 h 103"/>
              <a:gd name="T76" fmla="*/ 73 w 86"/>
              <a:gd name="T77" fmla="*/ 44 h 103"/>
              <a:gd name="T78" fmla="*/ 75 w 86"/>
              <a:gd name="T79" fmla="*/ 37 h 103"/>
              <a:gd name="T80" fmla="*/ 80 w 86"/>
              <a:gd name="T81" fmla="*/ 35 h 103"/>
              <a:gd name="T82" fmla="*/ 83 w 86"/>
              <a:gd name="T83" fmla="*/ 31 h 103"/>
              <a:gd name="T84" fmla="*/ 85 w 86"/>
              <a:gd name="T85" fmla="*/ 25 h 103"/>
              <a:gd name="T86" fmla="*/ 78 w 86"/>
              <a:gd name="T87"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 h="103">
                <a:moveTo>
                  <a:pt x="53" y="50"/>
                </a:moveTo>
                <a:cubicBezTo>
                  <a:pt x="51" y="48"/>
                  <a:pt x="50" y="50"/>
                  <a:pt x="48" y="52"/>
                </a:cubicBezTo>
                <a:cubicBezTo>
                  <a:pt x="46" y="53"/>
                  <a:pt x="44" y="46"/>
                  <a:pt x="41" y="49"/>
                </a:cubicBezTo>
                <a:cubicBezTo>
                  <a:pt x="38" y="51"/>
                  <a:pt x="41" y="52"/>
                  <a:pt x="38" y="55"/>
                </a:cubicBezTo>
                <a:cubicBezTo>
                  <a:pt x="34" y="57"/>
                  <a:pt x="36" y="58"/>
                  <a:pt x="32" y="64"/>
                </a:cubicBezTo>
                <a:cubicBezTo>
                  <a:pt x="28" y="70"/>
                  <a:pt x="15" y="74"/>
                  <a:pt x="13" y="77"/>
                </a:cubicBezTo>
                <a:cubicBezTo>
                  <a:pt x="11" y="80"/>
                  <a:pt x="4" y="83"/>
                  <a:pt x="4" y="85"/>
                </a:cubicBezTo>
                <a:cubicBezTo>
                  <a:pt x="4" y="88"/>
                  <a:pt x="0" y="89"/>
                  <a:pt x="2" y="93"/>
                </a:cubicBezTo>
                <a:cubicBezTo>
                  <a:pt x="4" y="95"/>
                  <a:pt x="7" y="93"/>
                  <a:pt x="9" y="95"/>
                </a:cubicBezTo>
                <a:cubicBezTo>
                  <a:pt x="11" y="97"/>
                  <a:pt x="13" y="96"/>
                  <a:pt x="14" y="97"/>
                </a:cubicBezTo>
                <a:cubicBezTo>
                  <a:pt x="15" y="99"/>
                  <a:pt x="21" y="99"/>
                  <a:pt x="26" y="94"/>
                </a:cubicBezTo>
                <a:cubicBezTo>
                  <a:pt x="31" y="90"/>
                  <a:pt x="29" y="88"/>
                  <a:pt x="31" y="86"/>
                </a:cubicBezTo>
                <a:cubicBezTo>
                  <a:pt x="33" y="85"/>
                  <a:pt x="33" y="82"/>
                  <a:pt x="34" y="79"/>
                </a:cubicBezTo>
                <a:cubicBezTo>
                  <a:pt x="36" y="77"/>
                  <a:pt x="37" y="75"/>
                  <a:pt x="42" y="75"/>
                </a:cubicBezTo>
                <a:cubicBezTo>
                  <a:pt x="48" y="75"/>
                  <a:pt x="45" y="73"/>
                  <a:pt x="44" y="71"/>
                </a:cubicBezTo>
                <a:cubicBezTo>
                  <a:pt x="44" y="68"/>
                  <a:pt x="49" y="68"/>
                  <a:pt x="49" y="64"/>
                </a:cubicBezTo>
                <a:cubicBezTo>
                  <a:pt x="49" y="61"/>
                  <a:pt x="56" y="58"/>
                  <a:pt x="54" y="55"/>
                </a:cubicBezTo>
                <a:cubicBezTo>
                  <a:pt x="53" y="53"/>
                  <a:pt x="55" y="51"/>
                  <a:pt x="53" y="50"/>
                </a:cubicBezTo>
                <a:close/>
                <a:moveTo>
                  <a:pt x="9" y="102"/>
                </a:moveTo>
                <a:cubicBezTo>
                  <a:pt x="10" y="103"/>
                  <a:pt x="14" y="102"/>
                  <a:pt x="12" y="99"/>
                </a:cubicBezTo>
                <a:cubicBezTo>
                  <a:pt x="10" y="97"/>
                  <a:pt x="7" y="102"/>
                  <a:pt x="9" y="102"/>
                </a:cubicBezTo>
                <a:close/>
                <a:moveTo>
                  <a:pt x="78" y="25"/>
                </a:moveTo>
                <a:cubicBezTo>
                  <a:pt x="77" y="28"/>
                  <a:pt x="74" y="25"/>
                  <a:pt x="71" y="25"/>
                </a:cubicBezTo>
                <a:cubicBezTo>
                  <a:pt x="69" y="25"/>
                  <a:pt x="67" y="23"/>
                  <a:pt x="67" y="21"/>
                </a:cubicBezTo>
                <a:cubicBezTo>
                  <a:pt x="67" y="18"/>
                  <a:pt x="67" y="15"/>
                  <a:pt x="64" y="15"/>
                </a:cubicBezTo>
                <a:cubicBezTo>
                  <a:pt x="62" y="15"/>
                  <a:pt x="65" y="18"/>
                  <a:pt x="64" y="19"/>
                </a:cubicBezTo>
                <a:cubicBezTo>
                  <a:pt x="63" y="20"/>
                  <a:pt x="63" y="17"/>
                  <a:pt x="61" y="17"/>
                </a:cubicBezTo>
                <a:cubicBezTo>
                  <a:pt x="60" y="17"/>
                  <a:pt x="59" y="16"/>
                  <a:pt x="59" y="13"/>
                </a:cubicBezTo>
                <a:cubicBezTo>
                  <a:pt x="59" y="10"/>
                  <a:pt x="56" y="10"/>
                  <a:pt x="56" y="6"/>
                </a:cubicBezTo>
                <a:cubicBezTo>
                  <a:pt x="56" y="3"/>
                  <a:pt x="51" y="0"/>
                  <a:pt x="48" y="0"/>
                </a:cubicBezTo>
                <a:cubicBezTo>
                  <a:pt x="45" y="0"/>
                  <a:pt x="48" y="6"/>
                  <a:pt x="50" y="8"/>
                </a:cubicBezTo>
                <a:cubicBezTo>
                  <a:pt x="51" y="9"/>
                  <a:pt x="55" y="11"/>
                  <a:pt x="55" y="12"/>
                </a:cubicBezTo>
                <a:cubicBezTo>
                  <a:pt x="54" y="14"/>
                  <a:pt x="57" y="17"/>
                  <a:pt x="59" y="18"/>
                </a:cubicBezTo>
                <a:cubicBezTo>
                  <a:pt x="61" y="19"/>
                  <a:pt x="58" y="24"/>
                  <a:pt x="58" y="28"/>
                </a:cubicBezTo>
                <a:cubicBezTo>
                  <a:pt x="58" y="32"/>
                  <a:pt x="54" y="32"/>
                  <a:pt x="52" y="34"/>
                </a:cubicBezTo>
                <a:cubicBezTo>
                  <a:pt x="50" y="37"/>
                  <a:pt x="58" y="40"/>
                  <a:pt x="61" y="43"/>
                </a:cubicBezTo>
                <a:cubicBezTo>
                  <a:pt x="64" y="45"/>
                  <a:pt x="58" y="52"/>
                  <a:pt x="59" y="54"/>
                </a:cubicBezTo>
                <a:cubicBezTo>
                  <a:pt x="60" y="54"/>
                  <a:pt x="62" y="55"/>
                  <a:pt x="65" y="55"/>
                </a:cubicBezTo>
                <a:cubicBezTo>
                  <a:pt x="69" y="54"/>
                  <a:pt x="71" y="46"/>
                  <a:pt x="73" y="44"/>
                </a:cubicBezTo>
                <a:cubicBezTo>
                  <a:pt x="75" y="42"/>
                  <a:pt x="74" y="38"/>
                  <a:pt x="75" y="37"/>
                </a:cubicBezTo>
                <a:cubicBezTo>
                  <a:pt x="76" y="35"/>
                  <a:pt x="78" y="35"/>
                  <a:pt x="80" y="35"/>
                </a:cubicBezTo>
                <a:cubicBezTo>
                  <a:pt x="81" y="35"/>
                  <a:pt x="81" y="31"/>
                  <a:pt x="83" y="31"/>
                </a:cubicBezTo>
                <a:cubicBezTo>
                  <a:pt x="85" y="31"/>
                  <a:pt x="84" y="28"/>
                  <a:pt x="85" y="25"/>
                </a:cubicBezTo>
                <a:cubicBezTo>
                  <a:pt x="86" y="22"/>
                  <a:pt x="80" y="23"/>
                  <a:pt x="78" y="2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58"/>
          <p:cNvSpPr>
            <a:spLocks noEditPoints="1"/>
          </p:cNvSpPr>
          <p:nvPr/>
        </p:nvSpPr>
        <p:spPr bwMode="auto">
          <a:xfrm>
            <a:off x="7676630" y="3473898"/>
            <a:ext cx="53975" cy="49213"/>
          </a:xfrm>
          <a:custGeom>
            <a:avLst/>
            <a:gdLst>
              <a:gd name="T0" fmla="*/ 3 w 19"/>
              <a:gd name="T1" fmla="*/ 14 h 17"/>
              <a:gd name="T2" fmla="*/ 11 w 19"/>
              <a:gd name="T3" fmla="*/ 12 h 17"/>
              <a:gd name="T4" fmla="*/ 3 w 19"/>
              <a:gd name="T5" fmla="*/ 14 h 17"/>
              <a:gd name="T6" fmla="*/ 12 w 19"/>
              <a:gd name="T7" fmla="*/ 6 h 17"/>
              <a:gd name="T8" fmla="*/ 19 w 19"/>
              <a:gd name="T9" fmla="*/ 3 h 17"/>
              <a:gd name="T10" fmla="*/ 12 w 19"/>
              <a:gd name="T11" fmla="*/ 6 h 17"/>
            </a:gdLst>
            <a:ahLst/>
            <a:cxnLst>
              <a:cxn ang="0">
                <a:pos x="T0" y="T1"/>
              </a:cxn>
              <a:cxn ang="0">
                <a:pos x="T2" y="T3"/>
              </a:cxn>
              <a:cxn ang="0">
                <a:pos x="T4" y="T5"/>
              </a:cxn>
              <a:cxn ang="0">
                <a:pos x="T6" y="T7"/>
              </a:cxn>
              <a:cxn ang="0">
                <a:pos x="T8" y="T9"/>
              </a:cxn>
              <a:cxn ang="0">
                <a:pos x="T10" y="T11"/>
              </a:cxn>
            </a:cxnLst>
            <a:rect l="0" t="0" r="r" b="b"/>
            <a:pathLst>
              <a:path w="19" h="17">
                <a:moveTo>
                  <a:pt x="3" y="14"/>
                </a:moveTo>
                <a:cubicBezTo>
                  <a:pt x="5" y="17"/>
                  <a:pt x="11" y="17"/>
                  <a:pt x="11" y="12"/>
                </a:cubicBezTo>
                <a:cubicBezTo>
                  <a:pt x="11" y="8"/>
                  <a:pt x="0" y="12"/>
                  <a:pt x="3" y="14"/>
                </a:cubicBezTo>
                <a:close/>
                <a:moveTo>
                  <a:pt x="12" y="6"/>
                </a:moveTo>
                <a:cubicBezTo>
                  <a:pt x="14" y="7"/>
                  <a:pt x="19" y="5"/>
                  <a:pt x="19" y="3"/>
                </a:cubicBezTo>
                <a:cubicBezTo>
                  <a:pt x="19" y="0"/>
                  <a:pt x="10" y="5"/>
                  <a:pt x="12"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59"/>
          <p:cNvSpPr/>
          <p:nvPr/>
        </p:nvSpPr>
        <p:spPr bwMode="auto">
          <a:xfrm>
            <a:off x="5244580" y="2246760"/>
            <a:ext cx="277813" cy="179388"/>
          </a:xfrm>
          <a:custGeom>
            <a:avLst/>
            <a:gdLst>
              <a:gd name="T0" fmla="*/ 98 w 98"/>
              <a:gd name="T1" fmla="*/ 40 h 63"/>
              <a:gd name="T2" fmla="*/ 92 w 98"/>
              <a:gd name="T3" fmla="*/ 37 h 63"/>
              <a:gd name="T4" fmla="*/ 85 w 98"/>
              <a:gd name="T5" fmla="*/ 33 h 63"/>
              <a:gd name="T6" fmla="*/ 77 w 98"/>
              <a:gd name="T7" fmla="*/ 28 h 63"/>
              <a:gd name="T8" fmla="*/ 70 w 98"/>
              <a:gd name="T9" fmla="*/ 23 h 63"/>
              <a:gd name="T10" fmla="*/ 67 w 98"/>
              <a:gd name="T11" fmla="*/ 17 h 63"/>
              <a:gd name="T12" fmla="*/ 64 w 98"/>
              <a:gd name="T13" fmla="*/ 13 h 63"/>
              <a:gd name="T14" fmla="*/ 54 w 98"/>
              <a:gd name="T15" fmla="*/ 12 h 63"/>
              <a:gd name="T16" fmla="*/ 51 w 98"/>
              <a:gd name="T17" fmla="*/ 4 h 63"/>
              <a:gd name="T18" fmla="*/ 46 w 98"/>
              <a:gd name="T19" fmla="*/ 2 h 63"/>
              <a:gd name="T20" fmla="*/ 41 w 98"/>
              <a:gd name="T21" fmla="*/ 1 h 63"/>
              <a:gd name="T22" fmla="*/ 38 w 98"/>
              <a:gd name="T23" fmla="*/ 3 h 63"/>
              <a:gd name="T24" fmla="*/ 36 w 98"/>
              <a:gd name="T25" fmla="*/ 5 h 63"/>
              <a:gd name="T26" fmla="*/ 31 w 98"/>
              <a:gd name="T27" fmla="*/ 9 h 63"/>
              <a:gd name="T28" fmla="*/ 29 w 98"/>
              <a:gd name="T29" fmla="*/ 12 h 63"/>
              <a:gd name="T30" fmla="*/ 24 w 98"/>
              <a:gd name="T31" fmla="*/ 11 h 63"/>
              <a:gd name="T32" fmla="*/ 19 w 98"/>
              <a:gd name="T33" fmla="*/ 10 h 63"/>
              <a:gd name="T34" fmla="*/ 10 w 98"/>
              <a:gd name="T35" fmla="*/ 3 h 63"/>
              <a:gd name="T36" fmla="*/ 3 w 98"/>
              <a:gd name="T37" fmla="*/ 7 h 63"/>
              <a:gd name="T38" fmla="*/ 7 w 98"/>
              <a:gd name="T39" fmla="*/ 6 h 63"/>
              <a:gd name="T40" fmla="*/ 12 w 98"/>
              <a:gd name="T41" fmla="*/ 12 h 63"/>
              <a:gd name="T42" fmla="*/ 15 w 98"/>
              <a:gd name="T43" fmla="*/ 16 h 63"/>
              <a:gd name="T44" fmla="*/ 8 w 98"/>
              <a:gd name="T45" fmla="*/ 18 h 63"/>
              <a:gd name="T46" fmla="*/ 2 w 98"/>
              <a:gd name="T47" fmla="*/ 18 h 63"/>
              <a:gd name="T48" fmla="*/ 3 w 98"/>
              <a:gd name="T49" fmla="*/ 23 h 63"/>
              <a:gd name="T50" fmla="*/ 4 w 98"/>
              <a:gd name="T51" fmla="*/ 28 h 63"/>
              <a:gd name="T52" fmla="*/ 8 w 98"/>
              <a:gd name="T53" fmla="*/ 29 h 63"/>
              <a:gd name="T54" fmla="*/ 9 w 98"/>
              <a:gd name="T55" fmla="*/ 35 h 63"/>
              <a:gd name="T56" fmla="*/ 9 w 98"/>
              <a:gd name="T57" fmla="*/ 44 h 63"/>
              <a:gd name="T58" fmla="*/ 15 w 98"/>
              <a:gd name="T59" fmla="*/ 43 h 63"/>
              <a:gd name="T60" fmla="*/ 21 w 98"/>
              <a:gd name="T61" fmla="*/ 39 h 63"/>
              <a:gd name="T62" fmla="*/ 26 w 98"/>
              <a:gd name="T63" fmla="*/ 38 h 63"/>
              <a:gd name="T64" fmla="*/ 34 w 98"/>
              <a:gd name="T65" fmla="*/ 38 h 63"/>
              <a:gd name="T66" fmla="*/ 39 w 98"/>
              <a:gd name="T67" fmla="*/ 41 h 63"/>
              <a:gd name="T68" fmla="*/ 42 w 98"/>
              <a:gd name="T69" fmla="*/ 42 h 63"/>
              <a:gd name="T70" fmla="*/ 48 w 98"/>
              <a:gd name="T71" fmla="*/ 44 h 63"/>
              <a:gd name="T72" fmla="*/ 51 w 98"/>
              <a:gd name="T73" fmla="*/ 46 h 63"/>
              <a:gd name="T74" fmla="*/ 56 w 98"/>
              <a:gd name="T75" fmla="*/ 50 h 63"/>
              <a:gd name="T76" fmla="*/ 61 w 98"/>
              <a:gd name="T77" fmla="*/ 51 h 63"/>
              <a:gd name="T78" fmla="*/ 62 w 98"/>
              <a:gd name="T79" fmla="*/ 60 h 63"/>
              <a:gd name="T80" fmla="*/ 63 w 98"/>
              <a:gd name="T81" fmla="*/ 59 h 63"/>
              <a:gd name="T82" fmla="*/ 68 w 98"/>
              <a:gd name="T83" fmla="*/ 61 h 63"/>
              <a:gd name="T84" fmla="*/ 74 w 98"/>
              <a:gd name="T85" fmla="*/ 59 h 63"/>
              <a:gd name="T86" fmla="*/ 84 w 98"/>
              <a:gd name="T87" fmla="*/ 53 h 63"/>
              <a:gd name="T88" fmla="*/ 88 w 98"/>
              <a:gd name="T89" fmla="*/ 46 h 63"/>
              <a:gd name="T90" fmla="*/ 93 w 98"/>
              <a:gd name="T91" fmla="*/ 43 h 63"/>
              <a:gd name="T92" fmla="*/ 98 w 98"/>
              <a:gd name="T93" fmla="*/ 44 h 63"/>
              <a:gd name="T94" fmla="*/ 98 w 98"/>
              <a:gd name="T95"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63">
                <a:moveTo>
                  <a:pt x="98" y="40"/>
                </a:moveTo>
                <a:cubicBezTo>
                  <a:pt x="98" y="40"/>
                  <a:pt x="93" y="37"/>
                  <a:pt x="92" y="37"/>
                </a:cubicBezTo>
                <a:cubicBezTo>
                  <a:pt x="90" y="38"/>
                  <a:pt x="88" y="34"/>
                  <a:pt x="85" y="33"/>
                </a:cubicBezTo>
                <a:cubicBezTo>
                  <a:pt x="82" y="32"/>
                  <a:pt x="78" y="30"/>
                  <a:pt x="77" y="28"/>
                </a:cubicBezTo>
                <a:cubicBezTo>
                  <a:pt x="76" y="26"/>
                  <a:pt x="70" y="24"/>
                  <a:pt x="70" y="23"/>
                </a:cubicBezTo>
                <a:cubicBezTo>
                  <a:pt x="69" y="22"/>
                  <a:pt x="68" y="19"/>
                  <a:pt x="67" y="17"/>
                </a:cubicBezTo>
                <a:cubicBezTo>
                  <a:pt x="65" y="16"/>
                  <a:pt x="65" y="13"/>
                  <a:pt x="64" y="13"/>
                </a:cubicBezTo>
                <a:cubicBezTo>
                  <a:pt x="63" y="13"/>
                  <a:pt x="54" y="13"/>
                  <a:pt x="54" y="12"/>
                </a:cubicBezTo>
                <a:cubicBezTo>
                  <a:pt x="54" y="10"/>
                  <a:pt x="53" y="5"/>
                  <a:pt x="51" y="4"/>
                </a:cubicBezTo>
                <a:cubicBezTo>
                  <a:pt x="50" y="4"/>
                  <a:pt x="47" y="3"/>
                  <a:pt x="46" y="2"/>
                </a:cubicBezTo>
                <a:cubicBezTo>
                  <a:pt x="45" y="1"/>
                  <a:pt x="42" y="0"/>
                  <a:pt x="41" y="1"/>
                </a:cubicBezTo>
                <a:cubicBezTo>
                  <a:pt x="41" y="2"/>
                  <a:pt x="39" y="3"/>
                  <a:pt x="38" y="3"/>
                </a:cubicBezTo>
                <a:cubicBezTo>
                  <a:pt x="38" y="3"/>
                  <a:pt x="38" y="6"/>
                  <a:pt x="36" y="5"/>
                </a:cubicBezTo>
                <a:cubicBezTo>
                  <a:pt x="34" y="5"/>
                  <a:pt x="31" y="8"/>
                  <a:pt x="31" y="9"/>
                </a:cubicBezTo>
                <a:cubicBezTo>
                  <a:pt x="31" y="10"/>
                  <a:pt x="31" y="12"/>
                  <a:pt x="29" y="12"/>
                </a:cubicBezTo>
                <a:cubicBezTo>
                  <a:pt x="27" y="12"/>
                  <a:pt x="25" y="12"/>
                  <a:pt x="24" y="11"/>
                </a:cubicBezTo>
                <a:cubicBezTo>
                  <a:pt x="23" y="11"/>
                  <a:pt x="21" y="13"/>
                  <a:pt x="19" y="10"/>
                </a:cubicBezTo>
                <a:cubicBezTo>
                  <a:pt x="16" y="7"/>
                  <a:pt x="13" y="3"/>
                  <a:pt x="10" y="3"/>
                </a:cubicBezTo>
                <a:cubicBezTo>
                  <a:pt x="9" y="3"/>
                  <a:pt x="2" y="3"/>
                  <a:pt x="3" y="7"/>
                </a:cubicBezTo>
                <a:cubicBezTo>
                  <a:pt x="4" y="6"/>
                  <a:pt x="5" y="6"/>
                  <a:pt x="7" y="6"/>
                </a:cubicBezTo>
                <a:cubicBezTo>
                  <a:pt x="11" y="6"/>
                  <a:pt x="9" y="12"/>
                  <a:pt x="12" y="12"/>
                </a:cubicBezTo>
                <a:cubicBezTo>
                  <a:pt x="15" y="12"/>
                  <a:pt x="18" y="17"/>
                  <a:pt x="15" y="16"/>
                </a:cubicBezTo>
                <a:cubicBezTo>
                  <a:pt x="13" y="16"/>
                  <a:pt x="11" y="19"/>
                  <a:pt x="8" y="18"/>
                </a:cubicBezTo>
                <a:cubicBezTo>
                  <a:pt x="6" y="17"/>
                  <a:pt x="3" y="15"/>
                  <a:pt x="2" y="18"/>
                </a:cubicBezTo>
                <a:cubicBezTo>
                  <a:pt x="1" y="21"/>
                  <a:pt x="0" y="24"/>
                  <a:pt x="3" y="23"/>
                </a:cubicBezTo>
                <a:cubicBezTo>
                  <a:pt x="7" y="23"/>
                  <a:pt x="6" y="25"/>
                  <a:pt x="4" y="28"/>
                </a:cubicBezTo>
                <a:cubicBezTo>
                  <a:pt x="1" y="30"/>
                  <a:pt x="7" y="27"/>
                  <a:pt x="8" y="29"/>
                </a:cubicBezTo>
                <a:cubicBezTo>
                  <a:pt x="8" y="31"/>
                  <a:pt x="10" y="32"/>
                  <a:pt x="9" y="35"/>
                </a:cubicBezTo>
                <a:cubicBezTo>
                  <a:pt x="8" y="37"/>
                  <a:pt x="9" y="41"/>
                  <a:pt x="9" y="44"/>
                </a:cubicBezTo>
                <a:cubicBezTo>
                  <a:pt x="11" y="44"/>
                  <a:pt x="14" y="44"/>
                  <a:pt x="15" y="43"/>
                </a:cubicBezTo>
                <a:cubicBezTo>
                  <a:pt x="16" y="42"/>
                  <a:pt x="19" y="39"/>
                  <a:pt x="21" y="39"/>
                </a:cubicBezTo>
                <a:cubicBezTo>
                  <a:pt x="23" y="39"/>
                  <a:pt x="25" y="40"/>
                  <a:pt x="26" y="38"/>
                </a:cubicBezTo>
                <a:cubicBezTo>
                  <a:pt x="27" y="37"/>
                  <a:pt x="33" y="37"/>
                  <a:pt x="34" y="38"/>
                </a:cubicBezTo>
                <a:cubicBezTo>
                  <a:pt x="35" y="40"/>
                  <a:pt x="38" y="41"/>
                  <a:pt x="39" y="41"/>
                </a:cubicBezTo>
                <a:cubicBezTo>
                  <a:pt x="40" y="41"/>
                  <a:pt x="40" y="42"/>
                  <a:pt x="42" y="42"/>
                </a:cubicBezTo>
                <a:cubicBezTo>
                  <a:pt x="44" y="42"/>
                  <a:pt x="48" y="43"/>
                  <a:pt x="48" y="44"/>
                </a:cubicBezTo>
                <a:cubicBezTo>
                  <a:pt x="48" y="45"/>
                  <a:pt x="49" y="46"/>
                  <a:pt x="51" y="46"/>
                </a:cubicBezTo>
                <a:cubicBezTo>
                  <a:pt x="53" y="46"/>
                  <a:pt x="54" y="51"/>
                  <a:pt x="56" y="50"/>
                </a:cubicBezTo>
                <a:cubicBezTo>
                  <a:pt x="57" y="50"/>
                  <a:pt x="61" y="50"/>
                  <a:pt x="61" y="51"/>
                </a:cubicBezTo>
                <a:cubicBezTo>
                  <a:pt x="61" y="52"/>
                  <a:pt x="61" y="57"/>
                  <a:pt x="62" y="60"/>
                </a:cubicBezTo>
                <a:cubicBezTo>
                  <a:pt x="62" y="59"/>
                  <a:pt x="63" y="59"/>
                  <a:pt x="63" y="59"/>
                </a:cubicBezTo>
                <a:cubicBezTo>
                  <a:pt x="64" y="60"/>
                  <a:pt x="68" y="59"/>
                  <a:pt x="68" y="61"/>
                </a:cubicBezTo>
                <a:cubicBezTo>
                  <a:pt x="69" y="63"/>
                  <a:pt x="74" y="62"/>
                  <a:pt x="74" y="59"/>
                </a:cubicBezTo>
                <a:cubicBezTo>
                  <a:pt x="74" y="56"/>
                  <a:pt x="83" y="56"/>
                  <a:pt x="84" y="53"/>
                </a:cubicBezTo>
                <a:cubicBezTo>
                  <a:pt x="85" y="50"/>
                  <a:pt x="86" y="45"/>
                  <a:pt x="88" y="46"/>
                </a:cubicBezTo>
                <a:cubicBezTo>
                  <a:pt x="90" y="47"/>
                  <a:pt x="91" y="43"/>
                  <a:pt x="93" y="43"/>
                </a:cubicBezTo>
                <a:cubicBezTo>
                  <a:pt x="95" y="43"/>
                  <a:pt x="96" y="44"/>
                  <a:pt x="98" y="44"/>
                </a:cubicBezTo>
                <a:lnTo>
                  <a:pt x="98" y="40"/>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0"/>
          <p:cNvSpPr/>
          <p:nvPr/>
        </p:nvSpPr>
        <p:spPr bwMode="auto">
          <a:xfrm>
            <a:off x="5073130" y="2313435"/>
            <a:ext cx="387350" cy="327025"/>
          </a:xfrm>
          <a:custGeom>
            <a:avLst/>
            <a:gdLst>
              <a:gd name="T0" fmla="*/ 132 w 136"/>
              <a:gd name="T1" fmla="*/ 99 h 115"/>
              <a:gd name="T2" fmla="*/ 129 w 136"/>
              <a:gd name="T3" fmla="*/ 92 h 115"/>
              <a:gd name="T4" fmla="*/ 122 w 136"/>
              <a:gd name="T5" fmla="*/ 86 h 115"/>
              <a:gd name="T6" fmla="*/ 117 w 136"/>
              <a:gd name="T7" fmla="*/ 80 h 115"/>
              <a:gd name="T8" fmla="*/ 125 w 136"/>
              <a:gd name="T9" fmla="*/ 70 h 115"/>
              <a:gd name="T10" fmla="*/ 118 w 136"/>
              <a:gd name="T11" fmla="*/ 66 h 115"/>
              <a:gd name="T12" fmla="*/ 117 w 136"/>
              <a:gd name="T13" fmla="*/ 58 h 115"/>
              <a:gd name="T14" fmla="*/ 117 w 136"/>
              <a:gd name="T15" fmla="*/ 51 h 115"/>
              <a:gd name="T16" fmla="*/ 117 w 136"/>
              <a:gd name="T17" fmla="*/ 45 h 115"/>
              <a:gd name="T18" fmla="*/ 120 w 136"/>
              <a:gd name="T19" fmla="*/ 40 h 115"/>
              <a:gd name="T20" fmla="*/ 122 w 136"/>
              <a:gd name="T21" fmla="*/ 37 h 115"/>
              <a:gd name="T22" fmla="*/ 121 w 136"/>
              <a:gd name="T23" fmla="*/ 28 h 115"/>
              <a:gd name="T24" fmla="*/ 116 w 136"/>
              <a:gd name="T25" fmla="*/ 27 h 115"/>
              <a:gd name="T26" fmla="*/ 111 w 136"/>
              <a:gd name="T27" fmla="*/ 23 h 115"/>
              <a:gd name="T28" fmla="*/ 108 w 136"/>
              <a:gd name="T29" fmla="*/ 21 h 115"/>
              <a:gd name="T30" fmla="*/ 102 w 136"/>
              <a:gd name="T31" fmla="*/ 19 h 115"/>
              <a:gd name="T32" fmla="*/ 99 w 136"/>
              <a:gd name="T33" fmla="*/ 18 h 115"/>
              <a:gd name="T34" fmla="*/ 94 w 136"/>
              <a:gd name="T35" fmla="*/ 15 h 115"/>
              <a:gd name="T36" fmla="*/ 86 w 136"/>
              <a:gd name="T37" fmla="*/ 15 h 115"/>
              <a:gd name="T38" fmla="*/ 81 w 136"/>
              <a:gd name="T39" fmla="*/ 16 h 115"/>
              <a:gd name="T40" fmla="*/ 75 w 136"/>
              <a:gd name="T41" fmla="*/ 20 h 115"/>
              <a:gd name="T42" fmla="*/ 69 w 136"/>
              <a:gd name="T43" fmla="*/ 21 h 115"/>
              <a:gd name="T44" fmla="*/ 69 w 136"/>
              <a:gd name="T45" fmla="*/ 25 h 115"/>
              <a:gd name="T46" fmla="*/ 54 w 136"/>
              <a:gd name="T47" fmla="*/ 28 h 115"/>
              <a:gd name="T48" fmla="*/ 41 w 136"/>
              <a:gd name="T49" fmla="*/ 20 h 115"/>
              <a:gd name="T50" fmla="*/ 33 w 136"/>
              <a:gd name="T51" fmla="*/ 12 h 115"/>
              <a:gd name="T52" fmla="*/ 28 w 136"/>
              <a:gd name="T53" fmla="*/ 9 h 115"/>
              <a:gd name="T54" fmla="*/ 27 w 136"/>
              <a:gd name="T55" fmla="*/ 2 h 115"/>
              <a:gd name="T56" fmla="*/ 13 w 136"/>
              <a:gd name="T57" fmla="*/ 8 h 115"/>
              <a:gd name="T58" fmla="*/ 8 w 136"/>
              <a:gd name="T59" fmla="*/ 6 h 115"/>
              <a:gd name="T60" fmla="*/ 4 w 136"/>
              <a:gd name="T61" fmla="*/ 1 h 115"/>
              <a:gd name="T62" fmla="*/ 2 w 136"/>
              <a:gd name="T63" fmla="*/ 4 h 115"/>
              <a:gd name="T64" fmla="*/ 2 w 136"/>
              <a:gd name="T65" fmla="*/ 10 h 115"/>
              <a:gd name="T66" fmla="*/ 2 w 136"/>
              <a:gd name="T67" fmla="*/ 17 h 115"/>
              <a:gd name="T68" fmla="*/ 5 w 136"/>
              <a:gd name="T69" fmla="*/ 23 h 115"/>
              <a:gd name="T70" fmla="*/ 8 w 136"/>
              <a:gd name="T71" fmla="*/ 28 h 115"/>
              <a:gd name="T72" fmla="*/ 11 w 136"/>
              <a:gd name="T73" fmla="*/ 32 h 115"/>
              <a:gd name="T74" fmla="*/ 14 w 136"/>
              <a:gd name="T75" fmla="*/ 35 h 115"/>
              <a:gd name="T76" fmla="*/ 13 w 136"/>
              <a:gd name="T77" fmla="*/ 39 h 115"/>
              <a:gd name="T78" fmla="*/ 11 w 136"/>
              <a:gd name="T79" fmla="*/ 44 h 115"/>
              <a:gd name="T80" fmla="*/ 11 w 136"/>
              <a:gd name="T81" fmla="*/ 50 h 115"/>
              <a:gd name="T82" fmla="*/ 15 w 136"/>
              <a:gd name="T83" fmla="*/ 54 h 115"/>
              <a:gd name="T84" fmla="*/ 22 w 136"/>
              <a:gd name="T85" fmla="*/ 59 h 115"/>
              <a:gd name="T86" fmla="*/ 26 w 136"/>
              <a:gd name="T87" fmla="*/ 63 h 115"/>
              <a:gd name="T88" fmla="*/ 25 w 136"/>
              <a:gd name="T89" fmla="*/ 68 h 115"/>
              <a:gd name="T90" fmla="*/ 28 w 136"/>
              <a:gd name="T91" fmla="*/ 73 h 115"/>
              <a:gd name="T92" fmla="*/ 31 w 136"/>
              <a:gd name="T93" fmla="*/ 78 h 115"/>
              <a:gd name="T94" fmla="*/ 33 w 136"/>
              <a:gd name="T95" fmla="*/ 78 h 115"/>
              <a:gd name="T96" fmla="*/ 36 w 136"/>
              <a:gd name="T97" fmla="*/ 77 h 115"/>
              <a:gd name="T98" fmla="*/ 41 w 136"/>
              <a:gd name="T99" fmla="*/ 77 h 115"/>
              <a:gd name="T100" fmla="*/ 48 w 136"/>
              <a:gd name="T101" fmla="*/ 87 h 115"/>
              <a:gd name="T102" fmla="*/ 52 w 136"/>
              <a:gd name="T103" fmla="*/ 94 h 115"/>
              <a:gd name="T104" fmla="*/ 60 w 136"/>
              <a:gd name="T105" fmla="*/ 98 h 115"/>
              <a:gd name="T106" fmla="*/ 76 w 136"/>
              <a:gd name="T107" fmla="*/ 104 h 115"/>
              <a:gd name="T108" fmla="*/ 87 w 136"/>
              <a:gd name="T109" fmla="*/ 101 h 115"/>
              <a:gd name="T110" fmla="*/ 92 w 136"/>
              <a:gd name="T111" fmla="*/ 110 h 115"/>
              <a:gd name="T112" fmla="*/ 116 w 136"/>
              <a:gd name="T113" fmla="*/ 114 h 115"/>
              <a:gd name="T114" fmla="*/ 124 w 136"/>
              <a:gd name="T115" fmla="*/ 115 h 115"/>
              <a:gd name="T116" fmla="*/ 123 w 136"/>
              <a:gd name="T117" fmla="*/ 113 h 115"/>
              <a:gd name="T118" fmla="*/ 128 w 136"/>
              <a:gd name="T119" fmla="*/ 106 h 115"/>
              <a:gd name="T120" fmla="*/ 134 w 136"/>
              <a:gd name="T121" fmla="*/ 104 h 115"/>
              <a:gd name="T122" fmla="*/ 132 w 136"/>
              <a:gd name="T123" fmla="*/ 9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 h="115">
                <a:moveTo>
                  <a:pt x="132" y="99"/>
                </a:moveTo>
                <a:cubicBezTo>
                  <a:pt x="131" y="99"/>
                  <a:pt x="132" y="93"/>
                  <a:pt x="129" y="92"/>
                </a:cubicBezTo>
                <a:cubicBezTo>
                  <a:pt x="126" y="90"/>
                  <a:pt x="123" y="88"/>
                  <a:pt x="122" y="86"/>
                </a:cubicBezTo>
                <a:cubicBezTo>
                  <a:pt x="121" y="83"/>
                  <a:pt x="117" y="81"/>
                  <a:pt x="117" y="80"/>
                </a:cubicBezTo>
                <a:cubicBezTo>
                  <a:pt x="118" y="78"/>
                  <a:pt x="126" y="73"/>
                  <a:pt x="125" y="70"/>
                </a:cubicBezTo>
                <a:cubicBezTo>
                  <a:pt x="123" y="67"/>
                  <a:pt x="118" y="67"/>
                  <a:pt x="118" y="66"/>
                </a:cubicBezTo>
                <a:cubicBezTo>
                  <a:pt x="117" y="65"/>
                  <a:pt x="118" y="61"/>
                  <a:pt x="117" y="58"/>
                </a:cubicBezTo>
                <a:cubicBezTo>
                  <a:pt x="115" y="55"/>
                  <a:pt x="118" y="53"/>
                  <a:pt x="117" y="51"/>
                </a:cubicBezTo>
                <a:cubicBezTo>
                  <a:pt x="116" y="49"/>
                  <a:pt x="117" y="46"/>
                  <a:pt x="117" y="45"/>
                </a:cubicBezTo>
                <a:cubicBezTo>
                  <a:pt x="118" y="44"/>
                  <a:pt x="120" y="42"/>
                  <a:pt x="120" y="40"/>
                </a:cubicBezTo>
                <a:cubicBezTo>
                  <a:pt x="120" y="38"/>
                  <a:pt x="121" y="37"/>
                  <a:pt x="122" y="37"/>
                </a:cubicBezTo>
                <a:cubicBezTo>
                  <a:pt x="121" y="34"/>
                  <a:pt x="121" y="29"/>
                  <a:pt x="121" y="28"/>
                </a:cubicBezTo>
                <a:cubicBezTo>
                  <a:pt x="121" y="27"/>
                  <a:pt x="117" y="27"/>
                  <a:pt x="116" y="27"/>
                </a:cubicBezTo>
                <a:cubicBezTo>
                  <a:pt x="114" y="28"/>
                  <a:pt x="113" y="23"/>
                  <a:pt x="111" y="23"/>
                </a:cubicBezTo>
                <a:cubicBezTo>
                  <a:pt x="109" y="23"/>
                  <a:pt x="108" y="22"/>
                  <a:pt x="108" y="21"/>
                </a:cubicBezTo>
                <a:cubicBezTo>
                  <a:pt x="108" y="20"/>
                  <a:pt x="104" y="19"/>
                  <a:pt x="102" y="19"/>
                </a:cubicBezTo>
                <a:cubicBezTo>
                  <a:pt x="100" y="19"/>
                  <a:pt x="100" y="18"/>
                  <a:pt x="99" y="18"/>
                </a:cubicBezTo>
                <a:cubicBezTo>
                  <a:pt x="98" y="18"/>
                  <a:pt x="95" y="17"/>
                  <a:pt x="94" y="15"/>
                </a:cubicBezTo>
                <a:cubicBezTo>
                  <a:pt x="93" y="14"/>
                  <a:pt x="87" y="14"/>
                  <a:pt x="86" y="15"/>
                </a:cubicBezTo>
                <a:cubicBezTo>
                  <a:pt x="85" y="17"/>
                  <a:pt x="83" y="16"/>
                  <a:pt x="81" y="16"/>
                </a:cubicBezTo>
                <a:cubicBezTo>
                  <a:pt x="79" y="16"/>
                  <a:pt x="76" y="19"/>
                  <a:pt x="75" y="20"/>
                </a:cubicBezTo>
                <a:cubicBezTo>
                  <a:pt x="74" y="21"/>
                  <a:pt x="71" y="21"/>
                  <a:pt x="69" y="21"/>
                </a:cubicBezTo>
                <a:cubicBezTo>
                  <a:pt x="69" y="23"/>
                  <a:pt x="69" y="24"/>
                  <a:pt x="69" y="25"/>
                </a:cubicBezTo>
                <a:cubicBezTo>
                  <a:pt x="68" y="26"/>
                  <a:pt x="60" y="28"/>
                  <a:pt x="54" y="28"/>
                </a:cubicBezTo>
                <a:cubicBezTo>
                  <a:pt x="48" y="28"/>
                  <a:pt x="48" y="20"/>
                  <a:pt x="41" y="20"/>
                </a:cubicBezTo>
                <a:cubicBezTo>
                  <a:pt x="37" y="20"/>
                  <a:pt x="33" y="16"/>
                  <a:pt x="33" y="12"/>
                </a:cubicBezTo>
                <a:cubicBezTo>
                  <a:pt x="30" y="11"/>
                  <a:pt x="28" y="9"/>
                  <a:pt x="28" y="9"/>
                </a:cubicBezTo>
                <a:cubicBezTo>
                  <a:pt x="29" y="8"/>
                  <a:pt x="30" y="1"/>
                  <a:pt x="27" y="2"/>
                </a:cubicBezTo>
                <a:cubicBezTo>
                  <a:pt x="23" y="4"/>
                  <a:pt x="19" y="9"/>
                  <a:pt x="13" y="8"/>
                </a:cubicBezTo>
                <a:cubicBezTo>
                  <a:pt x="7" y="8"/>
                  <a:pt x="11" y="7"/>
                  <a:pt x="8" y="6"/>
                </a:cubicBezTo>
                <a:cubicBezTo>
                  <a:pt x="5" y="4"/>
                  <a:pt x="7" y="1"/>
                  <a:pt x="4" y="1"/>
                </a:cubicBezTo>
                <a:cubicBezTo>
                  <a:pt x="1" y="0"/>
                  <a:pt x="3" y="4"/>
                  <a:pt x="2" y="4"/>
                </a:cubicBezTo>
                <a:cubicBezTo>
                  <a:pt x="0" y="4"/>
                  <a:pt x="1" y="9"/>
                  <a:pt x="2" y="10"/>
                </a:cubicBezTo>
                <a:cubicBezTo>
                  <a:pt x="3" y="11"/>
                  <a:pt x="1" y="17"/>
                  <a:pt x="2" y="17"/>
                </a:cubicBezTo>
                <a:cubicBezTo>
                  <a:pt x="3" y="17"/>
                  <a:pt x="6" y="22"/>
                  <a:pt x="5" y="23"/>
                </a:cubicBezTo>
                <a:cubicBezTo>
                  <a:pt x="5" y="23"/>
                  <a:pt x="8" y="26"/>
                  <a:pt x="8" y="28"/>
                </a:cubicBezTo>
                <a:cubicBezTo>
                  <a:pt x="8" y="30"/>
                  <a:pt x="10" y="32"/>
                  <a:pt x="11" y="32"/>
                </a:cubicBezTo>
                <a:cubicBezTo>
                  <a:pt x="13" y="32"/>
                  <a:pt x="15" y="33"/>
                  <a:pt x="14" y="35"/>
                </a:cubicBezTo>
                <a:cubicBezTo>
                  <a:pt x="14" y="36"/>
                  <a:pt x="15" y="39"/>
                  <a:pt x="13" y="39"/>
                </a:cubicBezTo>
                <a:cubicBezTo>
                  <a:pt x="12" y="39"/>
                  <a:pt x="12" y="43"/>
                  <a:pt x="11" y="44"/>
                </a:cubicBezTo>
                <a:cubicBezTo>
                  <a:pt x="9" y="45"/>
                  <a:pt x="10" y="50"/>
                  <a:pt x="11" y="50"/>
                </a:cubicBezTo>
                <a:cubicBezTo>
                  <a:pt x="13" y="51"/>
                  <a:pt x="15" y="52"/>
                  <a:pt x="15" y="54"/>
                </a:cubicBezTo>
                <a:cubicBezTo>
                  <a:pt x="14" y="56"/>
                  <a:pt x="20" y="59"/>
                  <a:pt x="22" y="59"/>
                </a:cubicBezTo>
                <a:cubicBezTo>
                  <a:pt x="24" y="60"/>
                  <a:pt x="25" y="62"/>
                  <a:pt x="26" y="63"/>
                </a:cubicBezTo>
                <a:cubicBezTo>
                  <a:pt x="27" y="64"/>
                  <a:pt x="25" y="67"/>
                  <a:pt x="25" y="68"/>
                </a:cubicBezTo>
                <a:cubicBezTo>
                  <a:pt x="25" y="69"/>
                  <a:pt x="28" y="70"/>
                  <a:pt x="28" y="73"/>
                </a:cubicBezTo>
                <a:cubicBezTo>
                  <a:pt x="27" y="74"/>
                  <a:pt x="30" y="76"/>
                  <a:pt x="31" y="78"/>
                </a:cubicBezTo>
                <a:cubicBezTo>
                  <a:pt x="32" y="78"/>
                  <a:pt x="33" y="78"/>
                  <a:pt x="33" y="78"/>
                </a:cubicBezTo>
                <a:cubicBezTo>
                  <a:pt x="35" y="78"/>
                  <a:pt x="35" y="76"/>
                  <a:pt x="36" y="77"/>
                </a:cubicBezTo>
                <a:cubicBezTo>
                  <a:pt x="38" y="78"/>
                  <a:pt x="40" y="77"/>
                  <a:pt x="41" y="77"/>
                </a:cubicBezTo>
                <a:cubicBezTo>
                  <a:pt x="42" y="77"/>
                  <a:pt x="46" y="84"/>
                  <a:pt x="48" y="87"/>
                </a:cubicBezTo>
                <a:cubicBezTo>
                  <a:pt x="50" y="91"/>
                  <a:pt x="50" y="92"/>
                  <a:pt x="52" y="94"/>
                </a:cubicBezTo>
                <a:cubicBezTo>
                  <a:pt x="54" y="95"/>
                  <a:pt x="57" y="95"/>
                  <a:pt x="60" y="98"/>
                </a:cubicBezTo>
                <a:cubicBezTo>
                  <a:pt x="64" y="101"/>
                  <a:pt x="72" y="104"/>
                  <a:pt x="76" y="104"/>
                </a:cubicBezTo>
                <a:cubicBezTo>
                  <a:pt x="80" y="104"/>
                  <a:pt x="82" y="100"/>
                  <a:pt x="87" y="101"/>
                </a:cubicBezTo>
                <a:cubicBezTo>
                  <a:pt x="92" y="102"/>
                  <a:pt x="91" y="108"/>
                  <a:pt x="92" y="110"/>
                </a:cubicBezTo>
                <a:cubicBezTo>
                  <a:pt x="94" y="112"/>
                  <a:pt x="113" y="114"/>
                  <a:pt x="116" y="114"/>
                </a:cubicBezTo>
                <a:cubicBezTo>
                  <a:pt x="118" y="115"/>
                  <a:pt x="120" y="115"/>
                  <a:pt x="124" y="115"/>
                </a:cubicBezTo>
                <a:cubicBezTo>
                  <a:pt x="124" y="114"/>
                  <a:pt x="124" y="114"/>
                  <a:pt x="123" y="113"/>
                </a:cubicBezTo>
                <a:cubicBezTo>
                  <a:pt x="123" y="110"/>
                  <a:pt x="126" y="107"/>
                  <a:pt x="128" y="106"/>
                </a:cubicBezTo>
                <a:cubicBezTo>
                  <a:pt x="130" y="105"/>
                  <a:pt x="132" y="105"/>
                  <a:pt x="134" y="104"/>
                </a:cubicBezTo>
                <a:cubicBezTo>
                  <a:pt x="136" y="104"/>
                  <a:pt x="134" y="100"/>
                  <a:pt x="132" y="9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1"/>
          <p:cNvSpPr>
            <a:spLocks noEditPoints="1"/>
          </p:cNvSpPr>
          <p:nvPr/>
        </p:nvSpPr>
        <p:spPr bwMode="auto">
          <a:xfrm>
            <a:off x="5123930" y="1926085"/>
            <a:ext cx="798513" cy="374650"/>
          </a:xfrm>
          <a:custGeom>
            <a:avLst/>
            <a:gdLst>
              <a:gd name="T0" fmla="*/ 271 w 280"/>
              <a:gd name="T1" fmla="*/ 54 h 132"/>
              <a:gd name="T2" fmla="*/ 261 w 280"/>
              <a:gd name="T3" fmla="*/ 45 h 132"/>
              <a:gd name="T4" fmla="*/ 243 w 280"/>
              <a:gd name="T5" fmla="*/ 43 h 132"/>
              <a:gd name="T6" fmla="*/ 227 w 280"/>
              <a:gd name="T7" fmla="*/ 31 h 132"/>
              <a:gd name="T8" fmla="*/ 208 w 280"/>
              <a:gd name="T9" fmla="*/ 10 h 132"/>
              <a:gd name="T10" fmla="*/ 189 w 280"/>
              <a:gd name="T11" fmla="*/ 18 h 132"/>
              <a:gd name="T12" fmla="*/ 184 w 280"/>
              <a:gd name="T13" fmla="*/ 13 h 132"/>
              <a:gd name="T14" fmla="*/ 174 w 280"/>
              <a:gd name="T15" fmla="*/ 12 h 132"/>
              <a:gd name="T16" fmla="*/ 169 w 280"/>
              <a:gd name="T17" fmla="*/ 1 h 132"/>
              <a:gd name="T18" fmla="*/ 145 w 280"/>
              <a:gd name="T19" fmla="*/ 6 h 132"/>
              <a:gd name="T20" fmla="*/ 117 w 280"/>
              <a:gd name="T21" fmla="*/ 12 h 132"/>
              <a:gd name="T22" fmla="*/ 104 w 280"/>
              <a:gd name="T23" fmla="*/ 19 h 132"/>
              <a:gd name="T24" fmla="*/ 101 w 280"/>
              <a:gd name="T25" fmla="*/ 28 h 132"/>
              <a:gd name="T26" fmla="*/ 104 w 280"/>
              <a:gd name="T27" fmla="*/ 37 h 132"/>
              <a:gd name="T28" fmla="*/ 96 w 280"/>
              <a:gd name="T29" fmla="*/ 42 h 132"/>
              <a:gd name="T30" fmla="*/ 86 w 280"/>
              <a:gd name="T31" fmla="*/ 41 h 132"/>
              <a:gd name="T32" fmla="*/ 68 w 280"/>
              <a:gd name="T33" fmla="*/ 43 h 132"/>
              <a:gd name="T34" fmla="*/ 56 w 280"/>
              <a:gd name="T35" fmla="*/ 42 h 132"/>
              <a:gd name="T36" fmla="*/ 37 w 280"/>
              <a:gd name="T37" fmla="*/ 35 h 132"/>
              <a:gd name="T38" fmla="*/ 21 w 280"/>
              <a:gd name="T39" fmla="*/ 40 h 132"/>
              <a:gd name="T40" fmla="*/ 15 w 280"/>
              <a:gd name="T41" fmla="*/ 51 h 132"/>
              <a:gd name="T42" fmla="*/ 2 w 280"/>
              <a:gd name="T43" fmla="*/ 53 h 132"/>
              <a:gd name="T44" fmla="*/ 0 w 280"/>
              <a:gd name="T45" fmla="*/ 63 h 132"/>
              <a:gd name="T46" fmla="*/ 10 w 280"/>
              <a:gd name="T47" fmla="*/ 69 h 132"/>
              <a:gd name="T48" fmla="*/ 17 w 280"/>
              <a:gd name="T49" fmla="*/ 81 h 132"/>
              <a:gd name="T50" fmla="*/ 35 w 280"/>
              <a:gd name="T51" fmla="*/ 77 h 132"/>
              <a:gd name="T52" fmla="*/ 40 w 280"/>
              <a:gd name="T53" fmla="*/ 91 h 132"/>
              <a:gd name="T54" fmla="*/ 27 w 280"/>
              <a:gd name="T55" fmla="*/ 100 h 132"/>
              <a:gd name="T56" fmla="*/ 39 w 280"/>
              <a:gd name="T57" fmla="*/ 113 h 132"/>
              <a:gd name="T58" fmla="*/ 45 w 280"/>
              <a:gd name="T59" fmla="*/ 120 h 132"/>
              <a:gd name="T60" fmla="*/ 66 w 280"/>
              <a:gd name="T61" fmla="*/ 124 h 132"/>
              <a:gd name="T62" fmla="*/ 85 w 280"/>
              <a:gd name="T63" fmla="*/ 88 h 132"/>
              <a:gd name="T64" fmla="*/ 95 w 280"/>
              <a:gd name="T65" fmla="*/ 89 h 132"/>
              <a:gd name="T66" fmla="*/ 116 w 280"/>
              <a:gd name="T67" fmla="*/ 106 h 132"/>
              <a:gd name="T68" fmla="*/ 137 w 280"/>
              <a:gd name="T69" fmla="*/ 117 h 132"/>
              <a:gd name="T70" fmla="*/ 153 w 280"/>
              <a:gd name="T71" fmla="*/ 129 h 132"/>
              <a:gd name="T72" fmla="*/ 167 w 280"/>
              <a:gd name="T73" fmla="*/ 123 h 132"/>
              <a:gd name="T74" fmla="*/ 183 w 280"/>
              <a:gd name="T75" fmla="*/ 114 h 132"/>
              <a:gd name="T76" fmla="*/ 205 w 280"/>
              <a:gd name="T77" fmla="*/ 113 h 132"/>
              <a:gd name="T78" fmla="*/ 235 w 280"/>
              <a:gd name="T79" fmla="*/ 118 h 132"/>
              <a:gd name="T80" fmla="*/ 236 w 280"/>
              <a:gd name="T81" fmla="*/ 102 h 132"/>
              <a:gd name="T82" fmla="*/ 245 w 280"/>
              <a:gd name="T83" fmla="*/ 92 h 132"/>
              <a:gd name="T84" fmla="*/ 254 w 280"/>
              <a:gd name="T85" fmla="*/ 77 h 132"/>
              <a:gd name="T86" fmla="*/ 271 w 280"/>
              <a:gd name="T87" fmla="*/ 75 h 132"/>
              <a:gd name="T88" fmla="*/ 278 w 280"/>
              <a:gd name="T89" fmla="*/ 61 h 132"/>
              <a:gd name="T90" fmla="*/ 104 w 280"/>
              <a:gd name="T91" fmla="*/ 83 h 132"/>
              <a:gd name="T92" fmla="*/ 220 w 280"/>
              <a:gd name="T93" fmla="*/ 83 h 132"/>
              <a:gd name="T94" fmla="*/ 192 w 280"/>
              <a:gd name="T95" fmla="*/ 83 h 132"/>
              <a:gd name="T96" fmla="*/ 220 w 280"/>
              <a:gd name="T9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0" h="132">
                <a:moveTo>
                  <a:pt x="279" y="54"/>
                </a:moveTo>
                <a:cubicBezTo>
                  <a:pt x="278" y="52"/>
                  <a:pt x="277" y="53"/>
                  <a:pt x="276" y="53"/>
                </a:cubicBezTo>
                <a:cubicBezTo>
                  <a:pt x="275" y="54"/>
                  <a:pt x="272" y="54"/>
                  <a:pt x="271" y="54"/>
                </a:cubicBezTo>
                <a:cubicBezTo>
                  <a:pt x="269" y="54"/>
                  <a:pt x="267" y="53"/>
                  <a:pt x="267" y="52"/>
                </a:cubicBezTo>
                <a:cubicBezTo>
                  <a:pt x="267" y="50"/>
                  <a:pt x="267" y="49"/>
                  <a:pt x="266" y="49"/>
                </a:cubicBezTo>
                <a:cubicBezTo>
                  <a:pt x="265" y="49"/>
                  <a:pt x="263" y="48"/>
                  <a:pt x="261" y="45"/>
                </a:cubicBezTo>
                <a:cubicBezTo>
                  <a:pt x="260" y="43"/>
                  <a:pt x="258" y="43"/>
                  <a:pt x="257" y="42"/>
                </a:cubicBezTo>
                <a:cubicBezTo>
                  <a:pt x="256" y="41"/>
                  <a:pt x="252" y="43"/>
                  <a:pt x="250" y="44"/>
                </a:cubicBezTo>
                <a:cubicBezTo>
                  <a:pt x="248" y="44"/>
                  <a:pt x="246" y="43"/>
                  <a:pt x="243" y="43"/>
                </a:cubicBezTo>
                <a:cubicBezTo>
                  <a:pt x="241" y="42"/>
                  <a:pt x="240" y="38"/>
                  <a:pt x="238" y="39"/>
                </a:cubicBezTo>
                <a:cubicBezTo>
                  <a:pt x="236" y="39"/>
                  <a:pt x="236" y="43"/>
                  <a:pt x="234" y="43"/>
                </a:cubicBezTo>
                <a:cubicBezTo>
                  <a:pt x="233" y="43"/>
                  <a:pt x="230" y="35"/>
                  <a:pt x="227" y="31"/>
                </a:cubicBezTo>
                <a:cubicBezTo>
                  <a:pt x="224" y="27"/>
                  <a:pt x="219" y="18"/>
                  <a:pt x="214" y="16"/>
                </a:cubicBezTo>
                <a:cubicBezTo>
                  <a:pt x="210" y="14"/>
                  <a:pt x="211" y="12"/>
                  <a:pt x="212" y="11"/>
                </a:cubicBezTo>
                <a:cubicBezTo>
                  <a:pt x="214" y="10"/>
                  <a:pt x="210" y="9"/>
                  <a:pt x="208" y="10"/>
                </a:cubicBezTo>
                <a:cubicBezTo>
                  <a:pt x="206" y="11"/>
                  <a:pt x="204" y="13"/>
                  <a:pt x="201" y="14"/>
                </a:cubicBezTo>
                <a:cubicBezTo>
                  <a:pt x="199" y="14"/>
                  <a:pt x="196" y="18"/>
                  <a:pt x="194" y="17"/>
                </a:cubicBezTo>
                <a:cubicBezTo>
                  <a:pt x="192" y="16"/>
                  <a:pt x="191" y="20"/>
                  <a:pt x="189" y="18"/>
                </a:cubicBezTo>
                <a:cubicBezTo>
                  <a:pt x="187" y="16"/>
                  <a:pt x="191" y="15"/>
                  <a:pt x="191" y="14"/>
                </a:cubicBezTo>
                <a:cubicBezTo>
                  <a:pt x="191" y="12"/>
                  <a:pt x="188" y="14"/>
                  <a:pt x="188" y="13"/>
                </a:cubicBezTo>
                <a:cubicBezTo>
                  <a:pt x="187" y="12"/>
                  <a:pt x="184" y="11"/>
                  <a:pt x="184" y="13"/>
                </a:cubicBezTo>
                <a:cubicBezTo>
                  <a:pt x="184" y="14"/>
                  <a:pt x="182" y="13"/>
                  <a:pt x="182" y="12"/>
                </a:cubicBezTo>
                <a:cubicBezTo>
                  <a:pt x="182" y="11"/>
                  <a:pt x="181" y="9"/>
                  <a:pt x="180" y="11"/>
                </a:cubicBezTo>
                <a:cubicBezTo>
                  <a:pt x="179" y="12"/>
                  <a:pt x="174" y="13"/>
                  <a:pt x="174" y="12"/>
                </a:cubicBezTo>
                <a:cubicBezTo>
                  <a:pt x="173" y="11"/>
                  <a:pt x="174" y="10"/>
                  <a:pt x="174" y="9"/>
                </a:cubicBezTo>
                <a:cubicBezTo>
                  <a:pt x="174" y="7"/>
                  <a:pt x="173" y="6"/>
                  <a:pt x="173" y="4"/>
                </a:cubicBezTo>
                <a:cubicBezTo>
                  <a:pt x="173" y="2"/>
                  <a:pt x="170" y="1"/>
                  <a:pt x="169" y="1"/>
                </a:cubicBezTo>
                <a:cubicBezTo>
                  <a:pt x="167" y="2"/>
                  <a:pt x="165" y="1"/>
                  <a:pt x="163" y="0"/>
                </a:cubicBezTo>
                <a:cubicBezTo>
                  <a:pt x="162" y="0"/>
                  <a:pt x="155" y="1"/>
                  <a:pt x="155" y="2"/>
                </a:cubicBezTo>
                <a:cubicBezTo>
                  <a:pt x="154" y="4"/>
                  <a:pt x="146" y="5"/>
                  <a:pt x="145" y="6"/>
                </a:cubicBezTo>
                <a:cubicBezTo>
                  <a:pt x="143" y="6"/>
                  <a:pt x="137" y="7"/>
                  <a:pt x="135" y="8"/>
                </a:cubicBezTo>
                <a:cubicBezTo>
                  <a:pt x="133" y="8"/>
                  <a:pt x="131" y="10"/>
                  <a:pt x="128" y="10"/>
                </a:cubicBezTo>
                <a:cubicBezTo>
                  <a:pt x="125" y="10"/>
                  <a:pt x="120" y="10"/>
                  <a:pt x="117" y="12"/>
                </a:cubicBezTo>
                <a:cubicBezTo>
                  <a:pt x="115" y="14"/>
                  <a:pt x="111" y="12"/>
                  <a:pt x="109" y="13"/>
                </a:cubicBezTo>
                <a:cubicBezTo>
                  <a:pt x="107" y="13"/>
                  <a:pt x="104" y="12"/>
                  <a:pt x="103" y="13"/>
                </a:cubicBezTo>
                <a:cubicBezTo>
                  <a:pt x="103" y="14"/>
                  <a:pt x="103" y="17"/>
                  <a:pt x="104" y="19"/>
                </a:cubicBezTo>
                <a:cubicBezTo>
                  <a:pt x="105" y="20"/>
                  <a:pt x="110" y="21"/>
                  <a:pt x="110" y="22"/>
                </a:cubicBezTo>
                <a:cubicBezTo>
                  <a:pt x="110" y="23"/>
                  <a:pt x="105" y="23"/>
                  <a:pt x="103" y="23"/>
                </a:cubicBezTo>
                <a:cubicBezTo>
                  <a:pt x="100" y="23"/>
                  <a:pt x="101" y="27"/>
                  <a:pt x="101" y="28"/>
                </a:cubicBezTo>
                <a:cubicBezTo>
                  <a:pt x="102" y="30"/>
                  <a:pt x="99" y="31"/>
                  <a:pt x="97" y="32"/>
                </a:cubicBezTo>
                <a:cubicBezTo>
                  <a:pt x="95" y="32"/>
                  <a:pt x="97" y="35"/>
                  <a:pt x="99" y="35"/>
                </a:cubicBezTo>
                <a:cubicBezTo>
                  <a:pt x="101" y="35"/>
                  <a:pt x="102" y="37"/>
                  <a:pt x="104" y="37"/>
                </a:cubicBezTo>
                <a:cubicBezTo>
                  <a:pt x="105" y="37"/>
                  <a:pt x="106" y="40"/>
                  <a:pt x="106" y="42"/>
                </a:cubicBezTo>
                <a:cubicBezTo>
                  <a:pt x="106" y="44"/>
                  <a:pt x="104" y="44"/>
                  <a:pt x="101" y="44"/>
                </a:cubicBezTo>
                <a:cubicBezTo>
                  <a:pt x="99" y="44"/>
                  <a:pt x="98" y="42"/>
                  <a:pt x="96" y="42"/>
                </a:cubicBezTo>
                <a:cubicBezTo>
                  <a:pt x="95" y="42"/>
                  <a:pt x="95" y="45"/>
                  <a:pt x="94" y="45"/>
                </a:cubicBezTo>
                <a:cubicBezTo>
                  <a:pt x="92" y="46"/>
                  <a:pt x="92" y="43"/>
                  <a:pt x="90" y="43"/>
                </a:cubicBezTo>
                <a:cubicBezTo>
                  <a:pt x="88" y="43"/>
                  <a:pt x="86" y="43"/>
                  <a:pt x="86" y="41"/>
                </a:cubicBezTo>
                <a:cubicBezTo>
                  <a:pt x="85" y="39"/>
                  <a:pt x="81" y="39"/>
                  <a:pt x="79" y="41"/>
                </a:cubicBezTo>
                <a:cubicBezTo>
                  <a:pt x="77" y="43"/>
                  <a:pt x="77" y="42"/>
                  <a:pt x="75" y="41"/>
                </a:cubicBezTo>
                <a:cubicBezTo>
                  <a:pt x="74" y="39"/>
                  <a:pt x="69" y="41"/>
                  <a:pt x="68" y="43"/>
                </a:cubicBezTo>
                <a:cubicBezTo>
                  <a:pt x="68" y="44"/>
                  <a:pt x="64" y="45"/>
                  <a:pt x="62" y="43"/>
                </a:cubicBezTo>
                <a:cubicBezTo>
                  <a:pt x="59" y="42"/>
                  <a:pt x="58" y="41"/>
                  <a:pt x="58" y="43"/>
                </a:cubicBezTo>
                <a:cubicBezTo>
                  <a:pt x="58" y="45"/>
                  <a:pt x="56" y="44"/>
                  <a:pt x="56" y="42"/>
                </a:cubicBezTo>
                <a:cubicBezTo>
                  <a:pt x="56" y="41"/>
                  <a:pt x="52" y="39"/>
                  <a:pt x="50" y="37"/>
                </a:cubicBezTo>
                <a:cubicBezTo>
                  <a:pt x="48" y="36"/>
                  <a:pt x="43" y="36"/>
                  <a:pt x="42" y="35"/>
                </a:cubicBezTo>
                <a:cubicBezTo>
                  <a:pt x="42" y="34"/>
                  <a:pt x="38" y="33"/>
                  <a:pt x="37" y="35"/>
                </a:cubicBezTo>
                <a:cubicBezTo>
                  <a:pt x="37" y="37"/>
                  <a:pt x="35" y="36"/>
                  <a:pt x="34" y="35"/>
                </a:cubicBezTo>
                <a:cubicBezTo>
                  <a:pt x="33" y="34"/>
                  <a:pt x="30" y="36"/>
                  <a:pt x="29" y="37"/>
                </a:cubicBezTo>
                <a:cubicBezTo>
                  <a:pt x="27" y="37"/>
                  <a:pt x="23" y="40"/>
                  <a:pt x="21" y="40"/>
                </a:cubicBezTo>
                <a:cubicBezTo>
                  <a:pt x="19" y="40"/>
                  <a:pt x="20" y="43"/>
                  <a:pt x="18" y="43"/>
                </a:cubicBezTo>
                <a:cubicBezTo>
                  <a:pt x="15" y="44"/>
                  <a:pt x="15" y="46"/>
                  <a:pt x="16" y="47"/>
                </a:cubicBezTo>
                <a:cubicBezTo>
                  <a:pt x="16" y="48"/>
                  <a:pt x="18" y="50"/>
                  <a:pt x="15" y="51"/>
                </a:cubicBezTo>
                <a:cubicBezTo>
                  <a:pt x="13" y="52"/>
                  <a:pt x="12" y="48"/>
                  <a:pt x="10" y="47"/>
                </a:cubicBezTo>
                <a:cubicBezTo>
                  <a:pt x="8" y="45"/>
                  <a:pt x="6" y="47"/>
                  <a:pt x="6" y="49"/>
                </a:cubicBezTo>
                <a:cubicBezTo>
                  <a:pt x="6" y="51"/>
                  <a:pt x="3" y="51"/>
                  <a:pt x="2" y="53"/>
                </a:cubicBezTo>
                <a:cubicBezTo>
                  <a:pt x="1" y="56"/>
                  <a:pt x="4" y="56"/>
                  <a:pt x="4" y="57"/>
                </a:cubicBezTo>
                <a:cubicBezTo>
                  <a:pt x="4" y="58"/>
                  <a:pt x="2" y="59"/>
                  <a:pt x="2" y="59"/>
                </a:cubicBezTo>
                <a:cubicBezTo>
                  <a:pt x="1" y="59"/>
                  <a:pt x="0" y="62"/>
                  <a:pt x="0" y="63"/>
                </a:cubicBezTo>
                <a:cubicBezTo>
                  <a:pt x="1" y="64"/>
                  <a:pt x="4" y="64"/>
                  <a:pt x="4" y="66"/>
                </a:cubicBezTo>
                <a:cubicBezTo>
                  <a:pt x="4" y="68"/>
                  <a:pt x="4" y="70"/>
                  <a:pt x="5" y="70"/>
                </a:cubicBezTo>
                <a:cubicBezTo>
                  <a:pt x="7" y="69"/>
                  <a:pt x="9" y="69"/>
                  <a:pt x="10" y="69"/>
                </a:cubicBezTo>
                <a:cubicBezTo>
                  <a:pt x="12" y="69"/>
                  <a:pt x="12" y="72"/>
                  <a:pt x="15" y="74"/>
                </a:cubicBezTo>
                <a:cubicBezTo>
                  <a:pt x="17" y="77"/>
                  <a:pt x="18" y="78"/>
                  <a:pt x="15" y="78"/>
                </a:cubicBezTo>
                <a:cubicBezTo>
                  <a:pt x="13" y="79"/>
                  <a:pt x="14" y="80"/>
                  <a:pt x="17" y="81"/>
                </a:cubicBezTo>
                <a:cubicBezTo>
                  <a:pt x="18" y="82"/>
                  <a:pt x="19" y="82"/>
                  <a:pt x="19" y="83"/>
                </a:cubicBezTo>
                <a:cubicBezTo>
                  <a:pt x="20" y="83"/>
                  <a:pt x="20" y="82"/>
                  <a:pt x="20" y="82"/>
                </a:cubicBezTo>
                <a:cubicBezTo>
                  <a:pt x="24" y="79"/>
                  <a:pt x="30" y="76"/>
                  <a:pt x="35" y="77"/>
                </a:cubicBezTo>
                <a:cubicBezTo>
                  <a:pt x="40" y="78"/>
                  <a:pt x="43" y="76"/>
                  <a:pt x="46" y="79"/>
                </a:cubicBezTo>
                <a:cubicBezTo>
                  <a:pt x="48" y="82"/>
                  <a:pt x="46" y="87"/>
                  <a:pt x="46" y="89"/>
                </a:cubicBezTo>
                <a:cubicBezTo>
                  <a:pt x="47" y="91"/>
                  <a:pt x="43" y="92"/>
                  <a:pt x="40" y="91"/>
                </a:cubicBezTo>
                <a:cubicBezTo>
                  <a:pt x="37" y="91"/>
                  <a:pt x="30" y="92"/>
                  <a:pt x="31" y="94"/>
                </a:cubicBezTo>
                <a:cubicBezTo>
                  <a:pt x="32" y="96"/>
                  <a:pt x="34" y="100"/>
                  <a:pt x="30" y="98"/>
                </a:cubicBezTo>
                <a:cubicBezTo>
                  <a:pt x="26" y="96"/>
                  <a:pt x="24" y="100"/>
                  <a:pt x="27" y="100"/>
                </a:cubicBezTo>
                <a:cubicBezTo>
                  <a:pt x="29" y="100"/>
                  <a:pt x="32" y="103"/>
                  <a:pt x="32" y="105"/>
                </a:cubicBezTo>
                <a:cubicBezTo>
                  <a:pt x="32" y="107"/>
                  <a:pt x="32" y="111"/>
                  <a:pt x="34" y="110"/>
                </a:cubicBezTo>
                <a:cubicBezTo>
                  <a:pt x="36" y="110"/>
                  <a:pt x="36" y="113"/>
                  <a:pt x="39" y="113"/>
                </a:cubicBezTo>
                <a:cubicBezTo>
                  <a:pt x="42" y="113"/>
                  <a:pt x="44" y="114"/>
                  <a:pt x="42" y="116"/>
                </a:cubicBezTo>
                <a:cubicBezTo>
                  <a:pt x="40" y="119"/>
                  <a:pt x="44" y="126"/>
                  <a:pt x="44" y="125"/>
                </a:cubicBezTo>
                <a:cubicBezTo>
                  <a:pt x="45" y="124"/>
                  <a:pt x="45" y="122"/>
                  <a:pt x="45" y="120"/>
                </a:cubicBezTo>
                <a:cubicBezTo>
                  <a:pt x="44" y="116"/>
                  <a:pt x="51" y="116"/>
                  <a:pt x="52" y="116"/>
                </a:cubicBezTo>
                <a:cubicBezTo>
                  <a:pt x="55" y="116"/>
                  <a:pt x="58" y="120"/>
                  <a:pt x="61" y="123"/>
                </a:cubicBezTo>
                <a:cubicBezTo>
                  <a:pt x="63" y="126"/>
                  <a:pt x="66" y="124"/>
                  <a:pt x="66" y="124"/>
                </a:cubicBezTo>
                <a:cubicBezTo>
                  <a:pt x="67" y="94"/>
                  <a:pt x="67" y="94"/>
                  <a:pt x="67" y="94"/>
                </a:cubicBezTo>
                <a:cubicBezTo>
                  <a:pt x="84" y="89"/>
                  <a:pt x="84" y="89"/>
                  <a:pt x="84" y="89"/>
                </a:cubicBezTo>
                <a:cubicBezTo>
                  <a:pt x="84" y="89"/>
                  <a:pt x="84" y="88"/>
                  <a:pt x="85" y="88"/>
                </a:cubicBezTo>
                <a:cubicBezTo>
                  <a:pt x="87" y="85"/>
                  <a:pt x="90" y="87"/>
                  <a:pt x="91" y="88"/>
                </a:cubicBezTo>
                <a:cubicBezTo>
                  <a:pt x="92" y="89"/>
                  <a:pt x="91" y="85"/>
                  <a:pt x="94" y="85"/>
                </a:cubicBezTo>
                <a:cubicBezTo>
                  <a:pt x="96" y="85"/>
                  <a:pt x="94" y="89"/>
                  <a:pt x="95" y="89"/>
                </a:cubicBezTo>
                <a:cubicBezTo>
                  <a:pt x="97" y="89"/>
                  <a:pt x="100" y="94"/>
                  <a:pt x="99" y="98"/>
                </a:cubicBezTo>
                <a:cubicBezTo>
                  <a:pt x="102" y="100"/>
                  <a:pt x="107" y="105"/>
                  <a:pt x="107" y="107"/>
                </a:cubicBezTo>
                <a:cubicBezTo>
                  <a:pt x="108" y="108"/>
                  <a:pt x="115" y="106"/>
                  <a:pt x="116" y="106"/>
                </a:cubicBezTo>
                <a:cubicBezTo>
                  <a:pt x="117" y="107"/>
                  <a:pt x="128" y="107"/>
                  <a:pt x="130" y="107"/>
                </a:cubicBezTo>
                <a:cubicBezTo>
                  <a:pt x="132" y="107"/>
                  <a:pt x="133" y="110"/>
                  <a:pt x="135" y="111"/>
                </a:cubicBezTo>
                <a:cubicBezTo>
                  <a:pt x="138" y="111"/>
                  <a:pt x="137" y="115"/>
                  <a:pt x="137" y="117"/>
                </a:cubicBezTo>
                <a:cubicBezTo>
                  <a:pt x="137" y="120"/>
                  <a:pt x="141" y="122"/>
                  <a:pt x="141" y="124"/>
                </a:cubicBezTo>
                <a:cubicBezTo>
                  <a:pt x="141" y="126"/>
                  <a:pt x="145" y="125"/>
                  <a:pt x="147" y="126"/>
                </a:cubicBezTo>
                <a:cubicBezTo>
                  <a:pt x="149" y="126"/>
                  <a:pt x="152" y="127"/>
                  <a:pt x="153" y="129"/>
                </a:cubicBezTo>
                <a:cubicBezTo>
                  <a:pt x="153" y="132"/>
                  <a:pt x="156" y="130"/>
                  <a:pt x="156" y="128"/>
                </a:cubicBezTo>
                <a:cubicBezTo>
                  <a:pt x="156" y="127"/>
                  <a:pt x="159" y="125"/>
                  <a:pt x="163" y="123"/>
                </a:cubicBezTo>
                <a:cubicBezTo>
                  <a:pt x="165" y="122"/>
                  <a:pt x="166" y="122"/>
                  <a:pt x="167" y="123"/>
                </a:cubicBezTo>
                <a:cubicBezTo>
                  <a:pt x="168" y="121"/>
                  <a:pt x="168" y="119"/>
                  <a:pt x="169" y="119"/>
                </a:cubicBezTo>
                <a:cubicBezTo>
                  <a:pt x="170" y="118"/>
                  <a:pt x="173" y="116"/>
                  <a:pt x="173" y="114"/>
                </a:cubicBezTo>
                <a:cubicBezTo>
                  <a:pt x="173" y="112"/>
                  <a:pt x="179" y="112"/>
                  <a:pt x="183" y="114"/>
                </a:cubicBezTo>
                <a:cubicBezTo>
                  <a:pt x="186" y="116"/>
                  <a:pt x="188" y="116"/>
                  <a:pt x="189" y="113"/>
                </a:cubicBezTo>
                <a:cubicBezTo>
                  <a:pt x="189" y="110"/>
                  <a:pt x="194" y="109"/>
                  <a:pt x="196" y="110"/>
                </a:cubicBezTo>
                <a:cubicBezTo>
                  <a:pt x="197" y="111"/>
                  <a:pt x="202" y="114"/>
                  <a:pt x="205" y="113"/>
                </a:cubicBezTo>
                <a:cubicBezTo>
                  <a:pt x="207" y="112"/>
                  <a:pt x="220" y="113"/>
                  <a:pt x="223" y="114"/>
                </a:cubicBezTo>
                <a:cubicBezTo>
                  <a:pt x="226" y="114"/>
                  <a:pt x="226" y="112"/>
                  <a:pt x="229" y="115"/>
                </a:cubicBezTo>
                <a:cubicBezTo>
                  <a:pt x="231" y="118"/>
                  <a:pt x="232" y="116"/>
                  <a:pt x="235" y="118"/>
                </a:cubicBezTo>
                <a:cubicBezTo>
                  <a:pt x="235" y="117"/>
                  <a:pt x="235" y="116"/>
                  <a:pt x="235" y="115"/>
                </a:cubicBezTo>
                <a:cubicBezTo>
                  <a:pt x="235" y="113"/>
                  <a:pt x="238" y="111"/>
                  <a:pt x="238" y="110"/>
                </a:cubicBezTo>
                <a:cubicBezTo>
                  <a:pt x="239" y="108"/>
                  <a:pt x="236" y="104"/>
                  <a:pt x="236" y="102"/>
                </a:cubicBezTo>
                <a:cubicBezTo>
                  <a:pt x="236" y="101"/>
                  <a:pt x="236" y="97"/>
                  <a:pt x="234" y="96"/>
                </a:cubicBezTo>
                <a:cubicBezTo>
                  <a:pt x="233" y="95"/>
                  <a:pt x="237" y="93"/>
                  <a:pt x="238" y="93"/>
                </a:cubicBezTo>
                <a:cubicBezTo>
                  <a:pt x="240" y="94"/>
                  <a:pt x="244" y="91"/>
                  <a:pt x="245" y="92"/>
                </a:cubicBezTo>
                <a:cubicBezTo>
                  <a:pt x="246" y="93"/>
                  <a:pt x="248" y="93"/>
                  <a:pt x="249" y="93"/>
                </a:cubicBezTo>
                <a:cubicBezTo>
                  <a:pt x="251" y="93"/>
                  <a:pt x="251" y="91"/>
                  <a:pt x="249" y="90"/>
                </a:cubicBezTo>
                <a:cubicBezTo>
                  <a:pt x="248" y="89"/>
                  <a:pt x="253" y="80"/>
                  <a:pt x="254" y="77"/>
                </a:cubicBezTo>
                <a:cubicBezTo>
                  <a:pt x="254" y="74"/>
                  <a:pt x="256" y="77"/>
                  <a:pt x="258" y="77"/>
                </a:cubicBezTo>
                <a:cubicBezTo>
                  <a:pt x="261" y="77"/>
                  <a:pt x="263" y="77"/>
                  <a:pt x="265" y="78"/>
                </a:cubicBezTo>
                <a:cubicBezTo>
                  <a:pt x="266" y="78"/>
                  <a:pt x="270" y="77"/>
                  <a:pt x="271" y="75"/>
                </a:cubicBezTo>
                <a:cubicBezTo>
                  <a:pt x="272" y="74"/>
                  <a:pt x="270" y="73"/>
                  <a:pt x="270" y="70"/>
                </a:cubicBezTo>
                <a:cubicBezTo>
                  <a:pt x="270" y="66"/>
                  <a:pt x="272" y="64"/>
                  <a:pt x="275" y="64"/>
                </a:cubicBezTo>
                <a:cubicBezTo>
                  <a:pt x="277" y="64"/>
                  <a:pt x="278" y="62"/>
                  <a:pt x="278" y="61"/>
                </a:cubicBezTo>
                <a:cubicBezTo>
                  <a:pt x="278" y="59"/>
                  <a:pt x="280" y="58"/>
                  <a:pt x="280" y="56"/>
                </a:cubicBezTo>
                <a:cubicBezTo>
                  <a:pt x="279" y="55"/>
                  <a:pt x="279" y="54"/>
                  <a:pt x="279" y="54"/>
                </a:cubicBezTo>
                <a:close/>
                <a:moveTo>
                  <a:pt x="104" y="83"/>
                </a:moveTo>
                <a:cubicBezTo>
                  <a:pt x="104" y="85"/>
                  <a:pt x="96" y="82"/>
                  <a:pt x="95" y="81"/>
                </a:cubicBezTo>
                <a:cubicBezTo>
                  <a:pt x="94" y="79"/>
                  <a:pt x="106" y="81"/>
                  <a:pt x="104" y="83"/>
                </a:cubicBezTo>
                <a:close/>
                <a:moveTo>
                  <a:pt x="220" y="83"/>
                </a:moveTo>
                <a:cubicBezTo>
                  <a:pt x="214" y="83"/>
                  <a:pt x="202" y="80"/>
                  <a:pt x="197" y="85"/>
                </a:cubicBezTo>
                <a:cubicBezTo>
                  <a:pt x="191" y="91"/>
                  <a:pt x="195" y="94"/>
                  <a:pt x="193" y="94"/>
                </a:cubicBezTo>
                <a:cubicBezTo>
                  <a:pt x="190" y="95"/>
                  <a:pt x="189" y="86"/>
                  <a:pt x="192" y="83"/>
                </a:cubicBezTo>
                <a:cubicBezTo>
                  <a:pt x="195" y="80"/>
                  <a:pt x="204" y="79"/>
                  <a:pt x="210" y="80"/>
                </a:cubicBezTo>
                <a:cubicBezTo>
                  <a:pt x="216" y="82"/>
                  <a:pt x="226" y="79"/>
                  <a:pt x="227" y="79"/>
                </a:cubicBezTo>
                <a:cubicBezTo>
                  <a:pt x="229" y="80"/>
                  <a:pt x="226" y="83"/>
                  <a:pt x="220" y="83"/>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56" name="Freeform 162"/>
          <p:cNvSpPr>
            <a:spLocks noEditPoints="1"/>
          </p:cNvSpPr>
          <p:nvPr/>
        </p:nvSpPr>
        <p:spPr bwMode="auto">
          <a:xfrm>
            <a:off x="4596880" y="1000573"/>
            <a:ext cx="3352800" cy="1284288"/>
          </a:xfrm>
          <a:custGeom>
            <a:avLst/>
            <a:gdLst>
              <a:gd name="T0" fmla="*/ 514 w 1177"/>
              <a:gd name="T1" fmla="*/ 35 h 451"/>
              <a:gd name="T2" fmla="*/ 510 w 1177"/>
              <a:gd name="T3" fmla="*/ 26 h 451"/>
              <a:gd name="T4" fmla="*/ 417 w 1177"/>
              <a:gd name="T5" fmla="*/ 127 h 451"/>
              <a:gd name="T6" fmla="*/ 823 w 1177"/>
              <a:gd name="T7" fmla="*/ 101 h 451"/>
              <a:gd name="T8" fmla="*/ 301 w 1177"/>
              <a:gd name="T9" fmla="*/ 12 h 451"/>
              <a:gd name="T10" fmla="*/ 565 w 1177"/>
              <a:gd name="T11" fmla="*/ 35 h 451"/>
              <a:gd name="T12" fmla="*/ 838 w 1177"/>
              <a:gd name="T13" fmla="*/ 351 h 451"/>
              <a:gd name="T14" fmla="*/ 178 w 1177"/>
              <a:gd name="T15" fmla="*/ 15 h 451"/>
              <a:gd name="T16" fmla="*/ 1146 w 1177"/>
              <a:gd name="T17" fmla="*/ 205 h 451"/>
              <a:gd name="T18" fmla="*/ 1039 w 1177"/>
              <a:gd name="T19" fmla="*/ 181 h 451"/>
              <a:gd name="T20" fmla="*/ 928 w 1177"/>
              <a:gd name="T21" fmla="*/ 154 h 451"/>
              <a:gd name="T22" fmla="*/ 863 w 1177"/>
              <a:gd name="T23" fmla="*/ 133 h 451"/>
              <a:gd name="T24" fmla="*/ 787 w 1177"/>
              <a:gd name="T25" fmla="*/ 148 h 451"/>
              <a:gd name="T26" fmla="*/ 734 w 1177"/>
              <a:gd name="T27" fmla="*/ 121 h 451"/>
              <a:gd name="T28" fmla="*/ 643 w 1177"/>
              <a:gd name="T29" fmla="*/ 120 h 451"/>
              <a:gd name="T30" fmla="*/ 617 w 1177"/>
              <a:gd name="T31" fmla="*/ 110 h 451"/>
              <a:gd name="T32" fmla="*/ 602 w 1177"/>
              <a:gd name="T33" fmla="*/ 77 h 451"/>
              <a:gd name="T34" fmla="*/ 541 w 1177"/>
              <a:gd name="T35" fmla="*/ 80 h 451"/>
              <a:gd name="T36" fmla="*/ 476 w 1177"/>
              <a:gd name="T37" fmla="*/ 96 h 451"/>
              <a:gd name="T38" fmla="*/ 458 w 1177"/>
              <a:gd name="T39" fmla="*/ 116 h 451"/>
              <a:gd name="T40" fmla="*/ 395 w 1177"/>
              <a:gd name="T41" fmla="*/ 142 h 451"/>
              <a:gd name="T42" fmla="*/ 377 w 1177"/>
              <a:gd name="T43" fmla="*/ 176 h 451"/>
              <a:gd name="T44" fmla="*/ 374 w 1177"/>
              <a:gd name="T45" fmla="*/ 203 h 451"/>
              <a:gd name="T46" fmla="*/ 373 w 1177"/>
              <a:gd name="T47" fmla="*/ 190 h 451"/>
              <a:gd name="T48" fmla="*/ 329 w 1177"/>
              <a:gd name="T49" fmla="*/ 154 h 451"/>
              <a:gd name="T50" fmla="*/ 273 w 1177"/>
              <a:gd name="T51" fmla="*/ 160 h 451"/>
              <a:gd name="T52" fmla="*/ 238 w 1177"/>
              <a:gd name="T53" fmla="*/ 182 h 451"/>
              <a:gd name="T54" fmla="*/ 175 w 1177"/>
              <a:gd name="T55" fmla="*/ 182 h 451"/>
              <a:gd name="T56" fmla="*/ 144 w 1177"/>
              <a:gd name="T57" fmla="*/ 227 h 451"/>
              <a:gd name="T58" fmla="*/ 99 w 1177"/>
              <a:gd name="T59" fmla="*/ 209 h 451"/>
              <a:gd name="T60" fmla="*/ 103 w 1177"/>
              <a:gd name="T61" fmla="*/ 172 h 451"/>
              <a:gd name="T62" fmla="*/ 67 w 1177"/>
              <a:gd name="T63" fmla="*/ 187 h 451"/>
              <a:gd name="T64" fmla="*/ 61 w 1177"/>
              <a:gd name="T65" fmla="*/ 267 h 451"/>
              <a:gd name="T66" fmla="*/ 58 w 1177"/>
              <a:gd name="T67" fmla="*/ 311 h 451"/>
              <a:gd name="T68" fmla="*/ 88 w 1177"/>
              <a:gd name="T69" fmla="*/ 353 h 451"/>
              <a:gd name="T70" fmla="*/ 138 w 1177"/>
              <a:gd name="T71" fmla="*/ 382 h 451"/>
              <a:gd name="T72" fmla="*/ 137 w 1177"/>
              <a:gd name="T73" fmla="*/ 430 h 451"/>
              <a:gd name="T74" fmla="*/ 189 w 1177"/>
              <a:gd name="T75" fmla="*/ 425 h 451"/>
              <a:gd name="T76" fmla="*/ 200 w 1177"/>
              <a:gd name="T77" fmla="*/ 376 h 451"/>
              <a:gd name="T78" fmla="*/ 271 w 1177"/>
              <a:gd name="T79" fmla="*/ 366 h 451"/>
              <a:gd name="T80" fmla="*/ 302 w 1177"/>
              <a:gd name="T81" fmla="*/ 337 h 451"/>
              <a:gd name="T82" fmla="*/ 374 w 1177"/>
              <a:gd name="T83" fmla="*/ 343 h 451"/>
              <a:gd name="T84" fmla="*/ 456 w 1177"/>
              <a:gd name="T85" fmla="*/ 379 h 451"/>
              <a:gd name="T86" fmla="*/ 529 w 1177"/>
              <a:gd name="T87" fmla="*/ 377 h 451"/>
              <a:gd name="T88" fmla="*/ 585 w 1177"/>
              <a:gd name="T89" fmla="*/ 371 h 451"/>
              <a:gd name="T90" fmla="*/ 681 w 1177"/>
              <a:gd name="T91" fmla="*/ 373 h 451"/>
              <a:gd name="T92" fmla="*/ 749 w 1177"/>
              <a:gd name="T93" fmla="*/ 382 h 451"/>
              <a:gd name="T94" fmla="*/ 764 w 1177"/>
              <a:gd name="T95" fmla="*/ 432 h 451"/>
              <a:gd name="T96" fmla="*/ 832 w 1177"/>
              <a:gd name="T97" fmla="*/ 344 h 451"/>
              <a:gd name="T98" fmla="*/ 813 w 1177"/>
              <a:gd name="T99" fmla="*/ 314 h 451"/>
              <a:gd name="T100" fmla="*/ 911 w 1177"/>
              <a:gd name="T101" fmla="*/ 290 h 451"/>
              <a:gd name="T102" fmla="*/ 974 w 1177"/>
              <a:gd name="T103" fmla="*/ 268 h 451"/>
              <a:gd name="T104" fmla="*/ 934 w 1177"/>
              <a:gd name="T105" fmla="*/ 326 h 451"/>
              <a:gd name="T106" fmla="*/ 984 w 1177"/>
              <a:gd name="T107" fmla="*/ 313 h 451"/>
              <a:gd name="T108" fmla="*/ 1050 w 1177"/>
              <a:gd name="T109" fmla="*/ 270 h 451"/>
              <a:gd name="T110" fmla="*/ 1090 w 1177"/>
              <a:gd name="T111" fmla="*/ 229 h 451"/>
              <a:gd name="T112" fmla="*/ 1153 w 1177"/>
              <a:gd name="T113" fmla="*/ 234 h 451"/>
              <a:gd name="T114" fmla="*/ 574 w 1177"/>
              <a:gd name="T115" fmla="*/ 362 h 451"/>
              <a:gd name="T116" fmla="*/ 262 w 1177"/>
              <a:gd name="T117" fmla="*/ 7 h 451"/>
              <a:gd name="T118" fmla="*/ 231 w 1177"/>
              <a:gd name="T119" fmla="*/ 147 h 451"/>
              <a:gd name="T120" fmla="*/ 310 w 1177"/>
              <a:gd name="T121" fmla="*/ 80 h 451"/>
              <a:gd name="T122" fmla="*/ 199 w 1177"/>
              <a:gd name="T123" fmla="*/ 1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7" h="451">
                <a:moveTo>
                  <a:pt x="18" y="326"/>
                </a:moveTo>
                <a:cubicBezTo>
                  <a:pt x="17" y="327"/>
                  <a:pt x="15" y="326"/>
                  <a:pt x="14" y="325"/>
                </a:cubicBezTo>
                <a:cubicBezTo>
                  <a:pt x="13" y="324"/>
                  <a:pt x="12" y="324"/>
                  <a:pt x="10" y="324"/>
                </a:cubicBezTo>
                <a:cubicBezTo>
                  <a:pt x="10" y="325"/>
                  <a:pt x="11" y="325"/>
                  <a:pt x="11" y="325"/>
                </a:cubicBezTo>
                <a:cubicBezTo>
                  <a:pt x="12" y="327"/>
                  <a:pt x="7" y="327"/>
                  <a:pt x="9" y="329"/>
                </a:cubicBezTo>
                <a:cubicBezTo>
                  <a:pt x="10" y="331"/>
                  <a:pt x="5" y="331"/>
                  <a:pt x="5" y="329"/>
                </a:cubicBezTo>
                <a:cubicBezTo>
                  <a:pt x="5" y="327"/>
                  <a:pt x="1" y="328"/>
                  <a:pt x="1" y="330"/>
                </a:cubicBezTo>
                <a:cubicBezTo>
                  <a:pt x="1" y="330"/>
                  <a:pt x="1" y="331"/>
                  <a:pt x="0" y="331"/>
                </a:cubicBezTo>
                <a:cubicBezTo>
                  <a:pt x="2" y="332"/>
                  <a:pt x="3" y="332"/>
                  <a:pt x="4" y="332"/>
                </a:cubicBezTo>
                <a:cubicBezTo>
                  <a:pt x="5" y="333"/>
                  <a:pt x="17" y="334"/>
                  <a:pt x="22" y="333"/>
                </a:cubicBezTo>
                <a:cubicBezTo>
                  <a:pt x="21" y="332"/>
                  <a:pt x="22" y="330"/>
                  <a:pt x="22" y="329"/>
                </a:cubicBezTo>
                <a:cubicBezTo>
                  <a:pt x="22" y="327"/>
                  <a:pt x="19" y="326"/>
                  <a:pt x="18" y="326"/>
                </a:cubicBezTo>
                <a:close/>
                <a:moveTo>
                  <a:pt x="513" y="28"/>
                </a:moveTo>
                <a:cubicBezTo>
                  <a:pt x="513" y="30"/>
                  <a:pt x="507" y="32"/>
                  <a:pt x="509" y="34"/>
                </a:cubicBezTo>
                <a:cubicBezTo>
                  <a:pt x="510" y="35"/>
                  <a:pt x="512" y="35"/>
                  <a:pt x="514" y="35"/>
                </a:cubicBezTo>
                <a:cubicBezTo>
                  <a:pt x="516" y="36"/>
                  <a:pt x="517" y="41"/>
                  <a:pt x="520" y="40"/>
                </a:cubicBezTo>
                <a:cubicBezTo>
                  <a:pt x="524" y="39"/>
                  <a:pt x="534" y="44"/>
                  <a:pt x="540" y="44"/>
                </a:cubicBezTo>
                <a:cubicBezTo>
                  <a:pt x="546" y="44"/>
                  <a:pt x="546" y="39"/>
                  <a:pt x="545" y="39"/>
                </a:cubicBezTo>
                <a:cubicBezTo>
                  <a:pt x="543" y="39"/>
                  <a:pt x="544" y="36"/>
                  <a:pt x="548" y="31"/>
                </a:cubicBezTo>
                <a:cubicBezTo>
                  <a:pt x="551" y="26"/>
                  <a:pt x="537" y="23"/>
                  <a:pt x="537" y="27"/>
                </a:cubicBezTo>
                <a:cubicBezTo>
                  <a:pt x="537" y="30"/>
                  <a:pt x="534" y="26"/>
                  <a:pt x="532" y="24"/>
                </a:cubicBezTo>
                <a:cubicBezTo>
                  <a:pt x="531" y="21"/>
                  <a:pt x="513" y="25"/>
                  <a:pt x="513" y="28"/>
                </a:cubicBezTo>
                <a:close/>
                <a:moveTo>
                  <a:pt x="497" y="7"/>
                </a:moveTo>
                <a:cubicBezTo>
                  <a:pt x="498" y="4"/>
                  <a:pt x="485" y="6"/>
                  <a:pt x="488" y="9"/>
                </a:cubicBezTo>
                <a:cubicBezTo>
                  <a:pt x="489" y="10"/>
                  <a:pt x="496" y="11"/>
                  <a:pt x="497" y="7"/>
                </a:cubicBezTo>
                <a:close/>
                <a:moveTo>
                  <a:pt x="502" y="22"/>
                </a:moveTo>
                <a:cubicBezTo>
                  <a:pt x="506" y="24"/>
                  <a:pt x="505" y="25"/>
                  <a:pt x="501" y="25"/>
                </a:cubicBezTo>
                <a:cubicBezTo>
                  <a:pt x="497" y="25"/>
                  <a:pt x="493" y="26"/>
                  <a:pt x="496" y="27"/>
                </a:cubicBezTo>
                <a:cubicBezTo>
                  <a:pt x="498" y="28"/>
                  <a:pt x="498" y="30"/>
                  <a:pt x="502" y="31"/>
                </a:cubicBezTo>
                <a:cubicBezTo>
                  <a:pt x="506" y="32"/>
                  <a:pt x="511" y="29"/>
                  <a:pt x="510" y="26"/>
                </a:cubicBezTo>
                <a:cubicBezTo>
                  <a:pt x="510" y="24"/>
                  <a:pt x="525" y="22"/>
                  <a:pt x="529" y="20"/>
                </a:cubicBezTo>
                <a:cubicBezTo>
                  <a:pt x="533" y="19"/>
                  <a:pt x="527" y="15"/>
                  <a:pt x="531" y="15"/>
                </a:cubicBezTo>
                <a:cubicBezTo>
                  <a:pt x="535" y="14"/>
                  <a:pt x="534" y="12"/>
                  <a:pt x="528" y="12"/>
                </a:cubicBezTo>
                <a:cubicBezTo>
                  <a:pt x="523" y="11"/>
                  <a:pt x="525" y="6"/>
                  <a:pt x="523" y="4"/>
                </a:cubicBezTo>
                <a:cubicBezTo>
                  <a:pt x="521" y="3"/>
                  <a:pt x="520" y="6"/>
                  <a:pt x="513" y="8"/>
                </a:cubicBezTo>
                <a:cubicBezTo>
                  <a:pt x="506" y="9"/>
                  <a:pt x="502" y="11"/>
                  <a:pt x="505" y="13"/>
                </a:cubicBezTo>
                <a:cubicBezTo>
                  <a:pt x="508" y="14"/>
                  <a:pt x="505" y="17"/>
                  <a:pt x="502" y="17"/>
                </a:cubicBezTo>
                <a:cubicBezTo>
                  <a:pt x="499" y="17"/>
                  <a:pt x="499" y="20"/>
                  <a:pt x="502" y="22"/>
                </a:cubicBezTo>
                <a:close/>
                <a:moveTo>
                  <a:pt x="352" y="126"/>
                </a:moveTo>
                <a:cubicBezTo>
                  <a:pt x="355" y="126"/>
                  <a:pt x="362" y="125"/>
                  <a:pt x="363" y="123"/>
                </a:cubicBezTo>
                <a:cubicBezTo>
                  <a:pt x="363" y="122"/>
                  <a:pt x="360" y="120"/>
                  <a:pt x="355" y="120"/>
                </a:cubicBezTo>
                <a:cubicBezTo>
                  <a:pt x="350" y="120"/>
                  <a:pt x="350" y="126"/>
                  <a:pt x="352" y="126"/>
                </a:cubicBezTo>
                <a:close/>
                <a:moveTo>
                  <a:pt x="417" y="127"/>
                </a:moveTo>
                <a:cubicBezTo>
                  <a:pt x="416" y="123"/>
                  <a:pt x="409" y="128"/>
                  <a:pt x="411" y="129"/>
                </a:cubicBezTo>
                <a:cubicBezTo>
                  <a:pt x="415" y="131"/>
                  <a:pt x="417" y="130"/>
                  <a:pt x="417" y="127"/>
                </a:cubicBezTo>
                <a:close/>
                <a:moveTo>
                  <a:pt x="1096" y="155"/>
                </a:moveTo>
                <a:cubicBezTo>
                  <a:pt x="1100" y="157"/>
                  <a:pt x="1103" y="153"/>
                  <a:pt x="1106" y="155"/>
                </a:cubicBezTo>
                <a:cubicBezTo>
                  <a:pt x="1109" y="157"/>
                  <a:pt x="1117" y="154"/>
                  <a:pt x="1121" y="153"/>
                </a:cubicBezTo>
                <a:cubicBezTo>
                  <a:pt x="1124" y="153"/>
                  <a:pt x="1122" y="149"/>
                  <a:pt x="1113" y="147"/>
                </a:cubicBezTo>
                <a:cubicBezTo>
                  <a:pt x="1104" y="146"/>
                  <a:pt x="1092" y="153"/>
                  <a:pt x="1096" y="155"/>
                </a:cubicBezTo>
                <a:close/>
                <a:moveTo>
                  <a:pt x="886" y="104"/>
                </a:moveTo>
                <a:cubicBezTo>
                  <a:pt x="895" y="104"/>
                  <a:pt x="902" y="103"/>
                  <a:pt x="902" y="101"/>
                </a:cubicBezTo>
                <a:cubicBezTo>
                  <a:pt x="903" y="98"/>
                  <a:pt x="894" y="95"/>
                  <a:pt x="891" y="97"/>
                </a:cubicBezTo>
                <a:cubicBezTo>
                  <a:pt x="888" y="99"/>
                  <a:pt x="886" y="94"/>
                  <a:pt x="883" y="95"/>
                </a:cubicBezTo>
                <a:cubicBezTo>
                  <a:pt x="880" y="96"/>
                  <a:pt x="875" y="96"/>
                  <a:pt x="874" y="93"/>
                </a:cubicBezTo>
                <a:cubicBezTo>
                  <a:pt x="872" y="91"/>
                  <a:pt x="867" y="98"/>
                  <a:pt x="869" y="98"/>
                </a:cubicBezTo>
                <a:cubicBezTo>
                  <a:pt x="874" y="98"/>
                  <a:pt x="876" y="103"/>
                  <a:pt x="886" y="104"/>
                </a:cubicBezTo>
                <a:close/>
                <a:moveTo>
                  <a:pt x="807" y="98"/>
                </a:moveTo>
                <a:cubicBezTo>
                  <a:pt x="810" y="100"/>
                  <a:pt x="811" y="101"/>
                  <a:pt x="813" y="103"/>
                </a:cubicBezTo>
                <a:cubicBezTo>
                  <a:pt x="815" y="104"/>
                  <a:pt x="821" y="102"/>
                  <a:pt x="823" y="101"/>
                </a:cubicBezTo>
                <a:cubicBezTo>
                  <a:pt x="826" y="100"/>
                  <a:pt x="826" y="105"/>
                  <a:pt x="830" y="102"/>
                </a:cubicBezTo>
                <a:cubicBezTo>
                  <a:pt x="834" y="100"/>
                  <a:pt x="837" y="101"/>
                  <a:pt x="842" y="101"/>
                </a:cubicBezTo>
                <a:cubicBezTo>
                  <a:pt x="846" y="101"/>
                  <a:pt x="841" y="96"/>
                  <a:pt x="841" y="93"/>
                </a:cubicBezTo>
                <a:cubicBezTo>
                  <a:pt x="841" y="91"/>
                  <a:pt x="847" y="92"/>
                  <a:pt x="845" y="94"/>
                </a:cubicBezTo>
                <a:cubicBezTo>
                  <a:pt x="843" y="96"/>
                  <a:pt x="847" y="101"/>
                  <a:pt x="854" y="101"/>
                </a:cubicBezTo>
                <a:cubicBezTo>
                  <a:pt x="860" y="100"/>
                  <a:pt x="855" y="96"/>
                  <a:pt x="859" y="95"/>
                </a:cubicBezTo>
                <a:cubicBezTo>
                  <a:pt x="862" y="93"/>
                  <a:pt x="862" y="92"/>
                  <a:pt x="857" y="89"/>
                </a:cubicBezTo>
                <a:cubicBezTo>
                  <a:pt x="852" y="86"/>
                  <a:pt x="846" y="88"/>
                  <a:pt x="842" y="86"/>
                </a:cubicBezTo>
                <a:cubicBezTo>
                  <a:pt x="838" y="84"/>
                  <a:pt x="833" y="84"/>
                  <a:pt x="832" y="88"/>
                </a:cubicBezTo>
                <a:cubicBezTo>
                  <a:pt x="832" y="93"/>
                  <a:pt x="824" y="84"/>
                  <a:pt x="819" y="82"/>
                </a:cubicBezTo>
                <a:cubicBezTo>
                  <a:pt x="815" y="81"/>
                  <a:pt x="801" y="95"/>
                  <a:pt x="807" y="98"/>
                </a:cubicBezTo>
                <a:close/>
                <a:moveTo>
                  <a:pt x="313" y="13"/>
                </a:moveTo>
                <a:cubicBezTo>
                  <a:pt x="320" y="12"/>
                  <a:pt x="320" y="8"/>
                  <a:pt x="316" y="7"/>
                </a:cubicBezTo>
                <a:cubicBezTo>
                  <a:pt x="312" y="6"/>
                  <a:pt x="312" y="9"/>
                  <a:pt x="310" y="9"/>
                </a:cubicBezTo>
                <a:cubicBezTo>
                  <a:pt x="307" y="9"/>
                  <a:pt x="300" y="10"/>
                  <a:pt x="301" y="12"/>
                </a:cubicBezTo>
                <a:cubicBezTo>
                  <a:pt x="303" y="14"/>
                  <a:pt x="309" y="13"/>
                  <a:pt x="313" y="13"/>
                </a:cubicBezTo>
                <a:close/>
                <a:moveTo>
                  <a:pt x="850" y="124"/>
                </a:moveTo>
                <a:cubicBezTo>
                  <a:pt x="854" y="123"/>
                  <a:pt x="847" y="117"/>
                  <a:pt x="841" y="116"/>
                </a:cubicBezTo>
                <a:cubicBezTo>
                  <a:pt x="835" y="115"/>
                  <a:pt x="829" y="120"/>
                  <a:pt x="830" y="121"/>
                </a:cubicBezTo>
                <a:cubicBezTo>
                  <a:pt x="831" y="124"/>
                  <a:pt x="846" y="125"/>
                  <a:pt x="850" y="124"/>
                </a:cubicBezTo>
                <a:close/>
                <a:moveTo>
                  <a:pt x="834" y="111"/>
                </a:moveTo>
                <a:cubicBezTo>
                  <a:pt x="834" y="108"/>
                  <a:pt x="823" y="112"/>
                  <a:pt x="827" y="114"/>
                </a:cubicBezTo>
                <a:cubicBezTo>
                  <a:pt x="830" y="114"/>
                  <a:pt x="834" y="114"/>
                  <a:pt x="834" y="111"/>
                </a:cubicBezTo>
                <a:close/>
                <a:moveTo>
                  <a:pt x="545" y="56"/>
                </a:moveTo>
                <a:cubicBezTo>
                  <a:pt x="548" y="58"/>
                  <a:pt x="557" y="54"/>
                  <a:pt x="563" y="54"/>
                </a:cubicBezTo>
                <a:cubicBezTo>
                  <a:pt x="569" y="55"/>
                  <a:pt x="586" y="50"/>
                  <a:pt x="587" y="47"/>
                </a:cubicBezTo>
                <a:cubicBezTo>
                  <a:pt x="587" y="43"/>
                  <a:pt x="580" y="44"/>
                  <a:pt x="578" y="41"/>
                </a:cubicBezTo>
                <a:cubicBezTo>
                  <a:pt x="575" y="38"/>
                  <a:pt x="569" y="40"/>
                  <a:pt x="568" y="43"/>
                </a:cubicBezTo>
                <a:cubicBezTo>
                  <a:pt x="566" y="45"/>
                  <a:pt x="565" y="43"/>
                  <a:pt x="569" y="39"/>
                </a:cubicBezTo>
                <a:cubicBezTo>
                  <a:pt x="573" y="35"/>
                  <a:pt x="565" y="32"/>
                  <a:pt x="565" y="35"/>
                </a:cubicBezTo>
                <a:cubicBezTo>
                  <a:pt x="564" y="37"/>
                  <a:pt x="557" y="35"/>
                  <a:pt x="557" y="37"/>
                </a:cubicBezTo>
                <a:cubicBezTo>
                  <a:pt x="557" y="39"/>
                  <a:pt x="555" y="40"/>
                  <a:pt x="555" y="43"/>
                </a:cubicBezTo>
                <a:cubicBezTo>
                  <a:pt x="555" y="45"/>
                  <a:pt x="550" y="41"/>
                  <a:pt x="550" y="47"/>
                </a:cubicBezTo>
                <a:cubicBezTo>
                  <a:pt x="550" y="52"/>
                  <a:pt x="542" y="55"/>
                  <a:pt x="545" y="56"/>
                </a:cubicBezTo>
                <a:close/>
                <a:moveTo>
                  <a:pt x="263" y="18"/>
                </a:moveTo>
                <a:cubicBezTo>
                  <a:pt x="264" y="19"/>
                  <a:pt x="262" y="19"/>
                  <a:pt x="258" y="19"/>
                </a:cubicBezTo>
                <a:cubicBezTo>
                  <a:pt x="254" y="19"/>
                  <a:pt x="252" y="22"/>
                  <a:pt x="254" y="24"/>
                </a:cubicBezTo>
                <a:cubicBezTo>
                  <a:pt x="256" y="26"/>
                  <a:pt x="267" y="25"/>
                  <a:pt x="269" y="22"/>
                </a:cubicBezTo>
                <a:cubicBezTo>
                  <a:pt x="271" y="20"/>
                  <a:pt x="276" y="22"/>
                  <a:pt x="276" y="19"/>
                </a:cubicBezTo>
                <a:cubicBezTo>
                  <a:pt x="277" y="17"/>
                  <a:pt x="262" y="16"/>
                  <a:pt x="263" y="18"/>
                </a:cubicBezTo>
                <a:close/>
                <a:moveTo>
                  <a:pt x="848" y="359"/>
                </a:moveTo>
                <a:cubicBezTo>
                  <a:pt x="846" y="354"/>
                  <a:pt x="852" y="348"/>
                  <a:pt x="848" y="345"/>
                </a:cubicBezTo>
                <a:cubicBezTo>
                  <a:pt x="843" y="342"/>
                  <a:pt x="845" y="335"/>
                  <a:pt x="843" y="337"/>
                </a:cubicBezTo>
                <a:cubicBezTo>
                  <a:pt x="841" y="338"/>
                  <a:pt x="843" y="343"/>
                  <a:pt x="840" y="344"/>
                </a:cubicBezTo>
                <a:cubicBezTo>
                  <a:pt x="837" y="344"/>
                  <a:pt x="840" y="347"/>
                  <a:pt x="838" y="351"/>
                </a:cubicBezTo>
                <a:cubicBezTo>
                  <a:pt x="837" y="355"/>
                  <a:pt x="839" y="361"/>
                  <a:pt x="841" y="365"/>
                </a:cubicBezTo>
                <a:cubicBezTo>
                  <a:pt x="842" y="369"/>
                  <a:pt x="838" y="388"/>
                  <a:pt x="840" y="391"/>
                </a:cubicBezTo>
                <a:cubicBezTo>
                  <a:pt x="842" y="395"/>
                  <a:pt x="837" y="409"/>
                  <a:pt x="839" y="411"/>
                </a:cubicBezTo>
                <a:cubicBezTo>
                  <a:pt x="841" y="414"/>
                  <a:pt x="840" y="407"/>
                  <a:pt x="843" y="406"/>
                </a:cubicBezTo>
                <a:cubicBezTo>
                  <a:pt x="847" y="406"/>
                  <a:pt x="847" y="410"/>
                  <a:pt x="849" y="411"/>
                </a:cubicBezTo>
                <a:cubicBezTo>
                  <a:pt x="851" y="412"/>
                  <a:pt x="850" y="405"/>
                  <a:pt x="848" y="405"/>
                </a:cubicBezTo>
                <a:cubicBezTo>
                  <a:pt x="846" y="406"/>
                  <a:pt x="844" y="400"/>
                  <a:pt x="843" y="397"/>
                </a:cubicBezTo>
                <a:cubicBezTo>
                  <a:pt x="842" y="394"/>
                  <a:pt x="845" y="390"/>
                  <a:pt x="845" y="386"/>
                </a:cubicBezTo>
                <a:cubicBezTo>
                  <a:pt x="845" y="382"/>
                  <a:pt x="850" y="382"/>
                  <a:pt x="853" y="385"/>
                </a:cubicBezTo>
                <a:cubicBezTo>
                  <a:pt x="857" y="388"/>
                  <a:pt x="857" y="386"/>
                  <a:pt x="856" y="384"/>
                </a:cubicBezTo>
                <a:cubicBezTo>
                  <a:pt x="854" y="382"/>
                  <a:pt x="851" y="365"/>
                  <a:pt x="848" y="359"/>
                </a:cubicBezTo>
                <a:close/>
                <a:moveTo>
                  <a:pt x="189" y="15"/>
                </a:moveTo>
                <a:cubicBezTo>
                  <a:pt x="194" y="11"/>
                  <a:pt x="200" y="15"/>
                  <a:pt x="201" y="13"/>
                </a:cubicBezTo>
                <a:cubicBezTo>
                  <a:pt x="201" y="11"/>
                  <a:pt x="192" y="11"/>
                  <a:pt x="188" y="12"/>
                </a:cubicBezTo>
                <a:cubicBezTo>
                  <a:pt x="185" y="14"/>
                  <a:pt x="177" y="13"/>
                  <a:pt x="178" y="15"/>
                </a:cubicBezTo>
                <a:cubicBezTo>
                  <a:pt x="178" y="16"/>
                  <a:pt x="184" y="20"/>
                  <a:pt x="189" y="15"/>
                </a:cubicBezTo>
                <a:close/>
                <a:moveTo>
                  <a:pt x="199" y="178"/>
                </a:moveTo>
                <a:cubicBezTo>
                  <a:pt x="205" y="183"/>
                  <a:pt x="210" y="176"/>
                  <a:pt x="212" y="175"/>
                </a:cubicBezTo>
                <a:cubicBezTo>
                  <a:pt x="215" y="175"/>
                  <a:pt x="211" y="172"/>
                  <a:pt x="206" y="171"/>
                </a:cubicBezTo>
                <a:cubicBezTo>
                  <a:pt x="202" y="170"/>
                  <a:pt x="195" y="174"/>
                  <a:pt x="199" y="178"/>
                </a:cubicBezTo>
                <a:close/>
                <a:moveTo>
                  <a:pt x="633" y="107"/>
                </a:moveTo>
                <a:cubicBezTo>
                  <a:pt x="632" y="109"/>
                  <a:pt x="628" y="109"/>
                  <a:pt x="629" y="110"/>
                </a:cubicBezTo>
                <a:cubicBezTo>
                  <a:pt x="631" y="113"/>
                  <a:pt x="641" y="112"/>
                  <a:pt x="641" y="108"/>
                </a:cubicBezTo>
                <a:cubicBezTo>
                  <a:pt x="641" y="105"/>
                  <a:pt x="634" y="106"/>
                  <a:pt x="633" y="107"/>
                </a:cubicBezTo>
                <a:close/>
                <a:moveTo>
                  <a:pt x="1175" y="213"/>
                </a:moveTo>
                <a:cubicBezTo>
                  <a:pt x="1173" y="212"/>
                  <a:pt x="1166" y="208"/>
                  <a:pt x="1164" y="206"/>
                </a:cubicBezTo>
                <a:cubicBezTo>
                  <a:pt x="1163" y="203"/>
                  <a:pt x="1155" y="202"/>
                  <a:pt x="1155" y="203"/>
                </a:cubicBezTo>
                <a:cubicBezTo>
                  <a:pt x="1155" y="205"/>
                  <a:pt x="1152" y="203"/>
                  <a:pt x="1152" y="202"/>
                </a:cubicBezTo>
                <a:cubicBezTo>
                  <a:pt x="1151" y="200"/>
                  <a:pt x="1143" y="200"/>
                  <a:pt x="1143" y="202"/>
                </a:cubicBezTo>
                <a:cubicBezTo>
                  <a:pt x="1143" y="203"/>
                  <a:pt x="1145" y="203"/>
                  <a:pt x="1146" y="205"/>
                </a:cubicBezTo>
                <a:cubicBezTo>
                  <a:pt x="1147" y="206"/>
                  <a:pt x="1144" y="207"/>
                  <a:pt x="1145" y="209"/>
                </a:cubicBezTo>
                <a:cubicBezTo>
                  <a:pt x="1146" y="211"/>
                  <a:pt x="1142" y="208"/>
                  <a:pt x="1141" y="207"/>
                </a:cubicBezTo>
                <a:cubicBezTo>
                  <a:pt x="1139" y="206"/>
                  <a:pt x="1140" y="202"/>
                  <a:pt x="1140" y="200"/>
                </a:cubicBezTo>
                <a:cubicBezTo>
                  <a:pt x="1141" y="198"/>
                  <a:pt x="1138" y="199"/>
                  <a:pt x="1138" y="196"/>
                </a:cubicBezTo>
                <a:cubicBezTo>
                  <a:pt x="1137" y="194"/>
                  <a:pt x="1128" y="190"/>
                  <a:pt x="1124" y="189"/>
                </a:cubicBezTo>
                <a:cubicBezTo>
                  <a:pt x="1120" y="187"/>
                  <a:pt x="1115" y="186"/>
                  <a:pt x="1114" y="184"/>
                </a:cubicBezTo>
                <a:cubicBezTo>
                  <a:pt x="1113" y="182"/>
                  <a:pt x="1106" y="181"/>
                  <a:pt x="1103" y="179"/>
                </a:cubicBezTo>
                <a:cubicBezTo>
                  <a:pt x="1101" y="176"/>
                  <a:pt x="1089" y="171"/>
                  <a:pt x="1084" y="171"/>
                </a:cubicBezTo>
                <a:cubicBezTo>
                  <a:pt x="1079" y="170"/>
                  <a:pt x="1080" y="168"/>
                  <a:pt x="1078" y="168"/>
                </a:cubicBezTo>
                <a:cubicBezTo>
                  <a:pt x="1075" y="168"/>
                  <a:pt x="1065" y="168"/>
                  <a:pt x="1062" y="167"/>
                </a:cubicBezTo>
                <a:cubicBezTo>
                  <a:pt x="1058" y="167"/>
                  <a:pt x="1058" y="169"/>
                  <a:pt x="1055" y="168"/>
                </a:cubicBezTo>
                <a:cubicBezTo>
                  <a:pt x="1053" y="167"/>
                  <a:pt x="1041" y="163"/>
                  <a:pt x="1039" y="165"/>
                </a:cubicBezTo>
                <a:cubicBezTo>
                  <a:pt x="1038" y="166"/>
                  <a:pt x="1039" y="169"/>
                  <a:pt x="1037" y="169"/>
                </a:cubicBezTo>
                <a:cubicBezTo>
                  <a:pt x="1036" y="170"/>
                  <a:pt x="1037" y="172"/>
                  <a:pt x="1040" y="175"/>
                </a:cubicBezTo>
                <a:cubicBezTo>
                  <a:pt x="1044" y="178"/>
                  <a:pt x="1042" y="180"/>
                  <a:pt x="1039" y="181"/>
                </a:cubicBezTo>
                <a:cubicBezTo>
                  <a:pt x="1036" y="183"/>
                  <a:pt x="1031" y="180"/>
                  <a:pt x="1029" y="178"/>
                </a:cubicBezTo>
                <a:cubicBezTo>
                  <a:pt x="1028" y="175"/>
                  <a:pt x="1024" y="176"/>
                  <a:pt x="1023" y="173"/>
                </a:cubicBezTo>
                <a:cubicBezTo>
                  <a:pt x="1022" y="170"/>
                  <a:pt x="1024" y="170"/>
                  <a:pt x="1026" y="172"/>
                </a:cubicBezTo>
                <a:cubicBezTo>
                  <a:pt x="1028" y="173"/>
                  <a:pt x="1031" y="172"/>
                  <a:pt x="1031" y="170"/>
                </a:cubicBezTo>
                <a:cubicBezTo>
                  <a:pt x="1031" y="167"/>
                  <a:pt x="1025" y="166"/>
                  <a:pt x="1022" y="166"/>
                </a:cubicBezTo>
                <a:cubicBezTo>
                  <a:pt x="1019" y="166"/>
                  <a:pt x="1017" y="171"/>
                  <a:pt x="1014" y="172"/>
                </a:cubicBezTo>
                <a:cubicBezTo>
                  <a:pt x="1011" y="174"/>
                  <a:pt x="998" y="172"/>
                  <a:pt x="997" y="171"/>
                </a:cubicBezTo>
                <a:cubicBezTo>
                  <a:pt x="996" y="169"/>
                  <a:pt x="978" y="171"/>
                  <a:pt x="976" y="172"/>
                </a:cubicBezTo>
                <a:cubicBezTo>
                  <a:pt x="974" y="173"/>
                  <a:pt x="976" y="178"/>
                  <a:pt x="975" y="178"/>
                </a:cubicBezTo>
                <a:cubicBezTo>
                  <a:pt x="974" y="179"/>
                  <a:pt x="973" y="173"/>
                  <a:pt x="973" y="172"/>
                </a:cubicBezTo>
                <a:cubicBezTo>
                  <a:pt x="973" y="170"/>
                  <a:pt x="971" y="170"/>
                  <a:pt x="968" y="170"/>
                </a:cubicBezTo>
                <a:cubicBezTo>
                  <a:pt x="964" y="170"/>
                  <a:pt x="963" y="170"/>
                  <a:pt x="964" y="168"/>
                </a:cubicBezTo>
                <a:cubicBezTo>
                  <a:pt x="965" y="167"/>
                  <a:pt x="963" y="166"/>
                  <a:pt x="965" y="164"/>
                </a:cubicBezTo>
                <a:cubicBezTo>
                  <a:pt x="968" y="162"/>
                  <a:pt x="961" y="157"/>
                  <a:pt x="954" y="154"/>
                </a:cubicBezTo>
                <a:cubicBezTo>
                  <a:pt x="947" y="151"/>
                  <a:pt x="932" y="153"/>
                  <a:pt x="928" y="154"/>
                </a:cubicBezTo>
                <a:cubicBezTo>
                  <a:pt x="924" y="155"/>
                  <a:pt x="916" y="155"/>
                  <a:pt x="912" y="155"/>
                </a:cubicBezTo>
                <a:cubicBezTo>
                  <a:pt x="908" y="155"/>
                  <a:pt x="911" y="154"/>
                  <a:pt x="910" y="152"/>
                </a:cubicBezTo>
                <a:cubicBezTo>
                  <a:pt x="909" y="150"/>
                  <a:pt x="902" y="148"/>
                  <a:pt x="901" y="149"/>
                </a:cubicBezTo>
                <a:cubicBezTo>
                  <a:pt x="900" y="151"/>
                  <a:pt x="899" y="149"/>
                  <a:pt x="899" y="148"/>
                </a:cubicBezTo>
                <a:cubicBezTo>
                  <a:pt x="899" y="147"/>
                  <a:pt x="892" y="145"/>
                  <a:pt x="890" y="145"/>
                </a:cubicBezTo>
                <a:cubicBezTo>
                  <a:pt x="888" y="146"/>
                  <a:pt x="886" y="143"/>
                  <a:pt x="889" y="143"/>
                </a:cubicBezTo>
                <a:cubicBezTo>
                  <a:pt x="892" y="143"/>
                  <a:pt x="897" y="144"/>
                  <a:pt x="895" y="140"/>
                </a:cubicBezTo>
                <a:cubicBezTo>
                  <a:pt x="893" y="137"/>
                  <a:pt x="874" y="136"/>
                  <a:pt x="873" y="137"/>
                </a:cubicBezTo>
                <a:cubicBezTo>
                  <a:pt x="871" y="137"/>
                  <a:pt x="873" y="140"/>
                  <a:pt x="869" y="143"/>
                </a:cubicBezTo>
                <a:cubicBezTo>
                  <a:pt x="865" y="147"/>
                  <a:pt x="861" y="145"/>
                  <a:pt x="861" y="143"/>
                </a:cubicBezTo>
                <a:cubicBezTo>
                  <a:pt x="862" y="141"/>
                  <a:pt x="867" y="141"/>
                  <a:pt x="867" y="139"/>
                </a:cubicBezTo>
                <a:cubicBezTo>
                  <a:pt x="867" y="138"/>
                  <a:pt x="860" y="139"/>
                  <a:pt x="859" y="137"/>
                </a:cubicBezTo>
                <a:cubicBezTo>
                  <a:pt x="858" y="136"/>
                  <a:pt x="860" y="134"/>
                  <a:pt x="863" y="135"/>
                </a:cubicBezTo>
                <a:cubicBezTo>
                  <a:pt x="865" y="136"/>
                  <a:pt x="870" y="136"/>
                  <a:pt x="870" y="135"/>
                </a:cubicBezTo>
                <a:cubicBezTo>
                  <a:pt x="870" y="134"/>
                  <a:pt x="867" y="134"/>
                  <a:pt x="863" y="133"/>
                </a:cubicBezTo>
                <a:cubicBezTo>
                  <a:pt x="859" y="132"/>
                  <a:pt x="849" y="130"/>
                  <a:pt x="844" y="131"/>
                </a:cubicBezTo>
                <a:cubicBezTo>
                  <a:pt x="839" y="131"/>
                  <a:pt x="836" y="129"/>
                  <a:pt x="834" y="129"/>
                </a:cubicBezTo>
                <a:cubicBezTo>
                  <a:pt x="831" y="128"/>
                  <a:pt x="831" y="130"/>
                  <a:pt x="832" y="132"/>
                </a:cubicBezTo>
                <a:cubicBezTo>
                  <a:pt x="833" y="133"/>
                  <a:pt x="829" y="134"/>
                  <a:pt x="826" y="134"/>
                </a:cubicBezTo>
                <a:cubicBezTo>
                  <a:pt x="823" y="133"/>
                  <a:pt x="818" y="136"/>
                  <a:pt x="820" y="138"/>
                </a:cubicBezTo>
                <a:cubicBezTo>
                  <a:pt x="822" y="141"/>
                  <a:pt x="824" y="137"/>
                  <a:pt x="825" y="138"/>
                </a:cubicBezTo>
                <a:cubicBezTo>
                  <a:pt x="827" y="139"/>
                  <a:pt x="821" y="141"/>
                  <a:pt x="823" y="142"/>
                </a:cubicBezTo>
                <a:cubicBezTo>
                  <a:pt x="826" y="143"/>
                  <a:pt x="825" y="145"/>
                  <a:pt x="825" y="147"/>
                </a:cubicBezTo>
                <a:cubicBezTo>
                  <a:pt x="826" y="148"/>
                  <a:pt x="821" y="148"/>
                  <a:pt x="820" y="147"/>
                </a:cubicBezTo>
                <a:cubicBezTo>
                  <a:pt x="818" y="145"/>
                  <a:pt x="816" y="146"/>
                  <a:pt x="813" y="146"/>
                </a:cubicBezTo>
                <a:cubicBezTo>
                  <a:pt x="811" y="146"/>
                  <a:pt x="808" y="147"/>
                  <a:pt x="811" y="148"/>
                </a:cubicBezTo>
                <a:cubicBezTo>
                  <a:pt x="814" y="148"/>
                  <a:pt x="815" y="150"/>
                  <a:pt x="811" y="150"/>
                </a:cubicBezTo>
                <a:cubicBezTo>
                  <a:pt x="807" y="151"/>
                  <a:pt x="808" y="147"/>
                  <a:pt x="806" y="147"/>
                </a:cubicBezTo>
                <a:cubicBezTo>
                  <a:pt x="803" y="148"/>
                  <a:pt x="798" y="145"/>
                  <a:pt x="795" y="145"/>
                </a:cubicBezTo>
                <a:cubicBezTo>
                  <a:pt x="792" y="145"/>
                  <a:pt x="791" y="148"/>
                  <a:pt x="787" y="148"/>
                </a:cubicBezTo>
                <a:cubicBezTo>
                  <a:pt x="784" y="148"/>
                  <a:pt x="779" y="146"/>
                  <a:pt x="777" y="144"/>
                </a:cubicBezTo>
                <a:cubicBezTo>
                  <a:pt x="775" y="142"/>
                  <a:pt x="775" y="141"/>
                  <a:pt x="773" y="144"/>
                </a:cubicBezTo>
                <a:cubicBezTo>
                  <a:pt x="771" y="146"/>
                  <a:pt x="771" y="150"/>
                  <a:pt x="769" y="151"/>
                </a:cubicBezTo>
                <a:cubicBezTo>
                  <a:pt x="768" y="151"/>
                  <a:pt x="767" y="155"/>
                  <a:pt x="765" y="156"/>
                </a:cubicBezTo>
                <a:cubicBezTo>
                  <a:pt x="763" y="157"/>
                  <a:pt x="763" y="155"/>
                  <a:pt x="761" y="155"/>
                </a:cubicBezTo>
                <a:cubicBezTo>
                  <a:pt x="758" y="155"/>
                  <a:pt x="751" y="148"/>
                  <a:pt x="750" y="145"/>
                </a:cubicBezTo>
                <a:cubicBezTo>
                  <a:pt x="750" y="143"/>
                  <a:pt x="745" y="139"/>
                  <a:pt x="744" y="138"/>
                </a:cubicBezTo>
                <a:cubicBezTo>
                  <a:pt x="743" y="138"/>
                  <a:pt x="745" y="137"/>
                  <a:pt x="747" y="139"/>
                </a:cubicBezTo>
                <a:cubicBezTo>
                  <a:pt x="748" y="140"/>
                  <a:pt x="750" y="140"/>
                  <a:pt x="752" y="139"/>
                </a:cubicBezTo>
                <a:cubicBezTo>
                  <a:pt x="753" y="138"/>
                  <a:pt x="753" y="134"/>
                  <a:pt x="751" y="134"/>
                </a:cubicBezTo>
                <a:cubicBezTo>
                  <a:pt x="748" y="134"/>
                  <a:pt x="749" y="132"/>
                  <a:pt x="750" y="132"/>
                </a:cubicBezTo>
                <a:cubicBezTo>
                  <a:pt x="752" y="131"/>
                  <a:pt x="747" y="127"/>
                  <a:pt x="749" y="127"/>
                </a:cubicBezTo>
                <a:cubicBezTo>
                  <a:pt x="750" y="126"/>
                  <a:pt x="750" y="125"/>
                  <a:pt x="747" y="124"/>
                </a:cubicBezTo>
                <a:cubicBezTo>
                  <a:pt x="745" y="124"/>
                  <a:pt x="743" y="122"/>
                  <a:pt x="743" y="121"/>
                </a:cubicBezTo>
                <a:cubicBezTo>
                  <a:pt x="743" y="120"/>
                  <a:pt x="733" y="120"/>
                  <a:pt x="734" y="121"/>
                </a:cubicBezTo>
                <a:cubicBezTo>
                  <a:pt x="734" y="123"/>
                  <a:pt x="731" y="122"/>
                  <a:pt x="731" y="121"/>
                </a:cubicBezTo>
                <a:cubicBezTo>
                  <a:pt x="732" y="120"/>
                  <a:pt x="728" y="120"/>
                  <a:pt x="723" y="119"/>
                </a:cubicBezTo>
                <a:cubicBezTo>
                  <a:pt x="719" y="118"/>
                  <a:pt x="719" y="115"/>
                  <a:pt x="717" y="114"/>
                </a:cubicBezTo>
                <a:cubicBezTo>
                  <a:pt x="716" y="114"/>
                  <a:pt x="716" y="119"/>
                  <a:pt x="714" y="118"/>
                </a:cubicBezTo>
                <a:cubicBezTo>
                  <a:pt x="712" y="117"/>
                  <a:pt x="709" y="119"/>
                  <a:pt x="710" y="121"/>
                </a:cubicBezTo>
                <a:cubicBezTo>
                  <a:pt x="712" y="124"/>
                  <a:pt x="711" y="124"/>
                  <a:pt x="710" y="126"/>
                </a:cubicBezTo>
                <a:cubicBezTo>
                  <a:pt x="710" y="129"/>
                  <a:pt x="709" y="128"/>
                  <a:pt x="706" y="127"/>
                </a:cubicBezTo>
                <a:cubicBezTo>
                  <a:pt x="704" y="126"/>
                  <a:pt x="704" y="129"/>
                  <a:pt x="698" y="128"/>
                </a:cubicBezTo>
                <a:cubicBezTo>
                  <a:pt x="692" y="126"/>
                  <a:pt x="690" y="128"/>
                  <a:pt x="689" y="126"/>
                </a:cubicBezTo>
                <a:cubicBezTo>
                  <a:pt x="688" y="124"/>
                  <a:pt x="686" y="124"/>
                  <a:pt x="686" y="125"/>
                </a:cubicBezTo>
                <a:cubicBezTo>
                  <a:pt x="686" y="127"/>
                  <a:pt x="677" y="126"/>
                  <a:pt x="676" y="124"/>
                </a:cubicBezTo>
                <a:cubicBezTo>
                  <a:pt x="675" y="122"/>
                  <a:pt x="678" y="121"/>
                  <a:pt x="679" y="121"/>
                </a:cubicBezTo>
                <a:cubicBezTo>
                  <a:pt x="680" y="120"/>
                  <a:pt x="677" y="119"/>
                  <a:pt x="673" y="120"/>
                </a:cubicBezTo>
                <a:cubicBezTo>
                  <a:pt x="668" y="120"/>
                  <a:pt x="665" y="117"/>
                  <a:pt x="660" y="118"/>
                </a:cubicBezTo>
                <a:cubicBezTo>
                  <a:pt x="655" y="118"/>
                  <a:pt x="644" y="119"/>
                  <a:pt x="643" y="120"/>
                </a:cubicBezTo>
                <a:cubicBezTo>
                  <a:pt x="641" y="121"/>
                  <a:pt x="644" y="123"/>
                  <a:pt x="642" y="123"/>
                </a:cubicBezTo>
                <a:cubicBezTo>
                  <a:pt x="639" y="124"/>
                  <a:pt x="641" y="119"/>
                  <a:pt x="641" y="117"/>
                </a:cubicBezTo>
                <a:cubicBezTo>
                  <a:pt x="640" y="115"/>
                  <a:pt x="637" y="114"/>
                  <a:pt x="637" y="116"/>
                </a:cubicBezTo>
                <a:cubicBezTo>
                  <a:pt x="638" y="118"/>
                  <a:pt x="632" y="118"/>
                  <a:pt x="630" y="117"/>
                </a:cubicBezTo>
                <a:cubicBezTo>
                  <a:pt x="629" y="116"/>
                  <a:pt x="626" y="114"/>
                  <a:pt x="622" y="113"/>
                </a:cubicBezTo>
                <a:cubicBezTo>
                  <a:pt x="618" y="112"/>
                  <a:pt x="613" y="116"/>
                  <a:pt x="614" y="117"/>
                </a:cubicBezTo>
                <a:cubicBezTo>
                  <a:pt x="615" y="119"/>
                  <a:pt x="618" y="118"/>
                  <a:pt x="619" y="119"/>
                </a:cubicBezTo>
                <a:cubicBezTo>
                  <a:pt x="619" y="120"/>
                  <a:pt x="610" y="120"/>
                  <a:pt x="610" y="121"/>
                </a:cubicBezTo>
                <a:cubicBezTo>
                  <a:pt x="610" y="122"/>
                  <a:pt x="602" y="124"/>
                  <a:pt x="600" y="125"/>
                </a:cubicBezTo>
                <a:cubicBezTo>
                  <a:pt x="593" y="125"/>
                  <a:pt x="591" y="125"/>
                  <a:pt x="588" y="128"/>
                </a:cubicBezTo>
                <a:cubicBezTo>
                  <a:pt x="585" y="131"/>
                  <a:pt x="588" y="126"/>
                  <a:pt x="590" y="123"/>
                </a:cubicBezTo>
                <a:cubicBezTo>
                  <a:pt x="592" y="121"/>
                  <a:pt x="595" y="122"/>
                  <a:pt x="596" y="120"/>
                </a:cubicBezTo>
                <a:cubicBezTo>
                  <a:pt x="598" y="118"/>
                  <a:pt x="600" y="118"/>
                  <a:pt x="604" y="118"/>
                </a:cubicBezTo>
                <a:cubicBezTo>
                  <a:pt x="608" y="117"/>
                  <a:pt x="608" y="115"/>
                  <a:pt x="609" y="114"/>
                </a:cubicBezTo>
                <a:cubicBezTo>
                  <a:pt x="611" y="113"/>
                  <a:pt x="616" y="111"/>
                  <a:pt x="617" y="110"/>
                </a:cubicBezTo>
                <a:cubicBezTo>
                  <a:pt x="617" y="108"/>
                  <a:pt x="627" y="105"/>
                  <a:pt x="628" y="105"/>
                </a:cubicBezTo>
                <a:cubicBezTo>
                  <a:pt x="630" y="105"/>
                  <a:pt x="631" y="101"/>
                  <a:pt x="632" y="101"/>
                </a:cubicBezTo>
                <a:cubicBezTo>
                  <a:pt x="633" y="101"/>
                  <a:pt x="638" y="99"/>
                  <a:pt x="640" y="98"/>
                </a:cubicBezTo>
                <a:cubicBezTo>
                  <a:pt x="642" y="97"/>
                  <a:pt x="643" y="95"/>
                  <a:pt x="643" y="94"/>
                </a:cubicBezTo>
                <a:cubicBezTo>
                  <a:pt x="643" y="92"/>
                  <a:pt x="640" y="93"/>
                  <a:pt x="640" y="91"/>
                </a:cubicBezTo>
                <a:cubicBezTo>
                  <a:pt x="640" y="90"/>
                  <a:pt x="641" y="91"/>
                  <a:pt x="644" y="90"/>
                </a:cubicBezTo>
                <a:cubicBezTo>
                  <a:pt x="646" y="89"/>
                  <a:pt x="644" y="86"/>
                  <a:pt x="642" y="87"/>
                </a:cubicBezTo>
                <a:cubicBezTo>
                  <a:pt x="640" y="87"/>
                  <a:pt x="643" y="85"/>
                  <a:pt x="641" y="84"/>
                </a:cubicBezTo>
                <a:cubicBezTo>
                  <a:pt x="640" y="82"/>
                  <a:pt x="637" y="85"/>
                  <a:pt x="637" y="83"/>
                </a:cubicBezTo>
                <a:cubicBezTo>
                  <a:pt x="637" y="81"/>
                  <a:pt x="637" y="78"/>
                  <a:pt x="635" y="77"/>
                </a:cubicBezTo>
                <a:cubicBezTo>
                  <a:pt x="634" y="76"/>
                  <a:pt x="632" y="79"/>
                  <a:pt x="629" y="77"/>
                </a:cubicBezTo>
                <a:cubicBezTo>
                  <a:pt x="627" y="75"/>
                  <a:pt x="619" y="74"/>
                  <a:pt x="619" y="75"/>
                </a:cubicBezTo>
                <a:cubicBezTo>
                  <a:pt x="619" y="76"/>
                  <a:pt x="616" y="74"/>
                  <a:pt x="615" y="75"/>
                </a:cubicBezTo>
                <a:cubicBezTo>
                  <a:pt x="614" y="75"/>
                  <a:pt x="608" y="75"/>
                  <a:pt x="607" y="75"/>
                </a:cubicBezTo>
                <a:cubicBezTo>
                  <a:pt x="605" y="74"/>
                  <a:pt x="602" y="76"/>
                  <a:pt x="602" y="77"/>
                </a:cubicBezTo>
                <a:cubicBezTo>
                  <a:pt x="602" y="79"/>
                  <a:pt x="595" y="79"/>
                  <a:pt x="593" y="78"/>
                </a:cubicBezTo>
                <a:cubicBezTo>
                  <a:pt x="592" y="78"/>
                  <a:pt x="598" y="73"/>
                  <a:pt x="598" y="72"/>
                </a:cubicBezTo>
                <a:cubicBezTo>
                  <a:pt x="598" y="71"/>
                  <a:pt x="588" y="72"/>
                  <a:pt x="587" y="71"/>
                </a:cubicBezTo>
                <a:cubicBezTo>
                  <a:pt x="587" y="70"/>
                  <a:pt x="581" y="70"/>
                  <a:pt x="579" y="70"/>
                </a:cubicBezTo>
                <a:cubicBezTo>
                  <a:pt x="577" y="70"/>
                  <a:pt x="579" y="69"/>
                  <a:pt x="581" y="69"/>
                </a:cubicBezTo>
                <a:cubicBezTo>
                  <a:pt x="583" y="69"/>
                  <a:pt x="585" y="67"/>
                  <a:pt x="587" y="67"/>
                </a:cubicBezTo>
                <a:cubicBezTo>
                  <a:pt x="590" y="66"/>
                  <a:pt x="589" y="65"/>
                  <a:pt x="588" y="64"/>
                </a:cubicBezTo>
                <a:cubicBezTo>
                  <a:pt x="587" y="62"/>
                  <a:pt x="585" y="63"/>
                  <a:pt x="583" y="62"/>
                </a:cubicBezTo>
                <a:cubicBezTo>
                  <a:pt x="580" y="62"/>
                  <a:pt x="577" y="61"/>
                  <a:pt x="575" y="61"/>
                </a:cubicBezTo>
                <a:cubicBezTo>
                  <a:pt x="573" y="61"/>
                  <a:pt x="571" y="62"/>
                  <a:pt x="566" y="63"/>
                </a:cubicBezTo>
                <a:cubicBezTo>
                  <a:pt x="561" y="63"/>
                  <a:pt x="561" y="67"/>
                  <a:pt x="559" y="68"/>
                </a:cubicBezTo>
                <a:cubicBezTo>
                  <a:pt x="556" y="69"/>
                  <a:pt x="552" y="74"/>
                  <a:pt x="554" y="74"/>
                </a:cubicBezTo>
                <a:cubicBezTo>
                  <a:pt x="556" y="75"/>
                  <a:pt x="555" y="76"/>
                  <a:pt x="555" y="77"/>
                </a:cubicBezTo>
                <a:cubicBezTo>
                  <a:pt x="556" y="79"/>
                  <a:pt x="554" y="79"/>
                  <a:pt x="551" y="78"/>
                </a:cubicBezTo>
                <a:cubicBezTo>
                  <a:pt x="549" y="78"/>
                  <a:pt x="541" y="78"/>
                  <a:pt x="541" y="80"/>
                </a:cubicBezTo>
                <a:cubicBezTo>
                  <a:pt x="541" y="82"/>
                  <a:pt x="546" y="82"/>
                  <a:pt x="545" y="83"/>
                </a:cubicBezTo>
                <a:cubicBezTo>
                  <a:pt x="545" y="84"/>
                  <a:pt x="542" y="83"/>
                  <a:pt x="540" y="82"/>
                </a:cubicBezTo>
                <a:cubicBezTo>
                  <a:pt x="539" y="81"/>
                  <a:pt x="535" y="82"/>
                  <a:pt x="534" y="84"/>
                </a:cubicBezTo>
                <a:cubicBezTo>
                  <a:pt x="533" y="85"/>
                  <a:pt x="531" y="85"/>
                  <a:pt x="530" y="85"/>
                </a:cubicBezTo>
                <a:cubicBezTo>
                  <a:pt x="529" y="84"/>
                  <a:pt x="527" y="85"/>
                  <a:pt x="525" y="85"/>
                </a:cubicBezTo>
                <a:cubicBezTo>
                  <a:pt x="524" y="84"/>
                  <a:pt x="528" y="82"/>
                  <a:pt x="527" y="81"/>
                </a:cubicBezTo>
                <a:cubicBezTo>
                  <a:pt x="526" y="80"/>
                  <a:pt x="521" y="81"/>
                  <a:pt x="521" y="83"/>
                </a:cubicBezTo>
                <a:cubicBezTo>
                  <a:pt x="520" y="85"/>
                  <a:pt x="517" y="81"/>
                  <a:pt x="516" y="82"/>
                </a:cubicBezTo>
                <a:cubicBezTo>
                  <a:pt x="515" y="83"/>
                  <a:pt x="514" y="83"/>
                  <a:pt x="512" y="84"/>
                </a:cubicBezTo>
                <a:cubicBezTo>
                  <a:pt x="509" y="85"/>
                  <a:pt x="506" y="83"/>
                  <a:pt x="505" y="85"/>
                </a:cubicBezTo>
                <a:cubicBezTo>
                  <a:pt x="504" y="86"/>
                  <a:pt x="509" y="87"/>
                  <a:pt x="509" y="88"/>
                </a:cubicBezTo>
                <a:cubicBezTo>
                  <a:pt x="509" y="88"/>
                  <a:pt x="498" y="88"/>
                  <a:pt x="498" y="89"/>
                </a:cubicBezTo>
                <a:cubicBezTo>
                  <a:pt x="497" y="91"/>
                  <a:pt x="494" y="91"/>
                  <a:pt x="489" y="91"/>
                </a:cubicBezTo>
                <a:cubicBezTo>
                  <a:pt x="484" y="91"/>
                  <a:pt x="486" y="93"/>
                  <a:pt x="483" y="94"/>
                </a:cubicBezTo>
                <a:cubicBezTo>
                  <a:pt x="479" y="94"/>
                  <a:pt x="477" y="94"/>
                  <a:pt x="476" y="96"/>
                </a:cubicBezTo>
                <a:cubicBezTo>
                  <a:pt x="475" y="98"/>
                  <a:pt x="472" y="98"/>
                  <a:pt x="471" y="97"/>
                </a:cubicBezTo>
                <a:cubicBezTo>
                  <a:pt x="470" y="96"/>
                  <a:pt x="466" y="98"/>
                  <a:pt x="468" y="98"/>
                </a:cubicBezTo>
                <a:cubicBezTo>
                  <a:pt x="470" y="98"/>
                  <a:pt x="468" y="100"/>
                  <a:pt x="467" y="100"/>
                </a:cubicBezTo>
                <a:cubicBezTo>
                  <a:pt x="466" y="99"/>
                  <a:pt x="463" y="102"/>
                  <a:pt x="465" y="101"/>
                </a:cubicBezTo>
                <a:cubicBezTo>
                  <a:pt x="466" y="101"/>
                  <a:pt x="467" y="103"/>
                  <a:pt x="466" y="104"/>
                </a:cubicBezTo>
                <a:cubicBezTo>
                  <a:pt x="465" y="105"/>
                  <a:pt x="461" y="102"/>
                  <a:pt x="460" y="103"/>
                </a:cubicBezTo>
                <a:cubicBezTo>
                  <a:pt x="459" y="104"/>
                  <a:pt x="462" y="106"/>
                  <a:pt x="464" y="106"/>
                </a:cubicBezTo>
                <a:cubicBezTo>
                  <a:pt x="466" y="105"/>
                  <a:pt x="467" y="107"/>
                  <a:pt x="467" y="108"/>
                </a:cubicBezTo>
                <a:cubicBezTo>
                  <a:pt x="467" y="109"/>
                  <a:pt x="463" y="107"/>
                  <a:pt x="462" y="108"/>
                </a:cubicBezTo>
                <a:cubicBezTo>
                  <a:pt x="461" y="109"/>
                  <a:pt x="463" y="110"/>
                  <a:pt x="465" y="110"/>
                </a:cubicBezTo>
                <a:cubicBezTo>
                  <a:pt x="467" y="110"/>
                  <a:pt x="465" y="111"/>
                  <a:pt x="467" y="113"/>
                </a:cubicBezTo>
                <a:cubicBezTo>
                  <a:pt x="467" y="113"/>
                  <a:pt x="467" y="113"/>
                  <a:pt x="467" y="113"/>
                </a:cubicBezTo>
                <a:cubicBezTo>
                  <a:pt x="468" y="114"/>
                  <a:pt x="466" y="115"/>
                  <a:pt x="467" y="116"/>
                </a:cubicBezTo>
                <a:cubicBezTo>
                  <a:pt x="467" y="117"/>
                  <a:pt x="465" y="118"/>
                  <a:pt x="465" y="116"/>
                </a:cubicBezTo>
                <a:cubicBezTo>
                  <a:pt x="465" y="115"/>
                  <a:pt x="459" y="115"/>
                  <a:pt x="458" y="116"/>
                </a:cubicBezTo>
                <a:cubicBezTo>
                  <a:pt x="457" y="117"/>
                  <a:pt x="456" y="118"/>
                  <a:pt x="455" y="117"/>
                </a:cubicBezTo>
                <a:cubicBezTo>
                  <a:pt x="454" y="116"/>
                  <a:pt x="450" y="117"/>
                  <a:pt x="445" y="118"/>
                </a:cubicBezTo>
                <a:cubicBezTo>
                  <a:pt x="440" y="118"/>
                  <a:pt x="429" y="118"/>
                  <a:pt x="427" y="119"/>
                </a:cubicBezTo>
                <a:cubicBezTo>
                  <a:pt x="424" y="120"/>
                  <a:pt x="422" y="124"/>
                  <a:pt x="425" y="126"/>
                </a:cubicBezTo>
                <a:cubicBezTo>
                  <a:pt x="427" y="128"/>
                  <a:pt x="425" y="129"/>
                  <a:pt x="425" y="131"/>
                </a:cubicBezTo>
                <a:cubicBezTo>
                  <a:pt x="425" y="132"/>
                  <a:pt x="431" y="136"/>
                  <a:pt x="434" y="136"/>
                </a:cubicBezTo>
                <a:cubicBezTo>
                  <a:pt x="437" y="136"/>
                  <a:pt x="440" y="140"/>
                  <a:pt x="438" y="143"/>
                </a:cubicBezTo>
                <a:cubicBezTo>
                  <a:pt x="436" y="145"/>
                  <a:pt x="430" y="142"/>
                  <a:pt x="426" y="139"/>
                </a:cubicBezTo>
                <a:cubicBezTo>
                  <a:pt x="422" y="136"/>
                  <a:pt x="413" y="135"/>
                  <a:pt x="410" y="135"/>
                </a:cubicBezTo>
                <a:cubicBezTo>
                  <a:pt x="408" y="135"/>
                  <a:pt x="409" y="132"/>
                  <a:pt x="405" y="132"/>
                </a:cubicBezTo>
                <a:cubicBezTo>
                  <a:pt x="402" y="132"/>
                  <a:pt x="399" y="136"/>
                  <a:pt x="401" y="136"/>
                </a:cubicBezTo>
                <a:cubicBezTo>
                  <a:pt x="404" y="136"/>
                  <a:pt x="405" y="136"/>
                  <a:pt x="404" y="137"/>
                </a:cubicBezTo>
                <a:cubicBezTo>
                  <a:pt x="403" y="138"/>
                  <a:pt x="405" y="138"/>
                  <a:pt x="408" y="139"/>
                </a:cubicBezTo>
                <a:cubicBezTo>
                  <a:pt x="411" y="140"/>
                  <a:pt x="405" y="142"/>
                  <a:pt x="402" y="140"/>
                </a:cubicBezTo>
                <a:cubicBezTo>
                  <a:pt x="399" y="138"/>
                  <a:pt x="396" y="140"/>
                  <a:pt x="395" y="142"/>
                </a:cubicBezTo>
                <a:cubicBezTo>
                  <a:pt x="394" y="143"/>
                  <a:pt x="398" y="148"/>
                  <a:pt x="404" y="149"/>
                </a:cubicBezTo>
                <a:cubicBezTo>
                  <a:pt x="409" y="149"/>
                  <a:pt x="407" y="151"/>
                  <a:pt x="410" y="152"/>
                </a:cubicBezTo>
                <a:cubicBezTo>
                  <a:pt x="413" y="153"/>
                  <a:pt x="411" y="154"/>
                  <a:pt x="409" y="154"/>
                </a:cubicBezTo>
                <a:cubicBezTo>
                  <a:pt x="407" y="154"/>
                  <a:pt x="404" y="151"/>
                  <a:pt x="401" y="150"/>
                </a:cubicBezTo>
                <a:cubicBezTo>
                  <a:pt x="398" y="149"/>
                  <a:pt x="391" y="151"/>
                  <a:pt x="389" y="149"/>
                </a:cubicBezTo>
                <a:cubicBezTo>
                  <a:pt x="388" y="147"/>
                  <a:pt x="390" y="146"/>
                  <a:pt x="389" y="145"/>
                </a:cubicBezTo>
                <a:cubicBezTo>
                  <a:pt x="387" y="143"/>
                  <a:pt x="389" y="141"/>
                  <a:pt x="391" y="138"/>
                </a:cubicBezTo>
                <a:cubicBezTo>
                  <a:pt x="392" y="135"/>
                  <a:pt x="390" y="130"/>
                  <a:pt x="388" y="129"/>
                </a:cubicBezTo>
                <a:cubicBezTo>
                  <a:pt x="385" y="128"/>
                  <a:pt x="385" y="131"/>
                  <a:pt x="386" y="132"/>
                </a:cubicBezTo>
                <a:cubicBezTo>
                  <a:pt x="386" y="133"/>
                  <a:pt x="386" y="137"/>
                  <a:pt x="384" y="139"/>
                </a:cubicBezTo>
                <a:cubicBezTo>
                  <a:pt x="382" y="142"/>
                  <a:pt x="376" y="142"/>
                  <a:pt x="376" y="143"/>
                </a:cubicBezTo>
                <a:cubicBezTo>
                  <a:pt x="376" y="145"/>
                  <a:pt x="372" y="147"/>
                  <a:pt x="373" y="148"/>
                </a:cubicBezTo>
                <a:cubicBezTo>
                  <a:pt x="374" y="149"/>
                  <a:pt x="380" y="155"/>
                  <a:pt x="381" y="157"/>
                </a:cubicBezTo>
                <a:cubicBezTo>
                  <a:pt x="382" y="159"/>
                  <a:pt x="376" y="165"/>
                  <a:pt x="377" y="169"/>
                </a:cubicBezTo>
                <a:cubicBezTo>
                  <a:pt x="378" y="172"/>
                  <a:pt x="376" y="174"/>
                  <a:pt x="377" y="176"/>
                </a:cubicBezTo>
                <a:cubicBezTo>
                  <a:pt x="378" y="177"/>
                  <a:pt x="381" y="176"/>
                  <a:pt x="382" y="177"/>
                </a:cubicBezTo>
                <a:cubicBezTo>
                  <a:pt x="384" y="177"/>
                  <a:pt x="387" y="176"/>
                  <a:pt x="390" y="175"/>
                </a:cubicBezTo>
                <a:cubicBezTo>
                  <a:pt x="394" y="174"/>
                  <a:pt x="401" y="178"/>
                  <a:pt x="404" y="179"/>
                </a:cubicBezTo>
                <a:cubicBezTo>
                  <a:pt x="406" y="181"/>
                  <a:pt x="405" y="183"/>
                  <a:pt x="406" y="185"/>
                </a:cubicBezTo>
                <a:cubicBezTo>
                  <a:pt x="408" y="187"/>
                  <a:pt x="403" y="187"/>
                  <a:pt x="403" y="190"/>
                </a:cubicBezTo>
                <a:cubicBezTo>
                  <a:pt x="403" y="193"/>
                  <a:pt x="411" y="194"/>
                  <a:pt x="411" y="195"/>
                </a:cubicBezTo>
                <a:cubicBezTo>
                  <a:pt x="411" y="196"/>
                  <a:pt x="405" y="195"/>
                  <a:pt x="403" y="194"/>
                </a:cubicBezTo>
                <a:cubicBezTo>
                  <a:pt x="401" y="194"/>
                  <a:pt x="401" y="191"/>
                  <a:pt x="400" y="190"/>
                </a:cubicBezTo>
                <a:cubicBezTo>
                  <a:pt x="399" y="189"/>
                  <a:pt x="402" y="187"/>
                  <a:pt x="402" y="185"/>
                </a:cubicBezTo>
                <a:cubicBezTo>
                  <a:pt x="402" y="183"/>
                  <a:pt x="399" y="182"/>
                  <a:pt x="398" y="181"/>
                </a:cubicBezTo>
                <a:cubicBezTo>
                  <a:pt x="397" y="179"/>
                  <a:pt x="396" y="177"/>
                  <a:pt x="394" y="178"/>
                </a:cubicBezTo>
                <a:cubicBezTo>
                  <a:pt x="392" y="178"/>
                  <a:pt x="385" y="179"/>
                  <a:pt x="383" y="181"/>
                </a:cubicBezTo>
                <a:cubicBezTo>
                  <a:pt x="381" y="183"/>
                  <a:pt x="384" y="188"/>
                  <a:pt x="385" y="190"/>
                </a:cubicBezTo>
                <a:cubicBezTo>
                  <a:pt x="386" y="193"/>
                  <a:pt x="379" y="196"/>
                  <a:pt x="379" y="198"/>
                </a:cubicBezTo>
                <a:cubicBezTo>
                  <a:pt x="379" y="200"/>
                  <a:pt x="377" y="201"/>
                  <a:pt x="374" y="203"/>
                </a:cubicBezTo>
                <a:cubicBezTo>
                  <a:pt x="371" y="205"/>
                  <a:pt x="368" y="206"/>
                  <a:pt x="368" y="208"/>
                </a:cubicBezTo>
                <a:cubicBezTo>
                  <a:pt x="368" y="211"/>
                  <a:pt x="364" y="210"/>
                  <a:pt x="361" y="208"/>
                </a:cubicBezTo>
                <a:cubicBezTo>
                  <a:pt x="359" y="207"/>
                  <a:pt x="357" y="209"/>
                  <a:pt x="353" y="209"/>
                </a:cubicBezTo>
                <a:cubicBezTo>
                  <a:pt x="350" y="209"/>
                  <a:pt x="350" y="206"/>
                  <a:pt x="348" y="207"/>
                </a:cubicBezTo>
                <a:cubicBezTo>
                  <a:pt x="346" y="208"/>
                  <a:pt x="344" y="206"/>
                  <a:pt x="345" y="204"/>
                </a:cubicBezTo>
                <a:cubicBezTo>
                  <a:pt x="345" y="203"/>
                  <a:pt x="348" y="204"/>
                  <a:pt x="348" y="205"/>
                </a:cubicBezTo>
                <a:cubicBezTo>
                  <a:pt x="348" y="207"/>
                  <a:pt x="350" y="206"/>
                  <a:pt x="352" y="205"/>
                </a:cubicBezTo>
                <a:cubicBezTo>
                  <a:pt x="354" y="204"/>
                  <a:pt x="353" y="206"/>
                  <a:pt x="356" y="207"/>
                </a:cubicBezTo>
                <a:cubicBezTo>
                  <a:pt x="359" y="207"/>
                  <a:pt x="358" y="205"/>
                  <a:pt x="360" y="205"/>
                </a:cubicBezTo>
                <a:cubicBezTo>
                  <a:pt x="362" y="205"/>
                  <a:pt x="362" y="205"/>
                  <a:pt x="361" y="204"/>
                </a:cubicBezTo>
                <a:cubicBezTo>
                  <a:pt x="361" y="202"/>
                  <a:pt x="363" y="202"/>
                  <a:pt x="364" y="201"/>
                </a:cubicBezTo>
                <a:cubicBezTo>
                  <a:pt x="366" y="200"/>
                  <a:pt x="365" y="198"/>
                  <a:pt x="367" y="197"/>
                </a:cubicBezTo>
                <a:cubicBezTo>
                  <a:pt x="368" y="197"/>
                  <a:pt x="367" y="195"/>
                  <a:pt x="368" y="195"/>
                </a:cubicBezTo>
                <a:cubicBezTo>
                  <a:pt x="370" y="195"/>
                  <a:pt x="370" y="193"/>
                  <a:pt x="372" y="193"/>
                </a:cubicBezTo>
                <a:cubicBezTo>
                  <a:pt x="373" y="193"/>
                  <a:pt x="374" y="191"/>
                  <a:pt x="373" y="190"/>
                </a:cubicBezTo>
                <a:cubicBezTo>
                  <a:pt x="372" y="189"/>
                  <a:pt x="374" y="186"/>
                  <a:pt x="375" y="185"/>
                </a:cubicBezTo>
                <a:cubicBezTo>
                  <a:pt x="376" y="185"/>
                  <a:pt x="376" y="183"/>
                  <a:pt x="375" y="183"/>
                </a:cubicBezTo>
                <a:cubicBezTo>
                  <a:pt x="374" y="182"/>
                  <a:pt x="369" y="179"/>
                  <a:pt x="370" y="177"/>
                </a:cubicBezTo>
                <a:cubicBezTo>
                  <a:pt x="370" y="175"/>
                  <a:pt x="369" y="171"/>
                  <a:pt x="369" y="170"/>
                </a:cubicBezTo>
                <a:cubicBezTo>
                  <a:pt x="370" y="168"/>
                  <a:pt x="370" y="165"/>
                  <a:pt x="369" y="163"/>
                </a:cubicBezTo>
                <a:cubicBezTo>
                  <a:pt x="369" y="161"/>
                  <a:pt x="370" y="159"/>
                  <a:pt x="371" y="156"/>
                </a:cubicBezTo>
                <a:cubicBezTo>
                  <a:pt x="372" y="153"/>
                  <a:pt x="368" y="149"/>
                  <a:pt x="365" y="148"/>
                </a:cubicBezTo>
                <a:cubicBezTo>
                  <a:pt x="363" y="147"/>
                  <a:pt x="365" y="145"/>
                  <a:pt x="368" y="143"/>
                </a:cubicBezTo>
                <a:cubicBezTo>
                  <a:pt x="371" y="140"/>
                  <a:pt x="371" y="133"/>
                  <a:pt x="371" y="131"/>
                </a:cubicBezTo>
                <a:cubicBezTo>
                  <a:pt x="370" y="130"/>
                  <a:pt x="364" y="128"/>
                  <a:pt x="362" y="128"/>
                </a:cubicBezTo>
                <a:cubicBezTo>
                  <a:pt x="360" y="129"/>
                  <a:pt x="351" y="128"/>
                  <a:pt x="349" y="128"/>
                </a:cubicBezTo>
                <a:cubicBezTo>
                  <a:pt x="347" y="127"/>
                  <a:pt x="346" y="130"/>
                  <a:pt x="345" y="132"/>
                </a:cubicBezTo>
                <a:cubicBezTo>
                  <a:pt x="344" y="134"/>
                  <a:pt x="342" y="137"/>
                  <a:pt x="341" y="141"/>
                </a:cubicBezTo>
                <a:cubicBezTo>
                  <a:pt x="339" y="146"/>
                  <a:pt x="334" y="147"/>
                  <a:pt x="331" y="148"/>
                </a:cubicBezTo>
                <a:cubicBezTo>
                  <a:pt x="329" y="149"/>
                  <a:pt x="327" y="153"/>
                  <a:pt x="329" y="154"/>
                </a:cubicBezTo>
                <a:cubicBezTo>
                  <a:pt x="330" y="156"/>
                  <a:pt x="331" y="155"/>
                  <a:pt x="332" y="155"/>
                </a:cubicBezTo>
                <a:cubicBezTo>
                  <a:pt x="334" y="156"/>
                  <a:pt x="332" y="160"/>
                  <a:pt x="332" y="161"/>
                </a:cubicBezTo>
                <a:cubicBezTo>
                  <a:pt x="331" y="161"/>
                  <a:pt x="333" y="163"/>
                  <a:pt x="331" y="164"/>
                </a:cubicBezTo>
                <a:cubicBezTo>
                  <a:pt x="329" y="165"/>
                  <a:pt x="328" y="167"/>
                  <a:pt x="329" y="169"/>
                </a:cubicBezTo>
                <a:cubicBezTo>
                  <a:pt x="330" y="170"/>
                  <a:pt x="335" y="171"/>
                  <a:pt x="337" y="172"/>
                </a:cubicBezTo>
                <a:cubicBezTo>
                  <a:pt x="339" y="173"/>
                  <a:pt x="338" y="175"/>
                  <a:pt x="340" y="177"/>
                </a:cubicBezTo>
                <a:cubicBezTo>
                  <a:pt x="342" y="179"/>
                  <a:pt x="343" y="178"/>
                  <a:pt x="344" y="179"/>
                </a:cubicBezTo>
                <a:cubicBezTo>
                  <a:pt x="345" y="181"/>
                  <a:pt x="341" y="186"/>
                  <a:pt x="340" y="186"/>
                </a:cubicBezTo>
                <a:cubicBezTo>
                  <a:pt x="339" y="187"/>
                  <a:pt x="333" y="181"/>
                  <a:pt x="331" y="180"/>
                </a:cubicBezTo>
                <a:cubicBezTo>
                  <a:pt x="330" y="178"/>
                  <a:pt x="324" y="177"/>
                  <a:pt x="320" y="175"/>
                </a:cubicBezTo>
                <a:cubicBezTo>
                  <a:pt x="317" y="173"/>
                  <a:pt x="315" y="173"/>
                  <a:pt x="311" y="171"/>
                </a:cubicBezTo>
                <a:cubicBezTo>
                  <a:pt x="308" y="169"/>
                  <a:pt x="305" y="168"/>
                  <a:pt x="299" y="168"/>
                </a:cubicBezTo>
                <a:cubicBezTo>
                  <a:pt x="292" y="168"/>
                  <a:pt x="288" y="166"/>
                  <a:pt x="286" y="167"/>
                </a:cubicBezTo>
                <a:cubicBezTo>
                  <a:pt x="284" y="167"/>
                  <a:pt x="285" y="165"/>
                  <a:pt x="281" y="163"/>
                </a:cubicBezTo>
                <a:cubicBezTo>
                  <a:pt x="277" y="161"/>
                  <a:pt x="275" y="159"/>
                  <a:pt x="273" y="160"/>
                </a:cubicBezTo>
                <a:cubicBezTo>
                  <a:pt x="270" y="161"/>
                  <a:pt x="271" y="165"/>
                  <a:pt x="275" y="166"/>
                </a:cubicBezTo>
                <a:cubicBezTo>
                  <a:pt x="278" y="166"/>
                  <a:pt x="276" y="168"/>
                  <a:pt x="280" y="168"/>
                </a:cubicBezTo>
                <a:cubicBezTo>
                  <a:pt x="283" y="168"/>
                  <a:pt x="284" y="169"/>
                  <a:pt x="284" y="171"/>
                </a:cubicBezTo>
                <a:cubicBezTo>
                  <a:pt x="284" y="173"/>
                  <a:pt x="286" y="175"/>
                  <a:pt x="287" y="177"/>
                </a:cubicBezTo>
                <a:cubicBezTo>
                  <a:pt x="289" y="178"/>
                  <a:pt x="288" y="180"/>
                  <a:pt x="285" y="180"/>
                </a:cubicBezTo>
                <a:cubicBezTo>
                  <a:pt x="282" y="180"/>
                  <a:pt x="279" y="181"/>
                  <a:pt x="280" y="183"/>
                </a:cubicBezTo>
                <a:cubicBezTo>
                  <a:pt x="282" y="185"/>
                  <a:pt x="279" y="185"/>
                  <a:pt x="277" y="184"/>
                </a:cubicBezTo>
                <a:cubicBezTo>
                  <a:pt x="274" y="183"/>
                  <a:pt x="276" y="181"/>
                  <a:pt x="277" y="180"/>
                </a:cubicBezTo>
                <a:cubicBezTo>
                  <a:pt x="278" y="179"/>
                  <a:pt x="274" y="178"/>
                  <a:pt x="273" y="177"/>
                </a:cubicBezTo>
                <a:cubicBezTo>
                  <a:pt x="271" y="176"/>
                  <a:pt x="264" y="182"/>
                  <a:pt x="262" y="182"/>
                </a:cubicBezTo>
                <a:cubicBezTo>
                  <a:pt x="260" y="183"/>
                  <a:pt x="255" y="181"/>
                  <a:pt x="250" y="182"/>
                </a:cubicBezTo>
                <a:cubicBezTo>
                  <a:pt x="245" y="184"/>
                  <a:pt x="246" y="187"/>
                  <a:pt x="244" y="187"/>
                </a:cubicBezTo>
                <a:cubicBezTo>
                  <a:pt x="242" y="187"/>
                  <a:pt x="237" y="188"/>
                  <a:pt x="235" y="186"/>
                </a:cubicBezTo>
                <a:cubicBezTo>
                  <a:pt x="233" y="185"/>
                  <a:pt x="234" y="184"/>
                  <a:pt x="236" y="184"/>
                </a:cubicBezTo>
                <a:cubicBezTo>
                  <a:pt x="239" y="185"/>
                  <a:pt x="239" y="184"/>
                  <a:pt x="238" y="182"/>
                </a:cubicBezTo>
                <a:cubicBezTo>
                  <a:pt x="237" y="181"/>
                  <a:pt x="240" y="179"/>
                  <a:pt x="240" y="178"/>
                </a:cubicBezTo>
                <a:cubicBezTo>
                  <a:pt x="239" y="177"/>
                  <a:pt x="232" y="179"/>
                  <a:pt x="230" y="180"/>
                </a:cubicBezTo>
                <a:cubicBezTo>
                  <a:pt x="229" y="182"/>
                  <a:pt x="230" y="184"/>
                  <a:pt x="229" y="184"/>
                </a:cubicBezTo>
                <a:cubicBezTo>
                  <a:pt x="227" y="185"/>
                  <a:pt x="227" y="183"/>
                  <a:pt x="226" y="183"/>
                </a:cubicBezTo>
                <a:cubicBezTo>
                  <a:pt x="224" y="182"/>
                  <a:pt x="212" y="185"/>
                  <a:pt x="210" y="187"/>
                </a:cubicBezTo>
                <a:cubicBezTo>
                  <a:pt x="208" y="190"/>
                  <a:pt x="203" y="190"/>
                  <a:pt x="203" y="191"/>
                </a:cubicBezTo>
                <a:cubicBezTo>
                  <a:pt x="203" y="193"/>
                  <a:pt x="198" y="193"/>
                  <a:pt x="196" y="194"/>
                </a:cubicBezTo>
                <a:cubicBezTo>
                  <a:pt x="194" y="195"/>
                  <a:pt x="195" y="199"/>
                  <a:pt x="194" y="201"/>
                </a:cubicBezTo>
                <a:cubicBezTo>
                  <a:pt x="194" y="203"/>
                  <a:pt x="185" y="202"/>
                  <a:pt x="183" y="202"/>
                </a:cubicBezTo>
                <a:cubicBezTo>
                  <a:pt x="180" y="202"/>
                  <a:pt x="179" y="197"/>
                  <a:pt x="177" y="197"/>
                </a:cubicBezTo>
                <a:cubicBezTo>
                  <a:pt x="175" y="197"/>
                  <a:pt x="176" y="194"/>
                  <a:pt x="177" y="193"/>
                </a:cubicBezTo>
                <a:cubicBezTo>
                  <a:pt x="178" y="192"/>
                  <a:pt x="179" y="193"/>
                  <a:pt x="182" y="191"/>
                </a:cubicBezTo>
                <a:cubicBezTo>
                  <a:pt x="184" y="189"/>
                  <a:pt x="187" y="192"/>
                  <a:pt x="188" y="191"/>
                </a:cubicBezTo>
                <a:cubicBezTo>
                  <a:pt x="189" y="190"/>
                  <a:pt x="184" y="187"/>
                  <a:pt x="184" y="184"/>
                </a:cubicBezTo>
                <a:cubicBezTo>
                  <a:pt x="183" y="182"/>
                  <a:pt x="178" y="181"/>
                  <a:pt x="175" y="182"/>
                </a:cubicBezTo>
                <a:cubicBezTo>
                  <a:pt x="172" y="182"/>
                  <a:pt x="169" y="182"/>
                  <a:pt x="166" y="181"/>
                </a:cubicBezTo>
                <a:cubicBezTo>
                  <a:pt x="164" y="180"/>
                  <a:pt x="164" y="183"/>
                  <a:pt x="168" y="183"/>
                </a:cubicBezTo>
                <a:cubicBezTo>
                  <a:pt x="171" y="184"/>
                  <a:pt x="169" y="187"/>
                  <a:pt x="170" y="188"/>
                </a:cubicBezTo>
                <a:cubicBezTo>
                  <a:pt x="170" y="190"/>
                  <a:pt x="169" y="193"/>
                  <a:pt x="167" y="196"/>
                </a:cubicBezTo>
                <a:cubicBezTo>
                  <a:pt x="165" y="198"/>
                  <a:pt x="166" y="198"/>
                  <a:pt x="169" y="198"/>
                </a:cubicBezTo>
                <a:cubicBezTo>
                  <a:pt x="172" y="198"/>
                  <a:pt x="172" y="202"/>
                  <a:pt x="172" y="204"/>
                </a:cubicBezTo>
                <a:cubicBezTo>
                  <a:pt x="172" y="207"/>
                  <a:pt x="170" y="208"/>
                  <a:pt x="170" y="210"/>
                </a:cubicBezTo>
                <a:cubicBezTo>
                  <a:pt x="170" y="212"/>
                  <a:pt x="167" y="209"/>
                  <a:pt x="167" y="210"/>
                </a:cubicBezTo>
                <a:cubicBezTo>
                  <a:pt x="166" y="210"/>
                  <a:pt x="165" y="209"/>
                  <a:pt x="165" y="207"/>
                </a:cubicBezTo>
                <a:cubicBezTo>
                  <a:pt x="164" y="206"/>
                  <a:pt x="160" y="207"/>
                  <a:pt x="158" y="206"/>
                </a:cubicBezTo>
                <a:cubicBezTo>
                  <a:pt x="155" y="206"/>
                  <a:pt x="154" y="207"/>
                  <a:pt x="153" y="208"/>
                </a:cubicBezTo>
                <a:cubicBezTo>
                  <a:pt x="152" y="210"/>
                  <a:pt x="149" y="211"/>
                  <a:pt x="147" y="211"/>
                </a:cubicBezTo>
                <a:cubicBezTo>
                  <a:pt x="145" y="211"/>
                  <a:pt x="142" y="215"/>
                  <a:pt x="141" y="216"/>
                </a:cubicBezTo>
                <a:cubicBezTo>
                  <a:pt x="139" y="217"/>
                  <a:pt x="138" y="219"/>
                  <a:pt x="141" y="222"/>
                </a:cubicBezTo>
                <a:cubicBezTo>
                  <a:pt x="144" y="224"/>
                  <a:pt x="144" y="226"/>
                  <a:pt x="144" y="227"/>
                </a:cubicBezTo>
                <a:cubicBezTo>
                  <a:pt x="144" y="228"/>
                  <a:pt x="137" y="228"/>
                  <a:pt x="136" y="227"/>
                </a:cubicBezTo>
                <a:cubicBezTo>
                  <a:pt x="135" y="225"/>
                  <a:pt x="130" y="225"/>
                  <a:pt x="129" y="225"/>
                </a:cubicBezTo>
                <a:cubicBezTo>
                  <a:pt x="127" y="225"/>
                  <a:pt x="123" y="220"/>
                  <a:pt x="121" y="220"/>
                </a:cubicBezTo>
                <a:cubicBezTo>
                  <a:pt x="119" y="220"/>
                  <a:pt x="117" y="223"/>
                  <a:pt x="117" y="224"/>
                </a:cubicBezTo>
                <a:cubicBezTo>
                  <a:pt x="116" y="225"/>
                  <a:pt x="118" y="226"/>
                  <a:pt x="119" y="228"/>
                </a:cubicBezTo>
                <a:cubicBezTo>
                  <a:pt x="120" y="230"/>
                  <a:pt x="123" y="230"/>
                  <a:pt x="125" y="230"/>
                </a:cubicBezTo>
                <a:cubicBezTo>
                  <a:pt x="127" y="230"/>
                  <a:pt x="126" y="233"/>
                  <a:pt x="126" y="235"/>
                </a:cubicBezTo>
                <a:cubicBezTo>
                  <a:pt x="125" y="236"/>
                  <a:pt x="122" y="237"/>
                  <a:pt x="121" y="235"/>
                </a:cubicBezTo>
                <a:cubicBezTo>
                  <a:pt x="120" y="234"/>
                  <a:pt x="115" y="235"/>
                  <a:pt x="115" y="234"/>
                </a:cubicBezTo>
                <a:cubicBezTo>
                  <a:pt x="115" y="232"/>
                  <a:pt x="112" y="230"/>
                  <a:pt x="109" y="230"/>
                </a:cubicBezTo>
                <a:cubicBezTo>
                  <a:pt x="106" y="231"/>
                  <a:pt x="105" y="229"/>
                  <a:pt x="105" y="226"/>
                </a:cubicBezTo>
                <a:cubicBezTo>
                  <a:pt x="106" y="224"/>
                  <a:pt x="104" y="222"/>
                  <a:pt x="104" y="221"/>
                </a:cubicBezTo>
                <a:cubicBezTo>
                  <a:pt x="104" y="220"/>
                  <a:pt x="102" y="218"/>
                  <a:pt x="104" y="217"/>
                </a:cubicBezTo>
                <a:cubicBezTo>
                  <a:pt x="106" y="216"/>
                  <a:pt x="104" y="214"/>
                  <a:pt x="105" y="212"/>
                </a:cubicBezTo>
                <a:cubicBezTo>
                  <a:pt x="105" y="211"/>
                  <a:pt x="102" y="209"/>
                  <a:pt x="99" y="209"/>
                </a:cubicBezTo>
                <a:cubicBezTo>
                  <a:pt x="97" y="209"/>
                  <a:pt x="97" y="206"/>
                  <a:pt x="95" y="206"/>
                </a:cubicBezTo>
                <a:cubicBezTo>
                  <a:pt x="93" y="205"/>
                  <a:pt x="89" y="201"/>
                  <a:pt x="88" y="200"/>
                </a:cubicBezTo>
                <a:cubicBezTo>
                  <a:pt x="88" y="198"/>
                  <a:pt x="85" y="198"/>
                  <a:pt x="86" y="198"/>
                </a:cubicBezTo>
                <a:cubicBezTo>
                  <a:pt x="87" y="197"/>
                  <a:pt x="90" y="198"/>
                  <a:pt x="91" y="200"/>
                </a:cubicBezTo>
                <a:cubicBezTo>
                  <a:pt x="93" y="202"/>
                  <a:pt x="96" y="203"/>
                  <a:pt x="101" y="204"/>
                </a:cubicBezTo>
                <a:cubicBezTo>
                  <a:pt x="106" y="204"/>
                  <a:pt x="108" y="207"/>
                  <a:pt x="113" y="208"/>
                </a:cubicBezTo>
                <a:cubicBezTo>
                  <a:pt x="118" y="208"/>
                  <a:pt x="121" y="209"/>
                  <a:pt x="129" y="210"/>
                </a:cubicBezTo>
                <a:cubicBezTo>
                  <a:pt x="137" y="211"/>
                  <a:pt x="147" y="204"/>
                  <a:pt x="149" y="201"/>
                </a:cubicBezTo>
                <a:cubicBezTo>
                  <a:pt x="151" y="199"/>
                  <a:pt x="148" y="195"/>
                  <a:pt x="148" y="193"/>
                </a:cubicBezTo>
                <a:cubicBezTo>
                  <a:pt x="148" y="192"/>
                  <a:pt x="145" y="192"/>
                  <a:pt x="144" y="190"/>
                </a:cubicBezTo>
                <a:cubicBezTo>
                  <a:pt x="144" y="189"/>
                  <a:pt x="142" y="187"/>
                  <a:pt x="139" y="187"/>
                </a:cubicBezTo>
                <a:cubicBezTo>
                  <a:pt x="136" y="187"/>
                  <a:pt x="135" y="183"/>
                  <a:pt x="133" y="184"/>
                </a:cubicBezTo>
                <a:cubicBezTo>
                  <a:pt x="131" y="184"/>
                  <a:pt x="129" y="183"/>
                  <a:pt x="123" y="179"/>
                </a:cubicBezTo>
                <a:cubicBezTo>
                  <a:pt x="117" y="174"/>
                  <a:pt x="108" y="172"/>
                  <a:pt x="107" y="172"/>
                </a:cubicBezTo>
                <a:cubicBezTo>
                  <a:pt x="105" y="173"/>
                  <a:pt x="104" y="173"/>
                  <a:pt x="103" y="172"/>
                </a:cubicBezTo>
                <a:cubicBezTo>
                  <a:pt x="102" y="170"/>
                  <a:pt x="100" y="171"/>
                  <a:pt x="98" y="172"/>
                </a:cubicBezTo>
                <a:cubicBezTo>
                  <a:pt x="97" y="173"/>
                  <a:pt x="95" y="171"/>
                  <a:pt x="92" y="171"/>
                </a:cubicBezTo>
                <a:cubicBezTo>
                  <a:pt x="89" y="172"/>
                  <a:pt x="87" y="170"/>
                  <a:pt x="88" y="169"/>
                </a:cubicBezTo>
                <a:cubicBezTo>
                  <a:pt x="89" y="168"/>
                  <a:pt x="93" y="169"/>
                  <a:pt x="93" y="167"/>
                </a:cubicBezTo>
                <a:cubicBezTo>
                  <a:pt x="93" y="166"/>
                  <a:pt x="91" y="167"/>
                  <a:pt x="89" y="166"/>
                </a:cubicBezTo>
                <a:cubicBezTo>
                  <a:pt x="86" y="164"/>
                  <a:pt x="84" y="165"/>
                  <a:pt x="84" y="167"/>
                </a:cubicBezTo>
                <a:cubicBezTo>
                  <a:pt x="83" y="168"/>
                  <a:pt x="81" y="168"/>
                  <a:pt x="80" y="166"/>
                </a:cubicBezTo>
                <a:cubicBezTo>
                  <a:pt x="79" y="166"/>
                  <a:pt x="79" y="166"/>
                  <a:pt x="79" y="166"/>
                </a:cubicBezTo>
                <a:cubicBezTo>
                  <a:pt x="79" y="169"/>
                  <a:pt x="77" y="169"/>
                  <a:pt x="76" y="168"/>
                </a:cubicBezTo>
                <a:cubicBezTo>
                  <a:pt x="74" y="168"/>
                  <a:pt x="72" y="171"/>
                  <a:pt x="70" y="171"/>
                </a:cubicBezTo>
                <a:cubicBezTo>
                  <a:pt x="68" y="171"/>
                  <a:pt x="66" y="173"/>
                  <a:pt x="65" y="175"/>
                </a:cubicBezTo>
                <a:cubicBezTo>
                  <a:pt x="65" y="177"/>
                  <a:pt x="63" y="176"/>
                  <a:pt x="63" y="177"/>
                </a:cubicBezTo>
                <a:cubicBezTo>
                  <a:pt x="63" y="178"/>
                  <a:pt x="63" y="180"/>
                  <a:pt x="62" y="181"/>
                </a:cubicBezTo>
                <a:cubicBezTo>
                  <a:pt x="61" y="182"/>
                  <a:pt x="62" y="183"/>
                  <a:pt x="63" y="185"/>
                </a:cubicBezTo>
                <a:cubicBezTo>
                  <a:pt x="64" y="187"/>
                  <a:pt x="66" y="187"/>
                  <a:pt x="67" y="187"/>
                </a:cubicBezTo>
                <a:cubicBezTo>
                  <a:pt x="68" y="188"/>
                  <a:pt x="72" y="191"/>
                  <a:pt x="72" y="192"/>
                </a:cubicBezTo>
                <a:cubicBezTo>
                  <a:pt x="72" y="194"/>
                  <a:pt x="69" y="197"/>
                  <a:pt x="67" y="197"/>
                </a:cubicBezTo>
                <a:cubicBezTo>
                  <a:pt x="66" y="198"/>
                  <a:pt x="65" y="200"/>
                  <a:pt x="65" y="201"/>
                </a:cubicBezTo>
                <a:cubicBezTo>
                  <a:pt x="66" y="203"/>
                  <a:pt x="70" y="208"/>
                  <a:pt x="72" y="212"/>
                </a:cubicBezTo>
                <a:cubicBezTo>
                  <a:pt x="74" y="216"/>
                  <a:pt x="71" y="214"/>
                  <a:pt x="70" y="216"/>
                </a:cubicBezTo>
                <a:cubicBezTo>
                  <a:pt x="68" y="218"/>
                  <a:pt x="70" y="220"/>
                  <a:pt x="71" y="221"/>
                </a:cubicBezTo>
                <a:cubicBezTo>
                  <a:pt x="71" y="222"/>
                  <a:pt x="69" y="222"/>
                  <a:pt x="69" y="223"/>
                </a:cubicBezTo>
                <a:cubicBezTo>
                  <a:pt x="69" y="224"/>
                  <a:pt x="72" y="225"/>
                  <a:pt x="73" y="225"/>
                </a:cubicBezTo>
                <a:cubicBezTo>
                  <a:pt x="73" y="226"/>
                  <a:pt x="71" y="227"/>
                  <a:pt x="72" y="229"/>
                </a:cubicBezTo>
                <a:cubicBezTo>
                  <a:pt x="73" y="231"/>
                  <a:pt x="75" y="231"/>
                  <a:pt x="75" y="233"/>
                </a:cubicBezTo>
                <a:cubicBezTo>
                  <a:pt x="75" y="235"/>
                  <a:pt x="71" y="235"/>
                  <a:pt x="71" y="236"/>
                </a:cubicBezTo>
                <a:cubicBezTo>
                  <a:pt x="71" y="238"/>
                  <a:pt x="77" y="240"/>
                  <a:pt x="80" y="243"/>
                </a:cubicBezTo>
                <a:cubicBezTo>
                  <a:pt x="82" y="246"/>
                  <a:pt x="82" y="247"/>
                  <a:pt x="81" y="249"/>
                </a:cubicBezTo>
                <a:cubicBezTo>
                  <a:pt x="80" y="252"/>
                  <a:pt x="73" y="255"/>
                  <a:pt x="71" y="258"/>
                </a:cubicBezTo>
                <a:cubicBezTo>
                  <a:pt x="70" y="262"/>
                  <a:pt x="64" y="264"/>
                  <a:pt x="61" y="267"/>
                </a:cubicBezTo>
                <a:cubicBezTo>
                  <a:pt x="60" y="268"/>
                  <a:pt x="58" y="270"/>
                  <a:pt x="57" y="271"/>
                </a:cubicBezTo>
                <a:cubicBezTo>
                  <a:pt x="59" y="271"/>
                  <a:pt x="60" y="271"/>
                  <a:pt x="60" y="270"/>
                </a:cubicBezTo>
                <a:cubicBezTo>
                  <a:pt x="62" y="269"/>
                  <a:pt x="63" y="273"/>
                  <a:pt x="65" y="275"/>
                </a:cubicBezTo>
                <a:cubicBezTo>
                  <a:pt x="66" y="276"/>
                  <a:pt x="70" y="275"/>
                  <a:pt x="71" y="276"/>
                </a:cubicBezTo>
                <a:cubicBezTo>
                  <a:pt x="72" y="277"/>
                  <a:pt x="70" y="277"/>
                  <a:pt x="67" y="277"/>
                </a:cubicBezTo>
                <a:cubicBezTo>
                  <a:pt x="65" y="276"/>
                  <a:pt x="64" y="278"/>
                  <a:pt x="61" y="279"/>
                </a:cubicBezTo>
                <a:cubicBezTo>
                  <a:pt x="58" y="280"/>
                  <a:pt x="58" y="281"/>
                  <a:pt x="57" y="282"/>
                </a:cubicBezTo>
                <a:cubicBezTo>
                  <a:pt x="59" y="284"/>
                  <a:pt x="57" y="284"/>
                  <a:pt x="56" y="286"/>
                </a:cubicBezTo>
                <a:cubicBezTo>
                  <a:pt x="55" y="288"/>
                  <a:pt x="54" y="289"/>
                  <a:pt x="54" y="290"/>
                </a:cubicBezTo>
                <a:cubicBezTo>
                  <a:pt x="54" y="291"/>
                  <a:pt x="54" y="292"/>
                  <a:pt x="54" y="294"/>
                </a:cubicBezTo>
                <a:cubicBezTo>
                  <a:pt x="54" y="296"/>
                  <a:pt x="55" y="296"/>
                  <a:pt x="56" y="297"/>
                </a:cubicBezTo>
                <a:cubicBezTo>
                  <a:pt x="57" y="299"/>
                  <a:pt x="55" y="299"/>
                  <a:pt x="54" y="300"/>
                </a:cubicBezTo>
                <a:cubicBezTo>
                  <a:pt x="53" y="301"/>
                  <a:pt x="54" y="302"/>
                  <a:pt x="55" y="303"/>
                </a:cubicBezTo>
                <a:cubicBezTo>
                  <a:pt x="56" y="305"/>
                  <a:pt x="56" y="306"/>
                  <a:pt x="56" y="307"/>
                </a:cubicBezTo>
                <a:cubicBezTo>
                  <a:pt x="55" y="308"/>
                  <a:pt x="57" y="310"/>
                  <a:pt x="58" y="311"/>
                </a:cubicBezTo>
                <a:cubicBezTo>
                  <a:pt x="59" y="312"/>
                  <a:pt x="59" y="315"/>
                  <a:pt x="60" y="316"/>
                </a:cubicBezTo>
                <a:cubicBezTo>
                  <a:pt x="60" y="317"/>
                  <a:pt x="62" y="317"/>
                  <a:pt x="63" y="317"/>
                </a:cubicBezTo>
                <a:cubicBezTo>
                  <a:pt x="65" y="317"/>
                  <a:pt x="66" y="317"/>
                  <a:pt x="67" y="319"/>
                </a:cubicBezTo>
                <a:cubicBezTo>
                  <a:pt x="67" y="320"/>
                  <a:pt x="69" y="319"/>
                  <a:pt x="70" y="319"/>
                </a:cubicBezTo>
                <a:cubicBezTo>
                  <a:pt x="72" y="318"/>
                  <a:pt x="76" y="320"/>
                  <a:pt x="77" y="321"/>
                </a:cubicBezTo>
                <a:cubicBezTo>
                  <a:pt x="78" y="321"/>
                  <a:pt x="77" y="324"/>
                  <a:pt x="77" y="325"/>
                </a:cubicBezTo>
                <a:cubicBezTo>
                  <a:pt x="78" y="327"/>
                  <a:pt x="77" y="329"/>
                  <a:pt x="78" y="330"/>
                </a:cubicBezTo>
                <a:cubicBezTo>
                  <a:pt x="80" y="331"/>
                  <a:pt x="79" y="334"/>
                  <a:pt x="81" y="334"/>
                </a:cubicBezTo>
                <a:cubicBezTo>
                  <a:pt x="83" y="335"/>
                  <a:pt x="84" y="338"/>
                  <a:pt x="85" y="338"/>
                </a:cubicBezTo>
                <a:cubicBezTo>
                  <a:pt x="87" y="339"/>
                  <a:pt x="89" y="340"/>
                  <a:pt x="89" y="342"/>
                </a:cubicBezTo>
                <a:cubicBezTo>
                  <a:pt x="89" y="343"/>
                  <a:pt x="87" y="344"/>
                  <a:pt x="86" y="345"/>
                </a:cubicBezTo>
                <a:cubicBezTo>
                  <a:pt x="84" y="346"/>
                  <a:pt x="82" y="343"/>
                  <a:pt x="81" y="344"/>
                </a:cubicBezTo>
                <a:cubicBezTo>
                  <a:pt x="80" y="345"/>
                  <a:pt x="81" y="347"/>
                  <a:pt x="82" y="351"/>
                </a:cubicBezTo>
                <a:cubicBezTo>
                  <a:pt x="83" y="354"/>
                  <a:pt x="83" y="354"/>
                  <a:pt x="85" y="354"/>
                </a:cubicBezTo>
                <a:cubicBezTo>
                  <a:pt x="86" y="354"/>
                  <a:pt x="87" y="353"/>
                  <a:pt x="88" y="353"/>
                </a:cubicBezTo>
                <a:cubicBezTo>
                  <a:pt x="89" y="352"/>
                  <a:pt x="91" y="353"/>
                  <a:pt x="93" y="352"/>
                </a:cubicBezTo>
                <a:cubicBezTo>
                  <a:pt x="94" y="352"/>
                  <a:pt x="97" y="352"/>
                  <a:pt x="98" y="353"/>
                </a:cubicBezTo>
                <a:cubicBezTo>
                  <a:pt x="99" y="354"/>
                  <a:pt x="100" y="357"/>
                  <a:pt x="99" y="358"/>
                </a:cubicBezTo>
                <a:cubicBezTo>
                  <a:pt x="98" y="359"/>
                  <a:pt x="100" y="361"/>
                  <a:pt x="101" y="362"/>
                </a:cubicBezTo>
                <a:cubicBezTo>
                  <a:pt x="101" y="364"/>
                  <a:pt x="105" y="363"/>
                  <a:pt x="106" y="363"/>
                </a:cubicBezTo>
                <a:cubicBezTo>
                  <a:pt x="107" y="364"/>
                  <a:pt x="109" y="367"/>
                  <a:pt x="109" y="369"/>
                </a:cubicBezTo>
                <a:cubicBezTo>
                  <a:pt x="108" y="370"/>
                  <a:pt x="110" y="370"/>
                  <a:pt x="111" y="370"/>
                </a:cubicBezTo>
                <a:cubicBezTo>
                  <a:pt x="112" y="370"/>
                  <a:pt x="113" y="371"/>
                  <a:pt x="115" y="372"/>
                </a:cubicBezTo>
                <a:cubicBezTo>
                  <a:pt x="116" y="372"/>
                  <a:pt x="117" y="372"/>
                  <a:pt x="118" y="371"/>
                </a:cubicBezTo>
                <a:cubicBezTo>
                  <a:pt x="119" y="370"/>
                  <a:pt x="121" y="370"/>
                  <a:pt x="122" y="371"/>
                </a:cubicBezTo>
                <a:cubicBezTo>
                  <a:pt x="123" y="372"/>
                  <a:pt x="125" y="374"/>
                  <a:pt x="125" y="375"/>
                </a:cubicBezTo>
                <a:cubicBezTo>
                  <a:pt x="125" y="375"/>
                  <a:pt x="129" y="375"/>
                  <a:pt x="131" y="375"/>
                </a:cubicBezTo>
                <a:cubicBezTo>
                  <a:pt x="133" y="376"/>
                  <a:pt x="135" y="376"/>
                  <a:pt x="137" y="377"/>
                </a:cubicBezTo>
                <a:cubicBezTo>
                  <a:pt x="138" y="378"/>
                  <a:pt x="140" y="378"/>
                  <a:pt x="140" y="379"/>
                </a:cubicBezTo>
                <a:cubicBezTo>
                  <a:pt x="141" y="381"/>
                  <a:pt x="138" y="382"/>
                  <a:pt x="138" y="382"/>
                </a:cubicBezTo>
                <a:cubicBezTo>
                  <a:pt x="138" y="383"/>
                  <a:pt x="140" y="383"/>
                  <a:pt x="140" y="384"/>
                </a:cubicBezTo>
                <a:cubicBezTo>
                  <a:pt x="140" y="385"/>
                  <a:pt x="138" y="385"/>
                  <a:pt x="138" y="386"/>
                </a:cubicBezTo>
                <a:cubicBezTo>
                  <a:pt x="137" y="387"/>
                  <a:pt x="139" y="388"/>
                  <a:pt x="139" y="389"/>
                </a:cubicBezTo>
                <a:cubicBezTo>
                  <a:pt x="140" y="389"/>
                  <a:pt x="138" y="392"/>
                  <a:pt x="138" y="393"/>
                </a:cubicBezTo>
                <a:cubicBezTo>
                  <a:pt x="138" y="394"/>
                  <a:pt x="133" y="393"/>
                  <a:pt x="132" y="393"/>
                </a:cubicBezTo>
                <a:cubicBezTo>
                  <a:pt x="131" y="393"/>
                  <a:pt x="128" y="396"/>
                  <a:pt x="127" y="396"/>
                </a:cubicBezTo>
                <a:cubicBezTo>
                  <a:pt x="126" y="396"/>
                  <a:pt x="127" y="398"/>
                  <a:pt x="127" y="400"/>
                </a:cubicBezTo>
                <a:cubicBezTo>
                  <a:pt x="130" y="399"/>
                  <a:pt x="134" y="399"/>
                  <a:pt x="134" y="399"/>
                </a:cubicBezTo>
                <a:cubicBezTo>
                  <a:pt x="135" y="401"/>
                  <a:pt x="127" y="404"/>
                  <a:pt x="125" y="404"/>
                </a:cubicBezTo>
                <a:cubicBezTo>
                  <a:pt x="124" y="405"/>
                  <a:pt x="128" y="407"/>
                  <a:pt x="128" y="408"/>
                </a:cubicBezTo>
                <a:cubicBezTo>
                  <a:pt x="128" y="409"/>
                  <a:pt x="124" y="410"/>
                  <a:pt x="124" y="412"/>
                </a:cubicBezTo>
                <a:cubicBezTo>
                  <a:pt x="124" y="415"/>
                  <a:pt x="123" y="415"/>
                  <a:pt x="120" y="415"/>
                </a:cubicBezTo>
                <a:cubicBezTo>
                  <a:pt x="118" y="415"/>
                  <a:pt x="117" y="417"/>
                  <a:pt x="118" y="417"/>
                </a:cubicBezTo>
                <a:cubicBezTo>
                  <a:pt x="119" y="417"/>
                  <a:pt x="119" y="420"/>
                  <a:pt x="124" y="421"/>
                </a:cubicBezTo>
                <a:cubicBezTo>
                  <a:pt x="128" y="422"/>
                  <a:pt x="133" y="426"/>
                  <a:pt x="137" y="430"/>
                </a:cubicBezTo>
                <a:cubicBezTo>
                  <a:pt x="137" y="431"/>
                  <a:pt x="138" y="431"/>
                  <a:pt x="138" y="432"/>
                </a:cubicBezTo>
                <a:cubicBezTo>
                  <a:pt x="139" y="431"/>
                  <a:pt x="140" y="431"/>
                  <a:pt x="141" y="431"/>
                </a:cubicBezTo>
                <a:cubicBezTo>
                  <a:pt x="143" y="430"/>
                  <a:pt x="147" y="432"/>
                  <a:pt x="149" y="433"/>
                </a:cubicBezTo>
                <a:cubicBezTo>
                  <a:pt x="151" y="435"/>
                  <a:pt x="159" y="433"/>
                  <a:pt x="160" y="434"/>
                </a:cubicBezTo>
                <a:cubicBezTo>
                  <a:pt x="161" y="435"/>
                  <a:pt x="163" y="437"/>
                  <a:pt x="164" y="437"/>
                </a:cubicBezTo>
                <a:cubicBezTo>
                  <a:pt x="166" y="437"/>
                  <a:pt x="167" y="440"/>
                  <a:pt x="168" y="439"/>
                </a:cubicBezTo>
                <a:cubicBezTo>
                  <a:pt x="170" y="438"/>
                  <a:pt x="174" y="438"/>
                  <a:pt x="175" y="438"/>
                </a:cubicBezTo>
                <a:cubicBezTo>
                  <a:pt x="177" y="438"/>
                  <a:pt x="177" y="439"/>
                  <a:pt x="178" y="439"/>
                </a:cubicBezTo>
                <a:cubicBezTo>
                  <a:pt x="179" y="439"/>
                  <a:pt x="179" y="443"/>
                  <a:pt x="180" y="443"/>
                </a:cubicBezTo>
                <a:cubicBezTo>
                  <a:pt x="181" y="443"/>
                  <a:pt x="184" y="446"/>
                  <a:pt x="186" y="446"/>
                </a:cubicBezTo>
                <a:cubicBezTo>
                  <a:pt x="189" y="446"/>
                  <a:pt x="191" y="450"/>
                  <a:pt x="192" y="450"/>
                </a:cubicBezTo>
                <a:cubicBezTo>
                  <a:pt x="193" y="450"/>
                  <a:pt x="194" y="451"/>
                  <a:pt x="195" y="450"/>
                </a:cubicBezTo>
                <a:cubicBezTo>
                  <a:pt x="195" y="448"/>
                  <a:pt x="198" y="449"/>
                  <a:pt x="199" y="447"/>
                </a:cubicBezTo>
                <a:cubicBezTo>
                  <a:pt x="195" y="442"/>
                  <a:pt x="191" y="437"/>
                  <a:pt x="191" y="435"/>
                </a:cubicBezTo>
                <a:cubicBezTo>
                  <a:pt x="191" y="431"/>
                  <a:pt x="193" y="429"/>
                  <a:pt x="189" y="425"/>
                </a:cubicBezTo>
                <a:cubicBezTo>
                  <a:pt x="184" y="422"/>
                  <a:pt x="189" y="419"/>
                  <a:pt x="192" y="415"/>
                </a:cubicBezTo>
                <a:cubicBezTo>
                  <a:pt x="195" y="412"/>
                  <a:pt x="201" y="410"/>
                  <a:pt x="204" y="408"/>
                </a:cubicBezTo>
                <a:cubicBezTo>
                  <a:pt x="204" y="407"/>
                  <a:pt x="203" y="407"/>
                  <a:pt x="202" y="406"/>
                </a:cubicBezTo>
                <a:cubicBezTo>
                  <a:pt x="199" y="405"/>
                  <a:pt x="198" y="404"/>
                  <a:pt x="200" y="403"/>
                </a:cubicBezTo>
                <a:cubicBezTo>
                  <a:pt x="203" y="403"/>
                  <a:pt x="202" y="402"/>
                  <a:pt x="200" y="399"/>
                </a:cubicBezTo>
                <a:cubicBezTo>
                  <a:pt x="197" y="397"/>
                  <a:pt x="197" y="394"/>
                  <a:pt x="195" y="394"/>
                </a:cubicBezTo>
                <a:cubicBezTo>
                  <a:pt x="194" y="394"/>
                  <a:pt x="192" y="394"/>
                  <a:pt x="190" y="395"/>
                </a:cubicBezTo>
                <a:cubicBezTo>
                  <a:pt x="189" y="395"/>
                  <a:pt x="189" y="393"/>
                  <a:pt x="189" y="391"/>
                </a:cubicBezTo>
                <a:cubicBezTo>
                  <a:pt x="189" y="389"/>
                  <a:pt x="186" y="389"/>
                  <a:pt x="185" y="388"/>
                </a:cubicBezTo>
                <a:cubicBezTo>
                  <a:pt x="185" y="387"/>
                  <a:pt x="186" y="384"/>
                  <a:pt x="187" y="384"/>
                </a:cubicBezTo>
                <a:cubicBezTo>
                  <a:pt x="187" y="384"/>
                  <a:pt x="189" y="383"/>
                  <a:pt x="189" y="382"/>
                </a:cubicBezTo>
                <a:cubicBezTo>
                  <a:pt x="189" y="381"/>
                  <a:pt x="186" y="381"/>
                  <a:pt x="187" y="378"/>
                </a:cubicBezTo>
                <a:cubicBezTo>
                  <a:pt x="188" y="376"/>
                  <a:pt x="191" y="376"/>
                  <a:pt x="191" y="374"/>
                </a:cubicBezTo>
                <a:cubicBezTo>
                  <a:pt x="191" y="372"/>
                  <a:pt x="193" y="370"/>
                  <a:pt x="195" y="372"/>
                </a:cubicBezTo>
                <a:cubicBezTo>
                  <a:pt x="197" y="373"/>
                  <a:pt x="198" y="377"/>
                  <a:pt x="200" y="376"/>
                </a:cubicBezTo>
                <a:cubicBezTo>
                  <a:pt x="203" y="375"/>
                  <a:pt x="201" y="373"/>
                  <a:pt x="201" y="372"/>
                </a:cubicBezTo>
                <a:cubicBezTo>
                  <a:pt x="200" y="371"/>
                  <a:pt x="200" y="369"/>
                  <a:pt x="203" y="368"/>
                </a:cubicBezTo>
                <a:cubicBezTo>
                  <a:pt x="205" y="368"/>
                  <a:pt x="204" y="365"/>
                  <a:pt x="206" y="365"/>
                </a:cubicBezTo>
                <a:cubicBezTo>
                  <a:pt x="208" y="365"/>
                  <a:pt x="212" y="362"/>
                  <a:pt x="214" y="362"/>
                </a:cubicBezTo>
                <a:cubicBezTo>
                  <a:pt x="215" y="361"/>
                  <a:pt x="218" y="359"/>
                  <a:pt x="219" y="360"/>
                </a:cubicBezTo>
                <a:cubicBezTo>
                  <a:pt x="220" y="361"/>
                  <a:pt x="222" y="362"/>
                  <a:pt x="222" y="360"/>
                </a:cubicBezTo>
                <a:cubicBezTo>
                  <a:pt x="223" y="358"/>
                  <a:pt x="227" y="359"/>
                  <a:pt x="227" y="360"/>
                </a:cubicBezTo>
                <a:cubicBezTo>
                  <a:pt x="228" y="361"/>
                  <a:pt x="233" y="361"/>
                  <a:pt x="235" y="362"/>
                </a:cubicBezTo>
                <a:cubicBezTo>
                  <a:pt x="237" y="364"/>
                  <a:pt x="241" y="366"/>
                  <a:pt x="241" y="367"/>
                </a:cubicBezTo>
                <a:cubicBezTo>
                  <a:pt x="241" y="369"/>
                  <a:pt x="243" y="370"/>
                  <a:pt x="243" y="368"/>
                </a:cubicBezTo>
                <a:cubicBezTo>
                  <a:pt x="243" y="366"/>
                  <a:pt x="244" y="367"/>
                  <a:pt x="247" y="368"/>
                </a:cubicBezTo>
                <a:cubicBezTo>
                  <a:pt x="249" y="370"/>
                  <a:pt x="253" y="369"/>
                  <a:pt x="253" y="368"/>
                </a:cubicBezTo>
                <a:cubicBezTo>
                  <a:pt x="254" y="366"/>
                  <a:pt x="259" y="364"/>
                  <a:pt x="260" y="366"/>
                </a:cubicBezTo>
                <a:cubicBezTo>
                  <a:pt x="262" y="367"/>
                  <a:pt x="262" y="368"/>
                  <a:pt x="264" y="366"/>
                </a:cubicBezTo>
                <a:cubicBezTo>
                  <a:pt x="266" y="364"/>
                  <a:pt x="270" y="364"/>
                  <a:pt x="271" y="366"/>
                </a:cubicBezTo>
                <a:cubicBezTo>
                  <a:pt x="271" y="368"/>
                  <a:pt x="273" y="368"/>
                  <a:pt x="275" y="368"/>
                </a:cubicBezTo>
                <a:cubicBezTo>
                  <a:pt x="277" y="368"/>
                  <a:pt x="277" y="371"/>
                  <a:pt x="279" y="370"/>
                </a:cubicBezTo>
                <a:cubicBezTo>
                  <a:pt x="280" y="370"/>
                  <a:pt x="280" y="367"/>
                  <a:pt x="281" y="367"/>
                </a:cubicBezTo>
                <a:cubicBezTo>
                  <a:pt x="283" y="367"/>
                  <a:pt x="284" y="369"/>
                  <a:pt x="286" y="369"/>
                </a:cubicBezTo>
                <a:cubicBezTo>
                  <a:pt x="289" y="369"/>
                  <a:pt x="291" y="369"/>
                  <a:pt x="291" y="367"/>
                </a:cubicBezTo>
                <a:cubicBezTo>
                  <a:pt x="291" y="365"/>
                  <a:pt x="290" y="362"/>
                  <a:pt x="289" y="362"/>
                </a:cubicBezTo>
                <a:cubicBezTo>
                  <a:pt x="287" y="362"/>
                  <a:pt x="286" y="360"/>
                  <a:pt x="284" y="360"/>
                </a:cubicBezTo>
                <a:cubicBezTo>
                  <a:pt x="282" y="360"/>
                  <a:pt x="280" y="357"/>
                  <a:pt x="282" y="357"/>
                </a:cubicBezTo>
                <a:cubicBezTo>
                  <a:pt x="284" y="356"/>
                  <a:pt x="287" y="355"/>
                  <a:pt x="286" y="353"/>
                </a:cubicBezTo>
                <a:cubicBezTo>
                  <a:pt x="286" y="352"/>
                  <a:pt x="285" y="348"/>
                  <a:pt x="288" y="348"/>
                </a:cubicBezTo>
                <a:cubicBezTo>
                  <a:pt x="290" y="348"/>
                  <a:pt x="295" y="348"/>
                  <a:pt x="295" y="347"/>
                </a:cubicBezTo>
                <a:cubicBezTo>
                  <a:pt x="295" y="346"/>
                  <a:pt x="290" y="345"/>
                  <a:pt x="289" y="344"/>
                </a:cubicBezTo>
                <a:cubicBezTo>
                  <a:pt x="288" y="342"/>
                  <a:pt x="288" y="339"/>
                  <a:pt x="288" y="338"/>
                </a:cubicBezTo>
                <a:cubicBezTo>
                  <a:pt x="289" y="337"/>
                  <a:pt x="292" y="338"/>
                  <a:pt x="294" y="338"/>
                </a:cubicBezTo>
                <a:cubicBezTo>
                  <a:pt x="296" y="337"/>
                  <a:pt x="300" y="339"/>
                  <a:pt x="302" y="337"/>
                </a:cubicBezTo>
                <a:cubicBezTo>
                  <a:pt x="305" y="335"/>
                  <a:pt x="310" y="335"/>
                  <a:pt x="313" y="335"/>
                </a:cubicBezTo>
                <a:cubicBezTo>
                  <a:pt x="316" y="335"/>
                  <a:pt x="318" y="333"/>
                  <a:pt x="320" y="333"/>
                </a:cubicBezTo>
                <a:cubicBezTo>
                  <a:pt x="322" y="332"/>
                  <a:pt x="328" y="331"/>
                  <a:pt x="330" y="331"/>
                </a:cubicBezTo>
                <a:cubicBezTo>
                  <a:pt x="331" y="330"/>
                  <a:pt x="339" y="329"/>
                  <a:pt x="340" y="327"/>
                </a:cubicBezTo>
                <a:cubicBezTo>
                  <a:pt x="340" y="326"/>
                  <a:pt x="347" y="325"/>
                  <a:pt x="348" y="325"/>
                </a:cubicBezTo>
                <a:cubicBezTo>
                  <a:pt x="350" y="326"/>
                  <a:pt x="352" y="327"/>
                  <a:pt x="354" y="326"/>
                </a:cubicBezTo>
                <a:cubicBezTo>
                  <a:pt x="355" y="326"/>
                  <a:pt x="358" y="327"/>
                  <a:pt x="358" y="329"/>
                </a:cubicBezTo>
                <a:cubicBezTo>
                  <a:pt x="358" y="331"/>
                  <a:pt x="359" y="332"/>
                  <a:pt x="359" y="334"/>
                </a:cubicBezTo>
                <a:cubicBezTo>
                  <a:pt x="359" y="335"/>
                  <a:pt x="358" y="336"/>
                  <a:pt x="359" y="337"/>
                </a:cubicBezTo>
                <a:cubicBezTo>
                  <a:pt x="359" y="338"/>
                  <a:pt x="364" y="337"/>
                  <a:pt x="365" y="336"/>
                </a:cubicBezTo>
                <a:cubicBezTo>
                  <a:pt x="366" y="334"/>
                  <a:pt x="367" y="336"/>
                  <a:pt x="367" y="337"/>
                </a:cubicBezTo>
                <a:cubicBezTo>
                  <a:pt x="367" y="338"/>
                  <a:pt x="369" y="339"/>
                  <a:pt x="369" y="338"/>
                </a:cubicBezTo>
                <a:cubicBezTo>
                  <a:pt x="369" y="336"/>
                  <a:pt x="372" y="337"/>
                  <a:pt x="373" y="338"/>
                </a:cubicBezTo>
                <a:cubicBezTo>
                  <a:pt x="373" y="339"/>
                  <a:pt x="376" y="337"/>
                  <a:pt x="376" y="339"/>
                </a:cubicBezTo>
                <a:cubicBezTo>
                  <a:pt x="376" y="340"/>
                  <a:pt x="372" y="341"/>
                  <a:pt x="374" y="343"/>
                </a:cubicBezTo>
                <a:cubicBezTo>
                  <a:pt x="376" y="345"/>
                  <a:pt x="377" y="341"/>
                  <a:pt x="379" y="342"/>
                </a:cubicBezTo>
                <a:cubicBezTo>
                  <a:pt x="381" y="343"/>
                  <a:pt x="384" y="339"/>
                  <a:pt x="386" y="339"/>
                </a:cubicBezTo>
                <a:cubicBezTo>
                  <a:pt x="389" y="338"/>
                  <a:pt x="391" y="336"/>
                  <a:pt x="393" y="335"/>
                </a:cubicBezTo>
                <a:cubicBezTo>
                  <a:pt x="395" y="334"/>
                  <a:pt x="399" y="335"/>
                  <a:pt x="397" y="336"/>
                </a:cubicBezTo>
                <a:cubicBezTo>
                  <a:pt x="396" y="337"/>
                  <a:pt x="395" y="339"/>
                  <a:pt x="399" y="341"/>
                </a:cubicBezTo>
                <a:cubicBezTo>
                  <a:pt x="404" y="343"/>
                  <a:pt x="409" y="352"/>
                  <a:pt x="412" y="356"/>
                </a:cubicBezTo>
                <a:cubicBezTo>
                  <a:pt x="415" y="360"/>
                  <a:pt x="418" y="368"/>
                  <a:pt x="419" y="368"/>
                </a:cubicBezTo>
                <a:cubicBezTo>
                  <a:pt x="421" y="368"/>
                  <a:pt x="421" y="364"/>
                  <a:pt x="423" y="364"/>
                </a:cubicBezTo>
                <a:cubicBezTo>
                  <a:pt x="425" y="363"/>
                  <a:pt x="426" y="367"/>
                  <a:pt x="428" y="368"/>
                </a:cubicBezTo>
                <a:cubicBezTo>
                  <a:pt x="431" y="368"/>
                  <a:pt x="433" y="369"/>
                  <a:pt x="435" y="369"/>
                </a:cubicBezTo>
                <a:cubicBezTo>
                  <a:pt x="437" y="368"/>
                  <a:pt x="441" y="366"/>
                  <a:pt x="442" y="367"/>
                </a:cubicBezTo>
                <a:cubicBezTo>
                  <a:pt x="443" y="368"/>
                  <a:pt x="445" y="368"/>
                  <a:pt x="446" y="370"/>
                </a:cubicBezTo>
                <a:cubicBezTo>
                  <a:pt x="448" y="373"/>
                  <a:pt x="450" y="374"/>
                  <a:pt x="451" y="374"/>
                </a:cubicBezTo>
                <a:cubicBezTo>
                  <a:pt x="452" y="374"/>
                  <a:pt x="452" y="375"/>
                  <a:pt x="452" y="377"/>
                </a:cubicBezTo>
                <a:cubicBezTo>
                  <a:pt x="452" y="378"/>
                  <a:pt x="454" y="379"/>
                  <a:pt x="456" y="379"/>
                </a:cubicBezTo>
                <a:cubicBezTo>
                  <a:pt x="457" y="379"/>
                  <a:pt x="460" y="379"/>
                  <a:pt x="461" y="378"/>
                </a:cubicBezTo>
                <a:cubicBezTo>
                  <a:pt x="462" y="378"/>
                  <a:pt x="463" y="377"/>
                  <a:pt x="464" y="379"/>
                </a:cubicBezTo>
                <a:cubicBezTo>
                  <a:pt x="464" y="380"/>
                  <a:pt x="466" y="382"/>
                  <a:pt x="467" y="382"/>
                </a:cubicBezTo>
                <a:cubicBezTo>
                  <a:pt x="468" y="382"/>
                  <a:pt x="471" y="383"/>
                  <a:pt x="471" y="382"/>
                </a:cubicBezTo>
                <a:cubicBezTo>
                  <a:pt x="471" y="381"/>
                  <a:pt x="474" y="381"/>
                  <a:pt x="475" y="380"/>
                </a:cubicBezTo>
                <a:cubicBezTo>
                  <a:pt x="477" y="380"/>
                  <a:pt x="481" y="379"/>
                  <a:pt x="482" y="378"/>
                </a:cubicBezTo>
                <a:cubicBezTo>
                  <a:pt x="483" y="376"/>
                  <a:pt x="486" y="376"/>
                  <a:pt x="487" y="375"/>
                </a:cubicBezTo>
                <a:cubicBezTo>
                  <a:pt x="488" y="373"/>
                  <a:pt x="491" y="373"/>
                  <a:pt x="492" y="371"/>
                </a:cubicBezTo>
                <a:cubicBezTo>
                  <a:pt x="492" y="370"/>
                  <a:pt x="496" y="370"/>
                  <a:pt x="496" y="369"/>
                </a:cubicBezTo>
                <a:cubicBezTo>
                  <a:pt x="497" y="368"/>
                  <a:pt x="500" y="368"/>
                  <a:pt x="501" y="369"/>
                </a:cubicBezTo>
                <a:cubicBezTo>
                  <a:pt x="502" y="369"/>
                  <a:pt x="510" y="370"/>
                  <a:pt x="511" y="370"/>
                </a:cubicBezTo>
                <a:cubicBezTo>
                  <a:pt x="512" y="370"/>
                  <a:pt x="512" y="374"/>
                  <a:pt x="513" y="374"/>
                </a:cubicBezTo>
                <a:cubicBezTo>
                  <a:pt x="514" y="374"/>
                  <a:pt x="518" y="377"/>
                  <a:pt x="519" y="376"/>
                </a:cubicBezTo>
                <a:cubicBezTo>
                  <a:pt x="520" y="376"/>
                  <a:pt x="522" y="375"/>
                  <a:pt x="524" y="376"/>
                </a:cubicBezTo>
                <a:cubicBezTo>
                  <a:pt x="526" y="377"/>
                  <a:pt x="528" y="379"/>
                  <a:pt x="529" y="377"/>
                </a:cubicBezTo>
                <a:cubicBezTo>
                  <a:pt x="530" y="376"/>
                  <a:pt x="534" y="375"/>
                  <a:pt x="535" y="375"/>
                </a:cubicBezTo>
                <a:cubicBezTo>
                  <a:pt x="535" y="374"/>
                  <a:pt x="536" y="371"/>
                  <a:pt x="535" y="370"/>
                </a:cubicBezTo>
                <a:cubicBezTo>
                  <a:pt x="534" y="370"/>
                  <a:pt x="533" y="366"/>
                  <a:pt x="532" y="365"/>
                </a:cubicBezTo>
                <a:cubicBezTo>
                  <a:pt x="532" y="363"/>
                  <a:pt x="535" y="363"/>
                  <a:pt x="535" y="361"/>
                </a:cubicBezTo>
                <a:cubicBezTo>
                  <a:pt x="536" y="360"/>
                  <a:pt x="538" y="360"/>
                  <a:pt x="539" y="359"/>
                </a:cubicBezTo>
                <a:cubicBezTo>
                  <a:pt x="540" y="358"/>
                  <a:pt x="540" y="356"/>
                  <a:pt x="541" y="357"/>
                </a:cubicBezTo>
                <a:cubicBezTo>
                  <a:pt x="543" y="357"/>
                  <a:pt x="546" y="358"/>
                  <a:pt x="546" y="359"/>
                </a:cubicBezTo>
                <a:cubicBezTo>
                  <a:pt x="547" y="359"/>
                  <a:pt x="549" y="360"/>
                  <a:pt x="551" y="360"/>
                </a:cubicBezTo>
                <a:cubicBezTo>
                  <a:pt x="552" y="360"/>
                  <a:pt x="554" y="361"/>
                  <a:pt x="556" y="362"/>
                </a:cubicBezTo>
                <a:cubicBezTo>
                  <a:pt x="557" y="362"/>
                  <a:pt x="562" y="362"/>
                  <a:pt x="563" y="364"/>
                </a:cubicBezTo>
                <a:cubicBezTo>
                  <a:pt x="563" y="365"/>
                  <a:pt x="562" y="368"/>
                  <a:pt x="563" y="370"/>
                </a:cubicBezTo>
                <a:cubicBezTo>
                  <a:pt x="564" y="371"/>
                  <a:pt x="567" y="373"/>
                  <a:pt x="568" y="373"/>
                </a:cubicBezTo>
                <a:cubicBezTo>
                  <a:pt x="568" y="372"/>
                  <a:pt x="572" y="375"/>
                  <a:pt x="574" y="375"/>
                </a:cubicBezTo>
                <a:cubicBezTo>
                  <a:pt x="575" y="375"/>
                  <a:pt x="577" y="372"/>
                  <a:pt x="579" y="372"/>
                </a:cubicBezTo>
                <a:cubicBezTo>
                  <a:pt x="580" y="372"/>
                  <a:pt x="584" y="371"/>
                  <a:pt x="585" y="371"/>
                </a:cubicBezTo>
                <a:cubicBezTo>
                  <a:pt x="586" y="372"/>
                  <a:pt x="591" y="373"/>
                  <a:pt x="591" y="373"/>
                </a:cubicBezTo>
                <a:cubicBezTo>
                  <a:pt x="592" y="372"/>
                  <a:pt x="596" y="373"/>
                  <a:pt x="597" y="374"/>
                </a:cubicBezTo>
                <a:cubicBezTo>
                  <a:pt x="597" y="376"/>
                  <a:pt x="602" y="376"/>
                  <a:pt x="602" y="377"/>
                </a:cubicBezTo>
                <a:cubicBezTo>
                  <a:pt x="602" y="378"/>
                  <a:pt x="605" y="379"/>
                  <a:pt x="606" y="381"/>
                </a:cubicBezTo>
                <a:cubicBezTo>
                  <a:pt x="607" y="382"/>
                  <a:pt x="613" y="381"/>
                  <a:pt x="615" y="382"/>
                </a:cubicBezTo>
                <a:cubicBezTo>
                  <a:pt x="616" y="383"/>
                  <a:pt x="624" y="383"/>
                  <a:pt x="624" y="382"/>
                </a:cubicBezTo>
                <a:cubicBezTo>
                  <a:pt x="624" y="382"/>
                  <a:pt x="631" y="381"/>
                  <a:pt x="633" y="380"/>
                </a:cubicBezTo>
                <a:cubicBezTo>
                  <a:pt x="634" y="379"/>
                  <a:pt x="638" y="380"/>
                  <a:pt x="638" y="378"/>
                </a:cubicBezTo>
                <a:cubicBezTo>
                  <a:pt x="638" y="377"/>
                  <a:pt x="642" y="376"/>
                  <a:pt x="644" y="375"/>
                </a:cubicBezTo>
                <a:cubicBezTo>
                  <a:pt x="645" y="373"/>
                  <a:pt x="652" y="373"/>
                  <a:pt x="652" y="375"/>
                </a:cubicBezTo>
                <a:cubicBezTo>
                  <a:pt x="653" y="376"/>
                  <a:pt x="657" y="377"/>
                  <a:pt x="658" y="376"/>
                </a:cubicBezTo>
                <a:cubicBezTo>
                  <a:pt x="660" y="376"/>
                  <a:pt x="664" y="376"/>
                  <a:pt x="665" y="378"/>
                </a:cubicBezTo>
                <a:cubicBezTo>
                  <a:pt x="665" y="379"/>
                  <a:pt x="670" y="380"/>
                  <a:pt x="671" y="380"/>
                </a:cubicBezTo>
                <a:cubicBezTo>
                  <a:pt x="673" y="379"/>
                  <a:pt x="677" y="376"/>
                  <a:pt x="678" y="376"/>
                </a:cubicBezTo>
                <a:cubicBezTo>
                  <a:pt x="679" y="376"/>
                  <a:pt x="681" y="375"/>
                  <a:pt x="681" y="373"/>
                </a:cubicBezTo>
                <a:cubicBezTo>
                  <a:pt x="681" y="372"/>
                  <a:pt x="684" y="368"/>
                  <a:pt x="684" y="366"/>
                </a:cubicBezTo>
                <a:cubicBezTo>
                  <a:pt x="685" y="364"/>
                  <a:pt x="688" y="360"/>
                  <a:pt x="689" y="359"/>
                </a:cubicBezTo>
                <a:cubicBezTo>
                  <a:pt x="690" y="359"/>
                  <a:pt x="692" y="357"/>
                  <a:pt x="692" y="356"/>
                </a:cubicBezTo>
                <a:cubicBezTo>
                  <a:pt x="691" y="355"/>
                  <a:pt x="691" y="351"/>
                  <a:pt x="690" y="351"/>
                </a:cubicBezTo>
                <a:cubicBezTo>
                  <a:pt x="688" y="351"/>
                  <a:pt x="686" y="351"/>
                  <a:pt x="689" y="347"/>
                </a:cubicBezTo>
                <a:cubicBezTo>
                  <a:pt x="692" y="344"/>
                  <a:pt x="697" y="345"/>
                  <a:pt x="698" y="345"/>
                </a:cubicBezTo>
                <a:cubicBezTo>
                  <a:pt x="699" y="345"/>
                  <a:pt x="705" y="343"/>
                  <a:pt x="708" y="344"/>
                </a:cubicBezTo>
                <a:cubicBezTo>
                  <a:pt x="711" y="345"/>
                  <a:pt x="713" y="343"/>
                  <a:pt x="716" y="345"/>
                </a:cubicBezTo>
                <a:cubicBezTo>
                  <a:pt x="719" y="347"/>
                  <a:pt x="723" y="346"/>
                  <a:pt x="724" y="347"/>
                </a:cubicBezTo>
                <a:cubicBezTo>
                  <a:pt x="725" y="349"/>
                  <a:pt x="729" y="350"/>
                  <a:pt x="728" y="353"/>
                </a:cubicBezTo>
                <a:cubicBezTo>
                  <a:pt x="728" y="355"/>
                  <a:pt x="731" y="354"/>
                  <a:pt x="732" y="359"/>
                </a:cubicBezTo>
                <a:cubicBezTo>
                  <a:pt x="733" y="364"/>
                  <a:pt x="735" y="365"/>
                  <a:pt x="736" y="367"/>
                </a:cubicBezTo>
                <a:cubicBezTo>
                  <a:pt x="736" y="369"/>
                  <a:pt x="740" y="374"/>
                  <a:pt x="739" y="375"/>
                </a:cubicBezTo>
                <a:cubicBezTo>
                  <a:pt x="739" y="377"/>
                  <a:pt x="738" y="379"/>
                  <a:pt x="742" y="379"/>
                </a:cubicBezTo>
                <a:cubicBezTo>
                  <a:pt x="745" y="379"/>
                  <a:pt x="748" y="382"/>
                  <a:pt x="749" y="382"/>
                </a:cubicBezTo>
                <a:cubicBezTo>
                  <a:pt x="749" y="381"/>
                  <a:pt x="753" y="383"/>
                  <a:pt x="756" y="385"/>
                </a:cubicBezTo>
                <a:cubicBezTo>
                  <a:pt x="758" y="387"/>
                  <a:pt x="761" y="386"/>
                  <a:pt x="760" y="388"/>
                </a:cubicBezTo>
                <a:cubicBezTo>
                  <a:pt x="760" y="390"/>
                  <a:pt x="762" y="392"/>
                  <a:pt x="762" y="394"/>
                </a:cubicBezTo>
                <a:cubicBezTo>
                  <a:pt x="762" y="396"/>
                  <a:pt x="766" y="397"/>
                  <a:pt x="769" y="397"/>
                </a:cubicBezTo>
                <a:cubicBezTo>
                  <a:pt x="771" y="396"/>
                  <a:pt x="773" y="398"/>
                  <a:pt x="775" y="395"/>
                </a:cubicBezTo>
                <a:cubicBezTo>
                  <a:pt x="776" y="393"/>
                  <a:pt x="780" y="394"/>
                  <a:pt x="781" y="393"/>
                </a:cubicBezTo>
                <a:cubicBezTo>
                  <a:pt x="783" y="392"/>
                  <a:pt x="787" y="390"/>
                  <a:pt x="787" y="394"/>
                </a:cubicBezTo>
                <a:cubicBezTo>
                  <a:pt x="787" y="398"/>
                  <a:pt x="789" y="399"/>
                  <a:pt x="787" y="400"/>
                </a:cubicBezTo>
                <a:cubicBezTo>
                  <a:pt x="785" y="401"/>
                  <a:pt x="784" y="406"/>
                  <a:pt x="783" y="409"/>
                </a:cubicBezTo>
                <a:cubicBezTo>
                  <a:pt x="783" y="411"/>
                  <a:pt x="780" y="411"/>
                  <a:pt x="779" y="414"/>
                </a:cubicBezTo>
                <a:cubicBezTo>
                  <a:pt x="779" y="416"/>
                  <a:pt x="776" y="416"/>
                  <a:pt x="776" y="418"/>
                </a:cubicBezTo>
                <a:cubicBezTo>
                  <a:pt x="776" y="420"/>
                  <a:pt x="772" y="420"/>
                  <a:pt x="770" y="418"/>
                </a:cubicBezTo>
                <a:cubicBezTo>
                  <a:pt x="768" y="417"/>
                  <a:pt x="766" y="421"/>
                  <a:pt x="764" y="421"/>
                </a:cubicBezTo>
                <a:cubicBezTo>
                  <a:pt x="763" y="421"/>
                  <a:pt x="763" y="424"/>
                  <a:pt x="763" y="426"/>
                </a:cubicBezTo>
                <a:cubicBezTo>
                  <a:pt x="764" y="427"/>
                  <a:pt x="763" y="429"/>
                  <a:pt x="764" y="432"/>
                </a:cubicBezTo>
                <a:cubicBezTo>
                  <a:pt x="764" y="433"/>
                  <a:pt x="764" y="435"/>
                  <a:pt x="764" y="438"/>
                </a:cubicBezTo>
                <a:cubicBezTo>
                  <a:pt x="767" y="436"/>
                  <a:pt x="769" y="435"/>
                  <a:pt x="770" y="435"/>
                </a:cubicBezTo>
                <a:cubicBezTo>
                  <a:pt x="772" y="435"/>
                  <a:pt x="775" y="439"/>
                  <a:pt x="778" y="439"/>
                </a:cubicBezTo>
                <a:cubicBezTo>
                  <a:pt x="781" y="440"/>
                  <a:pt x="794" y="431"/>
                  <a:pt x="794" y="429"/>
                </a:cubicBezTo>
                <a:cubicBezTo>
                  <a:pt x="794" y="428"/>
                  <a:pt x="801" y="421"/>
                  <a:pt x="805" y="417"/>
                </a:cubicBezTo>
                <a:cubicBezTo>
                  <a:pt x="808" y="413"/>
                  <a:pt x="813" y="408"/>
                  <a:pt x="815" y="404"/>
                </a:cubicBezTo>
                <a:cubicBezTo>
                  <a:pt x="816" y="401"/>
                  <a:pt x="821" y="396"/>
                  <a:pt x="822" y="394"/>
                </a:cubicBezTo>
                <a:cubicBezTo>
                  <a:pt x="824" y="392"/>
                  <a:pt x="824" y="392"/>
                  <a:pt x="827" y="387"/>
                </a:cubicBezTo>
                <a:cubicBezTo>
                  <a:pt x="829" y="382"/>
                  <a:pt x="829" y="369"/>
                  <a:pt x="830" y="369"/>
                </a:cubicBezTo>
                <a:cubicBezTo>
                  <a:pt x="830" y="368"/>
                  <a:pt x="830" y="366"/>
                  <a:pt x="831" y="364"/>
                </a:cubicBezTo>
                <a:cubicBezTo>
                  <a:pt x="832" y="363"/>
                  <a:pt x="831" y="361"/>
                  <a:pt x="833" y="359"/>
                </a:cubicBezTo>
                <a:cubicBezTo>
                  <a:pt x="835" y="358"/>
                  <a:pt x="835" y="356"/>
                  <a:pt x="835" y="355"/>
                </a:cubicBezTo>
                <a:cubicBezTo>
                  <a:pt x="834" y="354"/>
                  <a:pt x="835" y="351"/>
                  <a:pt x="834" y="350"/>
                </a:cubicBezTo>
                <a:cubicBezTo>
                  <a:pt x="834" y="349"/>
                  <a:pt x="834" y="348"/>
                  <a:pt x="835" y="348"/>
                </a:cubicBezTo>
                <a:cubicBezTo>
                  <a:pt x="836" y="347"/>
                  <a:pt x="834" y="345"/>
                  <a:pt x="832" y="344"/>
                </a:cubicBezTo>
                <a:cubicBezTo>
                  <a:pt x="831" y="343"/>
                  <a:pt x="828" y="343"/>
                  <a:pt x="828" y="341"/>
                </a:cubicBezTo>
                <a:cubicBezTo>
                  <a:pt x="828" y="339"/>
                  <a:pt x="825" y="337"/>
                  <a:pt x="823" y="337"/>
                </a:cubicBezTo>
                <a:cubicBezTo>
                  <a:pt x="821" y="337"/>
                  <a:pt x="816" y="336"/>
                  <a:pt x="817" y="337"/>
                </a:cubicBezTo>
                <a:cubicBezTo>
                  <a:pt x="817" y="338"/>
                  <a:pt x="817" y="340"/>
                  <a:pt x="816" y="339"/>
                </a:cubicBezTo>
                <a:cubicBezTo>
                  <a:pt x="814" y="339"/>
                  <a:pt x="814" y="340"/>
                  <a:pt x="813" y="342"/>
                </a:cubicBezTo>
                <a:cubicBezTo>
                  <a:pt x="811" y="344"/>
                  <a:pt x="807" y="344"/>
                  <a:pt x="809" y="342"/>
                </a:cubicBezTo>
                <a:cubicBezTo>
                  <a:pt x="811" y="340"/>
                  <a:pt x="808" y="340"/>
                  <a:pt x="808" y="338"/>
                </a:cubicBezTo>
                <a:cubicBezTo>
                  <a:pt x="809" y="336"/>
                  <a:pt x="811" y="334"/>
                  <a:pt x="808" y="335"/>
                </a:cubicBezTo>
                <a:cubicBezTo>
                  <a:pt x="806" y="337"/>
                  <a:pt x="806" y="340"/>
                  <a:pt x="804" y="340"/>
                </a:cubicBezTo>
                <a:cubicBezTo>
                  <a:pt x="802" y="341"/>
                  <a:pt x="803" y="335"/>
                  <a:pt x="803" y="333"/>
                </a:cubicBezTo>
                <a:cubicBezTo>
                  <a:pt x="804" y="332"/>
                  <a:pt x="800" y="333"/>
                  <a:pt x="795" y="333"/>
                </a:cubicBezTo>
                <a:cubicBezTo>
                  <a:pt x="791" y="333"/>
                  <a:pt x="792" y="330"/>
                  <a:pt x="796" y="328"/>
                </a:cubicBezTo>
                <a:cubicBezTo>
                  <a:pt x="799" y="326"/>
                  <a:pt x="799" y="324"/>
                  <a:pt x="800" y="324"/>
                </a:cubicBezTo>
                <a:cubicBezTo>
                  <a:pt x="802" y="323"/>
                  <a:pt x="806" y="320"/>
                  <a:pt x="809" y="319"/>
                </a:cubicBezTo>
                <a:cubicBezTo>
                  <a:pt x="812" y="317"/>
                  <a:pt x="812" y="315"/>
                  <a:pt x="813" y="314"/>
                </a:cubicBezTo>
                <a:cubicBezTo>
                  <a:pt x="813" y="312"/>
                  <a:pt x="818" y="310"/>
                  <a:pt x="823" y="306"/>
                </a:cubicBezTo>
                <a:cubicBezTo>
                  <a:pt x="827" y="303"/>
                  <a:pt x="829" y="301"/>
                  <a:pt x="830" y="298"/>
                </a:cubicBezTo>
                <a:cubicBezTo>
                  <a:pt x="831" y="296"/>
                  <a:pt x="838" y="294"/>
                  <a:pt x="838" y="292"/>
                </a:cubicBezTo>
                <a:cubicBezTo>
                  <a:pt x="838" y="290"/>
                  <a:pt x="846" y="286"/>
                  <a:pt x="851" y="285"/>
                </a:cubicBezTo>
                <a:cubicBezTo>
                  <a:pt x="856" y="284"/>
                  <a:pt x="864" y="286"/>
                  <a:pt x="866" y="287"/>
                </a:cubicBezTo>
                <a:cubicBezTo>
                  <a:pt x="867" y="289"/>
                  <a:pt x="868" y="288"/>
                  <a:pt x="869" y="287"/>
                </a:cubicBezTo>
                <a:cubicBezTo>
                  <a:pt x="870" y="286"/>
                  <a:pt x="872" y="286"/>
                  <a:pt x="876" y="287"/>
                </a:cubicBezTo>
                <a:cubicBezTo>
                  <a:pt x="879" y="287"/>
                  <a:pt x="880" y="285"/>
                  <a:pt x="882" y="286"/>
                </a:cubicBezTo>
                <a:cubicBezTo>
                  <a:pt x="885" y="287"/>
                  <a:pt x="887" y="287"/>
                  <a:pt x="888" y="284"/>
                </a:cubicBezTo>
                <a:cubicBezTo>
                  <a:pt x="890" y="282"/>
                  <a:pt x="896" y="282"/>
                  <a:pt x="898" y="283"/>
                </a:cubicBezTo>
                <a:cubicBezTo>
                  <a:pt x="899" y="284"/>
                  <a:pt x="900" y="286"/>
                  <a:pt x="903" y="284"/>
                </a:cubicBezTo>
                <a:cubicBezTo>
                  <a:pt x="905" y="283"/>
                  <a:pt x="905" y="286"/>
                  <a:pt x="908" y="287"/>
                </a:cubicBezTo>
                <a:cubicBezTo>
                  <a:pt x="910" y="287"/>
                  <a:pt x="909" y="289"/>
                  <a:pt x="907" y="289"/>
                </a:cubicBezTo>
                <a:cubicBezTo>
                  <a:pt x="904" y="289"/>
                  <a:pt x="902" y="290"/>
                  <a:pt x="904" y="291"/>
                </a:cubicBezTo>
                <a:cubicBezTo>
                  <a:pt x="907" y="292"/>
                  <a:pt x="909" y="290"/>
                  <a:pt x="911" y="290"/>
                </a:cubicBezTo>
                <a:cubicBezTo>
                  <a:pt x="913" y="290"/>
                  <a:pt x="916" y="291"/>
                  <a:pt x="918" y="289"/>
                </a:cubicBezTo>
                <a:cubicBezTo>
                  <a:pt x="921" y="287"/>
                  <a:pt x="922" y="290"/>
                  <a:pt x="923" y="289"/>
                </a:cubicBezTo>
                <a:cubicBezTo>
                  <a:pt x="925" y="287"/>
                  <a:pt x="929" y="287"/>
                  <a:pt x="930" y="287"/>
                </a:cubicBezTo>
                <a:cubicBezTo>
                  <a:pt x="932" y="287"/>
                  <a:pt x="931" y="285"/>
                  <a:pt x="928" y="285"/>
                </a:cubicBezTo>
                <a:cubicBezTo>
                  <a:pt x="925" y="285"/>
                  <a:pt x="925" y="283"/>
                  <a:pt x="927" y="279"/>
                </a:cubicBezTo>
                <a:cubicBezTo>
                  <a:pt x="930" y="275"/>
                  <a:pt x="934" y="273"/>
                  <a:pt x="937" y="270"/>
                </a:cubicBezTo>
                <a:cubicBezTo>
                  <a:pt x="940" y="268"/>
                  <a:pt x="942" y="269"/>
                  <a:pt x="942" y="267"/>
                </a:cubicBezTo>
                <a:cubicBezTo>
                  <a:pt x="942" y="266"/>
                  <a:pt x="944" y="261"/>
                  <a:pt x="946" y="261"/>
                </a:cubicBezTo>
                <a:cubicBezTo>
                  <a:pt x="948" y="261"/>
                  <a:pt x="954" y="262"/>
                  <a:pt x="957" y="260"/>
                </a:cubicBezTo>
                <a:cubicBezTo>
                  <a:pt x="961" y="258"/>
                  <a:pt x="960" y="261"/>
                  <a:pt x="962" y="262"/>
                </a:cubicBezTo>
                <a:cubicBezTo>
                  <a:pt x="963" y="262"/>
                  <a:pt x="965" y="259"/>
                  <a:pt x="967" y="260"/>
                </a:cubicBezTo>
                <a:cubicBezTo>
                  <a:pt x="969" y="261"/>
                  <a:pt x="964" y="263"/>
                  <a:pt x="963" y="266"/>
                </a:cubicBezTo>
                <a:cubicBezTo>
                  <a:pt x="963" y="269"/>
                  <a:pt x="966" y="268"/>
                  <a:pt x="967" y="269"/>
                </a:cubicBezTo>
                <a:cubicBezTo>
                  <a:pt x="969" y="270"/>
                  <a:pt x="965" y="271"/>
                  <a:pt x="966" y="272"/>
                </a:cubicBezTo>
                <a:cubicBezTo>
                  <a:pt x="966" y="273"/>
                  <a:pt x="969" y="273"/>
                  <a:pt x="974" y="268"/>
                </a:cubicBezTo>
                <a:cubicBezTo>
                  <a:pt x="978" y="264"/>
                  <a:pt x="982" y="262"/>
                  <a:pt x="985" y="263"/>
                </a:cubicBezTo>
                <a:cubicBezTo>
                  <a:pt x="988" y="263"/>
                  <a:pt x="987" y="260"/>
                  <a:pt x="987" y="256"/>
                </a:cubicBezTo>
                <a:cubicBezTo>
                  <a:pt x="987" y="252"/>
                  <a:pt x="996" y="251"/>
                  <a:pt x="999" y="252"/>
                </a:cubicBezTo>
                <a:cubicBezTo>
                  <a:pt x="1001" y="253"/>
                  <a:pt x="1001" y="254"/>
                  <a:pt x="998" y="253"/>
                </a:cubicBezTo>
                <a:cubicBezTo>
                  <a:pt x="996" y="253"/>
                  <a:pt x="993" y="255"/>
                  <a:pt x="993" y="259"/>
                </a:cubicBezTo>
                <a:cubicBezTo>
                  <a:pt x="993" y="262"/>
                  <a:pt x="991" y="263"/>
                  <a:pt x="992" y="265"/>
                </a:cubicBezTo>
                <a:cubicBezTo>
                  <a:pt x="993" y="266"/>
                  <a:pt x="990" y="266"/>
                  <a:pt x="990" y="268"/>
                </a:cubicBezTo>
                <a:cubicBezTo>
                  <a:pt x="990" y="269"/>
                  <a:pt x="990" y="270"/>
                  <a:pt x="988" y="271"/>
                </a:cubicBezTo>
                <a:cubicBezTo>
                  <a:pt x="986" y="271"/>
                  <a:pt x="979" y="272"/>
                  <a:pt x="979" y="275"/>
                </a:cubicBezTo>
                <a:cubicBezTo>
                  <a:pt x="979" y="277"/>
                  <a:pt x="975" y="278"/>
                  <a:pt x="973" y="281"/>
                </a:cubicBezTo>
                <a:cubicBezTo>
                  <a:pt x="972" y="284"/>
                  <a:pt x="965" y="286"/>
                  <a:pt x="961" y="293"/>
                </a:cubicBezTo>
                <a:cubicBezTo>
                  <a:pt x="956" y="299"/>
                  <a:pt x="949" y="299"/>
                  <a:pt x="949" y="300"/>
                </a:cubicBezTo>
                <a:cubicBezTo>
                  <a:pt x="949" y="302"/>
                  <a:pt x="945" y="302"/>
                  <a:pt x="943" y="302"/>
                </a:cubicBezTo>
                <a:cubicBezTo>
                  <a:pt x="941" y="302"/>
                  <a:pt x="944" y="306"/>
                  <a:pt x="941" y="310"/>
                </a:cubicBezTo>
                <a:cubicBezTo>
                  <a:pt x="937" y="314"/>
                  <a:pt x="934" y="320"/>
                  <a:pt x="934" y="326"/>
                </a:cubicBezTo>
                <a:cubicBezTo>
                  <a:pt x="934" y="332"/>
                  <a:pt x="936" y="348"/>
                  <a:pt x="938" y="351"/>
                </a:cubicBezTo>
                <a:cubicBezTo>
                  <a:pt x="940" y="354"/>
                  <a:pt x="939" y="361"/>
                  <a:pt x="940" y="363"/>
                </a:cubicBezTo>
                <a:cubicBezTo>
                  <a:pt x="942" y="365"/>
                  <a:pt x="941" y="367"/>
                  <a:pt x="942" y="368"/>
                </a:cubicBezTo>
                <a:cubicBezTo>
                  <a:pt x="943" y="369"/>
                  <a:pt x="947" y="364"/>
                  <a:pt x="949" y="362"/>
                </a:cubicBezTo>
                <a:cubicBezTo>
                  <a:pt x="952" y="360"/>
                  <a:pt x="951" y="359"/>
                  <a:pt x="953" y="358"/>
                </a:cubicBezTo>
                <a:cubicBezTo>
                  <a:pt x="954" y="357"/>
                  <a:pt x="954" y="352"/>
                  <a:pt x="954" y="351"/>
                </a:cubicBezTo>
                <a:cubicBezTo>
                  <a:pt x="955" y="350"/>
                  <a:pt x="958" y="349"/>
                  <a:pt x="959" y="348"/>
                </a:cubicBezTo>
                <a:cubicBezTo>
                  <a:pt x="960" y="346"/>
                  <a:pt x="963" y="347"/>
                  <a:pt x="964" y="347"/>
                </a:cubicBezTo>
                <a:cubicBezTo>
                  <a:pt x="965" y="346"/>
                  <a:pt x="964" y="343"/>
                  <a:pt x="963" y="341"/>
                </a:cubicBezTo>
                <a:cubicBezTo>
                  <a:pt x="963" y="339"/>
                  <a:pt x="968" y="336"/>
                  <a:pt x="970" y="335"/>
                </a:cubicBezTo>
                <a:cubicBezTo>
                  <a:pt x="972" y="333"/>
                  <a:pt x="976" y="336"/>
                  <a:pt x="978" y="333"/>
                </a:cubicBezTo>
                <a:cubicBezTo>
                  <a:pt x="981" y="331"/>
                  <a:pt x="978" y="328"/>
                  <a:pt x="977" y="326"/>
                </a:cubicBezTo>
                <a:cubicBezTo>
                  <a:pt x="976" y="325"/>
                  <a:pt x="980" y="319"/>
                  <a:pt x="982" y="318"/>
                </a:cubicBezTo>
                <a:cubicBezTo>
                  <a:pt x="984" y="317"/>
                  <a:pt x="985" y="319"/>
                  <a:pt x="987" y="318"/>
                </a:cubicBezTo>
                <a:cubicBezTo>
                  <a:pt x="989" y="316"/>
                  <a:pt x="985" y="313"/>
                  <a:pt x="984" y="313"/>
                </a:cubicBezTo>
                <a:cubicBezTo>
                  <a:pt x="983" y="313"/>
                  <a:pt x="982" y="308"/>
                  <a:pt x="985" y="305"/>
                </a:cubicBezTo>
                <a:cubicBezTo>
                  <a:pt x="989" y="303"/>
                  <a:pt x="987" y="302"/>
                  <a:pt x="985" y="302"/>
                </a:cubicBezTo>
                <a:cubicBezTo>
                  <a:pt x="983" y="301"/>
                  <a:pt x="983" y="302"/>
                  <a:pt x="981" y="302"/>
                </a:cubicBezTo>
                <a:cubicBezTo>
                  <a:pt x="979" y="302"/>
                  <a:pt x="977" y="298"/>
                  <a:pt x="980" y="295"/>
                </a:cubicBezTo>
                <a:cubicBezTo>
                  <a:pt x="983" y="291"/>
                  <a:pt x="985" y="292"/>
                  <a:pt x="986" y="289"/>
                </a:cubicBezTo>
                <a:cubicBezTo>
                  <a:pt x="986" y="286"/>
                  <a:pt x="990" y="282"/>
                  <a:pt x="991" y="280"/>
                </a:cubicBezTo>
                <a:cubicBezTo>
                  <a:pt x="992" y="279"/>
                  <a:pt x="996" y="280"/>
                  <a:pt x="997" y="280"/>
                </a:cubicBezTo>
                <a:cubicBezTo>
                  <a:pt x="998" y="279"/>
                  <a:pt x="998" y="282"/>
                  <a:pt x="1000" y="281"/>
                </a:cubicBezTo>
                <a:cubicBezTo>
                  <a:pt x="1001" y="279"/>
                  <a:pt x="1004" y="274"/>
                  <a:pt x="1007" y="274"/>
                </a:cubicBezTo>
                <a:cubicBezTo>
                  <a:pt x="1009" y="274"/>
                  <a:pt x="1007" y="278"/>
                  <a:pt x="1008" y="280"/>
                </a:cubicBezTo>
                <a:cubicBezTo>
                  <a:pt x="1009" y="283"/>
                  <a:pt x="1010" y="280"/>
                  <a:pt x="1014" y="277"/>
                </a:cubicBezTo>
                <a:cubicBezTo>
                  <a:pt x="1019" y="274"/>
                  <a:pt x="1029" y="274"/>
                  <a:pt x="1032" y="275"/>
                </a:cubicBezTo>
                <a:cubicBezTo>
                  <a:pt x="1035" y="277"/>
                  <a:pt x="1035" y="280"/>
                  <a:pt x="1037" y="280"/>
                </a:cubicBezTo>
                <a:cubicBezTo>
                  <a:pt x="1039" y="279"/>
                  <a:pt x="1037" y="276"/>
                  <a:pt x="1040" y="276"/>
                </a:cubicBezTo>
                <a:cubicBezTo>
                  <a:pt x="1042" y="275"/>
                  <a:pt x="1046" y="272"/>
                  <a:pt x="1050" y="270"/>
                </a:cubicBezTo>
                <a:cubicBezTo>
                  <a:pt x="1053" y="268"/>
                  <a:pt x="1052" y="269"/>
                  <a:pt x="1054" y="267"/>
                </a:cubicBezTo>
                <a:cubicBezTo>
                  <a:pt x="1055" y="265"/>
                  <a:pt x="1057" y="266"/>
                  <a:pt x="1058" y="265"/>
                </a:cubicBezTo>
                <a:cubicBezTo>
                  <a:pt x="1058" y="263"/>
                  <a:pt x="1063" y="261"/>
                  <a:pt x="1069" y="260"/>
                </a:cubicBezTo>
                <a:cubicBezTo>
                  <a:pt x="1076" y="258"/>
                  <a:pt x="1084" y="254"/>
                  <a:pt x="1084" y="252"/>
                </a:cubicBezTo>
                <a:cubicBezTo>
                  <a:pt x="1083" y="251"/>
                  <a:pt x="1086" y="251"/>
                  <a:pt x="1086" y="252"/>
                </a:cubicBezTo>
                <a:cubicBezTo>
                  <a:pt x="1087" y="253"/>
                  <a:pt x="1089" y="253"/>
                  <a:pt x="1092" y="253"/>
                </a:cubicBezTo>
                <a:cubicBezTo>
                  <a:pt x="1096" y="254"/>
                  <a:pt x="1097" y="255"/>
                  <a:pt x="1100" y="253"/>
                </a:cubicBezTo>
                <a:cubicBezTo>
                  <a:pt x="1103" y="250"/>
                  <a:pt x="1100" y="249"/>
                  <a:pt x="1100" y="247"/>
                </a:cubicBezTo>
                <a:cubicBezTo>
                  <a:pt x="1100" y="245"/>
                  <a:pt x="1095" y="243"/>
                  <a:pt x="1096" y="241"/>
                </a:cubicBezTo>
                <a:cubicBezTo>
                  <a:pt x="1096" y="239"/>
                  <a:pt x="1092" y="233"/>
                  <a:pt x="1091" y="234"/>
                </a:cubicBezTo>
                <a:cubicBezTo>
                  <a:pt x="1090" y="235"/>
                  <a:pt x="1087" y="233"/>
                  <a:pt x="1087" y="232"/>
                </a:cubicBezTo>
                <a:cubicBezTo>
                  <a:pt x="1087" y="230"/>
                  <a:pt x="1087" y="228"/>
                  <a:pt x="1085" y="229"/>
                </a:cubicBezTo>
                <a:cubicBezTo>
                  <a:pt x="1083" y="230"/>
                  <a:pt x="1080" y="230"/>
                  <a:pt x="1079" y="228"/>
                </a:cubicBezTo>
                <a:cubicBezTo>
                  <a:pt x="1078" y="226"/>
                  <a:pt x="1083" y="225"/>
                  <a:pt x="1086" y="226"/>
                </a:cubicBezTo>
                <a:cubicBezTo>
                  <a:pt x="1089" y="227"/>
                  <a:pt x="1088" y="229"/>
                  <a:pt x="1090" y="229"/>
                </a:cubicBezTo>
                <a:cubicBezTo>
                  <a:pt x="1091" y="230"/>
                  <a:pt x="1095" y="230"/>
                  <a:pt x="1097" y="229"/>
                </a:cubicBezTo>
                <a:cubicBezTo>
                  <a:pt x="1099" y="228"/>
                  <a:pt x="1105" y="226"/>
                  <a:pt x="1107" y="224"/>
                </a:cubicBezTo>
                <a:cubicBezTo>
                  <a:pt x="1108" y="223"/>
                  <a:pt x="1106" y="222"/>
                  <a:pt x="1108" y="221"/>
                </a:cubicBezTo>
                <a:cubicBezTo>
                  <a:pt x="1110" y="220"/>
                  <a:pt x="1109" y="218"/>
                  <a:pt x="1107" y="217"/>
                </a:cubicBezTo>
                <a:cubicBezTo>
                  <a:pt x="1105" y="216"/>
                  <a:pt x="1106" y="213"/>
                  <a:pt x="1108" y="213"/>
                </a:cubicBezTo>
                <a:cubicBezTo>
                  <a:pt x="1110" y="213"/>
                  <a:pt x="1109" y="211"/>
                  <a:pt x="1110" y="211"/>
                </a:cubicBezTo>
                <a:cubicBezTo>
                  <a:pt x="1112" y="211"/>
                  <a:pt x="1112" y="212"/>
                  <a:pt x="1114" y="211"/>
                </a:cubicBezTo>
                <a:cubicBezTo>
                  <a:pt x="1116" y="210"/>
                  <a:pt x="1114" y="213"/>
                  <a:pt x="1113" y="215"/>
                </a:cubicBezTo>
                <a:cubicBezTo>
                  <a:pt x="1112" y="216"/>
                  <a:pt x="1115" y="218"/>
                  <a:pt x="1115" y="219"/>
                </a:cubicBezTo>
                <a:cubicBezTo>
                  <a:pt x="1116" y="220"/>
                  <a:pt x="1120" y="221"/>
                  <a:pt x="1123" y="219"/>
                </a:cubicBezTo>
                <a:cubicBezTo>
                  <a:pt x="1125" y="218"/>
                  <a:pt x="1133" y="221"/>
                  <a:pt x="1133" y="223"/>
                </a:cubicBezTo>
                <a:cubicBezTo>
                  <a:pt x="1134" y="225"/>
                  <a:pt x="1135" y="227"/>
                  <a:pt x="1138" y="229"/>
                </a:cubicBezTo>
                <a:cubicBezTo>
                  <a:pt x="1142" y="230"/>
                  <a:pt x="1144" y="230"/>
                  <a:pt x="1145" y="231"/>
                </a:cubicBezTo>
                <a:cubicBezTo>
                  <a:pt x="1146" y="233"/>
                  <a:pt x="1147" y="234"/>
                  <a:pt x="1149" y="233"/>
                </a:cubicBezTo>
                <a:cubicBezTo>
                  <a:pt x="1151" y="233"/>
                  <a:pt x="1152" y="235"/>
                  <a:pt x="1153" y="234"/>
                </a:cubicBezTo>
                <a:cubicBezTo>
                  <a:pt x="1154" y="232"/>
                  <a:pt x="1155" y="234"/>
                  <a:pt x="1157" y="233"/>
                </a:cubicBezTo>
                <a:cubicBezTo>
                  <a:pt x="1158" y="231"/>
                  <a:pt x="1153" y="230"/>
                  <a:pt x="1154" y="229"/>
                </a:cubicBezTo>
                <a:cubicBezTo>
                  <a:pt x="1154" y="228"/>
                  <a:pt x="1155" y="230"/>
                  <a:pt x="1157" y="230"/>
                </a:cubicBezTo>
                <a:cubicBezTo>
                  <a:pt x="1159" y="230"/>
                  <a:pt x="1157" y="227"/>
                  <a:pt x="1158" y="227"/>
                </a:cubicBezTo>
                <a:cubicBezTo>
                  <a:pt x="1159" y="226"/>
                  <a:pt x="1158" y="220"/>
                  <a:pt x="1157" y="220"/>
                </a:cubicBezTo>
                <a:cubicBezTo>
                  <a:pt x="1155" y="219"/>
                  <a:pt x="1156" y="217"/>
                  <a:pt x="1159" y="219"/>
                </a:cubicBezTo>
                <a:cubicBezTo>
                  <a:pt x="1161" y="221"/>
                  <a:pt x="1165" y="220"/>
                  <a:pt x="1167" y="220"/>
                </a:cubicBezTo>
                <a:cubicBezTo>
                  <a:pt x="1168" y="220"/>
                  <a:pt x="1167" y="219"/>
                  <a:pt x="1165" y="219"/>
                </a:cubicBezTo>
                <a:cubicBezTo>
                  <a:pt x="1163" y="218"/>
                  <a:pt x="1165" y="217"/>
                  <a:pt x="1166" y="218"/>
                </a:cubicBezTo>
                <a:cubicBezTo>
                  <a:pt x="1168" y="219"/>
                  <a:pt x="1170" y="220"/>
                  <a:pt x="1170" y="218"/>
                </a:cubicBezTo>
                <a:cubicBezTo>
                  <a:pt x="1170" y="217"/>
                  <a:pt x="1172" y="215"/>
                  <a:pt x="1174" y="215"/>
                </a:cubicBezTo>
                <a:cubicBezTo>
                  <a:pt x="1176" y="215"/>
                  <a:pt x="1177" y="213"/>
                  <a:pt x="1175" y="213"/>
                </a:cubicBezTo>
                <a:close/>
                <a:moveTo>
                  <a:pt x="607" y="346"/>
                </a:moveTo>
                <a:cubicBezTo>
                  <a:pt x="601" y="352"/>
                  <a:pt x="590" y="353"/>
                  <a:pt x="590" y="357"/>
                </a:cubicBezTo>
                <a:cubicBezTo>
                  <a:pt x="590" y="361"/>
                  <a:pt x="575" y="363"/>
                  <a:pt x="574" y="362"/>
                </a:cubicBezTo>
                <a:cubicBezTo>
                  <a:pt x="573" y="360"/>
                  <a:pt x="585" y="359"/>
                  <a:pt x="587" y="353"/>
                </a:cubicBezTo>
                <a:cubicBezTo>
                  <a:pt x="590" y="347"/>
                  <a:pt x="601" y="344"/>
                  <a:pt x="606" y="336"/>
                </a:cubicBezTo>
                <a:cubicBezTo>
                  <a:pt x="609" y="330"/>
                  <a:pt x="612" y="321"/>
                  <a:pt x="615" y="322"/>
                </a:cubicBezTo>
                <a:cubicBezTo>
                  <a:pt x="617" y="323"/>
                  <a:pt x="613" y="341"/>
                  <a:pt x="607" y="346"/>
                </a:cubicBezTo>
                <a:close/>
                <a:moveTo>
                  <a:pt x="298" y="14"/>
                </a:moveTo>
                <a:cubicBezTo>
                  <a:pt x="299" y="12"/>
                  <a:pt x="295" y="12"/>
                  <a:pt x="295" y="10"/>
                </a:cubicBezTo>
                <a:cubicBezTo>
                  <a:pt x="294" y="8"/>
                  <a:pt x="283" y="8"/>
                  <a:pt x="284" y="10"/>
                </a:cubicBezTo>
                <a:cubicBezTo>
                  <a:pt x="284" y="12"/>
                  <a:pt x="276" y="14"/>
                  <a:pt x="278" y="16"/>
                </a:cubicBezTo>
                <a:cubicBezTo>
                  <a:pt x="283" y="20"/>
                  <a:pt x="296" y="16"/>
                  <a:pt x="298" y="14"/>
                </a:cubicBezTo>
                <a:close/>
                <a:moveTo>
                  <a:pt x="242" y="13"/>
                </a:moveTo>
                <a:cubicBezTo>
                  <a:pt x="245" y="17"/>
                  <a:pt x="265" y="15"/>
                  <a:pt x="266" y="11"/>
                </a:cubicBezTo>
                <a:cubicBezTo>
                  <a:pt x="266" y="6"/>
                  <a:pt x="259" y="10"/>
                  <a:pt x="254" y="7"/>
                </a:cubicBezTo>
                <a:cubicBezTo>
                  <a:pt x="248" y="5"/>
                  <a:pt x="245" y="5"/>
                  <a:pt x="249" y="8"/>
                </a:cubicBezTo>
                <a:cubicBezTo>
                  <a:pt x="250" y="10"/>
                  <a:pt x="240" y="11"/>
                  <a:pt x="242" y="13"/>
                </a:cubicBezTo>
                <a:close/>
                <a:moveTo>
                  <a:pt x="262" y="7"/>
                </a:moveTo>
                <a:cubicBezTo>
                  <a:pt x="267" y="7"/>
                  <a:pt x="266" y="4"/>
                  <a:pt x="269" y="4"/>
                </a:cubicBezTo>
                <a:cubicBezTo>
                  <a:pt x="272" y="4"/>
                  <a:pt x="276" y="4"/>
                  <a:pt x="275" y="2"/>
                </a:cubicBezTo>
                <a:cubicBezTo>
                  <a:pt x="273" y="0"/>
                  <a:pt x="261" y="1"/>
                  <a:pt x="262" y="3"/>
                </a:cubicBezTo>
                <a:cubicBezTo>
                  <a:pt x="264" y="4"/>
                  <a:pt x="253" y="4"/>
                  <a:pt x="253" y="4"/>
                </a:cubicBezTo>
                <a:cubicBezTo>
                  <a:pt x="254" y="5"/>
                  <a:pt x="257" y="7"/>
                  <a:pt x="262" y="7"/>
                </a:cubicBezTo>
                <a:close/>
                <a:moveTo>
                  <a:pt x="243" y="117"/>
                </a:moveTo>
                <a:cubicBezTo>
                  <a:pt x="247" y="117"/>
                  <a:pt x="241" y="117"/>
                  <a:pt x="241" y="120"/>
                </a:cubicBezTo>
                <a:cubicBezTo>
                  <a:pt x="242" y="123"/>
                  <a:pt x="235" y="121"/>
                  <a:pt x="235" y="123"/>
                </a:cubicBezTo>
                <a:cubicBezTo>
                  <a:pt x="235" y="126"/>
                  <a:pt x="234" y="127"/>
                  <a:pt x="230" y="127"/>
                </a:cubicBezTo>
                <a:cubicBezTo>
                  <a:pt x="226" y="127"/>
                  <a:pt x="232" y="129"/>
                  <a:pt x="233" y="132"/>
                </a:cubicBezTo>
                <a:cubicBezTo>
                  <a:pt x="233" y="134"/>
                  <a:pt x="229" y="132"/>
                  <a:pt x="228" y="136"/>
                </a:cubicBezTo>
                <a:cubicBezTo>
                  <a:pt x="228" y="139"/>
                  <a:pt x="221" y="136"/>
                  <a:pt x="220" y="140"/>
                </a:cubicBezTo>
                <a:cubicBezTo>
                  <a:pt x="219" y="145"/>
                  <a:pt x="224" y="144"/>
                  <a:pt x="227" y="144"/>
                </a:cubicBezTo>
                <a:cubicBezTo>
                  <a:pt x="230" y="144"/>
                  <a:pt x="226" y="148"/>
                  <a:pt x="228" y="149"/>
                </a:cubicBezTo>
                <a:cubicBezTo>
                  <a:pt x="231" y="151"/>
                  <a:pt x="232" y="151"/>
                  <a:pt x="231" y="147"/>
                </a:cubicBezTo>
                <a:cubicBezTo>
                  <a:pt x="229" y="144"/>
                  <a:pt x="239" y="148"/>
                  <a:pt x="236" y="151"/>
                </a:cubicBezTo>
                <a:cubicBezTo>
                  <a:pt x="233" y="154"/>
                  <a:pt x="241" y="156"/>
                  <a:pt x="245" y="156"/>
                </a:cubicBezTo>
                <a:cubicBezTo>
                  <a:pt x="249" y="156"/>
                  <a:pt x="263" y="159"/>
                  <a:pt x="263" y="156"/>
                </a:cubicBezTo>
                <a:cubicBezTo>
                  <a:pt x="263" y="154"/>
                  <a:pt x="258" y="152"/>
                  <a:pt x="254" y="148"/>
                </a:cubicBezTo>
                <a:cubicBezTo>
                  <a:pt x="249" y="143"/>
                  <a:pt x="246" y="136"/>
                  <a:pt x="251" y="133"/>
                </a:cubicBezTo>
                <a:cubicBezTo>
                  <a:pt x="256" y="130"/>
                  <a:pt x="252" y="128"/>
                  <a:pt x="257" y="125"/>
                </a:cubicBezTo>
                <a:cubicBezTo>
                  <a:pt x="261" y="121"/>
                  <a:pt x="259" y="118"/>
                  <a:pt x="263" y="118"/>
                </a:cubicBezTo>
                <a:cubicBezTo>
                  <a:pt x="267" y="117"/>
                  <a:pt x="262" y="114"/>
                  <a:pt x="266" y="113"/>
                </a:cubicBezTo>
                <a:cubicBezTo>
                  <a:pt x="270" y="112"/>
                  <a:pt x="271" y="108"/>
                  <a:pt x="271" y="106"/>
                </a:cubicBezTo>
                <a:cubicBezTo>
                  <a:pt x="270" y="105"/>
                  <a:pt x="275" y="106"/>
                  <a:pt x="277" y="104"/>
                </a:cubicBezTo>
                <a:cubicBezTo>
                  <a:pt x="279" y="102"/>
                  <a:pt x="285" y="103"/>
                  <a:pt x="286" y="100"/>
                </a:cubicBezTo>
                <a:cubicBezTo>
                  <a:pt x="288" y="96"/>
                  <a:pt x="311" y="88"/>
                  <a:pt x="325" y="85"/>
                </a:cubicBezTo>
                <a:cubicBezTo>
                  <a:pt x="338" y="82"/>
                  <a:pt x="347" y="77"/>
                  <a:pt x="342" y="73"/>
                </a:cubicBezTo>
                <a:cubicBezTo>
                  <a:pt x="338" y="69"/>
                  <a:pt x="324" y="74"/>
                  <a:pt x="321" y="77"/>
                </a:cubicBezTo>
                <a:cubicBezTo>
                  <a:pt x="318" y="80"/>
                  <a:pt x="313" y="78"/>
                  <a:pt x="310" y="80"/>
                </a:cubicBezTo>
                <a:cubicBezTo>
                  <a:pt x="307" y="82"/>
                  <a:pt x="300" y="83"/>
                  <a:pt x="296" y="81"/>
                </a:cubicBezTo>
                <a:cubicBezTo>
                  <a:pt x="293" y="79"/>
                  <a:pt x="289" y="84"/>
                  <a:pt x="286" y="83"/>
                </a:cubicBezTo>
                <a:cubicBezTo>
                  <a:pt x="283" y="83"/>
                  <a:pt x="280" y="86"/>
                  <a:pt x="278" y="86"/>
                </a:cubicBezTo>
                <a:cubicBezTo>
                  <a:pt x="275" y="86"/>
                  <a:pt x="269" y="88"/>
                  <a:pt x="269" y="90"/>
                </a:cubicBezTo>
                <a:cubicBezTo>
                  <a:pt x="268" y="91"/>
                  <a:pt x="263" y="91"/>
                  <a:pt x="263" y="93"/>
                </a:cubicBezTo>
                <a:cubicBezTo>
                  <a:pt x="263" y="95"/>
                  <a:pt x="259" y="97"/>
                  <a:pt x="257" y="95"/>
                </a:cubicBezTo>
                <a:cubicBezTo>
                  <a:pt x="255" y="93"/>
                  <a:pt x="253" y="97"/>
                  <a:pt x="256" y="100"/>
                </a:cubicBezTo>
                <a:cubicBezTo>
                  <a:pt x="259" y="102"/>
                  <a:pt x="250" y="103"/>
                  <a:pt x="252" y="104"/>
                </a:cubicBezTo>
                <a:cubicBezTo>
                  <a:pt x="253" y="106"/>
                  <a:pt x="249" y="107"/>
                  <a:pt x="250" y="109"/>
                </a:cubicBezTo>
                <a:cubicBezTo>
                  <a:pt x="251" y="110"/>
                  <a:pt x="247" y="111"/>
                  <a:pt x="244" y="112"/>
                </a:cubicBezTo>
                <a:cubicBezTo>
                  <a:pt x="241" y="112"/>
                  <a:pt x="239" y="116"/>
                  <a:pt x="243" y="117"/>
                </a:cubicBezTo>
                <a:close/>
                <a:moveTo>
                  <a:pt x="237" y="20"/>
                </a:moveTo>
                <a:cubicBezTo>
                  <a:pt x="237" y="17"/>
                  <a:pt x="226" y="21"/>
                  <a:pt x="228" y="21"/>
                </a:cubicBezTo>
                <a:cubicBezTo>
                  <a:pt x="230" y="22"/>
                  <a:pt x="237" y="24"/>
                  <a:pt x="237" y="20"/>
                </a:cubicBezTo>
                <a:close/>
                <a:moveTo>
                  <a:pt x="199" y="17"/>
                </a:moveTo>
                <a:cubicBezTo>
                  <a:pt x="197" y="19"/>
                  <a:pt x="191" y="18"/>
                  <a:pt x="192" y="21"/>
                </a:cubicBezTo>
                <a:cubicBezTo>
                  <a:pt x="193" y="23"/>
                  <a:pt x="204" y="23"/>
                  <a:pt x="204" y="21"/>
                </a:cubicBezTo>
                <a:cubicBezTo>
                  <a:pt x="204" y="19"/>
                  <a:pt x="209" y="21"/>
                  <a:pt x="209" y="19"/>
                </a:cubicBezTo>
                <a:cubicBezTo>
                  <a:pt x="209" y="17"/>
                  <a:pt x="212" y="15"/>
                  <a:pt x="217" y="15"/>
                </a:cubicBezTo>
                <a:cubicBezTo>
                  <a:pt x="223" y="15"/>
                  <a:pt x="223" y="13"/>
                  <a:pt x="218" y="10"/>
                </a:cubicBezTo>
                <a:cubicBezTo>
                  <a:pt x="212" y="8"/>
                  <a:pt x="205" y="12"/>
                  <a:pt x="208" y="14"/>
                </a:cubicBezTo>
                <a:cubicBezTo>
                  <a:pt x="211" y="16"/>
                  <a:pt x="200" y="15"/>
                  <a:pt x="199" y="1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3"/>
          <p:cNvSpPr/>
          <p:nvPr/>
        </p:nvSpPr>
        <p:spPr bwMode="auto">
          <a:xfrm>
            <a:off x="4457180" y="3035748"/>
            <a:ext cx="358775" cy="376238"/>
          </a:xfrm>
          <a:custGeom>
            <a:avLst/>
            <a:gdLst>
              <a:gd name="T0" fmla="*/ 112 w 126"/>
              <a:gd name="T1" fmla="*/ 62 h 132"/>
              <a:gd name="T2" fmla="*/ 112 w 126"/>
              <a:gd name="T3" fmla="*/ 57 h 132"/>
              <a:gd name="T4" fmla="*/ 111 w 126"/>
              <a:gd name="T5" fmla="*/ 55 h 132"/>
              <a:gd name="T6" fmla="*/ 113 w 126"/>
              <a:gd name="T7" fmla="*/ 49 h 132"/>
              <a:gd name="T8" fmla="*/ 115 w 126"/>
              <a:gd name="T9" fmla="*/ 43 h 132"/>
              <a:gd name="T10" fmla="*/ 118 w 126"/>
              <a:gd name="T11" fmla="*/ 32 h 132"/>
              <a:gd name="T12" fmla="*/ 124 w 126"/>
              <a:gd name="T13" fmla="*/ 26 h 132"/>
              <a:gd name="T14" fmla="*/ 124 w 126"/>
              <a:gd name="T15" fmla="*/ 20 h 132"/>
              <a:gd name="T16" fmla="*/ 124 w 126"/>
              <a:gd name="T17" fmla="*/ 14 h 132"/>
              <a:gd name="T18" fmla="*/ 113 w 126"/>
              <a:gd name="T19" fmla="*/ 8 h 132"/>
              <a:gd name="T20" fmla="*/ 105 w 126"/>
              <a:gd name="T21" fmla="*/ 7 h 132"/>
              <a:gd name="T22" fmla="*/ 100 w 126"/>
              <a:gd name="T23" fmla="*/ 2 h 132"/>
              <a:gd name="T24" fmla="*/ 95 w 126"/>
              <a:gd name="T25" fmla="*/ 3 h 132"/>
              <a:gd name="T26" fmla="*/ 82 w 126"/>
              <a:gd name="T27" fmla="*/ 3 h 132"/>
              <a:gd name="T28" fmla="*/ 69 w 126"/>
              <a:gd name="T29" fmla="*/ 5 h 132"/>
              <a:gd name="T30" fmla="*/ 54 w 126"/>
              <a:gd name="T31" fmla="*/ 7 h 132"/>
              <a:gd name="T32" fmla="*/ 41 w 126"/>
              <a:gd name="T33" fmla="*/ 9 h 132"/>
              <a:gd name="T34" fmla="*/ 40 w 126"/>
              <a:gd name="T35" fmla="*/ 21 h 132"/>
              <a:gd name="T36" fmla="*/ 32 w 126"/>
              <a:gd name="T37" fmla="*/ 43 h 132"/>
              <a:gd name="T38" fmla="*/ 26 w 126"/>
              <a:gd name="T39" fmla="*/ 62 h 132"/>
              <a:gd name="T40" fmla="*/ 19 w 126"/>
              <a:gd name="T41" fmla="*/ 71 h 132"/>
              <a:gd name="T42" fmla="*/ 11 w 126"/>
              <a:gd name="T43" fmla="*/ 71 h 132"/>
              <a:gd name="T44" fmla="*/ 0 w 126"/>
              <a:gd name="T45" fmla="*/ 74 h 132"/>
              <a:gd name="T46" fmla="*/ 2 w 126"/>
              <a:gd name="T47" fmla="*/ 82 h 132"/>
              <a:gd name="T48" fmla="*/ 28 w 126"/>
              <a:gd name="T49" fmla="*/ 80 h 132"/>
              <a:gd name="T50" fmla="*/ 32 w 126"/>
              <a:gd name="T51" fmla="*/ 91 h 132"/>
              <a:gd name="T52" fmla="*/ 46 w 126"/>
              <a:gd name="T53" fmla="*/ 94 h 132"/>
              <a:gd name="T54" fmla="*/ 54 w 126"/>
              <a:gd name="T55" fmla="*/ 88 h 132"/>
              <a:gd name="T56" fmla="*/ 62 w 126"/>
              <a:gd name="T57" fmla="*/ 90 h 132"/>
              <a:gd name="T58" fmla="*/ 63 w 126"/>
              <a:gd name="T59" fmla="*/ 106 h 132"/>
              <a:gd name="T60" fmla="*/ 66 w 126"/>
              <a:gd name="T61" fmla="*/ 117 h 132"/>
              <a:gd name="T62" fmla="*/ 76 w 126"/>
              <a:gd name="T63" fmla="*/ 114 h 132"/>
              <a:gd name="T64" fmla="*/ 79 w 126"/>
              <a:gd name="T65" fmla="*/ 116 h 132"/>
              <a:gd name="T66" fmla="*/ 86 w 126"/>
              <a:gd name="T67" fmla="*/ 117 h 132"/>
              <a:gd name="T68" fmla="*/ 93 w 126"/>
              <a:gd name="T69" fmla="*/ 122 h 132"/>
              <a:gd name="T70" fmla="*/ 99 w 126"/>
              <a:gd name="T71" fmla="*/ 120 h 132"/>
              <a:gd name="T72" fmla="*/ 108 w 126"/>
              <a:gd name="T73" fmla="*/ 125 h 132"/>
              <a:gd name="T74" fmla="*/ 115 w 126"/>
              <a:gd name="T75" fmla="*/ 131 h 132"/>
              <a:gd name="T76" fmla="*/ 116 w 126"/>
              <a:gd name="T77" fmla="*/ 123 h 132"/>
              <a:gd name="T78" fmla="*/ 107 w 126"/>
              <a:gd name="T79" fmla="*/ 119 h 132"/>
              <a:gd name="T80" fmla="*/ 108 w 126"/>
              <a:gd name="T81" fmla="*/ 105 h 132"/>
              <a:gd name="T82" fmla="*/ 111 w 126"/>
              <a:gd name="T83" fmla="*/ 97 h 132"/>
              <a:gd name="T84" fmla="*/ 120 w 126"/>
              <a:gd name="T85" fmla="*/ 95 h 132"/>
              <a:gd name="T86" fmla="*/ 115 w 126"/>
              <a:gd name="T8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132">
                <a:moveTo>
                  <a:pt x="115" y="87"/>
                </a:moveTo>
                <a:cubicBezTo>
                  <a:pt x="112" y="86"/>
                  <a:pt x="110" y="62"/>
                  <a:pt x="112" y="62"/>
                </a:cubicBezTo>
                <a:cubicBezTo>
                  <a:pt x="112" y="62"/>
                  <a:pt x="112" y="62"/>
                  <a:pt x="113" y="63"/>
                </a:cubicBezTo>
                <a:cubicBezTo>
                  <a:pt x="112" y="57"/>
                  <a:pt x="112" y="57"/>
                  <a:pt x="112" y="57"/>
                </a:cubicBezTo>
                <a:cubicBezTo>
                  <a:pt x="112" y="57"/>
                  <a:pt x="112" y="57"/>
                  <a:pt x="112" y="57"/>
                </a:cubicBezTo>
                <a:cubicBezTo>
                  <a:pt x="111" y="57"/>
                  <a:pt x="111" y="56"/>
                  <a:pt x="111" y="55"/>
                </a:cubicBezTo>
                <a:cubicBezTo>
                  <a:pt x="111" y="53"/>
                  <a:pt x="112" y="53"/>
                  <a:pt x="112" y="53"/>
                </a:cubicBezTo>
                <a:cubicBezTo>
                  <a:pt x="112" y="53"/>
                  <a:pt x="112" y="49"/>
                  <a:pt x="113" y="49"/>
                </a:cubicBezTo>
                <a:cubicBezTo>
                  <a:pt x="114" y="49"/>
                  <a:pt x="114" y="48"/>
                  <a:pt x="114" y="48"/>
                </a:cubicBezTo>
                <a:cubicBezTo>
                  <a:pt x="115" y="47"/>
                  <a:pt x="115" y="45"/>
                  <a:pt x="115" y="43"/>
                </a:cubicBezTo>
                <a:cubicBezTo>
                  <a:pt x="115" y="41"/>
                  <a:pt x="116" y="39"/>
                  <a:pt x="117" y="37"/>
                </a:cubicBezTo>
                <a:cubicBezTo>
                  <a:pt x="117" y="35"/>
                  <a:pt x="117" y="33"/>
                  <a:pt x="118" y="32"/>
                </a:cubicBezTo>
                <a:cubicBezTo>
                  <a:pt x="120" y="31"/>
                  <a:pt x="119" y="29"/>
                  <a:pt x="121" y="28"/>
                </a:cubicBezTo>
                <a:cubicBezTo>
                  <a:pt x="122" y="28"/>
                  <a:pt x="124" y="27"/>
                  <a:pt x="124" y="26"/>
                </a:cubicBezTo>
                <a:cubicBezTo>
                  <a:pt x="124" y="26"/>
                  <a:pt x="126" y="24"/>
                  <a:pt x="126" y="23"/>
                </a:cubicBezTo>
                <a:cubicBezTo>
                  <a:pt x="126" y="22"/>
                  <a:pt x="124" y="21"/>
                  <a:pt x="124" y="20"/>
                </a:cubicBezTo>
                <a:cubicBezTo>
                  <a:pt x="124" y="18"/>
                  <a:pt x="124" y="14"/>
                  <a:pt x="124" y="14"/>
                </a:cubicBezTo>
                <a:cubicBezTo>
                  <a:pt x="124" y="14"/>
                  <a:pt x="124" y="14"/>
                  <a:pt x="124" y="14"/>
                </a:cubicBezTo>
                <a:cubicBezTo>
                  <a:pt x="121" y="11"/>
                  <a:pt x="117" y="7"/>
                  <a:pt x="116" y="7"/>
                </a:cubicBezTo>
                <a:cubicBezTo>
                  <a:pt x="115" y="6"/>
                  <a:pt x="113" y="8"/>
                  <a:pt x="113" y="8"/>
                </a:cubicBezTo>
                <a:cubicBezTo>
                  <a:pt x="113" y="8"/>
                  <a:pt x="111" y="6"/>
                  <a:pt x="109" y="7"/>
                </a:cubicBezTo>
                <a:cubicBezTo>
                  <a:pt x="107" y="9"/>
                  <a:pt x="105" y="7"/>
                  <a:pt x="105" y="7"/>
                </a:cubicBezTo>
                <a:cubicBezTo>
                  <a:pt x="105" y="7"/>
                  <a:pt x="103" y="6"/>
                  <a:pt x="102" y="4"/>
                </a:cubicBezTo>
                <a:cubicBezTo>
                  <a:pt x="101" y="3"/>
                  <a:pt x="101" y="3"/>
                  <a:pt x="100" y="2"/>
                </a:cubicBezTo>
                <a:cubicBezTo>
                  <a:pt x="100" y="2"/>
                  <a:pt x="100" y="2"/>
                  <a:pt x="100" y="2"/>
                </a:cubicBezTo>
                <a:cubicBezTo>
                  <a:pt x="95" y="3"/>
                  <a:pt x="95" y="3"/>
                  <a:pt x="95" y="3"/>
                </a:cubicBezTo>
                <a:cubicBezTo>
                  <a:pt x="95" y="3"/>
                  <a:pt x="89" y="0"/>
                  <a:pt x="87" y="2"/>
                </a:cubicBezTo>
                <a:cubicBezTo>
                  <a:pt x="86" y="5"/>
                  <a:pt x="85" y="3"/>
                  <a:pt x="82" y="3"/>
                </a:cubicBezTo>
                <a:cubicBezTo>
                  <a:pt x="79" y="3"/>
                  <a:pt x="76" y="5"/>
                  <a:pt x="75" y="5"/>
                </a:cubicBezTo>
                <a:cubicBezTo>
                  <a:pt x="73" y="6"/>
                  <a:pt x="70" y="5"/>
                  <a:pt x="69" y="5"/>
                </a:cubicBezTo>
                <a:cubicBezTo>
                  <a:pt x="68" y="6"/>
                  <a:pt x="67" y="10"/>
                  <a:pt x="67" y="10"/>
                </a:cubicBezTo>
                <a:cubicBezTo>
                  <a:pt x="54" y="7"/>
                  <a:pt x="54" y="7"/>
                  <a:pt x="54" y="7"/>
                </a:cubicBezTo>
                <a:cubicBezTo>
                  <a:pt x="54" y="7"/>
                  <a:pt x="51" y="4"/>
                  <a:pt x="48" y="4"/>
                </a:cubicBezTo>
                <a:cubicBezTo>
                  <a:pt x="45" y="4"/>
                  <a:pt x="41" y="9"/>
                  <a:pt x="41" y="9"/>
                </a:cubicBezTo>
                <a:cubicBezTo>
                  <a:pt x="41" y="14"/>
                  <a:pt x="41" y="14"/>
                  <a:pt x="41" y="14"/>
                </a:cubicBezTo>
                <a:cubicBezTo>
                  <a:pt x="42" y="17"/>
                  <a:pt x="41" y="19"/>
                  <a:pt x="40" y="21"/>
                </a:cubicBezTo>
                <a:cubicBezTo>
                  <a:pt x="39" y="23"/>
                  <a:pt x="38" y="24"/>
                  <a:pt x="38" y="28"/>
                </a:cubicBezTo>
                <a:cubicBezTo>
                  <a:pt x="38" y="32"/>
                  <a:pt x="32" y="39"/>
                  <a:pt x="32" y="43"/>
                </a:cubicBezTo>
                <a:cubicBezTo>
                  <a:pt x="32" y="46"/>
                  <a:pt x="26" y="48"/>
                  <a:pt x="26" y="50"/>
                </a:cubicBezTo>
                <a:cubicBezTo>
                  <a:pt x="26" y="52"/>
                  <a:pt x="26" y="57"/>
                  <a:pt x="26" y="62"/>
                </a:cubicBezTo>
                <a:cubicBezTo>
                  <a:pt x="26" y="66"/>
                  <a:pt x="23" y="63"/>
                  <a:pt x="23" y="67"/>
                </a:cubicBezTo>
                <a:cubicBezTo>
                  <a:pt x="23" y="71"/>
                  <a:pt x="21" y="69"/>
                  <a:pt x="19" y="71"/>
                </a:cubicBezTo>
                <a:cubicBezTo>
                  <a:pt x="17" y="73"/>
                  <a:pt x="16" y="73"/>
                  <a:pt x="16" y="71"/>
                </a:cubicBezTo>
                <a:cubicBezTo>
                  <a:pt x="16" y="69"/>
                  <a:pt x="13" y="69"/>
                  <a:pt x="11" y="71"/>
                </a:cubicBezTo>
                <a:cubicBezTo>
                  <a:pt x="8" y="73"/>
                  <a:pt x="7" y="71"/>
                  <a:pt x="6" y="70"/>
                </a:cubicBezTo>
                <a:cubicBezTo>
                  <a:pt x="5" y="70"/>
                  <a:pt x="2" y="72"/>
                  <a:pt x="0" y="74"/>
                </a:cubicBezTo>
                <a:cubicBezTo>
                  <a:pt x="1" y="76"/>
                  <a:pt x="2" y="79"/>
                  <a:pt x="2" y="81"/>
                </a:cubicBezTo>
                <a:cubicBezTo>
                  <a:pt x="2" y="82"/>
                  <a:pt x="2" y="82"/>
                  <a:pt x="2" y="82"/>
                </a:cubicBezTo>
                <a:cubicBezTo>
                  <a:pt x="4" y="81"/>
                  <a:pt x="5" y="80"/>
                  <a:pt x="6" y="80"/>
                </a:cubicBezTo>
                <a:cubicBezTo>
                  <a:pt x="8" y="80"/>
                  <a:pt x="28" y="80"/>
                  <a:pt x="28" y="80"/>
                </a:cubicBezTo>
                <a:cubicBezTo>
                  <a:pt x="28" y="80"/>
                  <a:pt x="30" y="83"/>
                  <a:pt x="30" y="86"/>
                </a:cubicBezTo>
                <a:cubicBezTo>
                  <a:pt x="29" y="88"/>
                  <a:pt x="31" y="87"/>
                  <a:pt x="32" y="91"/>
                </a:cubicBezTo>
                <a:cubicBezTo>
                  <a:pt x="34" y="95"/>
                  <a:pt x="35" y="96"/>
                  <a:pt x="38" y="95"/>
                </a:cubicBezTo>
                <a:cubicBezTo>
                  <a:pt x="41" y="94"/>
                  <a:pt x="45" y="94"/>
                  <a:pt x="46" y="94"/>
                </a:cubicBezTo>
                <a:cubicBezTo>
                  <a:pt x="47" y="94"/>
                  <a:pt x="47" y="89"/>
                  <a:pt x="49" y="88"/>
                </a:cubicBezTo>
                <a:cubicBezTo>
                  <a:pt x="51" y="87"/>
                  <a:pt x="54" y="88"/>
                  <a:pt x="54" y="88"/>
                </a:cubicBezTo>
                <a:cubicBezTo>
                  <a:pt x="54" y="88"/>
                  <a:pt x="55" y="89"/>
                  <a:pt x="58" y="89"/>
                </a:cubicBezTo>
                <a:cubicBezTo>
                  <a:pt x="61" y="89"/>
                  <a:pt x="62" y="88"/>
                  <a:pt x="62" y="90"/>
                </a:cubicBezTo>
                <a:cubicBezTo>
                  <a:pt x="62" y="92"/>
                  <a:pt x="63" y="95"/>
                  <a:pt x="64" y="96"/>
                </a:cubicBezTo>
                <a:cubicBezTo>
                  <a:pt x="64" y="97"/>
                  <a:pt x="61" y="104"/>
                  <a:pt x="63" y="106"/>
                </a:cubicBezTo>
                <a:cubicBezTo>
                  <a:pt x="64" y="107"/>
                  <a:pt x="66" y="110"/>
                  <a:pt x="66" y="111"/>
                </a:cubicBezTo>
                <a:cubicBezTo>
                  <a:pt x="66" y="113"/>
                  <a:pt x="65" y="116"/>
                  <a:pt x="66" y="117"/>
                </a:cubicBezTo>
                <a:cubicBezTo>
                  <a:pt x="67" y="117"/>
                  <a:pt x="67" y="115"/>
                  <a:pt x="70" y="115"/>
                </a:cubicBezTo>
                <a:cubicBezTo>
                  <a:pt x="72" y="115"/>
                  <a:pt x="74" y="115"/>
                  <a:pt x="76" y="114"/>
                </a:cubicBezTo>
                <a:cubicBezTo>
                  <a:pt x="76" y="114"/>
                  <a:pt x="77" y="114"/>
                  <a:pt x="78" y="114"/>
                </a:cubicBezTo>
                <a:cubicBezTo>
                  <a:pt x="79" y="115"/>
                  <a:pt x="79" y="116"/>
                  <a:pt x="79" y="116"/>
                </a:cubicBezTo>
                <a:cubicBezTo>
                  <a:pt x="79" y="116"/>
                  <a:pt x="80" y="118"/>
                  <a:pt x="81" y="117"/>
                </a:cubicBezTo>
                <a:cubicBezTo>
                  <a:pt x="82" y="117"/>
                  <a:pt x="86" y="116"/>
                  <a:pt x="86" y="117"/>
                </a:cubicBezTo>
                <a:cubicBezTo>
                  <a:pt x="85" y="118"/>
                  <a:pt x="86" y="121"/>
                  <a:pt x="88" y="121"/>
                </a:cubicBezTo>
                <a:cubicBezTo>
                  <a:pt x="89" y="120"/>
                  <a:pt x="92" y="122"/>
                  <a:pt x="93" y="122"/>
                </a:cubicBezTo>
                <a:cubicBezTo>
                  <a:pt x="95" y="122"/>
                  <a:pt x="96" y="122"/>
                  <a:pt x="96" y="121"/>
                </a:cubicBezTo>
                <a:cubicBezTo>
                  <a:pt x="96" y="121"/>
                  <a:pt x="98" y="119"/>
                  <a:pt x="99" y="120"/>
                </a:cubicBezTo>
                <a:cubicBezTo>
                  <a:pt x="100" y="121"/>
                  <a:pt x="101" y="124"/>
                  <a:pt x="103" y="124"/>
                </a:cubicBezTo>
                <a:cubicBezTo>
                  <a:pt x="104" y="124"/>
                  <a:pt x="108" y="124"/>
                  <a:pt x="108" y="125"/>
                </a:cubicBezTo>
                <a:cubicBezTo>
                  <a:pt x="108" y="127"/>
                  <a:pt x="109" y="130"/>
                  <a:pt x="111" y="131"/>
                </a:cubicBezTo>
                <a:cubicBezTo>
                  <a:pt x="112" y="132"/>
                  <a:pt x="115" y="131"/>
                  <a:pt x="115" y="131"/>
                </a:cubicBezTo>
                <a:cubicBezTo>
                  <a:pt x="115" y="131"/>
                  <a:pt x="117" y="130"/>
                  <a:pt x="117" y="128"/>
                </a:cubicBezTo>
                <a:cubicBezTo>
                  <a:pt x="117" y="126"/>
                  <a:pt x="117" y="123"/>
                  <a:pt x="116" y="123"/>
                </a:cubicBezTo>
                <a:cubicBezTo>
                  <a:pt x="115" y="123"/>
                  <a:pt x="113" y="125"/>
                  <a:pt x="111" y="125"/>
                </a:cubicBezTo>
                <a:cubicBezTo>
                  <a:pt x="109" y="124"/>
                  <a:pt x="107" y="120"/>
                  <a:pt x="107" y="119"/>
                </a:cubicBezTo>
                <a:cubicBezTo>
                  <a:pt x="106" y="119"/>
                  <a:pt x="108" y="115"/>
                  <a:pt x="108" y="113"/>
                </a:cubicBezTo>
                <a:cubicBezTo>
                  <a:pt x="108" y="111"/>
                  <a:pt x="110" y="106"/>
                  <a:pt x="108" y="105"/>
                </a:cubicBezTo>
                <a:cubicBezTo>
                  <a:pt x="107" y="105"/>
                  <a:pt x="108" y="103"/>
                  <a:pt x="109" y="102"/>
                </a:cubicBezTo>
                <a:cubicBezTo>
                  <a:pt x="111" y="100"/>
                  <a:pt x="109" y="97"/>
                  <a:pt x="111" y="97"/>
                </a:cubicBezTo>
                <a:cubicBezTo>
                  <a:pt x="113" y="97"/>
                  <a:pt x="118" y="97"/>
                  <a:pt x="119" y="96"/>
                </a:cubicBezTo>
                <a:cubicBezTo>
                  <a:pt x="120" y="96"/>
                  <a:pt x="120" y="96"/>
                  <a:pt x="120" y="95"/>
                </a:cubicBezTo>
                <a:cubicBezTo>
                  <a:pt x="120" y="95"/>
                  <a:pt x="120" y="95"/>
                  <a:pt x="120" y="94"/>
                </a:cubicBezTo>
                <a:cubicBezTo>
                  <a:pt x="119" y="92"/>
                  <a:pt x="117" y="88"/>
                  <a:pt x="115" y="87"/>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4"/>
          <p:cNvSpPr/>
          <p:nvPr/>
        </p:nvSpPr>
        <p:spPr bwMode="auto">
          <a:xfrm>
            <a:off x="4776267" y="3192910"/>
            <a:ext cx="31750" cy="42863"/>
          </a:xfrm>
          <a:custGeom>
            <a:avLst/>
            <a:gdLst>
              <a:gd name="T0" fmla="*/ 1 w 11"/>
              <a:gd name="T1" fmla="*/ 8 h 15"/>
              <a:gd name="T2" fmla="*/ 2 w 11"/>
              <a:gd name="T3" fmla="*/ 15 h 15"/>
              <a:gd name="T4" fmla="*/ 5 w 11"/>
              <a:gd name="T5" fmla="*/ 13 h 15"/>
              <a:gd name="T6" fmla="*/ 11 w 11"/>
              <a:gd name="T7" fmla="*/ 5 h 15"/>
              <a:gd name="T8" fmla="*/ 9 w 11"/>
              <a:gd name="T9" fmla="*/ 4 h 15"/>
              <a:gd name="T10" fmla="*/ 9 w 11"/>
              <a:gd name="T11" fmla="*/ 0 h 15"/>
              <a:gd name="T12" fmla="*/ 6 w 11"/>
              <a:gd name="T13" fmla="*/ 0 h 15"/>
              <a:gd name="T14" fmla="*/ 2 w 11"/>
              <a:gd name="T15" fmla="*/ 2 h 15"/>
              <a:gd name="T16" fmla="*/ 0 w 11"/>
              <a:gd name="T17" fmla="*/ 2 h 15"/>
              <a:gd name="T18" fmla="*/ 0 w 11"/>
              <a:gd name="T19" fmla="*/ 2 h 15"/>
              <a:gd name="T20" fmla="*/ 1 w 11"/>
              <a:gd name="T2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1" y="8"/>
                </a:moveTo>
                <a:cubicBezTo>
                  <a:pt x="1" y="9"/>
                  <a:pt x="2" y="12"/>
                  <a:pt x="2" y="15"/>
                </a:cubicBezTo>
                <a:cubicBezTo>
                  <a:pt x="4" y="14"/>
                  <a:pt x="5" y="13"/>
                  <a:pt x="5" y="13"/>
                </a:cubicBezTo>
                <a:cubicBezTo>
                  <a:pt x="7" y="12"/>
                  <a:pt x="11" y="5"/>
                  <a:pt x="11" y="5"/>
                </a:cubicBezTo>
                <a:cubicBezTo>
                  <a:pt x="9" y="4"/>
                  <a:pt x="9" y="4"/>
                  <a:pt x="9" y="4"/>
                </a:cubicBezTo>
                <a:cubicBezTo>
                  <a:pt x="9" y="4"/>
                  <a:pt x="9" y="2"/>
                  <a:pt x="9" y="0"/>
                </a:cubicBezTo>
                <a:cubicBezTo>
                  <a:pt x="7" y="0"/>
                  <a:pt x="6" y="0"/>
                  <a:pt x="6" y="0"/>
                </a:cubicBezTo>
                <a:cubicBezTo>
                  <a:pt x="6" y="0"/>
                  <a:pt x="6" y="3"/>
                  <a:pt x="2" y="2"/>
                </a:cubicBezTo>
                <a:cubicBezTo>
                  <a:pt x="2" y="2"/>
                  <a:pt x="1" y="2"/>
                  <a:pt x="0" y="2"/>
                </a:cubicBezTo>
                <a:cubicBezTo>
                  <a:pt x="0" y="2"/>
                  <a:pt x="0" y="2"/>
                  <a:pt x="0" y="2"/>
                </a:cubicBezTo>
                <a:lnTo>
                  <a:pt x="1" y="8"/>
                </a:ln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5"/>
          <p:cNvSpPr/>
          <p:nvPr/>
        </p:nvSpPr>
        <p:spPr bwMode="auto">
          <a:xfrm>
            <a:off x="4796905" y="3354835"/>
            <a:ext cx="207963" cy="336550"/>
          </a:xfrm>
          <a:custGeom>
            <a:avLst/>
            <a:gdLst>
              <a:gd name="T0" fmla="*/ 73 w 73"/>
              <a:gd name="T1" fmla="*/ 30 h 118"/>
              <a:gd name="T2" fmla="*/ 71 w 73"/>
              <a:gd name="T3" fmla="*/ 17 h 118"/>
              <a:gd name="T4" fmla="*/ 70 w 73"/>
              <a:gd name="T5" fmla="*/ 0 h 118"/>
              <a:gd name="T6" fmla="*/ 70 w 73"/>
              <a:gd name="T7" fmla="*/ 0 h 118"/>
              <a:gd name="T8" fmla="*/ 63 w 73"/>
              <a:gd name="T9" fmla="*/ 4 h 118"/>
              <a:gd name="T10" fmla="*/ 58 w 73"/>
              <a:gd name="T11" fmla="*/ 5 h 118"/>
              <a:gd name="T12" fmla="*/ 54 w 73"/>
              <a:gd name="T13" fmla="*/ 5 h 118"/>
              <a:gd name="T14" fmla="*/ 52 w 73"/>
              <a:gd name="T15" fmla="*/ 8 h 118"/>
              <a:gd name="T16" fmla="*/ 48 w 73"/>
              <a:gd name="T17" fmla="*/ 8 h 118"/>
              <a:gd name="T18" fmla="*/ 42 w 73"/>
              <a:gd name="T19" fmla="*/ 9 h 118"/>
              <a:gd name="T20" fmla="*/ 40 w 73"/>
              <a:gd name="T21" fmla="*/ 7 h 118"/>
              <a:gd name="T22" fmla="*/ 36 w 73"/>
              <a:gd name="T23" fmla="*/ 8 h 118"/>
              <a:gd name="T24" fmla="*/ 32 w 73"/>
              <a:gd name="T25" fmla="*/ 7 h 118"/>
              <a:gd name="T26" fmla="*/ 31 w 73"/>
              <a:gd name="T27" fmla="*/ 10 h 118"/>
              <a:gd name="T28" fmla="*/ 34 w 73"/>
              <a:gd name="T29" fmla="*/ 24 h 118"/>
              <a:gd name="T30" fmla="*/ 38 w 73"/>
              <a:gd name="T31" fmla="*/ 28 h 118"/>
              <a:gd name="T32" fmla="*/ 39 w 73"/>
              <a:gd name="T33" fmla="*/ 35 h 118"/>
              <a:gd name="T34" fmla="*/ 35 w 73"/>
              <a:gd name="T35" fmla="*/ 40 h 118"/>
              <a:gd name="T36" fmla="*/ 34 w 73"/>
              <a:gd name="T37" fmla="*/ 46 h 118"/>
              <a:gd name="T38" fmla="*/ 28 w 73"/>
              <a:gd name="T39" fmla="*/ 38 h 118"/>
              <a:gd name="T40" fmla="*/ 29 w 73"/>
              <a:gd name="T41" fmla="*/ 29 h 118"/>
              <a:gd name="T42" fmla="*/ 24 w 73"/>
              <a:gd name="T43" fmla="*/ 28 h 118"/>
              <a:gd name="T44" fmla="*/ 19 w 73"/>
              <a:gd name="T45" fmla="*/ 25 h 118"/>
              <a:gd name="T46" fmla="*/ 0 w 73"/>
              <a:gd name="T47" fmla="*/ 31 h 118"/>
              <a:gd name="T48" fmla="*/ 1 w 73"/>
              <a:gd name="T49" fmla="*/ 37 h 118"/>
              <a:gd name="T50" fmla="*/ 1 w 73"/>
              <a:gd name="T51" fmla="*/ 37 h 118"/>
              <a:gd name="T52" fmla="*/ 2 w 73"/>
              <a:gd name="T53" fmla="*/ 39 h 118"/>
              <a:gd name="T54" fmla="*/ 11 w 73"/>
              <a:gd name="T55" fmla="*/ 41 h 118"/>
              <a:gd name="T56" fmla="*/ 19 w 73"/>
              <a:gd name="T57" fmla="*/ 44 h 118"/>
              <a:gd name="T58" fmla="*/ 19 w 73"/>
              <a:gd name="T59" fmla="*/ 54 h 118"/>
              <a:gd name="T60" fmla="*/ 17 w 73"/>
              <a:gd name="T61" fmla="*/ 60 h 118"/>
              <a:gd name="T62" fmla="*/ 19 w 73"/>
              <a:gd name="T63" fmla="*/ 66 h 118"/>
              <a:gd name="T64" fmla="*/ 16 w 73"/>
              <a:gd name="T65" fmla="*/ 71 h 118"/>
              <a:gd name="T66" fmla="*/ 14 w 73"/>
              <a:gd name="T67" fmla="*/ 78 h 118"/>
              <a:gd name="T68" fmla="*/ 7 w 73"/>
              <a:gd name="T69" fmla="*/ 84 h 118"/>
              <a:gd name="T70" fmla="*/ 7 w 73"/>
              <a:gd name="T71" fmla="*/ 85 h 118"/>
              <a:gd name="T72" fmla="*/ 11 w 73"/>
              <a:gd name="T73" fmla="*/ 98 h 118"/>
              <a:gd name="T74" fmla="*/ 12 w 73"/>
              <a:gd name="T75" fmla="*/ 110 h 118"/>
              <a:gd name="T76" fmla="*/ 13 w 73"/>
              <a:gd name="T77" fmla="*/ 118 h 118"/>
              <a:gd name="T78" fmla="*/ 18 w 73"/>
              <a:gd name="T79" fmla="*/ 118 h 118"/>
              <a:gd name="T80" fmla="*/ 18 w 73"/>
              <a:gd name="T81" fmla="*/ 114 h 118"/>
              <a:gd name="T82" fmla="*/ 15 w 73"/>
              <a:gd name="T83" fmla="*/ 112 h 118"/>
              <a:gd name="T84" fmla="*/ 26 w 73"/>
              <a:gd name="T85" fmla="*/ 104 h 118"/>
              <a:gd name="T86" fmla="*/ 35 w 73"/>
              <a:gd name="T87" fmla="*/ 98 h 118"/>
              <a:gd name="T88" fmla="*/ 36 w 73"/>
              <a:gd name="T89" fmla="*/ 88 h 118"/>
              <a:gd name="T90" fmla="*/ 34 w 73"/>
              <a:gd name="T91" fmla="*/ 80 h 118"/>
              <a:gd name="T92" fmla="*/ 31 w 73"/>
              <a:gd name="T93" fmla="*/ 71 h 118"/>
              <a:gd name="T94" fmla="*/ 32 w 73"/>
              <a:gd name="T95" fmla="*/ 66 h 118"/>
              <a:gd name="T96" fmla="*/ 35 w 73"/>
              <a:gd name="T97" fmla="*/ 62 h 118"/>
              <a:gd name="T98" fmla="*/ 41 w 73"/>
              <a:gd name="T99" fmla="*/ 58 h 118"/>
              <a:gd name="T100" fmla="*/ 48 w 73"/>
              <a:gd name="T101" fmla="*/ 50 h 118"/>
              <a:gd name="T102" fmla="*/ 62 w 73"/>
              <a:gd name="T103" fmla="*/ 45 h 118"/>
              <a:gd name="T104" fmla="*/ 73 w 73"/>
              <a:gd name="T105"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118">
                <a:moveTo>
                  <a:pt x="73" y="30"/>
                </a:moveTo>
                <a:cubicBezTo>
                  <a:pt x="72" y="28"/>
                  <a:pt x="71" y="20"/>
                  <a:pt x="71" y="17"/>
                </a:cubicBezTo>
                <a:cubicBezTo>
                  <a:pt x="71" y="13"/>
                  <a:pt x="70" y="5"/>
                  <a:pt x="70" y="0"/>
                </a:cubicBezTo>
                <a:cubicBezTo>
                  <a:pt x="70" y="0"/>
                  <a:pt x="70" y="0"/>
                  <a:pt x="70" y="0"/>
                </a:cubicBezTo>
                <a:cubicBezTo>
                  <a:pt x="67" y="2"/>
                  <a:pt x="63" y="3"/>
                  <a:pt x="63" y="4"/>
                </a:cubicBezTo>
                <a:cubicBezTo>
                  <a:pt x="62" y="5"/>
                  <a:pt x="60" y="4"/>
                  <a:pt x="58" y="5"/>
                </a:cubicBezTo>
                <a:cubicBezTo>
                  <a:pt x="56" y="7"/>
                  <a:pt x="55" y="5"/>
                  <a:pt x="54" y="5"/>
                </a:cubicBezTo>
                <a:cubicBezTo>
                  <a:pt x="53" y="5"/>
                  <a:pt x="52" y="6"/>
                  <a:pt x="52" y="8"/>
                </a:cubicBezTo>
                <a:cubicBezTo>
                  <a:pt x="52" y="9"/>
                  <a:pt x="49" y="8"/>
                  <a:pt x="48" y="8"/>
                </a:cubicBezTo>
                <a:cubicBezTo>
                  <a:pt x="47" y="8"/>
                  <a:pt x="43" y="9"/>
                  <a:pt x="42" y="9"/>
                </a:cubicBezTo>
                <a:cubicBezTo>
                  <a:pt x="40" y="9"/>
                  <a:pt x="41" y="7"/>
                  <a:pt x="40" y="7"/>
                </a:cubicBezTo>
                <a:cubicBezTo>
                  <a:pt x="38" y="6"/>
                  <a:pt x="37" y="8"/>
                  <a:pt x="36" y="8"/>
                </a:cubicBezTo>
                <a:cubicBezTo>
                  <a:pt x="35" y="8"/>
                  <a:pt x="33" y="7"/>
                  <a:pt x="32" y="7"/>
                </a:cubicBezTo>
                <a:cubicBezTo>
                  <a:pt x="32" y="8"/>
                  <a:pt x="31" y="9"/>
                  <a:pt x="31" y="10"/>
                </a:cubicBezTo>
                <a:cubicBezTo>
                  <a:pt x="30" y="13"/>
                  <a:pt x="34" y="21"/>
                  <a:pt x="34" y="24"/>
                </a:cubicBezTo>
                <a:cubicBezTo>
                  <a:pt x="36" y="25"/>
                  <a:pt x="37" y="27"/>
                  <a:pt x="38" y="28"/>
                </a:cubicBezTo>
                <a:cubicBezTo>
                  <a:pt x="40" y="30"/>
                  <a:pt x="38" y="30"/>
                  <a:pt x="39" y="35"/>
                </a:cubicBezTo>
                <a:cubicBezTo>
                  <a:pt x="39" y="40"/>
                  <a:pt x="37" y="38"/>
                  <a:pt x="35" y="40"/>
                </a:cubicBezTo>
                <a:cubicBezTo>
                  <a:pt x="33" y="41"/>
                  <a:pt x="35" y="45"/>
                  <a:pt x="34" y="46"/>
                </a:cubicBezTo>
                <a:cubicBezTo>
                  <a:pt x="34" y="47"/>
                  <a:pt x="28" y="39"/>
                  <a:pt x="28" y="38"/>
                </a:cubicBezTo>
                <a:cubicBezTo>
                  <a:pt x="27" y="36"/>
                  <a:pt x="30" y="31"/>
                  <a:pt x="29" y="29"/>
                </a:cubicBezTo>
                <a:cubicBezTo>
                  <a:pt x="29" y="26"/>
                  <a:pt x="25" y="28"/>
                  <a:pt x="24" y="28"/>
                </a:cubicBezTo>
                <a:cubicBezTo>
                  <a:pt x="22" y="28"/>
                  <a:pt x="20" y="25"/>
                  <a:pt x="19" y="25"/>
                </a:cubicBezTo>
                <a:cubicBezTo>
                  <a:pt x="18" y="25"/>
                  <a:pt x="0" y="31"/>
                  <a:pt x="0" y="31"/>
                </a:cubicBezTo>
                <a:cubicBezTo>
                  <a:pt x="1" y="37"/>
                  <a:pt x="1" y="37"/>
                  <a:pt x="1" y="37"/>
                </a:cubicBezTo>
                <a:cubicBezTo>
                  <a:pt x="1" y="37"/>
                  <a:pt x="1" y="37"/>
                  <a:pt x="1" y="37"/>
                </a:cubicBezTo>
                <a:cubicBezTo>
                  <a:pt x="2" y="39"/>
                  <a:pt x="2" y="39"/>
                  <a:pt x="2" y="39"/>
                </a:cubicBezTo>
                <a:cubicBezTo>
                  <a:pt x="2" y="39"/>
                  <a:pt x="8" y="39"/>
                  <a:pt x="11" y="41"/>
                </a:cubicBezTo>
                <a:cubicBezTo>
                  <a:pt x="14" y="43"/>
                  <a:pt x="18" y="43"/>
                  <a:pt x="19" y="44"/>
                </a:cubicBezTo>
                <a:cubicBezTo>
                  <a:pt x="20" y="44"/>
                  <a:pt x="19" y="51"/>
                  <a:pt x="19" y="54"/>
                </a:cubicBezTo>
                <a:cubicBezTo>
                  <a:pt x="19" y="58"/>
                  <a:pt x="15" y="59"/>
                  <a:pt x="17" y="60"/>
                </a:cubicBezTo>
                <a:cubicBezTo>
                  <a:pt x="19" y="62"/>
                  <a:pt x="18" y="65"/>
                  <a:pt x="19" y="66"/>
                </a:cubicBezTo>
                <a:cubicBezTo>
                  <a:pt x="21" y="66"/>
                  <a:pt x="17" y="70"/>
                  <a:pt x="16" y="71"/>
                </a:cubicBezTo>
                <a:cubicBezTo>
                  <a:pt x="14" y="72"/>
                  <a:pt x="16" y="75"/>
                  <a:pt x="14" y="78"/>
                </a:cubicBezTo>
                <a:cubicBezTo>
                  <a:pt x="13" y="79"/>
                  <a:pt x="9" y="82"/>
                  <a:pt x="7" y="84"/>
                </a:cubicBezTo>
                <a:cubicBezTo>
                  <a:pt x="7" y="85"/>
                  <a:pt x="7" y="85"/>
                  <a:pt x="7" y="85"/>
                </a:cubicBezTo>
                <a:cubicBezTo>
                  <a:pt x="8" y="86"/>
                  <a:pt x="10" y="96"/>
                  <a:pt x="11" y="98"/>
                </a:cubicBezTo>
                <a:cubicBezTo>
                  <a:pt x="13" y="99"/>
                  <a:pt x="12" y="109"/>
                  <a:pt x="12" y="110"/>
                </a:cubicBezTo>
                <a:cubicBezTo>
                  <a:pt x="12" y="111"/>
                  <a:pt x="13" y="118"/>
                  <a:pt x="13" y="118"/>
                </a:cubicBezTo>
                <a:cubicBezTo>
                  <a:pt x="13" y="118"/>
                  <a:pt x="15" y="118"/>
                  <a:pt x="18" y="118"/>
                </a:cubicBezTo>
                <a:cubicBezTo>
                  <a:pt x="18" y="116"/>
                  <a:pt x="18" y="115"/>
                  <a:pt x="18" y="114"/>
                </a:cubicBezTo>
                <a:cubicBezTo>
                  <a:pt x="18" y="111"/>
                  <a:pt x="16" y="114"/>
                  <a:pt x="15" y="112"/>
                </a:cubicBezTo>
                <a:cubicBezTo>
                  <a:pt x="15" y="109"/>
                  <a:pt x="20" y="106"/>
                  <a:pt x="26" y="104"/>
                </a:cubicBezTo>
                <a:cubicBezTo>
                  <a:pt x="32" y="101"/>
                  <a:pt x="34" y="100"/>
                  <a:pt x="35" y="98"/>
                </a:cubicBezTo>
                <a:cubicBezTo>
                  <a:pt x="36" y="96"/>
                  <a:pt x="35" y="90"/>
                  <a:pt x="36" y="88"/>
                </a:cubicBezTo>
                <a:cubicBezTo>
                  <a:pt x="36" y="86"/>
                  <a:pt x="35" y="85"/>
                  <a:pt x="34" y="80"/>
                </a:cubicBezTo>
                <a:cubicBezTo>
                  <a:pt x="34" y="74"/>
                  <a:pt x="32" y="74"/>
                  <a:pt x="31" y="71"/>
                </a:cubicBezTo>
                <a:cubicBezTo>
                  <a:pt x="30" y="68"/>
                  <a:pt x="30" y="66"/>
                  <a:pt x="32" y="66"/>
                </a:cubicBezTo>
                <a:cubicBezTo>
                  <a:pt x="34" y="66"/>
                  <a:pt x="34" y="65"/>
                  <a:pt x="35" y="62"/>
                </a:cubicBezTo>
                <a:cubicBezTo>
                  <a:pt x="37" y="59"/>
                  <a:pt x="38" y="60"/>
                  <a:pt x="41" y="58"/>
                </a:cubicBezTo>
                <a:cubicBezTo>
                  <a:pt x="44" y="56"/>
                  <a:pt x="44" y="54"/>
                  <a:pt x="48" y="50"/>
                </a:cubicBezTo>
                <a:cubicBezTo>
                  <a:pt x="53" y="47"/>
                  <a:pt x="58" y="47"/>
                  <a:pt x="62" y="45"/>
                </a:cubicBezTo>
                <a:cubicBezTo>
                  <a:pt x="66" y="42"/>
                  <a:pt x="73" y="32"/>
                  <a:pt x="73" y="3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6"/>
          <p:cNvSpPr/>
          <p:nvPr/>
        </p:nvSpPr>
        <p:spPr bwMode="auto">
          <a:xfrm>
            <a:off x="4782617" y="3164335"/>
            <a:ext cx="212725" cy="215900"/>
          </a:xfrm>
          <a:custGeom>
            <a:avLst/>
            <a:gdLst>
              <a:gd name="T0" fmla="*/ 70 w 75"/>
              <a:gd name="T1" fmla="*/ 61 h 76"/>
              <a:gd name="T2" fmla="*/ 68 w 75"/>
              <a:gd name="T3" fmla="*/ 54 h 76"/>
              <a:gd name="T4" fmla="*/ 67 w 75"/>
              <a:gd name="T5" fmla="*/ 48 h 76"/>
              <a:gd name="T6" fmla="*/ 68 w 75"/>
              <a:gd name="T7" fmla="*/ 43 h 76"/>
              <a:gd name="T8" fmla="*/ 65 w 75"/>
              <a:gd name="T9" fmla="*/ 37 h 76"/>
              <a:gd name="T10" fmla="*/ 68 w 75"/>
              <a:gd name="T11" fmla="*/ 27 h 76"/>
              <a:gd name="T12" fmla="*/ 56 w 75"/>
              <a:gd name="T13" fmla="*/ 18 h 76"/>
              <a:gd name="T14" fmla="*/ 57 w 75"/>
              <a:gd name="T15" fmla="*/ 14 h 76"/>
              <a:gd name="T16" fmla="*/ 31 w 75"/>
              <a:gd name="T17" fmla="*/ 0 h 76"/>
              <a:gd name="T18" fmla="*/ 27 w 75"/>
              <a:gd name="T19" fmla="*/ 7 h 76"/>
              <a:gd name="T20" fmla="*/ 28 w 75"/>
              <a:gd name="T21" fmla="*/ 11 h 76"/>
              <a:gd name="T22" fmla="*/ 17 w 75"/>
              <a:gd name="T23" fmla="*/ 10 h 76"/>
              <a:gd name="T24" fmla="*/ 17 w 75"/>
              <a:gd name="T25" fmla="*/ 0 h 76"/>
              <a:gd name="T26" fmla="*/ 11 w 75"/>
              <a:gd name="T27" fmla="*/ 0 h 76"/>
              <a:gd name="T28" fmla="*/ 8 w 75"/>
              <a:gd name="T29" fmla="*/ 1 h 76"/>
              <a:gd name="T30" fmla="*/ 9 w 75"/>
              <a:gd name="T31" fmla="*/ 4 h 76"/>
              <a:gd name="T32" fmla="*/ 10 w 75"/>
              <a:gd name="T33" fmla="*/ 9 h 76"/>
              <a:gd name="T34" fmla="*/ 7 w 75"/>
              <a:gd name="T35" fmla="*/ 10 h 76"/>
              <a:gd name="T36" fmla="*/ 7 w 75"/>
              <a:gd name="T37" fmla="*/ 14 h 76"/>
              <a:gd name="T38" fmla="*/ 9 w 75"/>
              <a:gd name="T39" fmla="*/ 15 h 76"/>
              <a:gd name="T40" fmla="*/ 3 w 75"/>
              <a:gd name="T41" fmla="*/ 23 h 76"/>
              <a:gd name="T42" fmla="*/ 0 w 75"/>
              <a:gd name="T43" fmla="*/ 25 h 76"/>
              <a:gd name="T44" fmla="*/ 5 w 75"/>
              <a:gd name="T45" fmla="*/ 38 h 76"/>
              <a:gd name="T46" fmla="*/ 8 w 75"/>
              <a:gd name="T47" fmla="*/ 47 h 76"/>
              <a:gd name="T48" fmla="*/ 10 w 75"/>
              <a:gd name="T49" fmla="*/ 52 h 76"/>
              <a:gd name="T50" fmla="*/ 6 w 75"/>
              <a:gd name="T51" fmla="*/ 49 h 76"/>
              <a:gd name="T52" fmla="*/ 6 w 75"/>
              <a:gd name="T53" fmla="*/ 50 h 76"/>
              <a:gd name="T54" fmla="*/ 5 w 75"/>
              <a:gd name="T55" fmla="*/ 51 h 76"/>
              <a:gd name="T56" fmla="*/ 10 w 75"/>
              <a:gd name="T57" fmla="*/ 54 h 76"/>
              <a:gd name="T58" fmla="*/ 17 w 75"/>
              <a:gd name="T59" fmla="*/ 56 h 76"/>
              <a:gd name="T60" fmla="*/ 26 w 75"/>
              <a:gd name="T61" fmla="*/ 60 h 76"/>
              <a:gd name="T62" fmla="*/ 26 w 75"/>
              <a:gd name="T63" fmla="*/ 61 h 76"/>
              <a:gd name="T64" fmla="*/ 31 w 75"/>
              <a:gd name="T65" fmla="*/ 61 h 76"/>
              <a:gd name="T66" fmla="*/ 32 w 75"/>
              <a:gd name="T67" fmla="*/ 60 h 76"/>
              <a:gd name="T68" fmla="*/ 37 w 75"/>
              <a:gd name="T69" fmla="*/ 74 h 76"/>
              <a:gd name="T70" fmla="*/ 41 w 75"/>
              <a:gd name="T71" fmla="*/ 75 h 76"/>
              <a:gd name="T72" fmla="*/ 45 w 75"/>
              <a:gd name="T73" fmla="*/ 74 h 76"/>
              <a:gd name="T74" fmla="*/ 47 w 75"/>
              <a:gd name="T75" fmla="*/ 76 h 76"/>
              <a:gd name="T76" fmla="*/ 53 w 75"/>
              <a:gd name="T77" fmla="*/ 75 h 76"/>
              <a:gd name="T78" fmla="*/ 57 w 75"/>
              <a:gd name="T79" fmla="*/ 75 h 76"/>
              <a:gd name="T80" fmla="*/ 59 w 75"/>
              <a:gd name="T81" fmla="*/ 72 h 76"/>
              <a:gd name="T82" fmla="*/ 63 w 75"/>
              <a:gd name="T83" fmla="*/ 72 h 76"/>
              <a:gd name="T84" fmla="*/ 68 w 75"/>
              <a:gd name="T85" fmla="*/ 71 h 76"/>
              <a:gd name="T86" fmla="*/ 75 w 75"/>
              <a:gd name="T87" fmla="*/ 67 h 76"/>
              <a:gd name="T88" fmla="*/ 70 w 75"/>
              <a:gd name="T89" fmla="*/ 6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6">
                <a:moveTo>
                  <a:pt x="70" y="61"/>
                </a:moveTo>
                <a:cubicBezTo>
                  <a:pt x="70" y="57"/>
                  <a:pt x="68" y="57"/>
                  <a:pt x="68" y="54"/>
                </a:cubicBezTo>
                <a:cubicBezTo>
                  <a:pt x="68" y="51"/>
                  <a:pt x="68" y="48"/>
                  <a:pt x="67" y="48"/>
                </a:cubicBezTo>
                <a:cubicBezTo>
                  <a:pt x="66" y="48"/>
                  <a:pt x="67" y="45"/>
                  <a:pt x="68" y="43"/>
                </a:cubicBezTo>
                <a:cubicBezTo>
                  <a:pt x="70" y="40"/>
                  <a:pt x="65" y="40"/>
                  <a:pt x="65" y="37"/>
                </a:cubicBezTo>
                <a:cubicBezTo>
                  <a:pt x="64" y="36"/>
                  <a:pt x="66" y="31"/>
                  <a:pt x="68" y="27"/>
                </a:cubicBezTo>
                <a:cubicBezTo>
                  <a:pt x="62" y="23"/>
                  <a:pt x="56" y="18"/>
                  <a:pt x="56" y="18"/>
                </a:cubicBezTo>
                <a:cubicBezTo>
                  <a:pt x="57" y="14"/>
                  <a:pt x="57" y="14"/>
                  <a:pt x="57" y="14"/>
                </a:cubicBezTo>
                <a:cubicBezTo>
                  <a:pt x="31" y="0"/>
                  <a:pt x="31" y="0"/>
                  <a:pt x="31" y="0"/>
                </a:cubicBezTo>
                <a:cubicBezTo>
                  <a:pt x="30" y="4"/>
                  <a:pt x="29" y="6"/>
                  <a:pt x="27" y="7"/>
                </a:cubicBezTo>
                <a:cubicBezTo>
                  <a:pt x="25" y="8"/>
                  <a:pt x="30" y="11"/>
                  <a:pt x="28" y="11"/>
                </a:cubicBezTo>
                <a:cubicBezTo>
                  <a:pt x="25" y="12"/>
                  <a:pt x="20" y="9"/>
                  <a:pt x="17" y="10"/>
                </a:cubicBezTo>
                <a:cubicBezTo>
                  <a:pt x="14" y="11"/>
                  <a:pt x="15" y="5"/>
                  <a:pt x="17" y="0"/>
                </a:cubicBezTo>
                <a:cubicBezTo>
                  <a:pt x="11" y="0"/>
                  <a:pt x="11" y="0"/>
                  <a:pt x="11" y="0"/>
                </a:cubicBezTo>
                <a:cubicBezTo>
                  <a:pt x="11" y="0"/>
                  <a:pt x="9" y="1"/>
                  <a:pt x="8" y="1"/>
                </a:cubicBezTo>
                <a:cubicBezTo>
                  <a:pt x="9" y="4"/>
                  <a:pt x="9" y="4"/>
                  <a:pt x="9" y="4"/>
                </a:cubicBezTo>
                <a:cubicBezTo>
                  <a:pt x="9" y="4"/>
                  <a:pt x="10" y="7"/>
                  <a:pt x="10" y="9"/>
                </a:cubicBezTo>
                <a:cubicBezTo>
                  <a:pt x="10" y="10"/>
                  <a:pt x="8" y="10"/>
                  <a:pt x="7" y="10"/>
                </a:cubicBezTo>
                <a:cubicBezTo>
                  <a:pt x="7" y="12"/>
                  <a:pt x="7" y="14"/>
                  <a:pt x="7" y="14"/>
                </a:cubicBezTo>
                <a:cubicBezTo>
                  <a:pt x="9" y="15"/>
                  <a:pt x="9" y="15"/>
                  <a:pt x="9" y="15"/>
                </a:cubicBezTo>
                <a:cubicBezTo>
                  <a:pt x="9" y="15"/>
                  <a:pt x="5" y="22"/>
                  <a:pt x="3" y="23"/>
                </a:cubicBezTo>
                <a:cubicBezTo>
                  <a:pt x="3" y="23"/>
                  <a:pt x="2" y="24"/>
                  <a:pt x="0" y="25"/>
                </a:cubicBezTo>
                <a:cubicBezTo>
                  <a:pt x="1" y="30"/>
                  <a:pt x="3" y="36"/>
                  <a:pt x="5" y="38"/>
                </a:cubicBezTo>
                <a:cubicBezTo>
                  <a:pt x="8" y="41"/>
                  <a:pt x="8" y="45"/>
                  <a:pt x="8" y="47"/>
                </a:cubicBezTo>
                <a:cubicBezTo>
                  <a:pt x="9" y="49"/>
                  <a:pt x="12" y="51"/>
                  <a:pt x="10" y="52"/>
                </a:cubicBezTo>
                <a:cubicBezTo>
                  <a:pt x="9" y="53"/>
                  <a:pt x="7" y="51"/>
                  <a:pt x="6" y="49"/>
                </a:cubicBezTo>
                <a:cubicBezTo>
                  <a:pt x="6" y="50"/>
                  <a:pt x="6" y="50"/>
                  <a:pt x="6" y="50"/>
                </a:cubicBezTo>
                <a:cubicBezTo>
                  <a:pt x="6" y="51"/>
                  <a:pt x="6" y="51"/>
                  <a:pt x="5" y="51"/>
                </a:cubicBezTo>
                <a:cubicBezTo>
                  <a:pt x="7" y="52"/>
                  <a:pt x="9" y="54"/>
                  <a:pt x="10" y="54"/>
                </a:cubicBezTo>
                <a:cubicBezTo>
                  <a:pt x="12" y="54"/>
                  <a:pt x="15" y="56"/>
                  <a:pt x="17" y="56"/>
                </a:cubicBezTo>
                <a:cubicBezTo>
                  <a:pt x="19" y="56"/>
                  <a:pt x="25" y="59"/>
                  <a:pt x="26" y="60"/>
                </a:cubicBezTo>
                <a:cubicBezTo>
                  <a:pt x="26" y="60"/>
                  <a:pt x="26" y="60"/>
                  <a:pt x="26" y="61"/>
                </a:cubicBezTo>
                <a:cubicBezTo>
                  <a:pt x="28" y="61"/>
                  <a:pt x="29" y="60"/>
                  <a:pt x="31" y="61"/>
                </a:cubicBezTo>
                <a:cubicBezTo>
                  <a:pt x="31" y="60"/>
                  <a:pt x="31" y="60"/>
                  <a:pt x="32" y="60"/>
                </a:cubicBezTo>
                <a:cubicBezTo>
                  <a:pt x="34" y="60"/>
                  <a:pt x="37" y="69"/>
                  <a:pt x="37" y="74"/>
                </a:cubicBezTo>
                <a:cubicBezTo>
                  <a:pt x="38" y="74"/>
                  <a:pt x="40" y="75"/>
                  <a:pt x="41" y="75"/>
                </a:cubicBezTo>
                <a:cubicBezTo>
                  <a:pt x="42" y="75"/>
                  <a:pt x="43" y="73"/>
                  <a:pt x="45" y="74"/>
                </a:cubicBezTo>
                <a:cubicBezTo>
                  <a:pt x="46" y="74"/>
                  <a:pt x="45" y="76"/>
                  <a:pt x="47" y="76"/>
                </a:cubicBezTo>
                <a:cubicBezTo>
                  <a:pt x="48" y="76"/>
                  <a:pt x="52" y="75"/>
                  <a:pt x="53" y="75"/>
                </a:cubicBezTo>
                <a:cubicBezTo>
                  <a:pt x="54" y="75"/>
                  <a:pt x="57" y="76"/>
                  <a:pt x="57" y="75"/>
                </a:cubicBezTo>
                <a:cubicBezTo>
                  <a:pt x="57" y="73"/>
                  <a:pt x="58" y="72"/>
                  <a:pt x="59" y="72"/>
                </a:cubicBezTo>
                <a:cubicBezTo>
                  <a:pt x="60" y="72"/>
                  <a:pt x="61" y="74"/>
                  <a:pt x="63" y="72"/>
                </a:cubicBezTo>
                <a:cubicBezTo>
                  <a:pt x="65" y="71"/>
                  <a:pt x="67" y="72"/>
                  <a:pt x="68" y="71"/>
                </a:cubicBezTo>
                <a:cubicBezTo>
                  <a:pt x="68" y="70"/>
                  <a:pt x="72" y="69"/>
                  <a:pt x="75" y="67"/>
                </a:cubicBezTo>
                <a:cubicBezTo>
                  <a:pt x="75" y="63"/>
                  <a:pt x="71" y="65"/>
                  <a:pt x="70" y="6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7"/>
          <p:cNvSpPr/>
          <p:nvPr/>
        </p:nvSpPr>
        <p:spPr bwMode="auto">
          <a:xfrm>
            <a:off x="4844530" y="3335785"/>
            <a:ext cx="66675" cy="152400"/>
          </a:xfrm>
          <a:custGeom>
            <a:avLst/>
            <a:gdLst>
              <a:gd name="T0" fmla="*/ 21 w 23"/>
              <a:gd name="T1" fmla="*/ 35 h 54"/>
              <a:gd name="T2" fmla="*/ 17 w 23"/>
              <a:gd name="T3" fmla="*/ 31 h 54"/>
              <a:gd name="T4" fmla="*/ 17 w 23"/>
              <a:gd name="T5" fmla="*/ 32 h 54"/>
              <a:gd name="T6" fmla="*/ 10 w 23"/>
              <a:gd name="T7" fmla="*/ 22 h 54"/>
              <a:gd name="T8" fmla="*/ 10 w 23"/>
              <a:gd name="T9" fmla="*/ 10 h 54"/>
              <a:gd name="T10" fmla="*/ 9 w 23"/>
              <a:gd name="T11" fmla="*/ 1 h 54"/>
              <a:gd name="T12" fmla="*/ 4 w 23"/>
              <a:gd name="T13" fmla="*/ 1 h 54"/>
              <a:gd name="T14" fmla="*/ 7 w 23"/>
              <a:gd name="T15" fmla="*/ 7 h 54"/>
              <a:gd name="T16" fmla="*/ 4 w 23"/>
              <a:gd name="T17" fmla="*/ 9 h 54"/>
              <a:gd name="T18" fmla="*/ 5 w 23"/>
              <a:gd name="T19" fmla="*/ 20 h 54"/>
              <a:gd name="T20" fmla="*/ 2 w 23"/>
              <a:gd name="T21" fmla="*/ 22 h 54"/>
              <a:gd name="T22" fmla="*/ 1 w 23"/>
              <a:gd name="T23" fmla="*/ 28 h 54"/>
              <a:gd name="T24" fmla="*/ 2 w 23"/>
              <a:gd name="T25" fmla="*/ 32 h 54"/>
              <a:gd name="T26" fmla="*/ 2 w 23"/>
              <a:gd name="T27" fmla="*/ 32 h 54"/>
              <a:gd name="T28" fmla="*/ 7 w 23"/>
              <a:gd name="T29" fmla="*/ 35 h 54"/>
              <a:gd name="T30" fmla="*/ 12 w 23"/>
              <a:gd name="T31" fmla="*/ 36 h 54"/>
              <a:gd name="T32" fmla="*/ 11 w 23"/>
              <a:gd name="T33" fmla="*/ 45 h 54"/>
              <a:gd name="T34" fmla="*/ 17 w 23"/>
              <a:gd name="T35" fmla="*/ 53 h 54"/>
              <a:gd name="T36" fmla="*/ 18 w 23"/>
              <a:gd name="T37" fmla="*/ 47 h 54"/>
              <a:gd name="T38" fmla="*/ 22 w 23"/>
              <a:gd name="T39" fmla="*/ 42 h 54"/>
              <a:gd name="T40" fmla="*/ 21 w 23"/>
              <a:gd name="T41"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54">
                <a:moveTo>
                  <a:pt x="21" y="35"/>
                </a:moveTo>
                <a:cubicBezTo>
                  <a:pt x="20" y="34"/>
                  <a:pt x="19" y="32"/>
                  <a:pt x="17" y="31"/>
                </a:cubicBezTo>
                <a:cubicBezTo>
                  <a:pt x="17" y="32"/>
                  <a:pt x="17" y="32"/>
                  <a:pt x="17" y="32"/>
                </a:cubicBezTo>
                <a:cubicBezTo>
                  <a:pt x="15" y="35"/>
                  <a:pt x="10" y="27"/>
                  <a:pt x="10" y="22"/>
                </a:cubicBezTo>
                <a:cubicBezTo>
                  <a:pt x="9" y="17"/>
                  <a:pt x="12" y="14"/>
                  <a:pt x="10" y="10"/>
                </a:cubicBezTo>
                <a:cubicBezTo>
                  <a:pt x="8" y="6"/>
                  <a:pt x="7" y="2"/>
                  <a:pt x="9" y="1"/>
                </a:cubicBezTo>
                <a:cubicBezTo>
                  <a:pt x="7" y="0"/>
                  <a:pt x="6" y="1"/>
                  <a:pt x="4" y="1"/>
                </a:cubicBezTo>
                <a:cubicBezTo>
                  <a:pt x="5" y="2"/>
                  <a:pt x="7" y="6"/>
                  <a:pt x="7" y="7"/>
                </a:cubicBezTo>
                <a:cubicBezTo>
                  <a:pt x="7" y="9"/>
                  <a:pt x="5" y="7"/>
                  <a:pt x="4" y="9"/>
                </a:cubicBezTo>
                <a:cubicBezTo>
                  <a:pt x="4" y="11"/>
                  <a:pt x="3" y="19"/>
                  <a:pt x="5" y="20"/>
                </a:cubicBezTo>
                <a:cubicBezTo>
                  <a:pt x="6" y="21"/>
                  <a:pt x="2" y="20"/>
                  <a:pt x="2" y="22"/>
                </a:cubicBezTo>
                <a:cubicBezTo>
                  <a:pt x="2" y="23"/>
                  <a:pt x="1" y="28"/>
                  <a:pt x="1" y="28"/>
                </a:cubicBezTo>
                <a:cubicBezTo>
                  <a:pt x="0" y="29"/>
                  <a:pt x="1" y="30"/>
                  <a:pt x="2" y="32"/>
                </a:cubicBezTo>
                <a:cubicBezTo>
                  <a:pt x="2" y="32"/>
                  <a:pt x="2" y="32"/>
                  <a:pt x="2" y="32"/>
                </a:cubicBezTo>
                <a:cubicBezTo>
                  <a:pt x="3" y="32"/>
                  <a:pt x="5" y="35"/>
                  <a:pt x="7" y="35"/>
                </a:cubicBezTo>
                <a:cubicBezTo>
                  <a:pt x="8" y="35"/>
                  <a:pt x="12" y="33"/>
                  <a:pt x="12" y="36"/>
                </a:cubicBezTo>
                <a:cubicBezTo>
                  <a:pt x="13" y="38"/>
                  <a:pt x="10" y="43"/>
                  <a:pt x="11" y="45"/>
                </a:cubicBezTo>
                <a:cubicBezTo>
                  <a:pt x="11" y="46"/>
                  <a:pt x="17" y="54"/>
                  <a:pt x="17" y="53"/>
                </a:cubicBezTo>
                <a:cubicBezTo>
                  <a:pt x="18" y="52"/>
                  <a:pt x="16" y="48"/>
                  <a:pt x="18" y="47"/>
                </a:cubicBezTo>
                <a:cubicBezTo>
                  <a:pt x="20" y="45"/>
                  <a:pt x="22" y="47"/>
                  <a:pt x="22" y="42"/>
                </a:cubicBezTo>
                <a:cubicBezTo>
                  <a:pt x="21" y="37"/>
                  <a:pt x="23" y="37"/>
                  <a:pt x="21" y="3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8"/>
          <p:cNvSpPr/>
          <p:nvPr/>
        </p:nvSpPr>
        <p:spPr bwMode="auto">
          <a:xfrm>
            <a:off x="7419455" y="3554860"/>
            <a:ext cx="66675" cy="50800"/>
          </a:xfrm>
          <a:custGeom>
            <a:avLst/>
            <a:gdLst>
              <a:gd name="T0" fmla="*/ 0 w 23"/>
              <a:gd name="T1" fmla="*/ 3 h 18"/>
              <a:gd name="T2" fmla="*/ 20 w 23"/>
              <a:gd name="T3" fmla="*/ 17 h 18"/>
              <a:gd name="T4" fmla="*/ 0 w 23"/>
              <a:gd name="T5" fmla="*/ 3 h 18"/>
            </a:gdLst>
            <a:ahLst/>
            <a:cxnLst>
              <a:cxn ang="0">
                <a:pos x="T0" y="T1"/>
              </a:cxn>
              <a:cxn ang="0">
                <a:pos x="T2" y="T3"/>
              </a:cxn>
              <a:cxn ang="0">
                <a:pos x="T4" y="T5"/>
              </a:cxn>
            </a:cxnLst>
            <a:rect l="0" t="0" r="r" b="b"/>
            <a:pathLst>
              <a:path w="23" h="18">
                <a:moveTo>
                  <a:pt x="0" y="3"/>
                </a:moveTo>
                <a:cubicBezTo>
                  <a:pt x="0" y="0"/>
                  <a:pt x="23" y="15"/>
                  <a:pt x="20" y="17"/>
                </a:cubicBezTo>
                <a:cubicBezTo>
                  <a:pt x="18" y="18"/>
                  <a:pt x="1" y="5"/>
                  <a:pt x="0" y="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69"/>
          <p:cNvSpPr/>
          <p:nvPr/>
        </p:nvSpPr>
        <p:spPr bwMode="auto">
          <a:xfrm>
            <a:off x="5543030" y="2289623"/>
            <a:ext cx="150813" cy="103188"/>
          </a:xfrm>
          <a:custGeom>
            <a:avLst/>
            <a:gdLst>
              <a:gd name="T0" fmla="*/ 43 w 53"/>
              <a:gd name="T1" fmla="*/ 29 h 36"/>
              <a:gd name="T2" fmla="*/ 46 w 53"/>
              <a:gd name="T3" fmla="*/ 31 h 36"/>
              <a:gd name="T4" fmla="*/ 51 w 53"/>
              <a:gd name="T5" fmla="*/ 33 h 36"/>
              <a:gd name="T6" fmla="*/ 53 w 53"/>
              <a:gd name="T7" fmla="*/ 32 h 36"/>
              <a:gd name="T8" fmla="*/ 51 w 53"/>
              <a:gd name="T9" fmla="*/ 23 h 36"/>
              <a:gd name="T10" fmla="*/ 45 w 53"/>
              <a:gd name="T11" fmla="*/ 19 h 36"/>
              <a:gd name="T12" fmla="*/ 44 w 53"/>
              <a:gd name="T13" fmla="*/ 13 h 36"/>
              <a:gd name="T14" fmla="*/ 35 w 53"/>
              <a:gd name="T15" fmla="*/ 13 h 36"/>
              <a:gd name="T16" fmla="*/ 29 w 53"/>
              <a:gd name="T17" fmla="*/ 12 h 36"/>
              <a:gd name="T18" fmla="*/ 23 w 53"/>
              <a:gd name="T19" fmla="*/ 12 h 36"/>
              <a:gd name="T20" fmla="*/ 13 w 53"/>
              <a:gd name="T21" fmla="*/ 11 h 36"/>
              <a:gd name="T22" fmla="*/ 18 w 53"/>
              <a:gd name="T23" fmla="*/ 7 h 36"/>
              <a:gd name="T24" fmla="*/ 20 w 53"/>
              <a:gd name="T25" fmla="*/ 7 h 36"/>
              <a:gd name="T26" fmla="*/ 22 w 53"/>
              <a:gd name="T27" fmla="*/ 1 h 36"/>
              <a:gd name="T28" fmla="*/ 18 w 53"/>
              <a:gd name="T29" fmla="*/ 2 h 36"/>
              <a:gd name="T30" fmla="*/ 12 w 53"/>
              <a:gd name="T31" fmla="*/ 4 h 36"/>
              <a:gd name="T32" fmla="*/ 9 w 53"/>
              <a:gd name="T33" fmla="*/ 7 h 36"/>
              <a:gd name="T34" fmla="*/ 7 w 53"/>
              <a:gd name="T35" fmla="*/ 11 h 36"/>
              <a:gd name="T36" fmla="*/ 0 w 53"/>
              <a:gd name="T37" fmla="*/ 14 h 36"/>
              <a:gd name="T38" fmla="*/ 5 w 53"/>
              <a:gd name="T39" fmla="*/ 19 h 36"/>
              <a:gd name="T40" fmla="*/ 5 w 53"/>
              <a:gd name="T41" fmla="*/ 25 h 36"/>
              <a:gd name="T42" fmla="*/ 3 w 53"/>
              <a:gd name="T43" fmla="*/ 32 h 36"/>
              <a:gd name="T44" fmla="*/ 6 w 53"/>
              <a:gd name="T45" fmla="*/ 32 h 36"/>
              <a:gd name="T46" fmla="*/ 13 w 53"/>
              <a:gd name="T47" fmla="*/ 31 h 36"/>
              <a:gd name="T48" fmla="*/ 19 w 53"/>
              <a:gd name="T49" fmla="*/ 27 h 36"/>
              <a:gd name="T50" fmla="*/ 26 w 53"/>
              <a:gd name="T51" fmla="*/ 21 h 36"/>
              <a:gd name="T52" fmla="*/ 28 w 53"/>
              <a:gd name="T53" fmla="*/ 27 h 36"/>
              <a:gd name="T54" fmla="*/ 29 w 53"/>
              <a:gd name="T55" fmla="*/ 35 h 36"/>
              <a:gd name="T56" fmla="*/ 32 w 53"/>
              <a:gd name="T57" fmla="*/ 35 h 36"/>
              <a:gd name="T58" fmla="*/ 36 w 53"/>
              <a:gd name="T59" fmla="*/ 34 h 36"/>
              <a:gd name="T60" fmla="*/ 43 w 53"/>
              <a:gd name="T61"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36">
                <a:moveTo>
                  <a:pt x="43" y="29"/>
                </a:moveTo>
                <a:cubicBezTo>
                  <a:pt x="45" y="30"/>
                  <a:pt x="44" y="31"/>
                  <a:pt x="46" y="31"/>
                </a:cubicBezTo>
                <a:cubicBezTo>
                  <a:pt x="47" y="31"/>
                  <a:pt x="49" y="31"/>
                  <a:pt x="51" y="33"/>
                </a:cubicBezTo>
                <a:cubicBezTo>
                  <a:pt x="52" y="32"/>
                  <a:pt x="53" y="32"/>
                  <a:pt x="53" y="32"/>
                </a:cubicBezTo>
                <a:cubicBezTo>
                  <a:pt x="53" y="32"/>
                  <a:pt x="52" y="25"/>
                  <a:pt x="51" y="23"/>
                </a:cubicBezTo>
                <a:cubicBezTo>
                  <a:pt x="51" y="21"/>
                  <a:pt x="45" y="19"/>
                  <a:pt x="45" y="19"/>
                </a:cubicBezTo>
                <a:cubicBezTo>
                  <a:pt x="44" y="13"/>
                  <a:pt x="44" y="13"/>
                  <a:pt x="44" y="13"/>
                </a:cubicBezTo>
                <a:cubicBezTo>
                  <a:pt x="44" y="13"/>
                  <a:pt x="36" y="14"/>
                  <a:pt x="35" y="13"/>
                </a:cubicBezTo>
                <a:cubicBezTo>
                  <a:pt x="33" y="13"/>
                  <a:pt x="30" y="14"/>
                  <a:pt x="29" y="12"/>
                </a:cubicBezTo>
                <a:cubicBezTo>
                  <a:pt x="28" y="10"/>
                  <a:pt x="25" y="13"/>
                  <a:pt x="23" y="12"/>
                </a:cubicBezTo>
                <a:cubicBezTo>
                  <a:pt x="20" y="10"/>
                  <a:pt x="13" y="12"/>
                  <a:pt x="13" y="11"/>
                </a:cubicBezTo>
                <a:cubicBezTo>
                  <a:pt x="13" y="10"/>
                  <a:pt x="16" y="7"/>
                  <a:pt x="18" y="7"/>
                </a:cubicBezTo>
                <a:cubicBezTo>
                  <a:pt x="18" y="7"/>
                  <a:pt x="19" y="7"/>
                  <a:pt x="20" y="7"/>
                </a:cubicBezTo>
                <a:cubicBezTo>
                  <a:pt x="21" y="6"/>
                  <a:pt x="23" y="2"/>
                  <a:pt x="22" y="1"/>
                </a:cubicBezTo>
                <a:cubicBezTo>
                  <a:pt x="22" y="0"/>
                  <a:pt x="19" y="1"/>
                  <a:pt x="18" y="2"/>
                </a:cubicBezTo>
                <a:cubicBezTo>
                  <a:pt x="16" y="4"/>
                  <a:pt x="13" y="2"/>
                  <a:pt x="12" y="4"/>
                </a:cubicBezTo>
                <a:cubicBezTo>
                  <a:pt x="12" y="5"/>
                  <a:pt x="11" y="7"/>
                  <a:pt x="9" y="7"/>
                </a:cubicBezTo>
                <a:cubicBezTo>
                  <a:pt x="7" y="7"/>
                  <a:pt x="9" y="10"/>
                  <a:pt x="7" y="11"/>
                </a:cubicBezTo>
                <a:cubicBezTo>
                  <a:pt x="5" y="12"/>
                  <a:pt x="1" y="12"/>
                  <a:pt x="0" y="14"/>
                </a:cubicBezTo>
                <a:cubicBezTo>
                  <a:pt x="0" y="15"/>
                  <a:pt x="5" y="17"/>
                  <a:pt x="5" y="19"/>
                </a:cubicBezTo>
                <a:cubicBezTo>
                  <a:pt x="4" y="21"/>
                  <a:pt x="7" y="24"/>
                  <a:pt x="5" y="25"/>
                </a:cubicBezTo>
                <a:cubicBezTo>
                  <a:pt x="4" y="26"/>
                  <a:pt x="2" y="28"/>
                  <a:pt x="3" y="32"/>
                </a:cubicBezTo>
                <a:cubicBezTo>
                  <a:pt x="4" y="33"/>
                  <a:pt x="5" y="34"/>
                  <a:pt x="6" y="32"/>
                </a:cubicBezTo>
                <a:cubicBezTo>
                  <a:pt x="7" y="30"/>
                  <a:pt x="13" y="32"/>
                  <a:pt x="13" y="31"/>
                </a:cubicBezTo>
                <a:cubicBezTo>
                  <a:pt x="13" y="29"/>
                  <a:pt x="19" y="29"/>
                  <a:pt x="19" y="27"/>
                </a:cubicBezTo>
                <a:cubicBezTo>
                  <a:pt x="19" y="25"/>
                  <a:pt x="23" y="21"/>
                  <a:pt x="26" y="21"/>
                </a:cubicBezTo>
                <a:cubicBezTo>
                  <a:pt x="28" y="22"/>
                  <a:pt x="25" y="26"/>
                  <a:pt x="28" y="27"/>
                </a:cubicBezTo>
                <a:cubicBezTo>
                  <a:pt x="31" y="28"/>
                  <a:pt x="27" y="33"/>
                  <a:pt x="29" y="35"/>
                </a:cubicBezTo>
                <a:cubicBezTo>
                  <a:pt x="29" y="36"/>
                  <a:pt x="30" y="36"/>
                  <a:pt x="32" y="35"/>
                </a:cubicBezTo>
                <a:cubicBezTo>
                  <a:pt x="33" y="35"/>
                  <a:pt x="34" y="35"/>
                  <a:pt x="36" y="34"/>
                </a:cubicBezTo>
                <a:cubicBezTo>
                  <a:pt x="38" y="32"/>
                  <a:pt x="42" y="28"/>
                  <a:pt x="43" y="29"/>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70"/>
          <p:cNvSpPr/>
          <p:nvPr/>
        </p:nvSpPr>
        <p:spPr bwMode="auto">
          <a:xfrm>
            <a:off x="2669655" y="2634110"/>
            <a:ext cx="15875" cy="38100"/>
          </a:xfrm>
          <a:custGeom>
            <a:avLst/>
            <a:gdLst>
              <a:gd name="T0" fmla="*/ 5 w 6"/>
              <a:gd name="T1" fmla="*/ 12 h 13"/>
              <a:gd name="T2" fmla="*/ 2 w 6"/>
              <a:gd name="T3" fmla="*/ 9 h 13"/>
              <a:gd name="T4" fmla="*/ 0 w 6"/>
              <a:gd name="T5" fmla="*/ 4 h 13"/>
              <a:gd name="T6" fmla="*/ 3 w 6"/>
              <a:gd name="T7" fmla="*/ 2 h 13"/>
              <a:gd name="T8" fmla="*/ 3 w 6"/>
              <a:gd name="T9" fmla="*/ 8 h 13"/>
              <a:gd name="T10" fmla="*/ 5 w 6"/>
              <a:gd name="T11" fmla="*/ 12 h 13"/>
            </a:gdLst>
            <a:ahLst/>
            <a:cxnLst>
              <a:cxn ang="0">
                <a:pos x="T0" y="T1"/>
              </a:cxn>
              <a:cxn ang="0">
                <a:pos x="T2" y="T3"/>
              </a:cxn>
              <a:cxn ang="0">
                <a:pos x="T4" y="T5"/>
              </a:cxn>
              <a:cxn ang="0">
                <a:pos x="T6" y="T7"/>
              </a:cxn>
              <a:cxn ang="0">
                <a:pos x="T8" y="T9"/>
              </a:cxn>
              <a:cxn ang="0">
                <a:pos x="T10" y="T11"/>
              </a:cxn>
            </a:cxnLst>
            <a:rect l="0" t="0" r="r" b="b"/>
            <a:pathLst>
              <a:path w="6" h="13">
                <a:moveTo>
                  <a:pt x="5" y="12"/>
                </a:moveTo>
                <a:cubicBezTo>
                  <a:pt x="5" y="13"/>
                  <a:pt x="2" y="11"/>
                  <a:pt x="2" y="9"/>
                </a:cubicBezTo>
                <a:cubicBezTo>
                  <a:pt x="2" y="7"/>
                  <a:pt x="0" y="7"/>
                  <a:pt x="0" y="4"/>
                </a:cubicBezTo>
                <a:cubicBezTo>
                  <a:pt x="0" y="2"/>
                  <a:pt x="1" y="0"/>
                  <a:pt x="3" y="2"/>
                </a:cubicBezTo>
                <a:cubicBezTo>
                  <a:pt x="4" y="5"/>
                  <a:pt x="3" y="6"/>
                  <a:pt x="3" y="8"/>
                </a:cubicBezTo>
                <a:cubicBezTo>
                  <a:pt x="3" y="9"/>
                  <a:pt x="6" y="10"/>
                  <a:pt x="5" y="1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1"/>
          <p:cNvSpPr/>
          <p:nvPr/>
        </p:nvSpPr>
        <p:spPr bwMode="auto">
          <a:xfrm>
            <a:off x="2990330" y="2930973"/>
            <a:ext cx="25400" cy="19050"/>
          </a:xfrm>
          <a:custGeom>
            <a:avLst/>
            <a:gdLst>
              <a:gd name="T0" fmla="*/ 2 w 9"/>
              <a:gd name="T1" fmla="*/ 6 h 7"/>
              <a:gd name="T2" fmla="*/ 2 w 9"/>
              <a:gd name="T3" fmla="*/ 3 h 7"/>
              <a:gd name="T4" fmla="*/ 7 w 9"/>
              <a:gd name="T5" fmla="*/ 2 h 7"/>
              <a:gd name="T6" fmla="*/ 7 w 9"/>
              <a:gd name="T7" fmla="*/ 6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1" y="6"/>
                  <a:pt x="3" y="4"/>
                  <a:pt x="2" y="3"/>
                </a:cubicBezTo>
                <a:cubicBezTo>
                  <a:pt x="0" y="2"/>
                  <a:pt x="5" y="0"/>
                  <a:pt x="7" y="2"/>
                </a:cubicBezTo>
                <a:cubicBezTo>
                  <a:pt x="9" y="3"/>
                  <a:pt x="9" y="5"/>
                  <a:pt x="7" y="6"/>
                </a:cubicBezTo>
                <a:cubicBezTo>
                  <a:pt x="6" y="6"/>
                  <a:pt x="3" y="7"/>
                  <a:pt x="2" y="6"/>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72"/>
          <p:cNvSpPr/>
          <p:nvPr/>
        </p:nvSpPr>
        <p:spPr bwMode="auto">
          <a:xfrm>
            <a:off x="5058842" y="2281685"/>
            <a:ext cx="65088" cy="57150"/>
          </a:xfrm>
          <a:custGeom>
            <a:avLst/>
            <a:gdLst>
              <a:gd name="T0" fmla="*/ 22 w 23"/>
              <a:gd name="T1" fmla="*/ 15 h 20"/>
              <a:gd name="T2" fmla="*/ 18 w 23"/>
              <a:gd name="T3" fmla="*/ 10 h 20"/>
              <a:gd name="T4" fmla="*/ 15 w 23"/>
              <a:gd name="T5" fmla="*/ 5 h 20"/>
              <a:gd name="T6" fmla="*/ 13 w 23"/>
              <a:gd name="T7" fmla="*/ 1 h 20"/>
              <a:gd name="T8" fmla="*/ 7 w 23"/>
              <a:gd name="T9" fmla="*/ 0 h 20"/>
              <a:gd name="T10" fmla="*/ 0 w 23"/>
              <a:gd name="T11" fmla="*/ 1 h 20"/>
              <a:gd name="T12" fmla="*/ 2 w 23"/>
              <a:gd name="T13" fmla="*/ 7 h 20"/>
              <a:gd name="T14" fmla="*/ 7 w 23"/>
              <a:gd name="T15" fmla="*/ 9 h 20"/>
              <a:gd name="T16" fmla="*/ 9 w 23"/>
              <a:gd name="T17" fmla="*/ 12 h 20"/>
              <a:gd name="T18" fmla="*/ 9 w 23"/>
              <a:gd name="T19" fmla="*/ 12 h 20"/>
              <a:gd name="T20" fmla="*/ 11 w 23"/>
              <a:gd name="T21" fmla="*/ 13 h 20"/>
              <a:gd name="T22" fmla="*/ 14 w 23"/>
              <a:gd name="T23" fmla="*/ 15 h 20"/>
              <a:gd name="T24" fmla="*/ 18 w 23"/>
              <a:gd name="T25" fmla="*/ 16 h 20"/>
              <a:gd name="T26" fmla="*/ 19 w 23"/>
              <a:gd name="T27" fmla="*/ 19 h 20"/>
              <a:gd name="T28" fmla="*/ 23 w 23"/>
              <a:gd name="T29" fmla="*/ 19 h 20"/>
              <a:gd name="T30" fmla="*/ 22 w 23"/>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0">
                <a:moveTo>
                  <a:pt x="22" y="15"/>
                </a:moveTo>
                <a:cubicBezTo>
                  <a:pt x="22" y="13"/>
                  <a:pt x="18" y="12"/>
                  <a:pt x="18" y="10"/>
                </a:cubicBezTo>
                <a:cubicBezTo>
                  <a:pt x="18" y="8"/>
                  <a:pt x="15" y="6"/>
                  <a:pt x="15" y="5"/>
                </a:cubicBezTo>
                <a:cubicBezTo>
                  <a:pt x="16" y="3"/>
                  <a:pt x="14" y="2"/>
                  <a:pt x="13" y="1"/>
                </a:cubicBezTo>
                <a:cubicBezTo>
                  <a:pt x="12" y="0"/>
                  <a:pt x="9" y="0"/>
                  <a:pt x="7" y="0"/>
                </a:cubicBezTo>
                <a:cubicBezTo>
                  <a:pt x="5" y="0"/>
                  <a:pt x="3" y="1"/>
                  <a:pt x="0" y="1"/>
                </a:cubicBezTo>
                <a:cubicBezTo>
                  <a:pt x="2" y="3"/>
                  <a:pt x="1" y="4"/>
                  <a:pt x="2" y="7"/>
                </a:cubicBezTo>
                <a:cubicBezTo>
                  <a:pt x="3" y="10"/>
                  <a:pt x="6" y="8"/>
                  <a:pt x="7" y="9"/>
                </a:cubicBezTo>
                <a:cubicBezTo>
                  <a:pt x="8" y="9"/>
                  <a:pt x="8" y="10"/>
                  <a:pt x="9" y="12"/>
                </a:cubicBezTo>
                <a:cubicBezTo>
                  <a:pt x="9" y="12"/>
                  <a:pt x="9" y="11"/>
                  <a:pt x="9" y="12"/>
                </a:cubicBezTo>
                <a:cubicBezTo>
                  <a:pt x="10" y="12"/>
                  <a:pt x="11" y="12"/>
                  <a:pt x="11" y="13"/>
                </a:cubicBezTo>
                <a:cubicBezTo>
                  <a:pt x="12" y="13"/>
                  <a:pt x="14" y="14"/>
                  <a:pt x="14" y="15"/>
                </a:cubicBezTo>
                <a:cubicBezTo>
                  <a:pt x="15" y="15"/>
                  <a:pt x="16" y="14"/>
                  <a:pt x="18" y="16"/>
                </a:cubicBezTo>
                <a:cubicBezTo>
                  <a:pt x="19" y="18"/>
                  <a:pt x="19" y="18"/>
                  <a:pt x="19" y="19"/>
                </a:cubicBezTo>
                <a:cubicBezTo>
                  <a:pt x="21" y="20"/>
                  <a:pt x="22" y="19"/>
                  <a:pt x="23" y="19"/>
                </a:cubicBezTo>
                <a:cubicBezTo>
                  <a:pt x="23" y="17"/>
                  <a:pt x="22" y="16"/>
                  <a:pt x="22" y="15"/>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3"/>
          <p:cNvSpPr>
            <a:spLocks noEditPoints="1"/>
          </p:cNvSpPr>
          <p:nvPr/>
        </p:nvSpPr>
        <p:spPr bwMode="auto">
          <a:xfrm>
            <a:off x="5090592" y="2267398"/>
            <a:ext cx="96838" cy="79375"/>
          </a:xfrm>
          <a:custGeom>
            <a:avLst/>
            <a:gdLst>
              <a:gd name="T0" fmla="*/ 32 w 34"/>
              <a:gd name="T1" fmla="*/ 10 h 28"/>
              <a:gd name="T2" fmla="*/ 26 w 34"/>
              <a:gd name="T3" fmla="*/ 2 h 28"/>
              <a:gd name="T4" fmla="*/ 22 w 34"/>
              <a:gd name="T5" fmla="*/ 5 h 28"/>
              <a:gd name="T6" fmla="*/ 19 w 34"/>
              <a:gd name="T7" fmla="*/ 5 h 28"/>
              <a:gd name="T8" fmla="*/ 13 w 34"/>
              <a:gd name="T9" fmla="*/ 1 h 28"/>
              <a:gd name="T10" fmla="*/ 11 w 34"/>
              <a:gd name="T11" fmla="*/ 0 h 28"/>
              <a:gd name="T12" fmla="*/ 10 w 34"/>
              <a:gd name="T13" fmla="*/ 3 h 28"/>
              <a:gd name="T14" fmla="*/ 12 w 34"/>
              <a:gd name="T15" fmla="*/ 6 h 28"/>
              <a:gd name="T16" fmla="*/ 7 w 34"/>
              <a:gd name="T17" fmla="*/ 5 h 28"/>
              <a:gd name="T18" fmla="*/ 2 w 34"/>
              <a:gd name="T19" fmla="*/ 4 h 28"/>
              <a:gd name="T20" fmla="*/ 4 w 34"/>
              <a:gd name="T21" fmla="*/ 10 h 28"/>
              <a:gd name="T22" fmla="*/ 7 w 34"/>
              <a:gd name="T23" fmla="*/ 15 h 28"/>
              <a:gd name="T24" fmla="*/ 11 w 34"/>
              <a:gd name="T25" fmla="*/ 20 h 28"/>
              <a:gd name="T26" fmla="*/ 12 w 34"/>
              <a:gd name="T27" fmla="*/ 24 h 28"/>
              <a:gd name="T28" fmla="*/ 21 w 34"/>
              <a:gd name="T29" fmla="*/ 18 h 28"/>
              <a:gd name="T30" fmla="*/ 22 w 34"/>
              <a:gd name="T31" fmla="*/ 25 h 28"/>
              <a:gd name="T32" fmla="*/ 27 w 34"/>
              <a:gd name="T33" fmla="*/ 28 h 28"/>
              <a:gd name="T34" fmla="*/ 28 w 34"/>
              <a:gd name="T35" fmla="*/ 24 h 28"/>
              <a:gd name="T36" fmla="*/ 32 w 34"/>
              <a:gd name="T37" fmla="*/ 10 h 28"/>
              <a:gd name="T38" fmla="*/ 3 w 34"/>
              <a:gd name="T39" fmla="*/ 20 h 28"/>
              <a:gd name="T40" fmla="*/ 0 w 34"/>
              <a:gd name="T41" fmla="*/ 18 h 28"/>
              <a:gd name="T42" fmla="*/ 2 w 34"/>
              <a:gd name="T43" fmla="*/ 22 h 28"/>
              <a:gd name="T44" fmla="*/ 7 w 34"/>
              <a:gd name="T45" fmla="*/ 24 h 28"/>
              <a:gd name="T46" fmla="*/ 8 w 34"/>
              <a:gd name="T47" fmla="*/ 24 h 28"/>
              <a:gd name="T48" fmla="*/ 7 w 34"/>
              <a:gd name="T49" fmla="*/ 21 h 28"/>
              <a:gd name="T50" fmla="*/ 3 w 34"/>
              <a:gd name="T5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28">
                <a:moveTo>
                  <a:pt x="32" y="10"/>
                </a:moveTo>
                <a:cubicBezTo>
                  <a:pt x="31" y="8"/>
                  <a:pt x="29" y="5"/>
                  <a:pt x="26" y="2"/>
                </a:cubicBezTo>
                <a:cubicBezTo>
                  <a:pt x="25" y="4"/>
                  <a:pt x="22" y="3"/>
                  <a:pt x="22" y="5"/>
                </a:cubicBezTo>
                <a:cubicBezTo>
                  <a:pt x="21" y="6"/>
                  <a:pt x="20" y="5"/>
                  <a:pt x="19" y="5"/>
                </a:cubicBezTo>
                <a:cubicBezTo>
                  <a:pt x="18" y="5"/>
                  <a:pt x="16" y="1"/>
                  <a:pt x="13" y="1"/>
                </a:cubicBezTo>
                <a:cubicBezTo>
                  <a:pt x="13" y="1"/>
                  <a:pt x="12" y="1"/>
                  <a:pt x="11" y="0"/>
                </a:cubicBezTo>
                <a:cubicBezTo>
                  <a:pt x="10" y="1"/>
                  <a:pt x="10" y="2"/>
                  <a:pt x="10" y="3"/>
                </a:cubicBezTo>
                <a:cubicBezTo>
                  <a:pt x="10" y="4"/>
                  <a:pt x="13" y="5"/>
                  <a:pt x="12" y="6"/>
                </a:cubicBezTo>
                <a:cubicBezTo>
                  <a:pt x="11" y="7"/>
                  <a:pt x="8" y="6"/>
                  <a:pt x="7" y="5"/>
                </a:cubicBezTo>
                <a:cubicBezTo>
                  <a:pt x="6" y="4"/>
                  <a:pt x="3" y="3"/>
                  <a:pt x="2" y="4"/>
                </a:cubicBezTo>
                <a:cubicBezTo>
                  <a:pt x="2" y="5"/>
                  <a:pt x="5" y="8"/>
                  <a:pt x="4" y="10"/>
                </a:cubicBezTo>
                <a:cubicBezTo>
                  <a:pt x="4" y="11"/>
                  <a:pt x="7" y="13"/>
                  <a:pt x="7" y="15"/>
                </a:cubicBezTo>
                <a:cubicBezTo>
                  <a:pt x="7" y="17"/>
                  <a:pt x="11" y="18"/>
                  <a:pt x="11" y="20"/>
                </a:cubicBezTo>
                <a:cubicBezTo>
                  <a:pt x="11" y="21"/>
                  <a:pt x="12" y="22"/>
                  <a:pt x="12" y="24"/>
                </a:cubicBezTo>
                <a:cubicBezTo>
                  <a:pt x="16" y="22"/>
                  <a:pt x="19" y="20"/>
                  <a:pt x="21" y="18"/>
                </a:cubicBezTo>
                <a:cubicBezTo>
                  <a:pt x="24" y="17"/>
                  <a:pt x="23" y="24"/>
                  <a:pt x="22" y="25"/>
                </a:cubicBezTo>
                <a:cubicBezTo>
                  <a:pt x="22" y="25"/>
                  <a:pt x="24" y="27"/>
                  <a:pt x="27" y="28"/>
                </a:cubicBezTo>
                <a:cubicBezTo>
                  <a:pt x="27" y="27"/>
                  <a:pt x="27" y="25"/>
                  <a:pt x="28" y="24"/>
                </a:cubicBezTo>
                <a:cubicBezTo>
                  <a:pt x="32" y="20"/>
                  <a:pt x="34" y="13"/>
                  <a:pt x="32" y="10"/>
                </a:cubicBezTo>
                <a:close/>
                <a:moveTo>
                  <a:pt x="3" y="20"/>
                </a:moveTo>
                <a:cubicBezTo>
                  <a:pt x="3" y="19"/>
                  <a:pt x="1" y="18"/>
                  <a:pt x="0" y="18"/>
                </a:cubicBezTo>
                <a:cubicBezTo>
                  <a:pt x="0" y="19"/>
                  <a:pt x="0" y="21"/>
                  <a:pt x="2" y="22"/>
                </a:cubicBezTo>
                <a:cubicBezTo>
                  <a:pt x="5" y="23"/>
                  <a:pt x="1" y="24"/>
                  <a:pt x="7" y="24"/>
                </a:cubicBezTo>
                <a:cubicBezTo>
                  <a:pt x="7" y="24"/>
                  <a:pt x="8" y="24"/>
                  <a:pt x="8" y="24"/>
                </a:cubicBezTo>
                <a:cubicBezTo>
                  <a:pt x="8" y="23"/>
                  <a:pt x="8" y="23"/>
                  <a:pt x="7" y="21"/>
                </a:cubicBezTo>
                <a:cubicBezTo>
                  <a:pt x="5" y="19"/>
                  <a:pt x="4" y="20"/>
                  <a:pt x="3" y="2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4"/>
          <p:cNvSpPr/>
          <p:nvPr/>
        </p:nvSpPr>
        <p:spPr bwMode="auto">
          <a:xfrm>
            <a:off x="5400155" y="2349948"/>
            <a:ext cx="282575" cy="201613"/>
          </a:xfrm>
          <a:custGeom>
            <a:avLst/>
            <a:gdLst>
              <a:gd name="T0" fmla="*/ 96 w 99"/>
              <a:gd name="T1" fmla="*/ 10 h 71"/>
              <a:gd name="T2" fmla="*/ 93 w 99"/>
              <a:gd name="T3" fmla="*/ 8 h 71"/>
              <a:gd name="T4" fmla="*/ 86 w 99"/>
              <a:gd name="T5" fmla="*/ 13 h 71"/>
              <a:gd name="T6" fmla="*/ 82 w 99"/>
              <a:gd name="T7" fmla="*/ 14 h 71"/>
              <a:gd name="T8" fmla="*/ 79 w 99"/>
              <a:gd name="T9" fmla="*/ 14 h 71"/>
              <a:gd name="T10" fmla="*/ 78 w 99"/>
              <a:gd name="T11" fmla="*/ 6 h 71"/>
              <a:gd name="T12" fmla="*/ 76 w 99"/>
              <a:gd name="T13" fmla="*/ 0 h 71"/>
              <a:gd name="T14" fmla="*/ 69 w 99"/>
              <a:gd name="T15" fmla="*/ 6 h 71"/>
              <a:gd name="T16" fmla="*/ 63 w 99"/>
              <a:gd name="T17" fmla="*/ 10 h 71"/>
              <a:gd name="T18" fmla="*/ 56 w 99"/>
              <a:gd name="T19" fmla="*/ 11 h 71"/>
              <a:gd name="T20" fmla="*/ 50 w 99"/>
              <a:gd name="T21" fmla="*/ 10 h 71"/>
              <a:gd name="T22" fmla="*/ 44 w 99"/>
              <a:gd name="T23" fmla="*/ 8 h 71"/>
              <a:gd name="T24" fmla="*/ 38 w 99"/>
              <a:gd name="T25" fmla="*/ 7 h 71"/>
              <a:gd name="T26" fmla="*/ 33 w 99"/>
              <a:gd name="T27" fmla="*/ 10 h 71"/>
              <a:gd name="T28" fmla="*/ 29 w 99"/>
              <a:gd name="T29" fmla="*/ 17 h 71"/>
              <a:gd name="T30" fmla="*/ 19 w 99"/>
              <a:gd name="T31" fmla="*/ 23 h 71"/>
              <a:gd name="T32" fmla="*/ 13 w 99"/>
              <a:gd name="T33" fmla="*/ 25 h 71"/>
              <a:gd name="T34" fmla="*/ 8 w 99"/>
              <a:gd name="T35" fmla="*/ 23 h 71"/>
              <a:gd name="T36" fmla="*/ 5 w 99"/>
              <a:gd name="T37" fmla="*/ 27 h 71"/>
              <a:gd name="T38" fmla="*/ 2 w 99"/>
              <a:gd name="T39" fmla="*/ 32 h 71"/>
              <a:gd name="T40" fmla="*/ 2 w 99"/>
              <a:gd name="T41" fmla="*/ 38 h 71"/>
              <a:gd name="T42" fmla="*/ 2 w 99"/>
              <a:gd name="T43" fmla="*/ 45 h 71"/>
              <a:gd name="T44" fmla="*/ 3 w 99"/>
              <a:gd name="T45" fmla="*/ 53 h 71"/>
              <a:gd name="T46" fmla="*/ 10 w 99"/>
              <a:gd name="T47" fmla="*/ 57 h 71"/>
              <a:gd name="T48" fmla="*/ 2 w 99"/>
              <a:gd name="T49" fmla="*/ 67 h 71"/>
              <a:gd name="T50" fmla="*/ 4 w 99"/>
              <a:gd name="T51" fmla="*/ 69 h 71"/>
              <a:gd name="T52" fmla="*/ 14 w 99"/>
              <a:gd name="T53" fmla="*/ 70 h 71"/>
              <a:gd name="T54" fmla="*/ 42 w 99"/>
              <a:gd name="T55" fmla="*/ 67 h 71"/>
              <a:gd name="T56" fmla="*/ 42 w 99"/>
              <a:gd name="T57" fmla="*/ 60 h 71"/>
              <a:gd name="T58" fmla="*/ 47 w 99"/>
              <a:gd name="T59" fmla="*/ 56 h 71"/>
              <a:gd name="T60" fmla="*/ 52 w 99"/>
              <a:gd name="T61" fmla="*/ 55 h 71"/>
              <a:gd name="T62" fmla="*/ 59 w 99"/>
              <a:gd name="T63" fmla="*/ 53 h 71"/>
              <a:gd name="T64" fmla="*/ 62 w 99"/>
              <a:gd name="T65" fmla="*/ 50 h 71"/>
              <a:gd name="T66" fmla="*/ 65 w 99"/>
              <a:gd name="T67" fmla="*/ 42 h 71"/>
              <a:gd name="T68" fmla="*/ 69 w 99"/>
              <a:gd name="T69" fmla="*/ 40 h 71"/>
              <a:gd name="T70" fmla="*/ 67 w 99"/>
              <a:gd name="T71" fmla="*/ 35 h 71"/>
              <a:gd name="T72" fmla="*/ 75 w 99"/>
              <a:gd name="T73" fmla="*/ 35 h 71"/>
              <a:gd name="T74" fmla="*/ 75 w 99"/>
              <a:gd name="T75" fmla="*/ 30 h 71"/>
              <a:gd name="T76" fmla="*/ 79 w 99"/>
              <a:gd name="T77" fmla="*/ 25 h 71"/>
              <a:gd name="T78" fmla="*/ 77 w 99"/>
              <a:gd name="T79" fmla="*/ 21 h 71"/>
              <a:gd name="T80" fmla="*/ 78 w 99"/>
              <a:gd name="T81" fmla="*/ 17 h 71"/>
              <a:gd name="T82" fmla="*/ 79 w 99"/>
              <a:gd name="T83" fmla="*/ 17 h 71"/>
              <a:gd name="T84" fmla="*/ 83 w 99"/>
              <a:gd name="T85" fmla="*/ 16 h 71"/>
              <a:gd name="T86" fmla="*/ 92 w 99"/>
              <a:gd name="T87" fmla="*/ 13 h 71"/>
              <a:gd name="T88" fmla="*/ 99 w 99"/>
              <a:gd name="T89" fmla="*/ 11 h 71"/>
              <a:gd name="T90" fmla="*/ 96 w 99"/>
              <a:gd name="T91"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1">
                <a:moveTo>
                  <a:pt x="96" y="10"/>
                </a:moveTo>
                <a:cubicBezTo>
                  <a:pt x="94" y="10"/>
                  <a:pt x="95" y="9"/>
                  <a:pt x="93" y="8"/>
                </a:cubicBezTo>
                <a:cubicBezTo>
                  <a:pt x="92" y="7"/>
                  <a:pt x="88" y="11"/>
                  <a:pt x="86" y="13"/>
                </a:cubicBezTo>
                <a:cubicBezTo>
                  <a:pt x="84" y="14"/>
                  <a:pt x="83" y="14"/>
                  <a:pt x="82" y="14"/>
                </a:cubicBezTo>
                <a:cubicBezTo>
                  <a:pt x="80" y="15"/>
                  <a:pt x="79" y="15"/>
                  <a:pt x="79" y="14"/>
                </a:cubicBezTo>
                <a:cubicBezTo>
                  <a:pt x="77" y="12"/>
                  <a:pt x="81" y="7"/>
                  <a:pt x="78" y="6"/>
                </a:cubicBezTo>
                <a:cubicBezTo>
                  <a:pt x="75" y="5"/>
                  <a:pt x="78" y="1"/>
                  <a:pt x="76" y="0"/>
                </a:cubicBezTo>
                <a:cubicBezTo>
                  <a:pt x="73" y="0"/>
                  <a:pt x="69" y="4"/>
                  <a:pt x="69" y="6"/>
                </a:cubicBezTo>
                <a:cubicBezTo>
                  <a:pt x="69" y="8"/>
                  <a:pt x="63" y="8"/>
                  <a:pt x="63" y="10"/>
                </a:cubicBezTo>
                <a:cubicBezTo>
                  <a:pt x="63" y="11"/>
                  <a:pt x="57" y="9"/>
                  <a:pt x="56" y="11"/>
                </a:cubicBezTo>
                <a:cubicBezTo>
                  <a:pt x="55" y="14"/>
                  <a:pt x="52" y="10"/>
                  <a:pt x="50" y="10"/>
                </a:cubicBezTo>
                <a:cubicBezTo>
                  <a:pt x="48" y="10"/>
                  <a:pt x="47" y="7"/>
                  <a:pt x="44" y="8"/>
                </a:cubicBezTo>
                <a:cubicBezTo>
                  <a:pt x="42" y="9"/>
                  <a:pt x="40" y="7"/>
                  <a:pt x="38" y="7"/>
                </a:cubicBezTo>
                <a:cubicBezTo>
                  <a:pt x="36" y="7"/>
                  <a:pt x="35" y="11"/>
                  <a:pt x="33" y="10"/>
                </a:cubicBezTo>
                <a:cubicBezTo>
                  <a:pt x="31" y="9"/>
                  <a:pt x="30" y="14"/>
                  <a:pt x="29" y="17"/>
                </a:cubicBezTo>
                <a:cubicBezTo>
                  <a:pt x="28" y="20"/>
                  <a:pt x="19" y="20"/>
                  <a:pt x="19" y="23"/>
                </a:cubicBezTo>
                <a:cubicBezTo>
                  <a:pt x="19" y="26"/>
                  <a:pt x="14" y="27"/>
                  <a:pt x="13" y="25"/>
                </a:cubicBezTo>
                <a:cubicBezTo>
                  <a:pt x="13" y="23"/>
                  <a:pt x="9" y="24"/>
                  <a:pt x="8" y="23"/>
                </a:cubicBezTo>
                <a:cubicBezTo>
                  <a:pt x="7" y="23"/>
                  <a:pt x="5" y="24"/>
                  <a:pt x="5" y="27"/>
                </a:cubicBezTo>
                <a:cubicBezTo>
                  <a:pt x="5" y="29"/>
                  <a:pt x="3" y="31"/>
                  <a:pt x="2" y="32"/>
                </a:cubicBezTo>
                <a:cubicBezTo>
                  <a:pt x="2" y="33"/>
                  <a:pt x="1" y="36"/>
                  <a:pt x="2" y="38"/>
                </a:cubicBezTo>
                <a:cubicBezTo>
                  <a:pt x="3" y="40"/>
                  <a:pt x="0" y="42"/>
                  <a:pt x="2" y="45"/>
                </a:cubicBezTo>
                <a:cubicBezTo>
                  <a:pt x="3" y="48"/>
                  <a:pt x="2" y="52"/>
                  <a:pt x="3" y="53"/>
                </a:cubicBezTo>
                <a:cubicBezTo>
                  <a:pt x="3" y="54"/>
                  <a:pt x="8" y="54"/>
                  <a:pt x="10" y="57"/>
                </a:cubicBezTo>
                <a:cubicBezTo>
                  <a:pt x="11" y="60"/>
                  <a:pt x="3" y="65"/>
                  <a:pt x="2" y="67"/>
                </a:cubicBezTo>
                <a:cubicBezTo>
                  <a:pt x="2" y="67"/>
                  <a:pt x="3" y="68"/>
                  <a:pt x="4" y="69"/>
                </a:cubicBezTo>
                <a:cubicBezTo>
                  <a:pt x="7" y="69"/>
                  <a:pt x="11" y="69"/>
                  <a:pt x="14" y="70"/>
                </a:cubicBezTo>
                <a:cubicBezTo>
                  <a:pt x="19" y="71"/>
                  <a:pt x="42" y="67"/>
                  <a:pt x="42" y="67"/>
                </a:cubicBezTo>
                <a:cubicBezTo>
                  <a:pt x="43" y="66"/>
                  <a:pt x="41" y="61"/>
                  <a:pt x="42" y="60"/>
                </a:cubicBezTo>
                <a:cubicBezTo>
                  <a:pt x="42" y="59"/>
                  <a:pt x="45" y="56"/>
                  <a:pt x="47" y="56"/>
                </a:cubicBezTo>
                <a:cubicBezTo>
                  <a:pt x="49" y="57"/>
                  <a:pt x="52" y="57"/>
                  <a:pt x="52" y="55"/>
                </a:cubicBezTo>
                <a:cubicBezTo>
                  <a:pt x="52" y="53"/>
                  <a:pt x="58" y="51"/>
                  <a:pt x="59" y="53"/>
                </a:cubicBezTo>
                <a:cubicBezTo>
                  <a:pt x="60" y="54"/>
                  <a:pt x="62" y="54"/>
                  <a:pt x="62" y="50"/>
                </a:cubicBezTo>
                <a:cubicBezTo>
                  <a:pt x="63" y="46"/>
                  <a:pt x="62" y="43"/>
                  <a:pt x="65" y="42"/>
                </a:cubicBezTo>
                <a:cubicBezTo>
                  <a:pt x="67" y="42"/>
                  <a:pt x="69" y="41"/>
                  <a:pt x="69" y="40"/>
                </a:cubicBezTo>
                <a:cubicBezTo>
                  <a:pt x="69" y="38"/>
                  <a:pt x="66" y="36"/>
                  <a:pt x="67" y="35"/>
                </a:cubicBezTo>
                <a:cubicBezTo>
                  <a:pt x="68" y="34"/>
                  <a:pt x="74" y="37"/>
                  <a:pt x="75" y="35"/>
                </a:cubicBezTo>
                <a:cubicBezTo>
                  <a:pt x="76" y="33"/>
                  <a:pt x="74" y="31"/>
                  <a:pt x="75" y="30"/>
                </a:cubicBezTo>
                <a:cubicBezTo>
                  <a:pt x="76" y="28"/>
                  <a:pt x="79" y="27"/>
                  <a:pt x="79" y="25"/>
                </a:cubicBezTo>
                <a:cubicBezTo>
                  <a:pt x="78" y="23"/>
                  <a:pt x="79" y="22"/>
                  <a:pt x="77" y="21"/>
                </a:cubicBezTo>
                <a:cubicBezTo>
                  <a:pt x="76" y="19"/>
                  <a:pt x="77" y="18"/>
                  <a:pt x="78" y="17"/>
                </a:cubicBezTo>
                <a:cubicBezTo>
                  <a:pt x="79" y="17"/>
                  <a:pt x="79" y="17"/>
                  <a:pt x="79" y="17"/>
                </a:cubicBezTo>
                <a:cubicBezTo>
                  <a:pt x="81" y="17"/>
                  <a:pt x="82" y="16"/>
                  <a:pt x="83" y="16"/>
                </a:cubicBezTo>
                <a:cubicBezTo>
                  <a:pt x="86" y="14"/>
                  <a:pt x="90" y="12"/>
                  <a:pt x="92" y="13"/>
                </a:cubicBezTo>
                <a:cubicBezTo>
                  <a:pt x="94" y="13"/>
                  <a:pt x="97" y="13"/>
                  <a:pt x="99" y="11"/>
                </a:cubicBezTo>
                <a:cubicBezTo>
                  <a:pt x="98" y="10"/>
                  <a:pt x="97" y="10"/>
                  <a:pt x="96"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5"/>
          <p:cNvSpPr/>
          <p:nvPr/>
        </p:nvSpPr>
        <p:spPr bwMode="auto">
          <a:xfrm>
            <a:off x="5411267" y="2381698"/>
            <a:ext cx="325438" cy="292100"/>
          </a:xfrm>
          <a:custGeom>
            <a:avLst/>
            <a:gdLst>
              <a:gd name="T0" fmla="*/ 105 w 114"/>
              <a:gd name="T1" fmla="*/ 5 h 103"/>
              <a:gd name="T2" fmla="*/ 97 w 114"/>
              <a:gd name="T3" fmla="*/ 1 h 103"/>
              <a:gd name="T4" fmla="*/ 88 w 114"/>
              <a:gd name="T5" fmla="*/ 2 h 103"/>
              <a:gd name="T6" fmla="*/ 75 w 114"/>
              <a:gd name="T7" fmla="*/ 6 h 103"/>
              <a:gd name="T8" fmla="*/ 73 w 114"/>
              <a:gd name="T9" fmla="*/ 10 h 103"/>
              <a:gd name="T10" fmla="*/ 71 w 114"/>
              <a:gd name="T11" fmla="*/ 19 h 103"/>
              <a:gd name="T12" fmla="*/ 63 w 114"/>
              <a:gd name="T13" fmla="*/ 24 h 103"/>
              <a:gd name="T14" fmla="*/ 61 w 114"/>
              <a:gd name="T15" fmla="*/ 31 h 103"/>
              <a:gd name="T16" fmla="*/ 55 w 114"/>
              <a:gd name="T17" fmla="*/ 42 h 103"/>
              <a:gd name="T18" fmla="*/ 43 w 114"/>
              <a:gd name="T19" fmla="*/ 45 h 103"/>
              <a:gd name="T20" fmla="*/ 38 w 114"/>
              <a:gd name="T21" fmla="*/ 56 h 103"/>
              <a:gd name="T22" fmla="*/ 0 w 114"/>
              <a:gd name="T23" fmla="*/ 58 h 103"/>
              <a:gd name="T24" fmla="*/ 10 w 114"/>
              <a:gd name="T25" fmla="*/ 68 h 103"/>
              <a:gd name="T26" fmla="*/ 15 w 114"/>
              <a:gd name="T27" fmla="*/ 80 h 103"/>
              <a:gd name="T28" fmla="*/ 4 w 114"/>
              <a:gd name="T29" fmla="*/ 89 h 103"/>
              <a:gd name="T30" fmla="*/ 18 w 114"/>
              <a:gd name="T31" fmla="*/ 90 h 103"/>
              <a:gd name="T32" fmla="*/ 34 w 114"/>
              <a:gd name="T33" fmla="*/ 89 h 103"/>
              <a:gd name="T34" fmla="*/ 43 w 114"/>
              <a:gd name="T35" fmla="*/ 95 h 103"/>
              <a:gd name="T36" fmla="*/ 50 w 114"/>
              <a:gd name="T37" fmla="*/ 102 h 103"/>
              <a:gd name="T38" fmla="*/ 52 w 114"/>
              <a:gd name="T39" fmla="*/ 102 h 103"/>
              <a:gd name="T40" fmla="*/ 64 w 114"/>
              <a:gd name="T41" fmla="*/ 98 h 103"/>
              <a:gd name="T42" fmla="*/ 67 w 114"/>
              <a:gd name="T43" fmla="*/ 90 h 103"/>
              <a:gd name="T44" fmla="*/ 60 w 114"/>
              <a:gd name="T45" fmla="*/ 78 h 103"/>
              <a:gd name="T46" fmla="*/ 70 w 114"/>
              <a:gd name="T47" fmla="*/ 72 h 103"/>
              <a:gd name="T48" fmla="*/ 78 w 114"/>
              <a:gd name="T49" fmla="*/ 67 h 103"/>
              <a:gd name="T50" fmla="*/ 87 w 114"/>
              <a:gd name="T51" fmla="*/ 56 h 103"/>
              <a:gd name="T52" fmla="*/ 94 w 114"/>
              <a:gd name="T53" fmla="*/ 49 h 103"/>
              <a:gd name="T54" fmla="*/ 99 w 114"/>
              <a:gd name="T55" fmla="*/ 38 h 103"/>
              <a:gd name="T56" fmla="*/ 92 w 114"/>
              <a:gd name="T57" fmla="*/ 29 h 103"/>
              <a:gd name="T58" fmla="*/ 94 w 114"/>
              <a:gd name="T59" fmla="*/ 18 h 103"/>
              <a:gd name="T60" fmla="*/ 111 w 114"/>
              <a:gd name="T61" fmla="*/ 18 h 103"/>
              <a:gd name="T62" fmla="*/ 108 w 114"/>
              <a:gd name="T6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03">
                <a:moveTo>
                  <a:pt x="108" y="10"/>
                </a:moveTo>
                <a:cubicBezTo>
                  <a:pt x="105" y="9"/>
                  <a:pt x="105" y="6"/>
                  <a:pt x="105" y="5"/>
                </a:cubicBezTo>
                <a:cubicBezTo>
                  <a:pt x="105" y="4"/>
                  <a:pt x="101" y="2"/>
                  <a:pt x="99" y="0"/>
                </a:cubicBezTo>
                <a:cubicBezTo>
                  <a:pt x="98" y="0"/>
                  <a:pt x="97" y="0"/>
                  <a:pt x="97" y="1"/>
                </a:cubicBezTo>
                <a:cubicBezTo>
                  <a:pt x="96" y="0"/>
                  <a:pt x="96" y="0"/>
                  <a:pt x="95" y="0"/>
                </a:cubicBezTo>
                <a:cubicBezTo>
                  <a:pt x="93" y="2"/>
                  <a:pt x="90" y="2"/>
                  <a:pt x="88" y="2"/>
                </a:cubicBezTo>
                <a:cubicBezTo>
                  <a:pt x="86" y="1"/>
                  <a:pt x="82" y="3"/>
                  <a:pt x="79" y="5"/>
                </a:cubicBezTo>
                <a:cubicBezTo>
                  <a:pt x="78" y="5"/>
                  <a:pt x="77" y="6"/>
                  <a:pt x="75" y="6"/>
                </a:cubicBezTo>
                <a:cubicBezTo>
                  <a:pt x="75" y="6"/>
                  <a:pt x="75" y="6"/>
                  <a:pt x="74" y="6"/>
                </a:cubicBezTo>
                <a:cubicBezTo>
                  <a:pt x="73" y="7"/>
                  <a:pt x="72" y="8"/>
                  <a:pt x="73" y="10"/>
                </a:cubicBezTo>
                <a:cubicBezTo>
                  <a:pt x="75" y="11"/>
                  <a:pt x="74" y="12"/>
                  <a:pt x="75" y="14"/>
                </a:cubicBezTo>
                <a:cubicBezTo>
                  <a:pt x="75" y="16"/>
                  <a:pt x="72" y="17"/>
                  <a:pt x="71" y="19"/>
                </a:cubicBezTo>
                <a:cubicBezTo>
                  <a:pt x="70" y="20"/>
                  <a:pt x="72" y="22"/>
                  <a:pt x="71" y="24"/>
                </a:cubicBezTo>
                <a:cubicBezTo>
                  <a:pt x="70" y="26"/>
                  <a:pt x="64" y="23"/>
                  <a:pt x="63" y="24"/>
                </a:cubicBezTo>
                <a:cubicBezTo>
                  <a:pt x="62" y="25"/>
                  <a:pt x="65" y="27"/>
                  <a:pt x="65" y="29"/>
                </a:cubicBezTo>
                <a:cubicBezTo>
                  <a:pt x="65" y="30"/>
                  <a:pt x="63" y="31"/>
                  <a:pt x="61" y="31"/>
                </a:cubicBezTo>
                <a:cubicBezTo>
                  <a:pt x="58" y="32"/>
                  <a:pt x="59" y="35"/>
                  <a:pt x="58" y="39"/>
                </a:cubicBezTo>
                <a:cubicBezTo>
                  <a:pt x="58" y="43"/>
                  <a:pt x="56" y="43"/>
                  <a:pt x="55" y="42"/>
                </a:cubicBezTo>
                <a:cubicBezTo>
                  <a:pt x="54" y="40"/>
                  <a:pt x="48" y="42"/>
                  <a:pt x="48" y="44"/>
                </a:cubicBezTo>
                <a:cubicBezTo>
                  <a:pt x="48" y="46"/>
                  <a:pt x="45" y="46"/>
                  <a:pt x="43" y="45"/>
                </a:cubicBezTo>
                <a:cubicBezTo>
                  <a:pt x="41" y="45"/>
                  <a:pt x="38" y="48"/>
                  <a:pt x="38" y="49"/>
                </a:cubicBezTo>
                <a:cubicBezTo>
                  <a:pt x="37" y="50"/>
                  <a:pt x="39" y="55"/>
                  <a:pt x="38" y="56"/>
                </a:cubicBezTo>
                <a:cubicBezTo>
                  <a:pt x="38" y="56"/>
                  <a:pt x="15" y="60"/>
                  <a:pt x="10" y="59"/>
                </a:cubicBezTo>
                <a:cubicBezTo>
                  <a:pt x="7" y="58"/>
                  <a:pt x="3" y="58"/>
                  <a:pt x="0" y="58"/>
                </a:cubicBezTo>
                <a:cubicBezTo>
                  <a:pt x="1" y="59"/>
                  <a:pt x="3" y="60"/>
                  <a:pt x="3" y="62"/>
                </a:cubicBezTo>
                <a:cubicBezTo>
                  <a:pt x="4" y="64"/>
                  <a:pt x="7" y="66"/>
                  <a:pt x="10" y="68"/>
                </a:cubicBezTo>
                <a:cubicBezTo>
                  <a:pt x="13" y="69"/>
                  <a:pt x="12" y="75"/>
                  <a:pt x="13" y="75"/>
                </a:cubicBezTo>
                <a:cubicBezTo>
                  <a:pt x="15" y="76"/>
                  <a:pt x="17" y="80"/>
                  <a:pt x="15" y="80"/>
                </a:cubicBezTo>
                <a:cubicBezTo>
                  <a:pt x="13" y="81"/>
                  <a:pt x="11" y="81"/>
                  <a:pt x="9" y="82"/>
                </a:cubicBezTo>
                <a:cubicBezTo>
                  <a:pt x="7" y="83"/>
                  <a:pt x="4" y="86"/>
                  <a:pt x="4" y="89"/>
                </a:cubicBezTo>
                <a:cubicBezTo>
                  <a:pt x="5" y="90"/>
                  <a:pt x="5" y="90"/>
                  <a:pt x="5" y="91"/>
                </a:cubicBezTo>
                <a:cubicBezTo>
                  <a:pt x="10" y="91"/>
                  <a:pt x="17" y="91"/>
                  <a:pt x="18" y="90"/>
                </a:cubicBezTo>
                <a:cubicBezTo>
                  <a:pt x="19" y="89"/>
                  <a:pt x="21" y="88"/>
                  <a:pt x="23" y="89"/>
                </a:cubicBezTo>
                <a:cubicBezTo>
                  <a:pt x="24" y="90"/>
                  <a:pt x="31" y="91"/>
                  <a:pt x="34" y="89"/>
                </a:cubicBezTo>
                <a:cubicBezTo>
                  <a:pt x="37" y="87"/>
                  <a:pt x="39" y="89"/>
                  <a:pt x="39" y="91"/>
                </a:cubicBezTo>
                <a:cubicBezTo>
                  <a:pt x="39" y="92"/>
                  <a:pt x="41" y="93"/>
                  <a:pt x="43" y="95"/>
                </a:cubicBezTo>
                <a:cubicBezTo>
                  <a:pt x="44" y="96"/>
                  <a:pt x="43" y="98"/>
                  <a:pt x="44" y="99"/>
                </a:cubicBezTo>
                <a:cubicBezTo>
                  <a:pt x="45" y="101"/>
                  <a:pt x="47" y="101"/>
                  <a:pt x="50" y="102"/>
                </a:cubicBezTo>
                <a:cubicBezTo>
                  <a:pt x="50" y="102"/>
                  <a:pt x="51" y="102"/>
                  <a:pt x="51" y="103"/>
                </a:cubicBezTo>
                <a:cubicBezTo>
                  <a:pt x="51" y="102"/>
                  <a:pt x="51" y="102"/>
                  <a:pt x="52" y="102"/>
                </a:cubicBezTo>
                <a:cubicBezTo>
                  <a:pt x="53" y="100"/>
                  <a:pt x="53" y="97"/>
                  <a:pt x="58" y="98"/>
                </a:cubicBezTo>
                <a:cubicBezTo>
                  <a:pt x="62" y="99"/>
                  <a:pt x="62" y="97"/>
                  <a:pt x="64" y="98"/>
                </a:cubicBezTo>
                <a:cubicBezTo>
                  <a:pt x="67" y="98"/>
                  <a:pt x="68" y="98"/>
                  <a:pt x="69" y="96"/>
                </a:cubicBezTo>
                <a:cubicBezTo>
                  <a:pt x="71" y="95"/>
                  <a:pt x="68" y="91"/>
                  <a:pt x="67" y="90"/>
                </a:cubicBezTo>
                <a:cubicBezTo>
                  <a:pt x="66" y="89"/>
                  <a:pt x="64" y="86"/>
                  <a:pt x="64" y="83"/>
                </a:cubicBezTo>
                <a:cubicBezTo>
                  <a:pt x="64" y="80"/>
                  <a:pt x="60" y="80"/>
                  <a:pt x="60" y="78"/>
                </a:cubicBezTo>
                <a:cubicBezTo>
                  <a:pt x="60" y="76"/>
                  <a:pt x="64" y="72"/>
                  <a:pt x="65" y="71"/>
                </a:cubicBezTo>
                <a:cubicBezTo>
                  <a:pt x="66" y="71"/>
                  <a:pt x="69" y="74"/>
                  <a:pt x="70" y="72"/>
                </a:cubicBezTo>
                <a:cubicBezTo>
                  <a:pt x="71" y="70"/>
                  <a:pt x="73" y="71"/>
                  <a:pt x="75" y="72"/>
                </a:cubicBezTo>
                <a:cubicBezTo>
                  <a:pt x="76" y="72"/>
                  <a:pt x="78" y="69"/>
                  <a:pt x="78" y="67"/>
                </a:cubicBezTo>
                <a:cubicBezTo>
                  <a:pt x="79" y="64"/>
                  <a:pt x="83" y="64"/>
                  <a:pt x="84" y="63"/>
                </a:cubicBezTo>
                <a:cubicBezTo>
                  <a:pt x="85" y="62"/>
                  <a:pt x="86" y="57"/>
                  <a:pt x="87" y="56"/>
                </a:cubicBezTo>
                <a:cubicBezTo>
                  <a:pt x="87" y="55"/>
                  <a:pt x="91" y="55"/>
                  <a:pt x="91" y="52"/>
                </a:cubicBezTo>
                <a:cubicBezTo>
                  <a:pt x="91" y="49"/>
                  <a:pt x="93" y="49"/>
                  <a:pt x="94" y="49"/>
                </a:cubicBezTo>
                <a:cubicBezTo>
                  <a:pt x="96" y="48"/>
                  <a:pt x="95" y="46"/>
                  <a:pt x="96" y="43"/>
                </a:cubicBezTo>
                <a:cubicBezTo>
                  <a:pt x="96" y="41"/>
                  <a:pt x="97" y="39"/>
                  <a:pt x="99" y="38"/>
                </a:cubicBezTo>
                <a:cubicBezTo>
                  <a:pt x="101" y="38"/>
                  <a:pt x="98" y="35"/>
                  <a:pt x="96" y="35"/>
                </a:cubicBezTo>
                <a:cubicBezTo>
                  <a:pt x="93" y="36"/>
                  <a:pt x="92" y="29"/>
                  <a:pt x="92" y="29"/>
                </a:cubicBezTo>
                <a:cubicBezTo>
                  <a:pt x="92" y="29"/>
                  <a:pt x="92" y="23"/>
                  <a:pt x="91" y="22"/>
                </a:cubicBezTo>
                <a:cubicBezTo>
                  <a:pt x="89" y="21"/>
                  <a:pt x="91" y="18"/>
                  <a:pt x="94" y="18"/>
                </a:cubicBezTo>
                <a:cubicBezTo>
                  <a:pt x="97" y="18"/>
                  <a:pt x="103" y="22"/>
                  <a:pt x="105" y="20"/>
                </a:cubicBezTo>
                <a:cubicBezTo>
                  <a:pt x="106" y="19"/>
                  <a:pt x="110" y="18"/>
                  <a:pt x="111" y="18"/>
                </a:cubicBezTo>
                <a:cubicBezTo>
                  <a:pt x="112" y="17"/>
                  <a:pt x="113" y="15"/>
                  <a:pt x="114" y="13"/>
                </a:cubicBezTo>
                <a:cubicBezTo>
                  <a:pt x="113" y="12"/>
                  <a:pt x="110" y="11"/>
                  <a:pt x="108" y="1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6"/>
          <p:cNvSpPr>
            <a:spLocks noEditPoints="1"/>
          </p:cNvSpPr>
          <p:nvPr/>
        </p:nvSpPr>
        <p:spPr bwMode="auto">
          <a:xfrm>
            <a:off x="6060555" y="3032573"/>
            <a:ext cx="903288" cy="328613"/>
          </a:xfrm>
          <a:custGeom>
            <a:avLst/>
            <a:gdLst>
              <a:gd name="T0" fmla="*/ 23 w 317"/>
              <a:gd name="T1" fmla="*/ 49 h 115"/>
              <a:gd name="T2" fmla="*/ 90 w 317"/>
              <a:gd name="T3" fmla="*/ 61 h 115"/>
              <a:gd name="T4" fmla="*/ 13 w 317"/>
              <a:gd name="T5" fmla="*/ 31 h 115"/>
              <a:gd name="T6" fmla="*/ 170 w 317"/>
              <a:gd name="T7" fmla="*/ 82 h 115"/>
              <a:gd name="T8" fmla="*/ 177 w 317"/>
              <a:gd name="T9" fmla="*/ 65 h 115"/>
              <a:gd name="T10" fmla="*/ 187 w 317"/>
              <a:gd name="T11" fmla="*/ 67 h 115"/>
              <a:gd name="T12" fmla="*/ 194 w 317"/>
              <a:gd name="T13" fmla="*/ 46 h 115"/>
              <a:gd name="T14" fmla="*/ 194 w 317"/>
              <a:gd name="T15" fmla="*/ 39 h 115"/>
              <a:gd name="T16" fmla="*/ 181 w 317"/>
              <a:gd name="T17" fmla="*/ 32 h 115"/>
              <a:gd name="T18" fmla="*/ 163 w 317"/>
              <a:gd name="T19" fmla="*/ 59 h 115"/>
              <a:gd name="T20" fmla="*/ 75 w 317"/>
              <a:gd name="T21" fmla="*/ 64 h 115"/>
              <a:gd name="T22" fmla="*/ 72 w 317"/>
              <a:gd name="T23" fmla="*/ 53 h 115"/>
              <a:gd name="T24" fmla="*/ 70 w 317"/>
              <a:gd name="T25" fmla="*/ 58 h 115"/>
              <a:gd name="T26" fmla="*/ 58 w 317"/>
              <a:gd name="T27" fmla="*/ 43 h 115"/>
              <a:gd name="T28" fmla="*/ 47 w 317"/>
              <a:gd name="T29" fmla="*/ 31 h 115"/>
              <a:gd name="T30" fmla="*/ 32 w 317"/>
              <a:gd name="T31" fmla="*/ 20 h 115"/>
              <a:gd name="T32" fmla="*/ 1 w 317"/>
              <a:gd name="T33" fmla="*/ 3 h 115"/>
              <a:gd name="T34" fmla="*/ 28 w 317"/>
              <a:gd name="T35" fmla="*/ 40 h 115"/>
              <a:gd name="T36" fmla="*/ 61 w 317"/>
              <a:gd name="T37" fmla="*/ 78 h 115"/>
              <a:gd name="T38" fmla="*/ 74 w 317"/>
              <a:gd name="T39" fmla="*/ 72 h 115"/>
              <a:gd name="T40" fmla="*/ 228 w 317"/>
              <a:gd name="T41" fmla="*/ 32 h 115"/>
              <a:gd name="T42" fmla="*/ 229 w 317"/>
              <a:gd name="T43" fmla="*/ 39 h 115"/>
              <a:gd name="T44" fmla="*/ 213 w 317"/>
              <a:gd name="T45" fmla="*/ 64 h 115"/>
              <a:gd name="T46" fmla="*/ 169 w 317"/>
              <a:gd name="T47" fmla="*/ 102 h 115"/>
              <a:gd name="T48" fmla="*/ 197 w 317"/>
              <a:gd name="T49" fmla="*/ 99 h 115"/>
              <a:gd name="T50" fmla="*/ 236 w 317"/>
              <a:gd name="T51" fmla="*/ 65 h 115"/>
              <a:gd name="T52" fmla="*/ 133 w 317"/>
              <a:gd name="T53" fmla="*/ 97 h 115"/>
              <a:gd name="T54" fmla="*/ 120 w 317"/>
              <a:gd name="T55" fmla="*/ 90 h 115"/>
              <a:gd name="T56" fmla="*/ 75 w 317"/>
              <a:gd name="T57" fmla="*/ 84 h 115"/>
              <a:gd name="T58" fmla="*/ 80 w 317"/>
              <a:gd name="T59" fmla="*/ 93 h 115"/>
              <a:gd name="T60" fmla="*/ 122 w 317"/>
              <a:gd name="T61" fmla="*/ 100 h 115"/>
              <a:gd name="T62" fmla="*/ 133 w 317"/>
              <a:gd name="T63" fmla="*/ 97 h 115"/>
              <a:gd name="T64" fmla="*/ 276 w 317"/>
              <a:gd name="T65" fmla="*/ 65 h 115"/>
              <a:gd name="T66" fmla="*/ 247 w 317"/>
              <a:gd name="T67" fmla="*/ 50 h 115"/>
              <a:gd name="T68" fmla="*/ 265 w 317"/>
              <a:gd name="T69" fmla="*/ 57 h 115"/>
              <a:gd name="T70" fmla="*/ 255 w 317"/>
              <a:gd name="T71" fmla="*/ 61 h 115"/>
              <a:gd name="T72" fmla="*/ 271 w 317"/>
              <a:gd name="T73" fmla="*/ 70 h 115"/>
              <a:gd name="T74" fmla="*/ 300 w 317"/>
              <a:gd name="T75" fmla="*/ 87 h 115"/>
              <a:gd name="T76" fmla="*/ 309 w 317"/>
              <a:gd name="T77" fmla="*/ 98 h 115"/>
              <a:gd name="T78" fmla="*/ 293 w 317"/>
              <a:gd name="T79" fmla="*/ 52 h 115"/>
              <a:gd name="T80" fmla="*/ 202 w 317"/>
              <a:gd name="T81" fmla="*/ 107 h 115"/>
              <a:gd name="T82" fmla="*/ 205 w 317"/>
              <a:gd name="T83" fmla="*/ 108 h 115"/>
              <a:gd name="T84" fmla="*/ 207 w 317"/>
              <a:gd name="T85" fmla="*/ 106 h 115"/>
              <a:gd name="T86" fmla="*/ 152 w 317"/>
              <a:gd name="T87" fmla="*/ 41 h 115"/>
              <a:gd name="T88" fmla="*/ 156 w 317"/>
              <a:gd name="T89" fmla="*/ 24 h 115"/>
              <a:gd name="T90" fmla="*/ 155 w 317"/>
              <a:gd name="T91" fmla="*/ 12 h 115"/>
              <a:gd name="T92" fmla="*/ 137 w 317"/>
              <a:gd name="T93" fmla="*/ 22 h 115"/>
              <a:gd name="T94" fmla="*/ 122 w 317"/>
              <a:gd name="T95" fmla="*/ 31 h 115"/>
              <a:gd name="T96" fmla="*/ 101 w 317"/>
              <a:gd name="T97" fmla="*/ 32 h 115"/>
              <a:gd name="T98" fmla="*/ 94 w 317"/>
              <a:gd name="T99" fmla="*/ 37 h 115"/>
              <a:gd name="T100" fmla="*/ 110 w 317"/>
              <a:gd name="T101" fmla="*/ 63 h 115"/>
              <a:gd name="T102" fmla="*/ 133 w 317"/>
              <a:gd name="T103" fmla="*/ 68 h 115"/>
              <a:gd name="T104" fmla="*/ 164 w 317"/>
              <a:gd name="T105" fmla="*/ 108 h 115"/>
              <a:gd name="T106" fmla="*/ 164 w 317"/>
              <a:gd name="T107" fmla="*/ 108 h 115"/>
              <a:gd name="T108" fmla="*/ 144 w 317"/>
              <a:gd name="T109" fmla="*/ 103 h 115"/>
              <a:gd name="T110" fmla="*/ 153 w 317"/>
              <a:gd name="T111"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7" h="115">
                <a:moveTo>
                  <a:pt x="23" y="49"/>
                </a:moveTo>
                <a:cubicBezTo>
                  <a:pt x="23" y="50"/>
                  <a:pt x="25" y="54"/>
                  <a:pt x="26" y="53"/>
                </a:cubicBezTo>
                <a:cubicBezTo>
                  <a:pt x="28" y="52"/>
                  <a:pt x="24" y="46"/>
                  <a:pt x="23" y="49"/>
                </a:cubicBezTo>
                <a:close/>
                <a:moveTo>
                  <a:pt x="90" y="61"/>
                </a:moveTo>
                <a:cubicBezTo>
                  <a:pt x="90" y="60"/>
                  <a:pt x="84" y="60"/>
                  <a:pt x="86" y="63"/>
                </a:cubicBezTo>
                <a:cubicBezTo>
                  <a:pt x="88" y="66"/>
                  <a:pt x="90" y="63"/>
                  <a:pt x="90" y="61"/>
                </a:cubicBezTo>
                <a:close/>
                <a:moveTo>
                  <a:pt x="13" y="31"/>
                </a:moveTo>
                <a:cubicBezTo>
                  <a:pt x="13" y="33"/>
                  <a:pt x="15" y="39"/>
                  <a:pt x="17" y="37"/>
                </a:cubicBezTo>
                <a:cubicBezTo>
                  <a:pt x="20" y="34"/>
                  <a:pt x="14" y="29"/>
                  <a:pt x="13" y="31"/>
                </a:cubicBezTo>
                <a:close/>
                <a:moveTo>
                  <a:pt x="167" y="66"/>
                </a:moveTo>
                <a:cubicBezTo>
                  <a:pt x="170" y="66"/>
                  <a:pt x="169" y="71"/>
                  <a:pt x="169" y="74"/>
                </a:cubicBezTo>
                <a:cubicBezTo>
                  <a:pt x="168" y="76"/>
                  <a:pt x="167" y="83"/>
                  <a:pt x="170" y="82"/>
                </a:cubicBezTo>
                <a:cubicBezTo>
                  <a:pt x="173" y="80"/>
                  <a:pt x="175" y="76"/>
                  <a:pt x="173" y="75"/>
                </a:cubicBezTo>
                <a:cubicBezTo>
                  <a:pt x="171" y="73"/>
                  <a:pt x="172" y="64"/>
                  <a:pt x="172" y="62"/>
                </a:cubicBezTo>
                <a:cubicBezTo>
                  <a:pt x="173" y="60"/>
                  <a:pt x="179" y="62"/>
                  <a:pt x="177" y="65"/>
                </a:cubicBezTo>
                <a:cubicBezTo>
                  <a:pt x="175" y="68"/>
                  <a:pt x="180" y="68"/>
                  <a:pt x="180" y="72"/>
                </a:cubicBezTo>
                <a:cubicBezTo>
                  <a:pt x="180" y="76"/>
                  <a:pt x="183" y="74"/>
                  <a:pt x="187" y="73"/>
                </a:cubicBezTo>
                <a:cubicBezTo>
                  <a:pt x="190" y="72"/>
                  <a:pt x="189" y="70"/>
                  <a:pt x="187" y="67"/>
                </a:cubicBezTo>
                <a:cubicBezTo>
                  <a:pt x="185" y="65"/>
                  <a:pt x="189" y="62"/>
                  <a:pt x="186" y="60"/>
                </a:cubicBezTo>
                <a:cubicBezTo>
                  <a:pt x="183" y="57"/>
                  <a:pt x="180" y="54"/>
                  <a:pt x="183" y="54"/>
                </a:cubicBezTo>
                <a:cubicBezTo>
                  <a:pt x="186" y="53"/>
                  <a:pt x="195" y="48"/>
                  <a:pt x="194" y="46"/>
                </a:cubicBezTo>
                <a:cubicBezTo>
                  <a:pt x="193" y="44"/>
                  <a:pt x="181" y="47"/>
                  <a:pt x="180" y="50"/>
                </a:cubicBezTo>
                <a:cubicBezTo>
                  <a:pt x="179" y="54"/>
                  <a:pt x="170" y="50"/>
                  <a:pt x="171" y="44"/>
                </a:cubicBezTo>
                <a:cubicBezTo>
                  <a:pt x="172" y="37"/>
                  <a:pt x="189" y="36"/>
                  <a:pt x="194" y="39"/>
                </a:cubicBezTo>
                <a:cubicBezTo>
                  <a:pt x="199" y="41"/>
                  <a:pt x="204" y="35"/>
                  <a:pt x="206" y="31"/>
                </a:cubicBezTo>
                <a:cubicBezTo>
                  <a:pt x="208" y="28"/>
                  <a:pt x="202" y="32"/>
                  <a:pt x="199" y="34"/>
                </a:cubicBezTo>
                <a:cubicBezTo>
                  <a:pt x="195" y="37"/>
                  <a:pt x="186" y="34"/>
                  <a:pt x="181" y="32"/>
                </a:cubicBezTo>
                <a:cubicBezTo>
                  <a:pt x="177" y="31"/>
                  <a:pt x="177" y="35"/>
                  <a:pt x="173" y="36"/>
                </a:cubicBezTo>
                <a:cubicBezTo>
                  <a:pt x="169" y="37"/>
                  <a:pt x="170" y="45"/>
                  <a:pt x="168" y="46"/>
                </a:cubicBezTo>
                <a:cubicBezTo>
                  <a:pt x="166" y="47"/>
                  <a:pt x="166" y="53"/>
                  <a:pt x="163" y="59"/>
                </a:cubicBezTo>
                <a:cubicBezTo>
                  <a:pt x="159" y="65"/>
                  <a:pt x="164" y="66"/>
                  <a:pt x="167" y="66"/>
                </a:cubicBezTo>
                <a:close/>
                <a:moveTo>
                  <a:pt x="74" y="72"/>
                </a:moveTo>
                <a:cubicBezTo>
                  <a:pt x="74" y="69"/>
                  <a:pt x="75" y="66"/>
                  <a:pt x="75" y="64"/>
                </a:cubicBezTo>
                <a:cubicBezTo>
                  <a:pt x="75" y="63"/>
                  <a:pt x="76" y="62"/>
                  <a:pt x="78" y="63"/>
                </a:cubicBezTo>
                <a:cubicBezTo>
                  <a:pt x="79" y="63"/>
                  <a:pt x="79" y="59"/>
                  <a:pt x="78" y="59"/>
                </a:cubicBezTo>
                <a:cubicBezTo>
                  <a:pt x="76" y="58"/>
                  <a:pt x="76" y="53"/>
                  <a:pt x="72" y="53"/>
                </a:cubicBezTo>
                <a:cubicBezTo>
                  <a:pt x="69" y="53"/>
                  <a:pt x="69" y="56"/>
                  <a:pt x="71" y="56"/>
                </a:cubicBezTo>
                <a:cubicBezTo>
                  <a:pt x="73" y="56"/>
                  <a:pt x="75" y="58"/>
                  <a:pt x="74" y="59"/>
                </a:cubicBezTo>
                <a:cubicBezTo>
                  <a:pt x="73" y="61"/>
                  <a:pt x="73" y="58"/>
                  <a:pt x="70" y="58"/>
                </a:cubicBezTo>
                <a:cubicBezTo>
                  <a:pt x="67" y="58"/>
                  <a:pt x="69" y="55"/>
                  <a:pt x="65" y="54"/>
                </a:cubicBezTo>
                <a:cubicBezTo>
                  <a:pt x="62" y="54"/>
                  <a:pt x="63" y="48"/>
                  <a:pt x="59" y="48"/>
                </a:cubicBezTo>
                <a:cubicBezTo>
                  <a:pt x="56" y="48"/>
                  <a:pt x="56" y="45"/>
                  <a:pt x="58" y="43"/>
                </a:cubicBezTo>
                <a:cubicBezTo>
                  <a:pt x="60" y="41"/>
                  <a:pt x="54" y="40"/>
                  <a:pt x="54" y="37"/>
                </a:cubicBezTo>
                <a:cubicBezTo>
                  <a:pt x="54" y="35"/>
                  <a:pt x="51" y="36"/>
                  <a:pt x="51" y="34"/>
                </a:cubicBezTo>
                <a:cubicBezTo>
                  <a:pt x="51" y="32"/>
                  <a:pt x="49" y="33"/>
                  <a:pt x="47" y="31"/>
                </a:cubicBezTo>
                <a:cubicBezTo>
                  <a:pt x="45" y="28"/>
                  <a:pt x="45" y="30"/>
                  <a:pt x="43" y="29"/>
                </a:cubicBezTo>
                <a:cubicBezTo>
                  <a:pt x="41" y="27"/>
                  <a:pt x="39" y="26"/>
                  <a:pt x="38" y="26"/>
                </a:cubicBezTo>
                <a:cubicBezTo>
                  <a:pt x="36" y="27"/>
                  <a:pt x="33" y="24"/>
                  <a:pt x="32" y="20"/>
                </a:cubicBezTo>
                <a:cubicBezTo>
                  <a:pt x="31" y="18"/>
                  <a:pt x="21" y="14"/>
                  <a:pt x="20" y="10"/>
                </a:cubicBezTo>
                <a:cubicBezTo>
                  <a:pt x="19" y="7"/>
                  <a:pt x="16" y="5"/>
                  <a:pt x="10" y="5"/>
                </a:cubicBezTo>
                <a:cubicBezTo>
                  <a:pt x="5" y="6"/>
                  <a:pt x="3" y="0"/>
                  <a:pt x="1" y="3"/>
                </a:cubicBezTo>
                <a:cubicBezTo>
                  <a:pt x="0" y="6"/>
                  <a:pt x="7" y="14"/>
                  <a:pt x="11" y="16"/>
                </a:cubicBezTo>
                <a:cubicBezTo>
                  <a:pt x="14" y="18"/>
                  <a:pt x="16" y="25"/>
                  <a:pt x="20" y="26"/>
                </a:cubicBezTo>
                <a:cubicBezTo>
                  <a:pt x="24" y="26"/>
                  <a:pt x="25" y="39"/>
                  <a:pt x="28" y="40"/>
                </a:cubicBezTo>
                <a:cubicBezTo>
                  <a:pt x="31" y="40"/>
                  <a:pt x="37" y="50"/>
                  <a:pt x="38" y="55"/>
                </a:cubicBezTo>
                <a:cubicBezTo>
                  <a:pt x="39" y="61"/>
                  <a:pt x="46" y="63"/>
                  <a:pt x="48" y="67"/>
                </a:cubicBezTo>
                <a:cubicBezTo>
                  <a:pt x="50" y="71"/>
                  <a:pt x="59" y="76"/>
                  <a:pt x="61" y="78"/>
                </a:cubicBezTo>
                <a:cubicBezTo>
                  <a:pt x="62" y="80"/>
                  <a:pt x="63" y="83"/>
                  <a:pt x="64" y="82"/>
                </a:cubicBezTo>
                <a:cubicBezTo>
                  <a:pt x="65" y="80"/>
                  <a:pt x="69" y="82"/>
                  <a:pt x="71" y="82"/>
                </a:cubicBezTo>
                <a:cubicBezTo>
                  <a:pt x="73" y="82"/>
                  <a:pt x="74" y="74"/>
                  <a:pt x="74" y="72"/>
                </a:cubicBezTo>
                <a:close/>
                <a:moveTo>
                  <a:pt x="229" y="39"/>
                </a:moveTo>
                <a:cubicBezTo>
                  <a:pt x="234" y="39"/>
                  <a:pt x="232" y="37"/>
                  <a:pt x="232" y="34"/>
                </a:cubicBezTo>
                <a:cubicBezTo>
                  <a:pt x="232" y="31"/>
                  <a:pt x="228" y="33"/>
                  <a:pt x="228" y="32"/>
                </a:cubicBezTo>
                <a:cubicBezTo>
                  <a:pt x="228" y="31"/>
                  <a:pt x="226" y="25"/>
                  <a:pt x="223" y="29"/>
                </a:cubicBezTo>
                <a:cubicBezTo>
                  <a:pt x="220" y="34"/>
                  <a:pt x="224" y="45"/>
                  <a:pt x="227" y="44"/>
                </a:cubicBezTo>
                <a:cubicBezTo>
                  <a:pt x="229" y="44"/>
                  <a:pt x="225" y="39"/>
                  <a:pt x="229" y="39"/>
                </a:cubicBezTo>
                <a:close/>
                <a:moveTo>
                  <a:pt x="213" y="64"/>
                </a:moveTo>
                <a:cubicBezTo>
                  <a:pt x="213" y="68"/>
                  <a:pt x="219" y="70"/>
                  <a:pt x="221" y="67"/>
                </a:cubicBezTo>
                <a:cubicBezTo>
                  <a:pt x="223" y="64"/>
                  <a:pt x="212" y="61"/>
                  <a:pt x="213" y="64"/>
                </a:cubicBezTo>
                <a:close/>
                <a:moveTo>
                  <a:pt x="197" y="99"/>
                </a:moveTo>
                <a:cubicBezTo>
                  <a:pt x="191" y="98"/>
                  <a:pt x="187" y="102"/>
                  <a:pt x="182" y="100"/>
                </a:cubicBezTo>
                <a:cubicBezTo>
                  <a:pt x="176" y="98"/>
                  <a:pt x="168" y="100"/>
                  <a:pt x="169" y="102"/>
                </a:cubicBezTo>
                <a:cubicBezTo>
                  <a:pt x="170" y="103"/>
                  <a:pt x="175" y="104"/>
                  <a:pt x="180" y="104"/>
                </a:cubicBezTo>
                <a:cubicBezTo>
                  <a:pt x="186" y="104"/>
                  <a:pt x="191" y="101"/>
                  <a:pt x="194" y="101"/>
                </a:cubicBezTo>
                <a:cubicBezTo>
                  <a:pt x="198" y="101"/>
                  <a:pt x="202" y="100"/>
                  <a:pt x="197" y="99"/>
                </a:cubicBezTo>
                <a:close/>
                <a:moveTo>
                  <a:pt x="240" y="62"/>
                </a:moveTo>
                <a:cubicBezTo>
                  <a:pt x="235" y="60"/>
                  <a:pt x="226" y="61"/>
                  <a:pt x="227" y="64"/>
                </a:cubicBezTo>
                <a:cubicBezTo>
                  <a:pt x="227" y="66"/>
                  <a:pt x="232" y="65"/>
                  <a:pt x="236" y="65"/>
                </a:cubicBezTo>
                <a:cubicBezTo>
                  <a:pt x="240" y="65"/>
                  <a:pt x="243" y="68"/>
                  <a:pt x="245" y="68"/>
                </a:cubicBezTo>
                <a:cubicBezTo>
                  <a:pt x="247" y="68"/>
                  <a:pt x="245" y="63"/>
                  <a:pt x="240" y="62"/>
                </a:cubicBezTo>
                <a:close/>
                <a:moveTo>
                  <a:pt x="133" y="97"/>
                </a:moveTo>
                <a:cubicBezTo>
                  <a:pt x="133" y="94"/>
                  <a:pt x="125" y="96"/>
                  <a:pt x="121" y="95"/>
                </a:cubicBezTo>
                <a:cubicBezTo>
                  <a:pt x="117" y="93"/>
                  <a:pt x="125" y="92"/>
                  <a:pt x="128" y="90"/>
                </a:cubicBezTo>
                <a:cubicBezTo>
                  <a:pt x="130" y="88"/>
                  <a:pt x="126" y="88"/>
                  <a:pt x="120" y="90"/>
                </a:cubicBezTo>
                <a:cubicBezTo>
                  <a:pt x="113" y="92"/>
                  <a:pt x="106" y="85"/>
                  <a:pt x="105" y="88"/>
                </a:cubicBezTo>
                <a:cubicBezTo>
                  <a:pt x="105" y="91"/>
                  <a:pt x="94" y="87"/>
                  <a:pt x="91" y="85"/>
                </a:cubicBezTo>
                <a:cubicBezTo>
                  <a:pt x="88" y="83"/>
                  <a:pt x="77" y="80"/>
                  <a:pt x="75" y="84"/>
                </a:cubicBezTo>
                <a:cubicBezTo>
                  <a:pt x="72" y="88"/>
                  <a:pt x="70" y="85"/>
                  <a:pt x="71" y="88"/>
                </a:cubicBezTo>
                <a:cubicBezTo>
                  <a:pt x="72" y="91"/>
                  <a:pt x="75" y="89"/>
                  <a:pt x="76" y="89"/>
                </a:cubicBezTo>
                <a:cubicBezTo>
                  <a:pt x="78" y="89"/>
                  <a:pt x="77" y="93"/>
                  <a:pt x="80" y="93"/>
                </a:cubicBezTo>
                <a:cubicBezTo>
                  <a:pt x="83" y="94"/>
                  <a:pt x="92" y="96"/>
                  <a:pt x="92" y="94"/>
                </a:cubicBezTo>
                <a:cubicBezTo>
                  <a:pt x="93" y="92"/>
                  <a:pt x="101" y="94"/>
                  <a:pt x="105" y="97"/>
                </a:cubicBezTo>
                <a:cubicBezTo>
                  <a:pt x="109" y="101"/>
                  <a:pt x="119" y="101"/>
                  <a:pt x="122" y="100"/>
                </a:cubicBezTo>
                <a:cubicBezTo>
                  <a:pt x="126" y="100"/>
                  <a:pt x="130" y="103"/>
                  <a:pt x="132" y="101"/>
                </a:cubicBezTo>
                <a:cubicBezTo>
                  <a:pt x="133" y="99"/>
                  <a:pt x="136" y="104"/>
                  <a:pt x="140" y="101"/>
                </a:cubicBezTo>
                <a:cubicBezTo>
                  <a:pt x="144" y="98"/>
                  <a:pt x="133" y="99"/>
                  <a:pt x="133" y="97"/>
                </a:cubicBezTo>
                <a:close/>
                <a:moveTo>
                  <a:pt x="293" y="52"/>
                </a:moveTo>
                <a:cubicBezTo>
                  <a:pt x="290" y="52"/>
                  <a:pt x="290" y="58"/>
                  <a:pt x="287" y="58"/>
                </a:cubicBezTo>
                <a:cubicBezTo>
                  <a:pt x="284" y="58"/>
                  <a:pt x="281" y="63"/>
                  <a:pt x="276" y="65"/>
                </a:cubicBezTo>
                <a:cubicBezTo>
                  <a:pt x="271" y="66"/>
                  <a:pt x="271" y="51"/>
                  <a:pt x="268" y="48"/>
                </a:cubicBezTo>
                <a:cubicBezTo>
                  <a:pt x="266" y="45"/>
                  <a:pt x="254" y="42"/>
                  <a:pt x="253" y="46"/>
                </a:cubicBezTo>
                <a:cubicBezTo>
                  <a:pt x="252" y="49"/>
                  <a:pt x="247" y="47"/>
                  <a:pt x="247" y="50"/>
                </a:cubicBezTo>
                <a:cubicBezTo>
                  <a:pt x="246" y="53"/>
                  <a:pt x="248" y="52"/>
                  <a:pt x="251" y="52"/>
                </a:cubicBezTo>
                <a:cubicBezTo>
                  <a:pt x="253" y="52"/>
                  <a:pt x="253" y="54"/>
                  <a:pt x="254" y="57"/>
                </a:cubicBezTo>
                <a:cubicBezTo>
                  <a:pt x="256" y="59"/>
                  <a:pt x="263" y="57"/>
                  <a:pt x="265" y="57"/>
                </a:cubicBezTo>
                <a:cubicBezTo>
                  <a:pt x="268" y="57"/>
                  <a:pt x="268" y="61"/>
                  <a:pt x="265" y="59"/>
                </a:cubicBezTo>
                <a:cubicBezTo>
                  <a:pt x="261" y="58"/>
                  <a:pt x="261" y="61"/>
                  <a:pt x="259" y="60"/>
                </a:cubicBezTo>
                <a:cubicBezTo>
                  <a:pt x="256" y="60"/>
                  <a:pt x="253" y="60"/>
                  <a:pt x="255" y="61"/>
                </a:cubicBezTo>
                <a:cubicBezTo>
                  <a:pt x="256" y="63"/>
                  <a:pt x="259" y="64"/>
                  <a:pt x="259" y="67"/>
                </a:cubicBezTo>
                <a:cubicBezTo>
                  <a:pt x="259" y="71"/>
                  <a:pt x="264" y="70"/>
                  <a:pt x="264" y="67"/>
                </a:cubicBezTo>
                <a:cubicBezTo>
                  <a:pt x="264" y="65"/>
                  <a:pt x="266" y="68"/>
                  <a:pt x="271" y="70"/>
                </a:cubicBezTo>
                <a:cubicBezTo>
                  <a:pt x="276" y="71"/>
                  <a:pt x="272" y="73"/>
                  <a:pt x="277" y="73"/>
                </a:cubicBezTo>
                <a:cubicBezTo>
                  <a:pt x="282" y="73"/>
                  <a:pt x="292" y="76"/>
                  <a:pt x="296" y="79"/>
                </a:cubicBezTo>
                <a:cubicBezTo>
                  <a:pt x="300" y="83"/>
                  <a:pt x="298" y="85"/>
                  <a:pt x="300" y="87"/>
                </a:cubicBezTo>
                <a:cubicBezTo>
                  <a:pt x="303" y="90"/>
                  <a:pt x="304" y="94"/>
                  <a:pt x="300" y="94"/>
                </a:cubicBezTo>
                <a:cubicBezTo>
                  <a:pt x="296" y="94"/>
                  <a:pt x="292" y="97"/>
                  <a:pt x="293" y="99"/>
                </a:cubicBezTo>
                <a:cubicBezTo>
                  <a:pt x="294" y="101"/>
                  <a:pt x="306" y="98"/>
                  <a:pt x="309" y="98"/>
                </a:cubicBezTo>
                <a:cubicBezTo>
                  <a:pt x="311" y="98"/>
                  <a:pt x="313" y="102"/>
                  <a:pt x="317" y="104"/>
                </a:cubicBezTo>
                <a:cubicBezTo>
                  <a:pt x="317" y="60"/>
                  <a:pt x="317" y="60"/>
                  <a:pt x="317" y="60"/>
                </a:cubicBezTo>
                <a:cubicBezTo>
                  <a:pt x="308" y="58"/>
                  <a:pt x="296" y="52"/>
                  <a:pt x="293" y="52"/>
                </a:cubicBezTo>
                <a:close/>
                <a:moveTo>
                  <a:pt x="205" y="104"/>
                </a:moveTo>
                <a:cubicBezTo>
                  <a:pt x="204" y="104"/>
                  <a:pt x="204" y="105"/>
                  <a:pt x="203" y="105"/>
                </a:cubicBezTo>
                <a:cubicBezTo>
                  <a:pt x="202" y="106"/>
                  <a:pt x="202" y="106"/>
                  <a:pt x="202" y="107"/>
                </a:cubicBezTo>
                <a:cubicBezTo>
                  <a:pt x="201" y="107"/>
                  <a:pt x="200" y="106"/>
                  <a:pt x="199" y="105"/>
                </a:cubicBezTo>
                <a:cubicBezTo>
                  <a:pt x="195" y="107"/>
                  <a:pt x="193" y="112"/>
                  <a:pt x="196" y="113"/>
                </a:cubicBezTo>
                <a:cubicBezTo>
                  <a:pt x="199" y="115"/>
                  <a:pt x="203" y="111"/>
                  <a:pt x="205" y="108"/>
                </a:cubicBezTo>
                <a:cubicBezTo>
                  <a:pt x="205" y="108"/>
                  <a:pt x="205" y="108"/>
                  <a:pt x="206" y="107"/>
                </a:cubicBezTo>
                <a:cubicBezTo>
                  <a:pt x="206" y="107"/>
                  <a:pt x="206" y="107"/>
                  <a:pt x="206" y="107"/>
                </a:cubicBezTo>
                <a:cubicBezTo>
                  <a:pt x="207" y="106"/>
                  <a:pt x="207" y="106"/>
                  <a:pt x="207" y="106"/>
                </a:cubicBezTo>
                <a:cubicBezTo>
                  <a:pt x="206" y="105"/>
                  <a:pt x="206" y="104"/>
                  <a:pt x="205" y="104"/>
                </a:cubicBezTo>
                <a:close/>
                <a:moveTo>
                  <a:pt x="148" y="51"/>
                </a:moveTo>
                <a:cubicBezTo>
                  <a:pt x="152" y="49"/>
                  <a:pt x="153" y="45"/>
                  <a:pt x="152" y="41"/>
                </a:cubicBezTo>
                <a:cubicBezTo>
                  <a:pt x="152" y="37"/>
                  <a:pt x="161" y="37"/>
                  <a:pt x="163" y="35"/>
                </a:cubicBezTo>
                <a:cubicBezTo>
                  <a:pt x="164" y="33"/>
                  <a:pt x="161" y="31"/>
                  <a:pt x="158" y="29"/>
                </a:cubicBezTo>
                <a:cubicBezTo>
                  <a:pt x="155" y="28"/>
                  <a:pt x="158" y="26"/>
                  <a:pt x="156" y="24"/>
                </a:cubicBezTo>
                <a:cubicBezTo>
                  <a:pt x="154" y="22"/>
                  <a:pt x="151" y="18"/>
                  <a:pt x="154" y="18"/>
                </a:cubicBezTo>
                <a:cubicBezTo>
                  <a:pt x="156" y="18"/>
                  <a:pt x="152" y="14"/>
                  <a:pt x="154" y="13"/>
                </a:cubicBezTo>
                <a:cubicBezTo>
                  <a:pt x="154" y="13"/>
                  <a:pt x="155" y="12"/>
                  <a:pt x="155" y="12"/>
                </a:cubicBezTo>
                <a:cubicBezTo>
                  <a:pt x="154" y="12"/>
                  <a:pt x="153" y="11"/>
                  <a:pt x="152" y="11"/>
                </a:cubicBezTo>
                <a:cubicBezTo>
                  <a:pt x="149" y="11"/>
                  <a:pt x="141" y="10"/>
                  <a:pt x="141" y="16"/>
                </a:cubicBezTo>
                <a:cubicBezTo>
                  <a:pt x="142" y="21"/>
                  <a:pt x="137" y="19"/>
                  <a:pt x="137" y="22"/>
                </a:cubicBezTo>
                <a:cubicBezTo>
                  <a:pt x="138" y="25"/>
                  <a:pt x="135" y="25"/>
                  <a:pt x="135" y="28"/>
                </a:cubicBezTo>
                <a:cubicBezTo>
                  <a:pt x="135" y="32"/>
                  <a:pt x="133" y="30"/>
                  <a:pt x="129" y="32"/>
                </a:cubicBezTo>
                <a:cubicBezTo>
                  <a:pt x="125" y="34"/>
                  <a:pt x="127" y="31"/>
                  <a:pt x="122" y="31"/>
                </a:cubicBezTo>
                <a:cubicBezTo>
                  <a:pt x="118" y="31"/>
                  <a:pt x="118" y="33"/>
                  <a:pt x="116" y="34"/>
                </a:cubicBezTo>
                <a:cubicBezTo>
                  <a:pt x="113" y="35"/>
                  <a:pt x="108" y="33"/>
                  <a:pt x="107" y="35"/>
                </a:cubicBezTo>
                <a:cubicBezTo>
                  <a:pt x="105" y="36"/>
                  <a:pt x="102" y="32"/>
                  <a:pt x="101" y="32"/>
                </a:cubicBezTo>
                <a:cubicBezTo>
                  <a:pt x="100" y="32"/>
                  <a:pt x="99" y="30"/>
                  <a:pt x="99" y="27"/>
                </a:cubicBezTo>
                <a:cubicBezTo>
                  <a:pt x="99" y="27"/>
                  <a:pt x="98" y="27"/>
                  <a:pt x="98" y="27"/>
                </a:cubicBezTo>
                <a:cubicBezTo>
                  <a:pt x="95" y="28"/>
                  <a:pt x="91" y="35"/>
                  <a:pt x="94" y="37"/>
                </a:cubicBezTo>
                <a:cubicBezTo>
                  <a:pt x="97" y="40"/>
                  <a:pt x="96" y="44"/>
                  <a:pt x="97" y="47"/>
                </a:cubicBezTo>
                <a:cubicBezTo>
                  <a:pt x="99" y="49"/>
                  <a:pt x="103" y="49"/>
                  <a:pt x="103" y="53"/>
                </a:cubicBezTo>
                <a:cubicBezTo>
                  <a:pt x="103" y="58"/>
                  <a:pt x="107" y="64"/>
                  <a:pt x="110" y="63"/>
                </a:cubicBezTo>
                <a:cubicBezTo>
                  <a:pt x="112" y="61"/>
                  <a:pt x="114" y="63"/>
                  <a:pt x="115" y="65"/>
                </a:cubicBezTo>
                <a:cubicBezTo>
                  <a:pt x="116" y="67"/>
                  <a:pt x="122" y="64"/>
                  <a:pt x="124" y="64"/>
                </a:cubicBezTo>
                <a:cubicBezTo>
                  <a:pt x="126" y="65"/>
                  <a:pt x="133" y="66"/>
                  <a:pt x="133" y="68"/>
                </a:cubicBezTo>
                <a:cubicBezTo>
                  <a:pt x="133" y="71"/>
                  <a:pt x="139" y="68"/>
                  <a:pt x="143" y="67"/>
                </a:cubicBezTo>
                <a:cubicBezTo>
                  <a:pt x="147" y="65"/>
                  <a:pt x="145" y="54"/>
                  <a:pt x="148" y="51"/>
                </a:cubicBezTo>
                <a:close/>
                <a:moveTo>
                  <a:pt x="164" y="108"/>
                </a:moveTo>
                <a:cubicBezTo>
                  <a:pt x="165" y="110"/>
                  <a:pt x="168" y="110"/>
                  <a:pt x="170" y="111"/>
                </a:cubicBezTo>
                <a:cubicBezTo>
                  <a:pt x="171" y="113"/>
                  <a:pt x="176" y="115"/>
                  <a:pt x="176" y="112"/>
                </a:cubicBezTo>
                <a:cubicBezTo>
                  <a:pt x="176" y="108"/>
                  <a:pt x="162" y="106"/>
                  <a:pt x="164" y="108"/>
                </a:cubicBezTo>
                <a:close/>
                <a:moveTo>
                  <a:pt x="153" y="98"/>
                </a:moveTo>
                <a:cubicBezTo>
                  <a:pt x="153" y="100"/>
                  <a:pt x="149" y="101"/>
                  <a:pt x="147" y="99"/>
                </a:cubicBezTo>
                <a:cubicBezTo>
                  <a:pt x="145" y="98"/>
                  <a:pt x="143" y="101"/>
                  <a:pt x="144" y="103"/>
                </a:cubicBezTo>
                <a:cubicBezTo>
                  <a:pt x="144" y="104"/>
                  <a:pt x="149" y="107"/>
                  <a:pt x="154" y="105"/>
                </a:cubicBezTo>
                <a:cubicBezTo>
                  <a:pt x="159" y="102"/>
                  <a:pt x="162" y="104"/>
                  <a:pt x="164" y="102"/>
                </a:cubicBezTo>
                <a:cubicBezTo>
                  <a:pt x="165" y="99"/>
                  <a:pt x="154" y="97"/>
                  <a:pt x="153" y="98"/>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1" name="Freeform 177"/>
          <p:cNvSpPr>
            <a:spLocks noEditPoints="1"/>
          </p:cNvSpPr>
          <p:nvPr/>
        </p:nvSpPr>
        <p:spPr bwMode="auto">
          <a:xfrm>
            <a:off x="6627292" y="3311973"/>
            <a:ext cx="66675" cy="25400"/>
          </a:xfrm>
          <a:custGeom>
            <a:avLst/>
            <a:gdLst>
              <a:gd name="T0" fmla="*/ 3 w 23"/>
              <a:gd name="T1" fmla="*/ 7 h 9"/>
              <a:gd name="T2" fmla="*/ 0 w 23"/>
              <a:gd name="T3" fmla="*/ 7 h 9"/>
              <a:gd name="T4" fmla="*/ 3 w 23"/>
              <a:gd name="T5" fmla="*/ 9 h 9"/>
              <a:gd name="T6" fmla="*/ 4 w 23"/>
              <a:gd name="T7" fmla="*/ 7 h 9"/>
              <a:gd name="T8" fmla="*/ 3 w 23"/>
              <a:gd name="T9" fmla="*/ 7 h 9"/>
              <a:gd name="T10" fmla="*/ 3 w 23"/>
              <a:gd name="T11" fmla="*/ 7 h 9"/>
              <a:gd name="T12" fmla="*/ 12 w 23"/>
              <a:gd name="T13" fmla="*/ 2 h 9"/>
              <a:gd name="T14" fmla="*/ 7 w 23"/>
              <a:gd name="T15" fmla="*/ 5 h 9"/>
              <a:gd name="T16" fmla="*/ 6 w 23"/>
              <a:gd name="T17" fmla="*/ 6 h 9"/>
              <a:gd name="T18" fmla="*/ 8 w 23"/>
              <a:gd name="T19" fmla="*/ 8 h 9"/>
              <a:gd name="T20" fmla="*/ 23 w 23"/>
              <a:gd name="T21" fmla="*/ 1 h 9"/>
              <a:gd name="T22" fmla="*/ 12 w 23"/>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9">
                <a:moveTo>
                  <a:pt x="3" y="7"/>
                </a:moveTo>
                <a:cubicBezTo>
                  <a:pt x="2" y="7"/>
                  <a:pt x="1" y="7"/>
                  <a:pt x="0" y="7"/>
                </a:cubicBezTo>
                <a:cubicBezTo>
                  <a:pt x="1" y="8"/>
                  <a:pt x="2" y="9"/>
                  <a:pt x="3" y="9"/>
                </a:cubicBezTo>
                <a:cubicBezTo>
                  <a:pt x="3" y="8"/>
                  <a:pt x="3" y="8"/>
                  <a:pt x="4" y="7"/>
                </a:cubicBezTo>
                <a:cubicBezTo>
                  <a:pt x="3" y="7"/>
                  <a:pt x="3" y="7"/>
                  <a:pt x="3" y="7"/>
                </a:cubicBezTo>
                <a:cubicBezTo>
                  <a:pt x="3" y="7"/>
                  <a:pt x="3" y="7"/>
                  <a:pt x="3" y="7"/>
                </a:cubicBezTo>
                <a:close/>
                <a:moveTo>
                  <a:pt x="12" y="2"/>
                </a:moveTo>
                <a:cubicBezTo>
                  <a:pt x="10" y="1"/>
                  <a:pt x="9" y="4"/>
                  <a:pt x="7" y="5"/>
                </a:cubicBezTo>
                <a:cubicBezTo>
                  <a:pt x="6" y="6"/>
                  <a:pt x="6" y="6"/>
                  <a:pt x="6" y="6"/>
                </a:cubicBezTo>
                <a:cubicBezTo>
                  <a:pt x="7" y="6"/>
                  <a:pt x="7" y="7"/>
                  <a:pt x="8" y="8"/>
                </a:cubicBezTo>
                <a:cubicBezTo>
                  <a:pt x="12" y="6"/>
                  <a:pt x="22" y="3"/>
                  <a:pt x="23" y="1"/>
                </a:cubicBezTo>
                <a:cubicBezTo>
                  <a:pt x="23" y="0"/>
                  <a:pt x="16" y="2"/>
                  <a:pt x="12" y="2"/>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78"/>
          <p:cNvSpPr/>
          <p:nvPr/>
        </p:nvSpPr>
        <p:spPr bwMode="auto">
          <a:xfrm>
            <a:off x="4471467" y="2145160"/>
            <a:ext cx="66675" cy="36513"/>
          </a:xfrm>
          <a:custGeom>
            <a:avLst/>
            <a:gdLst>
              <a:gd name="T0" fmla="*/ 0 w 23"/>
              <a:gd name="T1" fmla="*/ 11 h 13"/>
              <a:gd name="T2" fmla="*/ 5 w 23"/>
              <a:gd name="T3" fmla="*/ 11 h 13"/>
              <a:gd name="T4" fmla="*/ 6 w 23"/>
              <a:gd name="T5" fmla="*/ 13 h 13"/>
              <a:gd name="T6" fmla="*/ 11 w 23"/>
              <a:gd name="T7" fmla="*/ 12 h 13"/>
              <a:gd name="T8" fmla="*/ 15 w 23"/>
              <a:gd name="T9" fmla="*/ 12 h 13"/>
              <a:gd name="T10" fmla="*/ 17 w 23"/>
              <a:gd name="T11" fmla="*/ 9 h 13"/>
              <a:gd name="T12" fmla="*/ 19 w 23"/>
              <a:gd name="T13" fmla="*/ 6 h 13"/>
              <a:gd name="T14" fmla="*/ 23 w 23"/>
              <a:gd name="T15" fmla="*/ 3 h 13"/>
              <a:gd name="T16" fmla="*/ 22 w 23"/>
              <a:gd name="T17" fmla="*/ 0 h 13"/>
              <a:gd name="T18" fmla="*/ 17 w 23"/>
              <a:gd name="T19" fmla="*/ 2 h 13"/>
              <a:gd name="T20" fmla="*/ 11 w 23"/>
              <a:gd name="T21" fmla="*/ 4 h 13"/>
              <a:gd name="T22" fmla="*/ 3 w 23"/>
              <a:gd name="T23" fmla="*/ 2 h 13"/>
              <a:gd name="T24" fmla="*/ 1 w 23"/>
              <a:gd name="T25" fmla="*/ 2 h 13"/>
              <a:gd name="T26" fmla="*/ 0 w 23"/>
              <a:gd name="T2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3">
                <a:moveTo>
                  <a:pt x="0" y="11"/>
                </a:moveTo>
                <a:cubicBezTo>
                  <a:pt x="2" y="11"/>
                  <a:pt x="4" y="10"/>
                  <a:pt x="5" y="11"/>
                </a:cubicBezTo>
                <a:cubicBezTo>
                  <a:pt x="5" y="11"/>
                  <a:pt x="6" y="12"/>
                  <a:pt x="6" y="13"/>
                </a:cubicBezTo>
                <a:cubicBezTo>
                  <a:pt x="7" y="13"/>
                  <a:pt x="10" y="12"/>
                  <a:pt x="11" y="12"/>
                </a:cubicBezTo>
                <a:cubicBezTo>
                  <a:pt x="12" y="11"/>
                  <a:pt x="15" y="13"/>
                  <a:pt x="15" y="12"/>
                </a:cubicBezTo>
                <a:cubicBezTo>
                  <a:pt x="15" y="11"/>
                  <a:pt x="16" y="9"/>
                  <a:pt x="17" y="9"/>
                </a:cubicBezTo>
                <a:cubicBezTo>
                  <a:pt x="19" y="9"/>
                  <a:pt x="18" y="6"/>
                  <a:pt x="19" y="6"/>
                </a:cubicBezTo>
                <a:cubicBezTo>
                  <a:pt x="20" y="5"/>
                  <a:pt x="23" y="3"/>
                  <a:pt x="23" y="3"/>
                </a:cubicBezTo>
                <a:cubicBezTo>
                  <a:pt x="23" y="3"/>
                  <a:pt x="22" y="0"/>
                  <a:pt x="22" y="0"/>
                </a:cubicBezTo>
                <a:cubicBezTo>
                  <a:pt x="21" y="0"/>
                  <a:pt x="20" y="2"/>
                  <a:pt x="17" y="2"/>
                </a:cubicBezTo>
                <a:cubicBezTo>
                  <a:pt x="14" y="2"/>
                  <a:pt x="12" y="4"/>
                  <a:pt x="11" y="4"/>
                </a:cubicBezTo>
                <a:cubicBezTo>
                  <a:pt x="10" y="4"/>
                  <a:pt x="6" y="2"/>
                  <a:pt x="3" y="2"/>
                </a:cubicBezTo>
                <a:cubicBezTo>
                  <a:pt x="2" y="2"/>
                  <a:pt x="2" y="2"/>
                  <a:pt x="1" y="2"/>
                </a:cubicBezTo>
                <a:cubicBezTo>
                  <a:pt x="0" y="4"/>
                  <a:pt x="0" y="8"/>
                  <a:pt x="0" y="11"/>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79"/>
          <p:cNvSpPr>
            <a:spLocks noEditPoints="1"/>
          </p:cNvSpPr>
          <p:nvPr/>
        </p:nvSpPr>
        <p:spPr bwMode="auto">
          <a:xfrm>
            <a:off x="4349230" y="2141985"/>
            <a:ext cx="225425" cy="244475"/>
          </a:xfrm>
          <a:custGeom>
            <a:avLst/>
            <a:gdLst>
              <a:gd name="T0" fmla="*/ 55 w 79"/>
              <a:gd name="T1" fmla="*/ 74 h 86"/>
              <a:gd name="T2" fmla="*/ 47 w 79"/>
              <a:gd name="T3" fmla="*/ 74 h 86"/>
              <a:gd name="T4" fmla="*/ 41 w 79"/>
              <a:gd name="T5" fmla="*/ 77 h 86"/>
              <a:gd name="T6" fmla="*/ 48 w 79"/>
              <a:gd name="T7" fmla="*/ 81 h 86"/>
              <a:gd name="T8" fmla="*/ 56 w 79"/>
              <a:gd name="T9" fmla="*/ 86 h 86"/>
              <a:gd name="T10" fmla="*/ 58 w 79"/>
              <a:gd name="T11" fmla="*/ 81 h 86"/>
              <a:gd name="T12" fmla="*/ 61 w 79"/>
              <a:gd name="T13" fmla="*/ 75 h 86"/>
              <a:gd name="T14" fmla="*/ 55 w 79"/>
              <a:gd name="T15" fmla="*/ 74 h 86"/>
              <a:gd name="T16" fmla="*/ 16 w 79"/>
              <a:gd name="T17" fmla="*/ 51 h 86"/>
              <a:gd name="T18" fmla="*/ 11 w 79"/>
              <a:gd name="T19" fmla="*/ 53 h 86"/>
              <a:gd name="T20" fmla="*/ 13 w 79"/>
              <a:gd name="T21" fmla="*/ 61 h 86"/>
              <a:gd name="T22" fmla="*/ 16 w 79"/>
              <a:gd name="T23" fmla="*/ 68 h 86"/>
              <a:gd name="T24" fmla="*/ 21 w 79"/>
              <a:gd name="T25" fmla="*/ 65 h 86"/>
              <a:gd name="T26" fmla="*/ 22 w 79"/>
              <a:gd name="T27" fmla="*/ 54 h 86"/>
              <a:gd name="T28" fmla="*/ 16 w 79"/>
              <a:gd name="T29" fmla="*/ 51 h 86"/>
              <a:gd name="T30" fmla="*/ 66 w 79"/>
              <a:gd name="T31" fmla="*/ 48 h 86"/>
              <a:gd name="T32" fmla="*/ 60 w 79"/>
              <a:gd name="T33" fmla="*/ 44 h 86"/>
              <a:gd name="T34" fmla="*/ 50 w 79"/>
              <a:gd name="T35" fmla="*/ 33 h 86"/>
              <a:gd name="T36" fmla="*/ 40 w 79"/>
              <a:gd name="T37" fmla="*/ 23 h 86"/>
              <a:gd name="T38" fmla="*/ 40 w 79"/>
              <a:gd name="T39" fmla="*/ 16 h 86"/>
              <a:gd name="T40" fmla="*/ 43 w 79"/>
              <a:gd name="T41" fmla="*/ 12 h 86"/>
              <a:gd name="T42" fmla="*/ 44 w 79"/>
              <a:gd name="T43" fmla="*/ 3 h 86"/>
              <a:gd name="T44" fmla="*/ 40 w 79"/>
              <a:gd name="T45" fmla="*/ 2 h 86"/>
              <a:gd name="T46" fmla="*/ 39 w 79"/>
              <a:gd name="T47" fmla="*/ 0 h 86"/>
              <a:gd name="T48" fmla="*/ 33 w 79"/>
              <a:gd name="T49" fmla="*/ 0 h 86"/>
              <a:gd name="T50" fmla="*/ 29 w 79"/>
              <a:gd name="T51" fmla="*/ 2 h 86"/>
              <a:gd name="T52" fmla="*/ 28 w 79"/>
              <a:gd name="T53" fmla="*/ 1 h 86"/>
              <a:gd name="T54" fmla="*/ 27 w 79"/>
              <a:gd name="T55" fmla="*/ 2 h 86"/>
              <a:gd name="T56" fmla="*/ 26 w 79"/>
              <a:gd name="T57" fmla="*/ 4 h 86"/>
              <a:gd name="T58" fmla="*/ 24 w 79"/>
              <a:gd name="T59" fmla="*/ 5 h 86"/>
              <a:gd name="T60" fmla="*/ 20 w 79"/>
              <a:gd name="T61" fmla="*/ 6 h 86"/>
              <a:gd name="T62" fmla="*/ 18 w 79"/>
              <a:gd name="T63" fmla="*/ 7 h 86"/>
              <a:gd name="T64" fmla="*/ 16 w 79"/>
              <a:gd name="T65" fmla="*/ 10 h 86"/>
              <a:gd name="T66" fmla="*/ 12 w 79"/>
              <a:gd name="T67" fmla="*/ 5 h 86"/>
              <a:gd name="T68" fmla="*/ 9 w 79"/>
              <a:gd name="T69" fmla="*/ 10 h 86"/>
              <a:gd name="T70" fmla="*/ 3 w 79"/>
              <a:gd name="T71" fmla="*/ 10 h 86"/>
              <a:gd name="T72" fmla="*/ 4 w 79"/>
              <a:gd name="T73" fmla="*/ 13 h 86"/>
              <a:gd name="T74" fmla="*/ 2 w 79"/>
              <a:gd name="T75" fmla="*/ 16 h 86"/>
              <a:gd name="T76" fmla="*/ 1 w 79"/>
              <a:gd name="T77" fmla="*/ 18 h 86"/>
              <a:gd name="T78" fmla="*/ 3 w 79"/>
              <a:gd name="T79" fmla="*/ 21 h 86"/>
              <a:gd name="T80" fmla="*/ 5 w 79"/>
              <a:gd name="T81" fmla="*/ 25 h 86"/>
              <a:gd name="T82" fmla="*/ 8 w 79"/>
              <a:gd name="T83" fmla="*/ 26 h 86"/>
              <a:gd name="T84" fmla="*/ 7 w 79"/>
              <a:gd name="T85" fmla="*/ 28 h 86"/>
              <a:gd name="T86" fmla="*/ 10 w 79"/>
              <a:gd name="T87" fmla="*/ 27 h 86"/>
              <a:gd name="T88" fmla="*/ 15 w 79"/>
              <a:gd name="T89" fmla="*/ 23 h 86"/>
              <a:gd name="T90" fmla="*/ 25 w 79"/>
              <a:gd name="T91" fmla="*/ 27 h 86"/>
              <a:gd name="T92" fmla="*/ 27 w 79"/>
              <a:gd name="T93" fmla="*/ 31 h 86"/>
              <a:gd name="T94" fmla="*/ 33 w 79"/>
              <a:gd name="T95" fmla="*/ 40 h 86"/>
              <a:gd name="T96" fmla="*/ 43 w 79"/>
              <a:gd name="T97" fmla="*/ 48 h 86"/>
              <a:gd name="T98" fmla="*/ 49 w 79"/>
              <a:gd name="T99" fmla="*/ 50 h 86"/>
              <a:gd name="T100" fmla="*/ 55 w 79"/>
              <a:gd name="T101" fmla="*/ 54 h 86"/>
              <a:gd name="T102" fmla="*/ 60 w 79"/>
              <a:gd name="T103" fmla="*/ 59 h 86"/>
              <a:gd name="T104" fmla="*/ 63 w 79"/>
              <a:gd name="T105" fmla="*/ 63 h 86"/>
              <a:gd name="T106" fmla="*/ 63 w 79"/>
              <a:gd name="T107" fmla="*/ 70 h 86"/>
              <a:gd name="T108" fmla="*/ 63 w 79"/>
              <a:gd name="T109" fmla="*/ 76 h 86"/>
              <a:gd name="T110" fmla="*/ 67 w 79"/>
              <a:gd name="T111" fmla="*/ 70 h 86"/>
              <a:gd name="T112" fmla="*/ 71 w 79"/>
              <a:gd name="T113" fmla="*/ 66 h 86"/>
              <a:gd name="T114" fmla="*/ 67 w 79"/>
              <a:gd name="T115" fmla="*/ 60 h 86"/>
              <a:gd name="T116" fmla="*/ 74 w 79"/>
              <a:gd name="T117" fmla="*/ 57 h 86"/>
              <a:gd name="T118" fmla="*/ 79 w 79"/>
              <a:gd name="T119" fmla="*/ 58 h 86"/>
              <a:gd name="T120" fmla="*/ 66 w 79"/>
              <a:gd name="T121" fmla="*/ 4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86">
                <a:moveTo>
                  <a:pt x="55" y="74"/>
                </a:moveTo>
                <a:cubicBezTo>
                  <a:pt x="51" y="75"/>
                  <a:pt x="49" y="76"/>
                  <a:pt x="47" y="74"/>
                </a:cubicBezTo>
                <a:cubicBezTo>
                  <a:pt x="44" y="73"/>
                  <a:pt x="40" y="76"/>
                  <a:pt x="41" y="77"/>
                </a:cubicBezTo>
                <a:cubicBezTo>
                  <a:pt x="41" y="78"/>
                  <a:pt x="43" y="80"/>
                  <a:pt x="48" y="81"/>
                </a:cubicBezTo>
                <a:cubicBezTo>
                  <a:pt x="53" y="82"/>
                  <a:pt x="54" y="86"/>
                  <a:pt x="56" y="86"/>
                </a:cubicBezTo>
                <a:cubicBezTo>
                  <a:pt x="58" y="86"/>
                  <a:pt x="58" y="84"/>
                  <a:pt x="58" y="81"/>
                </a:cubicBezTo>
                <a:cubicBezTo>
                  <a:pt x="57" y="78"/>
                  <a:pt x="60" y="75"/>
                  <a:pt x="61" y="75"/>
                </a:cubicBezTo>
                <a:cubicBezTo>
                  <a:pt x="61" y="74"/>
                  <a:pt x="59" y="73"/>
                  <a:pt x="55" y="74"/>
                </a:cubicBezTo>
                <a:close/>
                <a:moveTo>
                  <a:pt x="16" y="51"/>
                </a:moveTo>
                <a:cubicBezTo>
                  <a:pt x="13" y="53"/>
                  <a:pt x="12" y="51"/>
                  <a:pt x="11" y="53"/>
                </a:cubicBezTo>
                <a:cubicBezTo>
                  <a:pt x="10" y="54"/>
                  <a:pt x="14" y="57"/>
                  <a:pt x="13" y="61"/>
                </a:cubicBezTo>
                <a:cubicBezTo>
                  <a:pt x="12" y="65"/>
                  <a:pt x="14" y="70"/>
                  <a:pt x="16" y="68"/>
                </a:cubicBezTo>
                <a:cubicBezTo>
                  <a:pt x="18" y="66"/>
                  <a:pt x="20" y="67"/>
                  <a:pt x="21" y="65"/>
                </a:cubicBezTo>
                <a:cubicBezTo>
                  <a:pt x="22" y="63"/>
                  <a:pt x="21" y="57"/>
                  <a:pt x="22" y="54"/>
                </a:cubicBezTo>
                <a:cubicBezTo>
                  <a:pt x="23" y="51"/>
                  <a:pt x="18" y="49"/>
                  <a:pt x="16" y="51"/>
                </a:cubicBezTo>
                <a:close/>
                <a:moveTo>
                  <a:pt x="66" y="48"/>
                </a:moveTo>
                <a:cubicBezTo>
                  <a:pt x="63" y="46"/>
                  <a:pt x="65" y="44"/>
                  <a:pt x="60" y="44"/>
                </a:cubicBezTo>
                <a:cubicBezTo>
                  <a:pt x="56" y="44"/>
                  <a:pt x="51" y="39"/>
                  <a:pt x="50" y="33"/>
                </a:cubicBezTo>
                <a:cubicBezTo>
                  <a:pt x="48" y="27"/>
                  <a:pt x="42" y="27"/>
                  <a:pt x="40" y="23"/>
                </a:cubicBezTo>
                <a:cubicBezTo>
                  <a:pt x="39" y="20"/>
                  <a:pt x="42" y="19"/>
                  <a:pt x="40" y="16"/>
                </a:cubicBezTo>
                <a:cubicBezTo>
                  <a:pt x="39" y="15"/>
                  <a:pt x="41" y="13"/>
                  <a:pt x="43" y="12"/>
                </a:cubicBezTo>
                <a:cubicBezTo>
                  <a:pt x="43" y="9"/>
                  <a:pt x="43" y="5"/>
                  <a:pt x="44" y="3"/>
                </a:cubicBezTo>
                <a:cubicBezTo>
                  <a:pt x="42" y="3"/>
                  <a:pt x="41" y="3"/>
                  <a:pt x="40" y="2"/>
                </a:cubicBezTo>
                <a:cubicBezTo>
                  <a:pt x="39" y="2"/>
                  <a:pt x="39" y="0"/>
                  <a:pt x="39" y="0"/>
                </a:cubicBezTo>
                <a:cubicBezTo>
                  <a:pt x="38" y="0"/>
                  <a:pt x="34" y="0"/>
                  <a:pt x="33" y="0"/>
                </a:cubicBezTo>
                <a:cubicBezTo>
                  <a:pt x="32" y="1"/>
                  <a:pt x="30" y="2"/>
                  <a:pt x="29" y="2"/>
                </a:cubicBezTo>
                <a:cubicBezTo>
                  <a:pt x="29" y="1"/>
                  <a:pt x="28" y="1"/>
                  <a:pt x="28" y="1"/>
                </a:cubicBezTo>
                <a:cubicBezTo>
                  <a:pt x="27" y="2"/>
                  <a:pt x="27" y="2"/>
                  <a:pt x="27" y="2"/>
                </a:cubicBezTo>
                <a:cubicBezTo>
                  <a:pt x="27" y="2"/>
                  <a:pt x="27" y="4"/>
                  <a:pt x="26" y="4"/>
                </a:cubicBezTo>
                <a:cubicBezTo>
                  <a:pt x="25" y="4"/>
                  <a:pt x="24" y="3"/>
                  <a:pt x="24" y="5"/>
                </a:cubicBezTo>
                <a:cubicBezTo>
                  <a:pt x="24" y="6"/>
                  <a:pt x="22" y="6"/>
                  <a:pt x="20" y="6"/>
                </a:cubicBezTo>
                <a:cubicBezTo>
                  <a:pt x="19" y="5"/>
                  <a:pt x="18" y="6"/>
                  <a:pt x="18" y="7"/>
                </a:cubicBezTo>
                <a:cubicBezTo>
                  <a:pt x="18" y="8"/>
                  <a:pt x="18" y="11"/>
                  <a:pt x="16" y="10"/>
                </a:cubicBezTo>
                <a:cubicBezTo>
                  <a:pt x="15" y="8"/>
                  <a:pt x="13" y="4"/>
                  <a:pt x="12" y="5"/>
                </a:cubicBezTo>
                <a:cubicBezTo>
                  <a:pt x="12" y="5"/>
                  <a:pt x="10" y="10"/>
                  <a:pt x="9" y="10"/>
                </a:cubicBezTo>
                <a:cubicBezTo>
                  <a:pt x="8" y="10"/>
                  <a:pt x="5" y="10"/>
                  <a:pt x="3" y="10"/>
                </a:cubicBezTo>
                <a:cubicBezTo>
                  <a:pt x="2" y="12"/>
                  <a:pt x="3" y="13"/>
                  <a:pt x="4" y="13"/>
                </a:cubicBezTo>
                <a:cubicBezTo>
                  <a:pt x="5" y="14"/>
                  <a:pt x="3" y="16"/>
                  <a:pt x="2" y="16"/>
                </a:cubicBezTo>
                <a:cubicBezTo>
                  <a:pt x="2" y="17"/>
                  <a:pt x="0" y="16"/>
                  <a:pt x="1" y="18"/>
                </a:cubicBezTo>
                <a:cubicBezTo>
                  <a:pt x="2" y="20"/>
                  <a:pt x="4" y="20"/>
                  <a:pt x="3" y="21"/>
                </a:cubicBezTo>
                <a:cubicBezTo>
                  <a:pt x="2" y="23"/>
                  <a:pt x="3" y="25"/>
                  <a:pt x="5" y="25"/>
                </a:cubicBezTo>
                <a:cubicBezTo>
                  <a:pt x="6" y="25"/>
                  <a:pt x="8" y="25"/>
                  <a:pt x="8" y="26"/>
                </a:cubicBezTo>
                <a:cubicBezTo>
                  <a:pt x="8" y="26"/>
                  <a:pt x="7" y="27"/>
                  <a:pt x="7" y="28"/>
                </a:cubicBezTo>
                <a:cubicBezTo>
                  <a:pt x="8" y="28"/>
                  <a:pt x="9" y="28"/>
                  <a:pt x="10" y="27"/>
                </a:cubicBezTo>
                <a:cubicBezTo>
                  <a:pt x="12" y="26"/>
                  <a:pt x="12" y="24"/>
                  <a:pt x="15" y="23"/>
                </a:cubicBezTo>
                <a:cubicBezTo>
                  <a:pt x="19" y="22"/>
                  <a:pt x="23" y="25"/>
                  <a:pt x="25" y="27"/>
                </a:cubicBezTo>
                <a:cubicBezTo>
                  <a:pt x="26" y="29"/>
                  <a:pt x="27" y="29"/>
                  <a:pt x="27" y="31"/>
                </a:cubicBezTo>
                <a:cubicBezTo>
                  <a:pt x="27" y="33"/>
                  <a:pt x="29" y="36"/>
                  <a:pt x="33" y="40"/>
                </a:cubicBezTo>
                <a:cubicBezTo>
                  <a:pt x="38" y="43"/>
                  <a:pt x="40" y="46"/>
                  <a:pt x="43" y="48"/>
                </a:cubicBezTo>
                <a:cubicBezTo>
                  <a:pt x="45" y="49"/>
                  <a:pt x="48" y="49"/>
                  <a:pt x="49" y="50"/>
                </a:cubicBezTo>
                <a:cubicBezTo>
                  <a:pt x="51" y="52"/>
                  <a:pt x="53" y="53"/>
                  <a:pt x="55" y="54"/>
                </a:cubicBezTo>
                <a:cubicBezTo>
                  <a:pt x="58" y="56"/>
                  <a:pt x="58" y="58"/>
                  <a:pt x="60" y="59"/>
                </a:cubicBezTo>
                <a:cubicBezTo>
                  <a:pt x="63" y="59"/>
                  <a:pt x="61" y="61"/>
                  <a:pt x="63" y="63"/>
                </a:cubicBezTo>
                <a:cubicBezTo>
                  <a:pt x="64" y="64"/>
                  <a:pt x="64" y="68"/>
                  <a:pt x="63" y="70"/>
                </a:cubicBezTo>
                <a:cubicBezTo>
                  <a:pt x="61" y="72"/>
                  <a:pt x="62" y="76"/>
                  <a:pt x="63" y="76"/>
                </a:cubicBezTo>
                <a:cubicBezTo>
                  <a:pt x="64" y="76"/>
                  <a:pt x="66" y="72"/>
                  <a:pt x="67" y="70"/>
                </a:cubicBezTo>
                <a:cubicBezTo>
                  <a:pt x="67" y="68"/>
                  <a:pt x="69" y="68"/>
                  <a:pt x="71" y="66"/>
                </a:cubicBezTo>
                <a:cubicBezTo>
                  <a:pt x="72" y="64"/>
                  <a:pt x="68" y="63"/>
                  <a:pt x="67" y="60"/>
                </a:cubicBezTo>
                <a:cubicBezTo>
                  <a:pt x="67" y="58"/>
                  <a:pt x="70" y="55"/>
                  <a:pt x="74" y="57"/>
                </a:cubicBezTo>
                <a:cubicBezTo>
                  <a:pt x="78" y="60"/>
                  <a:pt x="79" y="61"/>
                  <a:pt x="79" y="58"/>
                </a:cubicBezTo>
                <a:cubicBezTo>
                  <a:pt x="79" y="54"/>
                  <a:pt x="68" y="50"/>
                  <a:pt x="66" y="48"/>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80"/>
          <p:cNvSpPr/>
          <p:nvPr/>
        </p:nvSpPr>
        <p:spPr bwMode="auto">
          <a:xfrm>
            <a:off x="4574655" y="2230885"/>
            <a:ext cx="25400" cy="30163"/>
          </a:xfrm>
          <a:custGeom>
            <a:avLst/>
            <a:gdLst>
              <a:gd name="T0" fmla="*/ 3 w 9"/>
              <a:gd name="T1" fmla="*/ 0 h 11"/>
              <a:gd name="T2" fmla="*/ 1 w 9"/>
              <a:gd name="T3" fmla="*/ 5 h 11"/>
              <a:gd name="T4" fmla="*/ 0 w 9"/>
              <a:gd name="T5" fmla="*/ 8 h 11"/>
              <a:gd name="T6" fmla="*/ 5 w 9"/>
              <a:gd name="T7" fmla="*/ 11 h 11"/>
              <a:gd name="T8" fmla="*/ 6 w 9"/>
              <a:gd name="T9" fmla="*/ 11 h 11"/>
              <a:gd name="T10" fmla="*/ 9 w 9"/>
              <a:gd name="T11" fmla="*/ 6 h 11"/>
              <a:gd name="T12" fmla="*/ 3 w 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0"/>
                </a:moveTo>
                <a:cubicBezTo>
                  <a:pt x="2" y="2"/>
                  <a:pt x="0" y="5"/>
                  <a:pt x="1" y="5"/>
                </a:cubicBezTo>
                <a:cubicBezTo>
                  <a:pt x="1" y="6"/>
                  <a:pt x="1" y="6"/>
                  <a:pt x="0" y="8"/>
                </a:cubicBezTo>
                <a:cubicBezTo>
                  <a:pt x="2" y="9"/>
                  <a:pt x="4" y="10"/>
                  <a:pt x="5" y="11"/>
                </a:cubicBezTo>
                <a:cubicBezTo>
                  <a:pt x="5" y="11"/>
                  <a:pt x="5" y="11"/>
                  <a:pt x="6" y="11"/>
                </a:cubicBezTo>
                <a:cubicBezTo>
                  <a:pt x="6" y="9"/>
                  <a:pt x="8" y="7"/>
                  <a:pt x="9" y="6"/>
                </a:cubicBezTo>
                <a:cubicBezTo>
                  <a:pt x="7" y="5"/>
                  <a:pt x="5" y="2"/>
                  <a:pt x="3" y="0"/>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81"/>
          <p:cNvSpPr/>
          <p:nvPr/>
        </p:nvSpPr>
        <p:spPr bwMode="auto">
          <a:xfrm>
            <a:off x="4579417" y="2162623"/>
            <a:ext cx="84138" cy="96838"/>
          </a:xfrm>
          <a:custGeom>
            <a:avLst/>
            <a:gdLst>
              <a:gd name="T0" fmla="*/ 25 w 29"/>
              <a:gd name="T1" fmla="*/ 23 h 34"/>
              <a:gd name="T2" fmla="*/ 25 w 29"/>
              <a:gd name="T3" fmla="*/ 18 h 34"/>
              <a:gd name="T4" fmla="*/ 26 w 29"/>
              <a:gd name="T5" fmla="*/ 14 h 34"/>
              <a:gd name="T6" fmla="*/ 18 w 29"/>
              <a:gd name="T7" fmla="*/ 12 h 34"/>
              <a:gd name="T8" fmla="*/ 17 w 29"/>
              <a:gd name="T9" fmla="*/ 8 h 34"/>
              <a:gd name="T10" fmla="*/ 15 w 29"/>
              <a:gd name="T11" fmla="*/ 5 h 34"/>
              <a:gd name="T12" fmla="*/ 12 w 29"/>
              <a:gd name="T13" fmla="*/ 1 h 34"/>
              <a:gd name="T14" fmla="*/ 12 w 29"/>
              <a:gd name="T15" fmla="*/ 1 h 34"/>
              <a:gd name="T16" fmla="*/ 11 w 29"/>
              <a:gd name="T17" fmla="*/ 1 h 34"/>
              <a:gd name="T18" fmla="*/ 8 w 29"/>
              <a:gd name="T19" fmla="*/ 0 h 34"/>
              <a:gd name="T20" fmla="*/ 0 w 29"/>
              <a:gd name="T21" fmla="*/ 2 h 34"/>
              <a:gd name="T22" fmla="*/ 2 w 29"/>
              <a:gd name="T23" fmla="*/ 6 h 34"/>
              <a:gd name="T24" fmla="*/ 4 w 29"/>
              <a:gd name="T25" fmla="*/ 11 h 34"/>
              <a:gd name="T26" fmla="*/ 4 w 29"/>
              <a:gd name="T27" fmla="*/ 22 h 34"/>
              <a:gd name="T28" fmla="*/ 1 w 29"/>
              <a:gd name="T29" fmla="*/ 24 h 34"/>
              <a:gd name="T30" fmla="*/ 7 w 29"/>
              <a:gd name="T31" fmla="*/ 30 h 34"/>
              <a:gd name="T32" fmla="*/ 7 w 29"/>
              <a:gd name="T33" fmla="*/ 30 h 34"/>
              <a:gd name="T34" fmla="*/ 13 w 29"/>
              <a:gd name="T35" fmla="*/ 34 h 34"/>
              <a:gd name="T36" fmla="*/ 25 w 29"/>
              <a:gd name="T37" fmla="*/ 32 h 34"/>
              <a:gd name="T38" fmla="*/ 25 w 29"/>
              <a:gd name="T39" fmla="*/ 30 h 34"/>
              <a:gd name="T40" fmla="*/ 28 w 29"/>
              <a:gd name="T41" fmla="*/ 27 h 34"/>
              <a:gd name="T42" fmla="*/ 25 w 29"/>
              <a:gd name="T4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4">
                <a:moveTo>
                  <a:pt x="25" y="23"/>
                </a:moveTo>
                <a:cubicBezTo>
                  <a:pt x="24" y="21"/>
                  <a:pt x="24" y="19"/>
                  <a:pt x="25" y="18"/>
                </a:cubicBezTo>
                <a:cubicBezTo>
                  <a:pt x="27" y="17"/>
                  <a:pt x="26" y="16"/>
                  <a:pt x="26" y="14"/>
                </a:cubicBezTo>
                <a:cubicBezTo>
                  <a:pt x="26" y="13"/>
                  <a:pt x="19" y="12"/>
                  <a:pt x="18" y="12"/>
                </a:cubicBezTo>
                <a:cubicBezTo>
                  <a:pt x="17" y="12"/>
                  <a:pt x="19" y="8"/>
                  <a:pt x="17" y="8"/>
                </a:cubicBezTo>
                <a:cubicBezTo>
                  <a:pt x="15" y="8"/>
                  <a:pt x="15" y="6"/>
                  <a:pt x="15" y="5"/>
                </a:cubicBezTo>
                <a:cubicBezTo>
                  <a:pt x="15" y="4"/>
                  <a:pt x="12" y="2"/>
                  <a:pt x="12" y="1"/>
                </a:cubicBezTo>
                <a:cubicBezTo>
                  <a:pt x="12" y="1"/>
                  <a:pt x="12" y="1"/>
                  <a:pt x="12" y="1"/>
                </a:cubicBezTo>
                <a:cubicBezTo>
                  <a:pt x="12" y="1"/>
                  <a:pt x="11" y="1"/>
                  <a:pt x="11" y="1"/>
                </a:cubicBezTo>
                <a:cubicBezTo>
                  <a:pt x="9" y="0"/>
                  <a:pt x="8" y="0"/>
                  <a:pt x="8" y="0"/>
                </a:cubicBezTo>
                <a:cubicBezTo>
                  <a:pt x="8" y="0"/>
                  <a:pt x="3" y="1"/>
                  <a:pt x="0" y="2"/>
                </a:cubicBezTo>
                <a:cubicBezTo>
                  <a:pt x="1" y="4"/>
                  <a:pt x="1" y="6"/>
                  <a:pt x="2" y="6"/>
                </a:cubicBezTo>
                <a:cubicBezTo>
                  <a:pt x="4" y="7"/>
                  <a:pt x="4" y="9"/>
                  <a:pt x="4" y="11"/>
                </a:cubicBezTo>
                <a:cubicBezTo>
                  <a:pt x="5" y="13"/>
                  <a:pt x="5" y="22"/>
                  <a:pt x="4" y="22"/>
                </a:cubicBezTo>
                <a:cubicBezTo>
                  <a:pt x="3" y="22"/>
                  <a:pt x="2" y="23"/>
                  <a:pt x="1" y="24"/>
                </a:cubicBezTo>
                <a:cubicBezTo>
                  <a:pt x="3" y="26"/>
                  <a:pt x="5" y="29"/>
                  <a:pt x="7" y="30"/>
                </a:cubicBezTo>
                <a:cubicBezTo>
                  <a:pt x="7" y="30"/>
                  <a:pt x="7" y="30"/>
                  <a:pt x="7" y="30"/>
                </a:cubicBezTo>
                <a:cubicBezTo>
                  <a:pt x="8" y="30"/>
                  <a:pt x="13" y="34"/>
                  <a:pt x="13" y="34"/>
                </a:cubicBezTo>
                <a:cubicBezTo>
                  <a:pt x="13" y="34"/>
                  <a:pt x="20" y="33"/>
                  <a:pt x="25" y="32"/>
                </a:cubicBezTo>
                <a:cubicBezTo>
                  <a:pt x="25" y="31"/>
                  <a:pt x="25" y="30"/>
                  <a:pt x="25" y="30"/>
                </a:cubicBezTo>
                <a:cubicBezTo>
                  <a:pt x="25" y="29"/>
                  <a:pt x="26" y="27"/>
                  <a:pt x="28" y="27"/>
                </a:cubicBezTo>
                <a:cubicBezTo>
                  <a:pt x="29" y="27"/>
                  <a:pt x="27" y="24"/>
                  <a:pt x="25" y="23"/>
                </a:cubicBezTo>
                <a:close/>
              </a:path>
            </a:pathLst>
          </a:custGeom>
          <a:solidFill>
            <a:srgbClr val="6F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82"/>
          <p:cNvSpPr/>
          <p:nvPr/>
        </p:nvSpPr>
        <p:spPr bwMode="auto">
          <a:xfrm>
            <a:off x="2199755" y="1259335"/>
            <a:ext cx="3362325" cy="1058863"/>
          </a:xfrm>
          <a:custGeom>
            <a:avLst/>
            <a:gdLst>
              <a:gd name="T0" fmla="*/ 2 w 1181"/>
              <a:gd name="T1" fmla="*/ 372 h 372"/>
              <a:gd name="T2" fmla="*/ 1 w 1181"/>
              <a:gd name="T3" fmla="*/ 372 h 372"/>
              <a:gd name="T4" fmla="*/ 0 w 1181"/>
              <a:gd name="T5" fmla="*/ 370 h 372"/>
              <a:gd name="T6" fmla="*/ 220 w 1181"/>
              <a:gd name="T7" fmla="*/ 134 h 372"/>
              <a:gd name="T8" fmla="*/ 555 w 1181"/>
              <a:gd name="T9" fmla="*/ 24 h 372"/>
              <a:gd name="T10" fmla="*/ 1181 w 1181"/>
              <a:gd name="T11" fmla="*/ 298 h 372"/>
              <a:gd name="T12" fmla="*/ 1180 w 1181"/>
              <a:gd name="T13" fmla="*/ 301 h 372"/>
              <a:gd name="T14" fmla="*/ 1178 w 1181"/>
              <a:gd name="T15" fmla="*/ 300 h 372"/>
              <a:gd name="T16" fmla="*/ 556 w 1181"/>
              <a:gd name="T17" fmla="*/ 28 h 372"/>
              <a:gd name="T18" fmla="*/ 4 w 1181"/>
              <a:gd name="T19" fmla="*/ 371 h 372"/>
              <a:gd name="T20" fmla="*/ 2 w 1181"/>
              <a:gd name="T21"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1" h="372">
                <a:moveTo>
                  <a:pt x="2" y="372"/>
                </a:moveTo>
                <a:cubicBezTo>
                  <a:pt x="2" y="372"/>
                  <a:pt x="2" y="372"/>
                  <a:pt x="1" y="372"/>
                </a:cubicBezTo>
                <a:cubicBezTo>
                  <a:pt x="0" y="372"/>
                  <a:pt x="0" y="371"/>
                  <a:pt x="0" y="370"/>
                </a:cubicBezTo>
                <a:cubicBezTo>
                  <a:pt x="43" y="277"/>
                  <a:pt x="119" y="196"/>
                  <a:pt x="220" y="134"/>
                </a:cubicBezTo>
                <a:cubicBezTo>
                  <a:pt x="319" y="73"/>
                  <a:pt x="435" y="35"/>
                  <a:pt x="555" y="24"/>
                </a:cubicBezTo>
                <a:cubicBezTo>
                  <a:pt x="812" y="0"/>
                  <a:pt x="1040" y="100"/>
                  <a:pt x="1181" y="298"/>
                </a:cubicBezTo>
                <a:cubicBezTo>
                  <a:pt x="1181" y="299"/>
                  <a:pt x="1181" y="300"/>
                  <a:pt x="1180" y="301"/>
                </a:cubicBezTo>
                <a:cubicBezTo>
                  <a:pt x="1179" y="301"/>
                  <a:pt x="1178" y="301"/>
                  <a:pt x="1178" y="300"/>
                </a:cubicBezTo>
                <a:cubicBezTo>
                  <a:pt x="1037" y="104"/>
                  <a:pt x="811" y="4"/>
                  <a:pt x="556" y="28"/>
                </a:cubicBezTo>
                <a:cubicBezTo>
                  <a:pt x="310" y="51"/>
                  <a:pt x="88" y="189"/>
                  <a:pt x="4" y="371"/>
                </a:cubicBezTo>
                <a:cubicBezTo>
                  <a:pt x="4" y="372"/>
                  <a:pt x="3" y="372"/>
                  <a:pt x="2" y="372"/>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7" name="Freeform 183"/>
          <p:cNvSpPr/>
          <p:nvPr/>
        </p:nvSpPr>
        <p:spPr bwMode="auto">
          <a:xfrm>
            <a:off x="2953817" y="2170560"/>
            <a:ext cx="2787650" cy="1651000"/>
          </a:xfrm>
          <a:custGeom>
            <a:avLst/>
            <a:gdLst>
              <a:gd name="T0" fmla="*/ 2 w 979"/>
              <a:gd name="T1" fmla="*/ 580 h 580"/>
              <a:gd name="T2" fmla="*/ 2 w 979"/>
              <a:gd name="T3" fmla="*/ 580 h 580"/>
              <a:gd name="T4" fmla="*/ 0 w 979"/>
              <a:gd name="T5" fmla="*/ 578 h 580"/>
              <a:gd name="T6" fmla="*/ 143 w 979"/>
              <a:gd name="T7" fmla="*/ 292 h 580"/>
              <a:gd name="T8" fmla="*/ 459 w 979"/>
              <a:gd name="T9" fmla="*/ 80 h 580"/>
              <a:gd name="T10" fmla="*/ 978 w 979"/>
              <a:gd name="T11" fmla="*/ 188 h 580"/>
              <a:gd name="T12" fmla="*/ 978 w 979"/>
              <a:gd name="T13" fmla="*/ 191 h 580"/>
              <a:gd name="T14" fmla="*/ 976 w 979"/>
              <a:gd name="T15" fmla="*/ 190 h 580"/>
              <a:gd name="T16" fmla="*/ 460 w 979"/>
              <a:gd name="T17" fmla="*/ 84 h 580"/>
              <a:gd name="T18" fmla="*/ 146 w 979"/>
              <a:gd name="T19" fmla="*/ 295 h 580"/>
              <a:gd name="T20" fmla="*/ 4 w 979"/>
              <a:gd name="T21" fmla="*/ 578 h 580"/>
              <a:gd name="T22" fmla="*/ 2 w 979"/>
              <a:gd name="T2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9" h="580">
                <a:moveTo>
                  <a:pt x="2" y="580"/>
                </a:moveTo>
                <a:cubicBezTo>
                  <a:pt x="2" y="580"/>
                  <a:pt x="2" y="580"/>
                  <a:pt x="2" y="580"/>
                </a:cubicBezTo>
                <a:cubicBezTo>
                  <a:pt x="0" y="579"/>
                  <a:pt x="0" y="579"/>
                  <a:pt x="0" y="578"/>
                </a:cubicBezTo>
                <a:cubicBezTo>
                  <a:pt x="4" y="488"/>
                  <a:pt x="55" y="387"/>
                  <a:pt x="143" y="292"/>
                </a:cubicBezTo>
                <a:cubicBezTo>
                  <a:pt x="230" y="197"/>
                  <a:pt x="342" y="122"/>
                  <a:pt x="459" y="80"/>
                </a:cubicBezTo>
                <a:cubicBezTo>
                  <a:pt x="663" y="7"/>
                  <a:pt x="847" y="45"/>
                  <a:pt x="978" y="188"/>
                </a:cubicBezTo>
                <a:cubicBezTo>
                  <a:pt x="979" y="189"/>
                  <a:pt x="979" y="190"/>
                  <a:pt x="978" y="191"/>
                </a:cubicBezTo>
                <a:cubicBezTo>
                  <a:pt x="978" y="191"/>
                  <a:pt x="976" y="191"/>
                  <a:pt x="976" y="190"/>
                </a:cubicBezTo>
                <a:cubicBezTo>
                  <a:pt x="800" y="0"/>
                  <a:pt x="577" y="42"/>
                  <a:pt x="460" y="84"/>
                </a:cubicBezTo>
                <a:cubicBezTo>
                  <a:pt x="344" y="126"/>
                  <a:pt x="232" y="200"/>
                  <a:pt x="146" y="295"/>
                </a:cubicBezTo>
                <a:cubicBezTo>
                  <a:pt x="59" y="389"/>
                  <a:pt x="8" y="489"/>
                  <a:pt x="4" y="578"/>
                </a:cubicBezTo>
                <a:cubicBezTo>
                  <a:pt x="3" y="579"/>
                  <a:pt x="3" y="580"/>
                  <a:pt x="2" y="580"/>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8" name="Freeform 184"/>
          <p:cNvSpPr/>
          <p:nvPr/>
        </p:nvSpPr>
        <p:spPr bwMode="auto">
          <a:xfrm>
            <a:off x="2199755" y="1683198"/>
            <a:ext cx="2078038" cy="635000"/>
          </a:xfrm>
          <a:custGeom>
            <a:avLst/>
            <a:gdLst>
              <a:gd name="T0" fmla="*/ 2 w 730"/>
              <a:gd name="T1" fmla="*/ 223 h 223"/>
              <a:gd name="T2" fmla="*/ 1 w 730"/>
              <a:gd name="T3" fmla="*/ 223 h 223"/>
              <a:gd name="T4" fmla="*/ 0 w 730"/>
              <a:gd name="T5" fmla="*/ 221 h 223"/>
              <a:gd name="T6" fmla="*/ 341 w 730"/>
              <a:gd name="T7" fmla="*/ 15 h 223"/>
              <a:gd name="T8" fmla="*/ 730 w 730"/>
              <a:gd name="T9" fmla="*/ 178 h 223"/>
              <a:gd name="T10" fmla="*/ 729 w 730"/>
              <a:gd name="T11" fmla="*/ 181 h 223"/>
              <a:gd name="T12" fmla="*/ 727 w 730"/>
              <a:gd name="T13" fmla="*/ 180 h 223"/>
              <a:gd name="T14" fmla="*/ 341 w 730"/>
              <a:gd name="T15" fmla="*/ 19 h 223"/>
              <a:gd name="T16" fmla="*/ 4 w 730"/>
              <a:gd name="T17" fmla="*/ 222 h 223"/>
              <a:gd name="T18" fmla="*/ 2 w 730"/>
              <a:gd name="T19"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0" h="223">
                <a:moveTo>
                  <a:pt x="2" y="223"/>
                </a:moveTo>
                <a:cubicBezTo>
                  <a:pt x="2" y="223"/>
                  <a:pt x="2" y="223"/>
                  <a:pt x="1" y="223"/>
                </a:cubicBezTo>
                <a:cubicBezTo>
                  <a:pt x="0" y="223"/>
                  <a:pt x="0" y="222"/>
                  <a:pt x="0" y="221"/>
                </a:cubicBezTo>
                <a:cubicBezTo>
                  <a:pt x="53" y="110"/>
                  <a:pt x="187" y="30"/>
                  <a:pt x="341" y="15"/>
                </a:cubicBezTo>
                <a:cubicBezTo>
                  <a:pt x="500" y="0"/>
                  <a:pt x="642" y="59"/>
                  <a:pt x="730" y="178"/>
                </a:cubicBezTo>
                <a:cubicBezTo>
                  <a:pt x="730" y="179"/>
                  <a:pt x="730" y="180"/>
                  <a:pt x="729" y="181"/>
                </a:cubicBezTo>
                <a:cubicBezTo>
                  <a:pt x="728" y="181"/>
                  <a:pt x="727" y="181"/>
                  <a:pt x="727" y="180"/>
                </a:cubicBezTo>
                <a:cubicBezTo>
                  <a:pt x="640" y="63"/>
                  <a:pt x="499" y="4"/>
                  <a:pt x="341" y="19"/>
                </a:cubicBezTo>
                <a:cubicBezTo>
                  <a:pt x="189" y="33"/>
                  <a:pt x="56" y="113"/>
                  <a:pt x="4" y="222"/>
                </a:cubicBezTo>
                <a:cubicBezTo>
                  <a:pt x="4" y="223"/>
                  <a:pt x="3" y="223"/>
                  <a:pt x="2" y="223"/>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79" name="Freeform 185"/>
          <p:cNvSpPr/>
          <p:nvPr/>
        </p:nvSpPr>
        <p:spPr bwMode="auto">
          <a:xfrm>
            <a:off x="4187305" y="1299023"/>
            <a:ext cx="2725738" cy="1112838"/>
          </a:xfrm>
          <a:custGeom>
            <a:avLst/>
            <a:gdLst>
              <a:gd name="T0" fmla="*/ 955 w 957"/>
              <a:gd name="T1" fmla="*/ 391 h 391"/>
              <a:gd name="T2" fmla="*/ 954 w 957"/>
              <a:gd name="T3" fmla="*/ 390 h 391"/>
              <a:gd name="T4" fmla="*/ 417 w 957"/>
              <a:gd name="T5" fmla="*/ 6 h 391"/>
              <a:gd name="T6" fmla="*/ 4 w 957"/>
              <a:gd name="T7" fmla="*/ 239 h 391"/>
              <a:gd name="T8" fmla="*/ 2 w 957"/>
              <a:gd name="T9" fmla="*/ 240 h 391"/>
              <a:gd name="T10" fmla="*/ 1 w 957"/>
              <a:gd name="T11" fmla="*/ 237 h 391"/>
              <a:gd name="T12" fmla="*/ 417 w 957"/>
              <a:gd name="T13" fmla="*/ 2 h 391"/>
              <a:gd name="T14" fmla="*/ 957 w 957"/>
              <a:gd name="T15" fmla="*/ 388 h 391"/>
              <a:gd name="T16" fmla="*/ 956 w 957"/>
              <a:gd name="T17" fmla="*/ 390 h 391"/>
              <a:gd name="T18" fmla="*/ 955 w 957"/>
              <a:gd name="T19"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7" h="391">
                <a:moveTo>
                  <a:pt x="955" y="391"/>
                </a:moveTo>
                <a:cubicBezTo>
                  <a:pt x="955" y="391"/>
                  <a:pt x="954" y="390"/>
                  <a:pt x="954" y="390"/>
                </a:cubicBezTo>
                <a:cubicBezTo>
                  <a:pt x="760" y="76"/>
                  <a:pt x="555" y="8"/>
                  <a:pt x="417" y="6"/>
                </a:cubicBezTo>
                <a:cubicBezTo>
                  <a:pt x="257" y="4"/>
                  <a:pt x="99" y="94"/>
                  <a:pt x="4" y="239"/>
                </a:cubicBezTo>
                <a:cubicBezTo>
                  <a:pt x="4" y="240"/>
                  <a:pt x="2" y="240"/>
                  <a:pt x="2" y="240"/>
                </a:cubicBezTo>
                <a:cubicBezTo>
                  <a:pt x="1" y="239"/>
                  <a:pt x="0" y="238"/>
                  <a:pt x="1" y="237"/>
                </a:cubicBezTo>
                <a:cubicBezTo>
                  <a:pt x="96" y="90"/>
                  <a:pt x="256" y="0"/>
                  <a:pt x="417" y="2"/>
                </a:cubicBezTo>
                <a:cubicBezTo>
                  <a:pt x="556" y="4"/>
                  <a:pt x="762" y="72"/>
                  <a:pt x="957" y="388"/>
                </a:cubicBezTo>
                <a:cubicBezTo>
                  <a:pt x="957" y="389"/>
                  <a:pt x="957" y="390"/>
                  <a:pt x="956" y="390"/>
                </a:cubicBezTo>
                <a:cubicBezTo>
                  <a:pt x="956" y="390"/>
                  <a:pt x="956" y="391"/>
                  <a:pt x="955" y="391"/>
                </a:cubicBezTo>
                <a:close/>
              </a:path>
            </a:pathLst>
          </a:custGeom>
          <a:solidFill>
            <a:srgbClr val="FFFFFF"/>
          </a:solidFill>
          <a:ln w="9525">
            <a:solidFill>
              <a:srgbClr val="FF6D55"/>
            </a:solidFill>
            <a:round/>
          </a:ln>
        </p:spPr>
        <p:txBody>
          <a:bodyPr vert="horz" wrap="square" lIns="91440" tIns="45720" rIns="91440" bIns="45720" numCol="1" anchor="t" anchorCtr="0" compatLnSpc="1"/>
          <a:lstStyle/>
          <a:p>
            <a:endParaRPr lang="zh-CN" altLang="en-US"/>
          </a:p>
        </p:txBody>
      </p:sp>
      <p:sp>
        <p:nvSpPr>
          <p:cNvPr id="180" name="Freeform 186"/>
          <p:cNvSpPr/>
          <p:nvPr/>
        </p:nvSpPr>
        <p:spPr bwMode="auto">
          <a:xfrm>
            <a:off x="4665142" y="2830960"/>
            <a:ext cx="1771650" cy="922338"/>
          </a:xfrm>
          <a:custGeom>
            <a:avLst/>
            <a:gdLst>
              <a:gd name="T0" fmla="*/ 2 w 622"/>
              <a:gd name="T1" fmla="*/ 324 h 324"/>
              <a:gd name="T2" fmla="*/ 1 w 622"/>
              <a:gd name="T3" fmla="*/ 324 h 324"/>
              <a:gd name="T4" fmla="*/ 0 w 622"/>
              <a:gd name="T5" fmla="*/ 321 h 324"/>
              <a:gd name="T6" fmla="*/ 317 w 622"/>
              <a:gd name="T7" fmla="*/ 24 h 324"/>
              <a:gd name="T8" fmla="*/ 621 w 622"/>
              <a:gd name="T9" fmla="*/ 120 h 324"/>
              <a:gd name="T10" fmla="*/ 621 w 622"/>
              <a:gd name="T11" fmla="*/ 123 h 324"/>
              <a:gd name="T12" fmla="*/ 618 w 622"/>
              <a:gd name="T13" fmla="*/ 123 h 324"/>
              <a:gd name="T14" fmla="*/ 318 w 622"/>
              <a:gd name="T15" fmla="*/ 27 h 324"/>
              <a:gd name="T16" fmla="*/ 3 w 622"/>
              <a:gd name="T17" fmla="*/ 323 h 324"/>
              <a:gd name="T18" fmla="*/ 2 w 622"/>
              <a:gd name="T19"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2" h="324">
                <a:moveTo>
                  <a:pt x="2" y="324"/>
                </a:moveTo>
                <a:cubicBezTo>
                  <a:pt x="1" y="324"/>
                  <a:pt x="1" y="324"/>
                  <a:pt x="1" y="324"/>
                </a:cubicBezTo>
                <a:cubicBezTo>
                  <a:pt x="0" y="323"/>
                  <a:pt x="0" y="322"/>
                  <a:pt x="0" y="321"/>
                </a:cubicBezTo>
                <a:cubicBezTo>
                  <a:pt x="62" y="167"/>
                  <a:pt x="183" y="53"/>
                  <a:pt x="317" y="24"/>
                </a:cubicBezTo>
                <a:cubicBezTo>
                  <a:pt x="426" y="0"/>
                  <a:pt x="531" y="34"/>
                  <a:pt x="621" y="120"/>
                </a:cubicBezTo>
                <a:cubicBezTo>
                  <a:pt x="622" y="121"/>
                  <a:pt x="622" y="122"/>
                  <a:pt x="621" y="123"/>
                </a:cubicBezTo>
                <a:cubicBezTo>
                  <a:pt x="620" y="124"/>
                  <a:pt x="619" y="124"/>
                  <a:pt x="618" y="123"/>
                </a:cubicBezTo>
                <a:cubicBezTo>
                  <a:pt x="529" y="37"/>
                  <a:pt x="425" y="4"/>
                  <a:pt x="318" y="27"/>
                </a:cubicBezTo>
                <a:cubicBezTo>
                  <a:pt x="185" y="56"/>
                  <a:pt x="65" y="169"/>
                  <a:pt x="3" y="323"/>
                </a:cubicBezTo>
                <a:cubicBezTo>
                  <a:pt x="3" y="323"/>
                  <a:pt x="2" y="324"/>
                  <a:pt x="2" y="324"/>
                </a:cubicBezTo>
                <a:close/>
              </a:path>
            </a:pathLst>
          </a:custGeom>
          <a:solidFill>
            <a:srgbClr val="FFFFFF"/>
          </a:solidFill>
          <a:ln w="9525">
            <a:solidFill>
              <a:srgbClr val="FF6D55"/>
            </a:solidFill>
            <a:round/>
          </a:ln>
        </p:spPr>
        <p:txBody>
          <a:bodyPr vert="horz" wrap="square" lIns="91440" tIns="45720" rIns="91440" bIns="45720" numCol="1" anchor="t" anchorCtr="0" compatLnSpc="1"/>
          <a:lstStyle/>
          <a:p>
            <a:endParaRPr lang="zh-CN" altLang="en-US"/>
          </a:p>
        </p:txBody>
      </p:sp>
      <p:sp>
        <p:nvSpPr>
          <p:cNvPr id="181" name="Freeform 187"/>
          <p:cNvSpPr/>
          <p:nvPr/>
        </p:nvSpPr>
        <p:spPr bwMode="auto">
          <a:xfrm>
            <a:off x="2199755" y="1937198"/>
            <a:ext cx="2476500" cy="1816100"/>
          </a:xfrm>
          <a:custGeom>
            <a:avLst/>
            <a:gdLst>
              <a:gd name="T0" fmla="*/ 868 w 870"/>
              <a:gd name="T1" fmla="*/ 638 h 638"/>
              <a:gd name="T2" fmla="*/ 866 w 870"/>
              <a:gd name="T3" fmla="*/ 636 h 638"/>
              <a:gd name="T4" fmla="*/ 300 w 870"/>
              <a:gd name="T5" fmla="*/ 20 h 638"/>
              <a:gd name="T6" fmla="*/ 4 w 870"/>
              <a:gd name="T7" fmla="*/ 133 h 638"/>
              <a:gd name="T8" fmla="*/ 1 w 870"/>
              <a:gd name="T9" fmla="*/ 134 h 638"/>
              <a:gd name="T10" fmla="*/ 0 w 870"/>
              <a:gd name="T11" fmla="*/ 132 h 638"/>
              <a:gd name="T12" fmla="*/ 300 w 870"/>
              <a:gd name="T13" fmla="*/ 16 h 638"/>
              <a:gd name="T14" fmla="*/ 634 w 870"/>
              <a:gd name="T15" fmla="*/ 180 h 638"/>
              <a:gd name="T16" fmla="*/ 870 w 870"/>
              <a:gd name="T17" fmla="*/ 635 h 638"/>
              <a:gd name="T18" fmla="*/ 868 w 870"/>
              <a:gd name="T19" fmla="*/ 638 h 638"/>
              <a:gd name="T20" fmla="*/ 868 w 870"/>
              <a:gd name="T21" fmla="*/ 6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0" h="638">
                <a:moveTo>
                  <a:pt x="868" y="638"/>
                </a:moveTo>
                <a:cubicBezTo>
                  <a:pt x="867" y="638"/>
                  <a:pt x="866" y="637"/>
                  <a:pt x="866" y="636"/>
                </a:cubicBezTo>
                <a:cubicBezTo>
                  <a:pt x="778" y="222"/>
                  <a:pt x="516" y="46"/>
                  <a:pt x="300" y="20"/>
                </a:cubicBezTo>
                <a:cubicBezTo>
                  <a:pt x="163" y="4"/>
                  <a:pt x="44" y="49"/>
                  <a:pt x="4" y="133"/>
                </a:cubicBezTo>
                <a:cubicBezTo>
                  <a:pt x="3" y="134"/>
                  <a:pt x="2" y="135"/>
                  <a:pt x="1" y="134"/>
                </a:cubicBezTo>
                <a:cubicBezTo>
                  <a:pt x="0" y="134"/>
                  <a:pt x="0" y="133"/>
                  <a:pt x="0" y="132"/>
                </a:cubicBezTo>
                <a:cubicBezTo>
                  <a:pt x="42" y="46"/>
                  <a:pt x="162" y="0"/>
                  <a:pt x="300" y="16"/>
                </a:cubicBezTo>
                <a:cubicBezTo>
                  <a:pt x="420" y="31"/>
                  <a:pt x="538" y="89"/>
                  <a:pt x="634" y="180"/>
                </a:cubicBezTo>
                <a:cubicBezTo>
                  <a:pt x="750" y="292"/>
                  <a:pt x="829" y="445"/>
                  <a:pt x="870" y="635"/>
                </a:cubicBezTo>
                <a:cubicBezTo>
                  <a:pt x="870" y="636"/>
                  <a:pt x="869" y="637"/>
                  <a:pt x="868" y="638"/>
                </a:cubicBezTo>
                <a:cubicBezTo>
                  <a:pt x="868" y="638"/>
                  <a:pt x="868" y="638"/>
                  <a:pt x="868" y="638"/>
                </a:cubicBezTo>
                <a:close/>
              </a:path>
            </a:pathLst>
          </a:custGeom>
          <a:solidFill>
            <a:srgbClr val="FF6D55"/>
          </a:solidFill>
          <a:ln>
            <a:noFill/>
          </a:ln>
        </p:spPr>
        <p:txBody>
          <a:bodyPr vert="horz" wrap="square" lIns="91440" tIns="45720" rIns="91440" bIns="45720" numCol="1" anchor="t" anchorCtr="0" compatLnSpc="1"/>
          <a:lstStyle/>
          <a:p>
            <a:endParaRPr lang="zh-CN" altLang="en-US"/>
          </a:p>
        </p:txBody>
      </p:sp>
      <p:sp>
        <p:nvSpPr>
          <p:cNvPr id="182" name="TextBox 181"/>
          <p:cNvSpPr txBox="1"/>
          <p:nvPr/>
        </p:nvSpPr>
        <p:spPr>
          <a:xfrm>
            <a:off x="1096755" y="2384079"/>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3" name="TextBox 182"/>
          <p:cNvSpPr txBox="1"/>
          <p:nvPr/>
        </p:nvSpPr>
        <p:spPr>
          <a:xfrm>
            <a:off x="3537898" y="1460948"/>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4" name="TextBox 183"/>
          <p:cNvSpPr txBox="1"/>
          <p:nvPr/>
        </p:nvSpPr>
        <p:spPr>
          <a:xfrm>
            <a:off x="3036367" y="3898232"/>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5" name="TextBox 184"/>
          <p:cNvSpPr txBox="1"/>
          <p:nvPr/>
        </p:nvSpPr>
        <p:spPr>
          <a:xfrm>
            <a:off x="4773767" y="3837841"/>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6" name="TextBox 185"/>
          <p:cNvSpPr txBox="1"/>
          <p:nvPr/>
        </p:nvSpPr>
        <p:spPr>
          <a:xfrm>
            <a:off x="6811382" y="2572604"/>
            <a:ext cx="800219" cy="276999"/>
          </a:xfrm>
          <a:prstGeom prst="rect">
            <a:avLst/>
          </a:prstGeom>
          <a:solidFill>
            <a:srgbClr val="800080"/>
          </a:solid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7" name="TextBox 186"/>
          <p:cNvSpPr txBox="1"/>
          <p:nvPr/>
        </p:nvSpPr>
        <p:spPr>
          <a:xfrm>
            <a:off x="5620773" y="1658998"/>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88" name="TextBox 187"/>
          <p:cNvSpPr txBox="1"/>
          <p:nvPr/>
        </p:nvSpPr>
        <p:spPr>
          <a:xfrm>
            <a:off x="7019345" y="2344798"/>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9" name="TextBox 188"/>
          <p:cNvSpPr txBox="1"/>
          <p:nvPr/>
        </p:nvSpPr>
        <p:spPr>
          <a:xfrm>
            <a:off x="7087667" y="2969724"/>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输入文本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0" name="TextBox 189"/>
          <p:cNvSpPr txBox="1"/>
          <p:nvPr/>
        </p:nvSpPr>
        <p:spPr>
          <a:xfrm>
            <a:off x="4303192" y="3933499"/>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91" name="TextBox 190"/>
          <p:cNvSpPr txBox="1"/>
          <p:nvPr/>
        </p:nvSpPr>
        <p:spPr>
          <a:xfrm>
            <a:off x="1096755" y="2556496"/>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632773" y="1022024"/>
            <a:ext cx="800219" cy="276999"/>
          </a:xfrm>
          <a:prstGeom prst="rect">
            <a:avLst/>
          </a:prstGeom>
          <a:solidFill>
            <a:srgbClr val="800080"/>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93" name="TextBox 192"/>
          <p:cNvSpPr txBox="1"/>
          <p:nvPr/>
        </p:nvSpPr>
        <p:spPr>
          <a:xfrm>
            <a:off x="855402" y="78890"/>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50700" y="267494"/>
            <a:ext cx="2348720" cy="523220"/>
          </a:xfrm>
          <a:prstGeom prst="rect">
            <a:avLst/>
          </a:prstGeom>
          <a:noFill/>
        </p:spPr>
        <p:txBody>
          <a:bodyPr wrap="none" rtlCol="0">
            <a:spAutoFit/>
          </a:bodyPr>
          <a:lstStyle/>
          <a:p>
            <a:pPr algn="ctr"/>
            <a:r>
              <a:rPr lang="zh-CN" altLang="en-US" sz="2800" b="1" dirty="0">
                <a:gradFill flip="none" rotWithShape="1">
                  <a:gsLst>
                    <a:gs pos="417">
                      <a:srgbClr val="00B0F0"/>
                    </a:gs>
                    <a:gs pos="99167">
                      <a:srgbClr val="FFFF00"/>
                    </a:gs>
                    <a:gs pos="37000">
                      <a:srgbClr val="71158D"/>
                    </a:gs>
                    <a:gs pos="64000">
                      <a:srgbClr val="800080"/>
                    </a:gs>
                  </a:gsLst>
                  <a:lin ang="0" scaled="1"/>
                  <a:tileRect/>
                </a:gradFill>
              </a:rPr>
              <a:t>点击输入标题</a:t>
            </a:r>
            <a:endParaRPr lang="zh-CN" altLang="en-US" sz="2800" b="1" dirty="0">
              <a:gradFill flip="none" rotWithShape="1">
                <a:gsLst>
                  <a:gs pos="417">
                    <a:srgbClr val="00B0F0"/>
                  </a:gs>
                  <a:gs pos="99167">
                    <a:srgbClr val="FFFF00"/>
                  </a:gs>
                  <a:gs pos="37000">
                    <a:srgbClr val="71158D"/>
                  </a:gs>
                  <a:gs pos="64000">
                    <a:srgbClr val="800080"/>
                  </a:gs>
                </a:gsLst>
                <a:lin ang="0" scaled="1"/>
                <a:tileRect/>
              </a:gradFill>
            </a:endParaRPr>
          </a:p>
        </p:txBody>
      </p:sp>
      <p:cxnSp>
        <p:nvCxnSpPr>
          <p:cNvPr id="20" name="直接连接符 19"/>
          <p:cNvCxnSpPr/>
          <p:nvPr/>
        </p:nvCxnSpPr>
        <p:spPr>
          <a:xfrm>
            <a:off x="3493561" y="529104"/>
            <a:ext cx="5671955"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57336" y="1453415"/>
            <a:ext cx="1012700" cy="2068851"/>
            <a:chOff x="-457336" y="1453415"/>
            <a:chExt cx="1012700" cy="2068851"/>
          </a:xfrm>
        </p:grpSpPr>
        <p:pic>
          <p:nvPicPr>
            <p:cNvPr id="11"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13437075">
              <a:off x="-457336" y="1453415"/>
              <a:ext cx="839027" cy="839027"/>
            </a:xfrm>
            <a:prstGeom prst="rtTriangle">
              <a:avLst/>
            </a:prstGeom>
            <a:noFill/>
            <a:extLst>
              <a:ext uri="{909E8E84-426E-40DD-AFC4-6F175D3DCCD1}">
                <a14:hiddenFill xmlns:a14="http://schemas.microsoft.com/office/drawing/2010/main">
                  <a:solidFill>
                    <a:srgbClr val="FFFFFF"/>
                  </a:solidFill>
                </a14:hiddenFill>
              </a:ext>
            </a:extLst>
          </p:spPr>
        </p:pic>
        <p:pic>
          <p:nvPicPr>
            <p:cNvPr id="23"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8162925" flipV="1">
              <a:off x="-457336" y="2683239"/>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25" name="等腰三角形 24"/>
            <p:cNvSpPr/>
            <p:nvPr/>
          </p:nvSpPr>
          <p:spPr>
            <a:xfrm rot="16200000">
              <a:off x="-236875" y="2226332"/>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7"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rot="8162925" flipH="1">
            <a:off x="8746003" y="2241379"/>
            <a:ext cx="839027" cy="839027"/>
          </a:xfrm>
          <a:prstGeom prst="rtTriangle">
            <a:avLst/>
          </a:prstGeom>
          <a:noFill/>
          <a:extLst>
            <a:ext uri="{909E8E84-426E-40DD-AFC4-6F175D3DCCD1}">
              <a14:hiddenFill xmlns:a14="http://schemas.microsoft.com/office/drawing/2010/main">
                <a:solidFill>
                  <a:srgbClr val="FFFFFF"/>
                </a:solidFill>
              </a14:hiddenFill>
            </a:ext>
          </a:extLst>
        </p:spPr>
      </p:pic>
      <p:cxnSp>
        <p:nvCxnSpPr>
          <p:cNvPr id="30" name="直接连接符 29"/>
          <p:cNvCxnSpPr>
            <a:stCxn id="10" idx="1"/>
          </p:cNvCxnSpPr>
          <p:nvPr/>
        </p:nvCxnSpPr>
        <p:spPr>
          <a:xfrm flipH="1">
            <a:off x="-180525" y="529104"/>
            <a:ext cx="1131225" cy="0"/>
          </a:xfrm>
          <a:prstGeom prst="line">
            <a:avLst/>
          </a:prstGeom>
          <a:ln>
            <a:solidFill>
              <a:srgbClr val="CC009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82112" y="918037"/>
            <a:ext cx="6803578" cy="792781"/>
          </a:xfrm>
          <a:prstGeom prst="rect">
            <a:avLst/>
          </a:prstGeom>
          <a:noFill/>
        </p:spPr>
        <p:txBody>
          <a:bodyPr wrap="square" rtlCol="0">
            <a:spAutoFit/>
          </a:bodyPr>
          <a:lstStyle/>
          <a:p>
            <a:pPr>
              <a:lnSpc>
                <a:spcPct val="150000"/>
              </a:lnSpc>
            </a:pPr>
            <a:r>
              <a:rPr lang="en-US" altLang="zh-CN" sz="1600" b="1" dirty="0">
                <a:solidFill>
                  <a:srgbClr val="800080"/>
                </a:solidFill>
              </a:rPr>
              <a:t>You can click here to enter you text. You can click here to enter you text. You can click here to enter you text. You can click here to enter you text.</a:t>
            </a:r>
            <a:endParaRPr lang="zh-CN" altLang="en-US" sz="1600" b="1" dirty="0">
              <a:solidFill>
                <a:srgbClr val="800080"/>
              </a:solidFill>
            </a:endParaRPr>
          </a:p>
        </p:txBody>
      </p:sp>
      <p:sp>
        <p:nvSpPr>
          <p:cNvPr id="40" name="TextBox 39"/>
          <p:cNvSpPr txBox="1"/>
          <p:nvPr/>
        </p:nvSpPr>
        <p:spPr>
          <a:xfrm>
            <a:off x="1124421"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sp>
        <p:nvSpPr>
          <p:cNvPr id="45" name="TextBox 44"/>
          <p:cNvSpPr txBox="1"/>
          <p:nvPr/>
        </p:nvSpPr>
        <p:spPr>
          <a:xfrm>
            <a:off x="3140645"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sp>
        <p:nvSpPr>
          <p:cNvPr id="47" name="TextBox 46"/>
          <p:cNvSpPr txBox="1"/>
          <p:nvPr/>
        </p:nvSpPr>
        <p:spPr>
          <a:xfrm>
            <a:off x="5148064"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sp>
        <p:nvSpPr>
          <p:cNvPr id="49" name="TextBox 48"/>
          <p:cNvSpPr txBox="1"/>
          <p:nvPr/>
        </p:nvSpPr>
        <p:spPr>
          <a:xfrm>
            <a:off x="7020055" y="2692156"/>
            <a:ext cx="1853312" cy="1477328"/>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nvGrpSpPr>
          <p:cNvPr id="5" name="组合 4"/>
          <p:cNvGrpSpPr/>
          <p:nvPr/>
        </p:nvGrpSpPr>
        <p:grpSpPr>
          <a:xfrm>
            <a:off x="1106074" y="2067694"/>
            <a:ext cx="7075186" cy="671680"/>
            <a:chOff x="1106074" y="2067694"/>
            <a:chExt cx="7075186" cy="671680"/>
          </a:xfrm>
        </p:grpSpPr>
        <p:sp>
          <p:nvSpPr>
            <p:cNvPr id="3" name="矩形 2"/>
            <p:cNvSpPr/>
            <p:nvPr/>
          </p:nvSpPr>
          <p:spPr>
            <a:xfrm>
              <a:off x="1259009" y="2116477"/>
              <a:ext cx="6526681" cy="46434"/>
            </a:xfrm>
            <a:prstGeom prst="rect">
              <a:avLst/>
            </a:prstGeom>
            <a:solidFill>
              <a:schemeClr val="bg1">
                <a:lumMod val="85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4" name="椭圆 3"/>
            <p:cNvSpPr/>
            <p:nvPr/>
          </p:nvSpPr>
          <p:spPr>
            <a:xfrm>
              <a:off x="1178393"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36" name="椭圆 35"/>
            <p:cNvSpPr/>
            <p:nvPr/>
          </p:nvSpPr>
          <p:spPr>
            <a:xfrm>
              <a:off x="3464506"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37" name="椭圆 36"/>
            <p:cNvSpPr/>
            <p:nvPr/>
          </p:nvSpPr>
          <p:spPr>
            <a:xfrm>
              <a:off x="5453495"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38" name="椭圆 37"/>
            <p:cNvSpPr/>
            <p:nvPr/>
          </p:nvSpPr>
          <p:spPr>
            <a:xfrm>
              <a:off x="7642108" y="2067694"/>
              <a:ext cx="143582" cy="144000"/>
            </a:xfrm>
            <a:prstGeom prst="ellipse">
              <a:avLst/>
            </a:prstGeom>
            <a:solidFill>
              <a:srgbClr val="800080"/>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panose="020F0502020204030204"/>
                <a:ea typeface="+mn-ea"/>
              </a:endParaRPr>
            </a:p>
          </p:txBody>
        </p:sp>
        <p:sp>
          <p:nvSpPr>
            <p:cNvPr id="41" name="TextBox 40"/>
            <p:cNvSpPr txBox="1"/>
            <p:nvPr/>
          </p:nvSpPr>
          <p:spPr>
            <a:xfrm>
              <a:off x="1106074" y="2217404"/>
              <a:ext cx="934720" cy="521970"/>
            </a:xfrm>
            <a:prstGeom prst="rect">
              <a:avLst/>
            </a:prstGeom>
            <a:noFill/>
          </p:spPr>
          <p:txBody>
            <a:bodyPr wrap="none" rtlCol="0">
              <a:spAutoFit/>
            </a:bodyPr>
            <a:lstStyle/>
            <a:p>
              <a:pPr algn="ctr"/>
              <a:r>
                <a:rPr lang="en-US" altLang="zh-CN" sz="2800" b="1" dirty="0">
                  <a:solidFill>
                    <a:srgbClr val="800080"/>
                  </a:solidFill>
                </a:rPr>
                <a:t>20XX</a:t>
              </a:r>
              <a:endParaRPr lang="zh-CN" altLang="en-US" sz="2800" b="1" dirty="0">
                <a:solidFill>
                  <a:srgbClr val="800080"/>
                </a:solidFill>
              </a:endParaRPr>
            </a:p>
          </p:txBody>
        </p:sp>
        <p:sp>
          <p:nvSpPr>
            <p:cNvPr id="46" name="TextBox 45"/>
            <p:cNvSpPr txBox="1"/>
            <p:nvPr/>
          </p:nvSpPr>
          <p:spPr>
            <a:xfrm>
              <a:off x="3122299" y="2217404"/>
              <a:ext cx="934720" cy="521970"/>
            </a:xfrm>
            <a:prstGeom prst="rect">
              <a:avLst/>
            </a:prstGeom>
            <a:noFill/>
          </p:spPr>
          <p:txBody>
            <a:bodyPr wrap="none" rtlCol="0">
              <a:spAutoFit/>
            </a:bodyPr>
            <a:lstStyle/>
            <a:p>
              <a:pPr algn="ctr"/>
              <a:r>
                <a:rPr lang="en-US" altLang="zh-CN" sz="2800" b="1" dirty="0">
                  <a:solidFill>
                    <a:srgbClr val="800080"/>
                  </a:solidFill>
                </a:rPr>
                <a:t>20XX</a:t>
              </a:r>
              <a:endParaRPr lang="zh-CN" altLang="en-US" sz="2800" b="1" dirty="0">
                <a:solidFill>
                  <a:srgbClr val="800080"/>
                </a:solidFill>
              </a:endParaRPr>
            </a:p>
          </p:txBody>
        </p:sp>
        <p:sp>
          <p:nvSpPr>
            <p:cNvPr id="48" name="TextBox 47"/>
            <p:cNvSpPr txBox="1"/>
            <p:nvPr/>
          </p:nvSpPr>
          <p:spPr>
            <a:xfrm>
              <a:off x="5129718" y="2217404"/>
              <a:ext cx="934720" cy="521970"/>
            </a:xfrm>
            <a:prstGeom prst="rect">
              <a:avLst/>
            </a:prstGeom>
            <a:noFill/>
          </p:spPr>
          <p:txBody>
            <a:bodyPr wrap="none" rtlCol="0">
              <a:spAutoFit/>
            </a:bodyPr>
            <a:lstStyle/>
            <a:p>
              <a:pPr algn="ctr"/>
              <a:r>
                <a:rPr lang="en-US" altLang="zh-CN" sz="2800" b="1" dirty="0">
                  <a:solidFill>
                    <a:srgbClr val="800080"/>
                  </a:solidFill>
                </a:rPr>
                <a:t>20XX</a:t>
              </a:r>
              <a:endParaRPr lang="zh-CN" altLang="en-US" sz="2800" b="1" dirty="0">
                <a:solidFill>
                  <a:srgbClr val="800080"/>
                </a:solidFill>
              </a:endParaRPr>
            </a:p>
          </p:txBody>
        </p:sp>
        <p:sp>
          <p:nvSpPr>
            <p:cNvPr id="50" name="TextBox 49"/>
            <p:cNvSpPr txBox="1"/>
            <p:nvPr/>
          </p:nvSpPr>
          <p:spPr>
            <a:xfrm>
              <a:off x="7246540" y="2217404"/>
              <a:ext cx="934720" cy="521970"/>
            </a:xfrm>
            <a:prstGeom prst="rect">
              <a:avLst/>
            </a:prstGeom>
            <a:noFill/>
          </p:spPr>
          <p:txBody>
            <a:bodyPr wrap="none" rtlCol="0">
              <a:spAutoFit/>
            </a:bodyPr>
            <a:lstStyle/>
            <a:p>
              <a:pPr algn="ctr"/>
              <a:r>
                <a:rPr lang="en-US" altLang="zh-CN" sz="2800" b="1" dirty="0">
                  <a:solidFill>
                    <a:srgbClr val="800080"/>
                  </a:solidFill>
                </a:rPr>
                <a:t>20XX</a:t>
              </a:r>
              <a:endParaRPr lang="zh-CN" altLang="en-US" sz="2800" b="1" dirty="0">
                <a:solidFill>
                  <a:srgbClr val="800080"/>
                </a:solidFill>
              </a:endParaRPr>
            </a:p>
          </p:txBody>
        </p:sp>
      </p:gr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5" grpId="0"/>
      <p:bldP spid="47"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71101" y="0"/>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endParaRPr lang="zh-CN" altLang="en-US" dirty="0"/>
          </a:p>
        </p:txBody>
      </p:sp>
      <p:grpSp>
        <p:nvGrpSpPr>
          <p:cNvPr id="3" name="组合 2"/>
          <p:cNvGrpSpPr/>
          <p:nvPr/>
        </p:nvGrpSpPr>
        <p:grpSpPr>
          <a:xfrm>
            <a:off x="1311264" y="1939967"/>
            <a:ext cx="2342633" cy="2297754"/>
            <a:chOff x="1311264" y="1939967"/>
            <a:chExt cx="2342633" cy="2297754"/>
          </a:xfrm>
        </p:grpSpPr>
        <p:sp>
          <p:nvSpPr>
            <p:cNvPr id="4" name="椭圆 3"/>
            <p:cNvSpPr/>
            <p:nvPr/>
          </p:nvSpPr>
          <p:spPr>
            <a:xfrm>
              <a:off x="1311264" y="2189999"/>
              <a:ext cx="2072913" cy="2047722"/>
            </a:xfrm>
            <a:prstGeom prst="ellipse">
              <a:avLst/>
            </a:prstGeom>
            <a:solidFill>
              <a:srgbClr val="800080"/>
            </a:solidFill>
            <a:ln w="57150" cap="flat" cmpd="sng" algn="ctr">
              <a:solidFill>
                <a:srgbClr val="800080"/>
              </a:solidFill>
              <a:prstDash val="sysDot"/>
              <a:miter lim="800000"/>
            </a:ln>
            <a:effectLst/>
          </p:spPr>
          <p:txBody>
            <a:bodyPr anchor="ctr"/>
            <a:lstStyle/>
            <a:p>
              <a:pPr eaLnBrk="1" fontAlgn="auto" hangingPunct="1">
                <a:spcBef>
                  <a:spcPts val="0"/>
                </a:spcBef>
                <a:spcAft>
                  <a:spcPts val="0"/>
                </a:spcAft>
                <a:defRPr/>
              </a:pPr>
              <a:endParaRPr lang="zh-CN" altLang="en-US" sz="2000" kern="0" dirty="0">
                <a:solidFill>
                  <a:prstClr val="white"/>
                </a:solidFill>
                <a:latin typeface="Arial" panose="020B0604020202020204" pitchFamily="34" charset="0"/>
              </a:endParaRPr>
            </a:p>
          </p:txBody>
        </p:sp>
        <p:sp>
          <p:nvSpPr>
            <p:cNvPr id="5" name="椭圆 4"/>
            <p:cNvSpPr/>
            <p:nvPr/>
          </p:nvSpPr>
          <p:spPr>
            <a:xfrm>
              <a:off x="2938957" y="2294381"/>
              <a:ext cx="565457" cy="559883"/>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pic>
          <p:nvPicPr>
            <p:cNvPr id="6" name="图片 29"/>
            <p:cNvPicPr>
              <a:picLocks noChangeAspect="1"/>
            </p:cNvPicPr>
            <p:nvPr/>
          </p:nvPicPr>
          <p:blipFill>
            <a:blip r:embed="rId1" cstate="print">
              <a:extLst>
                <a:ext uri="{28A0092B-C50C-407E-A947-70E740481C1C}">
                  <a14:useLocalDpi xmlns:a14="http://schemas.microsoft.com/office/drawing/2010/main" val="0"/>
                </a:ext>
              </a:extLst>
            </a:blip>
            <a:srcRect t="5220"/>
            <a:stretch>
              <a:fillRect/>
            </a:stretch>
          </p:blipFill>
          <p:spPr bwMode="auto">
            <a:xfrm>
              <a:off x="3028339" y="2423334"/>
              <a:ext cx="381785" cy="3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2310155" y="1939967"/>
              <a:ext cx="548405" cy="543035"/>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pic>
          <p:nvPicPr>
            <p:cNvPr id="8" name="图片 3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6935" y="2083825"/>
              <a:ext cx="234843" cy="2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3105492" y="2996053"/>
              <a:ext cx="548405" cy="541739"/>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0" name="任意多边形 9"/>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1" name="椭圆 10"/>
            <p:cNvSpPr/>
            <p:nvPr/>
          </p:nvSpPr>
          <p:spPr>
            <a:xfrm>
              <a:off x="2879935" y="3715393"/>
              <a:ext cx="447382" cy="443241"/>
            </a:xfrm>
            <a:prstGeom prst="ellipse">
              <a:avLst/>
            </a:prstGeom>
            <a:solidFill>
              <a:srgbClr val="CC0099"/>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宋体" panose="02010600030101010101" pitchFamily="2" charset="-122"/>
              </a:endParaRPr>
            </a:p>
          </p:txBody>
        </p:sp>
        <p:sp>
          <p:nvSpPr>
            <p:cNvPr id="12" name="任意多边形 11"/>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7" name="矩形 16"/>
            <p:cNvSpPr/>
            <p:nvPr/>
          </p:nvSpPr>
          <p:spPr>
            <a:xfrm>
              <a:off x="1414205" y="2959440"/>
              <a:ext cx="1723549" cy="400110"/>
            </a:xfrm>
            <a:prstGeom prst="rect">
              <a:avLst/>
            </a:prstGeom>
          </p:spPr>
          <p:txBody>
            <a:bodyPr wrap="none">
              <a:spAutoFit/>
            </a:bodyPr>
            <a:lstStyle/>
            <a:p>
              <a:pPr>
                <a:defRPr/>
              </a:pPr>
              <a:r>
                <a:rPr lang="zh-CN" altLang="en-US" sz="2000" kern="0" dirty="0">
                  <a:solidFill>
                    <a:prstClr val="white"/>
                  </a:solidFill>
                  <a:latin typeface="Arial" panose="020B0604020202020204" pitchFamily="34" charset="0"/>
                </a:rPr>
                <a:t>点击输入标题</a:t>
              </a:r>
              <a:endParaRPr lang="zh-CN" altLang="en-US" sz="2000" kern="0" dirty="0">
                <a:solidFill>
                  <a:prstClr val="white"/>
                </a:solidFill>
                <a:latin typeface="Arial" panose="020B0604020202020204" pitchFamily="34" charset="0"/>
              </a:endParaRPr>
            </a:p>
          </p:txBody>
        </p:sp>
      </p:grpSp>
      <p:sp>
        <p:nvSpPr>
          <p:cNvPr id="14" name="TextBox 13"/>
          <p:cNvSpPr txBox="1"/>
          <p:nvPr/>
        </p:nvSpPr>
        <p:spPr>
          <a:xfrm>
            <a:off x="611560" y="843558"/>
            <a:ext cx="7580791" cy="830997"/>
          </a:xfrm>
          <a:prstGeom prst="rect">
            <a:avLst/>
          </a:prstGeom>
          <a:noFill/>
        </p:spPr>
        <p:txBody>
          <a:bodyPr wrap="square" rtlCol="0">
            <a:spAutoFit/>
          </a:bodyPr>
          <a:lstStyle/>
          <a:p>
            <a:pPr>
              <a:lnSpc>
                <a:spcPct val="150000"/>
              </a:lnSpc>
            </a:pPr>
            <a:r>
              <a:rPr lang="en-US" altLang="zh-CN" sz="1600" b="1" dirty="0">
                <a:solidFill>
                  <a:schemeClr val="tx1">
                    <a:lumMod val="75000"/>
                    <a:lumOff val="25000"/>
                  </a:schemeClr>
                </a:solidFill>
              </a:rPr>
              <a:t>You can click here to enter you text. You can click here to enter you text. You can click here to enter you text. </a:t>
            </a:r>
            <a:endParaRPr lang="zh-CN" altLang="en-US" sz="1600" b="1" dirty="0">
              <a:solidFill>
                <a:schemeClr val="tx1">
                  <a:lumMod val="75000"/>
                  <a:lumOff val="25000"/>
                </a:schemeClr>
              </a:solidFill>
            </a:endParaRPr>
          </a:p>
        </p:txBody>
      </p:sp>
      <p:sp>
        <p:nvSpPr>
          <p:cNvPr id="15" name="TextBox 14"/>
          <p:cNvSpPr txBox="1"/>
          <p:nvPr/>
        </p:nvSpPr>
        <p:spPr>
          <a:xfrm>
            <a:off x="4283968" y="2189999"/>
            <a:ext cx="4647540"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rPr>
              <a:t>点击输入文本内容</a:t>
            </a:r>
            <a:endParaRPr lang="en-US" altLang="zh-CN" sz="16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rPr>
              <a:t>点击输入文本内容</a:t>
            </a:r>
            <a:endParaRPr lang="en-US" altLang="zh-CN" sz="16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rPr>
              <a:t>点击输入文本内容</a:t>
            </a:r>
            <a:endParaRPr lang="en-US" altLang="zh-CN" sz="16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rPr>
              <a:t>点击输入文本内容</a:t>
            </a:r>
            <a:endParaRPr lang="en-US" altLang="zh-CN" sz="1600" dirty="0">
              <a:solidFill>
                <a:schemeClr val="tx1">
                  <a:lumMod val="75000"/>
                  <a:lumOff val="25000"/>
                </a:schemeClr>
              </a:solidFill>
            </a:endParaRPr>
          </a:p>
          <a:p>
            <a:pPr marL="285750" indent="-285750">
              <a:lnSpc>
                <a:spcPct val="150000"/>
              </a:lnSpc>
              <a:buFont typeface="Arial" panose="020B0604020202020204" pitchFamily="34" charset="0"/>
              <a:buChar char="•"/>
            </a:pPr>
            <a:r>
              <a:rPr lang="zh-CN" altLang="en-US" sz="1600" dirty="0">
                <a:solidFill>
                  <a:schemeClr val="tx1">
                    <a:lumMod val="75000"/>
                    <a:lumOff val="25000"/>
                  </a:schemeClr>
                </a:solidFill>
              </a:rPr>
              <a:t>点击输入文本内容</a:t>
            </a:r>
            <a:endParaRPr lang="en-US" altLang="zh-CN" sz="1600" dirty="0">
              <a:solidFill>
                <a:schemeClr val="tx1">
                  <a:lumMod val="75000"/>
                  <a:lumOff val="25000"/>
                </a:schemeClr>
              </a:solidFill>
            </a:endParaRPr>
          </a:p>
        </p:txBody>
      </p:sp>
      <p:sp>
        <p:nvSpPr>
          <p:cNvPr id="16" name="TextBox 15"/>
          <p:cNvSpPr txBox="1"/>
          <p:nvPr/>
        </p:nvSpPr>
        <p:spPr>
          <a:xfrm>
            <a:off x="4269488" y="1755301"/>
            <a:ext cx="1751366" cy="369332"/>
          </a:xfrm>
          <a:prstGeom prst="rect">
            <a:avLst/>
          </a:prstGeom>
          <a:solidFill>
            <a:srgbClr val="800080"/>
          </a:solidFill>
        </p:spPr>
        <p:txBody>
          <a:bodyPr wrap="square" rtlCol="0">
            <a:spAutoFit/>
          </a:bodyPr>
          <a:lstStyle/>
          <a:p>
            <a:r>
              <a:rPr lang="zh-CN" altLang="en-US" b="1" dirty="0">
                <a:solidFill>
                  <a:schemeClr val="bg1"/>
                </a:solidFill>
              </a:rPr>
              <a:t>点击输入标题</a:t>
            </a:r>
            <a:endParaRPr lang="zh-CN" altLang="en-US" b="1" dirty="0">
              <a:solidFill>
                <a:schemeClr val="bg1"/>
              </a:solidFill>
            </a:endParaRPr>
          </a:p>
        </p:txBody>
      </p:sp>
      <p:grpSp>
        <p:nvGrpSpPr>
          <p:cNvPr id="2" name="组合 1"/>
          <p:cNvGrpSpPr/>
          <p:nvPr/>
        </p:nvGrpSpPr>
        <p:grpSpPr>
          <a:xfrm rot="13506405">
            <a:off x="8122079" y="3564550"/>
            <a:ext cx="1214651" cy="2299620"/>
            <a:chOff x="7929355" y="2878525"/>
            <a:chExt cx="1214651" cy="2299620"/>
          </a:xfrm>
        </p:grpSpPr>
        <p:pic>
          <p:nvPicPr>
            <p:cNvPr id="18" name="Picture 2" descr="I:\PPT素材\图片素材\百张low poly 高清背景图\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rot="13437075">
              <a:off x="8131305" y="3612988"/>
              <a:ext cx="839027" cy="839027"/>
            </a:xfrm>
            <a:prstGeom prst="rtTriangle">
              <a:avLst/>
            </a:prstGeom>
            <a:noFill/>
            <a:extLst>
              <a:ext uri="{909E8E84-426E-40DD-AFC4-6F175D3DCCD1}">
                <a14:hiddenFill xmlns:a14="http://schemas.microsoft.com/office/drawing/2010/main">
                  <a:solidFill>
                    <a:srgbClr val="FFFFFF"/>
                  </a:solidFill>
                </a14:hiddenFill>
              </a:ext>
            </a:extLst>
          </p:spPr>
        </p:pic>
        <p:sp>
          <p:nvSpPr>
            <p:cNvPr id="19" name="等腰三角形 18"/>
            <p:cNvSpPr/>
            <p:nvPr/>
          </p:nvSpPr>
          <p:spPr>
            <a:xfrm rot="16200000">
              <a:off x="8351766" y="4385905"/>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6200000">
              <a:off x="8351767" y="3144773"/>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a:off x="7663107" y="3769505"/>
              <a:ext cx="1058488" cy="525991"/>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500"/>
                                        <p:tgtEl>
                                          <p:spTgt spid="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flipV="1">
            <a:off x="3673867" y="0"/>
            <a:ext cx="5498593" cy="443012"/>
          </a:xfrm>
          <a:prstGeom prst="triangle">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2703440" y="1491630"/>
            <a:ext cx="3746500" cy="2614079"/>
            <a:chOff x="2703440" y="1491630"/>
            <a:chExt cx="3746500" cy="2614079"/>
          </a:xfrm>
        </p:grpSpPr>
        <p:sp>
          <p:nvSpPr>
            <p:cNvPr id="2" name="椭圆 1"/>
            <p:cNvSpPr/>
            <p:nvPr/>
          </p:nvSpPr>
          <p:spPr>
            <a:xfrm>
              <a:off x="3762648" y="1535177"/>
              <a:ext cx="1481867" cy="171881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rgbClr val="800080"/>
              </a:solidFill>
              <a:prstDash val="solid"/>
            </a:ln>
            <a:effectLst/>
          </p:spPr>
          <p:txBody>
            <a:bodyPr anchor="ctr"/>
            <a:lstStyle/>
            <a:p>
              <a:pPr algn="ctr" eaLnBrk="1" fontAlgn="auto" hangingPunct="1">
                <a:spcBef>
                  <a:spcPts val="0"/>
                </a:spcBef>
                <a:spcAft>
                  <a:spcPts val="0"/>
                </a:spcAft>
                <a:defRPr/>
              </a:pPr>
              <a:r>
                <a:rPr lang="zh-CN" altLang="en-US" sz="2400" kern="0" dirty="0">
                  <a:solidFill>
                    <a:srgbClr val="800080"/>
                  </a:solidFill>
                  <a:latin typeface="微软雅黑" panose="020B0503020204020204" pitchFamily="34" charset="-122"/>
                  <a:ea typeface="微软雅黑" panose="020B0503020204020204" pitchFamily="34" charset="-122"/>
                </a:rPr>
                <a:t>点击输入标题</a:t>
              </a:r>
              <a:endParaRPr lang="en-US" sz="2400" kern="0" dirty="0">
                <a:solidFill>
                  <a:srgbClr val="80008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4163533" y="3375662"/>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4" name="圆角矩形 3"/>
            <p:cNvSpPr/>
            <p:nvPr/>
          </p:nvSpPr>
          <p:spPr>
            <a:xfrm>
              <a:off x="4223730" y="3581869"/>
              <a:ext cx="572511" cy="144728"/>
            </a:xfrm>
            <a:prstGeom prst="roundRect">
              <a:avLst>
                <a:gd name="adj" fmla="val 50000"/>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5" name="圆角矩形 4"/>
            <p:cNvSpPr/>
            <p:nvPr/>
          </p:nvSpPr>
          <p:spPr>
            <a:xfrm>
              <a:off x="4163533" y="3789356"/>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6" name="圆角矩形 5"/>
            <p:cNvSpPr/>
            <p:nvPr/>
          </p:nvSpPr>
          <p:spPr>
            <a:xfrm>
              <a:off x="4291612" y="3996843"/>
              <a:ext cx="436747" cy="108866"/>
            </a:xfrm>
            <a:prstGeom prst="roundRect">
              <a:avLst>
                <a:gd name="adj" fmla="val 50000"/>
              </a:avLst>
            </a:prstGeom>
            <a:solidFill>
              <a:srgbClr val="CC0099"/>
            </a:solidFill>
            <a:ln w="25400" cap="flat" cmpd="sng" algn="ctr">
              <a:no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7" name="椭圆 32"/>
            <p:cNvSpPr>
              <a:spLocks noChangeArrowheads="1"/>
            </p:cNvSpPr>
            <p:nvPr/>
          </p:nvSpPr>
          <p:spPr bwMode="auto">
            <a:xfrm>
              <a:off x="2703440" y="1491630"/>
              <a:ext cx="509270" cy="391795"/>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400" b="1" dirty="0">
                  <a:solidFill>
                    <a:srgbClr val="CC0099"/>
                  </a:solidFill>
                  <a:latin typeface="Agency FB" pitchFamily="34" charset="0"/>
                  <a:ea typeface="微软雅黑" panose="020B0503020204020204" pitchFamily="34" charset="-122"/>
                  <a:cs typeface="Times New Roman" panose="02020603050405020304" pitchFamily="18" charset="0"/>
                </a:rPr>
                <a:t>01</a:t>
              </a:r>
              <a:endParaRPr lang="en-US" altLang="zh-CN" sz="2400" b="1" dirty="0">
                <a:solidFill>
                  <a:srgbClr val="CC0099"/>
                </a:solidFill>
                <a:latin typeface="Agency FB" pitchFamily="34" charset="0"/>
                <a:ea typeface="微软雅黑" panose="020B0503020204020204" pitchFamily="34" charset="-122"/>
                <a:cs typeface="Times New Roman" panose="02020603050405020304" pitchFamily="18" charset="0"/>
              </a:endParaRPr>
            </a:p>
          </p:txBody>
        </p:sp>
        <p:cxnSp>
          <p:nvCxnSpPr>
            <p:cNvPr id="8" name="直接连接符 33"/>
            <p:cNvCxnSpPr>
              <a:cxnSpLocks noChangeShapeType="1"/>
            </p:cNvCxnSpPr>
            <p:nvPr/>
          </p:nvCxnSpPr>
          <p:spPr bwMode="auto">
            <a:xfrm>
              <a:off x="3152995" y="1737540"/>
              <a:ext cx="522560" cy="219014"/>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9" name="椭圆 34"/>
            <p:cNvSpPr>
              <a:spLocks noChangeArrowheads="1"/>
            </p:cNvSpPr>
            <p:nvPr/>
          </p:nvSpPr>
          <p:spPr bwMode="auto">
            <a:xfrm>
              <a:off x="5918445" y="1491630"/>
              <a:ext cx="531495" cy="391795"/>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dirty="0">
                  <a:solidFill>
                    <a:srgbClr val="CC0099"/>
                  </a:solidFill>
                  <a:latin typeface="Agency FB" pitchFamily="34" charset="0"/>
                  <a:ea typeface="微软雅黑" panose="020B0503020204020204" pitchFamily="34" charset="-122"/>
                  <a:cs typeface="Times New Roman" panose="02020603050405020304" pitchFamily="18" charset="0"/>
                </a:rPr>
                <a:t>02</a:t>
              </a:r>
              <a:endParaRPr lang="en-US" altLang="zh-CN" sz="2000" b="1" dirty="0">
                <a:solidFill>
                  <a:srgbClr val="CC0099"/>
                </a:solidFill>
                <a:latin typeface="Agency FB" pitchFamily="34" charset="0"/>
                <a:ea typeface="微软雅黑" panose="020B0503020204020204" pitchFamily="34" charset="-122"/>
                <a:cs typeface="Times New Roman" panose="02020603050405020304" pitchFamily="18" charset="0"/>
              </a:endParaRPr>
            </a:p>
          </p:txBody>
        </p:sp>
        <p:cxnSp>
          <p:nvCxnSpPr>
            <p:cNvPr id="10" name="直接连接符 35"/>
            <p:cNvCxnSpPr>
              <a:cxnSpLocks noChangeShapeType="1"/>
            </p:cNvCxnSpPr>
            <p:nvPr/>
          </p:nvCxnSpPr>
          <p:spPr bwMode="auto">
            <a:xfrm rot="8309691">
              <a:off x="5341854" y="1726013"/>
              <a:ext cx="522560" cy="217733"/>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1" name="椭圆 36"/>
            <p:cNvSpPr>
              <a:spLocks noChangeArrowheads="1"/>
            </p:cNvSpPr>
            <p:nvPr/>
          </p:nvSpPr>
          <p:spPr bwMode="auto">
            <a:xfrm>
              <a:off x="3213345" y="3579510"/>
              <a:ext cx="498475" cy="391795"/>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dirty="0">
                  <a:solidFill>
                    <a:srgbClr val="CC0099"/>
                  </a:solidFill>
                  <a:latin typeface="Agency FB" pitchFamily="34" charset="0"/>
                  <a:ea typeface="微软雅黑" panose="020B0503020204020204" pitchFamily="34" charset="-122"/>
                  <a:cs typeface="Times New Roman" panose="02020603050405020304" pitchFamily="18" charset="0"/>
                </a:rPr>
                <a:t>03</a:t>
              </a:r>
              <a:endParaRPr lang="en-US" altLang="zh-CN" sz="2000" b="1" dirty="0">
                <a:solidFill>
                  <a:srgbClr val="CC0099"/>
                </a:solidFill>
                <a:latin typeface="Agency FB" pitchFamily="34" charset="0"/>
                <a:ea typeface="微软雅黑" panose="020B0503020204020204" pitchFamily="34" charset="-122"/>
                <a:cs typeface="Times New Roman" panose="02020603050405020304" pitchFamily="18" charset="0"/>
              </a:endParaRPr>
            </a:p>
          </p:txBody>
        </p:sp>
        <p:cxnSp>
          <p:nvCxnSpPr>
            <p:cNvPr id="12" name="直接连接符 37"/>
            <p:cNvCxnSpPr>
              <a:cxnSpLocks noChangeShapeType="1"/>
            </p:cNvCxnSpPr>
            <p:nvPr/>
          </p:nvCxnSpPr>
          <p:spPr bwMode="auto">
            <a:xfrm rot="17818244">
              <a:off x="3534669" y="3321869"/>
              <a:ext cx="522560" cy="217733"/>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3" name="椭圆 38"/>
            <p:cNvSpPr>
              <a:spLocks noChangeArrowheads="1"/>
            </p:cNvSpPr>
            <p:nvPr/>
          </p:nvSpPr>
          <p:spPr bwMode="auto">
            <a:xfrm>
              <a:off x="5435210" y="3579510"/>
              <a:ext cx="501650" cy="391795"/>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000" b="1">
                  <a:solidFill>
                    <a:srgbClr val="CC0099"/>
                  </a:solidFill>
                  <a:latin typeface="Agency FB" pitchFamily="34" charset="0"/>
                  <a:ea typeface="微软雅黑" panose="020B0503020204020204" pitchFamily="34" charset="-122"/>
                  <a:cs typeface="Times New Roman" panose="02020603050405020304" pitchFamily="18" charset="0"/>
                </a:rPr>
                <a:t>04</a:t>
              </a:r>
              <a:endParaRPr lang="en-US" altLang="zh-CN" sz="2000" b="1">
                <a:solidFill>
                  <a:srgbClr val="CC0099"/>
                </a:solidFill>
                <a:latin typeface="Agency FB" pitchFamily="34" charset="0"/>
                <a:ea typeface="微软雅黑" panose="020B0503020204020204" pitchFamily="34" charset="-122"/>
                <a:cs typeface="Times New Roman" panose="02020603050405020304" pitchFamily="18" charset="0"/>
              </a:endParaRPr>
            </a:p>
          </p:txBody>
        </p:sp>
        <p:cxnSp>
          <p:nvCxnSpPr>
            <p:cNvPr id="14" name="直接连接符 39"/>
            <p:cNvCxnSpPr>
              <a:cxnSpLocks noChangeShapeType="1"/>
            </p:cNvCxnSpPr>
            <p:nvPr/>
          </p:nvCxnSpPr>
          <p:spPr bwMode="auto">
            <a:xfrm flipH="1" flipV="1">
              <a:off x="5006289" y="3246304"/>
              <a:ext cx="449555" cy="353496"/>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grpSp>
        <p:nvGrpSpPr>
          <p:cNvPr id="17" name="组合 16"/>
          <p:cNvGrpSpPr/>
          <p:nvPr/>
        </p:nvGrpSpPr>
        <p:grpSpPr>
          <a:xfrm>
            <a:off x="669170" y="1997539"/>
            <a:ext cx="2720770" cy="1142692"/>
            <a:chOff x="669170" y="1997539"/>
            <a:chExt cx="2720770" cy="1142692"/>
          </a:xfrm>
        </p:grpSpPr>
        <p:sp>
          <p:nvSpPr>
            <p:cNvPr id="15" name="TextBox 14"/>
            <p:cNvSpPr txBox="1"/>
            <p:nvPr/>
          </p:nvSpPr>
          <p:spPr>
            <a:xfrm flipH="1">
              <a:off x="1331640" y="1997539"/>
              <a:ext cx="2058300" cy="313932"/>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eaLnBrk="1" fontAlgn="auto" hangingPunct="1">
                <a:spcBef>
                  <a:spcPts val="0"/>
                </a:spcBef>
                <a:spcAft>
                  <a:spcPts val="0"/>
                </a:spcAft>
                <a:defRPr/>
              </a:pPr>
              <a:r>
                <a:rPr lang="zh-CN" altLang="en-US" sz="1800" dirty="0">
                  <a:solidFill>
                    <a:srgbClr val="CC0099"/>
                  </a:solidFill>
                  <a:cs typeface="Times New Roman" panose="02020603050405020304" pitchFamily="18" charset="0"/>
                </a:rPr>
                <a:t>点击输入标题</a:t>
              </a:r>
              <a:endParaRPr lang="zh-CN" altLang="en-US" sz="1800" dirty="0">
                <a:solidFill>
                  <a:srgbClr val="CC0099"/>
                </a:solidFill>
                <a:cs typeface="Times New Roman" panose="02020603050405020304" pitchFamily="18" charset="0"/>
              </a:endParaRPr>
            </a:p>
          </p:txBody>
        </p:sp>
        <p:sp>
          <p:nvSpPr>
            <p:cNvPr id="23" name="TextBox 22"/>
            <p:cNvSpPr txBox="1"/>
            <p:nvPr/>
          </p:nvSpPr>
          <p:spPr>
            <a:xfrm>
              <a:off x="669170" y="2216901"/>
              <a:ext cx="2483825"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grpSp>
        <p:nvGrpSpPr>
          <p:cNvPr id="18" name="组合 17"/>
          <p:cNvGrpSpPr/>
          <p:nvPr/>
        </p:nvGrpSpPr>
        <p:grpSpPr>
          <a:xfrm>
            <a:off x="5603134" y="1997539"/>
            <a:ext cx="2842900" cy="1142692"/>
            <a:chOff x="5603134" y="1997539"/>
            <a:chExt cx="2842900" cy="1142692"/>
          </a:xfrm>
        </p:grpSpPr>
        <p:sp>
          <p:nvSpPr>
            <p:cNvPr id="24" name="TextBox 23"/>
            <p:cNvSpPr txBox="1"/>
            <p:nvPr/>
          </p:nvSpPr>
          <p:spPr>
            <a:xfrm flipH="1">
              <a:off x="5603134" y="1997539"/>
              <a:ext cx="1993202" cy="313932"/>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800" dirty="0">
                  <a:solidFill>
                    <a:srgbClr val="CC0099"/>
                  </a:solidFill>
                  <a:cs typeface="Times New Roman" panose="02020603050405020304" pitchFamily="18" charset="0"/>
                </a:rPr>
                <a:t>点击输入标题</a:t>
              </a:r>
              <a:endParaRPr lang="zh-CN" altLang="en-US" sz="1800" dirty="0">
                <a:solidFill>
                  <a:srgbClr val="CC0099"/>
                </a:solidFill>
                <a:cs typeface="Times New Roman" panose="02020603050405020304" pitchFamily="18" charset="0"/>
              </a:endParaRPr>
            </a:p>
          </p:txBody>
        </p:sp>
        <p:sp>
          <p:nvSpPr>
            <p:cNvPr id="25" name="TextBox 24"/>
            <p:cNvSpPr txBox="1"/>
            <p:nvPr/>
          </p:nvSpPr>
          <p:spPr>
            <a:xfrm>
              <a:off x="5870951" y="2216901"/>
              <a:ext cx="2575083"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grpSp>
        <p:nvGrpSpPr>
          <p:cNvPr id="19" name="组合 18"/>
          <p:cNvGrpSpPr/>
          <p:nvPr/>
        </p:nvGrpSpPr>
        <p:grpSpPr>
          <a:xfrm>
            <a:off x="669170" y="3663301"/>
            <a:ext cx="2720770" cy="1209105"/>
            <a:chOff x="669170" y="3663301"/>
            <a:chExt cx="2720770" cy="1209105"/>
          </a:xfrm>
        </p:grpSpPr>
        <p:sp>
          <p:nvSpPr>
            <p:cNvPr id="26" name="TextBox 25"/>
            <p:cNvSpPr txBox="1"/>
            <p:nvPr/>
          </p:nvSpPr>
          <p:spPr>
            <a:xfrm flipH="1">
              <a:off x="1259632" y="3663301"/>
              <a:ext cx="2130308" cy="313932"/>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800" dirty="0">
                  <a:solidFill>
                    <a:srgbClr val="CC0099"/>
                  </a:solidFill>
                  <a:cs typeface="Times New Roman" panose="02020603050405020304" pitchFamily="18" charset="0"/>
                </a:rPr>
                <a:t>点击输入标题</a:t>
              </a:r>
              <a:endParaRPr lang="zh-CN" altLang="en-US" sz="1800" dirty="0">
                <a:solidFill>
                  <a:srgbClr val="CC0099"/>
                </a:solidFill>
                <a:cs typeface="Times New Roman" panose="02020603050405020304" pitchFamily="18" charset="0"/>
              </a:endParaRPr>
            </a:p>
          </p:txBody>
        </p:sp>
        <p:sp>
          <p:nvSpPr>
            <p:cNvPr id="27" name="TextBox 26"/>
            <p:cNvSpPr txBox="1"/>
            <p:nvPr/>
          </p:nvSpPr>
          <p:spPr>
            <a:xfrm>
              <a:off x="669170" y="3949076"/>
              <a:ext cx="2483825"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grpSp>
        <p:nvGrpSpPr>
          <p:cNvPr id="20" name="组合 19"/>
          <p:cNvGrpSpPr/>
          <p:nvPr/>
        </p:nvGrpSpPr>
        <p:grpSpPr>
          <a:xfrm>
            <a:off x="5617532" y="3665111"/>
            <a:ext cx="2842900" cy="1142692"/>
            <a:chOff x="5617532" y="3665111"/>
            <a:chExt cx="2842900" cy="1142692"/>
          </a:xfrm>
        </p:grpSpPr>
        <p:sp>
          <p:nvSpPr>
            <p:cNvPr id="28" name="TextBox 27"/>
            <p:cNvSpPr txBox="1"/>
            <p:nvPr/>
          </p:nvSpPr>
          <p:spPr>
            <a:xfrm flipH="1">
              <a:off x="5617532" y="3665111"/>
              <a:ext cx="2122820" cy="313932"/>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800" dirty="0">
                  <a:solidFill>
                    <a:srgbClr val="CC0099"/>
                  </a:solidFill>
                  <a:cs typeface="Times New Roman" panose="02020603050405020304" pitchFamily="18" charset="0"/>
                </a:rPr>
                <a:t>点击输入标题</a:t>
              </a:r>
              <a:endParaRPr lang="zh-CN" altLang="en-US" sz="1800" dirty="0">
                <a:solidFill>
                  <a:srgbClr val="CC0099"/>
                </a:solidFill>
                <a:cs typeface="Times New Roman" panose="02020603050405020304" pitchFamily="18" charset="0"/>
              </a:endParaRPr>
            </a:p>
          </p:txBody>
        </p:sp>
        <p:sp>
          <p:nvSpPr>
            <p:cNvPr id="29" name="TextBox 28"/>
            <p:cNvSpPr txBox="1"/>
            <p:nvPr/>
          </p:nvSpPr>
          <p:spPr>
            <a:xfrm>
              <a:off x="5885349" y="3884473"/>
              <a:ext cx="2575083" cy="923330"/>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rPr>
                <a:t>You can click here to enter you text. You can click here to enter you text. You can click here to enter you text. </a:t>
              </a:r>
              <a:endParaRPr lang="zh-CN" altLang="en-US" sz="1200" dirty="0">
                <a:solidFill>
                  <a:schemeClr val="tx1">
                    <a:lumMod val="75000"/>
                    <a:lumOff val="25000"/>
                  </a:schemeClr>
                </a:solidFill>
              </a:endParaRPr>
            </a:p>
          </p:txBody>
        </p:sp>
      </p:grpSp>
      <p:pic>
        <p:nvPicPr>
          <p:cNvPr id="30"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flipV="1">
            <a:off x="-97639" y="-1457"/>
            <a:ext cx="6206140" cy="639957"/>
          </a:xfrm>
          <a:prstGeom prst="triangle">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3316888" y="601148"/>
            <a:ext cx="2348720" cy="523220"/>
          </a:xfrm>
          <a:prstGeom prst="rect">
            <a:avLst/>
          </a:prstGeom>
          <a:noFill/>
        </p:spPr>
        <p:txBody>
          <a:bodyPr wrap="none" rtlCol="0">
            <a:spAutoFit/>
          </a:bodyPr>
          <a:lstStyle>
            <a:defPPr>
              <a:defRPr lang="zh-CN"/>
            </a:defPPr>
            <a:lvl1pPr algn="ctr">
              <a:defRPr sz="2800" b="1">
                <a:gradFill flip="none" rotWithShape="1">
                  <a:gsLst>
                    <a:gs pos="417">
                      <a:srgbClr val="00B0F0"/>
                    </a:gs>
                    <a:gs pos="99167">
                      <a:srgbClr val="FFFF00"/>
                    </a:gs>
                    <a:gs pos="37000">
                      <a:srgbClr val="71158D"/>
                    </a:gs>
                    <a:gs pos="64000">
                      <a:srgbClr val="800080"/>
                    </a:gs>
                  </a:gsLst>
                  <a:lin ang="0" scaled="1"/>
                  <a:tileRect/>
                </a:gradFill>
              </a:defRPr>
            </a:lvl1pPr>
          </a:lstStyle>
          <a:p>
            <a:r>
              <a:rPr lang="zh-CN" altLang="en-US" dirty="0"/>
              <a:t>点击输入标题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750"/>
                                        <p:tgtEl>
                                          <p:spTgt spid="36"/>
                                        </p:tgtEl>
                                      </p:cBhvr>
                                    </p:animEffect>
                                    <p:anim calcmode="lin" valueType="num">
                                      <p:cBhvr>
                                        <p:cTn id="19" dur="750" fill="hold"/>
                                        <p:tgtEl>
                                          <p:spTgt spid="36"/>
                                        </p:tgtEl>
                                        <p:attrNameLst>
                                          <p:attrName>ppt_x</p:attrName>
                                        </p:attrNameLst>
                                      </p:cBhvr>
                                      <p:tavLst>
                                        <p:tav tm="0">
                                          <p:val>
                                            <p:strVal val="#ppt_x"/>
                                          </p:val>
                                        </p:tav>
                                        <p:tav tm="100000">
                                          <p:val>
                                            <p:strVal val="#ppt_x"/>
                                          </p:val>
                                        </p:tav>
                                      </p:tavLst>
                                    </p:anim>
                                    <p:anim calcmode="lin" valueType="num">
                                      <p:cBhvr>
                                        <p:cTn id="20" dur="750" fill="hold"/>
                                        <p:tgtEl>
                                          <p:spTgt spid="3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PPT素材\图片素材\百张low poly 高清背景图\6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flipV="1">
            <a:off x="0" y="-2"/>
            <a:ext cx="4176463" cy="1714497"/>
          </a:xfrm>
          <a:prstGeom prst="rtTriangle">
            <a:avLst/>
          </a:prstGeom>
          <a:noFill/>
          <a:extLst>
            <a:ext uri="{909E8E84-426E-40DD-AFC4-6F175D3DCCD1}">
              <a14:hiddenFill xmlns:a14="http://schemas.microsoft.com/office/drawing/2010/main">
                <a:solidFill>
                  <a:srgbClr val="FFFFFF"/>
                </a:solidFill>
              </a14:hiddenFill>
            </a:ext>
          </a:extLst>
        </p:spPr>
      </p:pic>
      <p:pic>
        <p:nvPicPr>
          <p:cNvPr id="3"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10800000" flipV="1">
            <a:off x="2589521" y="2187262"/>
            <a:ext cx="6558702" cy="2956237"/>
          </a:xfrm>
          <a:prstGeom prst="rtTriangle">
            <a:avLst/>
          </a:prstGeom>
          <a:noFill/>
          <a:extLst>
            <a:ext uri="{909E8E84-426E-40DD-AFC4-6F175D3DCCD1}">
              <a14:hiddenFill xmlns:a14="http://schemas.microsoft.com/office/drawing/2010/main">
                <a:solidFill>
                  <a:srgbClr val="FFFFFF"/>
                </a:solidFill>
              </a14:hiddenFill>
            </a:ext>
          </a:extLst>
        </p:spPr>
      </p:pic>
      <p:sp>
        <p:nvSpPr>
          <p:cNvPr id="8" name="任意多边形 7"/>
          <p:cNvSpPr/>
          <p:nvPr/>
        </p:nvSpPr>
        <p:spPr>
          <a:xfrm rot="21027725">
            <a:off x="2375858" y="3712598"/>
            <a:ext cx="990707" cy="768010"/>
          </a:xfrm>
          <a:custGeom>
            <a:avLst/>
            <a:gdLst>
              <a:gd name="connsiteX0" fmla="*/ 0 w 1420368"/>
              <a:gd name="connsiteY0" fmla="*/ 0 h 1101090"/>
              <a:gd name="connsiteX1" fmla="*/ 1420368 w 1420368"/>
              <a:gd name="connsiteY1" fmla="*/ 0 h 1101090"/>
              <a:gd name="connsiteX2" fmla="*/ 1420368 w 1420368"/>
              <a:gd name="connsiteY2" fmla="*/ 1101090 h 1101090"/>
              <a:gd name="connsiteX3" fmla="*/ 0 w 1420368"/>
              <a:gd name="connsiteY3" fmla="*/ 1101090 h 1101090"/>
              <a:gd name="connsiteX4" fmla="*/ 0 w 1420368"/>
              <a:gd name="connsiteY4" fmla="*/ 0 h 110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68" h="1101090">
                <a:moveTo>
                  <a:pt x="0" y="0"/>
                </a:moveTo>
                <a:lnTo>
                  <a:pt x="1420368" y="0"/>
                </a:lnTo>
                <a:lnTo>
                  <a:pt x="1420368" y="1101090"/>
                </a:lnTo>
                <a:lnTo>
                  <a:pt x="0" y="1101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984" tIns="0" rIns="0" bIns="0" numCol="1" spcCol="1270" anchor="t" anchorCtr="0">
            <a:noAutofit/>
          </a:bodyPr>
          <a:lstStyle/>
          <a:p>
            <a:pPr lvl="0" algn="l" defTabSz="2000250">
              <a:lnSpc>
                <a:spcPct val="90000"/>
              </a:lnSpc>
              <a:spcBef>
                <a:spcPct val="0"/>
              </a:spcBef>
              <a:spcAft>
                <a:spcPct val="35000"/>
              </a:spcAft>
            </a:pPr>
            <a:endParaRPr lang="zh-CN" altLang="en-US" sz="4500" kern="1200"/>
          </a:p>
        </p:txBody>
      </p:sp>
      <p:sp>
        <p:nvSpPr>
          <p:cNvPr id="10" name="任意多边形 9"/>
          <p:cNvSpPr/>
          <p:nvPr/>
        </p:nvSpPr>
        <p:spPr>
          <a:xfrm rot="21027725">
            <a:off x="3250750" y="2745230"/>
            <a:ext cx="1020470" cy="1445666"/>
          </a:xfrm>
          <a:custGeom>
            <a:avLst/>
            <a:gdLst>
              <a:gd name="connsiteX0" fmla="*/ 0 w 1463040"/>
              <a:gd name="connsiteY0" fmla="*/ 0 h 2072640"/>
              <a:gd name="connsiteX1" fmla="*/ 1463040 w 1463040"/>
              <a:gd name="connsiteY1" fmla="*/ 0 h 2072640"/>
              <a:gd name="connsiteX2" fmla="*/ 1463040 w 1463040"/>
              <a:gd name="connsiteY2" fmla="*/ 2072640 h 2072640"/>
              <a:gd name="connsiteX3" fmla="*/ 0 w 1463040"/>
              <a:gd name="connsiteY3" fmla="*/ 2072640 h 2072640"/>
              <a:gd name="connsiteX4" fmla="*/ 0 w 1463040"/>
              <a:gd name="connsiteY4" fmla="*/ 0 h 207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2072640">
                <a:moveTo>
                  <a:pt x="0" y="0"/>
                </a:moveTo>
                <a:lnTo>
                  <a:pt x="1463040" y="0"/>
                </a:lnTo>
                <a:lnTo>
                  <a:pt x="1463040" y="2072640"/>
                </a:lnTo>
                <a:lnTo>
                  <a:pt x="0" y="2072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1817" tIns="0" rIns="0" bIns="0" numCol="1" spcCol="1270" anchor="t" anchorCtr="0">
            <a:noAutofit/>
          </a:bodyPr>
          <a:lstStyle/>
          <a:p>
            <a:pPr lvl="0" algn="l" defTabSz="1955800">
              <a:lnSpc>
                <a:spcPct val="90000"/>
              </a:lnSpc>
              <a:spcBef>
                <a:spcPct val="0"/>
              </a:spcBef>
              <a:spcAft>
                <a:spcPct val="35000"/>
              </a:spcAft>
            </a:pPr>
            <a:endParaRPr lang="zh-CN" altLang="en-US" sz="4400" kern="1200"/>
          </a:p>
        </p:txBody>
      </p:sp>
      <p:grpSp>
        <p:nvGrpSpPr>
          <p:cNvPr id="15" name="组合 14"/>
          <p:cNvGrpSpPr/>
          <p:nvPr/>
        </p:nvGrpSpPr>
        <p:grpSpPr>
          <a:xfrm>
            <a:off x="1642948" y="1264220"/>
            <a:ext cx="5121840" cy="3229724"/>
            <a:chOff x="1970440" y="1394010"/>
            <a:chExt cx="4525447" cy="2853651"/>
          </a:xfrm>
        </p:grpSpPr>
        <p:sp>
          <p:nvSpPr>
            <p:cNvPr id="6" name="形状 5"/>
            <p:cNvSpPr/>
            <p:nvPr/>
          </p:nvSpPr>
          <p:spPr>
            <a:xfrm rot="21237325">
              <a:off x="1970440" y="1394010"/>
              <a:ext cx="4525447" cy="2853651"/>
            </a:xfrm>
            <a:prstGeom prst="swooshArrow">
              <a:avLst>
                <a:gd name="adj1" fmla="val 25000"/>
                <a:gd name="adj2" fmla="val 25000"/>
              </a:avLst>
            </a:prstGeom>
            <a:solidFill>
              <a:schemeClr val="accent4">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椭圆 6"/>
            <p:cNvSpPr/>
            <p:nvPr/>
          </p:nvSpPr>
          <p:spPr>
            <a:xfrm rot="21027725">
              <a:off x="2922892" y="3222289"/>
              <a:ext cx="110551" cy="110551"/>
            </a:xfrm>
            <a:prstGeom prst="ellipse">
              <a:avLst/>
            </a:prstGeom>
            <a:solidFill>
              <a:srgbClr val="800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椭圆 8"/>
            <p:cNvSpPr/>
            <p:nvPr/>
          </p:nvSpPr>
          <p:spPr>
            <a:xfrm rot="21027725">
              <a:off x="4018147" y="2408958"/>
              <a:ext cx="199842" cy="199842"/>
            </a:xfrm>
            <a:prstGeom prst="ellipse">
              <a:avLst/>
            </a:prstGeom>
            <a:solidFill>
              <a:srgbClr val="800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椭圆 10"/>
            <p:cNvSpPr/>
            <p:nvPr/>
          </p:nvSpPr>
          <p:spPr>
            <a:xfrm rot="21027725">
              <a:off x="5356275" y="1853738"/>
              <a:ext cx="276377" cy="276377"/>
            </a:xfrm>
            <a:prstGeom prst="ellipse">
              <a:avLst/>
            </a:prstGeom>
            <a:solidFill>
              <a:srgbClr val="8000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组合 11"/>
          <p:cNvGrpSpPr/>
          <p:nvPr/>
        </p:nvGrpSpPr>
        <p:grpSpPr>
          <a:xfrm>
            <a:off x="3764906" y="634195"/>
            <a:ext cx="1751366" cy="987065"/>
            <a:chOff x="3764906" y="634195"/>
            <a:chExt cx="1751366" cy="987065"/>
          </a:xfrm>
        </p:grpSpPr>
        <p:sp>
          <p:nvSpPr>
            <p:cNvPr id="13" name="TextBox 12"/>
            <p:cNvSpPr txBox="1"/>
            <p:nvPr/>
          </p:nvSpPr>
          <p:spPr>
            <a:xfrm>
              <a:off x="4169688" y="634195"/>
              <a:ext cx="1346584" cy="307777"/>
            </a:xfrm>
            <a:prstGeom prst="rect">
              <a:avLst/>
            </a:prstGeom>
            <a:solidFill>
              <a:srgbClr val="800080"/>
            </a:solidFill>
          </p:spPr>
          <p:txBody>
            <a:bodyPr wrap="square" rtlCol="0">
              <a:spAutoFit/>
            </a:bodyPr>
            <a:lstStyle/>
            <a:p>
              <a:pPr algn="ctr"/>
              <a:r>
                <a:rPr lang="zh-CN" altLang="en-US" sz="1400" b="1" dirty="0">
                  <a:solidFill>
                    <a:schemeClr val="bg1"/>
                  </a:solidFill>
                </a:rPr>
                <a:t>点击输入标题</a:t>
              </a:r>
              <a:endParaRPr lang="zh-CN" altLang="en-US" sz="1400" b="1" dirty="0">
                <a:solidFill>
                  <a:schemeClr val="bg1"/>
                </a:solidFill>
              </a:endParaRPr>
            </a:p>
          </p:txBody>
        </p:sp>
        <p:sp>
          <p:nvSpPr>
            <p:cNvPr id="14" name="TextBox 13"/>
            <p:cNvSpPr txBox="1"/>
            <p:nvPr/>
          </p:nvSpPr>
          <p:spPr>
            <a:xfrm>
              <a:off x="3764906" y="1003527"/>
              <a:ext cx="1751366" cy="617733"/>
            </a:xfrm>
            <a:prstGeom prst="rect">
              <a:avLst/>
            </a:prstGeom>
            <a:noFill/>
          </p:spPr>
          <p:txBody>
            <a:bodyPr wrap="square" rtlCol="0">
              <a:spAutoFit/>
            </a:bodyPr>
            <a:lstStyle/>
            <a:p>
              <a:pPr algn="r">
                <a:lnSpc>
                  <a:spcPct val="150000"/>
                </a:lnSpc>
              </a:pPr>
              <a:r>
                <a:rPr lang="en-US" altLang="zh-CN" sz="1200" dirty="0">
                  <a:solidFill>
                    <a:schemeClr val="tx1">
                      <a:lumMod val="75000"/>
                      <a:lumOff val="25000"/>
                    </a:schemeClr>
                  </a:solidFill>
                </a:rPr>
                <a:t>You can click here to enter you text. </a:t>
              </a:r>
              <a:endParaRPr lang="zh-CN" altLang="en-US" sz="1200" dirty="0">
                <a:solidFill>
                  <a:schemeClr val="tx1">
                    <a:lumMod val="75000"/>
                    <a:lumOff val="25000"/>
                  </a:schemeClr>
                </a:solidFill>
              </a:endParaRPr>
            </a:p>
          </p:txBody>
        </p:sp>
      </p:grpSp>
      <p:grpSp>
        <p:nvGrpSpPr>
          <p:cNvPr id="5" name="组合 4"/>
          <p:cNvGrpSpPr/>
          <p:nvPr/>
        </p:nvGrpSpPr>
        <p:grpSpPr>
          <a:xfrm>
            <a:off x="2181584" y="1345163"/>
            <a:ext cx="1751366" cy="987065"/>
            <a:chOff x="2181584" y="1345163"/>
            <a:chExt cx="1751366" cy="987065"/>
          </a:xfrm>
        </p:grpSpPr>
        <p:sp>
          <p:nvSpPr>
            <p:cNvPr id="16" name="TextBox 15"/>
            <p:cNvSpPr txBox="1"/>
            <p:nvPr/>
          </p:nvSpPr>
          <p:spPr>
            <a:xfrm>
              <a:off x="2586366" y="1345163"/>
              <a:ext cx="1346584" cy="307777"/>
            </a:xfrm>
            <a:prstGeom prst="rect">
              <a:avLst/>
            </a:prstGeom>
            <a:solidFill>
              <a:srgbClr val="800080"/>
            </a:solidFill>
          </p:spPr>
          <p:txBody>
            <a:bodyPr wrap="square" rtlCol="0">
              <a:spAutoFit/>
            </a:bodyPr>
            <a:lstStyle/>
            <a:p>
              <a:pPr algn="ctr"/>
              <a:r>
                <a:rPr lang="zh-CN" altLang="en-US" sz="1400" b="1" dirty="0">
                  <a:solidFill>
                    <a:schemeClr val="bg1"/>
                  </a:solidFill>
                </a:rPr>
                <a:t>点击输入标题</a:t>
              </a:r>
              <a:endParaRPr lang="zh-CN" altLang="en-US" sz="1400" b="1" dirty="0">
                <a:solidFill>
                  <a:schemeClr val="bg1"/>
                </a:solidFill>
              </a:endParaRPr>
            </a:p>
          </p:txBody>
        </p:sp>
        <p:sp>
          <p:nvSpPr>
            <p:cNvPr id="17" name="TextBox 16"/>
            <p:cNvSpPr txBox="1"/>
            <p:nvPr/>
          </p:nvSpPr>
          <p:spPr>
            <a:xfrm>
              <a:off x="2181584" y="1714495"/>
              <a:ext cx="1751366" cy="617733"/>
            </a:xfrm>
            <a:prstGeom prst="rect">
              <a:avLst/>
            </a:prstGeom>
            <a:noFill/>
          </p:spPr>
          <p:txBody>
            <a:bodyPr wrap="square" rtlCol="0">
              <a:spAutoFit/>
            </a:bodyPr>
            <a:lstStyle/>
            <a:p>
              <a:pPr algn="r">
                <a:lnSpc>
                  <a:spcPct val="150000"/>
                </a:lnSpc>
              </a:pPr>
              <a:r>
                <a:rPr lang="en-US" altLang="zh-CN" sz="1200" dirty="0">
                  <a:solidFill>
                    <a:schemeClr val="tx1">
                      <a:lumMod val="75000"/>
                      <a:lumOff val="25000"/>
                    </a:schemeClr>
                  </a:solidFill>
                </a:rPr>
                <a:t>You can click here to enter you text. </a:t>
              </a:r>
              <a:endParaRPr lang="zh-CN" altLang="en-US" sz="1200" dirty="0">
                <a:solidFill>
                  <a:schemeClr val="tx1">
                    <a:lumMod val="75000"/>
                    <a:lumOff val="25000"/>
                  </a:schemeClr>
                </a:solidFill>
              </a:endParaRPr>
            </a:p>
          </p:txBody>
        </p:sp>
      </p:grpSp>
      <p:grpSp>
        <p:nvGrpSpPr>
          <p:cNvPr id="4" name="组合 3"/>
          <p:cNvGrpSpPr/>
          <p:nvPr/>
        </p:nvGrpSpPr>
        <p:grpSpPr>
          <a:xfrm>
            <a:off x="835000" y="2414637"/>
            <a:ext cx="1751366" cy="987065"/>
            <a:chOff x="835000" y="2414637"/>
            <a:chExt cx="1751366" cy="987065"/>
          </a:xfrm>
        </p:grpSpPr>
        <p:sp>
          <p:nvSpPr>
            <p:cNvPr id="18" name="TextBox 17"/>
            <p:cNvSpPr txBox="1"/>
            <p:nvPr/>
          </p:nvSpPr>
          <p:spPr>
            <a:xfrm>
              <a:off x="1239782" y="2414637"/>
              <a:ext cx="1346584" cy="307777"/>
            </a:xfrm>
            <a:prstGeom prst="rect">
              <a:avLst/>
            </a:prstGeom>
            <a:solidFill>
              <a:srgbClr val="800080"/>
            </a:solidFill>
          </p:spPr>
          <p:txBody>
            <a:bodyPr wrap="square" rtlCol="0">
              <a:spAutoFit/>
            </a:bodyPr>
            <a:lstStyle/>
            <a:p>
              <a:pPr algn="ctr"/>
              <a:r>
                <a:rPr lang="zh-CN" altLang="en-US" sz="1400" b="1" dirty="0">
                  <a:solidFill>
                    <a:schemeClr val="bg1"/>
                  </a:solidFill>
                </a:rPr>
                <a:t>点击输入标题</a:t>
              </a:r>
              <a:endParaRPr lang="zh-CN" altLang="en-US" sz="1400" b="1" dirty="0">
                <a:solidFill>
                  <a:schemeClr val="bg1"/>
                </a:solidFill>
              </a:endParaRPr>
            </a:p>
          </p:txBody>
        </p:sp>
        <p:sp>
          <p:nvSpPr>
            <p:cNvPr id="19" name="TextBox 18"/>
            <p:cNvSpPr txBox="1"/>
            <p:nvPr/>
          </p:nvSpPr>
          <p:spPr>
            <a:xfrm>
              <a:off x="835000" y="2783969"/>
              <a:ext cx="1751366" cy="617733"/>
            </a:xfrm>
            <a:prstGeom prst="rect">
              <a:avLst/>
            </a:prstGeom>
            <a:noFill/>
          </p:spPr>
          <p:txBody>
            <a:bodyPr wrap="square" rtlCol="0">
              <a:spAutoFit/>
            </a:bodyPr>
            <a:lstStyle/>
            <a:p>
              <a:pPr algn="r">
                <a:lnSpc>
                  <a:spcPct val="150000"/>
                </a:lnSpc>
              </a:pPr>
              <a:r>
                <a:rPr lang="en-US" altLang="zh-CN" sz="1200" dirty="0">
                  <a:solidFill>
                    <a:schemeClr val="tx1">
                      <a:lumMod val="75000"/>
                      <a:lumOff val="25000"/>
                    </a:schemeClr>
                  </a:solidFill>
                </a:rPr>
                <a:t>You can click here to enter you text. </a:t>
              </a:r>
              <a:endParaRPr lang="zh-CN" altLang="en-US" sz="1200" dirty="0">
                <a:solidFill>
                  <a:schemeClr val="tx1">
                    <a:lumMod val="75000"/>
                    <a:lumOff val="25000"/>
                  </a:schemeClr>
                </a:solidFill>
              </a:endParaRPr>
            </a:p>
          </p:txBody>
        </p:sp>
      </p:grpSp>
      <p:sp>
        <p:nvSpPr>
          <p:cNvPr id="20" name="TextBox 19"/>
          <p:cNvSpPr txBox="1"/>
          <p:nvPr/>
        </p:nvSpPr>
        <p:spPr>
          <a:xfrm>
            <a:off x="6377070" y="87641"/>
            <a:ext cx="2339103" cy="523220"/>
          </a:xfrm>
          <a:prstGeom prst="rect">
            <a:avLst/>
          </a:prstGeom>
          <a:noFill/>
        </p:spPr>
        <p:txBody>
          <a:bodyPr wrap="none" rtlCol="0">
            <a:spAutoFit/>
          </a:bodyPr>
          <a:lstStyle/>
          <a:p>
            <a:pPr algn="ctr"/>
            <a:r>
              <a:rPr lang="zh-CN" altLang="en-US" sz="2800" b="1" dirty="0">
                <a:solidFill>
                  <a:srgbClr val="800080"/>
                </a:solidFill>
                <a:latin typeface="Adobe Gothic Std B" pitchFamily="34" charset="-128"/>
                <a:ea typeface="Adobe Gothic Std B" pitchFamily="34" charset="-128"/>
              </a:rPr>
              <a:t>点击输入标题</a:t>
            </a:r>
            <a:endParaRPr lang="zh-CN" altLang="en-US" sz="2800" b="1" dirty="0">
              <a:solidFill>
                <a:srgbClr val="800080"/>
              </a:solidFill>
              <a:latin typeface="Adobe Gothic Std B"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5445" y="468052"/>
            <a:ext cx="9141291" cy="4659982"/>
          </a:xfrm>
          <a:prstGeom prst="rect">
            <a:avLst/>
          </a:prstGeom>
        </p:spPr>
      </p:pic>
      <p:pic>
        <p:nvPicPr>
          <p:cNvPr id="57" name="Picture 2" descr="I:\PPT素材\图片素材\百张low poly 高清背景图\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8"/>
          <a:stretch>
            <a:fillRect/>
          </a:stretch>
        </p:blipFill>
        <p:spPr bwMode="auto">
          <a:xfrm>
            <a:off x="3119729" y="1218518"/>
            <a:ext cx="2808312" cy="2355007"/>
          </a:xfrm>
          <a:prstGeom prst="triangle">
            <a:avLst/>
          </a:prstGeom>
          <a:noFill/>
          <a:extLst>
            <a:ext uri="{909E8E84-426E-40DD-AFC4-6F175D3DCCD1}">
              <a14:hiddenFill xmlns:a14="http://schemas.microsoft.com/office/drawing/2010/main">
                <a:solidFill>
                  <a:srgbClr val="FFFFFF"/>
                </a:solidFill>
              </a14:hiddenFill>
            </a:ext>
          </a:extLst>
        </p:spPr>
      </p:pic>
      <p:sp>
        <p:nvSpPr>
          <p:cNvPr id="58" name="等腰三角形 57"/>
          <p:cNvSpPr/>
          <p:nvPr/>
        </p:nvSpPr>
        <p:spPr>
          <a:xfrm>
            <a:off x="2880462" y="858478"/>
            <a:ext cx="3286845" cy="2833487"/>
          </a:xfrm>
          <a:prstGeom prst="triangle">
            <a:avLst/>
          </a:prstGeom>
          <a:noFill/>
          <a:ln w="38100">
            <a:gradFill flip="none" rotWithShape="1">
              <a:gsLst>
                <a:gs pos="0">
                  <a:srgbClr val="00B0F0"/>
                </a:gs>
                <a:gs pos="50000">
                  <a:srgbClr val="800080"/>
                </a:gs>
                <a:gs pos="100000">
                  <a:srgbClr val="FFFF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006660" y="2010606"/>
            <a:ext cx="1034450" cy="1323439"/>
          </a:xfrm>
          <a:prstGeom prst="rect">
            <a:avLst/>
          </a:prstGeom>
          <a:noFill/>
        </p:spPr>
        <p:txBody>
          <a:bodyPr wrap="none" rtlCol="0">
            <a:spAutoFit/>
          </a:bodyPr>
          <a:lstStyle/>
          <a:p>
            <a:pPr algn="ctr"/>
            <a:r>
              <a:rPr lang="en-US" altLang="zh-CN" sz="4000" dirty="0">
                <a:solidFill>
                  <a:schemeClr val="bg1"/>
                </a:solidFill>
              </a:rPr>
              <a:t>Part</a:t>
            </a:r>
            <a:endParaRPr lang="en-US" altLang="zh-CN" sz="4000" dirty="0">
              <a:solidFill>
                <a:schemeClr val="bg1"/>
              </a:solidFill>
            </a:endParaRPr>
          </a:p>
          <a:p>
            <a:pPr algn="ctr"/>
            <a:r>
              <a:rPr lang="en-US" altLang="zh-CN" sz="4000" b="1" dirty="0">
                <a:solidFill>
                  <a:schemeClr val="bg1"/>
                </a:solidFill>
              </a:rPr>
              <a:t>02</a:t>
            </a:r>
            <a:endParaRPr lang="zh-CN" altLang="en-US" sz="4000" b="1" dirty="0">
              <a:solidFill>
                <a:schemeClr val="bg1"/>
              </a:solidFill>
            </a:endParaRPr>
          </a:p>
        </p:txBody>
      </p:sp>
      <p:sp>
        <p:nvSpPr>
          <p:cNvPr id="62" name="TextBox 61"/>
          <p:cNvSpPr txBox="1"/>
          <p:nvPr/>
        </p:nvSpPr>
        <p:spPr>
          <a:xfrm>
            <a:off x="2923052" y="3667362"/>
            <a:ext cx="3272050" cy="707886"/>
          </a:xfrm>
          <a:prstGeom prst="rect">
            <a:avLst/>
          </a:prstGeom>
          <a:noFill/>
        </p:spPr>
        <p:txBody>
          <a:bodyPr wrap="none" rtlCol="0">
            <a:spAutoFit/>
          </a:bodyPr>
          <a:lstStyle/>
          <a:p>
            <a:pPr algn="ctr"/>
            <a:r>
              <a:rPr lang="zh-CN" altLang="en-US" sz="4000" b="1" dirty="0">
                <a:gradFill flip="none" rotWithShape="1">
                  <a:gsLst>
                    <a:gs pos="417">
                      <a:srgbClr val="00B0F0"/>
                    </a:gs>
                    <a:gs pos="99167">
                      <a:srgbClr val="FFFF00"/>
                    </a:gs>
                    <a:gs pos="37000">
                      <a:srgbClr val="71158D"/>
                    </a:gs>
                    <a:gs pos="64000">
                      <a:srgbClr val="800080"/>
                    </a:gs>
                  </a:gsLst>
                  <a:lin ang="0" scaled="1"/>
                  <a:tileRect/>
                </a:gradFill>
              </a:rPr>
              <a:t>点击输入标题</a:t>
            </a:r>
            <a:endParaRPr lang="zh-CN" altLang="en-US" sz="4000" b="1" dirty="0">
              <a:gradFill flip="none" rotWithShape="1">
                <a:gsLst>
                  <a:gs pos="417">
                    <a:srgbClr val="00B0F0"/>
                  </a:gs>
                  <a:gs pos="99167">
                    <a:srgbClr val="FFFF00"/>
                  </a:gs>
                  <a:gs pos="37000">
                    <a:srgbClr val="71158D"/>
                  </a:gs>
                  <a:gs pos="64000">
                    <a:srgbClr val="800080"/>
                  </a:gs>
                </a:gsLst>
                <a:lin ang="0" scaled="1"/>
                <a:tileRect/>
              </a:gradFill>
            </a:endParaRPr>
          </a:p>
        </p:txBody>
      </p:sp>
      <p:grpSp>
        <p:nvGrpSpPr>
          <p:cNvPr id="63" name="组合 62"/>
          <p:cNvGrpSpPr/>
          <p:nvPr/>
        </p:nvGrpSpPr>
        <p:grpSpPr>
          <a:xfrm>
            <a:off x="6187103" y="3363301"/>
            <a:ext cx="519515" cy="457509"/>
            <a:chOff x="7004888" y="2091225"/>
            <a:chExt cx="519515" cy="457509"/>
          </a:xfrm>
        </p:grpSpPr>
        <p:sp>
          <p:nvSpPr>
            <p:cNvPr id="64" name="等腰三角形 6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8122854" flipH="1">
              <a:off x="7303361" y="209122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8122854" flipH="1">
              <a:off x="7004888" y="209661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flipH="1">
            <a:off x="2350714" y="3363301"/>
            <a:ext cx="519515" cy="457509"/>
            <a:chOff x="7004888" y="2091225"/>
            <a:chExt cx="519515" cy="457509"/>
          </a:xfrm>
        </p:grpSpPr>
        <p:sp>
          <p:nvSpPr>
            <p:cNvPr id="74" name="等腰三角形 73"/>
            <p:cNvSpPr/>
            <p:nvPr/>
          </p:nvSpPr>
          <p:spPr>
            <a:xfrm rot="17781985" flipH="1">
              <a:off x="7240726" y="2265057"/>
              <a:ext cx="398558" cy="168796"/>
            </a:xfrm>
            <a:prstGeom prst="triangl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8122854" flipH="1">
              <a:off x="7303361" y="2091225"/>
              <a:ext cx="199279" cy="8439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8122854" flipH="1">
              <a:off x="7004888" y="2096615"/>
              <a:ext cx="199279" cy="843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2111361" flipH="1" flipV="1">
              <a:off x="7167622" y="2296804"/>
              <a:ext cx="92219" cy="103997"/>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fltVal val="0"/>
                                          </p:val>
                                        </p:tav>
                                        <p:tav tm="100000">
                                          <p:val>
                                            <p:strVal val="#ppt_h"/>
                                          </p:val>
                                        </p:tav>
                                      </p:tavLst>
                                    </p:anim>
                                    <p:animEffect transition="in" filter="fade">
                                      <p:cBhvr>
                                        <p:cTn id="15" dur="500"/>
                                        <p:tgtEl>
                                          <p:spTgt spid="57"/>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58"/>
                                        </p:tgtEl>
                                        <p:attrNameLst>
                                          <p:attrName>style.visibility</p:attrName>
                                        </p:attrNameLst>
                                      </p:cBhvr>
                                      <p:to>
                                        <p:strVal val="visible"/>
                                      </p:to>
                                    </p:set>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fltVal val="0"/>
                                          </p:val>
                                        </p:tav>
                                        <p:tav tm="100000">
                                          <p:val>
                                            <p:strVal val="#ppt_h"/>
                                          </p:val>
                                        </p:tav>
                                      </p:tavLst>
                                    </p:anim>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p:cTn id="28" dur="750" fill="hold"/>
                                        <p:tgtEl>
                                          <p:spTgt spid="63"/>
                                        </p:tgtEl>
                                        <p:attrNameLst>
                                          <p:attrName>ppt_w</p:attrName>
                                        </p:attrNameLst>
                                      </p:cBhvr>
                                      <p:tavLst>
                                        <p:tav tm="0">
                                          <p:val>
                                            <p:fltVal val="0"/>
                                          </p:val>
                                        </p:tav>
                                        <p:tav tm="100000">
                                          <p:val>
                                            <p:strVal val="#ppt_w"/>
                                          </p:val>
                                        </p:tav>
                                      </p:tavLst>
                                    </p:anim>
                                    <p:anim calcmode="lin" valueType="num">
                                      <p:cBhvr>
                                        <p:cTn id="29" dur="750" fill="hold"/>
                                        <p:tgtEl>
                                          <p:spTgt spid="63"/>
                                        </p:tgtEl>
                                        <p:attrNameLst>
                                          <p:attrName>ppt_h</p:attrName>
                                        </p:attrNameLst>
                                      </p:cBhvr>
                                      <p:tavLst>
                                        <p:tav tm="0">
                                          <p:val>
                                            <p:fltVal val="0"/>
                                          </p:val>
                                        </p:tav>
                                        <p:tav tm="100000">
                                          <p:val>
                                            <p:strVal val="#ppt_h"/>
                                          </p:val>
                                        </p:tav>
                                      </p:tavLst>
                                    </p:anim>
                                    <p:anim calcmode="lin" valueType="num">
                                      <p:cBhvr>
                                        <p:cTn id="30" dur="750" fill="hold"/>
                                        <p:tgtEl>
                                          <p:spTgt spid="63"/>
                                        </p:tgtEl>
                                        <p:attrNameLst>
                                          <p:attrName>style.rotation</p:attrName>
                                        </p:attrNameLst>
                                      </p:cBhvr>
                                      <p:tavLst>
                                        <p:tav tm="0">
                                          <p:val>
                                            <p:fltVal val="90"/>
                                          </p:val>
                                        </p:tav>
                                        <p:tav tm="100000">
                                          <p:val>
                                            <p:fltVal val="0"/>
                                          </p:val>
                                        </p:tav>
                                      </p:tavLst>
                                    </p:anim>
                                    <p:animEffect transition="in" filter="fade">
                                      <p:cBhvr>
                                        <p:cTn id="31" dur="750"/>
                                        <p:tgtEl>
                                          <p:spTgt spid="63"/>
                                        </p:tgtEl>
                                      </p:cBhvr>
                                    </p:animEffect>
                                  </p:childTnLst>
                                </p:cTn>
                              </p:par>
                              <p:par>
                                <p:cTn id="32" presetID="31"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p:cTn id="34" dur="750" fill="hold"/>
                                        <p:tgtEl>
                                          <p:spTgt spid="73"/>
                                        </p:tgtEl>
                                        <p:attrNameLst>
                                          <p:attrName>ppt_w</p:attrName>
                                        </p:attrNameLst>
                                      </p:cBhvr>
                                      <p:tavLst>
                                        <p:tav tm="0">
                                          <p:val>
                                            <p:fltVal val="0"/>
                                          </p:val>
                                        </p:tav>
                                        <p:tav tm="100000">
                                          <p:val>
                                            <p:strVal val="#ppt_w"/>
                                          </p:val>
                                        </p:tav>
                                      </p:tavLst>
                                    </p:anim>
                                    <p:anim calcmode="lin" valueType="num">
                                      <p:cBhvr>
                                        <p:cTn id="35" dur="750" fill="hold"/>
                                        <p:tgtEl>
                                          <p:spTgt spid="73"/>
                                        </p:tgtEl>
                                        <p:attrNameLst>
                                          <p:attrName>ppt_h</p:attrName>
                                        </p:attrNameLst>
                                      </p:cBhvr>
                                      <p:tavLst>
                                        <p:tav tm="0">
                                          <p:val>
                                            <p:fltVal val="0"/>
                                          </p:val>
                                        </p:tav>
                                        <p:tav tm="100000">
                                          <p:val>
                                            <p:strVal val="#ppt_h"/>
                                          </p:val>
                                        </p:tav>
                                      </p:tavLst>
                                    </p:anim>
                                    <p:anim calcmode="lin" valueType="num">
                                      <p:cBhvr>
                                        <p:cTn id="36" dur="750" fill="hold"/>
                                        <p:tgtEl>
                                          <p:spTgt spid="73"/>
                                        </p:tgtEl>
                                        <p:attrNameLst>
                                          <p:attrName>style.rotation</p:attrName>
                                        </p:attrNameLst>
                                      </p:cBhvr>
                                      <p:tavLst>
                                        <p:tav tm="0">
                                          <p:val>
                                            <p:fltVal val="90"/>
                                          </p:val>
                                        </p:tav>
                                        <p:tav tm="100000">
                                          <p:val>
                                            <p:fltVal val="0"/>
                                          </p:val>
                                        </p:tav>
                                      </p:tavLst>
                                    </p:anim>
                                    <p:animEffect transition="in" filter="fade">
                                      <p:cBhvr>
                                        <p:cTn id="37" dur="750"/>
                                        <p:tgtEl>
                                          <p:spTgt spid="73"/>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p:tgtEl>
                                          <p:spTgt spid="62"/>
                                        </p:tgtEl>
                                        <p:attrNameLst>
                                          <p:attrName>ppt_y</p:attrName>
                                        </p:attrNameLst>
                                      </p:cBhvr>
                                      <p:tavLst>
                                        <p:tav tm="0">
                                          <p:val>
                                            <p:strVal val="#ppt_y+#ppt_h*1.125000"/>
                                          </p:val>
                                        </p:tav>
                                        <p:tav tm="100000">
                                          <p:val>
                                            <p:strVal val="#ppt_y"/>
                                          </p:val>
                                        </p:tav>
                                      </p:tavLst>
                                    </p:anim>
                                    <p:animEffect transition="in" filter="wipe(up)">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2" grpId="0"/>
    </p:bldLst>
  </p:timing>
</p:sld>
</file>

<file path=ppt/tags/tag1.xml><?xml version="1.0" encoding="utf-8"?>
<p:tagLst xmlns:p="http://schemas.openxmlformats.org/presentationml/2006/main">
  <p:tag name="THINKCELLSHAPEDONOTDELETE" val="pDx0NYhzz3kyjTLiMBTKVxw"/>
</p:tagLst>
</file>

<file path=ppt/tags/tag2.xml><?xml version="1.0" encoding="utf-8"?>
<p:tagLst xmlns:p="http://schemas.openxmlformats.org/presentationml/2006/main">
  <p:tag name="THINKCELLSHAPEDONOTDELETE" val="pDx0NYhzz3kyjTLiMBTKVxw"/>
</p:tagLst>
</file>

<file path=ppt/tags/tag3.xml><?xml version="1.0" encoding="utf-8"?>
<p:tagLst xmlns:p="http://schemas.openxmlformats.org/presentationml/2006/main">
  <p:tag name="THINKCELLSHAPEDONOTDELETE" val="pDx0NYhzz3kyjTLiMBTKVxw"/>
</p:tagLst>
</file>

<file path=ppt/tags/tag4.xml><?xml version="1.0" encoding="utf-8"?>
<p:tagLst xmlns:p="http://schemas.openxmlformats.org/presentationml/2006/main">
  <p:tag name="ISPRING_PRESENTATION_TITLE" val="3868.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5629</Words>
  <Application>WPS 演示</Application>
  <PresentationFormat>全屏显示(16:9)</PresentationFormat>
  <Paragraphs>354</Paragraphs>
  <Slides>24</Slides>
  <Notes>24</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Agency FB</vt:lpstr>
      <vt:lpstr>Trebuchet MS</vt:lpstr>
      <vt:lpstr>微软雅黑</vt:lpstr>
      <vt:lpstr>Arial Black</vt:lpstr>
      <vt:lpstr>Calibri</vt:lpstr>
      <vt:lpstr>Times New Roman</vt:lpstr>
      <vt:lpstr>Adobe Gothic Std B</vt:lpstr>
      <vt:lpstr>Yu Gothic</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3868.pptx</dc:title>
  <dc:creator/>
  <cp:lastModifiedBy>一颗苹果</cp:lastModifiedBy>
  <cp:revision>2</cp:revision>
  <dcterms:created xsi:type="dcterms:W3CDTF">2017-03-22T02:08:00Z</dcterms:created>
  <dcterms:modified xsi:type="dcterms:W3CDTF">2021-09-15T02:11:30Z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5314B498268B4199BBDAC0B1FEEE191F</vt:lpwstr>
  </property>
  <property fmtid="{D5CDD505-2E9C-101B-9397-08002B2CF9AE}" pid="3" name="KSOProductBuildVer">
    <vt:lpwstr>2052-11.1.0.10700</vt:lpwstr>
  </property>
</Properties>
</file>