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26"/>
  </p:handoutMasterIdLst>
  <p:sldIdLst>
    <p:sldId id="282" r:id="rId3"/>
    <p:sldId id="284" r:id="rId5"/>
    <p:sldId id="285" r:id="rId6"/>
    <p:sldId id="264" r:id="rId7"/>
    <p:sldId id="265" r:id="rId8"/>
    <p:sldId id="257" r:id="rId9"/>
    <p:sldId id="263" r:id="rId10"/>
    <p:sldId id="286" r:id="rId11"/>
    <p:sldId id="274" r:id="rId12"/>
    <p:sldId id="268" r:id="rId13"/>
    <p:sldId id="267" r:id="rId14"/>
    <p:sldId id="287" r:id="rId15"/>
    <p:sldId id="271" r:id="rId16"/>
    <p:sldId id="266" r:id="rId17"/>
    <p:sldId id="272" r:id="rId18"/>
    <p:sldId id="262" r:id="rId19"/>
    <p:sldId id="288" r:id="rId20"/>
    <p:sldId id="273" r:id="rId21"/>
    <p:sldId id="270" r:id="rId22"/>
    <p:sldId id="259" r:id="rId23"/>
    <p:sldId id="279" r:id="rId24"/>
    <p:sldId id="289" r:id="rId25"/>
  </p:sldIdLst>
  <p:sldSz cx="12192000" cy="6858000"/>
  <p:notesSz cx="6858000" cy="9144000"/>
  <p:embeddedFontLst>
    <p:embeddedFont>
      <p:font typeface="字魂56号-洪亮毛笔隶书简体" panose="00000500000000000000" pitchFamily="2" charset="-122"/>
      <p:regular r:id="rId30"/>
    </p:embeddedFont>
    <p:embeddedFont>
      <p:font typeface="华文仿宋" panose="02010600040101010101" charset="-122"/>
      <p:regular r:id="rId31"/>
    </p:embeddedFont>
    <p:embeddedFont>
      <p:font typeface="等线" panose="02010600030101010101" charset="-122"/>
      <p:regular r:id="rId32"/>
    </p:embeddedFont>
    <p:embeddedFont>
      <p:font typeface="Calibri" panose="020F0502020204030204" charset="0"/>
      <p:regular r:id="rId33"/>
      <p:bold r:id="rId34"/>
      <p:italic r:id="rId35"/>
      <p:boldItalic r:id="rId3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BA75"/>
    <a:srgbClr val="212129"/>
    <a:srgbClr val="ED1B23"/>
    <a:srgbClr val="E7463C"/>
    <a:srgbClr val="BE5108"/>
    <a:srgbClr val="F3E0C2"/>
    <a:srgbClr val="BD2C1A"/>
    <a:srgbClr val="E2B56C"/>
    <a:srgbClr val="3F4663"/>
    <a:srgbClr val="623C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206" autoAdjust="0"/>
  </p:normalViewPr>
  <p:slideViewPr>
    <p:cSldViewPr snapToGrid="0">
      <p:cViewPr varScale="1">
        <p:scale>
          <a:sx n="85" d="100"/>
          <a:sy n="85" d="100"/>
        </p:scale>
        <p:origin x="69" y="186"/>
      </p:cViewPr>
      <p:guideLst/>
    </p:cSldViewPr>
  </p:slideViewPr>
  <p:notesTextViewPr>
    <p:cViewPr>
      <p:scale>
        <a:sx n="1" d="1"/>
        <a:sy n="1" d="1"/>
      </p:scale>
      <p:origin x="0" y="0"/>
    </p:cViewPr>
  </p:notesTextViewPr>
  <p:sorterViewPr>
    <p:cViewPr>
      <p:scale>
        <a:sx n="66" d="100"/>
        <a:sy n="66" d="100"/>
      </p:scale>
      <p:origin x="0" y="-552"/>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9C3171-B507-486D-95D9-1296E4349A8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EA97E0-36FF-485F-8371-74C86F2F707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FEA97E0-36FF-485F-8371-74C86F2F707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image" Target="../media/image1.pn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2.xml"/><Relationship Id="rId6" Type="http://schemas.microsoft.com/office/2007/relationships/hdphoto" Target="../media/image17.wdp"/><Relationship Id="rId5" Type="http://schemas.openxmlformats.org/officeDocument/2006/relationships/image" Target="../media/image16.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image" Target="../media/image32.png"/><Relationship Id="rId2" Type="http://schemas.microsoft.com/office/2007/relationships/hdphoto" Target="../media/image31.wdp"/><Relationship Id="rId1" Type="http://schemas.openxmlformats.org/officeDocument/2006/relationships/image" Target="../media/image30.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55162" t="24999" r="27491" b="38715"/>
          <a:stretch>
            <a:fillRect/>
          </a:stretch>
        </p:blipFill>
        <p:spPr>
          <a:xfrm>
            <a:off x="2731757" y="1994231"/>
            <a:ext cx="6485206" cy="5652303"/>
          </a:xfrm>
          <a:prstGeom prst="rect">
            <a:avLst/>
          </a:prstGeom>
        </p:spPr>
      </p:pic>
      <p:sp>
        <p:nvSpPr>
          <p:cNvPr id="17" name="文本框 16"/>
          <p:cNvSpPr txBox="1"/>
          <p:nvPr/>
        </p:nvSpPr>
        <p:spPr>
          <a:xfrm>
            <a:off x="6154547" y="3170979"/>
            <a:ext cx="1800493" cy="1563890"/>
          </a:xfrm>
          <a:prstGeom prst="rect">
            <a:avLst/>
          </a:prstGeom>
          <a:noFill/>
        </p:spPr>
        <p:txBody>
          <a:bodyPr vert="eaVert" wrap="none" rtlCol="0">
            <a:spAutoFit/>
          </a:bodyPr>
          <a:lstStyle/>
          <a:p>
            <a:pPr algn="ctr"/>
            <a:r>
              <a:rPr lang="zh-CN" altLang="en-US" sz="10500" dirty="0">
                <a:solidFill>
                  <a:schemeClr val="bg1"/>
                </a:solidFill>
                <a:latin typeface="字魂56号-洪亮毛笔隶书简体" panose="00000500000000000000" pitchFamily="2" charset="-122"/>
                <a:ea typeface="字魂56号-洪亮毛笔隶书简体" panose="00000500000000000000" pitchFamily="2" charset="-122"/>
              </a:rPr>
              <a:t>国</a:t>
            </a:r>
            <a:endParaRPr lang="zh-CN" altLang="en-US" sz="10500" dirty="0">
              <a:solidFill>
                <a:schemeClr val="bg1"/>
              </a:solidFill>
              <a:latin typeface="字魂56号-洪亮毛笔隶书简体" panose="00000500000000000000" pitchFamily="2" charset="-122"/>
              <a:ea typeface="字魂56号-洪亮毛笔隶书简体" panose="00000500000000000000" pitchFamily="2" charset="-122"/>
            </a:endParaRPr>
          </a:p>
        </p:txBody>
      </p:sp>
      <p:sp>
        <p:nvSpPr>
          <p:cNvPr id="19" name="文本框 18"/>
          <p:cNvSpPr txBox="1"/>
          <p:nvPr/>
        </p:nvSpPr>
        <p:spPr>
          <a:xfrm>
            <a:off x="6118004" y="4038439"/>
            <a:ext cx="1800493" cy="1563890"/>
          </a:xfrm>
          <a:prstGeom prst="rect">
            <a:avLst/>
          </a:prstGeom>
          <a:noFill/>
        </p:spPr>
        <p:txBody>
          <a:bodyPr vert="eaVert" wrap="none" rtlCol="0">
            <a:spAutoFit/>
          </a:bodyPr>
          <a:lstStyle/>
          <a:p>
            <a:pPr algn="ctr"/>
            <a:r>
              <a:rPr lang="zh-CN" altLang="en-US" sz="10500" dirty="0">
                <a:solidFill>
                  <a:schemeClr val="bg1"/>
                </a:solidFill>
                <a:latin typeface="字魂56号-洪亮毛笔隶书简体" panose="00000500000000000000" pitchFamily="2" charset="-122"/>
                <a:ea typeface="字魂56号-洪亮毛笔隶书简体" panose="00000500000000000000" pitchFamily="2" charset="-122"/>
              </a:rPr>
              <a:t>潮</a:t>
            </a:r>
            <a:endParaRPr lang="zh-CN" altLang="en-US" sz="10500" dirty="0">
              <a:solidFill>
                <a:schemeClr val="bg1"/>
              </a:solidFill>
              <a:latin typeface="字魂56号-洪亮毛笔隶书简体" panose="00000500000000000000" pitchFamily="2" charset="-122"/>
              <a:ea typeface="字魂56号-洪亮毛笔隶书简体" panose="00000500000000000000" pitchFamily="2" charset="-122"/>
            </a:endParaRP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81818"/>
          <a:stretch>
            <a:fillRect/>
          </a:stretch>
        </p:blipFill>
        <p:spPr>
          <a:xfrm>
            <a:off x="0" y="-1"/>
            <a:ext cx="2992639" cy="6858001"/>
          </a:xfrm>
          <a:prstGeom prst="rect">
            <a:avLst/>
          </a:prstGeom>
        </p:spPr>
      </p:pic>
      <p:pic>
        <p:nvPicPr>
          <p:cNvPr id="25" name="图片 24"/>
          <p:cNvPicPr>
            <a:picLocks noChangeAspect="1"/>
          </p:cNvPicPr>
          <p:nvPr/>
        </p:nvPicPr>
        <p:blipFill rotWithShape="1">
          <a:blip r:embed="rId2" cstate="print">
            <a:extLst>
              <a:ext uri="{28A0092B-C50C-407E-A947-70E740481C1C}">
                <a14:useLocalDpi xmlns:a14="http://schemas.microsoft.com/office/drawing/2010/main" val="0"/>
              </a:ext>
            </a:extLst>
          </a:blip>
          <a:srcRect l="84396"/>
          <a:stretch>
            <a:fillRect/>
          </a:stretch>
        </p:blipFill>
        <p:spPr>
          <a:xfrm>
            <a:off x="9623679" y="0"/>
            <a:ext cx="2568321" cy="6858000"/>
          </a:xfrm>
          <a:prstGeom prst="rect">
            <a:avLst/>
          </a:prstGeom>
        </p:spPr>
      </p:pic>
      <p:pic>
        <p:nvPicPr>
          <p:cNvPr id="26" name="图片 25"/>
          <p:cNvPicPr>
            <a:picLocks noChangeAspect="1"/>
          </p:cNvPicPr>
          <p:nvPr/>
        </p:nvPicPr>
        <p:blipFill rotWithShape="1">
          <a:blip r:embed="rId1" cstate="print">
            <a:extLst>
              <a:ext uri="{28A0092B-C50C-407E-A947-70E740481C1C}">
                <a14:useLocalDpi xmlns:a14="http://schemas.microsoft.com/office/drawing/2010/main" val="0"/>
              </a:ext>
            </a:extLst>
          </a:blip>
          <a:srcRect l="10245" t="72103" r="73066" b="2986"/>
          <a:stretch>
            <a:fillRect/>
          </a:stretch>
        </p:blipFill>
        <p:spPr>
          <a:xfrm flipH="1">
            <a:off x="643333" y="5315370"/>
            <a:ext cx="1785968" cy="1110786"/>
          </a:xfrm>
          <a:prstGeom prst="rect">
            <a:avLst/>
          </a:prstGeom>
        </p:spPr>
      </p:pic>
      <p:pic>
        <p:nvPicPr>
          <p:cNvPr id="28" name="图片 27"/>
          <p:cNvPicPr>
            <a:picLocks noChangeAspect="1"/>
          </p:cNvPicPr>
          <p:nvPr/>
        </p:nvPicPr>
        <p:blipFill rotWithShape="1">
          <a:blip r:embed="rId1" cstate="print">
            <a:extLst>
              <a:ext uri="{28A0092B-C50C-407E-A947-70E740481C1C}">
                <a14:useLocalDpi xmlns:a14="http://schemas.microsoft.com/office/drawing/2010/main" val="0"/>
              </a:ext>
            </a:extLst>
          </a:blip>
          <a:srcRect l="58435" t="62956" r="30472" b="25792"/>
          <a:stretch>
            <a:fillRect/>
          </a:stretch>
        </p:blipFill>
        <p:spPr>
          <a:xfrm>
            <a:off x="9329288" y="4052064"/>
            <a:ext cx="2662750" cy="1125416"/>
          </a:xfrm>
          <a:prstGeom prst="rect">
            <a:avLst/>
          </a:prstGeom>
        </p:spPr>
      </p:pic>
      <p:pic>
        <p:nvPicPr>
          <p:cNvPr id="27" name="图片 26"/>
          <p:cNvPicPr>
            <a:picLocks noChangeAspect="1"/>
          </p:cNvPicPr>
          <p:nvPr/>
        </p:nvPicPr>
        <p:blipFill rotWithShape="1">
          <a:blip r:embed="rId1" cstate="print">
            <a:extLst>
              <a:ext uri="{28A0092B-C50C-407E-A947-70E740481C1C}">
                <a14:useLocalDpi xmlns:a14="http://schemas.microsoft.com/office/drawing/2010/main" val="0"/>
              </a:ext>
            </a:extLst>
          </a:blip>
          <a:srcRect l="5563" r="58209" b="25943"/>
          <a:stretch>
            <a:fillRect/>
          </a:stretch>
        </p:blipFill>
        <p:spPr>
          <a:xfrm>
            <a:off x="1838408" y="804796"/>
            <a:ext cx="3520458" cy="2998565"/>
          </a:xfrm>
          <a:prstGeom prst="rect">
            <a:avLst/>
          </a:prstGeom>
        </p:spPr>
      </p:pic>
      <p:grpSp>
        <p:nvGrpSpPr>
          <p:cNvPr id="7" name="组合 6"/>
          <p:cNvGrpSpPr/>
          <p:nvPr/>
        </p:nvGrpSpPr>
        <p:grpSpPr>
          <a:xfrm>
            <a:off x="7955040" y="1951494"/>
            <a:ext cx="416960" cy="811995"/>
            <a:chOff x="7955040" y="1951494"/>
            <a:chExt cx="416960" cy="811995"/>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24414" t="7730" r="26401" b="17845"/>
            <a:stretch>
              <a:fillRect/>
            </a:stretch>
          </p:blipFill>
          <p:spPr>
            <a:xfrm>
              <a:off x="7955040" y="1951494"/>
              <a:ext cx="416960" cy="811995"/>
            </a:xfrm>
            <a:prstGeom prst="rect">
              <a:avLst/>
            </a:prstGeom>
          </p:spPr>
        </p:pic>
        <p:sp>
          <p:nvSpPr>
            <p:cNvPr id="6" name="文本框 5"/>
            <p:cNvSpPr txBox="1"/>
            <p:nvPr/>
          </p:nvSpPr>
          <p:spPr>
            <a:xfrm>
              <a:off x="7970217" y="2018562"/>
              <a:ext cx="396240" cy="218440"/>
            </a:xfrm>
            <a:prstGeom prst="rect">
              <a:avLst/>
            </a:prstGeom>
            <a:noFill/>
          </p:spPr>
          <p:txBody>
            <a:bodyPr vert="eaVert" wrap="none" rtlCol="0">
              <a:spAutoFit/>
            </a:bodyPr>
            <a:lstStyle/>
            <a:p>
              <a:endParaRPr lang="zh-CN" altLang="en-US" sz="1400" dirty="0">
                <a:solidFill>
                  <a:schemeClr val="bg1"/>
                </a:solidFill>
                <a:latin typeface="字魂56号-洪亮毛笔隶书简体" panose="00000500000000000000" pitchFamily="2" charset="-122"/>
                <a:ea typeface="字魂56号-洪亮毛笔隶书简体"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1+#ppt_w/2"/>
                                          </p:val>
                                        </p:tav>
                                        <p:tav tm="100000">
                                          <p:val>
                                            <p:strVal val="#ppt_x"/>
                                          </p:val>
                                        </p:tav>
                                      </p:tavLst>
                                    </p:anim>
                                    <p:anim calcmode="lin" valueType="num">
                                      <p:cBhvr additive="base">
                                        <p:cTn id="12" dur="100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anim calcmode="lin" valueType="num">
                                      <p:cBhvr>
                                        <p:cTn id="17" dur="1000" fill="hold"/>
                                        <p:tgtEl>
                                          <p:spTgt spid="26"/>
                                        </p:tgtEl>
                                        <p:attrNameLst>
                                          <p:attrName>ppt_x</p:attrName>
                                        </p:attrNameLst>
                                      </p:cBhvr>
                                      <p:tavLst>
                                        <p:tav tm="0">
                                          <p:val>
                                            <p:strVal val="#ppt_x"/>
                                          </p:val>
                                        </p:tav>
                                        <p:tav tm="100000">
                                          <p:val>
                                            <p:strVal val="#ppt_x"/>
                                          </p:val>
                                        </p:tav>
                                      </p:tavLst>
                                    </p:anim>
                                    <p:anim calcmode="lin" valueType="num">
                                      <p:cBhvr>
                                        <p:cTn id="18" dur="1000" fill="hold"/>
                                        <p:tgtEl>
                                          <p:spTgt spid="26"/>
                                        </p:tgtEl>
                                        <p:attrNameLst>
                                          <p:attrName>ppt_y</p:attrName>
                                        </p:attrNameLst>
                                      </p:cBhvr>
                                      <p:tavLst>
                                        <p:tav tm="0">
                                          <p:val>
                                            <p:strVal val="#ppt_y+.1"/>
                                          </p:val>
                                        </p:tav>
                                        <p:tav tm="100000">
                                          <p:val>
                                            <p:strVal val="#ppt_y"/>
                                          </p:val>
                                        </p:tav>
                                      </p:tavLst>
                                    </p:anim>
                                  </p:childTnLst>
                                </p:cTn>
                              </p:par>
                              <p:par>
                                <p:cTn id="19" presetID="6"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1000"/>
                                        <p:tgtEl>
                                          <p:spTgt spid="27"/>
                                        </p:tgtEl>
                                      </p:cBhvr>
                                    </p:animEffect>
                                  </p:childTnLst>
                                </p:cTn>
                              </p:par>
                              <p:par>
                                <p:cTn id="22" presetID="6"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ircle(in)">
                                      <p:cBhvr>
                                        <p:cTn id="24" dur="1000"/>
                                        <p:tgtEl>
                                          <p:spTgt spid="28"/>
                                        </p:tgtEl>
                                      </p:cBhvr>
                                    </p:animEffect>
                                  </p:childTnLst>
                                </p:cTn>
                              </p:par>
                            </p:childTnLst>
                          </p:cTn>
                        </p:par>
                        <p:par>
                          <p:cTn id="25" fill="hold">
                            <p:stCondLst>
                              <p:cond delay="2000"/>
                            </p:stCondLst>
                            <p:childTnLst>
                              <p:par>
                                <p:cTn id="26" presetID="6" presetClass="entr" presetSubtype="16"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par>
                                <p:cTn id="29" presetID="52" presetClass="entr" presetSubtype="0" fill="hold" grpId="0" nodeType="withEffect">
                                  <p:stCondLst>
                                    <p:cond delay="250"/>
                                  </p:stCondLst>
                                  <p:childTnLst>
                                    <p:set>
                                      <p:cBhvr>
                                        <p:cTn id="30" dur="1" fill="hold">
                                          <p:stCondLst>
                                            <p:cond delay="0"/>
                                          </p:stCondLst>
                                        </p:cTn>
                                        <p:tgtEl>
                                          <p:spTgt spid="17"/>
                                        </p:tgtEl>
                                        <p:attrNameLst>
                                          <p:attrName>style.visibility</p:attrName>
                                        </p:attrNameLst>
                                      </p:cBhvr>
                                      <p:to>
                                        <p:strVal val="visible"/>
                                      </p:to>
                                    </p:set>
                                    <p:animScale>
                                      <p:cBhvr>
                                        <p:cTn id="31"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7"/>
                                        </p:tgtEl>
                                        <p:attrNameLst>
                                          <p:attrName>ppt_x</p:attrName>
                                          <p:attrName>ppt_y</p:attrName>
                                        </p:attrNameLst>
                                      </p:cBhvr>
                                    </p:animMotion>
                                    <p:animEffect transition="in" filter="fade">
                                      <p:cBhvr>
                                        <p:cTn id="33" dur="1000"/>
                                        <p:tgtEl>
                                          <p:spTgt spid="17"/>
                                        </p:tgtEl>
                                      </p:cBhvr>
                                    </p:animEffect>
                                  </p:childTnLst>
                                </p:cTn>
                              </p:par>
                              <p:par>
                                <p:cTn id="34" presetID="52" presetClass="entr" presetSubtype="0" fill="hold" grpId="0" nodeType="withEffect">
                                  <p:stCondLst>
                                    <p:cond delay="750"/>
                                  </p:stCondLst>
                                  <p:childTnLst>
                                    <p:set>
                                      <p:cBhvr>
                                        <p:cTn id="35" dur="1" fill="hold">
                                          <p:stCondLst>
                                            <p:cond delay="0"/>
                                          </p:stCondLst>
                                        </p:cTn>
                                        <p:tgtEl>
                                          <p:spTgt spid="19"/>
                                        </p:tgtEl>
                                        <p:attrNameLst>
                                          <p:attrName>style.visibility</p:attrName>
                                        </p:attrNameLst>
                                      </p:cBhvr>
                                      <p:to>
                                        <p:strVal val="visible"/>
                                      </p:to>
                                    </p:set>
                                    <p:animScale>
                                      <p:cBhvr>
                                        <p:cTn id="36"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9"/>
                                        </p:tgtEl>
                                        <p:attrNameLst>
                                          <p:attrName>ppt_x</p:attrName>
                                          <p:attrName>ppt_y</p:attrName>
                                        </p:attrNameLst>
                                      </p:cBhvr>
                                    </p:animMotion>
                                    <p:animEffect transition="in" filter="fade">
                                      <p:cBhvr>
                                        <p:cTn id="38" dur="1000"/>
                                        <p:tgtEl>
                                          <p:spTgt spid="19"/>
                                        </p:tgtEl>
                                      </p:cBhvr>
                                    </p:animEffect>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36730" y="2166590"/>
            <a:ext cx="3676092" cy="3676092"/>
          </a:xfrm>
          <a:prstGeom prst="rect">
            <a:avLst/>
          </a:prstGeom>
        </p:spPr>
      </p:pic>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966287" y="2166590"/>
            <a:ext cx="3676092" cy="3676092"/>
          </a:xfrm>
          <a:prstGeom prst="rect">
            <a:avLst/>
          </a:prstGeom>
        </p:spPr>
      </p:pic>
      <p:grpSp>
        <p:nvGrpSpPr>
          <p:cNvPr id="6" name="组合 5"/>
          <p:cNvGrpSpPr/>
          <p:nvPr/>
        </p:nvGrpSpPr>
        <p:grpSpPr>
          <a:xfrm>
            <a:off x="7842082" y="1146414"/>
            <a:ext cx="1486859" cy="4798184"/>
            <a:chOff x="7617663" y="1785496"/>
            <a:chExt cx="1486859" cy="4798184"/>
          </a:xfrm>
        </p:grpSpPr>
        <p:grpSp>
          <p:nvGrpSpPr>
            <p:cNvPr id="7" name="组合 6"/>
            <p:cNvGrpSpPr/>
            <p:nvPr/>
          </p:nvGrpSpPr>
          <p:grpSpPr>
            <a:xfrm>
              <a:off x="7617663" y="1785496"/>
              <a:ext cx="1486859" cy="1157989"/>
              <a:chOff x="8910325" y="1365488"/>
              <a:chExt cx="1486859" cy="1157989"/>
            </a:xfrm>
          </p:grpSpPr>
          <p:grpSp>
            <p:nvGrpSpPr>
              <p:cNvPr id="9" name="组合 8"/>
              <p:cNvGrpSpPr/>
              <p:nvPr/>
            </p:nvGrpSpPr>
            <p:grpSpPr>
              <a:xfrm>
                <a:off x="9538149" y="1583468"/>
                <a:ext cx="859035" cy="819580"/>
                <a:chOff x="1114752" y="4056492"/>
                <a:chExt cx="859035" cy="819580"/>
              </a:xfrm>
            </p:grpSpPr>
            <p:pic>
              <p:nvPicPr>
                <p:cNvPr id="11" name="图片 10"/>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14752" y="4056492"/>
                  <a:ext cx="859035" cy="819580"/>
                </a:xfrm>
                <a:prstGeom prst="rect">
                  <a:avLst/>
                </a:prstGeom>
              </p:spPr>
            </p:pic>
            <p:sp>
              <p:nvSpPr>
                <p:cNvPr id="12" name="矩形 11"/>
                <p:cNvSpPr/>
                <p:nvPr/>
              </p:nvSpPr>
              <p:spPr>
                <a:xfrm>
                  <a:off x="1336521" y="4176006"/>
                  <a:ext cx="325730" cy="584775"/>
                </a:xfrm>
                <a:prstGeom prst="rect">
                  <a:avLst/>
                </a:prstGeom>
              </p:spPr>
              <p:txBody>
                <a:bodyPr wrap="none">
                  <a:spAutoFit/>
                </a:bodyPr>
                <a:lstStyle/>
                <a:p>
                  <a:r>
                    <a:rPr lang="en-US" altLang="zh-CN" sz="3200" dirty="0">
                      <a:solidFill>
                        <a:srgbClr val="E2B56C"/>
                      </a:solidFill>
                      <a:latin typeface="字魂56号-洪亮毛笔隶书简体" panose="00000500000000000000" pitchFamily="2" charset="-122"/>
                      <a:ea typeface="字魂56号-洪亮毛笔隶书简体" panose="00000500000000000000" pitchFamily="2" charset="-122"/>
                    </a:rPr>
                    <a:t>1</a:t>
                  </a:r>
                  <a:endParaRPr lang="zh-CN" altLang="en-US" sz="3200" dirty="0">
                    <a:solidFill>
                      <a:srgbClr val="E2B56C"/>
                    </a:solidFill>
                    <a:latin typeface="字魂56号-洪亮毛笔隶书简体" panose="00000500000000000000" pitchFamily="2" charset="-122"/>
                    <a:ea typeface="字魂56号-洪亮毛笔隶书简体" panose="00000500000000000000" pitchFamily="2" charset="-122"/>
                  </a:endParaRPr>
                </a:p>
              </p:txBody>
            </p:sp>
          </p:grpSp>
          <p:sp>
            <p:nvSpPr>
              <p:cNvPr id="10" name="文本框 9"/>
              <p:cNvSpPr txBox="1"/>
              <p:nvPr/>
            </p:nvSpPr>
            <p:spPr>
              <a:xfrm>
                <a:off x="8910325" y="1365488"/>
                <a:ext cx="738664" cy="1157989"/>
              </a:xfrm>
              <a:prstGeom prst="rect">
                <a:avLst/>
              </a:prstGeom>
              <a:noFill/>
            </p:spPr>
            <p:txBody>
              <a:bodyPr vert="eaVert" wrap="square" rtlCol="0">
                <a:spAutoFit/>
              </a:bodyPr>
              <a:lstStyle/>
              <a:p>
                <a:pPr algn="dist"/>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在这里输</a:t>
                </a:r>
                <a:endParaRPr lang="en-US" altLang="zh-CN" dirty="0">
                  <a:solidFill>
                    <a:srgbClr val="F3E0C2"/>
                  </a:solidFill>
                  <a:latin typeface="字魂56号-洪亮毛笔隶书简体" panose="00000500000000000000" pitchFamily="2" charset="-122"/>
                  <a:ea typeface="字魂56号-洪亮毛笔隶书简体" panose="00000500000000000000" pitchFamily="2" charset="-122"/>
                </a:endParaRPr>
              </a:p>
              <a:p>
                <a:pPr algn="dist"/>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入</a:t>
                </a:r>
                <a:r>
                  <a:rPr lang="zh-CN" altLang="en-US" dirty="0">
                    <a:solidFill>
                      <a:srgbClr val="E2B56C"/>
                    </a:solidFill>
                    <a:latin typeface="字魂56号-洪亮毛笔隶书简体" panose="00000500000000000000" pitchFamily="2" charset="-122"/>
                    <a:ea typeface="字魂56号-洪亮毛笔隶书简体" panose="00000500000000000000" pitchFamily="2" charset="-122"/>
                  </a:rPr>
                  <a:t>小标题</a:t>
                </a:r>
                <a:endParaRPr lang="zh-CN" altLang="en-US" dirty="0">
                  <a:solidFill>
                    <a:srgbClr val="E2B56C"/>
                  </a:solidFill>
                  <a:latin typeface="字魂56号-洪亮毛笔隶书简体" panose="00000500000000000000" pitchFamily="2" charset="-122"/>
                  <a:ea typeface="字魂56号-洪亮毛笔隶书简体" panose="00000500000000000000" pitchFamily="2" charset="-122"/>
                </a:endParaRPr>
              </a:p>
            </p:txBody>
          </p:sp>
        </p:grpSp>
        <p:sp>
          <p:nvSpPr>
            <p:cNvPr id="8" name="文本框 7"/>
            <p:cNvSpPr txBox="1"/>
            <p:nvPr/>
          </p:nvSpPr>
          <p:spPr>
            <a:xfrm>
              <a:off x="7617663" y="3008566"/>
              <a:ext cx="1292662" cy="3575114"/>
            </a:xfrm>
            <a:prstGeom prst="rect">
              <a:avLst/>
            </a:prstGeom>
            <a:noFill/>
          </p:spPr>
          <p:txBody>
            <a:bodyPr vert="eaVert"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在这里输入你的内容在这里输入你的内容在这里输入你的内容在这里输入你的内容在这里输入你的内容</a:t>
              </a:r>
              <a:endParaRPr lang="zh-CN" altLang="en-US" sz="1600" dirty="0">
                <a:solidFill>
                  <a:srgbClr val="F3E0C2"/>
                </a:solidFill>
                <a:latin typeface="+mn-ea"/>
              </a:endParaRPr>
            </a:p>
          </p:txBody>
        </p:sp>
      </p:grpSp>
      <p:grpSp>
        <p:nvGrpSpPr>
          <p:cNvPr id="13" name="组合 12"/>
          <p:cNvGrpSpPr/>
          <p:nvPr/>
        </p:nvGrpSpPr>
        <p:grpSpPr>
          <a:xfrm>
            <a:off x="6182407" y="1146414"/>
            <a:ext cx="1486859" cy="4798184"/>
            <a:chOff x="7617663" y="1785496"/>
            <a:chExt cx="1486859" cy="4798184"/>
          </a:xfrm>
        </p:grpSpPr>
        <p:grpSp>
          <p:nvGrpSpPr>
            <p:cNvPr id="14" name="组合 13"/>
            <p:cNvGrpSpPr/>
            <p:nvPr/>
          </p:nvGrpSpPr>
          <p:grpSpPr>
            <a:xfrm>
              <a:off x="7617663" y="1785496"/>
              <a:ext cx="1486859" cy="1157989"/>
              <a:chOff x="8910325" y="1365488"/>
              <a:chExt cx="1486859" cy="1157989"/>
            </a:xfrm>
          </p:grpSpPr>
          <p:grpSp>
            <p:nvGrpSpPr>
              <p:cNvPr id="16" name="组合 15"/>
              <p:cNvGrpSpPr/>
              <p:nvPr/>
            </p:nvGrpSpPr>
            <p:grpSpPr>
              <a:xfrm>
                <a:off x="9538149" y="1583468"/>
                <a:ext cx="859035" cy="819580"/>
                <a:chOff x="1114752" y="4056492"/>
                <a:chExt cx="859035" cy="819580"/>
              </a:xfrm>
            </p:grpSpPr>
            <p:pic>
              <p:nvPicPr>
                <p:cNvPr id="18" name="图片 17"/>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14752" y="4056492"/>
                  <a:ext cx="859035" cy="819580"/>
                </a:xfrm>
                <a:prstGeom prst="rect">
                  <a:avLst/>
                </a:prstGeom>
              </p:spPr>
            </p:pic>
            <p:sp>
              <p:nvSpPr>
                <p:cNvPr id="19" name="矩形 18"/>
                <p:cNvSpPr/>
                <p:nvPr/>
              </p:nvSpPr>
              <p:spPr>
                <a:xfrm>
                  <a:off x="1336521" y="4176006"/>
                  <a:ext cx="393056" cy="584775"/>
                </a:xfrm>
                <a:prstGeom prst="rect">
                  <a:avLst/>
                </a:prstGeom>
              </p:spPr>
              <p:txBody>
                <a:bodyPr wrap="none">
                  <a:spAutoFit/>
                </a:bodyPr>
                <a:lstStyle/>
                <a:p>
                  <a:r>
                    <a:rPr lang="en-US" altLang="zh-CN" sz="3200" dirty="0">
                      <a:solidFill>
                        <a:srgbClr val="E2B56C"/>
                      </a:solidFill>
                      <a:latin typeface="字魂56号-洪亮毛笔隶书简体" panose="00000500000000000000" pitchFamily="2" charset="-122"/>
                      <a:ea typeface="字魂56号-洪亮毛笔隶书简体" panose="00000500000000000000" pitchFamily="2" charset="-122"/>
                    </a:rPr>
                    <a:t>2</a:t>
                  </a:r>
                  <a:endParaRPr lang="zh-CN" altLang="en-US" sz="3200" dirty="0">
                    <a:solidFill>
                      <a:srgbClr val="E2B56C"/>
                    </a:solidFill>
                    <a:latin typeface="字魂56号-洪亮毛笔隶书简体" panose="00000500000000000000" pitchFamily="2" charset="-122"/>
                    <a:ea typeface="字魂56号-洪亮毛笔隶书简体" panose="00000500000000000000" pitchFamily="2" charset="-122"/>
                  </a:endParaRPr>
                </a:p>
              </p:txBody>
            </p:sp>
          </p:grpSp>
          <p:sp>
            <p:nvSpPr>
              <p:cNvPr id="17" name="文本框 16"/>
              <p:cNvSpPr txBox="1"/>
              <p:nvPr/>
            </p:nvSpPr>
            <p:spPr>
              <a:xfrm>
                <a:off x="8910325" y="1365488"/>
                <a:ext cx="738664" cy="1157989"/>
              </a:xfrm>
              <a:prstGeom prst="rect">
                <a:avLst/>
              </a:prstGeom>
              <a:noFill/>
            </p:spPr>
            <p:txBody>
              <a:bodyPr vert="eaVert" wrap="square" rtlCol="0">
                <a:spAutoFit/>
              </a:bodyPr>
              <a:lstStyle/>
              <a:p>
                <a:pPr algn="dist"/>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在这里输</a:t>
                </a:r>
                <a:endParaRPr lang="en-US" altLang="zh-CN" dirty="0">
                  <a:solidFill>
                    <a:srgbClr val="F3E0C2"/>
                  </a:solidFill>
                  <a:latin typeface="字魂56号-洪亮毛笔隶书简体" panose="00000500000000000000" pitchFamily="2" charset="-122"/>
                  <a:ea typeface="字魂56号-洪亮毛笔隶书简体" panose="00000500000000000000" pitchFamily="2" charset="-122"/>
                </a:endParaRPr>
              </a:p>
              <a:p>
                <a:pPr algn="dist"/>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入</a:t>
                </a:r>
                <a:r>
                  <a:rPr lang="zh-CN" altLang="en-US" dirty="0">
                    <a:solidFill>
                      <a:srgbClr val="E2B56C"/>
                    </a:solidFill>
                    <a:latin typeface="字魂56号-洪亮毛笔隶书简体" panose="00000500000000000000" pitchFamily="2" charset="-122"/>
                    <a:ea typeface="字魂56号-洪亮毛笔隶书简体" panose="00000500000000000000" pitchFamily="2" charset="-122"/>
                  </a:rPr>
                  <a:t>小标题</a:t>
                </a:r>
                <a:endParaRPr lang="zh-CN" altLang="en-US" dirty="0">
                  <a:solidFill>
                    <a:srgbClr val="E2B56C"/>
                  </a:solidFill>
                  <a:latin typeface="字魂56号-洪亮毛笔隶书简体" panose="00000500000000000000" pitchFamily="2" charset="-122"/>
                  <a:ea typeface="字魂56号-洪亮毛笔隶书简体" panose="00000500000000000000" pitchFamily="2" charset="-122"/>
                </a:endParaRPr>
              </a:p>
            </p:txBody>
          </p:sp>
        </p:grpSp>
        <p:sp>
          <p:nvSpPr>
            <p:cNvPr id="15" name="文本框 14"/>
            <p:cNvSpPr txBox="1"/>
            <p:nvPr/>
          </p:nvSpPr>
          <p:spPr>
            <a:xfrm>
              <a:off x="7617663" y="3008566"/>
              <a:ext cx="1292662" cy="3575114"/>
            </a:xfrm>
            <a:prstGeom prst="rect">
              <a:avLst/>
            </a:prstGeom>
            <a:noFill/>
          </p:spPr>
          <p:txBody>
            <a:bodyPr vert="eaVert"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在这里输入你的内容在这里输入你的内容在这里输入你的内容在这里输入你的内容在这里输入你的内容</a:t>
              </a:r>
              <a:endParaRPr lang="zh-CN" altLang="en-US" sz="1600" dirty="0">
                <a:solidFill>
                  <a:srgbClr val="F3E0C2"/>
                </a:solidFill>
                <a:latin typeface="+mn-ea"/>
              </a:endParaRPr>
            </a:p>
          </p:txBody>
        </p:sp>
      </p:grpSp>
      <p:grpSp>
        <p:nvGrpSpPr>
          <p:cNvPr id="20" name="组合 19"/>
          <p:cNvGrpSpPr/>
          <p:nvPr/>
        </p:nvGrpSpPr>
        <p:grpSpPr>
          <a:xfrm>
            <a:off x="4522733" y="1146414"/>
            <a:ext cx="1486859" cy="4798184"/>
            <a:chOff x="7617663" y="1785496"/>
            <a:chExt cx="1486859" cy="4798184"/>
          </a:xfrm>
        </p:grpSpPr>
        <p:grpSp>
          <p:nvGrpSpPr>
            <p:cNvPr id="21" name="组合 20"/>
            <p:cNvGrpSpPr/>
            <p:nvPr/>
          </p:nvGrpSpPr>
          <p:grpSpPr>
            <a:xfrm>
              <a:off x="7617663" y="1785496"/>
              <a:ext cx="1486859" cy="1157989"/>
              <a:chOff x="8910325" y="1365488"/>
              <a:chExt cx="1486859" cy="1157989"/>
            </a:xfrm>
          </p:grpSpPr>
          <p:grpSp>
            <p:nvGrpSpPr>
              <p:cNvPr id="23" name="组合 22"/>
              <p:cNvGrpSpPr/>
              <p:nvPr/>
            </p:nvGrpSpPr>
            <p:grpSpPr>
              <a:xfrm>
                <a:off x="9538149" y="1583468"/>
                <a:ext cx="859035" cy="819580"/>
                <a:chOff x="1114752" y="4056492"/>
                <a:chExt cx="859035" cy="819580"/>
              </a:xfrm>
            </p:grpSpPr>
            <p:pic>
              <p:nvPicPr>
                <p:cNvPr id="25" name="图片 24"/>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14752" y="4056492"/>
                  <a:ext cx="859035" cy="819580"/>
                </a:xfrm>
                <a:prstGeom prst="rect">
                  <a:avLst/>
                </a:prstGeom>
              </p:spPr>
            </p:pic>
            <p:sp>
              <p:nvSpPr>
                <p:cNvPr id="26" name="矩形 25"/>
                <p:cNvSpPr/>
                <p:nvPr/>
              </p:nvSpPr>
              <p:spPr>
                <a:xfrm>
                  <a:off x="1336521" y="4176006"/>
                  <a:ext cx="351378" cy="584775"/>
                </a:xfrm>
                <a:prstGeom prst="rect">
                  <a:avLst/>
                </a:prstGeom>
              </p:spPr>
              <p:txBody>
                <a:bodyPr wrap="none">
                  <a:spAutoFit/>
                </a:bodyPr>
                <a:lstStyle/>
                <a:p>
                  <a:r>
                    <a:rPr lang="en-US" altLang="zh-CN" sz="3200" dirty="0">
                      <a:solidFill>
                        <a:srgbClr val="E2B56C"/>
                      </a:solidFill>
                      <a:latin typeface="字魂56号-洪亮毛笔隶书简体" panose="00000500000000000000" pitchFamily="2" charset="-122"/>
                      <a:ea typeface="字魂56号-洪亮毛笔隶书简体" panose="00000500000000000000" pitchFamily="2" charset="-122"/>
                    </a:rPr>
                    <a:t>3</a:t>
                  </a:r>
                  <a:endParaRPr lang="zh-CN" altLang="en-US" sz="3200" dirty="0">
                    <a:solidFill>
                      <a:srgbClr val="E2B56C"/>
                    </a:solidFill>
                    <a:latin typeface="字魂56号-洪亮毛笔隶书简体" panose="00000500000000000000" pitchFamily="2" charset="-122"/>
                    <a:ea typeface="字魂56号-洪亮毛笔隶书简体" panose="00000500000000000000" pitchFamily="2" charset="-122"/>
                  </a:endParaRPr>
                </a:p>
              </p:txBody>
            </p:sp>
          </p:grpSp>
          <p:sp>
            <p:nvSpPr>
              <p:cNvPr id="24" name="文本框 23"/>
              <p:cNvSpPr txBox="1"/>
              <p:nvPr/>
            </p:nvSpPr>
            <p:spPr>
              <a:xfrm>
                <a:off x="8910325" y="1365488"/>
                <a:ext cx="738664" cy="1157989"/>
              </a:xfrm>
              <a:prstGeom prst="rect">
                <a:avLst/>
              </a:prstGeom>
              <a:noFill/>
            </p:spPr>
            <p:txBody>
              <a:bodyPr vert="eaVert" wrap="square" rtlCol="0">
                <a:spAutoFit/>
              </a:bodyPr>
              <a:lstStyle/>
              <a:p>
                <a:pPr algn="dist"/>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在这里输</a:t>
                </a:r>
                <a:endParaRPr lang="en-US" altLang="zh-CN" dirty="0">
                  <a:solidFill>
                    <a:srgbClr val="F3E0C2"/>
                  </a:solidFill>
                  <a:latin typeface="字魂56号-洪亮毛笔隶书简体" panose="00000500000000000000" pitchFamily="2" charset="-122"/>
                  <a:ea typeface="字魂56号-洪亮毛笔隶书简体" panose="00000500000000000000" pitchFamily="2" charset="-122"/>
                </a:endParaRPr>
              </a:p>
              <a:p>
                <a:pPr algn="dist"/>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入</a:t>
                </a:r>
                <a:r>
                  <a:rPr lang="zh-CN" altLang="en-US" dirty="0">
                    <a:solidFill>
                      <a:srgbClr val="E2B56C"/>
                    </a:solidFill>
                    <a:latin typeface="字魂56号-洪亮毛笔隶书简体" panose="00000500000000000000" pitchFamily="2" charset="-122"/>
                    <a:ea typeface="字魂56号-洪亮毛笔隶书简体" panose="00000500000000000000" pitchFamily="2" charset="-122"/>
                  </a:rPr>
                  <a:t>小标题</a:t>
                </a:r>
                <a:endParaRPr lang="zh-CN" altLang="en-US" dirty="0">
                  <a:solidFill>
                    <a:srgbClr val="E2B56C"/>
                  </a:solidFill>
                  <a:latin typeface="字魂56号-洪亮毛笔隶书简体" panose="00000500000000000000" pitchFamily="2" charset="-122"/>
                  <a:ea typeface="字魂56号-洪亮毛笔隶书简体" panose="00000500000000000000" pitchFamily="2" charset="-122"/>
                </a:endParaRPr>
              </a:p>
            </p:txBody>
          </p:sp>
        </p:grpSp>
        <p:sp>
          <p:nvSpPr>
            <p:cNvPr id="22" name="文本框 21"/>
            <p:cNvSpPr txBox="1"/>
            <p:nvPr/>
          </p:nvSpPr>
          <p:spPr>
            <a:xfrm>
              <a:off x="7617663" y="3008566"/>
              <a:ext cx="1292662" cy="3575114"/>
            </a:xfrm>
            <a:prstGeom prst="rect">
              <a:avLst/>
            </a:prstGeom>
            <a:noFill/>
          </p:spPr>
          <p:txBody>
            <a:bodyPr vert="eaVert"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在这里输入你的内容在这里输入你的内容在这里输入你的内容在这里输入你的内容在这里输入你的内容</a:t>
              </a:r>
              <a:endParaRPr lang="zh-CN" altLang="en-US" sz="1600" dirty="0">
                <a:solidFill>
                  <a:srgbClr val="F3E0C2"/>
                </a:solidFill>
                <a:latin typeface="+mn-ea"/>
              </a:endParaRPr>
            </a:p>
          </p:txBody>
        </p:sp>
      </p:grpSp>
      <p:grpSp>
        <p:nvGrpSpPr>
          <p:cNvPr id="27" name="组合 26"/>
          <p:cNvGrpSpPr/>
          <p:nvPr/>
        </p:nvGrpSpPr>
        <p:grpSpPr>
          <a:xfrm>
            <a:off x="2863059" y="1146414"/>
            <a:ext cx="1486859" cy="4798184"/>
            <a:chOff x="7617663" y="1785496"/>
            <a:chExt cx="1486859" cy="4798184"/>
          </a:xfrm>
        </p:grpSpPr>
        <p:grpSp>
          <p:nvGrpSpPr>
            <p:cNvPr id="28" name="组合 27"/>
            <p:cNvGrpSpPr/>
            <p:nvPr/>
          </p:nvGrpSpPr>
          <p:grpSpPr>
            <a:xfrm>
              <a:off x="7617663" y="1785496"/>
              <a:ext cx="1486859" cy="1157990"/>
              <a:chOff x="8910325" y="1365488"/>
              <a:chExt cx="1486859" cy="1157990"/>
            </a:xfrm>
          </p:grpSpPr>
          <p:grpSp>
            <p:nvGrpSpPr>
              <p:cNvPr id="30" name="组合 29"/>
              <p:cNvGrpSpPr/>
              <p:nvPr/>
            </p:nvGrpSpPr>
            <p:grpSpPr>
              <a:xfrm>
                <a:off x="9538149" y="1583468"/>
                <a:ext cx="859035" cy="819580"/>
                <a:chOff x="1114752" y="4056492"/>
                <a:chExt cx="859035" cy="819580"/>
              </a:xfrm>
            </p:grpSpPr>
            <p:pic>
              <p:nvPicPr>
                <p:cNvPr id="32" name="图片 31"/>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114752" y="4056492"/>
                  <a:ext cx="859035" cy="819580"/>
                </a:xfrm>
                <a:prstGeom prst="rect">
                  <a:avLst/>
                </a:prstGeom>
              </p:spPr>
            </p:pic>
            <p:sp>
              <p:nvSpPr>
                <p:cNvPr id="33" name="矩形 32"/>
                <p:cNvSpPr/>
                <p:nvPr/>
              </p:nvSpPr>
              <p:spPr>
                <a:xfrm>
                  <a:off x="1336521" y="4176006"/>
                  <a:ext cx="393056" cy="584775"/>
                </a:xfrm>
                <a:prstGeom prst="rect">
                  <a:avLst/>
                </a:prstGeom>
              </p:spPr>
              <p:txBody>
                <a:bodyPr wrap="none">
                  <a:spAutoFit/>
                </a:bodyPr>
                <a:lstStyle/>
                <a:p>
                  <a:r>
                    <a:rPr lang="en-US" altLang="zh-CN" sz="3200" dirty="0">
                      <a:solidFill>
                        <a:srgbClr val="E2B56C"/>
                      </a:solidFill>
                      <a:latin typeface="字魂56号-洪亮毛笔隶书简体" panose="00000500000000000000" pitchFamily="2" charset="-122"/>
                      <a:ea typeface="字魂56号-洪亮毛笔隶书简体" panose="00000500000000000000" pitchFamily="2" charset="-122"/>
                    </a:rPr>
                    <a:t>4</a:t>
                  </a:r>
                  <a:endParaRPr lang="zh-CN" altLang="en-US" sz="3200" dirty="0">
                    <a:solidFill>
                      <a:srgbClr val="E2B56C"/>
                    </a:solidFill>
                    <a:latin typeface="字魂56号-洪亮毛笔隶书简体" panose="00000500000000000000" pitchFamily="2" charset="-122"/>
                    <a:ea typeface="字魂56号-洪亮毛笔隶书简体" panose="00000500000000000000" pitchFamily="2" charset="-122"/>
                  </a:endParaRPr>
                </a:p>
              </p:txBody>
            </p:sp>
          </p:grpSp>
          <p:sp>
            <p:nvSpPr>
              <p:cNvPr id="31" name="文本框 30"/>
              <p:cNvSpPr txBox="1"/>
              <p:nvPr/>
            </p:nvSpPr>
            <p:spPr>
              <a:xfrm>
                <a:off x="8910325" y="1365488"/>
                <a:ext cx="738664" cy="1157990"/>
              </a:xfrm>
              <a:prstGeom prst="rect">
                <a:avLst/>
              </a:prstGeom>
              <a:noFill/>
            </p:spPr>
            <p:txBody>
              <a:bodyPr vert="eaVert" wrap="square" rtlCol="0">
                <a:spAutoFit/>
              </a:bodyPr>
              <a:lstStyle/>
              <a:p>
                <a:pPr algn="dist"/>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在这里输</a:t>
                </a:r>
                <a:endParaRPr lang="en-US" altLang="zh-CN" dirty="0">
                  <a:solidFill>
                    <a:srgbClr val="F3E0C2"/>
                  </a:solidFill>
                  <a:latin typeface="字魂56号-洪亮毛笔隶书简体" panose="00000500000000000000" pitchFamily="2" charset="-122"/>
                  <a:ea typeface="字魂56号-洪亮毛笔隶书简体" panose="00000500000000000000" pitchFamily="2" charset="-122"/>
                </a:endParaRPr>
              </a:p>
              <a:p>
                <a:pPr algn="dist"/>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入</a:t>
                </a:r>
                <a:r>
                  <a:rPr lang="zh-CN" altLang="en-US" dirty="0">
                    <a:solidFill>
                      <a:srgbClr val="E2B56C"/>
                    </a:solidFill>
                    <a:latin typeface="字魂56号-洪亮毛笔隶书简体" panose="00000500000000000000" pitchFamily="2" charset="-122"/>
                    <a:ea typeface="字魂56号-洪亮毛笔隶书简体" panose="00000500000000000000" pitchFamily="2" charset="-122"/>
                  </a:rPr>
                  <a:t>小标题</a:t>
                </a:r>
                <a:endParaRPr lang="zh-CN" altLang="en-US" dirty="0">
                  <a:solidFill>
                    <a:srgbClr val="E2B56C"/>
                  </a:solidFill>
                  <a:latin typeface="字魂56号-洪亮毛笔隶书简体" panose="00000500000000000000" pitchFamily="2" charset="-122"/>
                  <a:ea typeface="字魂56号-洪亮毛笔隶书简体" panose="00000500000000000000" pitchFamily="2" charset="-122"/>
                </a:endParaRPr>
              </a:p>
            </p:txBody>
          </p:sp>
        </p:grpSp>
        <p:sp>
          <p:nvSpPr>
            <p:cNvPr id="29" name="文本框 28"/>
            <p:cNvSpPr txBox="1"/>
            <p:nvPr/>
          </p:nvSpPr>
          <p:spPr>
            <a:xfrm>
              <a:off x="7617663" y="3008566"/>
              <a:ext cx="1292662" cy="3575114"/>
            </a:xfrm>
            <a:prstGeom prst="rect">
              <a:avLst/>
            </a:prstGeom>
            <a:noFill/>
          </p:spPr>
          <p:txBody>
            <a:bodyPr vert="eaVert"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在这里输入你的内容在这里输入你的内容在这里输入你的内容在这里输入你的内容在这里输入你的内容</a:t>
              </a:r>
              <a:endParaRPr lang="zh-CN" altLang="en-US" sz="1600" dirty="0">
                <a:solidFill>
                  <a:srgbClr val="F3E0C2"/>
                </a:solidFill>
                <a:latin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1000"/>
                                        <p:tgtEl>
                                          <p:spTgt spid="6"/>
                                        </p:tgtEl>
                                      </p:cBhvr>
                                    </p:animEffect>
                                  </p:child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1000"/>
                                        <p:tgtEl>
                                          <p:spTgt spid="13"/>
                                        </p:tgtEl>
                                      </p:cBhvr>
                                    </p:animEffect>
                                  </p:childTnLst>
                                </p:cTn>
                              </p:par>
                            </p:childTnLst>
                          </p:cTn>
                        </p:par>
                        <p:par>
                          <p:cTn id="23" fill="hold">
                            <p:stCondLst>
                              <p:cond delay="3000"/>
                            </p:stCondLst>
                            <p:childTnLst>
                              <p:par>
                                <p:cTn id="24" presetID="22" presetClass="entr" presetSubtype="4"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1000"/>
                                        <p:tgtEl>
                                          <p:spTgt spid="20"/>
                                        </p:tgtEl>
                                      </p:cBhvr>
                                    </p:animEffect>
                                  </p:childTnLst>
                                </p:cTn>
                              </p:par>
                            </p:childTnLst>
                          </p:cTn>
                        </p:par>
                        <p:par>
                          <p:cTn id="27" fill="hold">
                            <p:stCondLst>
                              <p:cond delay="4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rot="5400000">
            <a:off x="-1057988" y="1568352"/>
            <a:ext cx="2684060" cy="26840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rot="16200000">
            <a:off x="10536596" y="1568354"/>
            <a:ext cx="2684056" cy="26840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rot="10800000" flipV="1">
            <a:off x="4521960" y="4704125"/>
            <a:ext cx="3148082" cy="314808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2999863" y="1115892"/>
            <a:ext cx="2954655" cy="2206696"/>
            <a:chOff x="1261957" y="3677478"/>
            <a:chExt cx="2954655" cy="2206696"/>
          </a:xfrm>
        </p:grpSpPr>
        <p:sp>
          <p:nvSpPr>
            <p:cNvPr id="18" name="文本框 17"/>
            <p:cNvSpPr txBox="1"/>
            <p:nvPr/>
          </p:nvSpPr>
          <p:spPr>
            <a:xfrm>
              <a:off x="1261957" y="4683845"/>
              <a:ext cx="2954655" cy="1200329"/>
            </a:xfrm>
            <a:prstGeom prst="rect">
              <a:avLst/>
            </a:prstGeom>
            <a:noFill/>
          </p:spPr>
          <p:txBody>
            <a:bodyPr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a:t>
              </a:r>
              <a:endParaRPr lang="zh-CN" altLang="en-US" sz="1600" dirty="0">
                <a:solidFill>
                  <a:srgbClr val="F3E0C2"/>
                </a:solidFill>
                <a:latin typeface="+mn-ea"/>
              </a:endParaRPr>
            </a:p>
          </p:txBody>
        </p:sp>
        <p:sp>
          <p:nvSpPr>
            <p:cNvPr id="19" name="文本框 18"/>
            <p:cNvSpPr txBox="1"/>
            <p:nvPr/>
          </p:nvSpPr>
          <p:spPr>
            <a:xfrm>
              <a:off x="2076967" y="4220448"/>
              <a:ext cx="2037834" cy="462242"/>
            </a:xfrm>
            <a:prstGeom prst="rect">
              <a:avLst/>
            </a:prstGeom>
            <a:noFill/>
          </p:spPr>
          <p:txBody>
            <a:bodyPr wrap="square" rtlCol="0">
              <a:spAutoFit/>
            </a:bodyPr>
            <a:lstStyle/>
            <a:p>
              <a:pPr>
                <a:lnSpc>
                  <a:spcPct val="150000"/>
                </a:lnSpc>
              </a:pPr>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在这里输入</a:t>
              </a:r>
              <a:r>
                <a:rPr lang="zh-CN" altLang="en-US" dirty="0">
                  <a:solidFill>
                    <a:srgbClr val="DABA75"/>
                  </a:solidFill>
                  <a:latin typeface="字魂56号-洪亮毛笔隶书简体" panose="00000500000000000000" pitchFamily="2" charset="-122"/>
                  <a:ea typeface="字魂56号-洪亮毛笔隶书简体" panose="00000500000000000000" pitchFamily="2" charset="-122"/>
                </a:rPr>
                <a:t>小标题</a:t>
              </a:r>
              <a:endParaRPr lang="zh-CN" altLang="en-US" dirty="0">
                <a:solidFill>
                  <a:srgbClr val="DABA75"/>
                </a:solidFill>
                <a:latin typeface="字魂56号-洪亮毛笔隶书简体" panose="00000500000000000000" pitchFamily="2" charset="-122"/>
                <a:ea typeface="字魂56号-洪亮毛笔隶书简体" panose="00000500000000000000" pitchFamily="2" charset="-122"/>
              </a:endParaRPr>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5066" y="3677478"/>
              <a:ext cx="997340" cy="619508"/>
            </a:xfrm>
            <a:prstGeom prst="rect">
              <a:avLst/>
            </a:prstGeom>
          </p:spPr>
        </p:pic>
      </p:grpSp>
      <p:grpSp>
        <p:nvGrpSpPr>
          <p:cNvPr id="21" name="组合 20"/>
          <p:cNvGrpSpPr/>
          <p:nvPr/>
        </p:nvGrpSpPr>
        <p:grpSpPr>
          <a:xfrm>
            <a:off x="6221041" y="1115892"/>
            <a:ext cx="2971096" cy="2206696"/>
            <a:chOff x="1245516" y="3677478"/>
            <a:chExt cx="2971096" cy="2206696"/>
          </a:xfrm>
        </p:grpSpPr>
        <p:sp>
          <p:nvSpPr>
            <p:cNvPr id="22" name="文本框 21"/>
            <p:cNvSpPr txBox="1"/>
            <p:nvPr/>
          </p:nvSpPr>
          <p:spPr>
            <a:xfrm>
              <a:off x="1261957" y="4683845"/>
              <a:ext cx="2954655" cy="1200329"/>
            </a:xfrm>
            <a:prstGeom prst="rect">
              <a:avLst/>
            </a:prstGeom>
            <a:noFill/>
          </p:spPr>
          <p:txBody>
            <a:bodyPr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a:t>
              </a:r>
              <a:endParaRPr lang="zh-CN" altLang="en-US" sz="1600" dirty="0">
                <a:solidFill>
                  <a:srgbClr val="F3E0C2"/>
                </a:solidFill>
                <a:latin typeface="+mn-ea"/>
              </a:endParaRPr>
            </a:p>
          </p:txBody>
        </p:sp>
        <p:sp>
          <p:nvSpPr>
            <p:cNvPr id="23" name="文本框 22"/>
            <p:cNvSpPr txBox="1"/>
            <p:nvPr/>
          </p:nvSpPr>
          <p:spPr>
            <a:xfrm>
              <a:off x="1245516" y="4220448"/>
              <a:ext cx="2037834" cy="462242"/>
            </a:xfrm>
            <a:prstGeom prst="rect">
              <a:avLst/>
            </a:prstGeom>
            <a:noFill/>
          </p:spPr>
          <p:txBody>
            <a:bodyPr wrap="square" rtlCol="0">
              <a:spAutoFit/>
            </a:bodyPr>
            <a:lstStyle/>
            <a:p>
              <a:pPr>
                <a:lnSpc>
                  <a:spcPct val="150000"/>
                </a:lnSpc>
              </a:pPr>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在这里输入</a:t>
              </a:r>
              <a:r>
                <a:rPr lang="zh-CN" altLang="en-US" dirty="0">
                  <a:solidFill>
                    <a:srgbClr val="DABA75"/>
                  </a:solidFill>
                  <a:latin typeface="字魂56号-洪亮毛笔隶书简体" panose="00000500000000000000" pitchFamily="2" charset="-122"/>
                  <a:ea typeface="字魂56号-洪亮毛笔隶书简体" panose="00000500000000000000" pitchFamily="2" charset="-122"/>
                </a:rPr>
                <a:t>小标题</a:t>
              </a:r>
              <a:endParaRPr lang="zh-CN" altLang="en-US" dirty="0">
                <a:solidFill>
                  <a:srgbClr val="DABA75"/>
                </a:solidFill>
                <a:latin typeface="字魂56号-洪亮毛笔隶书简体" panose="00000500000000000000" pitchFamily="2" charset="-122"/>
                <a:ea typeface="字魂56号-洪亮毛笔隶书简体" panose="00000500000000000000" pitchFamily="2" charset="-122"/>
              </a:endParaRPr>
            </a:p>
          </p:txBody>
        </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30027" y="3677478"/>
              <a:ext cx="997340" cy="619508"/>
            </a:xfrm>
            <a:prstGeom prst="rect">
              <a:avLst/>
            </a:prstGeom>
          </p:spPr>
        </p:pic>
      </p:grpSp>
      <p:grpSp>
        <p:nvGrpSpPr>
          <p:cNvPr id="4" name="组合 3"/>
          <p:cNvGrpSpPr/>
          <p:nvPr/>
        </p:nvGrpSpPr>
        <p:grpSpPr>
          <a:xfrm>
            <a:off x="1441503" y="3602223"/>
            <a:ext cx="2954655" cy="2206696"/>
            <a:chOff x="1261957" y="3677478"/>
            <a:chExt cx="2954655" cy="2206696"/>
          </a:xfrm>
        </p:grpSpPr>
        <p:sp>
          <p:nvSpPr>
            <p:cNvPr id="13" name="文本框 12"/>
            <p:cNvSpPr txBox="1"/>
            <p:nvPr/>
          </p:nvSpPr>
          <p:spPr>
            <a:xfrm>
              <a:off x="1261957" y="4683845"/>
              <a:ext cx="2954655" cy="1200329"/>
            </a:xfrm>
            <a:prstGeom prst="rect">
              <a:avLst/>
            </a:prstGeom>
            <a:noFill/>
          </p:spPr>
          <p:txBody>
            <a:bodyPr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a:t>
              </a:r>
              <a:endParaRPr lang="zh-CN" altLang="en-US" sz="1600" dirty="0">
                <a:solidFill>
                  <a:srgbClr val="F3E0C2"/>
                </a:solidFill>
                <a:latin typeface="+mn-ea"/>
              </a:endParaRPr>
            </a:p>
          </p:txBody>
        </p:sp>
        <p:sp>
          <p:nvSpPr>
            <p:cNvPr id="14" name="文本框 13"/>
            <p:cNvSpPr txBox="1"/>
            <p:nvPr/>
          </p:nvSpPr>
          <p:spPr>
            <a:xfrm>
              <a:off x="2076967" y="4220448"/>
              <a:ext cx="2037834" cy="462242"/>
            </a:xfrm>
            <a:prstGeom prst="rect">
              <a:avLst/>
            </a:prstGeom>
            <a:noFill/>
          </p:spPr>
          <p:txBody>
            <a:bodyPr wrap="square" rtlCol="0">
              <a:spAutoFit/>
            </a:bodyPr>
            <a:lstStyle/>
            <a:p>
              <a:pPr>
                <a:lnSpc>
                  <a:spcPct val="150000"/>
                </a:lnSpc>
              </a:pPr>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在这里输入</a:t>
              </a:r>
              <a:r>
                <a:rPr lang="zh-CN" altLang="en-US" dirty="0">
                  <a:solidFill>
                    <a:srgbClr val="DABA75"/>
                  </a:solidFill>
                  <a:latin typeface="字魂56号-洪亮毛笔隶书简体" panose="00000500000000000000" pitchFamily="2" charset="-122"/>
                  <a:ea typeface="字魂56号-洪亮毛笔隶书简体" panose="00000500000000000000" pitchFamily="2" charset="-122"/>
                </a:rPr>
                <a:t>小标题</a:t>
              </a:r>
              <a:endParaRPr lang="zh-CN" altLang="en-US" dirty="0">
                <a:solidFill>
                  <a:srgbClr val="DABA75"/>
                </a:solidFill>
                <a:latin typeface="字魂56号-洪亮毛笔隶书简体" panose="00000500000000000000" pitchFamily="2" charset="-122"/>
                <a:ea typeface="字魂56号-洪亮毛笔隶书简体" panose="00000500000000000000" pitchFamily="2" charset="-122"/>
              </a:endParaRPr>
            </a:p>
          </p:txBody>
        </p:sp>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5066" y="3677478"/>
              <a:ext cx="997340" cy="619508"/>
            </a:xfrm>
            <a:prstGeom prst="rect">
              <a:avLst/>
            </a:prstGeom>
          </p:spPr>
        </p:pic>
      </p:grpSp>
      <p:grpSp>
        <p:nvGrpSpPr>
          <p:cNvPr id="32" name="组合 31"/>
          <p:cNvGrpSpPr/>
          <p:nvPr/>
        </p:nvGrpSpPr>
        <p:grpSpPr>
          <a:xfrm>
            <a:off x="7795841" y="3524991"/>
            <a:ext cx="2971096" cy="2206696"/>
            <a:chOff x="1245516" y="3677478"/>
            <a:chExt cx="2971096" cy="2206696"/>
          </a:xfrm>
        </p:grpSpPr>
        <p:sp>
          <p:nvSpPr>
            <p:cNvPr id="33" name="文本框 32"/>
            <p:cNvSpPr txBox="1"/>
            <p:nvPr/>
          </p:nvSpPr>
          <p:spPr>
            <a:xfrm>
              <a:off x="1261957" y="4683845"/>
              <a:ext cx="2954655" cy="1200329"/>
            </a:xfrm>
            <a:prstGeom prst="rect">
              <a:avLst/>
            </a:prstGeom>
            <a:noFill/>
          </p:spPr>
          <p:txBody>
            <a:bodyPr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a:t>
              </a:r>
              <a:endParaRPr lang="zh-CN" altLang="en-US" sz="1600" dirty="0">
                <a:solidFill>
                  <a:srgbClr val="F3E0C2"/>
                </a:solidFill>
                <a:latin typeface="+mn-ea"/>
              </a:endParaRPr>
            </a:p>
          </p:txBody>
        </p:sp>
        <p:sp>
          <p:nvSpPr>
            <p:cNvPr id="34" name="文本框 33"/>
            <p:cNvSpPr txBox="1"/>
            <p:nvPr/>
          </p:nvSpPr>
          <p:spPr>
            <a:xfrm>
              <a:off x="1245516" y="4220448"/>
              <a:ext cx="2037834" cy="462242"/>
            </a:xfrm>
            <a:prstGeom prst="rect">
              <a:avLst/>
            </a:prstGeom>
            <a:noFill/>
          </p:spPr>
          <p:txBody>
            <a:bodyPr wrap="square" rtlCol="0">
              <a:spAutoFit/>
            </a:bodyPr>
            <a:lstStyle/>
            <a:p>
              <a:pPr>
                <a:lnSpc>
                  <a:spcPct val="150000"/>
                </a:lnSpc>
              </a:pPr>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在这里输入</a:t>
              </a:r>
              <a:r>
                <a:rPr lang="zh-CN" altLang="en-US" dirty="0">
                  <a:solidFill>
                    <a:srgbClr val="DABA75"/>
                  </a:solidFill>
                  <a:latin typeface="字魂56号-洪亮毛笔隶书简体" panose="00000500000000000000" pitchFamily="2" charset="-122"/>
                  <a:ea typeface="字魂56号-洪亮毛笔隶书简体" panose="00000500000000000000" pitchFamily="2" charset="-122"/>
                </a:rPr>
                <a:t>小标题</a:t>
              </a:r>
              <a:endParaRPr lang="zh-CN" altLang="en-US" dirty="0">
                <a:solidFill>
                  <a:srgbClr val="DABA75"/>
                </a:solidFill>
                <a:latin typeface="字魂56号-洪亮毛笔隶书简体" panose="00000500000000000000" pitchFamily="2" charset="-122"/>
                <a:ea typeface="字魂56号-洪亮毛笔隶书简体" panose="00000500000000000000" pitchFamily="2" charset="-122"/>
              </a:endParaRP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30027" y="3677478"/>
              <a:ext cx="997340" cy="61950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1000" fill="hold"/>
                                        <p:tgtEl>
                                          <p:spTgt spid="2050"/>
                                        </p:tgtEl>
                                        <p:attrNameLst>
                                          <p:attrName>ppt_x</p:attrName>
                                        </p:attrNameLst>
                                      </p:cBhvr>
                                      <p:tavLst>
                                        <p:tav tm="0">
                                          <p:val>
                                            <p:strVal val="0-#ppt_w/2"/>
                                          </p:val>
                                        </p:tav>
                                        <p:tav tm="100000">
                                          <p:val>
                                            <p:strVal val="#ppt_x"/>
                                          </p:val>
                                        </p:tav>
                                      </p:tavLst>
                                    </p:anim>
                                    <p:anim calcmode="lin" valueType="num">
                                      <p:cBhvr additive="base">
                                        <p:cTn id="8" dur="1000" fill="hold"/>
                                        <p:tgtEl>
                                          <p:spTgt spid="205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1+#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ppt_x"/>
                                          </p:val>
                                        </p:tav>
                                        <p:tav tm="100000">
                                          <p:val>
                                            <p:strVal val="#ppt_x"/>
                                          </p:val>
                                        </p:tav>
                                      </p:tavLst>
                                    </p:anim>
                                    <p:anim calcmode="lin" valueType="num">
                                      <p:cBhvr additive="base">
                                        <p:cTn id="16" dur="10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childTnLst>
                                </p:cTn>
                              </p:par>
                            </p:childTnLst>
                          </p:cTn>
                        </p:par>
                        <p:par>
                          <p:cTn id="29" fill="hold">
                            <p:stCondLst>
                              <p:cond delay="4000"/>
                            </p:stCondLst>
                            <p:childTnLst>
                              <p:par>
                                <p:cTn id="30" presetID="10" presetClass="entr" presetSubtype="0"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55162" t="24999" r="27491" b="38715"/>
          <a:stretch>
            <a:fillRect/>
          </a:stretch>
        </p:blipFill>
        <p:spPr>
          <a:xfrm>
            <a:off x="-286667" y="1598445"/>
            <a:ext cx="5813778" cy="5067107"/>
          </a:xfrm>
          <a:prstGeom prst="rect">
            <a:avLst/>
          </a:prstGeom>
        </p:spPr>
      </p:pic>
      <p:pic>
        <p:nvPicPr>
          <p:cNvPr id="29" name="图片 28"/>
          <p:cNvPicPr>
            <a:picLocks noChangeAspect="1"/>
          </p:cNvPicPr>
          <p:nvPr/>
        </p:nvPicPr>
        <p:blipFill rotWithShape="1">
          <a:blip r:embed="rId2" cstate="print">
            <a:extLst>
              <a:ext uri="{28A0092B-C50C-407E-A947-70E740481C1C}">
                <a14:useLocalDpi xmlns:a14="http://schemas.microsoft.com/office/drawing/2010/main" val="0"/>
              </a:ext>
            </a:extLst>
          </a:blip>
          <a:srcRect r="81818"/>
          <a:stretch>
            <a:fillRect/>
          </a:stretch>
        </p:blipFill>
        <p:spPr>
          <a:xfrm flipH="1">
            <a:off x="9777046" y="3011903"/>
            <a:ext cx="2992639" cy="6858001"/>
          </a:xfrm>
          <a:prstGeom prst="rect">
            <a:avLst/>
          </a:prstGeom>
        </p:spPr>
      </p:pic>
      <p:pic>
        <p:nvPicPr>
          <p:cNvPr id="30" name="图片 29"/>
          <p:cNvPicPr>
            <a:picLocks noChangeAspect="1"/>
          </p:cNvPicPr>
          <p:nvPr/>
        </p:nvPicPr>
        <p:blipFill rotWithShape="1">
          <a:blip r:embed="rId1" cstate="print">
            <a:extLst>
              <a:ext uri="{28A0092B-C50C-407E-A947-70E740481C1C}">
                <a14:useLocalDpi xmlns:a14="http://schemas.microsoft.com/office/drawing/2010/main" val="0"/>
              </a:ext>
            </a:extLst>
          </a:blip>
          <a:srcRect l="5563" r="58209" b="25943"/>
          <a:stretch>
            <a:fillRect/>
          </a:stretch>
        </p:blipFill>
        <p:spPr>
          <a:xfrm>
            <a:off x="7902113" y="-565195"/>
            <a:ext cx="5661617" cy="4822306"/>
          </a:xfrm>
          <a:prstGeom prst="rect">
            <a:avLst/>
          </a:prstGeom>
        </p:spPr>
      </p:pic>
      <p:pic>
        <p:nvPicPr>
          <p:cNvPr id="38" name="图片 37"/>
          <p:cNvPicPr>
            <a:picLocks noChangeAspect="1"/>
          </p:cNvPicPr>
          <p:nvPr/>
        </p:nvPicPr>
        <p:blipFill rotWithShape="1">
          <a:blip r:embed="rId1" cstate="print">
            <a:extLst>
              <a:ext uri="{28A0092B-C50C-407E-A947-70E740481C1C}">
                <a14:useLocalDpi xmlns:a14="http://schemas.microsoft.com/office/drawing/2010/main" val="0"/>
              </a:ext>
            </a:extLst>
          </a:blip>
          <a:srcRect l="58435" t="62956" r="30472" b="25792"/>
          <a:stretch>
            <a:fillRect/>
          </a:stretch>
        </p:blipFill>
        <p:spPr>
          <a:xfrm>
            <a:off x="1290468" y="541269"/>
            <a:ext cx="2662750" cy="1125416"/>
          </a:xfrm>
          <a:prstGeom prst="rect">
            <a:avLst/>
          </a:prstGeom>
        </p:spPr>
      </p:pic>
      <p:sp>
        <p:nvSpPr>
          <p:cNvPr id="39" name="文本框 38"/>
          <p:cNvSpPr txBox="1"/>
          <p:nvPr/>
        </p:nvSpPr>
        <p:spPr>
          <a:xfrm>
            <a:off x="2517128" y="1845958"/>
            <a:ext cx="2271032" cy="2646878"/>
          </a:xfrm>
          <a:prstGeom prst="rect">
            <a:avLst/>
          </a:prstGeom>
          <a:noFill/>
        </p:spPr>
        <p:txBody>
          <a:bodyPr wrap="square" rtlCol="0">
            <a:spAutoFit/>
          </a:bodyPr>
          <a:lstStyle/>
          <a:p>
            <a:pPr algn="ctr"/>
            <a:r>
              <a:rPr lang="zh-CN" altLang="en-US" sz="16600" dirty="0">
                <a:solidFill>
                  <a:schemeClr val="bg1"/>
                </a:solidFill>
                <a:latin typeface="字魂56号-洪亮毛笔隶书简体" panose="00000500000000000000" pitchFamily="2" charset="-122"/>
                <a:ea typeface="字魂56号-洪亮毛笔隶书简体" panose="00000500000000000000" pitchFamily="2" charset="-122"/>
              </a:rPr>
              <a:t>叁</a:t>
            </a:r>
            <a:endParaRPr lang="zh-CN" altLang="en-US" sz="16600" dirty="0">
              <a:solidFill>
                <a:schemeClr val="bg1"/>
              </a:solidFill>
              <a:latin typeface="字魂56号-洪亮毛笔隶书简体" panose="00000500000000000000" pitchFamily="2" charset="-122"/>
              <a:ea typeface="字魂56号-洪亮毛笔隶书简体" panose="00000500000000000000" pitchFamily="2" charset="-122"/>
            </a:endParaRPr>
          </a:p>
        </p:txBody>
      </p:sp>
      <p:sp>
        <p:nvSpPr>
          <p:cNvPr id="45" name="文本框 44"/>
          <p:cNvSpPr txBox="1"/>
          <p:nvPr/>
        </p:nvSpPr>
        <p:spPr>
          <a:xfrm>
            <a:off x="5611749" y="1537935"/>
            <a:ext cx="553998" cy="2129071"/>
          </a:xfrm>
          <a:prstGeom prst="rect">
            <a:avLst/>
          </a:prstGeom>
          <a:noFill/>
        </p:spPr>
        <p:txBody>
          <a:bodyPr vert="eaVert" wrap="square" rtlCol="0">
            <a:spAutoFit/>
          </a:bodyPr>
          <a:lstStyle/>
          <a:p>
            <a:r>
              <a:rPr lang="zh-CN" altLang="en-US" sz="2400" kern="0" dirty="0">
                <a:solidFill>
                  <a:srgbClr val="DABA75"/>
                </a:solidFill>
                <a:latin typeface="字魂56号-洪亮毛笔隶书简体" panose="00000500000000000000" pitchFamily="2" charset="-122"/>
                <a:ea typeface="字魂56号-洪亮毛笔隶书简体" panose="00000500000000000000" pitchFamily="2" charset="-122"/>
                <a:cs typeface="华文仿宋" panose="02010600040101010101" charset="-122"/>
              </a:rPr>
              <a:t>输入文本标题</a:t>
            </a:r>
            <a:endParaRPr lang="zh-CN" altLang="en-US" sz="2400" dirty="0">
              <a:solidFill>
                <a:srgbClr val="DABA75"/>
              </a:solidFill>
              <a:latin typeface="字魂56号-洪亮毛笔隶书简体" panose="00000500000000000000" pitchFamily="2" charset="-122"/>
              <a:ea typeface="字魂56号-洪亮毛笔隶书简体" panose="00000500000000000000" pitchFamily="2" charset="-122"/>
            </a:endParaRPr>
          </a:p>
        </p:txBody>
      </p:sp>
      <p:grpSp>
        <p:nvGrpSpPr>
          <p:cNvPr id="55" name="组合 54"/>
          <p:cNvGrpSpPr/>
          <p:nvPr/>
        </p:nvGrpSpPr>
        <p:grpSpPr>
          <a:xfrm>
            <a:off x="5680268" y="3782108"/>
            <a:ext cx="416960" cy="811995"/>
            <a:chOff x="7955040" y="1951494"/>
            <a:chExt cx="416960" cy="811995"/>
          </a:xfrm>
        </p:grpSpPr>
        <p:pic>
          <p:nvPicPr>
            <p:cNvPr id="56" name="图片 55"/>
            <p:cNvPicPr>
              <a:picLocks noChangeAspect="1"/>
            </p:cNvPicPr>
            <p:nvPr/>
          </p:nvPicPr>
          <p:blipFill rotWithShape="1">
            <a:blip r:embed="rId3" cstate="print">
              <a:extLst>
                <a:ext uri="{28A0092B-C50C-407E-A947-70E740481C1C}">
                  <a14:useLocalDpi xmlns:a14="http://schemas.microsoft.com/office/drawing/2010/main" val="0"/>
                </a:ext>
              </a:extLst>
            </a:blip>
            <a:srcRect l="24414" t="7730" r="26401" b="17845"/>
            <a:stretch>
              <a:fillRect/>
            </a:stretch>
          </p:blipFill>
          <p:spPr>
            <a:xfrm>
              <a:off x="7955040" y="1951494"/>
              <a:ext cx="416960" cy="811995"/>
            </a:xfrm>
            <a:prstGeom prst="rect">
              <a:avLst/>
            </a:prstGeom>
          </p:spPr>
        </p:pic>
        <p:sp>
          <p:nvSpPr>
            <p:cNvPr id="57" name="文本框 56"/>
            <p:cNvSpPr txBox="1"/>
            <p:nvPr/>
          </p:nvSpPr>
          <p:spPr>
            <a:xfrm>
              <a:off x="7970217" y="2018562"/>
              <a:ext cx="396240" cy="218440"/>
            </a:xfrm>
            <a:prstGeom prst="rect">
              <a:avLst/>
            </a:prstGeom>
            <a:noFill/>
          </p:spPr>
          <p:txBody>
            <a:bodyPr vert="eaVert" wrap="none" rtlCol="0">
              <a:spAutoFit/>
            </a:bodyPr>
            <a:lstStyle/>
            <a:p>
              <a:endParaRPr lang="zh-CN" altLang="en-US" sz="1400" dirty="0">
                <a:solidFill>
                  <a:schemeClr val="bg1"/>
                </a:solidFill>
                <a:latin typeface="字魂56号-洪亮毛笔隶书简体" panose="00000500000000000000" pitchFamily="2" charset="-122"/>
                <a:ea typeface="字魂56号-洪亮毛笔隶书简体" panose="00000500000000000000" pitchFamily="2" charset="-122"/>
              </a:endParaRPr>
            </a:p>
          </p:txBody>
        </p:sp>
      </p:grpSp>
      <p:sp>
        <p:nvSpPr>
          <p:cNvPr id="58" name="文本框 57"/>
          <p:cNvSpPr txBox="1"/>
          <p:nvPr/>
        </p:nvSpPr>
        <p:spPr>
          <a:xfrm>
            <a:off x="6266061" y="1598445"/>
            <a:ext cx="353943" cy="3451227"/>
          </a:xfrm>
          <a:prstGeom prst="rect">
            <a:avLst/>
          </a:prstGeom>
          <a:noFill/>
        </p:spPr>
        <p:txBody>
          <a:bodyPr vert="eaVert" wrap="square" rtlCol="0">
            <a:spAutoFit/>
          </a:bodyPr>
          <a:lstStyle/>
          <a:p>
            <a:r>
              <a:rPr lang="zh-CN" altLang="en-US" sz="1100" kern="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a:t>
            </a:r>
            <a:endParaRPr lang="zh-CN" altLang="en-US" sz="11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2" presetClass="entr" presetSubtype="2"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additive="base">
                                        <p:cTn id="10" dur="1000" fill="hold"/>
                                        <p:tgtEl>
                                          <p:spTgt spid="29"/>
                                        </p:tgtEl>
                                        <p:attrNameLst>
                                          <p:attrName>ppt_x</p:attrName>
                                        </p:attrNameLst>
                                      </p:cBhvr>
                                      <p:tavLst>
                                        <p:tav tm="0">
                                          <p:val>
                                            <p:strVal val="1+#ppt_w/2"/>
                                          </p:val>
                                        </p:tav>
                                        <p:tav tm="100000">
                                          <p:val>
                                            <p:strVal val="#ppt_x"/>
                                          </p:val>
                                        </p:tav>
                                      </p:tavLst>
                                    </p:anim>
                                    <p:anim calcmode="lin" valueType="num">
                                      <p:cBhvr additive="base">
                                        <p:cTn id="11" dur="1000" fill="hold"/>
                                        <p:tgtEl>
                                          <p:spTgt spid="29"/>
                                        </p:tgtEl>
                                        <p:attrNameLst>
                                          <p:attrName>ppt_y</p:attrName>
                                        </p:attrNameLst>
                                      </p:cBhvr>
                                      <p:tavLst>
                                        <p:tav tm="0">
                                          <p:val>
                                            <p:strVal val="#ppt_y"/>
                                          </p:val>
                                        </p:tav>
                                        <p:tav tm="100000">
                                          <p:val>
                                            <p:strVal val="#ppt_y"/>
                                          </p:val>
                                        </p:tav>
                                      </p:tavLst>
                                    </p:anim>
                                  </p:childTnLst>
                                </p:cTn>
                              </p:par>
                              <p:par>
                                <p:cTn id="12" presetID="6" presetClass="entr" presetSubtype="16"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circle(in)">
                                      <p:cBhvr>
                                        <p:cTn id="14" dur="1000"/>
                                        <p:tgtEl>
                                          <p:spTgt spid="30"/>
                                        </p:tgtEl>
                                      </p:cBhvr>
                                    </p:animEffect>
                                  </p:childTnLst>
                                </p:cTn>
                              </p:par>
                              <p:par>
                                <p:cTn id="15" presetID="6"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circle(in)">
                                      <p:cBhvr>
                                        <p:cTn id="17" dur="1000"/>
                                        <p:tgtEl>
                                          <p:spTgt spid="38"/>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up)">
                                      <p:cBhvr>
                                        <p:cTn id="27" dur="500"/>
                                        <p:tgtEl>
                                          <p:spTgt spid="45"/>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
                                          </p:val>
                                        </p:tav>
                                        <p:tav tm="100000">
                                          <p:val>
                                            <p:strVal val="#ppt_x"/>
                                          </p:val>
                                        </p:tav>
                                      </p:tavLst>
                                    </p:anim>
                                    <p:anim calcmode="lin" valueType="num">
                                      <p:cBhvr>
                                        <p:cTn id="33"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5" grpId="0"/>
      <p:bldP spid="5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7174980" y="603170"/>
            <a:ext cx="5444358" cy="6169636"/>
            <a:chOff x="7174980" y="603170"/>
            <a:chExt cx="5444358" cy="6169636"/>
          </a:xfrm>
        </p:grpSpPr>
        <p:grpSp>
          <p:nvGrpSpPr>
            <p:cNvPr id="4" name="组合 3"/>
            <p:cNvGrpSpPr/>
            <p:nvPr/>
          </p:nvGrpSpPr>
          <p:grpSpPr>
            <a:xfrm>
              <a:off x="7174980" y="603170"/>
              <a:ext cx="5444358" cy="6169636"/>
              <a:chOff x="7174980" y="603170"/>
              <a:chExt cx="5444358" cy="6169636"/>
            </a:xfrm>
          </p:grpSpPr>
          <p:pic>
            <p:nvPicPr>
              <p:cNvPr id="7170"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174980" y="603170"/>
                <a:ext cx="5444358" cy="6169636"/>
              </a:xfrm>
              <a:prstGeom prst="rect">
                <a:avLst/>
              </a:prstGeom>
              <a:noFill/>
              <a:extLst>
                <a:ext uri="{909E8E84-426E-40DD-AFC4-6F175D3DCCD1}">
                  <a14:hiddenFill xmlns:a14="http://schemas.microsoft.com/office/drawing/2010/main">
                    <a:solidFill>
                      <a:srgbClr val="FFFFFF"/>
                    </a:solidFill>
                  </a14:hiddenFill>
                </a:ext>
              </a:extLst>
            </p:spPr>
          </p:pic>
          <p:sp>
            <p:nvSpPr>
              <p:cNvPr id="25" name="文本框 24"/>
              <p:cNvSpPr txBox="1"/>
              <p:nvPr/>
            </p:nvSpPr>
            <p:spPr>
              <a:xfrm>
                <a:off x="9488904" y="3625481"/>
                <a:ext cx="461665" cy="1854034"/>
              </a:xfrm>
              <a:prstGeom prst="rect">
                <a:avLst/>
              </a:prstGeom>
              <a:noFill/>
            </p:spPr>
            <p:txBody>
              <a:bodyPr vert="eaVert" wrap="none" rtlCol="0">
                <a:spAutoFit/>
              </a:bodyPr>
              <a:lstStyle/>
              <a:p>
                <a:r>
                  <a:rPr lang="zh-CN" altLang="en-US" dirty="0">
                    <a:solidFill>
                      <a:schemeClr val="tx1">
                        <a:lumMod val="85000"/>
                        <a:lumOff val="15000"/>
                      </a:schemeClr>
                    </a:solidFill>
                    <a:latin typeface="字魂56号-洪亮毛笔隶书简体" panose="00000500000000000000" pitchFamily="2" charset="-122"/>
                    <a:ea typeface="字魂56号-洪亮毛笔隶书简体" panose="00000500000000000000" pitchFamily="2" charset="-122"/>
                  </a:rPr>
                  <a:t>在这里插入图片</a:t>
                </a:r>
                <a:endParaRPr lang="zh-CN" altLang="en-US" dirty="0">
                  <a:solidFill>
                    <a:schemeClr val="tx1">
                      <a:lumMod val="85000"/>
                      <a:lumOff val="15000"/>
                    </a:schemeClr>
                  </a:solidFill>
                  <a:latin typeface="字魂56号-洪亮毛笔隶书简体" panose="00000500000000000000" pitchFamily="2" charset="-122"/>
                  <a:ea typeface="字魂56号-洪亮毛笔隶书简体" panose="00000500000000000000" pitchFamily="2" charset="-122"/>
                </a:endParaRPr>
              </a:p>
            </p:txBody>
          </p:sp>
        </p:gr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6848" y="742212"/>
              <a:ext cx="2945776" cy="2945776"/>
            </a:xfrm>
            <a:prstGeom prst="rect">
              <a:avLst/>
            </a:prstGeom>
          </p:spPr>
        </p:pic>
      </p:grpSp>
      <p:grpSp>
        <p:nvGrpSpPr>
          <p:cNvPr id="29" name="组合 28"/>
          <p:cNvGrpSpPr/>
          <p:nvPr/>
        </p:nvGrpSpPr>
        <p:grpSpPr>
          <a:xfrm>
            <a:off x="5687726" y="1528863"/>
            <a:ext cx="4343378" cy="4500140"/>
            <a:chOff x="5687726" y="1528863"/>
            <a:chExt cx="4343378" cy="4500140"/>
          </a:xfrm>
        </p:grpSpPr>
        <p:grpSp>
          <p:nvGrpSpPr>
            <p:cNvPr id="26" name="组合 25"/>
            <p:cNvGrpSpPr/>
            <p:nvPr/>
          </p:nvGrpSpPr>
          <p:grpSpPr>
            <a:xfrm>
              <a:off x="6056266" y="1528863"/>
              <a:ext cx="3974838" cy="4500140"/>
              <a:chOff x="6056266" y="1528863"/>
              <a:chExt cx="3974838" cy="450014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5793615" y="1791514"/>
                <a:ext cx="4500140" cy="3974838"/>
              </a:xfrm>
              <a:prstGeom prst="rect">
                <a:avLst/>
              </a:prstGeom>
              <a:noFill/>
              <a:extLst>
                <a:ext uri="{909E8E84-426E-40DD-AFC4-6F175D3DCCD1}">
                  <a14:hiddenFill xmlns:a14="http://schemas.microsoft.com/office/drawing/2010/main">
                    <a:solidFill>
                      <a:srgbClr val="FFFFFF"/>
                    </a:solidFill>
                  </a14:hiddenFill>
                </a:ext>
              </a:extLst>
            </p:spPr>
          </p:pic>
          <p:sp>
            <p:nvSpPr>
              <p:cNvPr id="24" name="文本框 23"/>
              <p:cNvSpPr txBox="1"/>
              <p:nvPr/>
            </p:nvSpPr>
            <p:spPr>
              <a:xfrm>
                <a:off x="7717784" y="2256111"/>
                <a:ext cx="461665" cy="1854034"/>
              </a:xfrm>
              <a:prstGeom prst="rect">
                <a:avLst/>
              </a:prstGeom>
              <a:noFill/>
            </p:spPr>
            <p:txBody>
              <a:bodyPr vert="eaVert" wrap="none" rtlCol="0">
                <a:spAutoFit/>
              </a:bodyPr>
              <a:lstStyle/>
              <a:p>
                <a:r>
                  <a:rPr lang="zh-CN" altLang="en-US" dirty="0">
                    <a:solidFill>
                      <a:schemeClr val="tx1">
                        <a:lumMod val="85000"/>
                        <a:lumOff val="15000"/>
                      </a:schemeClr>
                    </a:solidFill>
                    <a:latin typeface="字魂56号-洪亮毛笔隶书简体" panose="00000500000000000000" pitchFamily="2" charset="-122"/>
                    <a:ea typeface="字魂56号-洪亮毛笔隶书简体" panose="00000500000000000000" pitchFamily="2" charset="-122"/>
                  </a:rPr>
                  <a:t>在这里插入图片</a:t>
                </a:r>
                <a:endParaRPr lang="zh-CN" altLang="en-US" dirty="0">
                  <a:solidFill>
                    <a:schemeClr val="tx1">
                      <a:lumMod val="85000"/>
                      <a:lumOff val="15000"/>
                    </a:schemeClr>
                  </a:solidFill>
                  <a:latin typeface="字魂56号-洪亮毛笔隶书简体" panose="00000500000000000000" pitchFamily="2" charset="-122"/>
                  <a:ea typeface="字魂56号-洪亮毛笔隶书简体" panose="00000500000000000000" pitchFamily="2" charset="-122"/>
                </a:endParaRPr>
              </a:p>
            </p:txBody>
          </p:sp>
        </p:gr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687726" y="2841469"/>
              <a:ext cx="2968180" cy="2968180"/>
            </a:xfrm>
            <a:prstGeom prst="rect">
              <a:avLst/>
            </a:prstGeom>
          </p:spPr>
        </p:pic>
      </p:grpSp>
      <p:grpSp>
        <p:nvGrpSpPr>
          <p:cNvPr id="44" name="组合 43"/>
          <p:cNvGrpSpPr/>
          <p:nvPr/>
        </p:nvGrpSpPr>
        <p:grpSpPr>
          <a:xfrm>
            <a:off x="1867571" y="3755831"/>
            <a:ext cx="3778812" cy="2181033"/>
            <a:chOff x="4291440" y="1435299"/>
            <a:chExt cx="3778812" cy="2181033"/>
          </a:xfrm>
        </p:grpSpPr>
        <p:grpSp>
          <p:nvGrpSpPr>
            <p:cNvPr id="45" name="组合 44"/>
            <p:cNvGrpSpPr/>
            <p:nvPr/>
          </p:nvGrpSpPr>
          <p:grpSpPr>
            <a:xfrm>
              <a:off x="4753105" y="1435299"/>
              <a:ext cx="859035" cy="819580"/>
              <a:chOff x="676361" y="4056492"/>
              <a:chExt cx="859035" cy="819580"/>
            </a:xfrm>
          </p:grpSpPr>
          <p:pic>
            <p:nvPicPr>
              <p:cNvPr id="48" name="图片 47"/>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6361" y="4056492"/>
                <a:ext cx="859035" cy="819580"/>
              </a:xfrm>
              <a:prstGeom prst="rect">
                <a:avLst/>
              </a:prstGeom>
            </p:spPr>
          </p:pic>
          <p:sp>
            <p:nvSpPr>
              <p:cNvPr id="49" name="矩形 48"/>
              <p:cNvSpPr/>
              <p:nvPr/>
            </p:nvSpPr>
            <p:spPr>
              <a:xfrm>
                <a:off x="898130" y="4176006"/>
                <a:ext cx="393056" cy="584775"/>
              </a:xfrm>
              <a:prstGeom prst="rect">
                <a:avLst/>
              </a:prstGeom>
            </p:spPr>
            <p:txBody>
              <a:bodyPr wrap="none">
                <a:spAutoFit/>
              </a:bodyPr>
              <a:lstStyle/>
              <a:p>
                <a:r>
                  <a:rPr lang="en-US" altLang="zh-CN" sz="3200" dirty="0">
                    <a:solidFill>
                      <a:srgbClr val="E2B56C"/>
                    </a:solidFill>
                    <a:latin typeface="字魂56号-洪亮毛笔隶书简体" panose="00000500000000000000" pitchFamily="2" charset="-122"/>
                    <a:ea typeface="字魂56号-洪亮毛笔隶书简体" panose="00000500000000000000" pitchFamily="2" charset="-122"/>
                  </a:rPr>
                  <a:t>2</a:t>
                </a:r>
                <a:endParaRPr lang="zh-CN" altLang="en-US" sz="3200" dirty="0">
                  <a:solidFill>
                    <a:srgbClr val="E2B56C"/>
                  </a:solidFill>
                  <a:latin typeface="字魂56号-洪亮毛笔隶书简体" panose="00000500000000000000" pitchFamily="2" charset="-122"/>
                  <a:ea typeface="字魂56号-洪亮毛笔隶书简体" panose="00000500000000000000" pitchFamily="2" charset="-122"/>
                </a:endParaRPr>
              </a:p>
            </p:txBody>
          </p:sp>
        </p:grpSp>
        <p:sp>
          <p:nvSpPr>
            <p:cNvPr id="46" name="文本框 45"/>
            <p:cNvSpPr txBox="1"/>
            <p:nvPr/>
          </p:nvSpPr>
          <p:spPr>
            <a:xfrm>
              <a:off x="4291440" y="1510627"/>
              <a:ext cx="461665" cy="2105705"/>
            </a:xfrm>
            <a:prstGeom prst="rect">
              <a:avLst/>
            </a:prstGeom>
            <a:noFill/>
          </p:spPr>
          <p:txBody>
            <a:bodyPr vert="eaVert" wrap="none" rtlCol="0">
              <a:spAutoFit/>
            </a:bodyPr>
            <a:lstStyle/>
            <a:p>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在这里输入</a:t>
              </a:r>
              <a:r>
                <a:rPr lang="zh-CN" altLang="en-US" dirty="0">
                  <a:solidFill>
                    <a:srgbClr val="E2B56C"/>
                  </a:solidFill>
                  <a:latin typeface="字魂56号-洪亮毛笔隶书简体" panose="00000500000000000000" pitchFamily="2" charset="-122"/>
                  <a:ea typeface="字魂56号-洪亮毛笔隶书简体" panose="00000500000000000000" pitchFamily="2" charset="-122"/>
                </a:rPr>
                <a:t>小标题</a:t>
              </a:r>
              <a:endParaRPr lang="zh-CN" altLang="en-US" dirty="0">
                <a:solidFill>
                  <a:srgbClr val="E2B56C"/>
                </a:solidFill>
                <a:latin typeface="字魂56号-洪亮毛笔隶书简体" panose="00000500000000000000" pitchFamily="2" charset="-122"/>
                <a:ea typeface="字魂56号-洪亮毛笔隶书简体" panose="00000500000000000000" pitchFamily="2" charset="-122"/>
              </a:endParaRPr>
            </a:p>
          </p:txBody>
        </p:sp>
        <p:sp>
          <p:nvSpPr>
            <p:cNvPr id="47" name="文本框 46"/>
            <p:cNvSpPr txBox="1"/>
            <p:nvPr/>
          </p:nvSpPr>
          <p:spPr>
            <a:xfrm>
              <a:off x="4764884" y="2288788"/>
              <a:ext cx="3305368" cy="1200329"/>
            </a:xfrm>
            <a:prstGeom prst="rect">
              <a:avLst/>
            </a:prstGeom>
            <a:noFill/>
          </p:spPr>
          <p:txBody>
            <a:bodyPr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在这里输入你的内容在这里输入你的内容在这里输入你的内容在这里输入你的内容在这里输入你的内容</a:t>
              </a:r>
              <a:endParaRPr lang="zh-CN" altLang="en-US" sz="1600" dirty="0">
                <a:solidFill>
                  <a:srgbClr val="F3E0C2"/>
                </a:solidFill>
                <a:latin typeface="+mn-ea"/>
              </a:endParaRPr>
            </a:p>
          </p:txBody>
        </p:sp>
      </p:grpSp>
      <p:grpSp>
        <p:nvGrpSpPr>
          <p:cNvPr id="50" name="组合 49"/>
          <p:cNvGrpSpPr/>
          <p:nvPr/>
        </p:nvGrpSpPr>
        <p:grpSpPr>
          <a:xfrm>
            <a:off x="1870735" y="1295356"/>
            <a:ext cx="3778812" cy="2181033"/>
            <a:chOff x="4291440" y="1435299"/>
            <a:chExt cx="3778812" cy="2181033"/>
          </a:xfrm>
        </p:grpSpPr>
        <p:grpSp>
          <p:nvGrpSpPr>
            <p:cNvPr id="51" name="组合 50"/>
            <p:cNvGrpSpPr/>
            <p:nvPr/>
          </p:nvGrpSpPr>
          <p:grpSpPr>
            <a:xfrm>
              <a:off x="4753105" y="1435299"/>
              <a:ext cx="859035" cy="819580"/>
              <a:chOff x="676361" y="4056492"/>
              <a:chExt cx="859035" cy="819580"/>
            </a:xfrm>
          </p:grpSpPr>
          <p:pic>
            <p:nvPicPr>
              <p:cNvPr id="54" name="图片 53"/>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76361" y="4056492"/>
                <a:ext cx="859035" cy="819580"/>
              </a:xfrm>
              <a:prstGeom prst="rect">
                <a:avLst/>
              </a:prstGeom>
            </p:spPr>
          </p:pic>
          <p:sp>
            <p:nvSpPr>
              <p:cNvPr id="55" name="矩形 54"/>
              <p:cNvSpPr/>
              <p:nvPr/>
            </p:nvSpPr>
            <p:spPr>
              <a:xfrm>
                <a:off x="898130" y="4176006"/>
                <a:ext cx="410690" cy="584775"/>
              </a:xfrm>
              <a:prstGeom prst="rect">
                <a:avLst/>
              </a:prstGeom>
            </p:spPr>
            <p:txBody>
              <a:bodyPr wrap="none">
                <a:spAutoFit/>
              </a:bodyPr>
              <a:lstStyle/>
              <a:p>
                <a:r>
                  <a:rPr lang="en-US" altLang="zh-CN" sz="3200" dirty="0">
                    <a:solidFill>
                      <a:srgbClr val="E2B56C"/>
                    </a:solidFill>
                    <a:latin typeface="+mn-ea"/>
                  </a:rPr>
                  <a:t>1</a:t>
                </a:r>
                <a:endParaRPr lang="zh-CN" altLang="en-US" sz="3200" dirty="0">
                  <a:solidFill>
                    <a:srgbClr val="E2B56C"/>
                  </a:solidFill>
                  <a:latin typeface="+mn-ea"/>
                </a:endParaRPr>
              </a:p>
            </p:txBody>
          </p:sp>
        </p:grpSp>
        <p:sp>
          <p:nvSpPr>
            <p:cNvPr id="52" name="文本框 51"/>
            <p:cNvSpPr txBox="1"/>
            <p:nvPr/>
          </p:nvSpPr>
          <p:spPr>
            <a:xfrm>
              <a:off x="4291440" y="1510627"/>
              <a:ext cx="461665" cy="2105705"/>
            </a:xfrm>
            <a:prstGeom prst="rect">
              <a:avLst/>
            </a:prstGeom>
            <a:noFill/>
          </p:spPr>
          <p:txBody>
            <a:bodyPr vert="eaVert" wrap="none" rtlCol="0">
              <a:spAutoFit/>
            </a:bodyPr>
            <a:lstStyle/>
            <a:p>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在这里输入</a:t>
              </a:r>
              <a:r>
                <a:rPr lang="zh-CN" altLang="en-US" dirty="0">
                  <a:solidFill>
                    <a:srgbClr val="E2B56C"/>
                  </a:solidFill>
                  <a:latin typeface="字魂56号-洪亮毛笔隶书简体" panose="00000500000000000000" pitchFamily="2" charset="-122"/>
                  <a:ea typeface="字魂56号-洪亮毛笔隶书简体" panose="00000500000000000000" pitchFamily="2" charset="-122"/>
                </a:rPr>
                <a:t>小标题</a:t>
              </a:r>
              <a:endParaRPr lang="zh-CN" altLang="en-US" dirty="0">
                <a:solidFill>
                  <a:srgbClr val="E2B56C"/>
                </a:solidFill>
                <a:latin typeface="字魂56号-洪亮毛笔隶书简体" panose="00000500000000000000" pitchFamily="2" charset="-122"/>
                <a:ea typeface="字魂56号-洪亮毛笔隶书简体" panose="00000500000000000000" pitchFamily="2" charset="-122"/>
              </a:endParaRPr>
            </a:p>
          </p:txBody>
        </p:sp>
        <p:sp>
          <p:nvSpPr>
            <p:cNvPr id="53" name="文本框 52"/>
            <p:cNvSpPr txBox="1"/>
            <p:nvPr/>
          </p:nvSpPr>
          <p:spPr>
            <a:xfrm>
              <a:off x="4764884" y="2288788"/>
              <a:ext cx="3305368" cy="1200329"/>
            </a:xfrm>
            <a:prstGeom prst="rect">
              <a:avLst/>
            </a:prstGeom>
            <a:noFill/>
          </p:spPr>
          <p:txBody>
            <a:bodyPr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在这里输入你的内容在这里输入你的内容在这里输入你的内容在这里输入你的内容在这里输入你的内容</a:t>
              </a:r>
              <a:endParaRPr lang="zh-CN" altLang="en-US" sz="1600" dirty="0">
                <a:solidFill>
                  <a:srgbClr val="F3E0C2"/>
                </a:solidFill>
                <a:latin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up)">
                                      <p:cBhvr>
                                        <p:cTn id="11" dur="500"/>
                                        <p:tgtEl>
                                          <p:spTgt spid="2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1716316" y="3245773"/>
            <a:ext cx="2125456" cy="21254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4971380" y="1779417"/>
            <a:ext cx="2125456" cy="21254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8226446" y="3245773"/>
            <a:ext cx="2125456" cy="2125456"/>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组合 17"/>
          <p:cNvGrpSpPr/>
          <p:nvPr/>
        </p:nvGrpSpPr>
        <p:grpSpPr>
          <a:xfrm>
            <a:off x="0" y="2825433"/>
            <a:ext cx="12185375" cy="1394944"/>
            <a:chOff x="0" y="3344048"/>
            <a:chExt cx="12185375" cy="1394944"/>
          </a:xfrm>
        </p:grpSpPr>
        <p:sp>
          <p:nvSpPr>
            <p:cNvPr id="4" name="任意多边形: 形状 3"/>
            <p:cNvSpPr/>
            <p:nvPr/>
          </p:nvSpPr>
          <p:spPr>
            <a:xfrm>
              <a:off x="9938" y="3367060"/>
              <a:ext cx="12175435" cy="1294393"/>
            </a:xfrm>
            <a:custGeom>
              <a:avLst/>
              <a:gdLst>
                <a:gd name="connsiteX0" fmla="*/ 0 w 12185374"/>
                <a:gd name="connsiteY0" fmla="*/ 942791 h 2403846"/>
                <a:gd name="connsiteX1" fmla="*/ 2643809 w 12185374"/>
                <a:gd name="connsiteY1" fmla="*/ 58208 h 2403846"/>
                <a:gd name="connsiteX2" fmla="*/ 6042991 w 12185374"/>
                <a:gd name="connsiteY2" fmla="*/ 2403843 h 2403846"/>
                <a:gd name="connsiteX3" fmla="*/ 9243391 w 12185374"/>
                <a:gd name="connsiteY3" fmla="*/ 38330 h 2403846"/>
                <a:gd name="connsiteX4" fmla="*/ 12185374 w 12185374"/>
                <a:gd name="connsiteY4" fmla="*/ 1191269 h 2403846"/>
                <a:gd name="connsiteX0-1" fmla="*/ 0 w 12185374"/>
                <a:gd name="connsiteY0-2" fmla="*/ 942791 h 2403846"/>
                <a:gd name="connsiteX1-3" fmla="*/ 2643809 w 12185374"/>
                <a:gd name="connsiteY1-4" fmla="*/ 58208 h 2403846"/>
                <a:gd name="connsiteX2-5" fmla="*/ 5983356 w 12185374"/>
                <a:gd name="connsiteY2-6" fmla="*/ 2403843 h 2403846"/>
                <a:gd name="connsiteX3-7" fmla="*/ 9243391 w 12185374"/>
                <a:gd name="connsiteY3-8" fmla="*/ 38330 h 2403846"/>
                <a:gd name="connsiteX4-9" fmla="*/ 12185374 w 12185374"/>
                <a:gd name="connsiteY4-10" fmla="*/ 1191269 h 2403846"/>
                <a:gd name="connsiteX0-11" fmla="*/ 0 w 12185374"/>
                <a:gd name="connsiteY0-12" fmla="*/ 942791 h 2403858"/>
                <a:gd name="connsiteX1-13" fmla="*/ 2643809 w 12185374"/>
                <a:gd name="connsiteY1-14" fmla="*/ 58208 h 2403858"/>
                <a:gd name="connsiteX2-15" fmla="*/ 5983356 w 12185374"/>
                <a:gd name="connsiteY2-16" fmla="*/ 2403843 h 2403858"/>
                <a:gd name="connsiteX3-17" fmla="*/ 9243391 w 12185374"/>
                <a:gd name="connsiteY3-18" fmla="*/ 38330 h 2403858"/>
                <a:gd name="connsiteX4-19" fmla="*/ 12185374 w 12185374"/>
                <a:gd name="connsiteY4-20" fmla="*/ 1191269 h 2403858"/>
                <a:gd name="connsiteX0-21" fmla="*/ 0 w 12185374"/>
                <a:gd name="connsiteY0-22" fmla="*/ 942791 h 2403858"/>
                <a:gd name="connsiteX1-23" fmla="*/ 2643809 w 12185374"/>
                <a:gd name="connsiteY1-24" fmla="*/ 58208 h 2403858"/>
                <a:gd name="connsiteX2-25" fmla="*/ 6013173 w 12185374"/>
                <a:gd name="connsiteY2-26" fmla="*/ 2403843 h 2403858"/>
                <a:gd name="connsiteX3-27" fmla="*/ 9243391 w 12185374"/>
                <a:gd name="connsiteY3-28" fmla="*/ 38330 h 2403858"/>
                <a:gd name="connsiteX4-29" fmla="*/ 12185374 w 12185374"/>
                <a:gd name="connsiteY4-30" fmla="*/ 1191269 h 2403858"/>
                <a:gd name="connsiteX0-31" fmla="*/ 0 w 12185374"/>
                <a:gd name="connsiteY0-32" fmla="*/ 942791 h 2403846"/>
                <a:gd name="connsiteX1-33" fmla="*/ 2683566 w 12185374"/>
                <a:gd name="connsiteY1-34" fmla="*/ 58208 h 2403846"/>
                <a:gd name="connsiteX2-35" fmla="*/ 6013173 w 12185374"/>
                <a:gd name="connsiteY2-36" fmla="*/ 2403843 h 2403846"/>
                <a:gd name="connsiteX3-37" fmla="*/ 9243391 w 12185374"/>
                <a:gd name="connsiteY3-38" fmla="*/ 38330 h 2403846"/>
                <a:gd name="connsiteX4-39" fmla="*/ 12185374 w 12185374"/>
                <a:gd name="connsiteY4-40" fmla="*/ 1191269 h 2403846"/>
                <a:gd name="connsiteX0-41" fmla="*/ 0 w 12185374"/>
                <a:gd name="connsiteY0-42" fmla="*/ 942791 h 2403846"/>
                <a:gd name="connsiteX1-43" fmla="*/ 2683566 w 12185374"/>
                <a:gd name="connsiteY1-44" fmla="*/ 58208 h 2403846"/>
                <a:gd name="connsiteX2-45" fmla="*/ 6013173 w 12185374"/>
                <a:gd name="connsiteY2-46" fmla="*/ 2403843 h 2403846"/>
                <a:gd name="connsiteX3-47" fmla="*/ 9273208 w 12185374"/>
                <a:gd name="connsiteY3-48" fmla="*/ 38330 h 2403846"/>
                <a:gd name="connsiteX4-49" fmla="*/ 12185374 w 12185374"/>
                <a:gd name="connsiteY4-50" fmla="*/ 1191269 h 2403846"/>
                <a:gd name="connsiteX0-51" fmla="*/ 0 w 12175435"/>
                <a:gd name="connsiteY0-52" fmla="*/ 955012 h 2416067"/>
                <a:gd name="connsiteX1-53" fmla="*/ 2683566 w 12175435"/>
                <a:gd name="connsiteY1-54" fmla="*/ 70429 h 2416067"/>
                <a:gd name="connsiteX2-55" fmla="*/ 6013173 w 12175435"/>
                <a:gd name="connsiteY2-56" fmla="*/ 2416064 h 2416067"/>
                <a:gd name="connsiteX3-57" fmla="*/ 9273208 w 12175435"/>
                <a:gd name="connsiteY3-58" fmla="*/ 50551 h 2416067"/>
                <a:gd name="connsiteX4-59" fmla="*/ 12175435 w 12175435"/>
                <a:gd name="connsiteY4-60" fmla="*/ 1064342 h 241606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75435" h="2416067">
                  <a:moveTo>
                    <a:pt x="0" y="955012"/>
                  </a:moveTo>
                  <a:cubicBezTo>
                    <a:pt x="818322" y="390966"/>
                    <a:pt x="1681371" y="-173080"/>
                    <a:pt x="2683566" y="70429"/>
                  </a:cubicBezTo>
                  <a:cubicBezTo>
                    <a:pt x="3685761" y="313938"/>
                    <a:pt x="4914899" y="2419377"/>
                    <a:pt x="6013173" y="2416064"/>
                  </a:cubicBezTo>
                  <a:cubicBezTo>
                    <a:pt x="7111447" y="2412751"/>
                    <a:pt x="8246164" y="275838"/>
                    <a:pt x="9273208" y="50551"/>
                  </a:cubicBezTo>
                  <a:cubicBezTo>
                    <a:pt x="10300252" y="-174736"/>
                    <a:pt x="11216308" y="386824"/>
                    <a:pt x="12175435" y="1064342"/>
                  </a:cubicBezTo>
                </a:path>
              </a:pathLst>
            </a:custGeom>
            <a:noFill/>
            <a:ln>
              <a:solidFill>
                <a:srgbClr val="F3E0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任意多边形: 形状 7"/>
            <p:cNvSpPr/>
            <p:nvPr/>
          </p:nvSpPr>
          <p:spPr>
            <a:xfrm>
              <a:off x="0" y="3344048"/>
              <a:ext cx="12185375" cy="1394944"/>
            </a:xfrm>
            <a:custGeom>
              <a:avLst/>
              <a:gdLst>
                <a:gd name="connsiteX0" fmla="*/ 0 w 12185374"/>
                <a:gd name="connsiteY0" fmla="*/ 942791 h 2403846"/>
                <a:gd name="connsiteX1" fmla="*/ 2643809 w 12185374"/>
                <a:gd name="connsiteY1" fmla="*/ 58208 h 2403846"/>
                <a:gd name="connsiteX2" fmla="*/ 6042991 w 12185374"/>
                <a:gd name="connsiteY2" fmla="*/ 2403843 h 2403846"/>
                <a:gd name="connsiteX3" fmla="*/ 9243391 w 12185374"/>
                <a:gd name="connsiteY3" fmla="*/ 38330 h 2403846"/>
                <a:gd name="connsiteX4" fmla="*/ 12185374 w 12185374"/>
                <a:gd name="connsiteY4" fmla="*/ 1191269 h 2403846"/>
                <a:gd name="connsiteX0-1" fmla="*/ 0 w 12185374"/>
                <a:gd name="connsiteY0-2" fmla="*/ 942791 h 2403846"/>
                <a:gd name="connsiteX1-3" fmla="*/ 2643809 w 12185374"/>
                <a:gd name="connsiteY1-4" fmla="*/ 58208 h 2403846"/>
                <a:gd name="connsiteX2-5" fmla="*/ 5983356 w 12185374"/>
                <a:gd name="connsiteY2-6" fmla="*/ 2403843 h 2403846"/>
                <a:gd name="connsiteX3-7" fmla="*/ 9243391 w 12185374"/>
                <a:gd name="connsiteY3-8" fmla="*/ 38330 h 2403846"/>
                <a:gd name="connsiteX4-9" fmla="*/ 12185374 w 12185374"/>
                <a:gd name="connsiteY4-10" fmla="*/ 1191269 h 2403846"/>
                <a:gd name="connsiteX0-11" fmla="*/ 0 w 12185374"/>
                <a:gd name="connsiteY0-12" fmla="*/ 942791 h 2403858"/>
                <a:gd name="connsiteX1-13" fmla="*/ 2643809 w 12185374"/>
                <a:gd name="connsiteY1-14" fmla="*/ 58208 h 2403858"/>
                <a:gd name="connsiteX2-15" fmla="*/ 5983356 w 12185374"/>
                <a:gd name="connsiteY2-16" fmla="*/ 2403843 h 2403858"/>
                <a:gd name="connsiteX3-17" fmla="*/ 9243391 w 12185374"/>
                <a:gd name="connsiteY3-18" fmla="*/ 38330 h 2403858"/>
                <a:gd name="connsiteX4-19" fmla="*/ 12185374 w 12185374"/>
                <a:gd name="connsiteY4-20" fmla="*/ 1191269 h 2403858"/>
                <a:gd name="connsiteX0-21" fmla="*/ 0 w 12185374"/>
                <a:gd name="connsiteY0-22" fmla="*/ 942791 h 2403858"/>
                <a:gd name="connsiteX1-23" fmla="*/ 2643809 w 12185374"/>
                <a:gd name="connsiteY1-24" fmla="*/ 58208 h 2403858"/>
                <a:gd name="connsiteX2-25" fmla="*/ 6013173 w 12185374"/>
                <a:gd name="connsiteY2-26" fmla="*/ 2403843 h 2403858"/>
                <a:gd name="connsiteX3-27" fmla="*/ 9243391 w 12185374"/>
                <a:gd name="connsiteY3-28" fmla="*/ 38330 h 2403858"/>
                <a:gd name="connsiteX4-29" fmla="*/ 12185374 w 12185374"/>
                <a:gd name="connsiteY4-30" fmla="*/ 1191269 h 2403858"/>
                <a:gd name="connsiteX0-31" fmla="*/ 0 w 12185374"/>
                <a:gd name="connsiteY0-32" fmla="*/ 942791 h 2403846"/>
                <a:gd name="connsiteX1-33" fmla="*/ 2683566 w 12185374"/>
                <a:gd name="connsiteY1-34" fmla="*/ 58208 h 2403846"/>
                <a:gd name="connsiteX2-35" fmla="*/ 6013173 w 12185374"/>
                <a:gd name="connsiteY2-36" fmla="*/ 2403843 h 2403846"/>
                <a:gd name="connsiteX3-37" fmla="*/ 9243391 w 12185374"/>
                <a:gd name="connsiteY3-38" fmla="*/ 38330 h 2403846"/>
                <a:gd name="connsiteX4-39" fmla="*/ 12185374 w 12185374"/>
                <a:gd name="connsiteY4-40" fmla="*/ 1191269 h 2403846"/>
                <a:gd name="connsiteX0-41" fmla="*/ 0 w 12185374"/>
                <a:gd name="connsiteY0-42" fmla="*/ 942791 h 2403846"/>
                <a:gd name="connsiteX1-43" fmla="*/ 2683566 w 12185374"/>
                <a:gd name="connsiteY1-44" fmla="*/ 58208 h 2403846"/>
                <a:gd name="connsiteX2-45" fmla="*/ 6013173 w 12185374"/>
                <a:gd name="connsiteY2-46" fmla="*/ 2403843 h 2403846"/>
                <a:gd name="connsiteX3-47" fmla="*/ 9273208 w 12185374"/>
                <a:gd name="connsiteY3-48" fmla="*/ 38330 h 2403846"/>
                <a:gd name="connsiteX4-49" fmla="*/ 12185374 w 12185374"/>
                <a:gd name="connsiteY4-50" fmla="*/ 1191269 h 2403846"/>
                <a:gd name="connsiteX0-51" fmla="*/ 0 w 12175435"/>
                <a:gd name="connsiteY0-52" fmla="*/ 955012 h 2416067"/>
                <a:gd name="connsiteX1-53" fmla="*/ 2683566 w 12175435"/>
                <a:gd name="connsiteY1-54" fmla="*/ 70429 h 2416067"/>
                <a:gd name="connsiteX2-55" fmla="*/ 6013173 w 12175435"/>
                <a:gd name="connsiteY2-56" fmla="*/ 2416064 h 2416067"/>
                <a:gd name="connsiteX3-57" fmla="*/ 9273208 w 12175435"/>
                <a:gd name="connsiteY3-58" fmla="*/ 50551 h 2416067"/>
                <a:gd name="connsiteX4-59" fmla="*/ 12175435 w 12175435"/>
                <a:gd name="connsiteY4-60" fmla="*/ 1064342 h 2416067"/>
                <a:gd name="connsiteX0-61" fmla="*/ 0 w 12175435"/>
                <a:gd name="connsiteY0-62" fmla="*/ 1341080 h 2803602"/>
                <a:gd name="connsiteX1-63" fmla="*/ 2703444 w 12175435"/>
                <a:gd name="connsiteY1-64" fmla="*/ 38072 h 2803602"/>
                <a:gd name="connsiteX2-65" fmla="*/ 6013173 w 12175435"/>
                <a:gd name="connsiteY2-66" fmla="*/ 2802132 h 2803602"/>
                <a:gd name="connsiteX3-67" fmla="*/ 9273208 w 12175435"/>
                <a:gd name="connsiteY3-68" fmla="*/ 436619 h 2803602"/>
                <a:gd name="connsiteX4-69" fmla="*/ 12175435 w 12175435"/>
                <a:gd name="connsiteY4-70" fmla="*/ 1450410 h 2803602"/>
                <a:gd name="connsiteX0-71" fmla="*/ 0 w 12175435"/>
                <a:gd name="connsiteY0-72" fmla="*/ 1185059 h 2646639"/>
                <a:gd name="connsiteX1-73" fmla="*/ 2892288 w 12175435"/>
                <a:gd name="connsiteY1-74" fmla="*/ 44023 h 2646639"/>
                <a:gd name="connsiteX2-75" fmla="*/ 6013173 w 12175435"/>
                <a:gd name="connsiteY2-76" fmla="*/ 2646111 h 2646639"/>
                <a:gd name="connsiteX3-77" fmla="*/ 9273208 w 12175435"/>
                <a:gd name="connsiteY3-78" fmla="*/ 280598 h 2646639"/>
                <a:gd name="connsiteX4-79" fmla="*/ 12175435 w 12175435"/>
                <a:gd name="connsiteY4-80" fmla="*/ 1294389 h 2646639"/>
                <a:gd name="connsiteX0-81" fmla="*/ 0 w 12175435"/>
                <a:gd name="connsiteY0-82" fmla="*/ 1199048 h 2660102"/>
                <a:gd name="connsiteX1-83" fmla="*/ 2892288 w 12175435"/>
                <a:gd name="connsiteY1-84" fmla="*/ 58012 h 2660102"/>
                <a:gd name="connsiteX2-85" fmla="*/ 6013173 w 12175435"/>
                <a:gd name="connsiteY2-86" fmla="*/ 2660100 h 2660102"/>
                <a:gd name="connsiteX3-87" fmla="*/ 8935278 w 12175435"/>
                <a:gd name="connsiteY3-88" fmla="*/ 38132 h 2660102"/>
                <a:gd name="connsiteX4-89" fmla="*/ 12175435 w 12175435"/>
                <a:gd name="connsiteY4-90" fmla="*/ 1308378 h 2660102"/>
                <a:gd name="connsiteX0-91" fmla="*/ 0 w 12175435"/>
                <a:gd name="connsiteY0-92" fmla="*/ 1202757 h 2744798"/>
                <a:gd name="connsiteX1-93" fmla="*/ 2892288 w 12175435"/>
                <a:gd name="connsiteY1-94" fmla="*/ 61721 h 2744798"/>
                <a:gd name="connsiteX2-95" fmla="*/ 6202017 w 12175435"/>
                <a:gd name="connsiteY2-96" fmla="*/ 2744795 h 2744798"/>
                <a:gd name="connsiteX3-97" fmla="*/ 8935278 w 12175435"/>
                <a:gd name="connsiteY3-98" fmla="*/ 41841 h 2744798"/>
                <a:gd name="connsiteX4-99" fmla="*/ 12175435 w 12175435"/>
                <a:gd name="connsiteY4-100" fmla="*/ 1312087 h 2744798"/>
                <a:gd name="connsiteX0-101" fmla="*/ 0 w 12175435"/>
                <a:gd name="connsiteY0-102" fmla="*/ 1197231 h 2617793"/>
                <a:gd name="connsiteX1-103" fmla="*/ 2892288 w 12175435"/>
                <a:gd name="connsiteY1-104" fmla="*/ 56195 h 2617793"/>
                <a:gd name="connsiteX2-105" fmla="*/ 6311347 w 12175435"/>
                <a:gd name="connsiteY2-106" fmla="*/ 2617790 h 2617793"/>
                <a:gd name="connsiteX3-107" fmla="*/ 8935278 w 12175435"/>
                <a:gd name="connsiteY3-108" fmla="*/ 36315 h 2617793"/>
                <a:gd name="connsiteX4-109" fmla="*/ 12175435 w 12175435"/>
                <a:gd name="connsiteY4-110" fmla="*/ 1306561 h 2617793"/>
                <a:gd name="connsiteX0-111" fmla="*/ 0 w 12175435"/>
                <a:gd name="connsiteY0-112" fmla="*/ 1184222 h 2604782"/>
                <a:gd name="connsiteX1-113" fmla="*/ 2892288 w 12175435"/>
                <a:gd name="connsiteY1-114" fmla="*/ 43186 h 2604782"/>
                <a:gd name="connsiteX2-115" fmla="*/ 6311347 w 12175435"/>
                <a:gd name="connsiteY2-116" fmla="*/ 2604781 h 2604782"/>
                <a:gd name="connsiteX3-117" fmla="*/ 9054547 w 12175435"/>
                <a:gd name="connsiteY3-118" fmla="*/ 36803 h 2604782"/>
                <a:gd name="connsiteX4-119" fmla="*/ 12175435 w 12175435"/>
                <a:gd name="connsiteY4-120" fmla="*/ 1293552 h 2604782"/>
                <a:gd name="connsiteX0-121" fmla="*/ 0 w 12185375"/>
                <a:gd name="connsiteY0-122" fmla="*/ 1183144 h 2603702"/>
                <a:gd name="connsiteX1-123" fmla="*/ 2892288 w 12185375"/>
                <a:gd name="connsiteY1-124" fmla="*/ 42108 h 2603702"/>
                <a:gd name="connsiteX2-125" fmla="*/ 6311347 w 12185375"/>
                <a:gd name="connsiteY2-126" fmla="*/ 2603703 h 2603702"/>
                <a:gd name="connsiteX3-127" fmla="*/ 9054547 w 12185375"/>
                <a:gd name="connsiteY3-128" fmla="*/ 35725 h 2603702"/>
                <a:gd name="connsiteX4-129" fmla="*/ 12185375 w 12185375"/>
                <a:gd name="connsiteY4-130" fmla="*/ 1386957 h 2603702"/>
                <a:gd name="connsiteX0-131" fmla="*/ 0 w 12185375"/>
                <a:gd name="connsiteY0-132" fmla="*/ 1184780 h 2605340"/>
                <a:gd name="connsiteX1-133" fmla="*/ 2892288 w 12185375"/>
                <a:gd name="connsiteY1-134" fmla="*/ 43744 h 2605340"/>
                <a:gd name="connsiteX2-135" fmla="*/ 6311347 w 12185375"/>
                <a:gd name="connsiteY2-136" fmla="*/ 2605339 h 2605340"/>
                <a:gd name="connsiteX3-137" fmla="*/ 9054547 w 12185375"/>
                <a:gd name="connsiteY3-138" fmla="*/ 37361 h 2605340"/>
                <a:gd name="connsiteX4-139" fmla="*/ 12185375 w 12185375"/>
                <a:gd name="connsiteY4-140" fmla="*/ 1388593 h 2605340"/>
                <a:gd name="connsiteX0-141" fmla="*/ 0 w 12185375"/>
                <a:gd name="connsiteY0-142" fmla="*/ 1183192 h 2603751"/>
                <a:gd name="connsiteX1-143" fmla="*/ 2892288 w 12185375"/>
                <a:gd name="connsiteY1-144" fmla="*/ 42156 h 2603751"/>
                <a:gd name="connsiteX2-145" fmla="*/ 6311347 w 12185375"/>
                <a:gd name="connsiteY2-146" fmla="*/ 2603751 h 2603751"/>
                <a:gd name="connsiteX3-147" fmla="*/ 9054547 w 12185375"/>
                <a:gd name="connsiteY3-148" fmla="*/ 35773 h 2603751"/>
                <a:gd name="connsiteX4-149" fmla="*/ 12185375 w 12185375"/>
                <a:gd name="connsiteY4-150" fmla="*/ 1387005 h 260375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185375" h="2603751">
                  <a:moveTo>
                    <a:pt x="0" y="1183192"/>
                  </a:moveTo>
                  <a:cubicBezTo>
                    <a:pt x="818322" y="619146"/>
                    <a:pt x="1840397" y="-194604"/>
                    <a:pt x="2892288" y="42156"/>
                  </a:cubicBezTo>
                  <a:cubicBezTo>
                    <a:pt x="3944179" y="278916"/>
                    <a:pt x="5284304" y="2604815"/>
                    <a:pt x="6311347" y="2603751"/>
                  </a:cubicBezTo>
                  <a:cubicBezTo>
                    <a:pt x="7338390" y="2602687"/>
                    <a:pt x="8075542" y="238564"/>
                    <a:pt x="9054547" y="35773"/>
                  </a:cubicBezTo>
                  <a:cubicBezTo>
                    <a:pt x="10033552" y="-167018"/>
                    <a:pt x="11226248" y="520522"/>
                    <a:pt x="12185375" y="1387005"/>
                  </a:cubicBezTo>
                </a:path>
              </a:pathLst>
            </a:custGeom>
            <a:noFill/>
            <a:ln>
              <a:solidFill>
                <a:srgbClr val="F3E0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p:cNvSpPr txBox="1"/>
          <p:nvPr/>
        </p:nvSpPr>
        <p:spPr>
          <a:xfrm>
            <a:off x="1301714" y="1381134"/>
            <a:ext cx="2954655" cy="1200329"/>
          </a:xfrm>
          <a:prstGeom prst="rect">
            <a:avLst/>
          </a:prstGeom>
          <a:noFill/>
        </p:spPr>
        <p:txBody>
          <a:bodyPr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a:t>
            </a:r>
            <a:endParaRPr lang="zh-CN" altLang="en-US" sz="1600" dirty="0">
              <a:solidFill>
                <a:srgbClr val="F3E0C2"/>
              </a:solidFill>
              <a:latin typeface="+mn-ea"/>
            </a:endParaRPr>
          </a:p>
        </p:txBody>
      </p:sp>
      <p:sp>
        <p:nvSpPr>
          <p:cNvPr id="10" name="文本框 9"/>
          <p:cNvSpPr txBox="1"/>
          <p:nvPr/>
        </p:nvSpPr>
        <p:spPr>
          <a:xfrm>
            <a:off x="7811846" y="1381134"/>
            <a:ext cx="2954655" cy="1200329"/>
          </a:xfrm>
          <a:prstGeom prst="rect">
            <a:avLst/>
          </a:prstGeom>
          <a:noFill/>
        </p:spPr>
        <p:txBody>
          <a:bodyPr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a:t>
            </a:r>
            <a:endParaRPr lang="zh-CN" altLang="en-US" sz="1600" dirty="0">
              <a:solidFill>
                <a:srgbClr val="F3E0C2"/>
              </a:solidFill>
              <a:latin typeface="+mn-ea"/>
            </a:endParaRPr>
          </a:p>
        </p:txBody>
      </p:sp>
      <p:sp>
        <p:nvSpPr>
          <p:cNvPr id="11" name="文本框 10"/>
          <p:cNvSpPr txBox="1"/>
          <p:nvPr/>
        </p:nvSpPr>
        <p:spPr>
          <a:xfrm>
            <a:off x="4615359" y="4370283"/>
            <a:ext cx="2954655" cy="1200329"/>
          </a:xfrm>
          <a:prstGeom prst="rect">
            <a:avLst/>
          </a:prstGeom>
          <a:noFill/>
        </p:spPr>
        <p:txBody>
          <a:bodyPr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a:t>
            </a:r>
            <a:endParaRPr lang="zh-CN" altLang="en-US" sz="1600" dirty="0">
              <a:solidFill>
                <a:srgbClr val="F3E0C2"/>
              </a:solidFill>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1000" fill="hold"/>
                                        <p:tgtEl>
                                          <p:spTgt spid="1026"/>
                                        </p:tgtEl>
                                        <p:attrNameLst>
                                          <p:attrName>ppt_w</p:attrName>
                                        </p:attrNameLst>
                                      </p:cBhvr>
                                      <p:tavLst>
                                        <p:tav tm="0">
                                          <p:val>
                                            <p:fltVal val="0"/>
                                          </p:val>
                                        </p:tav>
                                        <p:tav tm="100000">
                                          <p:val>
                                            <p:strVal val="#ppt_w"/>
                                          </p:val>
                                        </p:tav>
                                      </p:tavLst>
                                    </p:anim>
                                    <p:anim calcmode="lin" valueType="num">
                                      <p:cBhvr>
                                        <p:cTn id="12" dur="1000" fill="hold"/>
                                        <p:tgtEl>
                                          <p:spTgt spid="1026"/>
                                        </p:tgtEl>
                                        <p:attrNameLst>
                                          <p:attrName>ppt_h</p:attrName>
                                        </p:attrNameLst>
                                      </p:cBhvr>
                                      <p:tavLst>
                                        <p:tav tm="0">
                                          <p:val>
                                            <p:fltVal val="0"/>
                                          </p:val>
                                        </p:tav>
                                        <p:tav tm="100000">
                                          <p:val>
                                            <p:strVal val="#ppt_h"/>
                                          </p:val>
                                        </p:tav>
                                      </p:tavLst>
                                    </p:anim>
                                    <p:anim calcmode="lin" valueType="num">
                                      <p:cBhvr>
                                        <p:cTn id="13" dur="1000" fill="hold"/>
                                        <p:tgtEl>
                                          <p:spTgt spid="1026"/>
                                        </p:tgtEl>
                                        <p:attrNameLst>
                                          <p:attrName>style.rotation</p:attrName>
                                        </p:attrNameLst>
                                      </p:cBhvr>
                                      <p:tavLst>
                                        <p:tav tm="0">
                                          <p:val>
                                            <p:fltVal val="90"/>
                                          </p:val>
                                        </p:tav>
                                        <p:tav tm="100000">
                                          <p:val>
                                            <p:fltVal val="0"/>
                                          </p:val>
                                        </p:tav>
                                      </p:tavLst>
                                    </p:anim>
                                    <p:animEffect transition="in" filter="fade">
                                      <p:cBhvr>
                                        <p:cTn id="14" dur="1000"/>
                                        <p:tgtEl>
                                          <p:spTgt spid="1026"/>
                                        </p:tgtEl>
                                      </p:cBhvr>
                                    </p:animEffect>
                                  </p:childTnLst>
                                </p:cTn>
                              </p:par>
                              <p:par>
                                <p:cTn id="15" presetID="47"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31"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31"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1000" fill="hold"/>
                                        <p:tgtEl>
                                          <p:spTgt spid="6"/>
                                        </p:tgtEl>
                                        <p:attrNameLst>
                                          <p:attrName>ppt_w</p:attrName>
                                        </p:attrNameLst>
                                      </p:cBhvr>
                                      <p:tavLst>
                                        <p:tav tm="0">
                                          <p:val>
                                            <p:fltVal val="0"/>
                                          </p:val>
                                        </p:tav>
                                        <p:tav tm="100000">
                                          <p:val>
                                            <p:strVal val="#ppt_w"/>
                                          </p:val>
                                        </p:tav>
                                      </p:tavLst>
                                    </p:anim>
                                    <p:anim calcmode="lin" valueType="num">
                                      <p:cBhvr>
                                        <p:cTn id="36" dur="1000" fill="hold"/>
                                        <p:tgtEl>
                                          <p:spTgt spid="6"/>
                                        </p:tgtEl>
                                        <p:attrNameLst>
                                          <p:attrName>ppt_h</p:attrName>
                                        </p:attrNameLst>
                                      </p:cBhvr>
                                      <p:tavLst>
                                        <p:tav tm="0">
                                          <p:val>
                                            <p:fltVal val="0"/>
                                          </p:val>
                                        </p:tav>
                                        <p:tav tm="100000">
                                          <p:val>
                                            <p:strVal val="#ppt_h"/>
                                          </p:val>
                                        </p:tav>
                                      </p:tavLst>
                                    </p:anim>
                                    <p:anim calcmode="lin" valueType="num">
                                      <p:cBhvr>
                                        <p:cTn id="37" dur="1000" fill="hold"/>
                                        <p:tgtEl>
                                          <p:spTgt spid="6"/>
                                        </p:tgtEl>
                                        <p:attrNameLst>
                                          <p:attrName>style.rotation</p:attrName>
                                        </p:attrNameLst>
                                      </p:cBhvr>
                                      <p:tavLst>
                                        <p:tav tm="0">
                                          <p:val>
                                            <p:fltVal val="90"/>
                                          </p:val>
                                        </p:tav>
                                        <p:tav tm="100000">
                                          <p:val>
                                            <p:fltVal val="0"/>
                                          </p:val>
                                        </p:tav>
                                      </p:tavLst>
                                    </p:anim>
                                    <p:animEffect transition="in" filter="fade">
                                      <p:cBhvr>
                                        <p:cTn id="38" dur="1000"/>
                                        <p:tgtEl>
                                          <p:spTgt spid="6"/>
                                        </p:tgtEl>
                                      </p:cBhvr>
                                    </p:animEffect>
                                  </p:childTnLst>
                                </p:cTn>
                              </p:par>
                              <p:par>
                                <p:cTn id="39" presetID="47"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085696" y="0"/>
            <a:ext cx="2106304" cy="2816744"/>
          </a:xfrm>
          <a:prstGeom prst="rect">
            <a:avLst/>
          </a:prstGeom>
        </p:spPr>
      </p:pic>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382637" cy="6858000"/>
          </a:xfrm>
          <a:prstGeom prst="rect">
            <a:avLst/>
          </a:prstGeom>
        </p:spPr>
      </p:pic>
      <p:grpSp>
        <p:nvGrpSpPr>
          <p:cNvPr id="30" name="组合 29"/>
          <p:cNvGrpSpPr/>
          <p:nvPr/>
        </p:nvGrpSpPr>
        <p:grpSpPr>
          <a:xfrm>
            <a:off x="7865331" y="3429000"/>
            <a:ext cx="2971096" cy="2167198"/>
            <a:chOff x="1245516" y="3677478"/>
            <a:chExt cx="2971096" cy="2167198"/>
          </a:xfrm>
        </p:grpSpPr>
        <p:sp>
          <p:nvSpPr>
            <p:cNvPr id="31" name="文本框 30"/>
            <p:cNvSpPr txBox="1"/>
            <p:nvPr/>
          </p:nvSpPr>
          <p:spPr>
            <a:xfrm>
              <a:off x="1261957" y="4683845"/>
              <a:ext cx="2954655" cy="1160831"/>
            </a:xfrm>
            <a:prstGeom prst="rect">
              <a:avLst/>
            </a:prstGeom>
            <a:noFill/>
          </p:spPr>
          <p:txBody>
            <a:bodyPr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a:t>
              </a:r>
              <a:endParaRPr lang="zh-CN" altLang="en-US" sz="1600" dirty="0">
                <a:solidFill>
                  <a:srgbClr val="F3E0C2"/>
                </a:solidFill>
                <a:latin typeface="+mn-ea"/>
              </a:endParaRPr>
            </a:p>
          </p:txBody>
        </p:sp>
        <p:sp>
          <p:nvSpPr>
            <p:cNvPr id="32" name="文本框 31"/>
            <p:cNvSpPr txBox="1"/>
            <p:nvPr/>
          </p:nvSpPr>
          <p:spPr>
            <a:xfrm>
              <a:off x="1245516" y="4220448"/>
              <a:ext cx="2037834" cy="463397"/>
            </a:xfrm>
            <a:prstGeom prst="rect">
              <a:avLst/>
            </a:prstGeom>
            <a:noFill/>
          </p:spPr>
          <p:txBody>
            <a:bodyPr wrap="square" rtlCol="0">
              <a:spAutoFit/>
            </a:bodyPr>
            <a:lstStyle/>
            <a:p>
              <a:pPr>
                <a:lnSpc>
                  <a:spcPct val="150000"/>
                </a:lnSpc>
              </a:pPr>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在这里输入</a:t>
              </a:r>
              <a:r>
                <a:rPr lang="zh-CN" altLang="en-US" dirty="0">
                  <a:solidFill>
                    <a:srgbClr val="E2B56C"/>
                  </a:solidFill>
                  <a:latin typeface="字魂56号-洪亮毛笔隶书简体" panose="00000500000000000000" pitchFamily="2" charset="-122"/>
                  <a:ea typeface="字魂56号-洪亮毛笔隶书简体" panose="00000500000000000000" pitchFamily="2" charset="-122"/>
                </a:rPr>
                <a:t>小标题</a:t>
              </a:r>
              <a:endParaRPr lang="zh-CN" altLang="en-US" dirty="0">
                <a:solidFill>
                  <a:srgbClr val="E2B56C"/>
                </a:solidFill>
                <a:latin typeface="字魂56号-洪亮毛笔隶书简体" panose="00000500000000000000" pitchFamily="2" charset="-122"/>
                <a:ea typeface="字魂56号-洪亮毛笔隶书简体" panose="00000500000000000000" pitchFamily="2" charset="-122"/>
              </a:endParaRPr>
            </a:p>
          </p:txBody>
        </p:sp>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30027" y="3677478"/>
              <a:ext cx="997340" cy="61950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55093" y="1272793"/>
            <a:ext cx="3514244" cy="5316850"/>
          </a:xfrm>
          <a:prstGeom prst="rect">
            <a:avLst/>
          </a:prstGeom>
        </p:spPr>
      </p:pic>
      <p:sp>
        <p:nvSpPr>
          <p:cNvPr id="8" name="文本框 7"/>
          <p:cNvSpPr txBox="1"/>
          <p:nvPr/>
        </p:nvSpPr>
        <p:spPr>
          <a:xfrm>
            <a:off x="4694950" y="1776670"/>
            <a:ext cx="4339650" cy="646331"/>
          </a:xfrm>
          <a:prstGeom prst="rect">
            <a:avLst/>
          </a:prstGeom>
          <a:noFill/>
        </p:spPr>
        <p:txBody>
          <a:bodyPr wrap="none" rtlCol="0">
            <a:spAutoFit/>
          </a:bodyPr>
          <a:lstStyle/>
          <a:p>
            <a:r>
              <a:rPr lang="zh-CN" altLang="en-US" sz="3600" dirty="0">
                <a:solidFill>
                  <a:srgbClr val="DABA75"/>
                </a:solidFill>
                <a:latin typeface="字魂56号-洪亮毛笔隶书简体" panose="00000500000000000000" pitchFamily="2" charset="-122"/>
                <a:ea typeface="字魂56号-洪亮毛笔隶书简体" panose="00000500000000000000" pitchFamily="2" charset="-122"/>
              </a:rPr>
              <a:t>在这里输入</a:t>
            </a:r>
            <a:r>
              <a:rPr lang="zh-CN" altLang="en-US" sz="3600" dirty="0">
                <a:solidFill>
                  <a:srgbClr val="ED1B23"/>
                </a:solidFill>
                <a:latin typeface="字魂56号-洪亮毛笔隶书简体" panose="00000500000000000000" pitchFamily="2" charset="-122"/>
                <a:ea typeface="字魂56号-洪亮毛笔隶书简体" panose="00000500000000000000" pitchFamily="2" charset="-122"/>
              </a:rPr>
              <a:t>你的标题</a:t>
            </a:r>
            <a:endParaRPr lang="zh-CN" altLang="en-US" sz="3600" dirty="0">
              <a:solidFill>
                <a:srgbClr val="ED1B23"/>
              </a:solidFill>
              <a:latin typeface="字魂56号-洪亮毛笔隶书简体" panose="00000500000000000000" pitchFamily="2" charset="-122"/>
              <a:ea typeface="字魂56号-洪亮毛笔隶书简体" panose="00000500000000000000" pitchFamily="2" charset="-122"/>
            </a:endParaRPr>
          </a:p>
        </p:txBody>
      </p:sp>
      <p:sp>
        <p:nvSpPr>
          <p:cNvPr id="9" name="文本框 8"/>
          <p:cNvSpPr txBox="1"/>
          <p:nvPr/>
        </p:nvSpPr>
        <p:spPr>
          <a:xfrm>
            <a:off x="4694950" y="3306479"/>
            <a:ext cx="6459698" cy="2125390"/>
          </a:xfrm>
          <a:prstGeom prst="rect">
            <a:avLst/>
          </a:prstGeom>
          <a:noFill/>
        </p:spPr>
        <p:txBody>
          <a:bodyPr wrap="square" rtlCol="0">
            <a:spAutoFit/>
          </a:bodyPr>
          <a:lstStyle/>
          <a:p>
            <a:pPr>
              <a:lnSpc>
                <a:spcPct val="150000"/>
              </a:lnSpc>
            </a:pPr>
            <a:r>
              <a:rPr lang="zh-CN" altLang="en-US" dirty="0">
                <a:solidFill>
                  <a:srgbClr val="F3E0C2"/>
                </a:solidFill>
                <a:latin typeface="+mn-ea"/>
              </a:rPr>
              <a:t>在这里输入你的内容在这里输入你的内容在这里输入你的内容在这里输入你的内容在这里输入你的内容在这里输入你的内容在这里输入你的内容在这里输入你的内容在这里输入你的内容在这里输入你的内容在这里输入你的内容在这里输入你的内容在这里输入你的内容</a:t>
            </a:r>
            <a:endParaRPr lang="zh-CN" altLang="en-US" dirty="0">
              <a:solidFill>
                <a:srgbClr val="F3E0C2"/>
              </a:solidFill>
              <a:latin typeface="+mn-ea"/>
            </a:endParaRPr>
          </a:p>
        </p:txBody>
      </p:sp>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5696" y="0"/>
            <a:ext cx="2106304" cy="2816744"/>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2370" y="746123"/>
            <a:ext cx="1397368" cy="8679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55162" t="24999" r="27491" b="38715"/>
          <a:stretch>
            <a:fillRect/>
          </a:stretch>
        </p:blipFill>
        <p:spPr>
          <a:xfrm>
            <a:off x="-286667" y="1598445"/>
            <a:ext cx="5813778" cy="5067107"/>
          </a:xfrm>
          <a:prstGeom prst="rect">
            <a:avLst/>
          </a:prstGeom>
        </p:spPr>
      </p:pic>
      <p:pic>
        <p:nvPicPr>
          <p:cNvPr id="29" name="图片 28"/>
          <p:cNvPicPr>
            <a:picLocks noChangeAspect="1"/>
          </p:cNvPicPr>
          <p:nvPr/>
        </p:nvPicPr>
        <p:blipFill rotWithShape="1">
          <a:blip r:embed="rId2" cstate="print">
            <a:extLst>
              <a:ext uri="{28A0092B-C50C-407E-A947-70E740481C1C}">
                <a14:useLocalDpi xmlns:a14="http://schemas.microsoft.com/office/drawing/2010/main" val="0"/>
              </a:ext>
            </a:extLst>
          </a:blip>
          <a:srcRect r="81818"/>
          <a:stretch>
            <a:fillRect/>
          </a:stretch>
        </p:blipFill>
        <p:spPr>
          <a:xfrm flipH="1">
            <a:off x="9777046" y="3011903"/>
            <a:ext cx="2992639" cy="6858001"/>
          </a:xfrm>
          <a:prstGeom prst="rect">
            <a:avLst/>
          </a:prstGeom>
        </p:spPr>
      </p:pic>
      <p:pic>
        <p:nvPicPr>
          <p:cNvPr id="30" name="图片 29"/>
          <p:cNvPicPr>
            <a:picLocks noChangeAspect="1"/>
          </p:cNvPicPr>
          <p:nvPr/>
        </p:nvPicPr>
        <p:blipFill rotWithShape="1">
          <a:blip r:embed="rId1" cstate="print">
            <a:extLst>
              <a:ext uri="{28A0092B-C50C-407E-A947-70E740481C1C}">
                <a14:useLocalDpi xmlns:a14="http://schemas.microsoft.com/office/drawing/2010/main" val="0"/>
              </a:ext>
            </a:extLst>
          </a:blip>
          <a:srcRect l="5563" r="58209" b="25943"/>
          <a:stretch>
            <a:fillRect/>
          </a:stretch>
        </p:blipFill>
        <p:spPr>
          <a:xfrm>
            <a:off x="7902113" y="-565195"/>
            <a:ext cx="5661617" cy="4822306"/>
          </a:xfrm>
          <a:prstGeom prst="rect">
            <a:avLst/>
          </a:prstGeom>
        </p:spPr>
      </p:pic>
      <p:pic>
        <p:nvPicPr>
          <p:cNvPr id="38" name="图片 37"/>
          <p:cNvPicPr>
            <a:picLocks noChangeAspect="1"/>
          </p:cNvPicPr>
          <p:nvPr/>
        </p:nvPicPr>
        <p:blipFill rotWithShape="1">
          <a:blip r:embed="rId1" cstate="print">
            <a:extLst>
              <a:ext uri="{28A0092B-C50C-407E-A947-70E740481C1C}">
                <a14:useLocalDpi xmlns:a14="http://schemas.microsoft.com/office/drawing/2010/main" val="0"/>
              </a:ext>
            </a:extLst>
          </a:blip>
          <a:srcRect l="58435" t="62956" r="30472" b="25792"/>
          <a:stretch>
            <a:fillRect/>
          </a:stretch>
        </p:blipFill>
        <p:spPr>
          <a:xfrm>
            <a:off x="1290468" y="541269"/>
            <a:ext cx="2662750" cy="1125416"/>
          </a:xfrm>
          <a:prstGeom prst="rect">
            <a:avLst/>
          </a:prstGeom>
        </p:spPr>
      </p:pic>
      <p:sp>
        <p:nvSpPr>
          <p:cNvPr id="39" name="文本框 38"/>
          <p:cNvSpPr txBox="1"/>
          <p:nvPr/>
        </p:nvSpPr>
        <p:spPr>
          <a:xfrm>
            <a:off x="2517128" y="1845958"/>
            <a:ext cx="2271032" cy="2646878"/>
          </a:xfrm>
          <a:prstGeom prst="rect">
            <a:avLst/>
          </a:prstGeom>
          <a:noFill/>
        </p:spPr>
        <p:txBody>
          <a:bodyPr wrap="square" rtlCol="0">
            <a:spAutoFit/>
          </a:bodyPr>
          <a:lstStyle/>
          <a:p>
            <a:pPr algn="ctr"/>
            <a:r>
              <a:rPr lang="zh-CN" altLang="en-US" sz="16600" dirty="0">
                <a:solidFill>
                  <a:schemeClr val="bg1"/>
                </a:solidFill>
                <a:latin typeface="字魂56号-洪亮毛笔隶书简体" panose="00000500000000000000" pitchFamily="2" charset="-122"/>
                <a:ea typeface="字魂56号-洪亮毛笔隶书简体" panose="00000500000000000000" pitchFamily="2" charset="-122"/>
              </a:rPr>
              <a:t>肆</a:t>
            </a:r>
            <a:endParaRPr lang="zh-CN" altLang="en-US" sz="16600" dirty="0">
              <a:solidFill>
                <a:schemeClr val="bg1"/>
              </a:solidFill>
              <a:latin typeface="字魂56号-洪亮毛笔隶书简体" panose="00000500000000000000" pitchFamily="2" charset="-122"/>
              <a:ea typeface="字魂56号-洪亮毛笔隶书简体" panose="00000500000000000000" pitchFamily="2" charset="-122"/>
            </a:endParaRPr>
          </a:p>
        </p:txBody>
      </p:sp>
      <p:sp>
        <p:nvSpPr>
          <p:cNvPr id="45" name="文本框 44"/>
          <p:cNvSpPr txBox="1"/>
          <p:nvPr/>
        </p:nvSpPr>
        <p:spPr>
          <a:xfrm>
            <a:off x="5611749" y="1537935"/>
            <a:ext cx="553998" cy="2129071"/>
          </a:xfrm>
          <a:prstGeom prst="rect">
            <a:avLst/>
          </a:prstGeom>
          <a:noFill/>
        </p:spPr>
        <p:txBody>
          <a:bodyPr vert="eaVert" wrap="square" rtlCol="0">
            <a:spAutoFit/>
          </a:bodyPr>
          <a:lstStyle/>
          <a:p>
            <a:r>
              <a:rPr lang="zh-CN" altLang="en-US" sz="2400" kern="0" dirty="0">
                <a:solidFill>
                  <a:srgbClr val="DABA75"/>
                </a:solidFill>
                <a:latin typeface="字魂56号-洪亮毛笔隶书简体" panose="00000500000000000000" pitchFamily="2" charset="-122"/>
                <a:ea typeface="字魂56号-洪亮毛笔隶书简体" panose="00000500000000000000" pitchFamily="2" charset="-122"/>
                <a:cs typeface="华文仿宋" panose="02010600040101010101" charset="-122"/>
              </a:rPr>
              <a:t>输入文本标题</a:t>
            </a:r>
            <a:endParaRPr lang="zh-CN" altLang="en-US" sz="2400" dirty="0">
              <a:solidFill>
                <a:srgbClr val="DABA75"/>
              </a:solidFill>
              <a:latin typeface="字魂56号-洪亮毛笔隶书简体" panose="00000500000000000000" pitchFamily="2" charset="-122"/>
              <a:ea typeface="字魂56号-洪亮毛笔隶书简体" panose="00000500000000000000" pitchFamily="2" charset="-122"/>
            </a:endParaRPr>
          </a:p>
        </p:txBody>
      </p:sp>
      <p:grpSp>
        <p:nvGrpSpPr>
          <p:cNvPr id="55" name="组合 54"/>
          <p:cNvGrpSpPr/>
          <p:nvPr/>
        </p:nvGrpSpPr>
        <p:grpSpPr>
          <a:xfrm>
            <a:off x="5680268" y="3782108"/>
            <a:ext cx="416960" cy="811995"/>
            <a:chOff x="7955040" y="1951494"/>
            <a:chExt cx="416960" cy="811995"/>
          </a:xfrm>
        </p:grpSpPr>
        <p:pic>
          <p:nvPicPr>
            <p:cNvPr id="56" name="图片 55"/>
            <p:cNvPicPr>
              <a:picLocks noChangeAspect="1"/>
            </p:cNvPicPr>
            <p:nvPr/>
          </p:nvPicPr>
          <p:blipFill rotWithShape="1">
            <a:blip r:embed="rId3" cstate="print">
              <a:extLst>
                <a:ext uri="{28A0092B-C50C-407E-A947-70E740481C1C}">
                  <a14:useLocalDpi xmlns:a14="http://schemas.microsoft.com/office/drawing/2010/main" val="0"/>
                </a:ext>
              </a:extLst>
            </a:blip>
            <a:srcRect l="24414" t="7730" r="26401" b="17845"/>
            <a:stretch>
              <a:fillRect/>
            </a:stretch>
          </p:blipFill>
          <p:spPr>
            <a:xfrm>
              <a:off x="7955040" y="1951494"/>
              <a:ext cx="416960" cy="811995"/>
            </a:xfrm>
            <a:prstGeom prst="rect">
              <a:avLst/>
            </a:prstGeom>
          </p:spPr>
        </p:pic>
        <p:sp>
          <p:nvSpPr>
            <p:cNvPr id="57" name="文本框 56"/>
            <p:cNvSpPr txBox="1"/>
            <p:nvPr/>
          </p:nvSpPr>
          <p:spPr>
            <a:xfrm>
              <a:off x="7970217" y="2018562"/>
              <a:ext cx="396240" cy="218440"/>
            </a:xfrm>
            <a:prstGeom prst="rect">
              <a:avLst/>
            </a:prstGeom>
            <a:noFill/>
          </p:spPr>
          <p:txBody>
            <a:bodyPr vert="eaVert" wrap="none" rtlCol="0">
              <a:spAutoFit/>
            </a:bodyPr>
            <a:lstStyle/>
            <a:p>
              <a:endParaRPr lang="zh-CN" altLang="en-US" sz="1400" dirty="0">
                <a:solidFill>
                  <a:schemeClr val="bg1"/>
                </a:solidFill>
                <a:latin typeface="字魂56号-洪亮毛笔隶书简体" panose="00000500000000000000" pitchFamily="2" charset="-122"/>
                <a:ea typeface="字魂56号-洪亮毛笔隶书简体" panose="00000500000000000000" pitchFamily="2" charset="-122"/>
              </a:endParaRPr>
            </a:p>
          </p:txBody>
        </p:sp>
      </p:grpSp>
      <p:sp>
        <p:nvSpPr>
          <p:cNvPr id="58" name="文本框 57"/>
          <p:cNvSpPr txBox="1"/>
          <p:nvPr/>
        </p:nvSpPr>
        <p:spPr>
          <a:xfrm>
            <a:off x="6266061" y="1598445"/>
            <a:ext cx="353943" cy="3451227"/>
          </a:xfrm>
          <a:prstGeom prst="rect">
            <a:avLst/>
          </a:prstGeom>
          <a:noFill/>
        </p:spPr>
        <p:txBody>
          <a:bodyPr vert="eaVert" wrap="square" rtlCol="0">
            <a:spAutoFit/>
          </a:bodyPr>
          <a:lstStyle/>
          <a:p>
            <a:r>
              <a:rPr lang="zh-CN" altLang="en-US" sz="1100" kern="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a:t>
            </a:r>
            <a:endParaRPr lang="zh-CN" altLang="en-US" sz="11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2" presetClass="entr" presetSubtype="2"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additive="base">
                                        <p:cTn id="10" dur="1000" fill="hold"/>
                                        <p:tgtEl>
                                          <p:spTgt spid="29"/>
                                        </p:tgtEl>
                                        <p:attrNameLst>
                                          <p:attrName>ppt_x</p:attrName>
                                        </p:attrNameLst>
                                      </p:cBhvr>
                                      <p:tavLst>
                                        <p:tav tm="0">
                                          <p:val>
                                            <p:strVal val="1+#ppt_w/2"/>
                                          </p:val>
                                        </p:tav>
                                        <p:tav tm="100000">
                                          <p:val>
                                            <p:strVal val="#ppt_x"/>
                                          </p:val>
                                        </p:tav>
                                      </p:tavLst>
                                    </p:anim>
                                    <p:anim calcmode="lin" valueType="num">
                                      <p:cBhvr additive="base">
                                        <p:cTn id="11" dur="1000" fill="hold"/>
                                        <p:tgtEl>
                                          <p:spTgt spid="29"/>
                                        </p:tgtEl>
                                        <p:attrNameLst>
                                          <p:attrName>ppt_y</p:attrName>
                                        </p:attrNameLst>
                                      </p:cBhvr>
                                      <p:tavLst>
                                        <p:tav tm="0">
                                          <p:val>
                                            <p:strVal val="#ppt_y"/>
                                          </p:val>
                                        </p:tav>
                                        <p:tav tm="100000">
                                          <p:val>
                                            <p:strVal val="#ppt_y"/>
                                          </p:val>
                                        </p:tav>
                                      </p:tavLst>
                                    </p:anim>
                                  </p:childTnLst>
                                </p:cTn>
                              </p:par>
                              <p:par>
                                <p:cTn id="12" presetID="6" presetClass="entr" presetSubtype="16"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circle(in)">
                                      <p:cBhvr>
                                        <p:cTn id="14" dur="1000"/>
                                        <p:tgtEl>
                                          <p:spTgt spid="30"/>
                                        </p:tgtEl>
                                      </p:cBhvr>
                                    </p:animEffect>
                                  </p:childTnLst>
                                </p:cTn>
                              </p:par>
                              <p:par>
                                <p:cTn id="15" presetID="6"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circle(in)">
                                      <p:cBhvr>
                                        <p:cTn id="17" dur="1000"/>
                                        <p:tgtEl>
                                          <p:spTgt spid="38"/>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up)">
                                      <p:cBhvr>
                                        <p:cTn id="27" dur="500"/>
                                        <p:tgtEl>
                                          <p:spTgt spid="45"/>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
                                          </p:val>
                                        </p:tav>
                                        <p:tav tm="100000">
                                          <p:val>
                                            <p:strVal val="#ppt_x"/>
                                          </p:val>
                                        </p:tav>
                                      </p:tavLst>
                                    </p:anim>
                                    <p:anim calcmode="lin" valueType="num">
                                      <p:cBhvr>
                                        <p:cTn id="33"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5" grpId="0"/>
      <p:bldP spid="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907012" y="0"/>
            <a:ext cx="6858000" cy="6858000"/>
          </a:xfrm>
          <a:prstGeom prst="rect">
            <a:avLst/>
          </a:prstGeom>
        </p:spPr>
      </p:pic>
      <p:grpSp>
        <p:nvGrpSpPr>
          <p:cNvPr id="41" name="组合 40"/>
          <p:cNvGrpSpPr/>
          <p:nvPr/>
        </p:nvGrpSpPr>
        <p:grpSpPr>
          <a:xfrm>
            <a:off x="668952" y="591040"/>
            <a:ext cx="2954655" cy="2167198"/>
            <a:chOff x="1261957" y="3677478"/>
            <a:chExt cx="2954655" cy="2167198"/>
          </a:xfrm>
        </p:grpSpPr>
        <p:sp>
          <p:nvSpPr>
            <p:cNvPr id="42" name="文本框 41"/>
            <p:cNvSpPr txBox="1"/>
            <p:nvPr/>
          </p:nvSpPr>
          <p:spPr>
            <a:xfrm>
              <a:off x="1261957" y="4683845"/>
              <a:ext cx="2954655" cy="1160831"/>
            </a:xfrm>
            <a:prstGeom prst="rect">
              <a:avLst/>
            </a:prstGeom>
            <a:noFill/>
          </p:spPr>
          <p:txBody>
            <a:bodyPr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a:t>
              </a:r>
              <a:endParaRPr lang="zh-CN" altLang="en-US" sz="1600" dirty="0">
                <a:solidFill>
                  <a:srgbClr val="F3E0C2"/>
                </a:solidFill>
                <a:latin typeface="+mn-ea"/>
              </a:endParaRPr>
            </a:p>
          </p:txBody>
        </p:sp>
        <p:sp>
          <p:nvSpPr>
            <p:cNvPr id="43" name="文本框 42"/>
            <p:cNvSpPr txBox="1"/>
            <p:nvPr/>
          </p:nvSpPr>
          <p:spPr>
            <a:xfrm>
              <a:off x="2076967" y="4220448"/>
              <a:ext cx="2037834" cy="463397"/>
            </a:xfrm>
            <a:prstGeom prst="rect">
              <a:avLst/>
            </a:prstGeom>
            <a:noFill/>
          </p:spPr>
          <p:txBody>
            <a:bodyPr wrap="square" rtlCol="0">
              <a:spAutoFit/>
            </a:bodyPr>
            <a:lstStyle/>
            <a:p>
              <a:pPr>
                <a:lnSpc>
                  <a:spcPct val="150000"/>
                </a:lnSpc>
              </a:pPr>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在这里输入</a:t>
              </a:r>
              <a:r>
                <a:rPr lang="zh-CN" altLang="en-US" dirty="0">
                  <a:solidFill>
                    <a:srgbClr val="E2B56C"/>
                  </a:solidFill>
                  <a:latin typeface="字魂56号-洪亮毛笔隶书简体" panose="00000500000000000000" pitchFamily="2" charset="-122"/>
                  <a:ea typeface="字魂56号-洪亮毛笔隶书简体" panose="00000500000000000000" pitchFamily="2" charset="-122"/>
                </a:rPr>
                <a:t>小标题</a:t>
              </a:r>
              <a:endParaRPr lang="zh-CN" altLang="en-US" dirty="0">
                <a:solidFill>
                  <a:srgbClr val="E2B56C"/>
                </a:solidFill>
                <a:latin typeface="字魂56号-洪亮毛笔隶书简体" panose="00000500000000000000" pitchFamily="2" charset="-122"/>
                <a:ea typeface="字魂56号-洪亮毛笔隶书简体" panose="00000500000000000000" pitchFamily="2" charset="-122"/>
              </a:endParaRPr>
            </a:p>
          </p:txBody>
        </p:sp>
        <p:pic>
          <p:nvPicPr>
            <p:cNvPr id="44" name="图片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5066" y="3677478"/>
              <a:ext cx="997340" cy="619508"/>
            </a:xfrm>
            <a:prstGeom prst="rect">
              <a:avLst/>
            </a:prstGeom>
          </p:spPr>
        </p:pic>
      </p:grpSp>
      <p:grpSp>
        <p:nvGrpSpPr>
          <p:cNvPr id="45" name="组合 44"/>
          <p:cNvGrpSpPr/>
          <p:nvPr/>
        </p:nvGrpSpPr>
        <p:grpSpPr>
          <a:xfrm>
            <a:off x="8551953" y="2621760"/>
            <a:ext cx="2971096" cy="2167198"/>
            <a:chOff x="1245516" y="3677478"/>
            <a:chExt cx="2971096" cy="2167198"/>
          </a:xfrm>
        </p:grpSpPr>
        <p:sp>
          <p:nvSpPr>
            <p:cNvPr id="46" name="文本框 45"/>
            <p:cNvSpPr txBox="1"/>
            <p:nvPr/>
          </p:nvSpPr>
          <p:spPr>
            <a:xfrm>
              <a:off x="1261957" y="4683845"/>
              <a:ext cx="2954655" cy="1160831"/>
            </a:xfrm>
            <a:prstGeom prst="rect">
              <a:avLst/>
            </a:prstGeom>
            <a:noFill/>
          </p:spPr>
          <p:txBody>
            <a:bodyPr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a:t>
              </a:r>
              <a:endParaRPr lang="zh-CN" altLang="en-US" sz="1600" dirty="0">
                <a:solidFill>
                  <a:srgbClr val="F3E0C2"/>
                </a:solidFill>
                <a:latin typeface="+mn-ea"/>
              </a:endParaRPr>
            </a:p>
          </p:txBody>
        </p:sp>
        <p:sp>
          <p:nvSpPr>
            <p:cNvPr id="47" name="文本框 46"/>
            <p:cNvSpPr txBox="1"/>
            <p:nvPr/>
          </p:nvSpPr>
          <p:spPr>
            <a:xfrm>
              <a:off x="1245516" y="4220448"/>
              <a:ext cx="2037834" cy="463397"/>
            </a:xfrm>
            <a:prstGeom prst="rect">
              <a:avLst/>
            </a:prstGeom>
            <a:noFill/>
          </p:spPr>
          <p:txBody>
            <a:bodyPr wrap="square" rtlCol="0">
              <a:spAutoFit/>
            </a:bodyPr>
            <a:lstStyle/>
            <a:p>
              <a:pPr>
                <a:lnSpc>
                  <a:spcPct val="150000"/>
                </a:lnSpc>
              </a:pPr>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在这里输入</a:t>
              </a:r>
              <a:r>
                <a:rPr lang="zh-CN" altLang="en-US" dirty="0">
                  <a:solidFill>
                    <a:srgbClr val="E2B56C"/>
                  </a:solidFill>
                  <a:latin typeface="字魂56号-洪亮毛笔隶书简体" panose="00000500000000000000" pitchFamily="2" charset="-122"/>
                  <a:ea typeface="字魂56号-洪亮毛笔隶书简体" panose="00000500000000000000" pitchFamily="2" charset="-122"/>
                </a:rPr>
                <a:t>小标题</a:t>
              </a:r>
              <a:endParaRPr lang="zh-CN" altLang="en-US" dirty="0">
                <a:solidFill>
                  <a:srgbClr val="E2B56C"/>
                </a:solidFill>
                <a:latin typeface="字魂56号-洪亮毛笔隶书简体" panose="00000500000000000000" pitchFamily="2" charset="-122"/>
                <a:ea typeface="字魂56号-洪亮毛笔隶书简体" panose="00000500000000000000" pitchFamily="2" charset="-122"/>
              </a:endParaRPr>
            </a:p>
          </p:txBody>
        </p:sp>
        <p:pic>
          <p:nvPicPr>
            <p:cNvPr id="48" name="图片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30027" y="3677478"/>
              <a:ext cx="997340" cy="61950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1000"/>
                                        <p:tgtEl>
                                          <p:spTgt spid="41"/>
                                        </p:tgtEl>
                                      </p:cBhvr>
                                    </p:animEffect>
                                    <p:anim calcmode="lin" valueType="num">
                                      <p:cBhvr>
                                        <p:cTn id="12" dur="1000" fill="hold"/>
                                        <p:tgtEl>
                                          <p:spTgt spid="41"/>
                                        </p:tgtEl>
                                        <p:attrNameLst>
                                          <p:attrName>ppt_x</p:attrName>
                                        </p:attrNameLst>
                                      </p:cBhvr>
                                      <p:tavLst>
                                        <p:tav tm="0">
                                          <p:val>
                                            <p:strVal val="#ppt_x"/>
                                          </p:val>
                                        </p:tav>
                                        <p:tav tm="100000">
                                          <p:val>
                                            <p:strVal val="#ppt_x"/>
                                          </p:val>
                                        </p:tav>
                                      </p:tavLst>
                                    </p:anim>
                                    <p:anim calcmode="lin" valueType="num">
                                      <p:cBhvr>
                                        <p:cTn id="13" dur="1000" fill="hold"/>
                                        <p:tgtEl>
                                          <p:spTgt spid="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1000"/>
                                        <p:tgtEl>
                                          <p:spTgt spid="45"/>
                                        </p:tgtEl>
                                      </p:cBhvr>
                                    </p:animEffect>
                                    <p:anim calcmode="lin" valueType="num">
                                      <p:cBhvr>
                                        <p:cTn id="18" dur="1000" fill="hold"/>
                                        <p:tgtEl>
                                          <p:spTgt spid="45"/>
                                        </p:tgtEl>
                                        <p:attrNameLst>
                                          <p:attrName>ppt_x</p:attrName>
                                        </p:attrNameLst>
                                      </p:cBhvr>
                                      <p:tavLst>
                                        <p:tav tm="0">
                                          <p:val>
                                            <p:strVal val="#ppt_x"/>
                                          </p:val>
                                        </p:tav>
                                        <p:tav tm="100000">
                                          <p:val>
                                            <p:strVal val="#ppt_x"/>
                                          </p:val>
                                        </p:tav>
                                      </p:tavLst>
                                    </p:anim>
                                    <p:anim calcmode="lin" valueType="num">
                                      <p:cBhvr>
                                        <p:cTn id="1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591404" y="-240731"/>
            <a:ext cx="11009194" cy="7339462"/>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8251" y="2129052"/>
            <a:ext cx="2140763" cy="3211598"/>
          </a:xfrm>
          <a:prstGeom prst="rect">
            <a:avLst/>
          </a:prstGeom>
        </p:spPr>
      </p:pic>
      <p:grpSp>
        <p:nvGrpSpPr>
          <p:cNvPr id="33" name="组合 32"/>
          <p:cNvGrpSpPr/>
          <p:nvPr/>
        </p:nvGrpSpPr>
        <p:grpSpPr>
          <a:xfrm>
            <a:off x="7116550" y="2869944"/>
            <a:ext cx="2775082" cy="1989663"/>
            <a:chOff x="3546384" y="2869365"/>
            <a:chExt cx="2775082" cy="1989663"/>
          </a:xfrm>
        </p:grpSpPr>
        <p:sp>
          <p:nvSpPr>
            <p:cNvPr id="34" name="文本框 33"/>
            <p:cNvSpPr txBox="1"/>
            <p:nvPr/>
          </p:nvSpPr>
          <p:spPr>
            <a:xfrm>
              <a:off x="3546384" y="2881881"/>
              <a:ext cx="2031325" cy="1964631"/>
            </a:xfrm>
            <a:prstGeom prst="rect">
              <a:avLst/>
            </a:prstGeom>
            <a:noFill/>
          </p:spPr>
          <p:txBody>
            <a:bodyPr vert="eaVert" wrap="square" rtlCol="0">
              <a:spAutoFit/>
            </a:bodyPr>
            <a:lstStyle/>
            <a:p>
              <a:pPr>
                <a:lnSpc>
                  <a:spcPct val="150000"/>
                </a:lnSpc>
              </a:pPr>
              <a:r>
                <a:rPr lang="zh-CN" altLang="en-US" sz="1600" dirty="0">
                  <a:solidFill>
                    <a:schemeClr val="tx1">
                      <a:lumMod val="65000"/>
                      <a:lumOff val="35000"/>
                    </a:schemeClr>
                  </a:solidFill>
                  <a:latin typeface="+mn-ea"/>
                </a:rPr>
                <a:t>在这里输入你的内容在这里输入你的内容在这里输入你的内容在这里输入你的内容在这里输入你的内容</a:t>
              </a:r>
              <a:endParaRPr lang="zh-CN" altLang="en-US" sz="1600" dirty="0">
                <a:solidFill>
                  <a:schemeClr val="tx1">
                    <a:lumMod val="65000"/>
                    <a:lumOff val="35000"/>
                  </a:schemeClr>
                </a:solidFill>
                <a:latin typeface="+mn-ea"/>
              </a:endParaRPr>
            </a:p>
          </p:txBody>
        </p:sp>
        <p:pic>
          <p:nvPicPr>
            <p:cNvPr id="35" name="图片 34"/>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5462431" y="2869365"/>
              <a:ext cx="859035" cy="819580"/>
            </a:xfrm>
            <a:prstGeom prst="rect">
              <a:avLst/>
            </a:prstGeom>
          </p:spPr>
        </p:pic>
        <p:sp>
          <p:nvSpPr>
            <p:cNvPr id="36" name="矩形 35"/>
            <p:cNvSpPr/>
            <p:nvPr/>
          </p:nvSpPr>
          <p:spPr>
            <a:xfrm>
              <a:off x="5684200" y="2988879"/>
              <a:ext cx="325730" cy="584775"/>
            </a:xfrm>
            <a:prstGeom prst="rect">
              <a:avLst/>
            </a:prstGeom>
          </p:spPr>
          <p:txBody>
            <a:bodyPr wrap="none">
              <a:spAutoFit/>
            </a:bodyPr>
            <a:lstStyle/>
            <a:p>
              <a:r>
                <a:rPr lang="en-US" altLang="zh-CN" sz="3200" dirty="0">
                  <a:solidFill>
                    <a:schemeClr val="tx1">
                      <a:lumMod val="85000"/>
                      <a:lumOff val="15000"/>
                    </a:schemeClr>
                  </a:solidFill>
                  <a:latin typeface="字魂56号-洪亮毛笔隶书简体" panose="00000500000000000000" pitchFamily="2" charset="-122"/>
                  <a:ea typeface="字魂56号-洪亮毛笔隶书简体" panose="00000500000000000000" pitchFamily="2" charset="-122"/>
                </a:rPr>
                <a:t>1</a:t>
              </a:r>
              <a:endParaRPr lang="zh-CN" altLang="en-US" sz="3200" dirty="0">
                <a:solidFill>
                  <a:schemeClr val="tx1">
                    <a:lumMod val="85000"/>
                    <a:lumOff val="15000"/>
                  </a:schemeClr>
                </a:solidFill>
                <a:latin typeface="字魂56号-洪亮毛笔隶书简体" panose="00000500000000000000" pitchFamily="2" charset="-122"/>
                <a:ea typeface="字魂56号-洪亮毛笔隶书简体" panose="00000500000000000000" pitchFamily="2" charset="-122"/>
              </a:endParaRPr>
            </a:p>
          </p:txBody>
        </p:sp>
        <p:sp>
          <p:nvSpPr>
            <p:cNvPr id="37" name="文本框 36"/>
            <p:cNvSpPr txBox="1"/>
            <p:nvPr/>
          </p:nvSpPr>
          <p:spPr>
            <a:xfrm>
              <a:off x="5522616" y="3749473"/>
              <a:ext cx="738664" cy="1109555"/>
            </a:xfrm>
            <a:prstGeom prst="rect">
              <a:avLst/>
            </a:prstGeom>
            <a:noFill/>
          </p:spPr>
          <p:txBody>
            <a:bodyPr vert="eaVert" wrap="square" rtlCol="0">
              <a:spAutoFit/>
            </a:bodyPr>
            <a:lstStyle/>
            <a:p>
              <a:pPr algn="dist"/>
              <a:r>
                <a:rPr lang="zh-CN" altLang="en-US" dirty="0">
                  <a:solidFill>
                    <a:schemeClr val="tx1">
                      <a:lumMod val="85000"/>
                      <a:lumOff val="15000"/>
                    </a:schemeClr>
                  </a:solidFill>
                  <a:latin typeface="字魂56号-洪亮毛笔隶书简体" panose="00000500000000000000" pitchFamily="2" charset="-122"/>
                  <a:ea typeface="字魂56号-洪亮毛笔隶书简体" panose="00000500000000000000" pitchFamily="2" charset="-122"/>
                </a:rPr>
                <a:t>在这里输</a:t>
              </a:r>
              <a:endParaRPr lang="en-US" altLang="zh-CN" dirty="0">
                <a:solidFill>
                  <a:schemeClr val="tx1">
                    <a:lumMod val="85000"/>
                    <a:lumOff val="15000"/>
                  </a:schemeClr>
                </a:solidFill>
                <a:latin typeface="字魂56号-洪亮毛笔隶书简体" panose="00000500000000000000" pitchFamily="2" charset="-122"/>
                <a:ea typeface="字魂56号-洪亮毛笔隶书简体" panose="00000500000000000000" pitchFamily="2" charset="-122"/>
              </a:endParaRPr>
            </a:p>
            <a:p>
              <a:pPr algn="dist"/>
              <a:r>
                <a:rPr lang="zh-CN" altLang="en-US" dirty="0">
                  <a:solidFill>
                    <a:schemeClr val="tx1">
                      <a:lumMod val="85000"/>
                      <a:lumOff val="15000"/>
                    </a:schemeClr>
                  </a:solidFill>
                  <a:latin typeface="字魂56号-洪亮毛笔隶书简体" panose="00000500000000000000" pitchFamily="2" charset="-122"/>
                  <a:ea typeface="字魂56号-洪亮毛笔隶书简体" panose="00000500000000000000" pitchFamily="2" charset="-122"/>
                </a:rPr>
                <a:t>入小标题</a:t>
              </a:r>
              <a:endParaRPr lang="zh-CN" altLang="en-US" dirty="0">
                <a:solidFill>
                  <a:schemeClr val="tx1">
                    <a:lumMod val="85000"/>
                    <a:lumOff val="15000"/>
                  </a:schemeClr>
                </a:solidFill>
                <a:latin typeface="字魂56号-洪亮毛笔隶书简体" panose="00000500000000000000" pitchFamily="2" charset="-122"/>
                <a:ea typeface="字魂56号-洪亮毛笔隶书简体" panose="00000500000000000000" pitchFamily="2" charset="-122"/>
              </a:endParaRPr>
            </a:p>
          </p:txBody>
        </p:sp>
      </p:grpSp>
      <p:grpSp>
        <p:nvGrpSpPr>
          <p:cNvPr id="38" name="组合 37"/>
          <p:cNvGrpSpPr/>
          <p:nvPr/>
        </p:nvGrpSpPr>
        <p:grpSpPr>
          <a:xfrm>
            <a:off x="4029932" y="2869944"/>
            <a:ext cx="2775082" cy="1989663"/>
            <a:chOff x="3546384" y="2869365"/>
            <a:chExt cx="2775082" cy="1989663"/>
          </a:xfrm>
        </p:grpSpPr>
        <p:sp>
          <p:nvSpPr>
            <p:cNvPr id="39" name="文本框 38"/>
            <p:cNvSpPr txBox="1"/>
            <p:nvPr/>
          </p:nvSpPr>
          <p:spPr>
            <a:xfrm>
              <a:off x="3546384" y="2881881"/>
              <a:ext cx="2031325" cy="1964631"/>
            </a:xfrm>
            <a:prstGeom prst="rect">
              <a:avLst/>
            </a:prstGeom>
            <a:noFill/>
          </p:spPr>
          <p:txBody>
            <a:bodyPr vert="eaVert" wrap="square" rtlCol="0">
              <a:spAutoFit/>
            </a:bodyPr>
            <a:lstStyle/>
            <a:p>
              <a:pPr>
                <a:lnSpc>
                  <a:spcPct val="150000"/>
                </a:lnSpc>
              </a:pPr>
              <a:r>
                <a:rPr lang="zh-CN" altLang="en-US" sz="1600" dirty="0">
                  <a:solidFill>
                    <a:schemeClr val="tx1">
                      <a:lumMod val="65000"/>
                      <a:lumOff val="35000"/>
                    </a:schemeClr>
                  </a:solidFill>
                  <a:latin typeface="+mn-ea"/>
                </a:rPr>
                <a:t>在这里输入你的内容在这里输入你的内容在这里输入你的内容在这里输入你的内容在这里输入你的内容</a:t>
              </a:r>
              <a:endParaRPr lang="zh-CN" altLang="en-US" sz="1600" dirty="0">
                <a:solidFill>
                  <a:schemeClr val="tx1">
                    <a:lumMod val="65000"/>
                    <a:lumOff val="35000"/>
                  </a:schemeClr>
                </a:solidFill>
                <a:latin typeface="+mn-ea"/>
              </a:endParaRPr>
            </a:p>
          </p:txBody>
        </p:sp>
        <p:pic>
          <p:nvPicPr>
            <p:cNvPr id="40" name="图片 39"/>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5462431" y="2869365"/>
              <a:ext cx="859035" cy="819580"/>
            </a:xfrm>
            <a:prstGeom prst="rect">
              <a:avLst/>
            </a:prstGeom>
          </p:spPr>
        </p:pic>
        <p:sp>
          <p:nvSpPr>
            <p:cNvPr id="41" name="矩形 40"/>
            <p:cNvSpPr/>
            <p:nvPr/>
          </p:nvSpPr>
          <p:spPr>
            <a:xfrm>
              <a:off x="5684200" y="2988879"/>
              <a:ext cx="389850" cy="584775"/>
            </a:xfrm>
            <a:prstGeom prst="rect">
              <a:avLst/>
            </a:prstGeom>
          </p:spPr>
          <p:txBody>
            <a:bodyPr wrap="square">
              <a:spAutoFit/>
            </a:bodyPr>
            <a:lstStyle/>
            <a:p>
              <a:r>
                <a:rPr lang="en-US" altLang="zh-CN" sz="3200" dirty="0">
                  <a:solidFill>
                    <a:schemeClr val="tx1">
                      <a:lumMod val="85000"/>
                      <a:lumOff val="15000"/>
                    </a:schemeClr>
                  </a:solidFill>
                  <a:latin typeface="字魂56号-洪亮毛笔隶书简体" panose="00000500000000000000" pitchFamily="2" charset="-122"/>
                  <a:ea typeface="字魂56号-洪亮毛笔隶书简体" panose="00000500000000000000" pitchFamily="2" charset="-122"/>
                </a:rPr>
                <a:t>2</a:t>
              </a:r>
              <a:endParaRPr lang="zh-CN" altLang="en-US" sz="3200" dirty="0">
                <a:solidFill>
                  <a:schemeClr val="tx1">
                    <a:lumMod val="85000"/>
                    <a:lumOff val="15000"/>
                  </a:schemeClr>
                </a:solidFill>
                <a:latin typeface="字魂56号-洪亮毛笔隶书简体" panose="00000500000000000000" pitchFamily="2" charset="-122"/>
                <a:ea typeface="字魂56号-洪亮毛笔隶书简体" panose="00000500000000000000" pitchFamily="2" charset="-122"/>
              </a:endParaRPr>
            </a:p>
          </p:txBody>
        </p:sp>
        <p:sp>
          <p:nvSpPr>
            <p:cNvPr id="42" name="文本框 41"/>
            <p:cNvSpPr txBox="1"/>
            <p:nvPr/>
          </p:nvSpPr>
          <p:spPr>
            <a:xfrm>
              <a:off x="5522616" y="3749473"/>
              <a:ext cx="738664" cy="1109555"/>
            </a:xfrm>
            <a:prstGeom prst="rect">
              <a:avLst/>
            </a:prstGeom>
            <a:noFill/>
          </p:spPr>
          <p:txBody>
            <a:bodyPr vert="eaVert" wrap="square" rtlCol="0">
              <a:spAutoFit/>
            </a:bodyPr>
            <a:lstStyle/>
            <a:p>
              <a:pPr algn="dist"/>
              <a:r>
                <a:rPr lang="zh-CN" altLang="en-US" dirty="0">
                  <a:solidFill>
                    <a:schemeClr val="tx1">
                      <a:lumMod val="85000"/>
                      <a:lumOff val="15000"/>
                    </a:schemeClr>
                  </a:solidFill>
                  <a:latin typeface="字魂56号-洪亮毛笔隶书简体" panose="00000500000000000000" pitchFamily="2" charset="-122"/>
                  <a:ea typeface="字魂56号-洪亮毛笔隶书简体" panose="00000500000000000000" pitchFamily="2" charset="-122"/>
                </a:rPr>
                <a:t>在这里输</a:t>
              </a:r>
              <a:endParaRPr lang="en-US" altLang="zh-CN" dirty="0">
                <a:solidFill>
                  <a:schemeClr val="tx1">
                    <a:lumMod val="85000"/>
                    <a:lumOff val="15000"/>
                  </a:schemeClr>
                </a:solidFill>
                <a:latin typeface="字魂56号-洪亮毛笔隶书简体" panose="00000500000000000000" pitchFamily="2" charset="-122"/>
                <a:ea typeface="字魂56号-洪亮毛笔隶书简体" panose="00000500000000000000" pitchFamily="2" charset="-122"/>
              </a:endParaRPr>
            </a:p>
            <a:p>
              <a:pPr algn="dist"/>
              <a:r>
                <a:rPr lang="zh-CN" altLang="en-US" dirty="0">
                  <a:solidFill>
                    <a:schemeClr val="tx1">
                      <a:lumMod val="85000"/>
                      <a:lumOff val="15000"/>
                    </a:schemeClr>
                  </a:solidFill>
                  <a:latin typeface="字魂56号-洪亮毛笔隶书简体" panose="00000500000000000000" pitchFamily="2" charset="-122"/>
                  <a:ea typeface="字魂56号-洪亮毛笔隶书简体" panose="00000500000000000000" pitchFamily="2" charset="-122"/>
                </a:rPr>
                <a:t>入小标题</a:t>
              </a:r>
              <a:endParaRPr lang="zh-CN" altLang="en-US" dirty="0">
                <a:solidFill>
                  <a:schemeClr val="tx1">
                    <a:lumMod val="85000"/>
                    <a:lumOff val="15000"/>
                  </a:schemeClr>
                </a:solidFill>
                <a:latin typeface="字魂56号-洪亮毛笔隶书简体" panose="00000500000000000000" pitchFamily="2" charset="-122"/>
                <a:ea typeface="字魂56号-洪亮毛笔隶书简体"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outVertical)">
                                      <p:cBhvr>
                                        <p:cTn id="7" dur="1000"/>
                                        <p:tgtEl>
                                          <p:spTgt spid="614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1" cstate="print">
            <a:extLst>
              <a:ext uri="{28A0092B-C50C-407E-A947-70E740481C1C}">
                <a14:useLocalDpi xmlns:a14="http://schemas.microsoft.com/office/drawing/2010/main" val="0"/>
              </a:ext>
            </a:extLst>
          </a:blip>
          <a:srcRect l="55162" t="24999" r="27491" b="38715"/>
          <a:stretch>
            <a:fillRect/>
          </a:stretch>
        </p:blipFill>
        <p:spPr>
          <a:xfrm>
            <a:off x="8813391" y="501534"/>
            <a:ext cx="4225987" cy="3683238"/>
          </a:xfrm>
          <a:prstGeom prst="rect">
            <a:avLst/>
          </a:prstGeom>
        </p:spPr>
      </p:pic>
      <p:pic>
        <p:nvPicPr>
          <p:cNvPr id="16" name="图片 15"/>
          <p:cNvPicPr>
            <a:picLocks noChangeAspect="1"/>
          </p:cNvPicPr>
          <p:nvPr/>
        </p:nvPicPr>
        <p:blipFill rotWithShape="1">
          <a:blip r:embed="rId1" cstate="print">
            <a:extLst>
              <a:ext uri="{28A0092B-C50C-407E-A947-70E740481C1C}">
                <a14:useLocalDpi xmlns:a14="http://schemas.microsoft.com/office/drawing/2010/main" val="0"/>
              </a:ext>
            </a:extLst>
          </a:blip>
          <a:srcRect l="58435" t="62956" r="30472" b="25792"/>
          <a:stretch>
            <a:fillRect/>
          </a:stretch>
        </p:blipFill>
        <p:spPr>
          <a:xfrm>
            <a:off x="300494" y="4977191"/>
            <a:ext cx="2662750" cy="1125416"/>
          </a:xfrm>
          <a:prstGeom prst="rect">
            <a:avLst/>
          </a:prstGeom>
        </p:spPr>
      </p:pic>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0939" y="755393"/>
            <a:ext cx="8556108" cy="5347214"/>
          </a:xfrm>
          <a:prstGeom prst="rect">
            <a:avLst/>
          </a:prstGeom>
        </p:spPr>
      </p:pic>
      <p:sp>
        <p:nvSpPr>
          <p:cNvPr id="20" name="文本框 19"/>
          <p:cNvSpPr txBox="1"/>
          <p:nvPr/>
        </p:nvSpPr>
        <p:spPr>
          <a:xfrm>
            <a:off x="7804080" y="1680820"/>
            <a:ext cx="1009311" cy="923330"/>
          </a:xfrm>
          <a:prstGeom prst="rect">
            <a:avLst/>
          </a:prstGeom>
          <a:noFill/>
        </p:spPr>
        <p:txBody>
          <a:bodyPr wrap="square" rtlCol="0">
            <a:spAutoFit/>
          </a:bodyPr>
          <a:lstStyle/>
          <a:p>
            <a:pPr algn="ctr"/>
            <a:r>
              <a:rPr lang="zh-CN" altLang="en-US" sz="5400" dirty="0">
                <a:solidFill>
                  <a:srgbClr val="DABA75"/>
                </a:solidFill>
                <a:latin typeface="字魂56号-洪亮毛笔隶书简体" panose="00000500000000000000" pitchFamily="2" charset="-122"/>
                <a:ea typeface="字魂56号-洪亮毛笔隶书简体" panose="00000500000000000000" pitchFamily="2" charset="-122"/>
              </a:rPr>
              <a:t>壹</a:t>
            </a:r>
            <a:endParaRPr lang="zh-CN" altLang="en-US" sz="5400" dirty="0">
              <a:solidFill>
                <a:srgbClr val="DABA75"/>
              </a:solidFill>
              <a:latin typeface="字魂56号-洪亮毛笔隶书简体" panose="00000500000000000000" pitchFamily="2" charset="-122"/>
              <a:ea typeface="字魂56号-洪亮毛笔隶书简体" panose="00000500000000000000" pitchFamily="2" charset="-122"/>
            </a:endParaRPr>
          </a:p>
        </p:txBody>
      </p:sp>
      <p:sp>
        <p:nvSpPr>
          <p:cNvPr id="21" name="文本框 20"/>
          <p:cNvSpPr txBox="1"/>
          <p:nvPr/>
        </p:nvSpPr>
        <p:spPr>
          <a:xfrm>
            <a:off x="8031736" y="2848120"/>
            <a:ext cx="553998" cy="2129071"/>
          </a:xfrm>
          <a:prstGeom prst="rect">
            <a:avLst/>
          </a:prstGeom>
          <a:noFill/>
        </p:spPr>
        <p:txBody>
          <a:bodyPr vert="eaVert" wrap="square" rtlCol="0">
            <a:spAutoFit/>
          </a:bodyPr>
          <a:lstStyle/>
          <a:p>
            <a:r>
              <a:rPr lang="zh-CN" altLang="en-US" sz="2400" kern="0" dirty="0">
                <a:solidFill>
                  <a:schemeClr val="bg1"/>
                </a:solidFill>
                <a:latin typeface="字魂56号-洪亮毛笔隶书简体" panose="00000500000000000000" pitchFamily="2" charset="-122"/>
                <a:ea typeface="字魂56号-洪亮毛笔隶书简体" panose="00000500000000000000" pitchFamily="2" charset="-122"/>
                <a:cs typeface="华文仿宋" panose="02010600040101010101" charset="-122"/>
              </a:rPr>
              <a:t>输入文本标题</a:t>
            </a:r>
            <a:endParaRPr lang="zh-CN" altLang="en-US" sz="2400" dirty="0">
              <a:solidFill>
                <a:schemeClr val="bg1"/>
              </a:solidFill>
              <a:latin typeface="字魂56号-洪亮毛笔隶书简体" panose="00000500000000000000" pitchFamily="2" charset="-122"/>
              <a:ea typeface="字魂56号-洪亮毛笔隶书简体" panose="00000500000000000000" pitchFamily="2" charset="-122"/>
            </a:endParaRPr>
          </a:p>
        </p:txBody>
      </p:sp>
      <p:sp>
        <p:nvSpPr>
          <p:cNvPr id="22" name="文本框 21"/>
          <p:cNvSpPr txBox="1"/>
          <p:nvPr/>
        </p:nvSpPr>
        <p:spPr>
          <a:xfrm>
            <a:off x="6055468" y="1680820"/>
            <a:ext cx="1009311" cy="923330"/>
          </a:xfrm>
          <a:prstGeom prst="rect">
            <a:avLst/>
          </a:prstGeom>
          <a:noFill/>
        </p:spPr>
        <p:txBody>
          <a:bodyPr wrap="square" rtlCol="0">
            <a:spAutoFit/>
          </a:bodyPr>
          <a:lstStyle/>
          <a:p>
            <a:pPr algn="ctr"/>
            <a:r>
              <a:rPr lang="zh-CN" altLang="en-US" sz="5400" dirty="0">
                <a:solidFill>
                  <a:srgbClr val="DABA75"/>
                </a:solidFill>
                <a:latin typeface="字魂56号-洪亮毛笔隶书简体" panose="00000500000000000000" pitchFamily="2" charset="-122"/>
                <a:ea typeface="字魂56号-洪亮毛笔隶书简体" panose="00000500000000000000" pitchFamily="2" charset="-122"/>
              </a:rPr>
              <a:t>贰</a:t>
            </a:r>
            <a:endParaRPr lang="zh-CN" altLang="en-US" sz="5400" dirty="0">
              <a:solidFill>
                <a:srgbClr val="DABA75"/>
              </a:solidFill>
              <a:latin typeface="字魂56号-洪亮毛笔隶书简体" panose="00000500000000000000" pitchFamily="2" charset="-122"/>
              <a:ea typeface="字魂56号-洪亮毛笔隶书简体" panose="00000500000000000000" pitchFamily="2" charset="-122"/>
            </a:endParaRPr>
          </a:p>
        </p:txBody>
      </p:sp>
      <p:sp>
        <p:nvSpPr>
          <p:cNvPr id="23" name="文本框 22"/>
          <p:cNvSpPr txBox="1"/>
          <p:nvPr/>
        </p:nvSpPr>
        <p:spPr>
          <a:xfrm>
            <a:off x="6283124" y="2848120"/>
            <a:ext cx="553998" cy="2129071"/>
          </a:xfrm>
          <a:prstGeom prst="rect">
            <a:avLst/>
          </a:prstGeom>
          <a:noFill/>
        </p:spPr>
        <p:txBody>
          <a:bodyPr vert="eaVert" wrap="square" rtlCol="0">
            <a:spAutoFit/>
          </a:bodyPr>
          <a:lstStyle/>
          <a:p>
            <a:r>
              <a:rPr lang="zh-CN" altLang="en-US" sz="2400" kern="0" dirty="0">
                <a:solidFill>
                  <a:schemeClr val="bg1"/>
                </a:solidFill>
                <a:latin typeface="字魂56号-洪亮毛笔隶书简体" panose="00000500000000000000" pitchFamily="2" charset="-122"/>
                <a:ea typeface="字魂56号-洪亮毛笔隶书简体" panose="00000500000000000000" pitchFamily="2" charset="-122"/>
                <a:cs typeface="华文仿宋" panose="02010600040101010101" charset="-122"/>
              </a:rPr>
              <a:t>输入文本标题</a:t>
            </a:r>
            <a:endParaRPr lang="zh-CN" altLang="en-US" sz="2400" dirty="0">
              <a:solidFill>
                <a:schemeClr val="bg1"/>
              </a:solidFill>
              <a:latin typeface="字魂56号-洪亮毛笔隶书简体" panose="00000500000000000000" pitchFamily="2" charset="-122"/>
              <a:ea typeface="字魂56号-洪亮毛笔隶书简体" panose="00000500000000000000" pitchFamily="2" charset="-122"/>
            </a:endParaRPr>
          </a:p>
        </p:txBody>
      </p:sp>
      <p:sp>
        <p:nvSpPr>
          <p:cNvPr id="24" name="文本框 23"/>
          <p:cNvSpPr txBox="1"/>
          <p:nvPr/>
        </p:nvSpPr>
        <p:spPr>
          <a:xfrm>
            <a:off x="4306857" y="1680820"/>
            <a:ext cx="1009311" cy="923330"/>
          </a:xfrm>
          <a:prstGeom prst="rect">
            <a:avLst/>
          </a:prstGeom>
          <a:noFill/>
        </p:spPr>
        <p:txBody>
          <a:bodyPr wrap="square" rtlCol="0">
            <a:spAutoFit/>
          </a:bodyPr>
          <a:lstStyle/>
          <a:p>
            <a:pPr algn="ctr"/>
            <a:r>
              <a:rPr lang="zh-CN" altLang="en-US" sz="5400" dirty="0">
                <a:solidFill>
                  <a:srgbClr val="DABA75"/>
                </a:solidFill>
                <a:latin typeface="字魂56号-洪亮毛笔隶书简体" panose="00000500000000000000" pitchFamily="2" charset="-122"/>
                <a:ea typeface="字魂56号-洪亮毛笔隶书简体" panose="00000500000000000000" pitchFamily="2" charset="-122"/>
              </a:rPr>
              <a:t>叁</a:t>
            </a:r>
            <a:endParaRPr lang="zh-CN" altLang="en-US" sz="5400" dirty="0">
              <a:solidFill>
                <a:srgbClr val="DABA75"/>
              </a:solidFill>
              <a:latin typeface="字魂56号-洪亮毛笔隶书简体" panose="00000500000000000000" pitchFamily="2" charset="-122"/>
              <a:ea typeface="字魂56号-洪亮毛笔隶书简体" panose="00000500000000000000" pitchFamily="2" charset="-122"/>
            </a:endParaRPr>
          </a:p>
        </p:txBody>
      </p:sp>
      <p:sp>
        <p:nvSpPr>
          <p:cNvPr id="25" name="文本框 24"/>
          <p:cNvSpPr txBox="1"/>
          <p:nvPr/>
        </p:nvSpPr>
        <p:spPr>
          <a:xfrm>
            <a:off x="4534513" y="2848120"/>
            <a:ext cx="553998" cy="2129071"/>
          </a:xfrm>
          <a:prstGeom prst="rect">
            <a:avLst/>
          </a:prstGeom>
          <a:noFill/>
        </p:spPr>
        <p:txBody>
          <a:bodyPr vert="eaVert" wrap="square" rtlCol="0">
            <a:spAutoFit/>
          </a:bodyPr>
          <a:lstStyle/>
          <a:p>
            <a:r>
              <a:rPr lang="zh-CN" altLang="en-US" sz="2400" kern="0" dirty="0">
                <a:solidFill>
                  <a:schemeClr val="bg1"/>
                </a:solidFill>
                <a:latin typeface="字魂56号-洪亮毛笔隶书简体" panose="00000500000000000000" pitchFamily="2" charset="-122"/>
                <a:ea typeface="字魂56号-洪亮毛笔隶书简体" panose="00000500000000000000" pitchFamily="2" charset="-122"/>
                <a:cs typeface="华文仿宋" panose="02010600040101010101" charset="-122"/>
              </a:rPr>
              <a:t>输入文本标题</a:t>
            </a:r>
            <a:endParaRPr lang="zh-CN" altLang="en-US" sz="2400" dirty="0">
              <a:solidFill>
                <a:schemeClr val="bg1"/>
              </a:solidFill>
              <a:latin typeface="字魂56号-洪亮毛笔隶书简体" panose="00000500000000000000" pitchFamily="2" charset="-122"/>
              <a:ea typeface="字魂56号-洪亮毛笔隶书简体" panose="00000500000000000000" pitchFamily="2" charset="-122"/>
            </a:endParaRPr>
          </a:p>
        </p:txBody>
      </p:sp>
      <p:sp>
        <p:nvSpPr>
          <p:cNvPr id="26" name="文本框 25"/>
          <p:cNvSpPr txBox="1"/>
          <p:nvPr/>
        </p:nvSpPr>
        <p:spPr>
          <a:xfrm>
            <a:off x="2558246" y="1680820"/>
            <a:ext cx="1009311" cy="923330"/>
          </a:xfrm>
          <a:prstGeom prst="rect">
            <a:avLst/>
          </a:prstGeom>
          <a:noFill/>
        </p:spPr>
        <p:txBody>
          <a:bodyPr wrap="square" rtlCol="0">
            <a:spAutoFit/>
          </a:bodyPr>
          <a:lstStyle/>
          <a:p>
            <a:pPr algn="ctr"/>
            <a:r>
              <a:rPr lang="zh-CN" altLang="en-US" sz="5400" dirty="0">
                <a:solidFill>
                  <a:srgbClr val="DABA75"/>
                </a:solidFill>
                <a:latin typeface="字魂56号-洪亮毛笔隶书简体" panose="00000500000000000000" pitchFamily="2" charset="-122"/>
                <a:ea typeface="字魂56号-洪亮毛笔隶书简体" panose="00000500000000000000" pitchFamily="2" charset="-122"/>
              </a:rPr>
              <a:t>肆</a:t>
            </a:r>
            <a:endParaRPr lang="zh-CN" altLang="en-US" sz="5400" dirty="0">
              <a:solidFill>
                <a:srgbClr val="DABA75"/>
              </a:solidFill>
              <a:latin typeface="字魂56号-洪亮毛笔隶书简体" panose="00000500000000000000" pitchFamily="2" charset="-122"/>
              <a:ea typeface="字魂56号-洪亮毛笔隶书简体" panose="00000500000000000000" pitchFamily="2" charset="-122"/>
            </a:endParaRPr>
          </a:p>
        </p:txBody>
      </p:sp>
      <p:sp>
        <p:nvSpPr>
          <p:cNvPr id="27" name="文本框 26"/>
          <p:cNvSpPr txBox="1"/>
          <p:nvPr/>
        </p:nvSpPr>
        <p:spPr>
          <a:xfrm>
            <a:off x="2785902" y="2848120"/>
            <a:ext cx="553998" cy="2129071"/>
          </a:xfrm>
          <a:prstGeom prst="rect">
            <a:avLst/>
          </a:prstGeom>
          <a:noFill/>
        </p:spPr>
        <p:txBody>
          <a:bodyPr vert="eaVert" wrap="square" rtlCol="0">
            <a:spAutoFit/>
          </a:bodyPr>
          <a:lstStyle/>
          <a:p>
            <a:r>
              <a:rPr lang="zh-CN" altLang="en-US" sz="2400" kern="0" dirty="0">
                <a:solidFill>
                  <a:schemeClr val="bg1"/>
                </a:solidFill>
                <a:latin typeface="字魂56号-洪亮毛笔隶书简体" panose="00000500000000000000" pitchFamily="2" charset="-122"/>
                <a:ea typeface="字魂56号-洪亮毛笔隶书简体" panose="00000500000000000000" pitchFamily="2" charset="-122"/>
                <a:cs typeface="华文仿宋" panose="02010600040101010101" charset="-122"/>
              </a:rPr>
              <a:t>输入文本标题</a:t>
            </a:r>
            <a:endParaRPr lang="zh-CN" altLang="en-US" sz="2400" dirty="0">
              <a:solidFill>
                <a:schemeClr val="bg1"/>
              </a:solidFill>
              <a:latin typeface="字魂56号-洪亮毛笔隶书简体" panose="00000500000000000000" pitchFamily="2" charset="-122"/>
              <a:ea typeface="字魂56号-洪亮毛笔隶书简体"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2347414" y="1065054"/>
            <a:ext cx="4885740" cy="4885740"/>
            <a:chOff x="1389546" y="942159"/>
            <a:chExt cx="4885740" cy="4885740"/>
          </a:xfrm>
        </p:grpSpPr>
        <p:pic>
          <p:nvPicPr>
            <p:cNvPr id="6" name="图片 5"/>
            <p:cNvPicPr>
              <a:picLocks noChangeAspect="1"/>
            </p:cNvPicPr>
            <p:nvPr/>
          </p:nvPicPr>
          <p:blipFill>
            <a:blip r:embed="rId1" cstate="print">
              <a:duotone>
                <a:prstClr val="black"/>
                <a:schemeClr val="accent3">
                  <a:tint val="45000"/>
                  <a:satMod val="400000"/>
                </a:schemeClr>
              </a:duotone>
              <a:extLst>
                <a:ext uri="{BEBA8EAE-BF5A-486C-A8C5-ECC9F3942E4B}">
                  <a14:imgProps xmlns:a14="http://schemas.microsoft.com/office/drawing/2010/main">
                    <a14:imgLayer r:embed="rId2">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63690" y="1489252"/>
              <a:ext cx="3611596" cy="3791554"/>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9546" y="942159"/>
              <a:ext cx="4885740" cy="4885740"/>
            </a:xfrm>
            <a:prstGeom prst="rect">
              <a:avLst/>
            </a:prstGeom>
          </p:spPr>
        </p:pic>
      </p:grpSp>
      <p:sp>
        <p:nvSpPr>
          <p:cNvPr id="25" name="文本框 24"/>
          <p:cNvSpPr txBox="1"/>
          <p:nvPr/>
        </p:nvSpPr>
        <p:spPr>
          <a:xfrm>
            <a:off x="8102317" y="2161851"/>
            <a:ext cx="3211677" cy="3046988"/>
          </a:xfrm>
          <a:prstGeom prst="rect">
            <a:avLst/>
          </a:prstGeom>
          <a:noFill/>
        </p:spPr>
        <p:txBody>
          <a:bodyPr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输入你的内容在这里输入你的内容在这里输入你的内容在这里输入你的内容在这里输入你的内容在这里输入你的内容在这里输入你的内容在这里输入你的内容</a:t>
            </a:r>
            <a:endParaRPr lang="zh-CN" altLang="en-US" sz="1600" dirty="0">
              <a:solidFill>
                <a:srgbClr val="F3E0C2"/>
              </a:solidFill>
              <a:latin typeface="+mn-ea"/>
            </a:endParaRP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2347415" cy="31888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329076" y="472873"/>
            <a:ext cx="1397368" cy="867990"/>
          </a:xfrm>
          <a:prstGeom prst="rect">
            <a:avLst/>
          </a:prstGeom>
        </p:spPr>
      </p:pic>
      <p:sp>
        <p:nvSpPr>
          <p:cNvPr id="26" name="文本框 25"/>
          <p:cNvSpPr txBox="1"/>
          <p:nvPr/>
        </p:nvSpPr>
        <p:spPr>
          <a:xfrm>
            <a:off x="3926175" y="1530647"/>
            <a:ext cx="4339650" cy="646331"/>
          </a:xfrm>
          <a:prstGeom prst="rect">
            <a:avLst/>
          </a:prstGeom>
          <a:noFill/>
        </p:spPr>
        <p:txBody>
          <a:bodyPr wrap="none" rtlCol="0">
            <a:spAutoFit/>
          </a:bodyPr>
          <a:lstStyle/>
          <a:p>
            <a:r>
              <a:rPr lang="zh-CN" altLang="en-US" sz="3600" dirty="0">
                <a:solidFill>
                  <a:srgbClr val="DABA75"/>
                </a:solidFill>
                <a:latin typeface="字魂56号-洪亮毛笔隶书简体" panose="00000500000000000000" pitchFamily="2" charset="-122"/>
                <a:ea typeface="字魂56号-洪亮毛笔隶书简体" panose="00000500000000000000" pitchFamily="2" charset="-122"/>
              </a:rPr>
              <a:t>在这里输入</a:t>
            </a:r>
            <a:r>
              <a:rPr lang="zh-CN" altLang="en-US" sz="3600" dirty="0">
                <a:solidFill>
                  <a:srgbClr val="ED1B23"/>
                </a:solidFill>
                <a:latin typeface="字魂56号-洪亮毛笔隶书简体" panose="00000500000000000000" pitchFamily="2" charset="-122"/>
                <a:ea typeface="字魂56号-洪亮毛笔隶书简体" panose="00000500000000000000" pitchFamily="2" charset="-122"/>
              </a:rPr>
              <a:t>你的标题</a:t>
            </a:r>
            <a:endParaRPr lang="zh-CN" altLang="en-US" sz="3600" dirty="0">
              <a:solidFill>
                <a:srgbClr val="ED1B23"/>
              </a:solidFill>
              <a:latin typeface="字魂56号-洪亮毛笔隶书简体" panose="00000500000000000000" pitchFamily="2" charset="-122"/>
              <a:ea typeface="字魂56号-洪亮毛笔隶书简体" panose="00000500000000000000" pitchFamily="2" charset="-122"/>
            </a:endParaRPr>
          </a:p>
        </p:txBody>
      </p:sp>
      <p:sp>
        <p:nvSpPr>
          <p:cNvPr id="29" name="文本框 28"/>
          <p:cNvSpPr txBox="1"/>
          <p:nvPr/>
        </p:nvSpPr>
        <p:spPr>
          <a:xfrm>
            <a:off x="1609900" y="2160894"/>
            <a:ext cx="8972201" cy="792718"/>
          </a:xfrm>
          <a:prstGeom prst="rect">
            <a:avLst/>
          </a:prstGeom>
          <a:noFill/>
        </p:spPr>
        <p:txBody>
          <a:bodyPr wrap="square" rtlCol="0">
            <a:spAutoFit/>
          </a:bodyPr>
          <a:lstStyle/>
          <a:p>
            <a:pPr algn="ctr">
              <a:lnSpc>
                <a:spcPct val="150000"/>
              </a:lnSpc>
            </a:pPr>
            <a:r>
              <a:rPr lang="zh-CN" altLang="en-US" sz="1600" dirty="0">
                <a:solidFill>
                  <a:srgbClr val="F3E0C2"/>
                </a:solidFill>
                <a:latin typeface="+mn-ea"/>
              </a:rPr>
              <a:t>在这里输入你的内容</a:t>
            </a:r>
            <a:r>
              <a:rPr lang="en-US" altLang="zh-CN" sz="1600" dirty="0">
                <a:solidFill>
                  <a:srgbClr val="F3E0C2"/>
                </a:solidFill>
                <a:latin typeface="+mn-ea"/>
              </a:rPr>
              <a:t>/</a:t>
            </a:r>
            <a:r>
              <a:rPr lang="zh-CN" altLang="en-US" sz="1600" dirty="0">
                <a:solidFill>
                  <a:srgbClr val="F3E0C2"/>
                </a:solidFill>
                <a:latin typeface="+mn-ea"/>
              </a:rPr>
              <a:t>在这里输入你的内容</a:t>
            </a:r>
            <a:r>
              <a:rPr lang="en-US" altLang="zh-CN" sz="1600" dirty="0">
                <a:solidFill>
                  <a:srgbClr val="F3E0C2"/>
                </a:solidFill>
                <a:latin typeface="+mn-ea"/>
              </a:rPr>
              <a:t>/</a:t>
            </a:r>
            <a:r>
              <a:rPr lang="zh-CN" altLang="en-US" sz="1600" dirty="0">
                <a:solidFill>
                  <a:srgbClr val="F3E0C2"/>
                </a:solidFill>
                <a:latin typeface="+mn-ea"/>
              </a:rPr>
              <a:t>在这里输入你的内容</a:t>
            </a:r>
            <a:r>
              <a:rPr lang="en-US" altLang="zh-CN" sz="1600" dirty="0">
                <a:solidFill>
                  <a:srgbClr val="F3E0C2"/>
                </a:solidFill>
                <a:latin typeface="+mn-ea"/>
              </a:rPr>
              <a:t>/</a:t>
            </a:r>
            <a:r>
              <a:rPr lang="zh-CN" altLang="en-US" sz="1600" dirty="0">
                <a:solidFill>
                  <a:srgbClr val="F3E0C2"/>
                </a:solidFill>
                <a:latin typeface="+mn-ea"/>
              </a:rPr>
              <a:t>在这里输入你的内容</a:t>
            </a:r>
            <a:r>
              <a:rPr lang="en-US" altLang="zh-CN" sz="1600" dirty="0">
                <a:solidFill>
                  <a:srgbClr val="F3E0C2"/>
                </a:solidFill>
                <a:latin typeface="+mn-ea"/>
              </a:rPr>
              <a:t>/</a:t>
            </a:r>
            <a:r>
              <a:rPr lang="zh-CN" altLang="en-US" sz="1600" dirty="0">
                <a:solidFill>
                  <a:srgbClr val="F3E0C2"/>
                </a:solidFill>
                <a:latin typeface="+mn-ea"/>
              </a:rPr>
              <a:t>在这里输入你的内容</a:t>
            </a:r>
            <a:r>
              <a:rPr lang="en-US" altLang="zh-CN" sz="1600" dirty="0">
                <a:solidFill>
                  <a:srgbClr val="F3E0C2"/>
                </a:solidFill>
                <a:latin typeface="+mn-ea"/>
              </a:rPr>
              <a:t>/</a:t>
            </a:r>
            <a:r>
              <a:rPr lang="zh-CN" altLang="en-US" sz="1600" dirty="0">
                <a:solidFill>
                  <a:srgbClr val="F3E0C2"/>
                </a:solidFill>
                <a:latin typeface="+mn-ea"/>
              </a:rPr>
              <a:t>在这里输入你的内容</a:t>
            </a:r>
            <a:r>
              <a:rPr lang="en-US" altLang="zh-CN" sz="1600" dirty="0">
                <a:solidFill>
                  <a:srgbClr val="F3E0C2"/>
                </a:solidFill>
                <a:latin typeface="+mn-ea"/>
              </a:rPr>
              <a:t>/</a:t>
            </a:r>
            <a:r>
              <a:rPr lang="zh-CN" altLang="en-US" sz="1600" dirty="0">
                <a:solidFill>
                  <a:srgbClr val="F3E0C2"/>
                </a:solidFill>
                <a:latin typeface="+mn-ea"/>
              </a:rPr>
              <a:t>在这里输入你的内容</a:t>
            </a:r>
            <a:endParaRPr lang="en-US" altLang="zh-CN" sz="1600" dirty="0">
              <a:solidFill>
                <a:srgbClr val="F3E0C2"/>
              </a:solidFill>
              <a:latin typeface="+mn-ea"/>
            </a:endParaRPr>
          </a:p>
        </p:txBody>
      </p:sp>
      <p:pic>
        <p:nvPicPr>
          <p:cNvPr id="30" name="图片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41749"/>
            <a:ext cx="12192000" cy="5080000"/>
          </a:xfrm>
          <a:prstGeom prst="rect">
            <a:avLst/>
          </a:prstGeom>
        </p:spPr>
      </p:pic>
      <p:pic>
        <p:nvPicPr>
          <p:cNvPr id="31" name="图片 30"/>
          <p:cNvPicPr>
            <a:picLocks noChangeAspect="1"/>
          </p:cNvPicPr>
          <p:nvPr/>
        </p:nvPicPr>
        <p:blipFill rotWithShape="1">
          <a:blip r:embed="rId3" cstate="print">
            <a:extLst>
              <a:ext uri="{28A0092B-C50C-407E-A947-70E740481C1C}">
                <a14:useLocalDpi xmlns:a14="http://schemas.microsoft.com/office/drawing/2010/main" val="0"/>
              </a:ext>
            </a:extLst>
          </a:blip>
          <a:srcRect l="55162" t="24999" r="27491" b="38715"/>
          <a:stretch>
            <a:fillRect/>
          </a:stretch>
        </p:blipFill>
        <p:spPr>
          <a:xfrm>
            <a:off x="769651" y="3653495"/>
            <a:ext cx="1398346" cy="12187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1000"/>
                                        <p:tgtEl>
                                          <p:spTgt spid="29"/>
                                        </p:tgtEl>
                                      </p:cBhvr>
                                    </p:animEffect>
                                  </p:childTnLst>
                                </p:cTn>
                              </p:par>
                            </p:childTnLst>
                          </p:cTn>
                        </p:par>
                        <p:par>
                          <p:cTn id="20" fill="hold">
                            <p:stCondLst>
                              <p:cond delay="3000"/>
                            </p:stCondLst>
                            <p:childTnLst>
                              <p:par>
                                <p:cTn id="21" presetID="22" presetClass="entr" presetSubtype="4"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par>
                                <p:cTn id="24" presetID="6" presetClass="entr" presetSubtype="16"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circle(in)">
                                      <p:cBhvr>
                                        <p:cTn id="26"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55162" t="24999" r="27491" b="38715"/>
          <a:stretch>
            <a:fillRect/>
          </a:stretch>
        </p:blipFill>
        <p:spPr>
          <a:xfrm>
            <a:off x="2731757" y="1994231"/>
            <a:ext cx="6485206" cy="5652303"/>
          </a:xfrm>
          <a:prstGeom prst="rect">
            <a:avLst/>
          </a:prstGeom>
        </p:spPr>
      </p:pic>
      <p:sp>
        <p:nvSpPr>
          <p:cNvPr id="17" name="文本框 16"/>
          <p:cNvSpPr txBox="1"/>
          <p:nvPr/>
        </p:nvSpPr>
        <p:spPr>
          <a:xfrm>
            <a:off x="6174166" y="3175762"/>
            <a:ext cx="1800493" cy="1563890"/>
          </a:xfrm>
          <a:prstGeom prst="rect">
            <a:avLst/>
          </a:prstGeom>
          <a:noFill/>
        </p:spPr>
        <p:txBody>
          <a:bodyPr vert="eaVert" wrap="none" rtlCol="0">
            <a:spAutoFit/>
          </a:bodyPr>
          <a:lstStyle/>
          <a:p>
            <a:pPr algn="ctr"/>
            <a:r>
              <a:rPr lang="zh-CN" altLang="en-US" sz="10500" dirty="0">
                <a:solidFill>
                  <a:schemeClr val="bg1"/>
                </a:solidFill>
                <a:latin typeface="字魂56号-洪亮毛笔隶书简体" panose="00000500000000000000" pitchFamily="2" charset="-122"/>
                <a:ea typeface="字魂56号-洪亮毛笔隶书简体" panose="00000500000000000000" pitchFamily="2" charset="-122"/>
              </a:rPr>
              <a:t>国</a:t>
            </a:r>
            <a:endParaRPr lang="zh-CN" altLang="en-US" sz="10500" dirty="0">
              <a:solidFill>
                <a:schemeClr val="bg1"/>
              </a:solidFill>
              <a:latin typeface="字魂56号-洪亮毛笔隶书简体" panose="00000500000000000000" pitchFamily="2" charset="-122"/>
              <a:ea typeface="字魂56号-洪亮毛笔隶书简体" panose="00000500000000000000" pitchFamily="2" charset="-122"/>
            </a:endParaRPr>
          </a:p>
        </p:txBody>
      </p:sp>
      <p:sp>
        <p:nvSpPr>
          <p:cNvPr id="19" name="文本框 18"/>
          <p:cNvSpPr txBox="1"/>
          <p:nvPr/>
        </p:nvSpPr>
        <p:spPr>
          <a:xfrm>
            <a:off x="6118004" y="4038439"/>
            <a:ext cx="1800493" cy="1563890"/>
          </a:xfrm>
          <a:prstGeom prst="rect">
            <a:avLst/>
          </a:prstGeom>
          <a:noFill/>
        </p:spPr>
        <p:txBody>
          <a:bodyPr vert="eaVert" wrap="none" rtlCol="0">
            <a:spAutoFit/>
          </a:bodyPr>
          <a:lstStyle/>
          <a:p>
            <a:pPr algn="ctr"/>
            <a:r>
              <a:rPr lang="zh-CN" altLang="en-US" sz="10500" dirty="0">
                <a:solidFill>
                  <a:schemeClr val="bg1"/>
                </a:solidFill>
                <a:latin typeface="字魂56号-洪亮毛笔隶书简体" panose="00000500000000000000" pitchFamily="2" charset="-122"/>
                <a:ea typeface="字魂56号-洪亮毛笔隶书简体" panose="00000500000000000000" pitchFamily="2" charset="-122"/>
              </a:rPr>
              <a:t>潮</a:t>
            </a:r>
            <a:endParaRPr lang="zh-CN" altLang="en-US" sz="10500" dirty="0">
              <a:solidFill>
                <a:schemeClr val="bg1"/>
              </a:solidFill>
              <a:latin typeface="字魂56号-洪亮毛笔隶书简体" panose="00000500000000000000" pitchFamily="2" charset="-122"/>
              <a:ea typeface="字魂56号-洪亮毛笔隶书简体" panose="00000500000000000000" pitchFamily="2" charset="-122"/>
            </a:endParaRP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r="81818"/>
          <a:stretch>
            <a:fillRect/>
          </a:stretch>
        </p:blipFill>
        <p:spPr>
          <a:xfrm>
            <a:off x="0" y="-1"/>
            <a:ext cx="2992639" cy="6858001"/>
          </a:xfrm>
          <a:prstGeom prst="rect">
            <a:avLst/>
          </a:prstGeom>
        </p:spPr>
      </p:pic>
      <p:pic>
        <p:nvPicPr>
          <p:cNvPr id="25" name="图片 24"/>
          <p:cNvPicPr>
            <a:picLocks noChangeAspect="1"/>
          </p:cNvPicPr>
          <p:nvPr/>
        </p:nvPicPr>
        <p:blipFill rotWithShape="1">
          <a:blip r:embed="rId2" cstate="print">
            <a:extLst>
              <a:ext uri="{28A0092B-C50C-407E-A947-70E740481C1C}">
                <a14:useLocalDpi xmlns:a14="http://schemas.microsoft.com/office/drawing/2010/main" val="0"/>
              </a:ext>
            </a:extLst>
          </a:blip>
          <a:srcRect l="84396"/>
          <a:stretch>
            <a:fillRect/>
          </a:stretch>
        </p:blipFill>
        <p:spPr>
          <a:xfrm>
            <a:off x="9623679" y="0"/>
            <a:ext cx="2568321" cy="6858000"/>
          </a:xfrm>
          <a:prstGeom prst="rect">
            <a:avLst/>
          </a:prstGeom>
        </p:spPr>
      </p:pic>
      <p:pic>
        <p:nvPicPr>
          <p:cNvPr id="26" name="图片 25"/>
          <p:cNvPicPr>
            <a:picLocks noChangeAspect="1"/>
          </p:cNvPicPr>
          <p:nvPr/>
        </p:nvPicPr>
        <p:blipFill rotWithShape="1">
          <a:blip r:embed="rId1" cstate="print">
            <a:extLst>
              <a:ext uri="{28A0092B-C50C-407E-A947-70E740481C1C}">
                <a14:useLocalDpi xmlns:a14="http://schemas.microsoft.com/office/drawing/2010/main" val="0"/>
              </a:ext>
            </a:extLst>
          </a:blip>
          <a:srcRect l="10245" t="72103" r="73066" b="2986"/>
          <a:stretch>
            <a:fillRect/>
          </a:stretch>
        </p:blipFill>
        <p:spPr>
          <a:xfrm flipH="1">
            <a:off x="643333" y="5315370"/>
            <a:ext cx="1785968" cy="1110786"/>
          </a:xfrm>
          <a:prstGeom prst="rect">
            <a:avLst/>
          </a:prstGeom>
        </p:spPr>
      </p:pic>
      <p:pic>
        <p:nvPicPr>
          <p:cNvPr id="28" name="图片 27"/>
          <p:cNvPicPr>
            <a:picLocks noChangeAspect="1"/>
          </p:cNvPicPr>
          <p:nvPr/>
        </p:nvPicPr>
        <p:blipFill rotWithShape="1">
          <a:blip r:embed="rId1" cstate="print">
            <a:extLst>
              <a:ext uri="{28A0092B-C50C-407E-A947-70E740481C1C}">
                <a14:useLocalDpi xmlns:a14="http://schemas.microsoft.com/office/drawing/2010/main" val="0"/>
              </a:ext>
            </a:extLst>
          </a:blip>
          <a:srcRect l="58435" t="62956" r="30472" b="25792"/>
          <a:stretch>
            <a:fillRect/>
          </a:stretch>
        </p:blipFill>
        <p:spPr>
          <a:xfrm>
            <a:off x="9329288" y="4052064"/>
            <a:ext cx="2662750" cy="1125416"/>
          </a:xfrm>
          <a:prstGeom prst="rect">
            <a:avLst/>
          </a:prstGeom>
        </p:spPr>
      </p:pic>
      <p:pic>
        <p:nvPicPr>
          <p:cNvPr id="27" name="图片 26"/>
          <p:cNvPicPr>
            <a:picLocks noChangeAspect="1"/>
          </p:cNvPicPr>
          <p:nvPr/>
        </p:nvPicPr>
        <p:blipFill rotWithShape="1">
          <a:blip r:embed="rId1" cstate="print">
            <a:extLst>
              <a:ext uri="{28A0092B-C50C-407E-A947-70E740481C1C}">
                <a14:useLocalDpi xmlns:a14="http://schemas.microsoft.com/office/drawing/2010/main" val="0"/>
              </a:ext>
            </a:extLst>
          </a:blip>
          <a:srcRect l="5563" r="58209" b="25943"/>
          <a:stretch>
            <a:fillRect/>
          </a:stretch>
        </p:blipFill>
        <p:spPr>
          <a:xfrm>
            <a:off x="1838408" y="804796"/>
            <a:ext cx="3520458" cy="2998565"/>
          </a:xfrm>
          <a:prstGeom prst="rect">
            <a:avLst/>
          </a:prstGeom>
        </p:spPr>
      </p:pic>
      <p:grpSp>
        <p:nvGrpSpPr>
          <p:cNvPr id="7" name="组合 6"/>
          <p:cNvGrpSpPr/>
          <p:nvPr/>
        </p:nvGrpSpPr>
        <p:grpSpPr>
          <a:xfrm>
            <a:off x="7955040" y="1951494"/>
            <a:ext cx="416960" cy="811995"/>
            <a:chOff x="7955040" y="1951494"/>
            <a:chExt cx="416960" cy="811995"/>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24414" t="7730" r="26401" b="17845"/>
            <a:stretch>
              <a:fillRect/>
            </a:stretch>
          </p:blipFill>
          <p:spPr>
            <a:xfrm>
              <a:off x="7955040" y="1951494"/>
              <a:ext cx="416960" cy="811995"/>
            </a:xfrm>
            <a:prstGeom prst="rect">
              <a:avLst/>
            </a:prstGeom>
          </p:spPr>
        </p:pic>
        <p:sp>
          <p:nvSpPr>
            <p:cNvPr id="6" name="文本框 5"/>
            <p:cNvSpPr txBox="1"/>
            <p:nvPr/>
          </p:nvSpPr>
          <p:spPr>
            <a:xfrm>
              <a:off x="7970217" y="2018562"/>
              <a:ext cx="396240" cy="218440"/>
            </a:xfrm>
            <a:prstGeom prst="rect">
              <a:avLst/>
            </a:prstGeom>
            <a:noFill/>
          </p:spPr>
          <p:txBody>
            <a:bodyPr vert="eaVert" wrap="none" rtlCol="0">
              <a:spAutoFit/>
            </a:bodyPr>
            <a:lstStyle/>
            <a:p>
              <a:endParaRPr lang="zh-CN" altLang="en-US" sz="1400" dirty="0">
                <a:solidFill>
                  <a:schemeClr val="bg1"/>
                </a:solidFill>
                <a:latin typeface="字魂56号-洪亮毛笔隶书简体" panose="00000500000000000000" pitchFamily="2" charset="-122"/>
                <a:ea typeface="字魂56号-洪亮毛笔隶书简体"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000" fill="hold"/>
                                        <p:tgtEl>
                                          <p:spTgt spid="25"/>
                                        </p:tgtEl>
                                        <p:attrNameLst>
                                          <p:attrName>ppt_x</p:attrName>
                                        </p:attrNameLst>
                                      </p:cBhvr>
                                      <p:tavLst>
                                        <p:tav tm="0">
                                          <p:val>
                                            <p:strVal val="1+#ppt_w/2"/>
                                          </p:val>
                                        </p:tav>
                                        <p:tav tm="100000">
                                          <p:val>
                                            <p:strVal val="#ppt_x"/>
                                          </p:val>
                                        </p:tav>
                                      </p:tavLst>
                                    </p:anim>
                                    <p:anim calcmode="lin" valueType="num">
                                      <p:cBhvr additive="base">
                                        <p:cTn id="12" dur="1000" fill="hold"/>
                                        <p:tgtEl>
                                          <p:spTgt spid="2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anim calcmode="lin" valueType="num">
                                      <p:cBhvr>
                                        <p:cTn id="17" dur="1000" fill="hold"/>
                                        <p:tgtEl>
                                          <p:spTgt spid="26"/>
                                        </p:tgtEl>
                                        <p:attrNameLst>
                                          <p:attrName>ppt_x</p:attrName>
                                        </p:attrNameLst>
                                      </p:cBhvr>
                                      <p:tavLst>
                                        <p:tav tm="0">
                                          <p:val>
                                            <p:strVal val="#ppt_x"/>
                                          </p:val>
                                        </p:tav>
                                        <p:tav tm="100000">
                                          <p:val>
                                            <p:strVal val="#ppt_x"/>
                                          </p:val>
                                        </p:tav>
                                      </p:tavLst>
                                    </p:anim>
                                    <p:anim calcmode="lin" valueType="num">
                                      <p:cBhvr>
                                        <p:cTn id="18" dur="1000" fill="hold"/>
                                        <p:tgtEl>
                                          <p:spTgt spid="26"/>
                                        </p:tgtEl>
                                        <p:attrNameLst>
                                          <p:attrName>ppt_y</p:attrName>
                                        </p:attrNameLst>
                                      </p:cBhvr>
                                      <p:tavLst>
                                        <p:tav tm="0">
                                          <p:val>
                                            <p:strVal val="#ppt_y+.1"/>
                                          </p:val>
                                        </p:tav>
                                        <p:tav tm="100000">
                                          <p:val>
                                            <p:strVal val="#ppt_y"/>
                                          </p:val>
                                        </p:tav>
                                      </p:tavLst>
                                    </p:anim>
                                  </p:childTnLst>
                                </p:cTn>
                              </p:par>
                              <p:par>
                                <p:cTn id="19" presetID="6"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ircle(in)">
                                      <p:cBhvr>
                                        <p:cTn id="21" dur="1000"/>
                                        <p:tgtEl>
                                          <p:spTgt spid="27"/>
                                        </p:tgtEl>
                                      </p:cBhvr>
                                    </p:animEffect>
                                  </p:childTnLst>
                                </p:cTn>
                              </p:par>
                              <p:par>
                                <p:cTn id="22" presetID="6"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ircle(in)">
                                      <p:cBhvr>
                                        <p:cTn id="24" dur="1000"/>
                                        <p:tgtEl>
                                          <p:spTgt spid="28"/>
                                        </p:tgtEl>
                                      </p:cBhvr>
                                    </p:animEffect>
                                  </p:childTnLst>
                                </p:cTn>
                              </p:par>
                            </p:childTnLst>
                          </p:cTn>
                        </p:par>
                        <p:par>
                          <p:cTn id="25" fill="hold">
                            <p:stCondLst>
                              <p:cond delay="2000"/>
                            </p:stCondLst>
                            <p:childTnLst>
                              <p:par>
                                <p:cTn id="26" presetID="6" presetClass="entr" presetSubtype="16"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par>
                                <p:cTn id="29" presetID="52" presetClass="entr" presetSubtype="0" fill="hold" grpId="0" nodeType="withEffect">
                                  <p:stCondLst>
                                    <p:cond delay="250"/>
                                  </p:stCondLst>
                                  <p:childTnLst>
                                    <p:set>
                                      <p:cBhvr>
                                        <p:cTn id="30" dur="1" fill="hold">
                                          <p:stCondLst>
                                            <p:cond delay="0"/>
                                          </p:stCondLst>
                                        </p:cTn>
                                        <p:tgtEl>
                                          <p:spTgt spid="17"/>
                                        </p:tgtEl>
                                        <p:attrNameLst>
                                          <p:attrName>style.visibility</p:attrName>
                                        </p:attrNameLst>
                                      </p:cBhvr>
                                      <p:to>
                                        <p:strVal val="visible"/>
                                      </p:to>
                                    </p:set>
                                    <p:animScale>
                                      <p:cBhvr>
                                        <p:cTn id="31"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7"/>
                                        </p:tgtEl>
                                        <p:attrNameLst>
                                          <p:attrName>ppt_x</p:attrName>
                                          <p:attrName>ppt_y</p:attrName>
                                        </p:attrNameLst>
                                      </p:cBhvr>
                                    </p:animMotion>
                                    <p:animEffect transition="in" filter="fade">
                                      <p:cBhvr>
                                        <p:cTn id="33" dur="1000"/>
                                        <p:tgtEl>
                                          <p:spTgt spid="17"/>
                                        </p:tgtEl>
                                      </p:cBhvr>
                                    </p:animEffect>
                                  </p:childTnLst>
                                </p:cTn>
                              </p:par>
                              <p:par>
                                <p:cTn id="34" presetID="52" presetClass="entr" presetSubtype="0" fill="hold" grpId="0" nodeType="withEffect">
                                  <p:stCondLst>
                                    <p:cond delay="750"/>
                                  </p:stCondLst>
                                  <p:childTnLst>
                                    <p:set>
                                      <p:cBhvr>
                                        <p:cTn id="35" dur="1" fill="hold">
                                          <p:stCondLst>
                                            <p:cond delay="0"/>
                                          </p:stCondLst>
                                        </p:cTn>
                                        <p:tgtEl>
                                          <p:spTgt spid="19"/>
                                        </p:tgtEl>
                                        <p:attrNameLst>
                                          <p:attrName>style.visibility</p:attrName>
                                        </p:attrNameLst>
                                      </p:cBhvr>
                                      <p:to>
                                        <p:strVal val="visible"/>
                                      </p:to>
                                    </p:set>
                                    <p:animScale>
                                      <p:cBhvr>
                                        <p:cTn id="36"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19"/>
                                        </p:tgtEl>
                                        <p:attrNameLst>
                                          <p:attrName>ppt_x</p:attrName>
                                          <p:attrName>ppt_y</p:attrName>
                                        </p:attrNameLst>
                                      </p:cBhvr>
                                    </p:animMotion>
                                    <p:animEffect transition="in" filter="fade">
                                      <p:cBhvr>
                                        <p:cTn id="38" dur="1000"/>
                                        <p:tgtEl>
                                          <p:spTgt spid="19"/>
                                        </p:tgtEl>
                                      </p:cBhvr>
                                    </p:animEffect>
                                  </p:childTnLst>
                                </p:cTn>
                              </p:par>
                            </p:childTnLst>
                          </p:cTn>
                        </p:par>
                        <p:par>
                          <p:cTn id="39" fill="hold">
                            <p:stCondLst>
                              <p:cond delay="4000"/>
                            </p:stCondLst>
                            <p:childTnLst>
                              <p:par>
                                <p:cTn id="40" presetID="42" presetClass="entr" presetSubtype="0"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55162" t="24999" r="27491" b="38715"/>
          <a:stretch>
            <a:fillRect/>
          </a:stretch>
        </p:blipFill>
        <p:spPr>
          <a:xfrm>
            <a:off x="-286667" y="1598445"/>
            <a:ext cx="5813778" cy="5067107"/>
          </a:xfrm>
          <a:prstGeom prst="rect">
            <a:avLst/>
          </a:prstGeom>
        </p:spPr>
      </p:pic>
      <p:pic>
        <p:nvPicPr>
          <p:cNvPr id="29" name="图片 28"/>
          <p:cNvPicPr>
            <a:picLocks noChangeAspect="1"/>
          </p:cNvPicPr>
          <p:nvPr/>
        </p:nvPicPr>
        <p:blipFill rotWithShape="1">
          <a:blip r:embed="rId2" cstate="print">
            <a:extLst>
              <a:ext uri="{28A0092B-C50C-407E-A947-70E740481C1C}">
                <a14:useLocalDpi xmlns:a14="http://schemas.microsoft.com/office/drawing/2010/main" val="0"/>
              </a:ext>
            </a:extLst>
          </a:blip>
          <a:srcRect r="81818"/>
          <a:stretch>
            <a:fillRect/>
          </a:stretch>
        </p:blipFill>
        <p:spPr>
          <a:xfrm flipH="1">
            <a:off x="9777046" y="3011903"/>
            <a:ext cx="2992639" cy="6858001"/>
          </a:xfrm>
          <a:prstGeom prst="rect">
            <a:avLst/>
          </a:prstGeom>
        </p:spPr>
      </p:pic>
      <p:pic>
        <p:nvPicPr>
          <p:cNvPr id="30" name="图片 29"/>
          <p:cNvPicPr>
            <a:picLocks noChangeAspect="1"/>
          </p:cNvPicPr>
          <p:nvPr/>
        </p:nvPicPr>
        <p:blipFill rotWithShape="1">
          <a:blip r:embed="rId1" cstate="print">
            <a:extLst>
              <a:ext uri="{28A0092B-C50C-407E-A947-70E740481C1C}">
                <a14:useLocalDpi xmlns:a14="http://schemas.microsoft.com/office/drawing/2010/main" val="0"/>
              </a:ext>
            </a:extLst>
          </a:blip>
          <a:srcRect l="5563" r="58209" b="25943"/>
          <a:stretch>
            <a:fillRect/>
          </a:stretch>
        </p:blipFill>
        <p:spPr>
          <a:xfrm>
            <a:off x="7902113" y="-565195"/>
            <a:ext cx="5661617" cy="4822306"/>
          </a:xfrm>
          <a:prstGeom prst="rect">
            <a:avLst/>
          </a:prstGeom>
        </p:spPr>
      </p:pic>
      <p:pic>
        <p:nvPicPr>
          <p:cNvPr id="38" name="图片 37"/>
          <p:cNvPicPr>
            <a:picLocks noChangeAspect="1"/>
          </p:cNvPicPr>
          <p:nvPr/>
        </p:nvPicPr>
        <p:blipFill rotWithShape="1">
          <a:blip r:embed="rId1" cstate="print">
            <a:extLst>
              <a:ext uri="{28A0092B-C50C-407E-A947-70E740481C1C}">
                <a14:useLocalDpi xmlns:a14="http://schemas.microsoft.com/office/drawing/2010/main" val="0"/>
              </a:ext>
            </a:extLst>
          </a:blip>
          <a:srcRect l="58435" t="62956" r="30472" b="25792"/>
          <a:stretch>
            <a:fillRect/>
          </a:stretch>
        </p:blipFill>
        <p:spPr>
          <a:xfrm>
            <a:off x="1290468" y="541269"/>
            <a:ext cx="2662750" cy="1125416"/>
          </a:xfrm>
          <a:prstGeom prst="rect">
            <a:avLst/>
          </a:prstGeom>
        </p:spPr>
      </p:pic>
      <p:sp>
        <p:nvSpPr>
          <p:cNvPr id="39" name="文本框 38"/>
          <p:cNvSpPr txBox="1"/>
          <p:nvPr/>
        </p:nvSpPr>
        <p:spPr>
          <a:xfrm>
            <a:off x="2517128" y="1845958"/>
            <a:ext cx="2271032" cy="2646878"/>
          </a:xfrm>
          <a:prstGeom prst="rect">
            <a:avLst/>
          </a:prstGeom>
          <a:noFill/>
        </p:spPr>
        <p:txBody>
          <a:bodyPr wrap="square" rtlCol="0">
            <a:spAutoFit/>
          </a:bodyPr>
          <a:lstStyle/>
          <a:p>
            <a:pPr algn="ctr"/>
            <a:r>
              <a:rPr lang="zh-CN" altLang="en-US" sz="16600" dirty="0">
                <a:solidFill>
                  <a:schemeClr val="bg1"/>
                </a:solidFill>
                <a:latin typeface="字魂56号-洪亮毛笔隶书简体" panose="00000500000000000000" pitchFamily="2" charset="-122"/>
                <a:ea typeface="字魂56号-洪亮毛笔隶书简体" panose="00000500000000000000" pitchFamily="2" charset="-122"/>
              </a:rPr>
              <a:t>壹</a:t>
            </a:r>
            <a:endParaRPr lang="zh-CN" altLang="en-US" sz="16600" dirty="0">
              <a:solidFill>
                <a:schemeClr val="bg1"/>
              </a:solidFill>
              <a:latin typeface="字魂56号-洪亮毛笔隶书简体" panose="00000500000000000000" pitchFamily="2" charset="-122"/>
              <a:ea typeface="字魂56号-洪亮毛笔隶书简体" panose="00000500000000000000" pitchFamily="2" charset="-122"/>
            </a:endParaRPr>
          </a:p>
        </p:txBody>
      </p:sp>
      <p:sp>
        <p:nvSpPr>
          <p:cNvPr id="45" name="文本框 44"/>
          <p:cNvSpPr txBox="1"/>
          <p:nvPr/>
        </p:nvSpPr>
        <p:spPr>
          <a:xfrm>
            <a:off x="5611749" y="1537935"/>
            <a:ext cx="553998" cy="2129071"/>
          </a:xfrm>
          <a:prstGeom prst="rect">
            <a:avLst/>
          </a:prstGeom>
          <a:noFill/>
        </p:spPr>
        <p:txBody>
          <a:bodyPr vert="eaVert" wrap="square" rtlCol="0">
            <a:spAutoFit/>
          </a:bodyPr>
          <a:lstStyle/>
          <a:p>
            <a:r>
              <a:rPr lang="zh-CN" altLang="en-US" sz="2400" kern="0" dirty="0">
                <a:solidFill>
                  <a:srgbClr val="DABA75"/>
                </a:solidFill>
                <a:latin typeface="字魂56号-洪亮毛笔隶书简体" panose="00000500000000000000" pitchFamily="2" charset="-122"/>
                <a:ea typeface="字魂56号-洪亮毛笔隶书简体" panose="00000500000000000000" pitchFamily="2" charset="-122"/>
                <a:cs typeface="华文仿宋" panose="02010600040101010101" charset="-122"/>
              </a:rPr>
              <a:t>输入文本标题</a:t>
            </a:r>
            <a:endParaRPr lang="zh-CN" altLang="en-US" sz="2400" dirty="0">
              <a:solidFill>
                <a:srgbClr val="DABA75"/>
              </a:solidFill>
              <a:latin typeface="字魂56号-洪亮毛笔隶书简体" panose="00000500000000000000" pitchFamily="2" charset="-122"/>
              <a:ea typeface="字魂56号-洪亮毛笔隶书简体" panose="00000500000000000000" pitchFamily="2" charset="-122"/>
            </a:endParaRPr>
          </a:p>
        </p:txBody>
      </p:sp>
      <p:grpSp>
        <p:nvGrpSpPr>
          <p:cNvPr id="55" name="组合 54"/>
          <p:cNvGrpSpPr/>
          <p:nvPr/>
        </p:nvGrpSpPr>
        <p:grpSpPr>
          <a:xfrm>
            <a:off x="5680268" y="3782108"/>
            <a:ext cx="416960" cy="811995"/>
            <a:chOff x="7955040" y="1951494"/>
            <a:chExt cx="416960" cy="811995"/>
          </a:xfrm>
        </p:grpSpPr>
        <p:pic>
          <p:nvPicPr>
            <p:cNvPr id="56" name="图片 55"/>
            <p:cNvPicPr>
              <a:picLocks noChangeAspect="1"/>
            </p:cNvPicPr>
            <p:nvPr/>
          </p:nvPicPr>
          <p:blipFill rotWithShape="1">
            <a:blip r:embed="rId3" cstate="print">
              <a:extLst>
                <a:ext uri="{28A0092B-C50C-407E-A947-70E740481C1C}">
                  <a14:useLocalDpi xmlns:a14="http://schemas.microsoft.com/office/drawing/2010/main" val="0"/>
                </a:ext>
              </a:extLst>
            </a:blip>
            <a:srcRect l="24414" t="7730" r="26401" b="17845"/>
            <a:stretch>
              <a:fillRect/>
            </a:stretch>
          </p:blipFill>
          <p:spPr>
            <a:xfrm>
              <a:off x="7955040" y="1951494"/>
              <a:ext cx="416960" cy="811995"/>
            </a:xfrm>
            <a:prstGeom prst="rect">
              <a:avLst/>
            </a:prstGeom>
          </p:spPr>
        </p:pic>
        <p:sp>
          <p:nvSpPr>
            <p:cNvPr id="57" name="文本框 56"/>
            <p:cNvSpPr txBox="1"/>
            <p:nvPr/>
          </p:nvSpPr>
          <p:spPr>
            <a:xfrm>
              <a:off x="7970217" y="2018562"/>
              <a:ext cx="396240" cy="218440"/>
            </a:xfrm>
            <a:prstGeom prst="rect">
              <a:avLst/>
            </a:prstGeom>
            <a:noFill/>
          </p:spPr>
          <p:txBody>
            <a:bodyPr vert="eaVert" wrap="none" rtlCol="0">
              <a:spAutoFit/>
            </a:bodyPr>
            <a:lstStyle/>
            <a:p>
              <a:endParaRPr lang="zh-CN" altLang="en-US" sz="1400" dirty="0">
                <a:solidFill>
                  <a:schemeClr val="bg1"/>
                </a:solidFill>
                <a:latin typeface="字魂56号-洪亮毛笔隶书简体" panose="00000500000000000000" pitchFamily="2" charset="-122"/>
                <a:ea typeface="字魂56号-洪亮毛笔隶书简体" panose="00000500000000000000" pitchFamily="2" charset="-122"/>
              </a:endParaRPr>
            </a:p>
          </p:txBody>
        </p:sp>
      </p:grpSp>
      <p:sp>
        <p:nvSpPr>
          <p:cNvPr id="58" name="文本框 57"/>
          <p:cNvSpPr txBox="1"/>
          <p:nvPr/>
        </p:nvSpPr>
        <p:spPr>
          <a:xfrm>
            <a:off x="6266061" y="1598445"/>
            <a:ext cx="353943" cy="3451227"/>
          </a:xfrm>
          <a:prstGeom prst="rect">
            <a:avLst/>
          </a:prstGeom>
          <a:noFill/>
        </p:spPr>
        <p:txBody>
          <a:bodyPr vert="eaVert" wrap="square" rtlCol="0">
            <a:spAutoFit/>
          </a:bodyPr>
          <a:lstStyle/>
          <a:p>
            <a:r>
              <a:rPr lang="zh-CN" altLang="en-US" sz="1100" kern="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a:t>
            </a:r>
            <a:endParaRPr lang="zh-CN" altLang="en-US" sz="11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2" presetClass="entr" presetSubtype="2"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additive="base">
                                        <p:cTn id="10" dur="1000" fill="hold"/>
                                        <p:tgtEl>
                                          <p:spTgt spid="29"/>
                                        </p:tgtEl>
                                        <p:attrNameLst>
                                          <p:attrName>ppt_x</p:attrName>
                                        </p:attrNameLst>
                                      </p:cBhvr>
                                      <p:tavLst>
                                        <p:tav tm="0">
                                          <p:val>
                                            <p:strVal val="1+#ppt_w/2"/>
                                          </p:val>
                                        </p:tav>
                                        <p:tav tm="100000">
                                          <p:val>
                                            <p:strVal val="#ppt_x"/>
                                          </p:val>
                                        </p:tav>
                                      </p:tavLst>
                                    </p:anim>
                                    <p:anim calcmode="lin" valueType="num">
                                      <p:cBhvr additive="base">
                                        <p:cTn id="11" dur="1000" fill="hold"/>
                                        <p:tgtEl>
                                          <p:spTgt spid="29"/>
                                        </p:tgtEl>
                                        <p:attrNameLst>
                                          <p:attrName>ppt_y</p:attrName>
                                        </p:attrNameLst>
                                      </p:cBhvr>
                                      <p:tavLst>
                                        <p:tav tm="0">
                                          <p:val>
                                            <p:strVal val="#ppt_y"/>
                                          </p:val>
                                        </p:tav>
                                        <p:tav tm="100000">
                                          <p:val>
                                            <p:strVal val="#ppt_y"/>
                                          </p:val>
                                        </p:tav>
                                      </p:tavLst>
                                    </p:anim>
                                  </p:childTnLst>
                                </p:cTn>
                              </p:par>
                              <p:par>
                                <p:cTn id="12" presetID="6" presetClass="entr" presetSubtype="16"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circle(in)">
                                      <p:cBhvr>
                                        <p:cTn id="14" dur="1000"/>
                                        <p:tgtEl>
                                          <p:spTgt spid="30"/>
                                        </p:tgtEl>
                                      </p:cBhvr>
                                    </p:animEffect>
                                  </p:childTnLst>
                                </p:cTn>
                              </p:par>
                              <p:par>
                                <p:cTn id="15" presetID="6"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circle(in)">
                                      <p:cBhvr>
                                        <p:cTn id="17" dur="1000"/>
                                        <p:tgtEl>
                                          <p:spTgt spid="38"/>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up)">
                                      <p:cBhvr>
                                        <p:cTn id="27" dur="500"/>
                                        <p:tgtEl>
                                          <p:spTgt spid="45"/>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
                                          </p:val>
                                        </p:tav>
                                        <p:tav tm="100000">
                                          <p:val>
                                            <p:strVal val="#ppt_x"/>
                                          </p:val>
                                        </p:tav>
                                      </p:tavLst>
                                    </p:anim>
                                    <p:anim calcmode="lin" valueType="num">
                                      <p:cBhvr>
                                        <p:cTn id="33"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5" grpId="0"/>
      <p:bldP spid="5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083970" y="0"/>
            <a:ext cx="4198894" cy="6858000"/>
          </a:xfrm>
          <a:prstGeom prst="rect">
            <a:avLst/>
          </a:prstGeom>
          <a:solidFill>
            <a:schemeClr val="bg2">
              <a:lumMod val="50000"/>
              <a:alpha val="20000"/>
            </a:schemeClr>
          </a:solidFill>
          <a:ln>
            <a:noFill/>
          </a:ln>
          <a:effectLst>
            <a:outerShdw blurRad="571500" dist="50800" dir="5400000" algn="ctr" rotWithShape="0">
              <a:schemeClr val="tx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3691336" y="1035532"/>
            <a:ext cx="5722385" cy="1520601"/>
            <a:chOff x="699341" y="1035532"/>
            <a:chExt cx="5722385" cy="1520601"/>
          </a:xfrm>
        </p:grpSpPr>
        <p:sp>
          <p:nvSpPr>
            <p:cNvPr id="4" name="文本框 3"/>
            <p:cNvSpPr txBox="1"/>
            <p:nvPr/>
          </p:nvSpPr>
          <p:spPr>
            <a:xfrm>
              <a:off x="4159568" y="1566263"/>
              <a:ext cx="2262158" cy="400110"/>
            </a:xfrm>
            <a:prstGeom prst="rect">
              <a:avLst/>
            </a:prstGeom>
            <a:noFill/>
          </p:spPr>
          <p:txBody>
            <a:bodyPr wrap="none" rtlCol="0">
              <a:spAutoFit/>
            </a:bodyPr>
            <a:lstStyle/>
            <a:p>
              <a:r>
                <a:rPr lang="zh-CN" altLang="en-US" sz="2000" dirty="0">
                  <a:solidFill>
                    <a:srgbClr val="F3E0C2"/>
                  </a:solidFill>
                  <a:latin typeface="字魂56号-洪亮毛笔隶书简体" panose="00000500000000000000" pitchFamily="2" charset="-122"/>
                  <a:ea typeface="字魂56号-洪亮毛笔隶书简体" panose="00000500000000000000" pitchFamily="2" charset="-122"/>
                </a:rPr>
                <a:t>在这里输入</a:t>
              </a:r>
              <a:r>
                <a:rPr lang="zh-CN" altLang="en-US" sz="2000" dirty="0">
                  <a:solidFill>
                    <a:srgbClr val="DABA75"/>
                  </a:solidFill>
                  <a:latin typeface="字魂56号-洪亮毛笔隶书简体" panose="00000500000000000000" pitchFamily="2" charset="-122"/>
                  <a:ea typeface="字魂56号-洪亮毛笔隶书简体" panose="00000500000000000000" pitchFamily="2" charset="-122"/>
                </a:rPr>
                <a:t>小标题</a:t>
              </a:r>
              <a:endParaRPr lang="zh-CN" altLang="en-US" sz="2000" dirty="0">
                <a:solidFill>
                  <a:srgbClr val="DABA75"/>
                </a:solidFill>
                <a:latin typeface="字魂56号-洪亮毛笔隶书简体" panose="00000500000000000000" pitchFamily="2" charset="-122"/>
                <a:ea typeface="字魂56号-洪亮毛笔隶书简体" panose="00000500000000000000" pitchFamily="2"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99341" y="1035532"/>
              <a:ext cx="2448000" cy="1520601"/>
            </a:xfrm>
            <a:prstGeom prst="rect">
              <a:avLst/>
            </a:prstGeom>
          </p:spPr>
        </p:pic>
      </p:grpSp>
      <p:grpSp>
        <p:nvGrpSpPr>
          <p:cNvPr id="15" name="组合 14"/>
          <p:cNvGrpSpPr/>
          <p:nvPr/>
        </p:nvGrpSpPr>
        <p:grpSpPr>
          <a:xfrm>
            <a:off x="6139816" y="2248901"/>
            <a:ext cx="5897372" cy="1520448"/>
            <a:chOff x="2509511" y="2178533"/>
            <a:chExt cx="5897372" cy="1520448"/>
          </a:xfrm>
        </p:grpSpPr>
        <p:sp>
          <p:nvSpPr>
            <p:cNvPr id="8" name="文本框 7"/>
            <p:cNvSpPr txBox="1"/>
            <p:nvPr/>
          </p:nvSpPr>
          <p:spPr>
            <a:xfrm>
              <a:off x="2509511" y="2709263"/>
              <a:ext cx="2262158" cy="400110"/>
            </a:xfrm>
            <a:prstGeom prst="rect">
              <a:avLst/>
            </a:prstGeom>
            <a:noFill/>
          </p:spPr>
          <p:txBody>
            <a:bodyPr wrap="none" rtlCol="0">
              <a:spAutoFit/>
            </a:bodyPr>
            <a:lstStyle/>
            <a:p>
              <a:r>
                <a:rPr lang="zh-CN" altLang="en-US" sz="2000" dirty="0">
                  <a:solidFill>
                    <a:srgbClr val="F3E0C2"/>
                  </a:solidFill>
                  <a:latin typeface="字魂56号-洪亮毛笔隶书简体" panose="00000500000000000000" pitchFamily="2" charset="-122"/>
                  <a:ea typeface="字魂56号-洪亮毛笔隶书简体" panose="00000500000000000000" pitchFamily="2" charset="-122"/>
                </a:rPr>
                <a:t>在这里输入</a:t>
              </a:r>
              <a:r>
                <a:rPr lang="zh-CN" altLang="en-US" sz="2000" dirty="0">
                  <a:solidFill>
                    <a:srgbClr val="DABA75"/>
                  </a:solidFill>
                  <a:latin typeface="字魂56号-洪亮毛笔隶书简体" panose="00000500000000000000" pitchFamily="2" charset="-122"/>
                  <a:ea typeface="字魂56号-洪亮毛笔隶书简体" panose="00000500000000000000" pitchFamily="2" charset="-122"/>
                </a:rPr>
                <a:t>小标题</a:t>
              </a:r>
              <a:endParaRPr lang="zh-CN" altLang="en-US" sz="2000" dirty="0">
                <a:solidFill>
                  <a:srgbClr val="DABA75"/>
                </a:solidFill>
                <a:latin typeface="字魂56号-洪亮毛笔隶书简体" panose="00000500000000000000" pitchFamily="2" charset="-122"/>
                <a:ea typeface="字魂56号-洪亮毛笔隶书简体" panose="00000500000000000000" pitchFamily="2" charset="-122"/>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5959129" y="2178533"/>
              <a:ext cx="2447754" cy="1520448"/>
            </a:xfrm>
            <a:prstGeom prst="rect">
              <a:avLst/>
            </a:prstGeom>
          </p:spPr>
        </p:pic>
      </p:grpSp>
      <p:grpSp>
        <p:nvGrpSpPr>
          <p:cNvPr id="16" name="组合 15"/>
          <p:cNvGrpSpPr/>
          <p:nvPr/>
        </p:nvGrpSpPr>
        <p:grpSpPr>
          <a:xfrm>
            <a:off x="4752229" y="3462269"/>
            <a:ext cx="4661492" cy="1520601"/>
            <a:chOff x="1760234" y="3532636"/>
            <a:chExt cx="4661492" cy="1520601"/>
          </a:xfrm>
        </p:grpSpPr>
        <p:sp>
          <p:nvSpPr>
            <p:cNvPr id="10" name="文本框 9"/>
            <p:cNvSpPr txBox="1"/>
            <p:nvPr/>
          </p:nvSpPr>
          <p:spPr>
            <a:xfrm>
              <a:off x="4159568" y="4063366"/>
              <a:ext cx="2262158" cy="400110"/>
            </a:xfrm>
            <a:prstGeom prst="rect">
              <a:avLst/>
            </a:prstGeom>
            <a:noFill/>
          </p:spPr>
          <p:txBody>
            <a:bodyPr wrap="none" rtlCol="0">
              <a:spAutoFit/>
            </a:bodyPr>
            <a:lstStyle/>
            <a:p>
              <a:r>
                <a:rPr lang="zh-CN" altLang="en-US" sz="2000" dirty="0">
                  <a:solidFill>
                    <a:srgbClr val="F3E0C2"/>
                  </a:solidFill>
                  <a:latin typeface="字魂56号-洪亮毛笔隶书简体" panose="00000500000000000000" pitchFamily="2" charset="-122"/>
                  <a:ea typeface="字魂56号-洪亮毛笔隶书简体" panose="00000500000000000000" pitchFamily="2" charset="-122"/>
                </a:rPr>
                <a:t>在这里输入</a:t>
              </a:r>
              <a:r>
                <a:rPr lang="zh-CN" altLang="en-US" sz="2000" dirty="0">
                  <a:solidFill>
                    <a:srgbClr val="DABA75"/>
                  </a:solidFill>
                  <a:latin typeface="字魂56号-洪亮毛笔隶书简体" panose="00000500000000000000" pitchFamily="2" charset="-122"/>
                  <a:ea typeface="字魂56号-洪亮毛笔隶书简体" panose="00000500000000000000" pitchFamily="2" charset="-122"/>
                </a:rPr>
                <a:t>小标题</a:t>
              </a:r>
              <a:endParaRPr lang="zh-CN" altLang="en-US" sz="2000" dirty="0">
                <a:solidFill>
                  <a:srgbClr val="DABA75"/>
                </a:solidFill>
                <a:latin typeface="字魂56号-洪亮毛笔隶书简体" panose="00000500000000000000" pitchFamily="2" charset="-122"/>
                <a:ea typeface="字魂56号-洪亮毛笔隶书简体" panose="00000500000000000000" pitchFamily="2" charset="-122"/>
              </a:endParaRPr>
            </a:p>
          </p:txBody>
        </p:sp>
        <p:pic>
          <p:nvPicPr>
            <p:cNvPr id="11"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60234" y="3532636"/>
              <a:ext cx="2448000" cy="1520601"/>
            </a:xfrm>
            <a:prstGeom prst="rect">
              <a:avLst/>
            </a:prstGeom>
          </p:spPr>
        </p:pic>
      </p:grpSp>
      <p:grpSp>
        <p:nvGrpSpPr>
          <p:cNvPr id="17" name="组合 16"/>
          <p:cNvGrpSpPr/>
          <p:nvPr/>
        </p:nvGrpSpPr>
        <p:grpSpPr>
          <a:xfrm>
            <a:off x="6139816" y="4675636"/>
            <a:ext cx="5897372" cy="1520448"/>
            <a:chOff x="2509511" y="4675636"/>
            <a:chExt cx="5897372" cy="1520448"/>
          </a:xfrm>
        </p:grpSpPr>
        <p:sp>
          <p:nvSpPr>
            <p:cNvPr id="12" name="文本框 11"/>
            <p:cNvSpPr txBox="1"/>
            <p:nvPr/>
          </p:nvSpPr>
          <p:spPr>
            <a:xfrm>
              <a:off x="2509511" y="5206366"/>
              <a:ext cx="2262158" cy="400110"/>
            </a:xfrm>
            <a:prstGeom prst="rect">
              <a:avLst/>
            </a:prstGeom>
            <a:noFill/>
          </p:spPr>
          <p:txBody>
            <a:bodyPr wrap="none" rtlCol="0">
              <a:spAutoFit/>
            </a:bodyPr>
            <a:lstStyle/>
            <a:p>
              <a:r>
                <a:rPr lang="zh-CN" altLang="en-US" sz="2000" dirty="0">
                  <a:solidFill>
                    <a:srgbClr val="F3E0C2"/>
                  </a:solidFill>
                  <a:latin typeface="字魂56号-洪亮毛笔隶书简体" panose="00000500000000000000" pitchFamily="2" charset="-122"/>
                  <a:ea typeface="字魂56号-洪亮毛笔隶书简体" panose="00000500000000000000" pitchFamily="2" charset="-122"/>
                </a:rPr>
                <a:t>在这里输入</a:t>
              </a:r>
              <a:r>
                <a:rPr lang="zh-CN" altLang="en-US" sz="2000" dirty="0">
                  <a:solidFill>
                    <a:srgbClr val="DABA75"/>
                  </a:solidFill>
                  <a:latin typeface="字魂56号-洪亮毛笔隶书简体" panose="00000500000000000000" pitchFamily="2" charset="-122"/>
                  <a:ea typeface="字魂56号-洪亮毛笔隶书简体" panose="00000500000000000000" pitchFamily="2" charset="-122"/>
                </a:rPr>
                <a:t>小标题</a:t>
              </a:r>
              <a:endParaRPr lang="zh-CN" altLang="en-US" sz="2000" dirty="0">
                <a:solidFill>
                  <a:srgbClr val="DABA75"/>
                </a:solidFill>
                <a:latin typeface="字魂56号-洪亮毛笔隶书简体" panose="00000500000000000000" pitchFamily="2" charset="-122"/>
                <a:ea typeface="字魂56号-洪亮毛笔隶书简体" panose="00000500000000000000" pitchFamily="2" charset="-122"/>
              </a:endParaRPr>
            </a:p>
          </p:txBody>
        </p:sp>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5959129" y="4675636"/>
              <a:ext cx="2447754" cy="1520448"/>
            </a:xfrm>
            <a:prstGeom prst="rect">
              <a:avLst/>
            </a:prstGeom>
          </p:spPr>
        </p:pic>
      </p:grpSp>
      <p:pic>
        <p:nvPicPr>
          <p:cNvPr id="22" name="图片 21"/>
          <p:cNvPicPr>
            <a:picLocks noChangeAspect="1"/>
          </p:cNvPicPr>
          <p:nvPr/>
        </p:nvPicPr>
        <p:blipFill rotWithShape="1">
          <a:blip r:embed="rId2" cstate="print">
            <a:extLst>
              <a:ext uri="{28A0092B-C50C-407E-A947-70E740481C1C}">
                <a14:useLocalDpi xmlns:a14="http://schemas.microsoft.com/office/drawing/2010/main" val="0"/>
              </a:ext>
            </a:extLst>
          </a:blip>
          <a:srcRect r="81818"/>
          <a:stretch>
            <a:fillRect/>
          </a:stretch>
        </p:blipFill>
        <p:spPr>
          <a:xfrm>
            <a:off x="-392744" y="3057423"/>
            <a:ext cx="2992639" cy="6858001"/>
          </a:xfrm>
          <a:prstGeom prst="rect">
            <a:avLst/>
          </a:prstGeom>
        </p:spPr>
      </p:pic>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l="5563" r="58209" b="25943"/>
          <a:stretch>
            <a:fillRect/>
          </a:stretch>
        </p:blipFill>
        <p:spPr>
          <a:xfrm flipH="1">
            <a:off x="-1161215" y="1051116"/>
            <a:ext cx="5661617" cy="482230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par>
                          <p:cTn id="8" fill="hold">
                            <p:stCondLst>
                              <p:cond delay="1000"/>
                            </p:stCondLst>
                            <p:childTnLst>
                              <p:par>
                                <p:cTn id="9" presetID="1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p:tgtEl>
                                          <p:spTgt spid="14"/>
                                        </p:tgtEl>
                                        <p:attrNameLst>
                                          <p:attrName>ppt_x</p:attrName>
                                        </p:attrNameLst>
                                      </p:cBhvr>
                                      <p:tavLst>
                                        <p:tav tm="0">
                                          <p:val>
                                            <p:strVal val="#ppt_x-#ppt_w*1.125000"/>
                                          </p:val>
                                        </p:tav>
                                        <p:tav tm="100000">
                                          <p:val>
                                            <p:strVal val="#ppt_x"/>
                                          </p:val>
                                        </p:tav>
                                      </p:tavLst>
                                    </p:anim>
                                    <p:animEffect transition="in" filter="wipe(right)">
                                      <p:cBhvr>
                                        <p:cTn id="12" dur="1000"/>
                                        <p:tgtEl>
                                          <p:spTgt spid="14"/>
                                        </p:tgtEl>
                                      </p:cBhvr>
                                    </p:animEffect>
                                  </p:childTnLst>
                                </p:cTn>
                              </p:par>
                              <p:par>
                                <p:cTn id="13" presetID="12" presetClass="entr" presetSubtype="2" fill="hold" nodeType="withEffect">
                                  <p:stCondLst>
                                    <p:cond delay="50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p:tgtEl>
                                          <p:spTgt spid="15"/>
                                        </p:tgtEl>
                                        <p:attrNameLst>
                                          <p:attrName>ppt_x</p:attrName>
                                        </p:attrNameLst>
                                      </p:cBhvr>
                                      <p:tavLst>
                                        <p:tav tm="0">
                                          <p:val>
                                            <p:strVal val="#ppt_x+#ppt_w*1.125000"/>
                                          </p:val>
                                        </p:tav>
                                        <p:tav tm="100000">
                                          <p:val>
                                            <p:strVal val="#ppt_x"/>
                                          </p:val>
                                        </p:tav>
                                      </p:tavLst>
                                    </p:anim>
                                    <p:animEffect transition="in" filter="wipe(left)">
                                      <p:cBhvr>
                                        <p:cTn id="16" dur="1000"/>
                                        <p:tgtEl>
                                          <p:spTgt spid="15"/>
                                        </p:tgtEl>
                                      </p:cBhvr>
                                    </p:animEffect>
                                  </p:childTnLst>
                                </p:cTn>
                              </p:par>
                              <p:par>
                                <p:cTn id="17" presetID="12" presetClass="entr" presetSubtype="8" fill="hold" nodeType="withEffect">
                                  <p:stCondLst>
                                    <p:cond delay="10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p:tgtEl>
                                          <p:spTgt spid="16"/>
                                        </p:tgtEl>
                                        <p:attrNameLst>
                                          <p:attrName>ppt_x</p:attrName>
                                        </p:attrNameLst>
                                      </p:cBhvr>
                                      <p:tavLst>
                                        <p:tav tm="0">
                                          <p:val>
                                            <p:strVal val="#ppt_x-#ppt_w*1.125000"/>
                                          </p:val>
                                        </p:tav>
                                        <p:tav tm="100000">
                                          <p:val>
                                            <p:strVal val="#ppt_x"/>
                                          </p:val>
                                        </p:tav>
                                      </p:tavLst>
                                    </p:anim>
                                    <p:animEffect transition="in" filter="wipe(right)">
                                      <p:cBhvr>
                                        <p:cTn id="20" dur="1000"/>
                                        <p:tgtEl>
                                          <p:spTgt spid="16"/>
                                        </p:tgtEl>
                                      </p:cBhvr>
                                    </p:animEffect>
                                  </p:childTnLst>
                                </p:cTn>
                              </p:par>
                              <p:par>
                                <p:cTn id="21" presetID="12" presetClass="entr" presetSubtype="2" fill="hold" nodeType="withEffect">
                                  <p:stCondLst>
                                    <p:cond delay="15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p:tgtEl>
                                          <p:spTgt spid="17"/>
                                        </p:tgtEl>
                                        <p:attrNameLst>
                                          <p:attrName>ppt_x</p:attrName>
                                        </p:attrNameLst>
                                      </p:cBhvr>
                                      <p:tavLst>
                                        <p:tav tm="0">
                                          <p:val>
                                            <p:strVal val="#ppt_x+#ppt_w*1.125000"/>
                                          </p:val>
                                        </p:tav>
                                        <p:tav tm="100000">
                                          <p:val>
                                            <p:strVal val="#ppt_x"/>
                                          </p:val>
                                        </p:tav>
                                      </p:tavLst>
                                    </p:anim>
                                    <p:animEffect transition="in" filter="wipe(left)">
                                      <p:cBhvr>
                                        <p:cTn id="24" dur="1000"/>
                                        <p:tgtEl>
                                          <p:spTgt spid="17"/>
                                        </p:tgtEl>
                                      </p:cBhvr>
                                    </p:animEffect>
                                  </p:childTnLst>
                                </p:cTn>
                              </p:par>
                              <p:par>
                                <p:cTn id="25" presetID="2" presetClass="entr" presetSubtype="2"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1+#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6" presetClass="entr" presetSubtype="16"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3431475" y="1517273"/>
            <a:ext cx="2745498" cy="3907880"/>
            <a:chOff x="2885564" y="1517273"/>
            <a:chExt cx="2745498" cy="3907880"/>
          </a:xfrm>
        </p:grpSpPr>
        <p:sp>
          <p:nvSpPr>
            <p:cNvPr id="14" name="文本框 13"/>
            <p:cNvSpPr txBox="1"/>
            <p:nvPr/>
          </p:nvSpPr>
          <p:spPr>
            <a:xfrm>
              <a:off x="2885564" y="3486161"/>
              <a:ext cx="2745498" cy="1938992"/>
            </a:xfrm>
            <a:prstGeom prst="rect">
              <a:avLst/>
            </a:prstGeom>
            <a:noFill/>
          </p:spPr>
          <p:txBody>
            <a:bodyPr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在这里输入你的内容在这里输入你的内容在这里输入你的内容在这里输入你的内容在这里输入你的内容在这里输入你的内容</a:t>
              </a:r>
              <a:endParaRPr lang="zh-CN" altLang="en-US" sz="1600" dirty="0">
                <a:solidFill>
                  <a:srgbClr val="F3E0C2"/>
                </a:solidFill>
                <a:latin typeface="+mn-ea"/>
              </a:endParaRPr>
            </a:p>
          </p:txBody>
        </p:sp>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36368" y="1517273"/>
              <a:ext cx="2160000" cy="2160000"/>
            </a:xfrm>
            <a:prstGeom prst="rect">
              <a:avLst/>
            </a:prstGeom>
          </p:spPr>
        </p:pic>
      </p:grpSp>
      <p:grpSp>
        <p:nvGrpSpPr>
          <p:cNvPr id="27" name="组合 26"/>
          <p:cNvGrpSpPr/>
          <p:nvPr/>
        </p:nvGrpSpPr>
        <p:grpSpPr>
          <a:xfrm>
            <a:off x="7106850" y="1517273"/>
            <a:ext cx="2745498" cy="3907880"/>
            <a:chOff x="6560939" y="1517273"/>
            <a:chExt cx="2745498" cy="3907880"/>
          </a:xfrm>
        </p:grpSpPr>
        <p:sp>
          <p:nvSpPr>
            <p:cNvPr id="16" name="文本框 15"/>
            <p:cNvSpPr txBox="1"/>
            <p:nvPr/>
          </p:nvSpPr>
          <p:spPr>
            <a:xfrm>
              <a:off x="6560939" y="3486161"/>
              <a:ext cx="2745498" cy="1938992"/>
            </a:xfrm>
            <a:prstGeom prst="rect">
              <a:avLst/>
            </a:prstGeom>
            <a:noFill/>
          </p:spPr>
          <p:txBody>
            <a:bodyPr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在这里输入你的内容在这里输入你的内容在这里输入你的内容在这里输入你的内容在这里输入你的内容在这里输入你的内容</a:t>
              </a:r>
              <a:endParaRPr lang="zh-CN" altLang="en-US" sz="1600" dirty="0">
                <a:solidFill>
                  <a:srgbClr val="F3E0C2"/>
                </a:solidFill>
                <a:latin typeface="+mn-ea"/>
              </a:endParaRPr>
            </a:p>
          </p:txBody>
        </p:sp>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811743" y="1517273"/>
              <a:ext cx="2160000" cy="2160000"/>
            </a:xfrm>
            <a:prstGeom prst="rect">
              <a:avLst/>
            </a:prstGeom>
          </p:spPr>
        </p:pic>
      </p:grpSp>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2347415" cy="318885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443784" y="831376"/>
            <a:ext cx="5304432" cy="5304432"/>
          </a:xfrm>
          <a:prstGeom prst="rect">
            <a:avLst/>
          </a:prstGeom>
        </p:spPr>
      </p:pic>
      <p:grpSp>
        <p:nvGrpSpPr>
          <p:cNvPr id="6" name="组合 5"/>
          <p:cNvGrpSpPr/>
          <p:nvPr/>
        </p:nvGrpSpPr>
        <p:grpSpPr>
          <a:xfrm>
            <a:off x="1441503" y="1039173"/>
            <a:ext cx="2954655" cy="2206696"/>
            <a:chOff x="1261957" y="3677478"/>
            <a:chExt cx="2954655" cy="2206696"/>
          </a:xfrm>
        </p:grpSpPr>
        <p:sp>
          <p:nvSpPr>
            <p:cNvPr id="7" name="文本框 6"/>
            <p:cNvSpPr txBox="1"/>
            <p:nvPr/>
          </p:nvSpPr>
          <p:spPr>
            <a:xfrm>
              <a:off x="1261957" y="4683845"/>
              <a:ext cx="2954655" cy="1200329"/>
            </a:xfrm>
            <a:prstGeom prst="rect">
              <a:avLst/>
            </a:prstGeom>
            <a:noFill/>
          </p:spPr>
          <p:txBody>
            <a:bodyPr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a:t>
              </a:r>
              <a:endParaRPr lang="zh-CN" altLang="en-US" sz="1600" dirty="0">
                <a:solidFill>
                  <a:srgbClr val="F3E0C2"/>
                </a:solidFill>
                <a:latin typeface="+mn-ea"/>
              </a:endParaRPr>
            </a:p>
          </p:txBody>
        </p:sp>
        <p:sp>
          <p:nvSpPr>
            <p:cNvPr id="8" name="文本框 7"/>
            <p:cNvSpPr txBox="1"/>
            <p:nvPr/>
          </p:nvSpPr>
          <p:spPr>
            <a:xfrm>
              <a:off x="2076967" y="4220448"/>
              <a:ext cx="2037834" cy="507831"/>
            </a:xfrm>
            <a:prstGeom prst="rect">
              <a:avLst/>
            </a:prstGeom>
            <a:noFill/>
          </p:spPr>
          <p:txBody>
            <a:bodyPr wrap="square" rtlCol="0">
              <a:spAutoFit/>
            </a:bodyPr>
            <a:lstStyle/>
            <a:p>
              <a:pPr>
                <a:lnSpc>
                  <a:spcPct val="150000"/>
                </a:lnSpc>
              </a:pPr>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在这里输入</a:t>
              </a:r>
              <a:r>
                <a:rPr lang="zh-CN" altLang="en-US" dirty="0">
                  <a:solidFill>
                    <a:srgbClr val="E2B56C"/>
                  </a:solidFill>
                  <a:latin typeface="字魂56号-洪亮毛笔隶书简体" panose="00000500000000000000" pitchFamily="2" charset="-122"/>
                  <a:ea typeface="字魂56号-洪亮毛笔隶书简体" panose="00000500000000000000" pitchFamily="2" charset="-122"/>
                </a:rPr>
                <a:t>小标题</a:t>
              </a:r>
              <a:endParaRPr lang="zh-CN" altLang="en-US" dirty="0">
                <a:solidFill>
                  <a:srgbClr val="E2B56C"/>
                </a:solidFill>
                <a:latin typeface="字魂56号-洪亮毛笔隶书简体" panose="00000500000000000000" pitchFamily="2" charset="-122"/>
                <a:ea typeface="字魂56号-洪亮毛笔隶书简体" panose="00000500000000000000" pitchFamily="2" charset="-122"/>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5066" y="3677478"/>
              <a:ext cx="997340" cy="619508"/>
            </a:xfrm>
            <a:prstGeom prst="rect">
              <a:avLst/>
            </a:prstGeom>
          </p:spPr>
        </p:pic>
      </p:grpSp>
      <p:grpSp>
        <p:nvGrpSpPr>
          <p:cNvPr id="10" name="组合 9"/>
          <p:cNvGrpSpPr/>
          <p:nvPr/>
        </p:nvGrpSpPr>
        <p:grpSpPr>
          <a:xfrm>
            <a:off x="7795841" y="1039173"/>
            <a:ext cx="2971096" cy="2206696"/>
            <a:chOff x="1245516" y="3677478"/>
            <a:chExt cx="2971096" cy="2206696"/>
          </a:xfrm>
        </p:grpSpPr>
        <p:sp>
          <p:nvSpPr>
            <p:cNvPr id="11" name="文本框 10"/>
            <p:cNvSpPr txBox="1"/>
            <p:nvPr/>
          </p:nvSpPr>
          <p:spPr>
            <a:xfrm>
              <a:off x="1261957" y="4683845"/>
              <a:ext cx="2954655" cy="1200329"/>
            </a:xfrm>
            <a:prstGeom prst="rect">
              <a:avLst/>
            </a:prstGeom>
            <a:noFill/>
          </p:spPr>
          <p:txBody>
            <a:bodyPr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a:t>
              </a:r>
              <a:endParaRPr lang="zh-CN" altLang="en-US" sz="1600" dirty="0">
                <a:solidFill>
                  <a:srgbClr val="F3E0C2"/>
                </a:solidFill>
                <a:latin typeface="+mn-ea"/>
              </a:endParaRPr>
            </a:p>
          </p:txBody>
        </p:sp>
        <p:sp>
          <p:nvSpPr>
            <p:cNvPr id="12" name="文本框 11"/>
            <p:cNvSpPr txBox="1"/>
            <p:nvPr/>
          </p:nvSpPr>
          <p:spPr>
            <a:xfrm>
              <a:off x="1245516" y="4220448"/>
              <a:ext cx="2037834" cy="507831"/>
            </a:xfrm>
            <a:prstGeom prst="rect">
              <a:avLst/>
            </a:prstGeom>
            <a:noFill/>
          </p:spPr>
          <p:txBody>
            <a:bodyPr wrap="square" rtlCol="0">
              <a:spAutoFit/>
            </a:bodyPr>
            <a:lstStyle/>
            <a:p>
              <a:pPr>
                <a:lnSpc>
                  <a:spcPct val="150000"/>
                </a:lnSpc>
              </a:pPr>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在这里输入</a:t>
              </a:r>
              <a:r>
                <a:rPr lang="zh-CN" altLang="en-US" dirty="0">
                  <a:solidFill>
                    <a:srgbClr val="E2B56C"/>
                  </a:solidFill>
                  <a:latin typeface="字魂56号-洪亮毛笔隶书简体" panose="00000500000000000000" pitchFamily="2" charset="-122"/>
                  <a:ea typeface="字魂56号-洪亮毛笔隶书简体" panose="00000500000000000000" pitchFamily="2" charset="-122"/>
                </a:rPr>
                <a:t>小标题</a:t>
              </a:r>
              <a:endParaRPr lang="zh-CN" altLang="en-US" dirty="0">
                <a:solidFill>
                  <a:srgbClr val="E2B56C"/>
                </a:solidFill>
                <a:latin typeface="字魂56号-洪亮毛笔隶书简体" panose="00000500000000000000" pitchFamily="2" charset="-122"/>
                <a:ea typeface="字魂56号-洪亮毛笔隶书简体" panose="00000500000000000000" pitchFamily="2" charset="-122"/>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30027" y="3677478"/>
              <a:ext cx="997340" cy="619508"/>
            </a:xfrm>
            <a:prstGeom prst="rect">
              <a:avLst/>
            </a:prstGeom>
          </p:spPr>
        </p:pic>
      </p:grpSp>
      <p:grpSp>
        <p:nvGrpSpPr>
          <p:cNvPr id="14" name="组合 13"/>
          <p:cNvGrpSpPr/>
          <p:nvPr/>
        </p:nvGrpSpPr>
        <p:grpSpPr>
          <a:xfrm>
            <a:off x="1441503" y="3670462"/>
            <a:ext cx="2954655" cy="2206696"/>
            <a:chOff x="1261957" y="3677478"/>
            <a:chExt cx="2954655" cy="2206696"/>
          </a:xfrm>
        </p:grpSpPr>
        <p:sp>
          <p:nvSpPr>
            <p:cNvPr id="15" name="文本框 14"/>
            <p:cNvSpPr txBox="1"/>
            <p:nvPr/>
          </p:nvSpPr>
          <p:spPr>
            <a:xfrm>
              <a:off x="1261957" y="4683845"/>
              <a:ext cx="2954655" cy="1200329"/>
            </a:xfrm>
            <a:prstGeom prst="rect">
              <a:avLst/>
            </a:prstGeom>
            <a:noFill/>
          </p:spPr>
          <p:txBody>
            <a:bodyPr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a:t>
              </a:r>
              <a:endParaRPr lang="zh-CN" altLang="en-US" sz="1600" dirty="0">
                <a:solidFill>
                  <a:srgbClr val="F3E0C2"/>
                </a:solidFill>
                <a:latin typeface="+mn-ea"/>
              </a:endParaRPr>
            </a:p>
          </p:txBody>
        </p:sp>
        <p:sp>
          <p:nvSpPr>
            <p:cNvPr id="16" name="文本框 15"/>
            <p:cNvSpPr txBox="1"/>
            <p:nvPr/>
          </p:nvSpPr>
          <p:spPr>
            <a:xfrm>
              <a:off x="2076967" y="4220448"/>
              <a:ext cx="2037834" cy="507831"/>
            </a:xfrm>
            <a:prstGeom prst="rect">
              <a:avLst/>
            </a:prstGeom>
            <a:noFill/>
          </p:spPr>
          <p:txBody>
            <a:bodyPr wrap="square" rtlCol="0">
              <a:spAutoFit/>
            </a:bodyPr>
            <a:lstStyle/>
            <a:p>
              <a:pPr>
                <a:lnSpc>
                  <a:spcPct val="150000"/>
                </a:lnSpc>
              </a:pPr>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在这里输入</a:t>
              </a:r>
              <a:r>
                <a:rPr lang="zh-CN" altLang="en-US" dirty="0">
                  <a:solidFill>
                    <a:srgbClr val="E2B56C"/>
                  </a:solidFill>
                  <a:latin typeface="字魂56号-洪亮毛笔隶书简体" panose="00000500000000000000" pitchFamily="2" charset="-122"/>
                  <a:ea typeface="字魂56号-洪亮毛笔隶书简体" panose="00000500000000000000" pitchFamily="2" charset="-122"/>
                </a:rPr>
                <a:t>小标题</a:t>
              </a:r>
              <a:endParaRPr lang="zh-CN" altLang="en-US" dirty="0">
                <a:solidFill>
                  <a:srgbClr val="E2B56C"/>
                </a:solidFill>
                <a:latin typeface="字魂56号-洪亮毛笔隶书简体" panose="00000500000000000000" pitchFamily="2" charset="-122"/>
                <a:ea typeface="字魂56号-洪亮毛笔隶书简体" panose="00000500000000000000" pitchFamily="2" charset="-122"/>
              </a:endParaRPr>
            </a:p>
          </p:txBody>
        </p:sp>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5066" y="3677478"/>
              <a:ext cx="997340" cy="619508"/>
            </a:xfrm>
            <a:prstGeom prst="rect">
              <a:avLst/>
            </a:prstGeom>
          </p:spPr>
        </p:pic>
      </p:grpSp>
      <p:grpSp>
        <p:nvGrpSpPr>
          <p:cNvPr id="18" name="组合 17"/>
          <p:cNvGrpSpPr/>
          <p:nvPr/>
        </p:nvGrpSpPr>
        <p:grpSpPr>
          <a:xfrm>
            <a:off x="7795841" y="3670462"/>
            <a:ext cx="2971096" cy="2206696"/>
            <a:chOff x="1245516" y="3677478"/>
            <a:chExt cx="2971096" cy="2206696"/>
          </a:xfrm>
        </p:grpSpPr>
        <p:sp>
          <p:nvSpPr>
            <p:cNvPr id="19" name="文本框 18"/>
            <p:cNvSpPr txBox="1"/>
            <p:nvPr/>
          </p:nvSpPr>
          <p:spPr>
            <a:xfrm>
              <a:off x="1261957" y="4683845"/>
              <a:ext cx="2954655" cy="1200329"/>
            </a:xfrm>
            <a:prstGeom prst="rect">
              <a:avLst/>
            </a:prstGeom>
            <a:noFill/>
          </p:spPr>
          <p:txBody>
            <a:bodyPr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a:t>
              </a:r>
              <a:endParaRPr lang="zh-CN" altLang="en-US" sz="1600" dirty="0">
                <a:solidFill>
                  <a:srgbClr val="F3E0C2"/>
                </a:solidFill>
                <a:latin typeface="+mn-ea"/>
              </a:endParaRPr>
            </a:p>
          </p:txBody>
        </p:sp>
        <p:sp>
          <p:nvSpPr>
            <p:cNvPr id="20" name="文本框 19"/>
            <p:cNvSpPr txBox="1"/>
            <p:nvPr/>
          </p:nvSpPr>
          <p:spPr>
            <a:xfrm>
              <a:off x="1245516" y="4220448"/>
              <a:ext cx="2037834" cy="507831"/>
            </a:xfrm>
            <a:prstGeom prst="rect">
              <a:avLst/>
            </a:prstGeom>
            <a:noFill/>
          </p:spPr>
          <p:txBody>
            <a:bodyPr wrap="square" rtlCol="0">
              <a:spAutoFit/>
            </a:bodyPr>
            <a:lstStyle/>
            <a:p>
              <a:pPr>
                <a:lnSpc>
                  <a:spcPct val="150000"/>
                </a:lnSpc>
              </a:pPr>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在这里输入</a:t>
              </a:r>
              <a:r>
                <a:rPr lang="zh-CN" altLang="en-US" dirty="0">
                  <a:solidFill>
                    <a:srgbClr val="E2B56C"/>
                  </a:solidFill>
                  <a:latin typeface="字魂56号-洪亮毛笔隶书简体" panose="00000500000000000000" pitchFamily="2" charset="-122"/>
                  <a:ea typeface="字魂56号-洪亮毛笔隶书简体" panose="00000500000000000000" pitchFamily="2" charset="-122"/>
                </a:rPr>
                <a:t>小标题</a:t>
              </a:r>
              <a:endParaRPr lang="zh-CN" altLang="en-US" dirty="0">
                <a:solidFill>
                  <a:srgbClr val="E2B56C"/>
                </a:solidFill>
                <a:latin typeface="字魂56号-洪亮毛笔隶书简体" panose="00000500000000000000" pitchFamily="2" charset="-122"/>
                <a:ea typeface="字魂56号-洪亮毛笔隶书简体" panose="00000500000000000000" pitchFamily="2" charset="-122"/>
              </a:endParaRPr>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30027" y="3677478"/>
              <a:ext cx="997340" cy="61950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6334035" y="381344"/>
            <a:ext cx="6476656" cy="6476656"/>
          </a:xfrm>
          <a:custGeom>
            <a:avLst/>
            <a:gdLst>
              <a:gd name="connsiteX0" fmla="*/ 1523243 w 6020974"/>
              <a:gd name="connsiteY0" fmla="*/ 0 h 6020974"/>
              <a:gd name="connsiteX1" fmla="*/ 6020974 w 6020974"/>
              <a:gd name="connsiteY1" fmla="*/ 0 h 6020974"/>
              <a:gd name="connsiteX2" fmla="*/ 6020974 w 6020974"/>
              <a:gd name="connsiteY2" fmla="*/ 6020974 h 6020974"/>
              <a:gd name="connsiteX3" fmla="*/ 0 w 6020974"/>
              <a:gd name="connsiteY3" fmla="*/ 6020974 h 6020974"/>
              <a:gd name="connsiteX4" fmla="*/ 0 w 6020974"/>
              <a:gd name="connsiteY4" fmla="*/ 595581 h 6020974"/>
              <a:gd name="connsiteX5" fmla="*/ 1523243 w 6020974"/>
              <a:gd name="connsiteY5" fmla="*/ 595581 h 602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0974" h="6020974">
                <a:moveTo>
                  <a:pt x="1523243" y="0"/>
                </a:moveTo>
                <a:lnTo>
                  <a:pt x="6020974" y="0"/>
                </a:lnTo>
                <a:lnTo>
                  <a:pt x="6020974" y="6020974"/>
                </a:lnTo>
                <a:lnTo>
                  <a:pt x="0" y="6020974"/>
                </a:lnTo>
                <a:lnTo>
                  <a:pt x="0" y="595581"/>
                </a:lnTo>
                <a:lnTo>
                  <a:pt x="1523243" y="595581"/>
                </a:lnTo>
                <a:close/>
              </a:path>
            </a:pathLst>
          </a:cu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2347415" cy="3188852"/>
          </a:xfrm>
          <a:prstGeom prst="rect">
            <a:avLst/>
          </a:prstGeom>
        </p:spPr>
      </p:pic>
      <p:sp>
        <p:nvSpPr>
          <p:cNvPr id="19" name="文本框 18"/>
          <p:cNvSpPr txBox="1"/>
          <p:nvPr/>
        </p:nvSpPr>
        <p:spPr>
          <a:xfrm>
            <a:off x="1275820" y="2575436"/>
            <a:ext cx="2985113" cy="461665"/>
          </a:xfrm>
          <a:prstGeom prst="rect">
            <a:avLst/>
          </a:prstGeom>
          <a:noFill/>
        </p:spPr>
        <p:txBody>
          <a:bodyPr wrap="none" rtlCol="0">
            <a:spAutoFit/>
          </a:bodyPr>
          <a:lstStyle/>
          <a:p>
            <a:r>
              <a:rPr lang="zh-CN" altLang="en-US" sz="2400" dirty="0">
                <a:solidFill>
                  <a:srgbClr val="DABA75"/>
                </a:solidFill>
                <a:latin typeface="字魂56号-洪亮毛笔隶书简体" panose="00000500000000000000" pitchFamily="2" charset="-122"/>
                <a:ea typeface="字魂56号-洪亮毛笔隶书简体" panose="00000500000000000000" pitchFamily="2" charset="-122"/>
              </a:rPr>
              <a:t>在这里输入</a:t>
            </a:r>
            <a:r>
              <a:rPr lang="zh-CN" altLang="en-US" sz="2400" dirty="0">
                <a:solidFill>
                  <a:srgbClr val="ED1B23"/>
                </a:solidFill>
                <a:latin typeface="字魂56号-洪亮毛笔隶书简体" panose="00000500000000000000" pitchFamily="2" charset="-122"/>
                <a:ea typeface="字魂56号-洪亮毛笔隶书简体" panose="00000500000000000000" pitchFamily="2" charset="-122"/>
              </a:rPr>
              <a:t>小标题一</a:t>
            </a:r>
            <a:endParaRPr lang="zh-CN" altLang="en-US" sz="2400" dirty="0">
              <a:solidFill>
                <a:srgbClr val="ED1B23"/>
              </a:solidFill>
              <a:latin typeface="字魂56号-洪亮毛笔隶书简体" panose="00000500000000000000" pitchFamily="2" charset="-122"/>
              <a:ea typeface="字魂56号-洪亮毛笔隶书简体" panose="00000500000000000000" pitchFamily="2" charset="-122"/>
            </a:endParaRPr>
          </a:p>
        </p:txBody>
      </p:sp>
      <p:sp>
        <p:nvSpPr>
          <p:cNvPr id="20" name="文本框 19"/>
          <p:cNvSpPr txBox="1"/>
          <p:nvPr/>
        </p:nvSpPr>
        <p:spPr>
          <a:xfrm>
            <a:off x="1291049" y="3429517"/>
            <a:ext cx="2954655" cy="2540888"/>
          </a:xfrm>
          <a:prstGeom prst="rect">
            <a:avLst/>
          </a:prstGeom>
          <a:noFill/>
        </p:spPr>
        <p:txBody>
          <a:bodyPr wrap="square" rtlCol="0">
            <a:spAutoFit/>
          </a:bodyPr>
          <a:lstStyle/>
          <a:p>
            <a:pPr>
              <a:lnSpc>
                <a:spcPct val="150000"/>
              </a:lnSpc>
            </a:pPr>
            <a:r>
              <a:rPr lang="zh-CN" altLang="en-US" dirty="0">
                <a:solidFill>
                  <a:srgbClr val="F3E0C2"/>
                </a:solidFill>
                <a:latin typeface="+mn-ea"/>
              </a:rPr>
              <a:t>在这里输入你的内容在这里输入你的内容在这里输入你的内容在这里输入你的内容在这里输入你的内容在这里输入你的内容在这里输入你的内容在这里输入你的内容</a:t>
            </a:r>
            <a:endParaRPr lang="zh-CN" altLang="en-US" dirty="0">
              <a:solidFill>
                <a:srgbClr val="F3E0C2"/>
              </a:solidFill>
              <a:latin typeface="+mn-ea"/>
            </a:endParaRPr>
          </a:p>
        </p:txBody>
      </p:sp>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3986" y="1544889"/>
            <a:ext cx="1397368" cy="867990"/>
          </a:xfrm>
          <a:prstGeom prst="rect">
            <a:avLst/>
          </a:prstGeom>
        </p:spPr>
      </p:pic>
      <p:sp>
        <p:nvSpPr>
          <p:cNvPr id="22" name="文本框 21"/>
          <p:cNvSpPr txBox="1"/>
          <p:nvPr/>
        </p:nvSpPr>
        <p:spPr>
          <a:xfrm>
            <a:off x="4761519" y="2575436"/>
            <a:ext cx="2985113" cy="461665"/>
          </a:xfrm>
          <a:prstGeom prst="rect">
            <a:avLst/>
          </a:prstGeom>
          <a:noFill/>
        </p:spPr>
        <p:txBody>
          <a:bodyPr wrap="none" rtlCol="0">
            <a:spAutoFit/>
          </a:bodyPr>
          <a:lstStyle/>
          <a:p>
            <a:r>
              <a:rPr lang="zh-CN" altLang="en-US" sz="2400" dirty="0">
                <a:solidFill>
                  <a:srgbClr val="DABA75"/>
                </a:solidFill>
                <a:latin typeface="字魂56号-洪亮毛笔隶书简体" panose="00000500000000000000" pitchFamily="2" charset="-122"/>
                <a:ea typeface="字魂56号-洪亮毛笔隶书简体" panose="00000500000000000000" pitchFamily="2" charset="-122"/>
              </a:rPr>
              <a:t>在这里输入</a:t>
            </a:r>
            <a:r>
              <a:rPr lang="zh-CN" altLang="en-US" sz="2400" dirty="0">
                <a:solidFill>
                  <a:srgbClr val="ED1B23"/>
                </a:solidFill>
                <a:latin typeface="字魂56号-洪亮毛笔隶书简体" panose="00000500000000000000" pitchFamily="2" charset="-122"/>
                <a:ea typeface="字魂56号-洪亮毛笔隶书简体" panose="00000500000000000000" pitchFamily="2" charset="-122"/>
              </a:rPr>
              <a:t>小标题二</a:t>
            </a:r>
            <a:endParaRPr lang="zh-CN" altLang="en-US" sz="2400" dirty="0">
              <a:solidFill>
                <a:srgbClr val="ED1B23"/>
              </a:solidFill>
              <a:latin typeface="字魂56号-洪亮毛笔隶书简体" panose="00000500000000000000" pitchFamily="2" charset="-122"/>
              <a:ea typeface="字魂56号-洪亮毛笔隶书简体" panose="00000500000000000000" pitchFamily="2" charset="-122"/>
            </a:endParaRPr>
          </a:p>
        </p:txBody>
      </p:sp>
      <p:sp>
        <p:nvSpPr>
          <p:cNvPr id="23" name="文本框 22"/>
          <p:cNvSpPr txBox="1"/>
          <p:nvPr/>
        </p:nvSpPr>
        <p:spPr>
          <a:xfrm>
            <a:off x="4776748" y="3429517"/>
            <a:ext cx="2954655" cy="2540888"/>
          </a:xfrm>
          <a:prstGeom prst="rect">
            <a:avLst/>
          </a:prstGeom>
          <a:noFill/>
        </p:spPr>
        <p:txBody>
          <a:bodyPr wrap="square" rtlCol="0">
            <a:spAutoFit/>
          </a:bodyPr>
          <a:lstStyle/>
          <a:p>
            <a:pPr>
              <a:lnSpc>
                <a:spcPct val="150000"/>
              </a:lnSpc>
            </a:pPr>
            <a:r>
              <a:rPr lang="zh-CN" altLang="en-US" dirty="0">
                <a:solidFill>
                  <a:srgbClr val="F3E0C2"/>
                </a:solidFill>
                <a:latin typeface="+mn-ea"/>
              </a:rPr>
              <a:t>在这里输入你的内容在这里输入你的内容在这里输入你的内容在这里输入你的内容在这里输入你的内容在这里输入你的内容在这里输入你的内容在这里输入你的内容</a:t>
            </a:r>
            <a:endParaRPr lang="zh-CN" altLang="en-US" dirty="0">
              <a:solidFill>
                <a:srgbClr val="F3E0C2"/>
              </a:solidFill>
              <a:latin typeface="+mn-ea"/>
            </a:endParaRPr>
          </a:p>
        </p:txBody>
      </p:sp>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9685" y="1544889"/>
            <a:ext cx="1397368" cy="8679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2"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1" cstate="print">
            <a:extLst>
              <a:ext uri="{28A0092B-C50C-407E-A947-70E740481C1C}">
                <a14:useLocalDpi xmlns:a14="http://schemas.microsoft.com/office/drawing/2010/main" val="0"/>
              </a:ext>
            </a:extLst>
          </a:blip>
          <a:srcRect l="55162" t="24999" r="27491" b="38715"/>
          <a:stretch>
            <a:fillRect/>
          </a:stretch>
        </p:blipFill>
        <p:spPr>
          <a:xfrm>
            <a:off x="-286667" y="1598445"/>
            <a:ext cx="5813778" cy="5067107"/>
          </a:xfrm>
          <a:prstGeom prst="rect">
            <a:avLst/>
          </a:prstGeom>
        </p:spPr>
      </p:pic>
      <p:pic>
        <p:nvPicPr>
          <p:cNvPr id="29" name="图片 28"/>
          <p:cNvPicPr>
            <a:picLocks noChangeAspect="1"/>
          </p:cNvPicPr>
          <p:nvPr/>
        </p:nvPicPr>
        <p:blipFill rotWithShape="1">
          <a:blip r:embed="rId2" cstate="print">
            <a:extLst>
              <a:ext uri="{28A0092B-C50C-407E-A947-70E740481C1C}">
                <a14:useLocalDpi xmlns:a14="http://schemas.microsoft.com/office/drawing/2010/main" val="0"/>
              </a:ext>
            </a:extLst>
          </a:blip>
          <a:srcRect r="81818"/>
          <a:stretch>
            <a:fillRect/>
          </a:stretch>
        </p:blipFill>
        <p:spPr>
          <a:xfrm flipH="1">
            <a:off x="9777046" y="3011903"/>
            <a:ext cx="2992639" cy="6858001"/>
          </a:xfrm>
          <a:prstGeom prst="rect">
            <a:avLst/>
          </a:prstGeom>
        </p:spPr>
      </p:pic>
      <p:pic>
        <p:nvPicPr>
          <p:cNvPr id="30" name="图片 29"/>
          <p:cNvPicPr>
            <a:picLocks noChangeAspect="1"/>
          </p:cNvPicPr>
          <p:nvPr/>
        </p:nvPicPr>
        <p:blipFill rotWithShape="1">
          <a:blip r:embed="rId1" cstate="print">
            <a:extLst>
              <a:ext uri="{28A0092B-C50C-407E-A947-70E740481C1C}">
                <a14:useLocalDpi xmlns:a14="http://schemas.microsoft.com/office/drawing/2010/main" val="0"/>
              </a:ext>
            </a:extLst>
          </a:blip>
          <a:srcRect l="5563" r="58209" b="25943"/>
          <a:stretch>
            <a:fillRect/>
          </a:stretch>
        </p:blipFill>
        <p:spPr>
          <a:xfrm>
            <a:off x="7902113" y="-565195"/>
            <a:ext cx="5661617" cy="4822306"/>
          </a:xfrm>
          <a:prstGeom prst="rect">
            <a:avLst/>
          </a:prstGeom>
        </p:spPr>
      </p:pic>
      <p:pic>
        <p:nvPicPr>
          <p:cNvPr id="38" name="图片 37"/>
          <p:cNvPicPr>
            <a:picLocks noChangeAspect="1"/>
          </p:cNvPicPr>
          <p:nvPr/>
        </p:nvPicPr>
        <p:blipFill rotWithShape="1">
          <a:blip r:embed="rId1" cstate="print">
            <a:extLst>
              <a:ext uri="{28A0092B-C50C-407E-A947-70E740481C1C}">
                <a14:useLocalDpi xmlns:a14="http://schemas.microsoft.com/office/drawing/2010/main" val="0"/>
              </a:ext>
            </a:extLst>
          </a:blip>
          <a:srcRect l="58435" t="62956" r="30472" b="25792"/>
          <a:stretch>
            <a:fillRect/>
          </a:stretch>
        </p:blipFill>
        <p:spPr>
          <a:xfrm>
            <a:off x="1290468" y="541269"/>
            <a:ext cx="2662750" cy="1125416"/>
          </a:xfrm>
          <a:prstGeom prst="rect">
            <a:avLst/>
          </a:prstGeom>
        </p:spPr>
      </p:pic>
      <p:sp>
        <p:nvSpPr>
          <p:cNvPr id="39" name="文本框 38"/>
          <p:cNvSpPr txBox="1"/>
          <p:nvPr/>
        </p:nvSpPr>
        <p:spPr>
          <a:xfrm>
            <a:off x="2517128" y="1845958"/>
            <a:ext cx="2271032" cy="2646878"/>
          </a:xfrm>
          <a:prstGeom prst="rect">
            <a:avLst/>
          </a:prstGeom>
          <a:noFill/>
        </p:spPr>
        <p:txBody>
          <a:bodyPr wrap="square" rtlCol="0">
            <a:spAutoFit/>
          </a:bodyPr>
          <a:lstStyle/>
          <a:p>
            <a:pPr algn="ctr"/>
            <a:r>
              <a:rPr lang="zh-CN" altLang="en-US" sz="16600" dirty="0">
                <a:solidFill>
                  <a:schemeClr val="bg1"/>
                </a:solidFill>
                <a:latin typeface="字魂56号-洪亮毛笔隶书简体" panose="00000500000000000000" pitchFamily="2" charset="-122"/>
                <a:ea typeface="字魂56号-洪亮毛笔隶书简体" panose="00000500000000000000" pitchFamily="2" charset="-122"/>
              </a:rPr>
              <a:t>贰</a:t>
            </a:r>
            <a:endParaRPr lang="zh-CN" altLang="en-US" sz="16600" dirty="0">
              <a:solidFill>
                <a:schemeClr val="bg1"/>
              </a:solidFill>
              <a:latin typeface="字魂56号-洪亮毛笔隶书简体" panose="00000500000000000000" pitchFamily="2" charset="-122"/>
              <a:ea typeface="字魂56号-洪亮毛笔隶书简体" panose="00000500000000000000" pitchFamily="2" charset="-122"/>
            </a:endParaRPr>
          </a:p>
        </p:txBody>
      </p:sp>
      <p:sp>
        <p:nvSpPr>
          <p:cNvPr id="45" name="文本框 44"/>
          <p:cNvSpPr txBox="1"/>
          <p:nvPr/>
        </p:nvSpPr>
        <p:spPr>
          <a:xfrm>
            <a:off x="5611749" y="1537935"/>
            <a:ext cx="553998" cy="2129071"/>
          </a:xfrm>
          <a:prstGeom prst="rect">
            <a:avLst/>
          </a:prstGeom>
          <a:noFill/>
        </p:spPr>
        <p:txBody>
          <a:bodyPr vert="eaVert" wrap="square" rtlCol="0">
            <a:spAutoFit/>
          </a:bodyPr>
          <a:lstStyle/>
          <a:p>
            <a:r>
              <a:rPr lang="zh-CN" altLang="en-US" sz="2400" kern="0" dirty="0">
                <a:solidFill>
                  <a:srgbClr val="DABA75"/>
                </a:solidFill>
                <a:latin typeface="字魂56号-洪亮毛笔隶书简体" panose="00000500000000000000" pitchFamily="2" charset="-122"/>
                <a:ea typeface="字魂56号-洪亮毛笔隶书简体" panose="00000500000000000000" pitchFamily="2" charset="-122"/>
                <a:cs typeface="华文仿宋" panose="02010600040101010101" charset="-122"/>
              </a:rPr>
              <a:t>输入文本标题</a:t>
            </a:r>
            <a:endParaRPr lang="zh-CN" altLang="en-US" sz="2400" dirty="0">
              <a:solidFill>
                <a:srgbClr val="DABA75"/>
              </a:solidFill>
              <a:latin typeface="字魂56号-洪亮毛笔隶书简体" panose="00000500000000000000" pitchFamily="2" charset="-122"/>
              <a:ea typeface="字魂56号-洪亮毛笔隶书简体" panose="00000500000000000000" pitchFamily="2" charset="-122"/>
            </a:endParaRPr>
          </a:p>
        </p:txBody>
      </p:sp>
      <p:grpSp>
        <p:nvGrpSpPr>
          <p:cNvPr id="55" name="组合 54"/>
          <p:cNvGrpSpPr/>
          <p:nvPr/>
        </p:nvGrpSpPr>
        <p:grpSpPr>
          <a:xfrm>
            <a:off x="5680268" y="3782108"/>
            <a:ext cx="416960" cy="811995"/>
            <a:chOff x="7955040" y="1951494"/>
            <a:chExt cx="416960" cy="811995"/>
          </a:xfrm>
        </p:grpSpPr>
        <p:pic>
          <p:nvPicPr>
            <p:cNvPr id="56" name="图片 55"/>
            <p:cNvPicPr>
              <a:picLocks noChangeAspect="1"/>
            </p:cNvPicPr>
            <p:nvPr/>
          </p:nvPicPr>
          <p:blipFill rotWithShape="1">
            <a:blip r:embed="rId3" cstate="print">
              <a:extLst>
                <a:ext uri="{28A0092B-C50C-407E-A947-70E740481C1C}">
                  <a14:useLocalDpi xmlns:a14="http://schemas.microsoft.com/office/drawing/2010/main" val="0"/>
                </a:ext>
              </a:extLst>
            </a:blip>
            <a:srcRect l="24414" t="7730" r="26401" b="17845"/>
            <a:stretch>
              <a:fillRect/>
            </a:stretch>
          </p:blipFill>
          <p:spPr>
            <a:xfrm>
              <a:off x="7955040" y="1951494"/>
              <a:ext cx="416960" cy="811995"/>
            </a:xfrm>
            <a:prstGeom prst="rect">
              <a:avLst/>
            </a:prstGeom>
          </p:spPr>
        </p:pic>
        <p:sp>
          <p:nvSpPr>
            <p:cNvPr id="57" name="文本框 56"/>
            <p:cNvSpPr txBox="1"/>
            <p:nvPr/>
          </p:nvSpPr>
          <p:spPr>
            <a:xfrm>
              <a:off x="7970217" y="2018562"/>
              <a:ext cx="396240" cy="218440"/>
            </a:xfrm>
            <a:prstGeom prst="rect">
              <a:avLst/>
            </a:prstGeom>
            <a:noFill/>
          </p:spPr>
          <p:txBody>
            <a:bodyPr vert="eaVert" wrap="none" rtlCol="0">
              <a:spAutoFit/>
            </a:bodyPr>
            <a:lstStyle/>
            <a:p>
              <a:endParaRPr lang="zh-CN" altLang="en-US" sz="1400" dirty="0">
                <a:solidFill>
                  <a:schemeClr val="bg1"/>
                </a:solidFill>
                <a:latin typeface="字魂56号-洪亮毛笔隶书简体" panose="00000500000000000000" pitchFamily="2" charset="-122"/>
                <a:ea typeface="字魂56号-洪亮毛笔隶书简体" panose="00000500000000000000" pitchFamily="2" charset="-122"/>
              </a:endParaRPr>
            </a:p>
          </p:txBody>
        </p:sp>
      </p:grpSp>
      <p:sp>
        <p:nvSpPr>
          <p:cNvPr id="58" name="文本框 57"/>
          <p:cNvSpPr txBox="1"/>
          <p:nvPr/>
        </p:nvSpPr>
        <p:spPr>
          <a:xfrm>
            <a:off x="6266061" y="1598445"/>
            <a:ext cx="353943" cy="3451227"/>
          </a:xfrm>
          <a:prstGeom prst="rect">
            <a:avLst/>
          </a:prstGeom>
          <a:noFill/>
        </p:spPr>
        <p:txBody>
          <a:bodyPr vert="eaVert" wrap="square" rtlCol="0">
            <a:spAutoFit/>
          </a:bodyPr>
          <a:lstStyle/>
          <a:p>
            <a:r>
              <a:rPr lang="zh-CN" altLang="en-US" sz="1100" kern="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a:t>
            </a:r>
            <a:endParaRPr lang="zh-CN" altLang="en-US" sz="11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2" presetClass="entr" presetSubtype="2"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additive="base">
                                        <p:cTn id="10" dur="1000" fill="hold"/>
                                        <p:tgtEl>
                                          <p:spTgt spid="29"/>
                                        </p:tgtEl>
                                        <p:attrNameLst>
                                          <p:attrName>ppt_x</p:attrName>
                                        </p:attrNameLst>
                                      </p:cBhvr>
                                      <p:tavLst>
                                        <p:tav tm="0">
                                          <p:val>
                                            <p:strVal val="1+#ppt_w/2"/>
                                          </p:val>
                                        </p:tav>
                                        <p:tav tm="100000">
                                          <p:val>
                                            <p:strVal val="#ppt_x"/>
                                          </p:val>
                                        </p:tav>
                                      </p:tavLst>
                                    </p:anim>
                                    <p:anim calcmode="lin" valueType="num">
                                      <p:cBhvr additive="base">
                                        <p:cTn id="11" dur="1000" fill="hold"/>
                                        <p:tgtEl>
                                          <p:spTgt spid="29"/>
                                        </p:tgtEl>
                                        <p:attrNameLst>
                                          <p:attrName>ppt_y</p:attrName>
                                        </p:attrNameLst>
                                      </p:cBhvr>
                                      <p:tavLst>
                                        <p:tav tm="0">
                                          <p:val>
                                            <p:strVal val="#ppt_y"/>
                                          </p:val>
                                        </p:tav>
                                        <p:tav tm="100000">
                                          <p:val>
                                            <p:strVal val="#ppt_y"/>
                                          </p:val>
                                        </p:tav>
                                      </p:tavLst>
                                    </p:anim>
                                  </p:childTnLst>
                                </p:cTn>
                              </p:par>
                              <p:par>
                                <p:cTn id="12" presetID="6" presetClass="entr" presetSubtype="16"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circle(in)">
                                      <p:cBhvr>
                                        <p:cTn id="14" dur="1000"/>
                                        <p:tgtEl>
                                          <p:spTgt spid="30"/>
                                        </p:tgtEl>
                                      </p:cBhvr>
                                    </p:animEffect>
                                  </p:childTnLst>
                                </p:cTn>
                              </p:par>
                              <p:par>
                                <p:cTn id="15" presetID="6"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circle(in)">
                                      <p:cBhvr>
                                        <p:cTn id="17" dur="1000"/>
                                        <p:tgtEl>
                                          <p:spTgt spid="38"/>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1"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up)">
                                      <p:cBhvr>
                                        <p:cTn id="27" dur="500"/>
                                        <p:tgtEl>
                                          <p:spTgt spid="45"/>
                                        </p:tgtEl>
                                      </p:cBhvr>
                                    </p:animEffect>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anim calcmode="lin" valueType="num">
                                      <p:cBhvr>
                                        <p:cTn id="32" dur="1000" fill="hold"/>
                                        <p:tgtEl>
                                          <p:spTgt spid="55"/>
                                        </p:tgtEl>
                                        <p:attrNameLst>
                                          <p:attrName>ppt_x</p:attrName>
                                        </p:attrNameLst>
                                      </p:cBhvr>
                                      <p:tavLst>
                                        <p:tav tm="0">
                                          <p:val>
                                            <p:strVal val="#ppt_x"/>
                                          </p:val>
                                        </p:tav>
                                        <p:tav tm="100000">
                                          <p:val>
                                            <p:strVal val="#ppt_x"/>
                                          </p:val>
                                        </p:tav>
                                      </p:tavLst>
                                    </p:anim>
                                    <p:anim calcmode="lin" valueType="num">
                                      <p:cBhvr>
                                        <p:cTn id="33"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5" grpId="0"/>
      <p:bldP spid="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05140" y="1336338"/>
            <a:ext cx="6096012" cy="6096012"/>
          </a:xfrm>
          <a:prstGeom prst="rect">
            <a:avLst/>
          </a:prstGeom>
        </p:spPr>
      </p:pic>
      <p:pic>
        <p:nvPicPr>
          <p:cNvPr id="34" name="图片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5696" y="0"/>
            <a:ext cx="2106304" cy="2816744"/>
          </a:xfrm>
          <a:prstGeom prst="rect">
            <a:avLst/>
          </a:prstGeom>
        </p:spPr>
      </p:pic>
      <p:grpSp>
        <p:nvGrpSpPr>
          <p:cNvPr id="35" name="组合 34"/>
          <p:cNvGrpSpPr/>
          <p:nvPr/>
        </p:nvGrpSpPr>
        <p:grpSpPr>
          <a:xfrm>
            <a:off x="4813045" y="3632928"/>
            <a:ext cx="2971096" cy="2167198"/>
            <a:chOff x="1245516" y="3677478"/>
            <a:chExt cx="2971096" cy="2167198"/>
          </a:xfrm>
        </p:grpSpPr>
        <p:sp>
          <p:nvSpPr>
            <p:cNvPr id="36" name="文本框 35"/>
            <p:cNvSpPr txBox="1"/>
            <p:nvPr/>
          </p:nvSpPr>
          <p:spPr>
            <a:xfrm>
              <a:off x="1261957" y="4683845"/>
              <a:ext cx="2954655" cy="1160831"/>
            </a:xfrm>
            <a:prstGeom prst="rect">
              <a:avLst/>
            </a:prstGeom>
            <a:noFill/>
          </p:spPr>
          <p:txBody>
            <a:bodyPr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a:t>
              </a:r>
              <a:endParaRPr lang="zh-CN" altLang="en-US" sz="1600" dirty="0">
                <a:solidFill>
                  <a:srgbClr val="F3E0C2"/>
                </a:solidFill>
                <a:latin typeface="+mn-ea"/>
              </a:endParaRPr>
            </a:p>
          </p:txBody>
        </p:sp>
        <p:sp>
          <p:nvSpPr>
            <p:cNvPr id="37" name="文本框 36"/>
            <p:cNvSpPr txBox="1"/>
            <p:nvPr/>
          </p:nvSpPr>
          <p:spPr>
            <a:xfrm>
              <a:off x="1245516" y="4220448"/>
              <a:ext cx="2037834" cy="463397"/>
            </a:xfrm>
            <a:prstGeom prst="rect">
              <a:avLst/>
            </a:prstGeom>
            <a:noFill/>
          </p:spPr>
          <p:txBody>
            <a:bodyPr wrap="square" rtlCol="0">
              <a:spAutoFit/>
            </a:bodyPr>
            <a:lstStyle/>
            <a:p>
              <a:pPr>
                <a:lnSpc>
                  <a:spcPct val="150000"/>
                </a:lnSpc>
              </a:pPr>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在这里输入</a:t>
              </a:r>
              <a:r>
                <a:rPr lang="zh-CN" altLang="en-US" dirty="0">
                  <a:solidFill>
                    <a:srgbClr val="E2B56C"/>
                  </a:solidFill>
                  <a:latin typeface="字魂56号-洪亮毛笔隶书简体" panose="00000500000000000000" pitchFamily="2" charset="-122"/>
                  <a:ea typeface="字魂56号-洪亮毛笔隶书简体" panose="00000500000000000000" pitchFamily="2" charset="-122"/>
                </a:rPr>
                <a:t>小标题</a:t>
              </a:r>
              <a:endParaRPr lang="zh-CN" altLang="en-US" dirty="0">
                <a:solidFill>
                  <a:srgbClr val="E2B56C"/>
                </a:solidFill>
                <a:latin typeface="字魂56号-洪亮毛笔隶书简体" panose="00000500000000000000" pitchFamily="2" charset="-122"/>
                <a:ea typeface="字魂56号-洪亮毛笔隶书简体" panose="00000500000000000000" pitchFamily="2" charset="-122"/>
              </a:endParaRPr>
            </a:p>
          </p:txBody>
        </p:sp>
        <p:pic>
          <p:nvPicPr>
            <p:cNvPr id="3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30027" y="3677478"/>
              <a:ext cx="997340" cy="619508"/>
            </a:xfrm>
            <a:prstGeom prst="rect">
              <a:avLst/>
            </a:prstGeom>
          </p:spPr>
        </p:pic>
      </p:grpSp>
      <p:grpSp>
        <p:nvGrpSpPr>
          <p:cNvPr id="39" name="组合 38"/>
          <p:cNvGrpSpPr/>
          <p:nvPr/>
        </p:nvGrpSpPr>
        <p:grpSpPr>
          <a:xfrm>
            <a:off x="7621028" y="1771340"/>
            <a:ext cx="2971096" cy="2167198"/>
            <a:chOff x="1245516" y="3677478"/>
            <a:chExt cx="2971096" cy="2167198"/>
          </a:xfrm>
        </p:grpSpPr>
        <p:sp>
          <p:nvSpPr>
            <p:cNvPr id="40" name="文本框 39"/>
            <p:cNvSpPr txBox="1"/>
            <p:nvPr/>
          </p:nvSpPr>
          <p:spPr>
            <a:xfrm>
              <a:off x="1261957" y="4683845"/>
              <a:ext cx="2954655" cy="1160831"/>
            </a:xfrm>
            <a:prstGeom prst="rect">
              <a:avLst/>
            </a:prstGeom>
            <a:noFill/>
          </p:spPr>
          <p:txBody>
            <a:bodyPr wrap="square" rtlCol="0">
              <a:spAutoFit/>
            </a:bodyPr>
            <a:lstStyle/>
            <a:p>
              <a:pPr>
                <a:lnSpc>
                  <a:spcPct val="150000"/>
                </a:lnSpc>
              </a:pPr>
              <a:r>
                <a:rPr lang="zh-CN" altLang="en-US" sz="1600" dirty="0">
                  <a:solidFill>
                    <a:srgbClr val="F3E0C2"/>
                  </a:solidFill>
                  <a:latin typeface="+mn-ea"/>
                </a:rPr>
                <a:t>在这里输入你的内容在这里输入你的内容在这里输入你的内容在这里输入你的内容在这里</a:t>
              </a:r>
              <a:endParaRPr lang="zh-CN" altLang="en-US" sz="1600" dirty="0">
                <a:solidFill>
                  <a:srgbClr val="F3E0C2"/>
                </a:solidFill>
                <a:latin typeface="+mn-ea"/>
              </a:endParaRPr>
            </a:p>
          </p:txBody>
        </p:sp>
        <p:sp>
          <p:nvSpPr>
            <p:cNvPr id="41" name="文本框 40"/>
            <p:cNvSpPr txBox="1"/>
            <p:nvPr/>
          </p:nvSpPr>
          <p:spPr>
            <a:xfrm>
              <a:off x="1245516" y="4220448"/>
              <a:ext cx="2037834" cy="463397"/>
            </a:xfrm>
            <a:prstGeom prst="rect">
              <a:avLst/>
            </a:prstGeom>
            <a:noFill/>
          </p:spPr>
          <p:txBody>
            <a:bodyPr wrap="square" rtlCol="0">
              <a:spAutoFit/>
            </a:bodyPr>
            <a:lstStyle/>
            <a:p>
              <a:pPr>
                <a:lnSpc>
                  <a:spcPct val="150000"/>
                </a:lnSpc>
              </a:pPr>
              <a:r>
                <a:rPr lang="zh-CN" altLang="en-US" dirty="0">
                  <a:solidFill>
                    <a:srgbClr val="F3E0C2"/>
                  </a:solidFill>
                  <a:latin typeface="字魂56号-洪亮毛笔隶书简体" panose="00000500000000000000" pitchFamily="2" charset="-122"/>
                  <a:ea typeface="字魂56号-洪亮毛笔隶书简体" panose="00000500000000000000" pitchFamily="2" charset="-122"/>
                </a:rPr>
                <a:t>在这里输入</a:t>
              </a:r>
              <a:r>
                <a:rPr lang="zh-CN" altLang="en-US" dirty="0">
                  <a:solidFill>
                    <a:srgbClr val="E2B56C"/>
                  </a:solidFill>
                  <a:latin typeface="字魂56号-洪亮毛笔隶书简体" panose="00000500000000000000" pitchFamily="2" charset="-122"/>
                  <a:ea typeface="字魂56号-洪亮毛笔隶书简体" panose="00000500000000000000" pitchFamily="2" charset="-122"/>
                </a:rPr>
                <a:t>小标题</a:t>
              </a:r>
              <a:endParaRPr lang="zh-CN" altLang="en-US" dirty="0">
                <a:solidFill>
                  <a:srgbClr val="E2B56C"/>
                </a:solidFill>
                <a:latin typeface="字魂56号-洪亮毛笔隶书简体" panose="00000500000000000000" pitchFamily="2" charset="-122"/>
                <a:ea typeface="字魂56号-洪亮毛笔隶书简体" panose="00000500000000000000" pitchFamily="2" charset="-122"/>
              </a:endParaRPr>
            </a:p>
          </p:txBody>
        </p:sp>
        <p:pic>
          <p:nvPicPr>
            <p:cNvPr id="42" name="图片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30027" y="3677478"/>
              <a:ext cx="997340" cy="61950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400" advClick="0" advTm="3000">
        <p14:ripple/>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1000"/>
                                        <p:tgtEl>
                                          <p:spTgt spid="39"/>
                                        </p:tgtEl>
                                      </p:cBhvr>
                                    </p:animEffect>
                                    <p:anim calcmode="lin" valueType="num">
                                      <p:cBhvr>
                                        <p:cTn id="21" dur="1000" fill="hold"/>
                                        <p:tgtEl>
                                          <p:spTgt spid="39"/>
                                        </p:tgtEl>
                                        <p:attrNameLst>
                                          <p:attrName>ppt_x</p:attrName>
                                        </p:attrNameLst>
                                      </p:cBhvr>
                                      <p:tavLst>
                                        <p:tav tm="0">
                                          <p:val>
                                            <p:strVal val="#ppt_x"/>
                                          </p:val>
                                        </p:tav>
                                        <p:tav tm="100000">
                                          <p:val>
                                            <p:strVal val="#ppt_x"/>
                                          </p:val>
                                        </p:tav>
                                      </p:tavLst>
                                    </p:anim>
                                    <p:anim calcmode="lin" valueType="num">
                                      <p:cBhvr>
                                        <p:cTn id="2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好客模板www.haoke.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a:majorFont>
        <a:latin typeface="Century Gothic"/>
        <a:ea typeface="思源黑体 CN Medium"/>
        <a:cs typeface=""/>
      </a:majorFont>
      <a:minorFont>
        <a:latin typeface="Century Gothic"/>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1940</Words>
  <Application>WPS 演示</Application>
  <PresentationFormat>宽屏</PresentationFormat>
  <Paragraphs>194</Paragraphs>
  <Slides>22</Slides>
  <Notes>21</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22</vt:i4>
      </vt:variant>
    </vt:vector>
  </HeadingPairs>
  <TitlesOfParts>
    <vt:vector size="36" baseType="lpstr">
      <vt:lpstr>Arial</vt:lpstr>
      <vt:lpstr>宋体</vt:lpstr>
      <vt:lpstr>Wingdings</vt:lpstr>
      <vt:lpstr>字魂56号-洪亮毛笔隶书简体</vt:lpstr>
      <vt:lpstr>华文仿宋</vt:lpstr>
      <vt:lpstr>杨任东竹石体-Bold</vt:lpstr>
      <vt:lpstr>微软雅黑</vt:lpstr>
      <vt:lpstr>等线</vt:lpstr>
      <vt:lpstr>Calibri</vt:lpstr>
      <vt:lpstr>Century Gothic</vt:lpstr>
      <vt:lpstr>思源黑体 CN Normal</vt:lpstr>
      <vt:lpstr>黑体</vt:lpstr>
      <vt:lpstr>Arial Unicode MS</vt:lpstr>
      <vt:lpstr>好客模板www.haoke.com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一颗苹果</cp:lastModifiedBy>
  <cp:revision>4</cp:revision>
  <dcterms:created xsi:type="dcterms:W3CDTF">2019-04-23T07:53:00Z</dcterms:created>
  <dcterms:modified xsi:type="dcterms:W3CDTF">2021-09-07T01:11:51Z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A31CAF25CF1B44C1B757B67AC4E2E757</vt:lpwstr>
  </property>
</Properties>
</file>