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8"/>
  </p:handoutMasterIdLst>
  <p:sldIdLst>
    <p:sldId id="317" r:id="rId3"/>
    <p:sldId id="293" r:id="rId5"/>
    <p:sldId id="264" r:id="rId6"/>
    <p:sldId id="309" r:id="rId7"/>
    <p:sldId id="259" r:id="rId8"/>
    <p:sldId id="274" r:id="rId9"/>
    <p:sldId id="287" r:id="rId10"/>
    <p:sldId id="299" r:id="rId11"/>
    <p:sldId id="278" r:id="rId12"/>
    <p:sldId id="310" r:id="rId13"/>
    <p:sldId id="288" r:id="rId14"/>
    <p:sldId id="289" r:id="rId15"/>
    <p:sldId id="262" r:id="rId16"/>
    <p:sldId id="290" r:id="rId17"/>
    <p:sldId id="277" r:id="rId18"/>
    <p:sldId id="311" r:id="rId19"/>
    <p:sldId id="300" r:id="rId20"/>
    <p:sldId id="267" r:id="rId21"/>
    <p:sldId id="260" r:id="rId22"/>
    <p:sldId id="266" r:id="rId23"/>
    <p:sldId id="272" r:id="rId24"/>
    <p:sldId id="312" r:id="rId25"/>
    <p:sldId id="268" r:id="rId26"/>
    <p:sldId id="270" r:id="rId27"/>
    <p:sldId id="285" r:id="rId28"/>
    <p:sldId id="265" r:id="rId29"/>
    <p:sldId id="269" r:id="rId30"/>
    <p:sldId id="313" r:id="rId31"/>
    <p:sldId id="292" r:id="rId32"/>
    <p:sldId id="281" r:id="rId33"/>
    <p:sldId id="271" r:id="rId34"/>
    <p:sldId id="261" r:id="rId35"/>
    <p:sldId id="301" r:id="rId36"/>
    <p:sldId id="318" r:id="rId37"/>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A2"/>
    <a:srgbClr val="F79600"/>
    <a:srgbClr val="3992DB"/>
    <a:srgbClr val="0F1836"/>
    <a:srgbClr val="FDFDFD"/>
    <a:srgbClr val="D9D9D9"/>
    <a:srgbClr val="DCD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6" autoAdjust="0"/>
    <p:restoredTop sz="94660" autoAdjust="0"/>
  </p:normalViewPr>
  <p:slideViewPr>
    <p:cSldViewPr>
      <p:cViewPr varScale="1">
        <p:scale>
          <a:sx n="113" d="100"/>
          <a:sy n="113" d="100"/>
        </p:scale>
        <p:origin x="494" y="8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4" d="100"/>
        <a:sy n="104" d="100"/>
      </p:scale>
      <p:origin x="0" y="0"/>
    </p:cViewPr>
  </p:sorter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notesMaster" Target="notesMasters/notesMaster1.xml"/><Relationship Id="rId39" Type="http://schemas.openxmlformats.org/officeDocument/2006/relationships/presProps" Target="presProps.xml"/><Relationship Id="rId38" Type="http://schemas.openxmlformats.org/officeDocument/2006/relationships/handoutMaster" Target="handoutMasters/handoutMaster1.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p:nvPr userDrawn="1"/>
        </p:nvGrpSpPr>
        <p:grpSpPr bwMode="auto">
          <a:xfrm>
            <a:off x="323528" y="292895"/>
            <a:ext cx="390372" cy="205979"/>
            <a:chOff x="0" y="0"/>
            <a:chExt cx="1041399" cy="549275"/>
          </a:xfrm>
        </p:grpSpPr>
        <p:sp>
          <p:nvSpPr>
            <p:cNvPr id="13" name="Freeform 16"/>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17"/>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18"/>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fld>
            <a:r>
              <a:rPr lang="zh-CN" altLang="en-US" sz="1800" b="0" dirty="0" smtClean="0">
                <a:solidFill>
                  <a:schemeClr val="accent1"/>
                </a:solidFill>
                <a:latin typeface="微软雅黑 Light" panose="020B0502040204020203" pitchFamily="34" charset="-122"/>
                <a:ea typeface="微软雅黑 Light" panose="020B0502040204020203" pitchFamily="34" charset="-122"/>
              </a:rPr>
              <a:t> </a:t>
            </a:r>
            <a:endParaRPr lang="zh-CN" altLang="en-US" sz="1800" b="0" dirty="0">
              <a:solidFill>
                <a:schemeClr val="accent1"/>
              </a:solidFill>
              <a:latin typeface="微软雅黑 Light" panose="020B0502040204020203" pitchFamily="34" charset="-122"/>
              <a:ea typeface="微软雅黑 Light" panose="020B0502040204020203"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9.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9.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139702"/>
            <a:ext cx="9144000" cy="4248473"/>
          </a:xfrm>
          <a:prstGeom prst="rect">
            <a:avLst/>
          </a:prstGeom>
          <a:ln>
            <a:noFill/>
          </a:ln>
          <a:effectLst>
            <a:outerShdw blurRad="292100" dist="139700" dir="2700000" algn="tl" rotWithShape="0">
              <a:srgbClr val="333333">
                <a:alpha val="65000"/>
              </a:srgbClr>
            </a:outerShdw>
          </a:effectLst>
        </p:spPr>
      </p:pic>
      <p:sp>
        <p:nvSpPr>
          <p:cNvPr id="43" name="Rectangle 3"/>
          <p:cNvSpPr txBox="1">
            <a:spLocks noChangeArrowheads="1"/>
          </p:cNvSpPr>
          <p:nvPr/>
        </p:nvSpPr>
        <p:spPr>
          <a:xfrm>
            <a:off x="2007496" y="1312987"/>
            <a:ext cx="5141491" cy="502444"/>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000" b="1" dirty="0" smtClean="0">
                <a:solidFill>
                  <a:srgbClr val="C00000"/>
                </a:solidFill>
                <a:latin typeface="+mn-ea"/>
                <a:ea typeface="+mn-ea"/>
                <a:cs typeface="+mn-ea"/>
                <a:sym typeface="Arial" panose="020B0604020202020204"/>
              </a:rPr>
              <a:t>极简述职报告工作总结</a:t>
            </a:r>
            <a:r>
              <a:rPr lang="en-US" altLang="zh-CN" sz="3000" b="1" dirty="0" smtClean="0">
                <a:solidFill>
                  <a:srgbClr val="C00000"/>
                </a:solidFill>
                <a:latin typeface="+mn-ea"/>
                <a:ea typeface="+mn-ea"/>
                <a:cs typeface="+mn-ea"/>
                <a:sym typeface="Arial" panose="020B0604020202020204"/>
              </a:rPr>
              <a:t>PPT</a:t>
            </a:r>
            <a:endParaRPr lang="zh-CN" altLang="en-US" sz="3000" b="1" dirty="0">
              <a:solidFill>
                <a:srgbClr val="C00000"/>
              </a:solidFill>
              <a:latin typeface="+mn-ea"/>
              <a:ea typeface="+mn-ea"/>
              <a:cs typeface="+mn-ea"/>
              <a:sym typeface="Arial" panose="020B0604020202020204"/>
            </a:endParaRPr>
          </a:p>
        </p:txBody>
      </p:sp>
      <p:sp>
        <p:nvSpPr>
          <p:cNvPr id="44" name="Rectangle 4"/>
          <p:cNvSpPr txBox="1">
            <a:spLocks noChangeArrowheads="1"/>
          </p:cNvSpPr>
          <p:nvPr/>
        </p:nvSpPr>
        <p:spPr>
          <a:xfrm>
            <a:off x="3779520" y="1851660"/>
            <a:ext cx="1566545" cy="433070"/>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400" dirty="0">
                <a:solidFill>
                  <a:srgbClr val="C00000"/>
                </a:solidFill>
                <a:latin typeface="Arial" panose="020B0604020202020204"/>
                <a:ea typeface="方正兰亭超细黑简体" panose="02000000000000000000" charset="-122"/>
                <a:cs typeface="+mn-ea"/>
                <a:sym typeface="Arial" panose="020B0604020202020204"/>
              </a:rPr>
              <a:t>汇报</a:t>
            </a:r>
            <a:r>
              <a:rPr lang="zh-CN" altLang="en-US" sz="1400" dirty="0" smtClean="0">
                <a:solidFill>
                  <a:srgbClr val="C00000"/>
                </a:solidFill>
                <a:latin typeface="Arial" panose="020B0604020202020204"/>
                <a:ea typeface="方正兰亭超细黑简体" panose="02000000000000000000" charset="-122"/>
                <a:cs typeface="+mn-ea"/>
                <a:sym typeface="Arial" panose="020B0604020202020204"/>
              </a:rPr>
              <a:t>人：</a:t>
            </a:r>
            <a:r>
              <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sym typeface="+mn-ea"/>
              </a:rPr>
              <a:t>XXX</a:t>
            </a:r>
            <a:endPar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endParaRPr>
          </a:p>
          <a:p>
            <a:pPr marL="0" indent="0" algn="r">
              <a:buNone/>
            </a:pPr>
            <a:endParaRPr lang="zh-CN" altLang="en-US" sz="1400" dirty="0">
              <a:solidFill>
                <a:srgbClr val="C00000"/>
              </a:solidFill>
              <a:latin typeface="Arial" panose="020B0604020202020204"/>
              <a:ea typeface="方正兰亭超细黑简体" panose="02000000000000000000" charset="-122"/>
              <a:cs typeface="+mn-ea"/>
              <a:sym typeface="Arial" panose="020B0604020202020204"/>
            </a:endParaRPr>
          </a:p>
        </p:txBody>
      </p:sp>
      <p:sp>
        <p:nvSpPr>
          <p:cNvPr id="48" name="矩形 47"/>
          <p:cNvSpPr/>
          <p:nvPr/>
        </p:nvSpPr>
        <p:spPr>
          <a:xfrm>
            <a:off x="3381853" y="51470"/>
            <a:ext cx="2372360" cy="1174750"/>
          </a:xfrm>
          <a:prstGeom prst="rect">
            <a:avLst/>
          </a:prstGeom>
          <a:ln>
            <a:noFill/>
          </a:ln>
        </p:spPr>
        <p:txBody>
          <a:bodyPr wrap="none" lIns="68571" tIns="34285" rIns="68571" bIns="34285">
            <a:spAutoFit/>
          </a:bodyPr>
          <a:lstStyle/>
          <a:p>
            <a:pPr algn="r"/>
            <a:r>
              <a:rPr lang="en-US" altLang="zh-CN" sz="7200" dirty="0" smtClean="0">
                <a:solidFill>
                  <a:srgbClr val="C00000"/>
                </a:solidFill>
                <a:latin typeface="Arial" panose="020B0604020202020204"/>
                <a:ea typeface="方正兰亭超细黑简体" panose="02000000000000000000" charset="-122"/>
                <a:cs typeface="+mn-ea"/>
                <a:sym typeface="Arial" panose="020B0604020202020204"/>
              </a:rPr>
              <a:t>20XX</a:t>
            </a:r>
            <a:endParaRPr lang="en-US" altLang="zh-CN" sz="7200" dirty="0" smtClean="0">
              <a:solidFill>
                <a:srgbClr val="C00000"/>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fade">
                                      <p:cBhvr>
                                        <p:cTn id="13" dur="1000"/>
                                        <p:tgtEl>
                                          <p:spTgt spid="48"/>
                                        </p:tgtEl>
                                      </p:cBhvr>
                                    </p:animEffect>
                                    <p:anim calcmode="lin" valueType="num">
                                      <p:cBhvr>
                                        <p:cTn id="14" dur="1000" fill="hold"/>
                                        <p:tgtEl>
                                          <p:spTgt spid="48"/>
                                        </p:tgtEl>
                                        <p:attrNameLst>
                                          <p:attrName>ppt_x</p:attrName>
                                        </p:attrNameLst>
                                      </p:cBhvr>
                                      <p:tavLst>
                                        <p:tav tm="0">
                                          <p:val>
                                            <p:strVal val="#ppt_x"/>
                                          </p:val>
                                        </p:tav>
                                        <p:tav tm="100000">
                                          <p:val>
                                            <p:strVal val="#ppt_x"/>
                                          </p:val>
                                        </p:tav>
                                      </p:tavLst>
                                    </p:anim>
                                    <p:anim calcmode="lin" valueType="num">
                                      <p:cBhvr>
                                        <p:cTn id="15" dur="1000" fill="hold"/>
                                        <p:tgtEl>
                                          <p:spTgt spid="4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43"/>
                                        </p:tgtEl>
                                        <p:attrNameLst>
                                          <p:attrName>style.visibility</p:attrName>
                                        </p:attrNameLst>
                                      </p:cBhvr>
                                      <p:to>
                                        <p:strVal val="visible"/>
                                      </p:to>
                                    </p:set>
                                    <p:anim calcmode="lin" valueType="num">
                                      <p:cBhvr>
                                        <p:cTn id="19"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43"/>
                                        </p:tgtEl>
                                        <p:attrNameLst>
                                          <p:attrName>ppt_y</p:attrName>
                                        </p:attrNameLst>
                                      </p:cBhvr>
                                      <p:tavLst>
                                        <p:tav tm="0">
                                          <p:val>
                                            <p:strVal val="#ppt_y"/>
                                          </p:val>
                                        </p:tav>
                                        <p:tav tm="100000">
                                          <p:val>
                                            <p:strVal val="#ppt_y"/>
                                          </p:val>
                                        </p:tav>
                                      </p:tavLst>
                                    </p:anim>
                                    <p:anim calcmode="lin" valueType="num">
                                      <p:cBhvr>
                                        <p:cTn id="21"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43"/>
                                        </p:tgtEl>
                                      </p:cBhvr>
                                    </p:animEffect>
                                  </p:childTnLst>
                                </p:cTn>
                              </p:par>
                            </p:childTnLst>
                          </p:cTn>
                        </p:par>
                        <p:par>
                          <p:cTn id="24" fill="hold">
                            <p:stCondLst>
                              <p:cond delay="3099"/>
                            </p:stCondLst>
                            <p:childTnLst>
                              <p:par>
                                <p:cTn id="25" presetID="53" presetClass="entr" presetSubtype="16" fill="hold" grpId="0" nodeType="afterEffect">
                                  <p:stCondLst>
                                    <p:cond delay="0"/>
                                  </p:stCondLst>
                                  <p:iterate type="lt">
                                    <p:tmPct val="7000"/>
                                  </p:iterate>
                                  <p:childTnLst>
                                    <p:set>
                                      <p:cBhvr>
                                        <p:cTn id="26" dur="1" fill="hold">
                                          <p:stCondLst>
                                            <p:cond delay="0"/>
                                          </p:stCondLst>
                                        </p:cTn>
                                        <p:tgtEl>
                                          <p:spTgt spid="44"/>
                                        </p:tgtEl>
                                        <p:attrNameLst>
                                          <p:attrName>style.visibility</p:attrName>
                                        </p:attrNameLst>
                                      </p:cBhvr>
                                      <p:to>
                                        <p:strVal val="visible"/>
                                      </p:to>
                                    </p:set>
                                    <p:anim calcmode="lin" valueType="num">
                                      <p:cBhvr>
                                        <p:cTn id="27" dur="500" fill="hold"/>
                                        <p:tgtEl>
                                          <p:spTgt spid="44"/>
                                        </p:tgtEl>
                                        <p:attrNameLst>
                                          <p:attrName>ppt_w</p:attrName>
                                        </p:attrNameLst>
                                      </p:cBhvr>
                                      <p:tavLst>
                                        <p:tav tm="0">
                                          <p:val>
                                            <p:fltVal val="0"/>
                                          </p:val>
                                        </p:tav>
                                        <p:tav tm="100000">
                                          <p:val>
                                            <p:strVal val="#ppt_w"/>
                                          </p:val>
                                        </p:tav>
                                      </p:tavLst>
                                    </p:anim>
                                    <p:anim calcmode="lin" valueType="num">
                                      <p:cBhvr>
                                        <p:cTn id="28" dur="500" fill="hold"/>
                                        <p:tgtEl>
                                          <p:spTgt spid="44"/>
                                        </p:tgtEl>
                                        <p:attrNameLst>
                                          <p:attrName>ppt_h</p:attrName>
                                        </p:attrNameLst>
                                      </p:cBhvr>
                                      <p:tavLst>
                                        <p:tav tm="0">
                                          <p:val>
                                            <p:fltVal val="0"/>
                                          </p:val>
                                        </p:tav>
                                        <p:tav tm="100000">
                                          <p:val>
                                            <p:strVal val="#ppt_h"/>
                                          </p:val>
                                        </p:tav>
                                      </p:tavLst>
                                    </p:anim>
                                    <p:animEffect transition="in" filter="fade">
                                      <p:cBhvr>
                                        <p:cTn id="2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autoUpdateAnimBg="0"/>
      <p:bldP spid="44" grpId="0"/>
      <p:bldP spid="4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6" name="矩形 45"/>
            <p:cNvSpPr/>
            <p:nvPr/>
          </p:nvSpPr>
          <p:spPr>
            <a:xfrm>
              <a:off x="170694" y="261768"/>
              <a:ext cx="3936003" cy="611981"/>
            </a:xfrm>
            <a:prstGeom prst="rect">
              <a:avLst/>
            </a:prstGeom>
          </p:spPr>
          <p:style>
            <a:lnRef idx="2">
              <a:schemeClr val="accent1"/>
            </a:lnRef>
            <a:fillRef idx="1">
              <a:schemeClr val="lt1"/>
            </a:fillRef>
            <a:effectRef idx="0">
              <a:schemeClr val="accent1"/>
            </a:effectRef>
            <a:fontRef idx="minor">
              <a:schemeClr val="dk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smtClean="0">
                  <a:solidFill>
                    <a:schemeClr val="bg1">
                      <a:lumMod val="95000"/>
                    </a:schemeClr>
                  </a:solidFill>
                  <a:latin typeface="Arial" panose="020B0604020202020204"/>
                  <a:ea typeface="方正兰亭超细黑简体" panose="02000000000000000000" charset="-122"/>
                  <a:cs typeface="+mn-ea"/>
                  <a:sym typeface="Arial" panose="020B0604020202020204"/>
                </a:rPr>
                <a:t>02</a:t>
              </a:r>
              <a:endParaRPr lang="zh-CN" altLang="en-US" sz="8000" dirty="0">
                <a:solidFill>
                  <a:schemeClr val="bg1">
                    <a:lumMod val="95000"/>
                  </a:schemeClr>
                </a:solidFill>
                <a:latin typeface="Arial" panose="020B0604020202020204"/>
                <a:ea typeface="方正兰亭超细黑简体" panose="02000000000000000000" charset="-122"/>
                <a:cs typeface="+mn-ea"/>
                <a:sym typeface="Arial" panose="020B0604020202020204"/>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工作完成具体情况</a:t>
            </a:r>
            <a:endParaRPr lang="en-GB" altLang="zh-CN" sz="36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点击此处添加副标题文本内容</a:t>
            </a:r>
            <a:endParaRPr lang="zh-CN" altLang="en-US" sz="16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iterate type="lt">
                                    <p:tmPct val="30000"/>
                                  </p:iterate>
                                  <p:childTnLst>
                                    <p:set>
                                      <p:cBhvr>
                                        <p:cTn id="11" dur="1" fill="hold">
                                          <p:stCondLst>
                                            <p:cond delay="0"/>
                                          </p:stCondLst>
                                        </p:cTn>
                                        <p:tgtEl>
                                          <p:spTgt spid="49"/>
                                        </p:tgtEl>
                                        <p:attrNameLst>
                                          <p:attrName>style.visibility</p:attrName>
                                        </p:attrNameLst>
                                      </p:cBhvr>
                                      <p:to>
                                        <p:strVal val="visible"/>
                                      </p:to>
                                    </p:set>
                                    <p:animEffect transition="in" filter="wipe(left)">
                                      <p:cBhvr>
                                        <p:cTn id="12" dur="200"/>
                                        <p:tgtEl>
                                          <p:spTgt spid="49"/>
                                        </p:tgtEl>
                                      </p:cBhvr>
                                    </p:animEffect>
                                  </p:childTnLst>
                                </p:cTn>
                              </p:par>
                              <p:par>
                                <p:cTn id="13" presetID="36" presetClass="emph" presetSubtype="0" fill="hold" grpId="1" nodeType="withEffect">
                                  <p:stCondLst>
                                    <p:cond delay="0"/>
                                  </p:stCondLst>
                                  <p:iterate type="lt">
                                    <p:tmPct val="30000"/>
                                  </p:iterate>
                                  <p:childTnLst>
                                    <p:animScale>
                                      <p:cBhvr>
                                        <p:cTn id="14" dur="50" autoRev="1" fill="hold">
                                          <p:stCondLst>
                                            <p:cond delay="0"/>
                                          </p:stCondLst>
                                        </p:cTn>
                                        <p:tgtEl>
                                          <p:spTgt spid="49"/>
                                        </p:tgtEl>
                                      </p:cBhvr>
                                      <p:to x="80000" y="100000"/>
                                    </p:animScale>
                                    <p:anim by="(#ppt_w*0.10)" calcmode="lin" valueType="num">
                                      <p:cBhvr>
                                        <p:cTn id="15" dur="50" autoRev="1" fill="hold">
                                          <p:stCondLst>
                                            <p:cond delay="0"/>
                                          </p:stCondLst>
                                        </p:cTn>
                                        <p:tgtEl>
                                          <p:spTgt spid="49"/>
                                        </p:tgtEl>
                                        <p:attrNameLst>
                                          <p:attrName>ppt_x</p:attrName>
                                        </p:attrNameLst>
                                      </p:cBhvr>
                                    </p:anim>
                                    <p:anim by="(-#ppt_w*0.10)" calcmode="lin" valueType="num">
                                      <p:cBhvr>
                                        <p:cTn id="16" dur="50" autoRev="1" fill="hold">
                                          <p:stCondLst>
                                            <p:cond delay="0"/>
                                          </p:stCondLst>
                                        </p:cTn>
                                        <p:tgtEl>
                                          <p:spTgt spid="49"/>
                                        </p:tgtEl>
                                        <p:attrNameLst>
                                          <p:attrName>ppt_y</p:attrName>
                                        </p:attrNameLst>
                                      </p:cBhvr>
                                    </p:anim>
                                    <p:animRot by="-480000">
                                      <p:cBhvr>
                                        <p:cTn id="17" dur="50" autoRev="1" fill="hold">
                                          <p:stCondLst>
                                            <p:cond delay="0"/>
                                          </p:stCondLst>
                                        </p:cTn>
                                        <p:tgtEl>
                                          <p:spTgt spid="49"/>
                                        </p:tgtEl>
                                        <p:attrNameLst>
                                          <p:attrName>r</p:attrName>
                                        </p:attrNameLst>
                                      </p:cBhvr>
                                    </p:animRot>
                                  </p:childTnLst>
                                </p:cTn>
                              </p:par>
                            </p:childTnLst>
                          </p:cTn>
                        </p:par>
                        <p:par>
                          <p:cTn id="18" fill="hold">
                            <p:stCondLst>
                              <p:cond delay="1420"/>
                            </p:stCondLst>
                            <p:childTnLst>
                              <p:par>
                                <p:cTn id="19" presetID="22" presetClass="entr" presetSubtype="8" fill="hold" grpId="0" nodeType="afterEffect">
                                  <p:stCondLst>
                                    <p:cond delay="0"/>
                                  </p:stCondLst>
                                  <p:iterate type="lt">
                                    <p:tmPct val="30000"/>
                                  </p:iterate>
                                  <p:childTnLst>
                                    <p:set>
                                      <p:cBhvr>
                                        <p:cTn id="20" dur="1" fill="hold">
                                          <p:stCondLst>
                                            <p:cond delay="0"/>
                                          </p:stCondLst>
                                        </p:cTn>
                                        <p:tgtEl>
                                          <p:spTgt spid="50"/>
                                        </p:tgtEl>
                                        <p:attrNameLst>
                                          <p:attrName>style.visibility</p:attrName>
                                        </p:attrNameLst>
                                      </p:cBhvr>
                                      <p:to>
                                        <p:strVal val="visible"/>
                                      </p:to>
                                    </p:set>
                                    <p:animEffect transition="in" filter="wipe(left)">
                                      <p:cBhvr>
                                        <p:cTn id="21" dur="200"/>
                                        <p:tgtEl>
                                          <p:spTgt spid="50"/>
                                        </p:tgtEl>
                                      </p:cBhvr>
                                    </p:animEffect>
                                  </p:childTnLst>
                                </p:cTn>
                              </p:par>
                              <p:par>
                                <p:cTn id="22" presetID="36" presetClass="emph" presetSubtype="0" fill="hold" grpId="1" nodeType="withEffect">
                                  <p:stCondLst>
                                    <p:cond delay="0"/>
                                  </p:stCondLst>
                                  <p:iterate type="lt">
                                    <p:tmPct val="30000"/>
                                  </p:iterate>
                                  <p:childTnLst>
                                    <p:animScale>
                                      <p:cBhvr>
                                        <p:cTn id="23" dur="50" autoRev="1" fill="hold">
                                          <p:stCondLst>
                                            <p:cond delay="0"/>
                                          </p:stCondLst>
                                        </p:cTn>
                                        <p:tgtEl>
                                          <p:spTgt spid="50"/>
                                        </p:tgtEl>
                                      </p:cBhvr>
                                      <p:to x="80000" y="100000"/>
                                    </p:animScale>
                                    <p:anim by="(#ppt_w*0.10)" calcmode="lin" valueType="num">
                                      <p:cBhvr>
                                        <p:cTn id="24" dur="50" autoRev="1" fill="hold">
                                          <p:stCondLst>
                                            <p:cond delay="0"/>
                                          </p:stCondLst>
                                        </p:cTn>
                                        <p:tgtEl>
                                          <p:spTgt spid="50"/>
                                        </p:tgtEl>
                                        <p:attrNameLst>
                                          <p:attrName>ppt_x</p:attrName>
                                        </p:attrNameLst>
                                      </p:cBhvr>
                                    </p:anim>
                                    <p:anim by="(-#ppt_w*0.10)" calcmode="lin" valueType="num">
                                      <p:cBhvr>
                                        <p:cTn id="25" dur="50" autoRev="1" fill="hold">
                                          <p:stCondLst>
                                            <p:cond delay="0"/>
                                          </p:stCondLst>
                                        </p:cTn>
                                        <p:tgtEl>
                                          <p:spTgt spid="50"/>
                                        </p:tgtEl>
                                        <p:attrNameLst>
                                          <p:attrName>ppt_y</p:attrName>
                                        </p:attrNameLst>
                                      </p:cBhvr>
                                    </p:anim>
                                    <p:animRot by="-480000">
                                      <p:cBhvr>
                                        <p:cTn id="26"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8" name="矩形 27"/>
          <p:cNvSpPr/>
          <p:nvPr/>
        </p:nvSpPr>
        <p:spPr>
          <a:xfrm>
            <a:off x="2846759" y="1343698"/>
            <a:ext cx="5102700" cy="839134"/>
          </a:xfrm>
          <a:prstGeom prst="rect">
            <a:avLst/>
          </a:prstGeom>
        </p:spPr>
        <p:style>
          <a:lnRef idx="2">
            <a:schemeClr val="accent1"/>
          </a:lnRef>
          <a:fillRef idx="1">
            <a:schemeClr val="lt1"/>
          </a:fillRef>
          <a:effectRef idx="0">
            <a:schemeClr val="accent1"/>
          </a:effectRef>
          <a:fontRef idx="minor">
            <a:schemeClr val="dk1"/>
          </a:fontRef>
        </p:style>
        <p:txBody>
          <a:bodyPr lIns="68584" tIns="34291" rIns="68584" bIns="34291"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29" name="矩形 28"/>
          <p:cNvSpPr/>
          <p:nvPr/>
        </p:nvSpPr>
        <p:spPr>
          <a:xfrm>
            <a:off x="3653255" y="1180546"/>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dirty="0" smtClean="0">
                <a:latin typeface="Arial" panose="020B0604020202020204"/>
                <a:ea typeface="方正兰亭超细黑简体" panose="02000000000000000000" charset="-122"/>
                <a:cs typeface="+mn-ea"/>
                <a:sym typeface="Arial" panose="020B0604020202020204"/>
              </a:rPr>
              <a:t>点击添加标题</a:t>
            </a:r>
            <a:endParaRPr lang="zh-CN" altLang="en-US" sz="1400" dirty="0">
              <a:latin typeface="Arial" panose="020B0604020202020204"/>
              <a:ea typeface="方正兰亭超细黑简体" panose="02000000000000000000" charset="-122"/>
              <a:cs typeface="+mn-ea"/>
              <a:sym typeface="Arial" panose="020B0604020202020204"/>
            </a:endParaRPr>
          </a:p>
        </p:txBody>
      </p:sp>
      <p:sp>
        <p:nvSpPr>
          <p:cNvPr id="30" name="六边形 29"/>
          <p:cNvSpPr/>
          <p:nvPr/>
        </p:nvSpPr>
        <p:spPr>
          <a:xfrm>
            <a:off x="903628" y="2425696"/>
            <a:ext cx="1190447" cy="102611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2000" b="1" dirty="0" smtClean="0">
                <a:latin typeface="Arial" panose="020B0604020202020204"/>
                <a:ea typeface="方正兰亭超细黑简体" panose="02000000000000000000" charset="-122"/>
                <a:cs typeface="+mn-ea"/>
                <a:sym typeface="Arial" panose="020B0604020202020204"/>
              </a:rPr>
              <a:t>添加内容</a:t>
            </a:r>
            <a:endParaRPr lang="zh-CN" altLang="en-US" sz="2000" b="1" dirty="0">
              <a:latin typeface="Arial" panose="020B0604020202020204"/>
              <a:ea typeface="方正兰亭超细黑简体" panose="02000000000000000000" charset="-122"/>
              <a:cs typeface="+mn-ea"/>
              <a:sym typeface="Arial" panose="020B0604020202020204"/>
            </a:endParaRPr>
          </a:p>
        </p:txBody>
      </p:sp>
      <p:cxnSp>
        <p:nvCxnSpPr>
          <p:cNvPr id="31" name="直接箭头连接符 30"/>
          <p:cNvCxnSpPr>
            <a:stCxn id="30" idx="5"/>
            <a:endCxn id="28" idx="1"/>
          </p:cNvCxnSpPr>
          <p:nvPr/>
        </p:nvCxnSpPr>
        <p:spPr>
          <a:xfrm flipV="1">
            <a:off x="1837547" y="1763265"/>
            <a:ext cx="1009212" cy="66243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stCxn id="30" idx="0"/>
            <a:endCxn id="35" idx="1"/>
          </p:cNvCxnSpPr>
          <p:nvPr/>
        </p:nvCxnSpPr>
        <p:spPr>
          <a:xfrm flipV="1">
            <a:off x="2094075" y="2936587"/>
            <a:ext cx="752684" cy="2166"/>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a:stCxn id="30" idx="1"/>
            <a:endCxn id="38" idx="1"/>
          </p:cNvCxnSpPr>
          <p:nvPr/>
        </p:nvCxnSpPr>
        <p:spPr>
          <a:xfrm>
            <a:off x="1837547" y="3451810"/>
            <a:ext cx="1009212" cy="679039"/>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142299" y="1615449"/>
            <a:ext cx="4537095" cy="451088"/>
          </a:xfrm>
          <a:prstGeom prst="rect">
            <a:avLst/>
          </a:prstGeom>
          <a:noFill/>
        </p:spPr>
        <p:txBody>
          <a:bodyPr wrap="square" lIns="68584" tIns="34291" rIns="68584" bIns="34291" rtlCol="0">
            <a:spAutoFit/>
          </a:bodyPr>
          <a:lstStyle/>
          <a:p>
            <a:pPr>
              <a:lnSpc>
                <a:spcPct val="130000"/>
              </a:lnSpc>
            </a:pP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5" name="矩形 34"/>
          <p:cNvSpPr/>
          <p:nvPr/>
        </p:nvSpPr>
        <p:spPr>
          <a:xfrm>
            <a:off x="2846759" y="2517020"/>
            <a:ext cx="5102700" cy="839134"/>
          </a:xfrm>
          <a:prstGeom prst="rect">
            <a:avLst/>
          </a:prstGeom>
        </p:spPr>
        <p:style>
          <a:lnRef idx="2">
            <a:schemeClr val="accent1"/>
          </a:lnRef>
          <a:fillRef idx="1">
            <a:schemeClr val="lt1"/>
          </a:fillRef>
          <a:effectRef idx="0">
            <a:schemeClr val="accent1"/>
          </a:effectRef>
          <a:fontRef idx="minor">
            <a:schemeClr val="dk1"/>
          </a:fontRef>
        </p:style>
        <p:txBody>
          <a:bodyPr lIns="68584" tIns="34291" rIns="68584" bIns="34291"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36" name="矩形 35"/>
          <p:cNvSpPr/>
          <p:nvPr/>
        </p:nvSpPr>
        <p:spPr>
          <a:xfrm>
            <a:off x="3653255" y="2361550"/>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smtClean="0">
                <a:latin typeface="Arial" panose="020B0604020202020204"/>
                <a:ea typeface="方正兰亭超细黑简体" panose="02000000000000000000" charset="-122"/>
                <a:cs typeface="+mn-ea"/>
                <a:sym typeface="Arial" panose="020B0604020202020204"/>
              </a:rPr>
              <a:t>点击添加标题</a:t>
            </a:r>
            <a:endParaRPr lang="zh-CN" altLang="en-US" sz="1400">
              <a:latin typeface="Arial" panose="020B0604020202020204"/>
              <a:ea typeface="方正兰亭超细黑简体" panose="02000000000000000000" charset="-122"/>
              <a:cs typeface="+mn-ea"/>
              <a:sym typeface="Arial" panose="020B0604020202020204"/>
            </a:endParaRPr>
          </a:p>
        </p:txBody>
      </p:sp>
      <p:sp>
        <p:nvSpPr>
          <p:cNvPr id="37" name="TextBox 36"/>
          <p:cNvSpPr txBox="1"/>
          <p:nvPr/>
        </p:nvSpPr>
        <p:spPr>
          <a:xfrm>
            <a:off x="3142299" y="2806771"/>
            <a:ext cx="4537095" cy="451088"/>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8" name="矩形 37"/>
          <p:cNvSpPr/>
          <p:nvPr/>
        </p:nvSpPr>
        <p:spPr>
          <a:xfrm>
            <a:off x="2846759" y="3711282"/>
            <a:ext cx="5102700" cy="839134"/>
          </a:xfrm>
          <a:prstGeom prst="rect">
            <a:avLst/>
          </a:prstGeom>
        </p:spPr>
        <p:style>
          <a:lnRef idx="2">
            <a:schemeClr val="accent1"/>
          </a:lnRef>
          <a:fillRef idx="1">
            <a:schemeClr val="lt1"/>
          </a:fillRef>
          <a:effectRef idx="0">
            <a:schemeClr val="accent1"/>
          </a:effectRef>
          <a:fontRef idx="minor">
            <a:schemeClr val="dk1"/>
          </a:fontRef>
        </p:style>
        <p:txBody>
          <a:bodyPr lIns="68584" tIns="34291" rIns="68584" bIns="34291"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39" name="矩形 38"/>
          <p:cNvSpPr/>
          <p:nvPr/>
        </p:nvSpPr>
        <p:spPr>
          <a:xfrm>
            <a:off x="3653255" y="3555813"/>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1400" smtClean="0">
                <a:latin typeface="Arial" panose="020B0604020202020204"/>
                <a:ea typeface="方正兰亭超细黑简体" panose="02000000000000000000" charset="-122"/>
                <a:cs typeface="+mn-ea"/>
                <a:sym typeface="Arial" panose="020B0604020202020204"/>
              </a:rPr>
              <a:t>点击添加标题</a:t>
            </a:r>
            <a:endParaRPr lang="zh-CN" altLang="en-US" sz="1400">
              <a:latin typeface="Arial" panose="020B0604020202020204"/>
              <a:ea typeface="方正兰亭超细黑简体" panose="02000000000000000000" charset="-122"/>
              <a:cs typeface="+mn-ea"/>
              <a:sym typeface="Arial" panose="020B0604020202020204"/>
            </a:endParaRPr>
          </a:p>
        </p:txBody>
      </p:sp>
      <p:sp>
        <p:nvSpPr>
          <p:cNvPr id="40" name="TextBox 39"/>
          <p:cNvSpPr txBox="1"/>
          <p:nvPr/>
        </p:nvSpPr>
        <p:spPr>
          <a:xfrm>
            <a:off x="3142299" y="4001033"/>
            <a:ext cx="4537095" cy="451088"/>
          </a:xfrm>
          <a:prstGeom prst="rect">
            <a:avLst/>
          </a:prstGeom>
          <a:noFill/>
        </p:spPr>
        <p:txBody>
          <a:bodyPr wrap="square" lIns="68584" tIns="34291" rIns="68584" bIns="34291" rtlCol="0">
            <a:spAutoFit/>
          </a:bodyPr>
          <a:lstStyle/>
          <a:p>
            <a:pPr>
              <a:lnSpc>
                <a:spcPct val="13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单击此处添加文本单击此处添加文本单击此处添加文本单击此处添加文本单击此处添加文本单击此处添加文本单击此处添加文本</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left)">
                                          <p:cBhvr>
                                            <p:cTn id="25" dur="500"/>
                                            <p:tgtEl>
                                              <p:spTgt spid="33"/>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350"/>
                                </p:stCondLst>
                                <p:childTnLst>
                                  <p:par>
                                    <p:cTn id="31" presetID="2" presetClass="entr" presetSubtype="1" fill="hold" grpId="0" nodeType="afterEffect" p14:presetBounceEnd="50000">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14:bounceEnd="50000">
                                          <p:cBhvr additive="base">
                                            <p:cTn id="33" dur="500" fill="hold"/>
                                            <p:tgtEl>
                                              <p:spTgt spid="28"/>
                                            </p:tgtEl>
                                            <p:attrNameLst>
                                              <p:attrName>ppt_x</p:attrName>
                                            </p:attrNameLst>
                                          </p:cBhvr>
                                          <p:tavLst>
                                            <p:tav tm="0">
                                              <p:val>
                                                <p:strVal val="#ppt_x"/>
                                              </p:val>
                                            </p:tav>
                                            <p:tav tm="100000">
                                              <p:val>
                                                <p:strVal val="#ppt_x"/>
                                              </p:val>
                                            </p:tav>
                                          </p:tavLst>
                                        </p:anim>
                                        <p:anim calcmode="lin" valueType="num" p14:bounceEnd="50000">
                                          <p:cBhvr additive="base">
                                            <p:cTn id="34" dur="500" fill="hold"/>
                                            <p:tgtEl>
                                              <p:spTgt spid="28"/>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34"/>
                                            </p:tgtEl>
                                            <p:attrNameLst>
                                              <p:attrName>style.visibility</p:attrName>
                                            </p:attrNameLst>
                                          </p:cBhvr>
                                          <p:to>
                                            <p:strVal val="visible"/>
                                          </p:to>
                                        </p:set>
                                        <p:animEffect transition="in" filter="wipe(left)">
                                          <p:cBhvr>
                                            <p:cTn id="38" dur="100"/>
                                            <p:tgtEl>
                                              <p:spTgt spid="34"/>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34"/>
                                            </p:tgtEl>
                                          </p:cBhvr>
                                          <p:to x="80000" y="100000"/>
                                        </p:animScale>
                                        <p:anim by="(#ppt_w*0.10)" calcmode="lin" valueType="num">
                                          <p:cBhvr>
                                            <p:cTn id="41" dur="50" autoRev="1" fill="hold">
                                              <p:stCondLst>
                                                <p:cond delay="0"/>
                                              </p:stCondLst>
                                            </p:cTn>
                                            <p:tgtEl>
                                              <p:spTgt spid="34"/>
                                            </p:tgtEl>
                                            <p:attrNameLst>
                                              <p:attrName>ppt_x</p:attrName>
                                            </p:attrNameLst>
                                          </p:cBhvr>
                                        </p:anim>
                                        <p:anim by="(-#ppt_w*0.10)" calcmode="lin" valueType="num">
                                          <p:cBhvr>
                                            <p:cTn id="42" dur="50" autoRev="1" fill="hold">
                                              <p:stCondLst>
                                                <p:cond delay="0"/>
                                              </p:stCondLst>
                                            </p:cTn>
                                            <p:tgtEl>
                                              <p:spTgt spid="34"/>
                                            </p:tgtEl>
                                            <p:attrNameLst>
                                              <p:attrName>ppt_y</p:attrName>
                                            </p:attrNameLst>
                                          </p:cBhvr>
                                        </p:anim>
                                        <p:animRot by="-480000">
                                          <p:cBhvr>
                                            <p:cTn id="43" dur="50" autoRev="1" fill="hold">
                                              <p:stCondLst>
                                                <p:cond delay="0"/>
                                              </p:stCondLst>
                                            </p:cTn>
                                            <p:tgtEl>
                                              <p:spTgt spid="34"/>
                                            </p:tgtEl>
                                            <p:attrNameLst>
                                              <p:attrName>r</p:attrName>
                                            </p:attrNameLst>
                                          </p:cBhvr>
                                        </p:animRot>
                                      </p:childTnLst>
                                    </p:cTn>
                                  </p:par>
                                </p:childTnLst>
                              </p:cTn>
                            </p:par>
                            <p:par>
                              <p:cTn id="44" fill="hold">
                                <p:stCondLst>
                                  <p:cond delay="4599"/>
                                </p:stCondLst>
                                <p:childTnLst>
                                  <p:par>
                                    <p:cTn id="45" presetID="16" presetClass="entr" presetSubtype="37"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outVertical)">
                                          <p:cBhvr>
                                            <p:cTn id="47" dur="500"/>
                                            <p:tgtEl>
                                              <p:spTgt spid="36"/>
                                            </p:tgtEl>
                                          </p:cBhvr>
                                        </p:animEffect>
                                      </p:childTnLst>
                                    </p:cTn>
                                  </p:par>
                                </p:childTnLst>
                              </p:cTn>
                            </p:par>
                            <p:par>
                              <p:cTn id="48" fill="hold">
                                <p:stCondLst>
                                  <p:cond delay="5099"/>
                                </p:stCondLst>
                                <p:childTnLst>
                                  <p:par>
                                    <p:cTn id="49" presetID="2" presetClass="entr" presetSubtype="1" fill="hold" grpId="0" nodeType="afterEffect" p14:presetBounceEnd="50000">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14:bounceEnd="50000">
                                          <p:cBhvr additive="base">
                                            <p:cTn id="51" dur="500" fill="hold"/>
                                            <p:tgtEl>
                                              <p:spTgt spid="35"/>
                                            </p:tgtEl>
                                            <p:attrNameLst>
                                              <p:attrName>ppt_x</p:attrName>
                                            </p:attrNameLst>
                                          </p:cBhvr>
                                          <p:tavLst>
                                            <p:tav tm="0">
                                              <p:val>
                                                <p:strVal val="#ppt_x"/>
                                              </p:val>
                                            </p:tav>
                                            <p:tav tm="100000">
                                              <p:val>
                                                <p:strVal val="#ppt_x"/>
                                              </p:val>
                                            </p:tav>
                                          </p:tavLst>
                                        </p:anim>
                                        <p:anim calcmode="lin" valueType="num" p14:bounceEnd="50000">
                                          <p:cBhvr additive="base">
                                            <p:cTn id="52" dur="500" fill="hold"/>
                                            <p:tgtEl>
                                              <p:spTgt spid="35"/>
                                            </p:tgtEl>
                                            <p:attrNameLst>
                                              <p:attrName>ppt_y</p:attrName>
                                            </p:attrNameLst>
                                          </p:cBhvr>
                                          <p:tavLst>
                                            <p:tav tm="0">
                                              <p:val>
                                                <p:strVal val="0-#ppt_h/2"/>
                                              </p:val>
                                            </p:tav>
                                            <p:tav tm="100000">
                                              <p:val>
                                                <p:strVal val="#ppt_y"/>
                                              </p:val>
                                            </p:tav>
                                          </p:tavLst>
                                        </p:anim>
                                      </p:childTnLst>
                                    </p:cTn>
                                  </p:par>
                                </p:childTnLst>
                              </p:cTn>
                            </p:par>
                            <p:par>
                              <p:cTn id="53" fill="hold">
                                <p:stCondLst>
                                  <p:cond delay="5599"/>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37"/>
                                            </p:tgtEl>
                                            <p:attrNameLst>
                                              <p:attrName>style.visibility</p:attrName>
                                            </p:attrNameLst>
                                          </p:cBhvr>
                                          <p:to>
                                            <p:strVal val="visible"/>
                                          </p:to>
                                        </p:set>
                                        <p:animEffect transition="in" filter="wipe(left)">
                                          <p:cBhvr>
                                            <p:cTn id="56" dur="100"/>
                                            <p:tgtEl>
                                              <p:spTgt spid="3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37"/>
                                            </p:tgtEl>
                                          </p:cBhvr>
                                          <p:to x="80000" y="100000"/>
                                        </p:animScale>
                                        <p:anim by="(#ppt_w*0.10)" calcmode="lin" valueType="num">
                                          <p:cBhvr>
                                            <p:cTn id="59" dur="50" autoRev="1" fill="hold">
                                              <p:stCondLst>
                                                <p:cond delay="0"/>
                                              </p:stCondLst>
                                            </p:cTn>
                                            <p:tgtEl>
                                              <p:spTgt spid="37"/>
                                            </p:tgtEl>
                                            <p:attrNameLst>
                                              <p:attrName>ppt_x</p:attrName>
                                            </p:attrNameLst>
                                          </p:cBhvr>
                                        </p:anim>
                                        <p:anim by="(-#ppt_w*0.10)" calcmode="lin" valueType="num">
                                          <p:cBhvr>
                                            <p:cTn id="60" dur="50" autoRev="1" fill="hold">
                                              <p:stCondLst>
                                                <p:cond delay="0"/>
                                              </p:stCondLst>
                                            </p:cTn>
                                            <p:tgtEl>
                                              <p:spTgt spid="37"/>
                                            </p:tgtEl>
                                            <p:attrNameLst>
                                              <p:attrName>ppt_y</p:attrName>
                                            </p:attrNameLst>
                                          </p:cBhvr>
                                        </p:anim>
                                        <p:animRot by="-480000">
                                          <p:cBhvr>
                                            <p:cTn id="61" dur="50" autoRev="1" fill="hold">
                                              <p:stCondLst>
                                                <p:cond delay="0"/>
                                              </p:stCondLst>
                                            </p:cTn>
                                            <p:tgtEl>
                                              <p:spTgt spid="37"/>
                                            </p:tgtEl>
                                            <p:attrNameLst>
                                              <p:attrName>r</p:attrName>
                                            </p:attrNameLst>
                                          </p:cBhvr>
                                        </p:animRot>
                                      </p:childTnLst>
                                    </p:cTn>
                                  </p:par>
                                </p:childTnLst>
                              </p:cTn>
                            </p:par>
                            <p:par>
                              <p:cTn id="62" fill="hold">
                                <p:stCondLst>
                                  <p:cond delay="7349"/>
                                </p:stCondLst>
                                <p:childTnLst>
                                  <p:par>
                                    <p:cTn id="63" presetID="16" presetClass="entr" presetSubtype="37"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Vertical)">
                                          <p:cBhvr>
                                            <p:cTn id="65" dur="500"/>
                                            <p:tgtEl>
                                              <p:spTgt spid="39"/>
                                            </p:tgtEl>
                                          </p:cBhvr>
                                        </p:animEffect>
                                      </p:childTnLst>
                                    </p:cTn>
                                  </p:par>
                                </p:childTnLst>
                              </p:cTn>
                            </p:par>
                            <p:par>
                              <p:cTn id="66" fill="hold">
                                <p:stCondLst>
                                  <p:cond delay="7849"/>
                                </p:stCondLst>
                                <p:childTnLst>
                                  <p:par>
                                    <p:cTn id="67" presetID="2" presetClass="entr" presetSubtype="1" fill="hold" grpId="0" nodeType="afterEffect" p14:presetBounceEnd="50000">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14:bounceEnd="50000">
                                          <p:cBhvr additive="base">
                                            <p:cTn id="69" dur="500" fill="hold"/>
                                            <p:tgtEl>
                                              <p:spTgt spid="38"/>
                                            </p:tgtEl>
                                            <p:attrNameLst>
                                              <p:attrName>ppt_x</p:attrName>
                                            </p:attrNameLst>
                                          </p:cBhvr>
                                          <p:tavLst>
                                            <p:tav tm="0">
                                              <p:val>
                                                <p:strVal val="#ppt_x"/>
                                              </p:val>
                                            </p:tav>
                                            <p:tav tm="100000">
                                              <p:val>
                                                <p:strVal val="#ppt_x"/>
                                              </p:val>
                                            </p:tav>
                                          </p:tavLst>
                                        </p:anim>
                                        <p:anim calcmode="lin" valueType="num" p14:bounceEnd="50000">
                                          <p:cBhvr additive="base">
                                            <p:cTn id="70" dur="500" fill="hold"/>
                                            <p:tgtEl>
                                              <p:spTgt spid="38"/>
                                            </p:tgtEl>
                                            <p:attrNameLst>
                                              <p:attrName>ppt_y</p:attrName>
                                            </p:attrNameLst>
                                          </p:cBhvr>
                                          <p:tavLst>
                                            <p:tav tm="0">
                                              <p:val>
                                                <p:strVal val="0-#ppt_h/2"/>
                                              </p:val>
                                            </p:tav>
                                            <p:tav tm="100000">
                                              <p:val>
                                                <p:strVal val="#ppt_y"/>
                                              </p:val>
                                            </p:tav>
                                          </p:tavLst>
                                        </p:anim>
                                      </p:childTnLst>
                                    </p:cTn>
                                  </p:par>
                                </p:childTnLst>
                              </p:cTn>
                            </p:par>
                            <p:par>
                              <p:cTn id="71" fill="hold">
                                <p:stCondLst>
                                  <p:cond delay="8349"/>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40"/>
                                            </p:tgtEl>
                                            <p:attrNameLst>
                                              <p:attrName>style.visibility</p:attrName>
                                            </p:attrNameLst>
                                          </p:cBhvr>
                                          <p:to>
                                            <p:strVal val="visible"/>
                                          </p:to>
                                        </p:set>
                                        <p:animEffect transition="in" filter="wipe(left)">
                                          <p:cBhvr>
                                            <p:cTn id="74" dur="100"/>
                                            <p:tgtEl>
                                              <p:spTgt spid="40"/>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40"/>
                                            </p:tgtEl>
                                          </p:cBhvr>
                                          <p:to x="80000" y="100000"/>
                                        </p:animScale>
                                        <p:anim by="(#ppt_w*0.10)" calcmode="lin" valueType="num">
                                          <p:cBhvr>
                                            <p:cTn id="77" dur="50" autoRev="1" fill="hold">
                                              <p:stCondLst>
                                                <p:cond delay="0"/>
                                              </p:stCondLst>
                                            </p:cTn>
                                            <p:tgtEl>
                                              <p:spTgt spid="40"/>
                                            </p:tgtEl>
                                            <p:attrNameLst>
                                              <p:attrName>ppt_x</p:attrName>
                                            </p:attrNameLst>
                                          </p:cBhvr>
                                        </p:anim>
                                        <p:anim by="(-#ppt_w*0.10)" calcmode="lin" valueType="num">
                                          <p:cBhvr>
                                            <p:cTn id="78" dur="50" autoRev="1" fill="hold">
                                              <p:stCondLst>
                                                <p:cond delay="0"/>
                                              </p:stCondLst>
                                            </p:cTn>
                                            <p:tgtEl>
                                              <p:spTgt spid="40"/>
                                            </p:tgtEl>
                                            <p:attrNameLst>
                                              <p:attrName>ppt_y</p:attrName>
                                            </p:attrNameLst>
                                          </p:cBhvr>
                                        </p:anim>
                                        <p:animRot by="-480000">
                                          <p:cBhvr>
                                            <p:cTn id="79"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850"/>
                                </p:stCondLst>
                                <p:childTnLst>
                                  <p:par>
                                    <p:cTn id="13" presetID="14" presetClass="entr" presetSubtype="10" fill="hold" grpId="0"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randombar(horizontal)">
                                          <p:cBhvr>
                                            <p:cTn id="15" dur="500"/>
                                            <p:tgtEl>
                                              <p:spTgt spid="30"/>
                                            </p:tgtEl>
                                          </p:cBhvr>
                                        </p:animEffect>
                                      </p:childTnLst>
                                    </p:cTn>
                                  </p:par>
                                </p:childTnLst>
                              </p:cTn>
                            </p:par>
                            <p:par>
                              <p:cTn id="16" fill="hold">
                                <p:stCondLst>
                                  <p:cond delay="135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par>
                                    <p:cTn id="20" presetID="22" presetClass="entr" presetSubtype="8"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wipe(left)">
                                          <p:cBhvr>
                                            <p:cTn id="25" dur="500"/>
                                            <p:tgtEl>
                                              <p:spTgt spid="33"/>
                                            </p:tgtEl>
                                          </p:cBhvr>
                                        </p:animEffect>
                                      </p:childTnLst>
                                    </p:cTn>
                                  </p:par>
                                </p:childTnLst>
                              </p:cTn>
                            </p:par>
                            <p:par>
                              <p:cTn id="26" fill="hold">
                                <p:stCondLst>
                                  <p:cond delay="1850"/>
                                </p:stCondLst>
                                <p:childTnLst>
                                  <p:par>
                                    <p:cTn id="27" presetID="16" presetClass="entr" presetSubtype="37"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barn(outVertical)">
                                          <p:cBhvr>
                                            <p:cTn id="29" dur="500"/>
                                            <p:tgtEl>
                                              <p:spTgt spid="29"/>
                                            </p:tgtEl>
                                          </p:cBhvr>
                                        </p:animEffect>
                                      </p:childTnLst>
                                    </p:cTn>
                                  </p:par>
                                </p:childTnLst>
                              </p:cTn>
                            </p:par>
                            <p:par>
                              <p:cTn id="30" fill="hold">
                                <p:stCondLst>
                                  <p:cond delay="2350"/>
                                </p:stCondLst>
                                <p:childTnLst>
                                  <p:par>
                                    <p:cTn id="31" presetID="2" presetClass="entr" presetSubtype="1"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0-#ppt_h/2"/>
                                              </p:val>
                                            </p:tav>
                                            <p:tav tm="100000">
                                              <p:val>
                                                <p:strVal val="#ppt_y"/>
                                              </p:val>
                                            </p:tav>
                                          </p:tavLst>
                                        </p:anim>
                                      </p:childTnLst>
                                    </p:cTn>
                                  </p:par>
                                </p:childTnLst>
                              </p:cTn>
                            </p:par>
                            <p:par>
                              <p:cTn id="35" fill="hold">
                                <p:stCondLst>
                                  <p:cond delay="285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34"/>
                                            </p:tgtEl>
                                            <p:attrNameLst>
                                              <p:attrName>style.visibility</p:attrName>
                                            </p:attrNameLst>
                                          </p:cBhvr>
                                          <p:to>
                                            <p:strVal val="visible"/>
                                          </p:to>
                                        </p:set>
                                        <p:animEffect transition="in" filter="wipe(left)">
                                          <p:cBhvr>
                                            <p:cTn id="38" dur="100"/>
                                            <p:tgtEl>
                                              <p:spTgt spid="34"/>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34"/>
                                            </p:tgtEl>
                                          </p:cBhvr>
                                          <p:to x="80000" y="100000"/>
                                        </p:animScale>
                                        <p:anim by="(#ppt_w*0.10)" calcmode="lin" valueType="num">
                                          <p:cBhvr>
                                            <p:cTn id="41" dur="50" autoRev="1" fill="hold">
                                              <p:stCondLst>
                                                <p:cond delay="0"/>
                                              </p:stCondLst>
                                            </p:cTn>
                                            <p:tgtEl>
                                              <p:spTgt spid="34"/>
                                            </p:tgtEl>
                                            <p:attrNameLst>
                                              <p:attrName>ppt_x</p:attrName>
                                            </p:attrNameLst>
                                          </p:cBhvr>
                                        </p:anim>
                                        <p:anim by="(-#ppt_w*0.10)" calcmode="lin" valueType="num">
                                          <p:cBhvr>
                                            <p:cTn id="42" dur="50" autoRev="1" fill="hold">
                                              <p:stCondLst>
                                                <p:cond delay="0"/>
                                              </p:stCondLst>
                                            </p:cTn>
                                            <p:tgtEl>
                                              <p:spTgt spid="34"/>
                                            </p:tgtEl>
                                            <p:attrNameLst>
                                              <p:attrName>ppt_y</p:attrName>
                                            </p:attrNameLst>
                                          </p:cBhvr>
                                        </p:anim>
                                        <p:animRot by="-480000">
                                          <p:cBhvr>
                                            <p:cTn id="43" dur="50" autoRev="1" fill="hold">
                                              <p:stCondLst>
                                                <p:cond delay="0"/>
                                              </p:stCondLst>
                                            </p:cTn>
                                            <p:tgtEl>
                                              <p:spTgt spid="34"/>
                                            </p:tgtEl>
                                            <p:attrNameLst>
                                              <p:attrName>r</p:attrName>
                                            </p:attrNameLst>
                                          </p:cBhvr>
                                        </p:animRot>
                                      </p:childTnLst>
                                    </p:cTn>
                                  </p:par>
                                </p:childTnLst>
                              </p:cTn>
                            </p:par>
                            <p:par>
                              <p:cTn id="44" fill="hold">
                                <p:stCondLst>
                                  <p:cond delay="4599"/>
                                </p:stCondLst>
                                <p:childTnLst>
                                  <p:par>
                                    <p:cTn id="45" presetID="16" presetClass="entr" presetSubtype="37" fill="hold" grpId="0" nodeType="afterEffect">
                                      <p:stCondLst>
                                        <p:cond delay="0"/>
                                      </p:stCondLst>
                                      <p:childTnLst>
                                        <p:set>
                                          <p:cBhvr>
                                            <p:cTn id="46" dur="1" fill="hold">
                                              <p:stCondLst>
                                                <p:cond delay="0"/>
                                              </p:stCondLst>
                                            </p:cTn>
                                            <p:tgtEl>
                                              <p:spTgt spid="36"/>
                                            </p:tgtEl>
                                            <p:attrNameLst>
                                              <p:attrName>style.visibility</p:attrName>
                                            </p:attrNameLst>
                                          </p:cBhvr>
                                          <p:to>
                                            <p:strVal val="visible"/>
                                          </p:to>
                                        </p:set>
                                        <p:animEffect transition="in" filter="barn(outVertical)">
                                          <p:cBhvr>
                                            <p:cTn id="47" dur="500"/>
                                            <p:tgtEl>
                                              <p:spTgt spid="36"/>
                                            </p:tgtEl>
                                          </p:cBhvr>
                                        </p:animEffect>
                                      </p:childTnLst>
                                    </p:cTn>
                                  </p:par>
                                </p:childTnLst>
                              </p:cTn>
                            </p:par>
                            <p:par>
                              <p:cTn id="48" fill="hold">
                                <p:stCondLst>
                                  <p:cond delay="5099"/>
                                </p:stCondLst>
                                <p:childTnLst>
                                  <p:par>
                                    <p:cTn id="49" presetID="2" presetClass="entr" presetSubtype="1"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0-#ppt_h/2"/>
                                              </p:val>
                                            </p:tav>
                                            <p:tav tm="100000">
                                              <p:val>
                                                <p:strVal val="#ppt_y"/>
                                              </p:val>
                                            </p:tav>
                                          </p:tavLst>
                                        </p:anim>
                                      </p:childTnLst>
                                    </p:cTn>
                                  </p:par>
                                </p:childTnLst>
                              </p:cTn>
                            </p:par>
                            <p:par>
                              <p:cTn id="53" fill="hold">
                                <p:stCondLst>
                                  <p:cond delay="5599"/>
                                </p:stCondLst>
                                <p:childTnLst>
                                  <p:par>
                                    <p:cTn id="54" presetID="22" presetClass="entr" presetSubtype="8" fill="hold" grpId="0" nodeType="afterEffect">
                                      <p:stCondLst>
                                        <p:cond delay="0"/>
                                      </p:stCondLst>
                                      <p:iterate type="lt">
                                        <p:tmPct val="30000"/>
                                      </p:iterate>
                                      <p:childTnLst>
                                        <p:set>
                                          <p:cBhvr>
                                            <p:cTn id="55" dur="1" fill="hold">
                                              <p:stCondLst>
                                                <p:cond delay="0"/>
                                              </p:stCondLst>
                                            </p:cTn>
                                            <p:tgtEl>
                                              <p:spTgt spid="37"/>
                                            </p:tgtEl>
                                            <p:attrNameLst>
                                              <p:attrName>style.visibility</p:attrName>
                                            </p:attrNameLst>
                                          </p:cBhvr>
                                          <p:to>
                                            <p:strVal val="visible"/>
                                          </p:to>
                                        </p:set>
                                        <p:animEffect transition="in" filter="wipe(left)">
                                          <p:cBhvr>
                                            <p:cTn id="56" dur="100"/>
                                            <p:tgtEl>
                                              <p:spTgt spid="37"/>
                                            </p:tgtEl>
                                          </p:cBhvr>
                                        </p:animEffect>
                                      </p:childTnLst>
                                    </p:cTn>
                                  </p:par>
                                  <p:par>
                                    <p:cTn id="57" presetID="36" presetClass="emph" presetSubtype="0" fill="hold" grpId="1" nodeType="withEffect">
                                      <p:stCondLst>
                                        <p:cond delay="0"/>
                                      </p:stCondLst>
                                      <p:iterate type="lt">
                                        <p:tmPct val="30000"/>
                                      </p:iterate>
                                      <p:childTnLst>
                                        <p:animScale>
                                          <p:cBhvr>
                                            <p:cTn id="58" dur="50" autoRev="1" fill="hold">
                                              <p:stCondLst>
                                                <p:cond delay="0"/>
                                              </p:stCondLst>
                                            </p:cTn>
                                            <p:tgtEl>
                                              <p:spTgt spid="37"/>
                                            </p:tgtEl>
                                          </p:cBhvr>
                                          <p:to x="80000" y="100000"/>
                                        </p:animScale>
                                        <p:anim by="(#ppt_w*0.10)" calcmode="lin" valueType="num">
                                          <p:cBhvr>
                                            <p:cTn id="59" dur="50" autoRev="1" fill="hold">
                                              <p:stCondLst>
                                                <p:cond delay="0"/>
                                              </p:stCondLst>
                                            </p:cTn>
                                            <p:tgtEl>
                                              <p:spTgt spid="37"/>
                                            </p:tgtEl>
                                            <p:attrNameLst>
                                              <p:attrName>ppt_x</p:attrName>
                                            </p:attrNameLst>
                                          </p:cBhvr>
                                        </p:anim>
                                        <p:anim by="(-#ppt_w*0.10)" calcmode="lin" valueType="num">
                                          <p:cBhvr>
                                            <p:cTn id="60" dur="50" autoRev="1" fill="hold">
                                              <p:stCondLst>
                                                <p:cond delay="0"/>
                                              </p:stCondLst>
                                            </p:cTn>
                                            <p:tgtEl>
                                              <p:spTgt spid="37"/>
                                            </p:tgtEl>
                                            <p:attrNameLst>
                                              <p:attrName>ppt_y</p:attrName>
                                            </p:attrNameLst>
                                          </p:cBhvr>
                                        </p:anim>
                                        <p:animRot by="-480000">
                                          <p:cBhvr>
                                            <p:cTn id="61" dur="50" autoRev="1" fill="hold">
                                              <p:stCondLst>
                                                <p:cond delay="0"/>
                                              </p:stCondLst>
                                            </p:cTn>
                                            <p:tgtEl>
                                              <p:spTgt spid="37"/>
                                            </p:tgtEl>
                                            <p:attrNameLst>
                                              <p:attrName>r</p:attrName>
                                            </p:attrNameLst>
                                          </p:cBhvr>
                                        </p:animRot>
                                      </p:childTnLst>
                                    </p:cTn>
                                  </p:par>
                                </p:childTnLst>
                              </p:cTn>
                            </p:par>
                            <p:par>
                              <p:cTn id="62" fill="hold">
                                <p:stCondLst>
                                  <p:cond delay="7349"/>
                                </p:stCondLst>
                                <p:childTnLst>
                                  <p:par>
                                    <p:cTn id="63" presetID="16" presetClass="entr" presetSubtype="37"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barn(outVertical)">
                                          <p:cBhvr>
                                            <p:cTn id="65" dur="500"/>
                                            <p:tgtEl>
                                              <p:spTgt spid="39"/>
                                            </p:tgtEl>
                                          </p:cBhvr>
                                        </p:animEffect>
                                      </p:childTnLst>
                                    </p:cTn>
                                  </p:par>
                                </p:childTnLst>
                              </p:cTn>
                            </p:par>
                            <p:par>
                              <p:cTn id="66" fill="hold">
                                <p:stCondLst>
                                  <p:cond delay="7849"/>
                                </p:stCondLst>
                                <p:childTnLst>
                                  <p:par>
                                    <p:cTn id="67" presetID="2" presetClass="entr" presetSubtype="1" fill="hold" grpId="0"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additive="base">
                                            <p:cTn id="69" dur="500" fill="hold"/>
                                            <p:tgtEl>
                                              <p:spTgt spid="38"/>
                                            </p:tgtEl>
                                            <p:attrNameLst>
                                              <p:attrName>ppt_x</p:attrName>
                                            </p:attrNameLst>
                                          </p:cBhvr>
                                          <p:tavLst>
                                            <p:tav tm="0">
                                              <p:val>
                                                <p:strVal val="#ppt_x"/>
                                              </p:val>
                                            </p:tav>
                                            <p:tav tm="100000">
                                              <p:val>
                                                <p:strVal val="#ppt_x"/>
                                              </p:val>
                                            </p:tav>
                                          </p:tavLst>
                                        </p:anim>
                                        <p:anim calcmode="lin" valueType="num">
                                          <p:cBhvr additive="base">
                                            <p:cTn id="70" dur="500" fill="hold"/>
                                            <p:tgtEl>
                                              <p:spTgt spid="38"/>
                                            </p:tgtEl>
                                            <p:attrNameLst>
                                              <p:attrName>ppt_y</p:attrName>
                                            </p:attrNameLst>
                                          </p:cBhvr>
                                          <p:tavLst>
                                            <p:tav tm="0">
                                              <p:val>
                                                <p:strVal val="0-#ppt_h/2"/>
                                              </p:val>
                                            </p:tav>
                                            <p:tav tm="100000">
                                              <p:val>
                                                <p:strVal val="#ppt_y"/>
                                              </p:val>
                                            </p:tav>
                                          </p:tavLst>
                                        </p:anim>
                                      </p:childTnLst>
                                    </p:cTn>
                                  </p:par>
                                </p:childTnLst>
                              </p:cTn>
                            </p:par>
                            <p:par>
                              <p:cTn id="71" fill="hold">
                                <p:stCondLst>
                                  <p:cond delay="8349"/>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40"/>
                                            </p:tgtEl>
                                            <p:attrNameLst>
                                              <p:attrName>style.visibility</p:attrName>
                                            </p:attrNameLst>
                                          </p:cBhvr>
                                          <p:to>
                                            <p:strVal val="visible"/>
                                          </p:to>
                                        </p:set>
                                        <p:animEffect transition="in" filter="wipe(left)">
                                          <p:cBhvr>
                                            <p:cTn id="74" dur="100"/>
                                            <p:tgtEl>
                                              <p:spTgt spid="40"/>
                                            </p:tgtEl>
                                          </p:cBhvr>
                                        </p:animEffect>
                                      </p:childTnLst>
                                    </p:cTn>
                                  </p:par>
                                  <p:par>
                                    <p:cTn id="75" presetID="36" presetClass="emph" presetSubtype="0" fill="hold" grpId="1" nodeType="withEffect">
                                      <p:stCondLst>
                                        <p:cond delay="0"/>
                                      </p:stCondLst>
                                      <p:iterate type="lt">
                                        <p:tmPct val="30000"/>
                                      </p:iterate>
                                      <p:childTnLst>
                                        <p:animScale>
                                          <p:cBhvr>
                                            <p:cTn id="76" dur="50" autoRev="1" fill="hold">
                                              <p:stCondLst>
                                                <p:cond delay="0"/>
                                              </p:stCondLst>
                                            </p:cTn>
                                            <p:tgtEl>
                                              <p:spTgt spid="40"/>
                                            </p:tgtEl>
                                          </p:cBhvr>
                                          <p:to x="80000" y="100000"/>
                                        </p:animScale>
                                        <p:anim by="(#ppt_w*0.10)" calcmode="lin" valueType="num">
                                          <p:cBhvr>
                                            <p:cTn id="77" dur="50" autoRev="1" fill="hold">
                                              <p:stCondLst>
                                                <p:cond delay="0"/>
                                              </p:stCondLst>
                                            </p:cTn>
                                            <p:tgtEl>
                                              <p:spTgt spid="40"/>
                                            </p:tgtEl>
                                            <p:attrNameLst>
                                              <p:attrName>ppt_x</p:attrName>
                                            </p:attrNameLst>
                                          </p:cBhvr>
                                        </p:anim>
                                        <p:anim by="(-#ppt_w*0.10)" calcmode="lin" valueType="num">
                                          <p:cBhvr>
                                            <p:cTn id="78" dur="50" autoRev="1" fill="hold">
                                              <p:stCondLst>
                                                <p:cond delay="0"/>
                                              </p:stCondLst>
                                            </p:cTn>
                                            <p:tgtEl>
                                              <p:spTgt spid="40"/>
                                            </p:tgtEl>
                                            <p:attrNameLst>
                                              <p:attrName>ppt_y</p:attrName>
                                            </p:attrNameLst>
                                          </p:cBhvr>
                                        </p:anim>
                                        <p:animRot by="-480000">
                                          <p:cBhvr>
                                            <p:cTn id="79" dur="50" autoRev="1" fill="hold">
                                              <p:stCondLst>
                                                <p:cond delay="0"/>
                                              </p:stCondLst>
                                            </p:cTn>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29" grpId="0" animBg="1"/>
          <p:bldP spid="30" grpId="0" animBg="1"/>
          <p:bldP spid="34" grpId="0"/>
          <p:bldP spid="34" grpId="1"/>
          <p:bldP spid="35" grpId="0" animBg="1"/>
          <p:bldP spid="36" grpId="0" animBg="1"/>
          <p:bldP spid="37" grpId="0"/>
          <p:bldP spid="37" grpId="1"/>
          <p:bldP spid="38" grpId="0" animBg="1"/>
          <p:bldP spid="39" grpId="0" animBg="1"/>
          <p:bldP spid="40" grpId="0"/>
          <p:bldP spid="40" grpId="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nvGrpSpPr>
          <p:cNvPr id="7" name="Group 66"/>
          <p:cNvGrpSpPr/>
          <p:nvPr/>
        </p:nvGrpSpPr>
        <p:grpSpPr bwMode="auto">
          <a:xfrm>
            <a:off x="395641" y="986284"/>
            <a:ext cx="4453517" cy="3745706"/>
            <a:chOff x="720" y="839"/>
            <a:chExt cx="3740" cy="3146"/>
          </a:xfrm>
          <a:solidFill>
            <a:schemeClr val="accent1"/>
          </a:solidFill>
        </p:grpSpPr>
        <p:sp>
          <p:nvSpPr>
            <p:cNvPr id="8" name="Freeform 67"/>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9" name="Freeform 68"/>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10" name="Freeform 69"/>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11" name="Freeform 70"/>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12" name="Freeform 71"/>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13" name="Freeform 72"/>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14" name="Freeform 73"/>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15" name="Freeform 74"/>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16" name="Freeform 75"/>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17" name="Freeform 76"/>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18" name="Freeform 77"/>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19" name="Freeform 78"/>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20" name="Freeform 79"/>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21" name="Freeform 80"/>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22" name="Freeform 81"/>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23" name="Freeform 82"/>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24" name="Freeform 83"/>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25" name="Freeform 84"/>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26" name="Freeform 85"/>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27" name="Freeform 86"/>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28" name="Freeform 87"/>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29" name="Freeform 88"/>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30" name="Freeform 89"/>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31" name="Freeform 90"/>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32" name="Freeform 91"/>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33" name="Freeform 92"/>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34" name="Freeform 93"/>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35" name="Freeform 94"/>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36" name="Freeform 95"/>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37" name="Freeform 96"/>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38" name="Freeform 97"/>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39" name="Freeform 98"/>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40" name="Freeform 99"/>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41" name="Freeform 100"/>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42" name="Freeform 101"/>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43" name="Freeform 102"/>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44" name="Freeform 103"/>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45" name="Freeform 104"/>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46" name="Freeform 105"/>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47" name="Freeform 106"/>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48" name="Freeform 107"/>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49" name="Freeform 108"/>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50" name="Freeform 109"/>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51" name="Freeform 110"/>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52" name="Freeform 111"/>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53" name="Freeform 112"/>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54" name="Freeform 113"/>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55" name="Freeform 114"/>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56" name="Freeform 115"/>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57" name="Freeform 116"/>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58" name="Freeform 117"/>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59" name="Freeform 118"/>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60" name="Freeform 119"/>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61" name="Freeform 120"/>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62" name="Freeform 121"/>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63" name="Freeform 122"/>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64" name="Freeform 123"/>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65" name="Freeform 124"/>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66" name="Freeform 125"/>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67" name="Freeform 126"/>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68" name="Freeform 127"/>
            <p:cNvSpPr/>
            <p:nvPr/>
          </p:nvSpPr>
          <p:spPr bwMode="gray">
            <a:xfrm>
              <a:off x="2736" y="2154"/>
              <a:ext cx="464" cy="664"/>
            </a:xfrm>
            <a:custGeom>
              <a:avLst/>
              <a:gdLst>
                <a:gd name="T0" fmla="*/ 2 w 929"/>
                <a:gd name="T1" fmla="*/ 106 h 1329"/>
                <a:gd name="T2" fmla="*/ 21 w 929"/>
                <a:gd name="T3" fmla="*/ 126 h 1329"/>
                <a:gd name="T4" fmla="*/ 31 w 929"/>
                <a:gd name="T5" fmla="*/ 148 h 1329"/>
                <a:gd name="T6" fmla="*/ 26 w 929"/>
                <a:gd name="T7" fmla="*/ 170 h 1329"/>
                <a:gd name="T8" fmla="*/ 43 w 929"/>
                <a:gd name="T9" fmla="*/ 183 h 1329"/>
                <a:gd name="T10" fmla="*/ 68 w 929"/>
                <a:gd name="T11" fmla="*/ 187 h 1329"/>
                <a:gd name="T12" fmla="*/ 79 w 929"/>
                <a:gd name="T13" fmla="*/ 172 h 1329"/>
                <a:gd name="T14" fmla="*/ 78 w 929"/>
                <a:gd name="T15" fmla="*/ 153 h 1329"/>
                <a:gd name="T16" fmla="*/ 72 w 929"/>
                <a:gd name="T17" fmla="*/ 108 h 1329"/>
                <a:gd name="T18" fmla="*/ 92 w 929"/>
                <a:gd name="T19" fmla="*/ 113 h 1329"/>
                <a:gd name="T20" fmla="*/ 109 w 929"/>
                <a:gd name="T21" fmla="*/ 126 h 1329"/>
                <a:gd name="T22" fmla="*/ 143 w 929"/>
                <a:gd name="T23" fmla="*/ 150 h 1329"/>
                <a:gd name="T24" fmla="*/ 140 w 929"/>
                <a:gd name="T25" fmla="*/ 174 h 1329"/>
                <a:gd name="T26" fmla="*/ 112 w 929"/>
                <a:gd name="T27" fmla="*/ 189 h 1329"/>
                <a:gd name="T28" fmla="*/ 99 w 929"/>
                <a:gd name="T29" fmla="*/ 204 h 1329"/>
                <a:gd name="T30" fmla="*/ 71 w 929"/>
                <a:gd name="T31" fmla="*/ 199 h 1329"/>
                <a:gd name="T32" fmla="*/ 65 w 929"/>
                <a:gd name="T33" fmla="*/ 222 h 1329"/>
                <a:gd name="T34" fmla="*/ 70 w 929"/>
                <a:gd name="T35" fmla="*/ 249 h 1329"/>
                <a:gd name="T36" fmla="*/ 48 w 929"/>
                <a:gd name="T37" fmla="*/ 267 h 1329"/>
                <a:gd name="T38" fmla="*/ 53 w 929"/>
                <a:gd name="T39" fmla="*/ 285 h 1329"/>
                <a:gd name="T40" fmla="*/ 63 w 929"/>
                <a:gd name="T41" fmla="*/ 304 h 1329"/>
                <a:gd name="T42" fmla="*/ 110 w 929"/>
                <a:gd name="T43" fmla="*/ 308 h 1329"/>
                <a:gd name="T44" fmla="*/ 142 w 929"/>
                <a:gd name="T45" fmla="*/ 313 h 1329"/>
                <a:gd name="T46" fmla="*/ 172 w 929"/>
                <a:gd name="T47" fmla="*/ 324 h 1329"/>
                <a:gd name="T48" fmla="*/ 188 w 929"/>
                <a:gd name="T49" fmla="*/ 330 h 1329"/>
                <a:gd name="T50" fmla="*/ 181 w 929"/>
                <a:gd name="T51" fmla="*/ 308 h 1329"/>
                <a:gd name="T52" fmla="*/ 202 w 929"/>
                <a:gd name="T53" fmla="*/ 290 h 1329"/>
                <a:gd name="T54" fmla="*/ 178 w 929"/>
                <a:gd name="T55" fmla="*/ 276 h 1329"/>
                <a:gd name="T56" fmla="*/ 200 w 929"/>
                <a:gd name="T57" fmla="*/ 270 h 1329"/>
                <a:gd name="T58" fmla="*/ 231 w 929"/>
                <a:gd name="T59" fmla="*/ 266 h 1329"/>
                <a:gd name="T60" fmla="*/ 218 w 929"/>
                <a:gd name="T61" fmla="*/ 241 h 1329"/>
                <a:gd name="T62" fmla="*/ 202 w 929"/>
                <a:gd name="T63" fmla="*/ 211 h 1329"/>
                <a:gd name="T64" fmla="*/ 210 w 929"/>
                <a:gd name="T65" fmla="*/ 167 h 1329"/>
                <a:gd name="T66" fmla="*/ 200 w 929"/>
                <a:gd name="T67" fmla="*/ 112 h 1329"/>
                <a:gd name="T68" fmla="*/ 196 w 929"/>
                <a:gd name="T69" fmla="*/ 65 h 1329"/>
                <a:gd name="T70" fmla="*/ 214 w 929"/>
                <a:gd name="T71" fmla="*/ 21 h 1329"/>
                <a:gd name="T72" fmla="*/ 206 w 929"/>
                <a:gd name="T73" fmla="*/ 0 h 1329"/>
                <a:gd name="T74" fmla="*/ 182 w 929"/>
                <a:gd name="T75" fmla="*/ 10 h 1329"/>
                <a:gd name="T76" fmla="*/ 164 w 929"/>
                <a:gd name="T77" fmla="*/ 44 h 1329"/>
                <a:gd name="T78" fmla="*/ 129 w 929"/>
                <a:gd name="T79" fmla="*/ 87 h 1329"/>
                <a:gd name="T80" fmla="*/ 99 w 929"/>
                <a:gd name="T81" fmla="*/ 84 h 1329"/>
                <a:gd name="T82" fmla="*/ 74 w 929"/>
                <a:gd name="T83" fmla="*/ 70 h 1329"/>
                <a:gd name="T84" fmla="*/ 72 w 929"/>
                <a:gd name="T85" fmla="*/ 42 h 1329"/>
                <a:gd name="T86" fmla="*/ 68 w 929"/>
                <a:gd name="T87" fmla="*/ 18 h 1329"/>
                <a:gd name="T88" fmla="*/ 43 w 929"/>
                <a:gd name="T89" fmla="*/ 42 h 1329"/>
                <a:gd name="T90" fmla="*/ 26 w 929"/>
                <a:gd name="T91" fmla="*/ 90 h 13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29"/>
                <a:gd name="T139" fmla="*/ 0 h 1329"/>
                <a:gd name="T140" fmla="*/ 929 w 929"/>
                <a:gd name="T141" fmla="*/ 1329 h 13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29" h="13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69" name="Freeform 128"/>
            <p:cNvSpPr/>
            <p:nvPr/>
          </p:nvSpPr>
          <p:spPr bwMode="gray">
            <a:xfrm>
              <a:off x="3987" y="3238"/>
              <a:ext cx="121" cy="305"/>
            </a:xfrm>
            <a:custGeom>
              <a:avLst/>
              <a:gdLst>
                <a:gd name="T0" fmla="*/ 43 w 242"/>
                <a:gd name="T1" fmla="*/ 1 h 610"/>
                <a:gd name="T2" fmla="*/ 39 w 242"/>
                <a:gd name="T3" fmla="*/ 6 h 610"/>
                <a:gd name="T4" fmla="*/ 33 w 242"/>
                <a:gd name="T5" fmla="*/ 11 h 610"/>
                <a:gd name="T6" fmla="*/ 28 w 242"/>
                <a:gd name="T7" fmla="*/ 16 h 610"/>
                <a:gd name="T8" fmla="*/ 22 w 242"/>
                <a:gd name="T9" fmla="*/ 24 h 610"/>
                <a:gd name="T10" fmla="*/ 19 w 242"/>
                <a:gd name="T11" fmla="*/ 30 h 610"/>
                <a:gd name="T12" fmla="*/ 16 w 242"/>
                <a:gd name="T13" fmla="*/ 37 h 610"/>
                <a:gd name="T14" fmla="*/ 11 w 242"/>
                <a:gd name="T15" fmla="*/ 47 h 610"/>
                <a:gd name="T16" fmla="*/ 5 w 242"/>
                <a:gd name="T17" fmla="*/ 58 h 610"/>
                <a:gd name="T18" fmla="*/ 1 w 242"/>
                <a:gd name="T19" fmla="*/ 67 h 610"/>
                <a:gd name="T20" fmla="*/ 1 w 242"/>
                <a:gd name="T21" fmla="*/ 77 h 610"/>
                <a:gd name="T22" fmla="*/ 4 w 242"/>
                <a:gd name="T23" fmla="*/ 88 h 610"/>
                <a:gd name="T24" fmla="*/ 5 w 242"/>
                <a:gd name="T25" fmla="*/ 99 h 610"/>
                <a:gd name="T26" fmla="*/ 3 w 242"/>
                <a:gd name="T27" fmla="*/ 108 h 610"/>
                <a:gd name="T28" fmla="*/ 6 w 242"/>
                <a:gd name="T29" fmla="*/ 114 h 610"/>
                <a:gd name="T30" fmla="*/ 15 w 242"/>
                <a:gd name="T31" fmla="*/ 119 h 610"/>
                <a:gd name="T32" fmla="*/ 22 w 242"/>
                <a:gd name="T33" fmla="*/ 129 h 610"/>
                <a:gd name="T34" fmla="*/ 28 w 242"/>
                <a:gd name="T35" fmla="*/ 135 h 610"/>
                <a:gd name="T36" fmla="*/ 33 w 242"/>
                <a:gd name="T37" fmla="*/ 139 h 610"/>
                <a:gd name="T38" fmla="*/ 35 w 242"/>
                <a:gd name="T39" fmla="*/ 146 h 610"/>
                <a:gd name="T40" fmla="*/ 37 w 242"/>
                <a:gd name="T41" fmla="*/ 152 h 610"/>
                <a:gd name="T42" fmla="*/ 41 w 242"/>
                <a:gd name="T43" fmla="*/ 152 h 610"/>
                <a:gd name="T44" fmla="*/ 42 w 242"/>
                <a:gd name="T45" fmla="*/ 146 h 610"/>
                <a:gd name="T46" fmla="*/ 42 w 242"/>
                <a:gd name="T47" fmla="*/ 135 h 610"/>
                <a:gd name="T48" fmla="*/ 45 w 242"/>
                <a:gd name="T49" fmla="*/ 123 h 610"/>
                <a:gd name="T50" fmla="*/ 51 w 242"/>
                <a:gd name="T51" fmla="*/ 114 h 610"/>
                <a:gd name="T52" fmla="*/ 55 w 242"/>
                <a:gd name="T53" fmla="*/ 103 h 610"/>
                <a:gd name="T54" fmla="*/ 57 w 242"/>
                <a:gd name="T55" fmla="*/ 86 h 610"/>
                <a:gd name="T56" fmla="*/ 58 w 242"/>
                <a:gd name="T57" fmla="*/ 66 h 610"/>
                <a:gd name="T58" fmla="*/ 58 w 242"/>
                <a:gd name="T59" fmla="*/ 51 h 610"/>
                <a:gd name="T60" fmla="*/ 60 w 242"/>
                <a:gd name="T61" fmla="*/ 39 h 610"/>
                <a:gd name="T62" fmla="*/ 60 w 242"/>
                <a:gd name="T63" fmla="*/ 28 h 610"/>
                <a:gd name="T64" fmla="*/ 56 w 242"/>
                <a:gd name="T65" fmla="*/ 19 h 610"/>
                <a:gd name="T66" fmla="*/ 52 w 242"/>
                <a:gd name="T67" fmla="*/ 10 h 610"/>
                <a:gd name="T68" fmla="*/ 47 w 242"/>
                <a:gd name="T69" fmla="*/ 2 h 610"/>
                <a:gd name="T70" fmla="*/ 44 w 242"/>
                <a:gd name="T71" fmla="*/ 0 h 6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610"/>
                <a:gd name="T110" fmla="*/ 242 w 242"/>
                <a:gd name="T111" fmla="*/ 610 h 6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610">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chemeClr val="bg1">
                  <a:lumMod val="95000"/>
                </a:schemeClr>
              </a:solidFill>
              <a:prstDash val="solid"/>
              <a:round/>
            </a:ln>
          </p:spPr>
          <p:txBody>
            <a:bodyPr/>
            <a:lstStyle/>
            <a:p>
              <a:endParaRPr lang="zh-CN" altLang="en-US">
                <a:latin typeface="Arial" panose="020B0604020202020204"/>
                <a:ea typeface="方正兰亭超细黑简体" panose="02000000000000000000" charset="-122"/>
                <a:cs typeface="+mn-ea"/>
                <a:sym typeface="Arial" panose="020B0604020202020204"/>
              </a:endParaRPr>
            </a:p>
          </p:txBody>
        </p:sp>
      </p:grpSp>
      <p:sp>
        <p:nvSpPr>
          <p:cNvPr id="70" name="Freeform 78"/>
          <p:cNvSpPr/>
          <p:nvPr/>
        </p:nvSpPr>
        <p:spPr bwMode="gray">
          <a:xfrm>
            <a:off x="3334486" y="3939033"/>
            <a:ext cx="671600" cy="57150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accent2"/>
          </a:solidFill>
          <a:ln w="6350">
            <a:solidFill>
              <a:srgbClr val="FFFFFF"/>
            </a:solidFill>
            <a:prstDash val="solid"/>
            <a:round/>
          </a:ln>
        </p:spPr>
        <p:txBody>
          <a:bodyPr lIns="68567" tIns="34284" rIns="68567" bIns="34284"/>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71" name="Freeform 92"/>
          <p:cNvSpPr/>
          <p:nvPr/>
        </p:nvSpPr>
        <p:spPr bwMode="gray">
          <a:xfrm>
            <a:off x="3647662" y="2615059"/>
            <a:ext cx="587055" cy="394097"/>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accent2"/>
          </a:solidFill>
          <a:ln w="6350">
            <a:solidFill>
              <a:srgbClr val="FFFFFF"/>
            </a:solidFill>
            <a:prstDash val="solid"/>
            <a:round/>
          </a:ln>
        </p:spPr>
        <p:txBody>
          <a:bodyPr lIns="68567" tIns="34284" rIns="68567" bIns="34284"/>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72" name="Freeform 100"/>
          <p:cNvSpPr/>
          <p:nvPr/>
        </p:nvSpPr>
        <p:spPr bwMode="gray">
          <a:xfrm>
            <a:off x="3876292" y="2010221"/>
            <a:ext cx="512035" cy="51077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accent2"/>
          </a:solidFill>
          <a:ln w="6350">
            <a:solidFill>
              <a:srgbClr val="FFFFFF"/>
            </a:solidFill>
            <a:prstDash val="solid"/>
            <a:round/>
          </a:ln>
        </p:spPr>
        <p:txBody>
          <a:bodyPr lIns="68567" tIns="34284" rIns="68567" bIns="34284"/>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73" name="Freeform 82"/>
          <p:cNvSpPr/>
          <p:nvPr/>
        </p:nvSpPr>
        <p:spPr bwMode="gray">
          <a:xfrm>
            <a:off x="4001417" y="3293714"/>
            <a:ext cx="336991" cy="378619"/>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accent2"/>
          </a:solidFill>
          <a:ln w="6350">
            <a:solidFill>
              <a:srgbClr val="FFFFFF"/>
            </a:solidFill>
            <a:prstDash val="solid"/>
            <a:round/>
          </a:ln>
        </p:spPr>
        <p:txBody>
          <a:bodyPr lIns="68567" tIns="34284" rIns="68567" bIns="34284"/>
          <a:lstStyle/>
          <a:p>
            <a:endParaRPr lang="zh-CN" altLang="en-US">
              <a:latin typeface="Arial" panose="020B0604020202020204"/>
              <a:ea typeface="方正兰亭超细黑简体" panose="02000000000000000000" charset="-122"/>
              <a:cs typeface="+mn-ea"/>
              <a:sym typeface="Arial" panose="020B0604020202020204"/>
            </a:endParaRPr>
          </a:p>
        </p:txBody>
      </p:sp>
      <p:cxnSp>
        <p:nvCxnSpPr>
          <p:cNvPr id="74" name="直接连接符 73"/>
          <p:cNvCxnSpPr/>
          <p:nvPr/>
        </p:nvCxnSpPr>
        <p:spPr>
          <a:xfrm>
            <a:off x="4326660" y="2331096"/>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4515994" y="2517428"/>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4166548" y="2713224"/>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4355883" y="2899557"/>
            <a:ext cx="18490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V="1">
            <a:off x="4278775" y="3397300"/>
            <a:ext cx="237218" cy="1535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4515994" y="3397300"/>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784602" y="4261098"/>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3973935" y="4447431"/>
            <a:ext cx="21460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5027553" y="2211710"/>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点击添加文本</a:t>
            </a:r>
            <a:endParaRPr lang="zh-CN" altLang="en-US" sz="12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83" name="矩形 82"/>
          <p:cNvSpPr/>
          <p:nvPr/>
        </p:nvSpPr>
        <p:spPr>
          <a:xfrm>
            <a:off x="5027553" y="2643491"/>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点击添加文本</a:t>
            </a:r>
            <a:endParaRPr lang="zh-CN" altLang="en-US" sz="120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84" name="矩形 83"/>
          <p:cNvSpPr/>
          <p:nvPr/>
        </p:nvSpPr>
        <p:spPr>
          <a:xfrm>
            <a:off x="5027553" y="3142570"/>
            <a:ext cx="1061803" cy="253904"/>
          </a:xfrm>
          <a:prstGeom prst="rect">
            <a:avLst/>
          </a:prstGeom>
        </p:spPr>
        <p:txBody>
          <a:bodyPr wrap="none" lIns="68567" tIns="34284" rIns="68567" bIns="34284">
            <a:spAutoFit/>
          </a:bodyPr>
          <a:lstStyle/>
          <a:p>
            <a:r>
              <a:rPr lang="zh-CN" altLang="en-US" sz="120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点击添加文本</a:t>
            </a:r>
            <a:endParaRPr lang="zh-CN" altLang="en-US" sz="120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85" name="矩形 84"/>
          <p:cNvSpPr/>
          <p:nvPr/>
        </p:nvSpPr>
        <p:spPr>
          <a:xfrm>
            <a:off x="4993600" y="4140047"/>
            <a:ext cx="1061803" cy="253904"/>
          </a:xfrm>
          <a:prstGeom prst="rect">
            <a:avLst/>
          </a:prstGeom>
        </p:spPr>
        <p:txBody>
          <a:bodyPr wrap="none" lIns="68567" tIns="34284" rIns="68567" bIns="34284">
            <a:spAutoFit/>
          </a:bodyPr>
          <a:lstStyle/>
          <a:p>
            <a:r>
              <a:rPr lang="zh-CN" altLang="en-US" sz="12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点击添加文本</a:t>
            </a:r>
            <a:endParaRPr lang="zh-CN" altLang="en-US" sz="12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86" name="矩形标注 85"/>
          <p:cNvSpPr/>
          <p:nvPr/>
        </p:nvSpPr>
        <p:spPr>
          <a:xfrm>
            <a:off x="6607141" y="1836028"/>
            <a:ext cx="1957258" cy="2630982"/>
          </a:xfrm>
          <a:prstGeom prst="wedgeRectCallout">
            <a:avLst>
              <a:gd name="adj1" fmla="val -72333"/>
              <a:gd name="adj2" fmla="val 19715"/>
            </a:avLst>
          </a:prstGeom>
        </p:spPr>
        <p:style>
          <a:lnRef idx="2">
            <a:schemeClr val="accent1"/>
          </a:lnRef>
          <a:fillRef idx="1">
            <a:schemeClr val="lt1"/>
          </a:fillRef>
          <a:effectRef idx="0">
            <a:schemeClr val="accent1"/>
          </a:effectRef>
          <a:fontRef idx="minor">
            <a:schemeClr val="dk1"/>
          </a:fontRef>
        </p:style>
        <p:txBody>
          <a:bodyPr lIns="68567" tIns="34284" rIns="68567" bIns="34284"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87" name="TextBox 86"/>
          <p:cNvSpPr txBox="1"/>
          <p:nvPr/>
        </p:nvSpPr>
        <p:spPr>
          <a:xfrm>
            <a:off x="6781196" y="2014550"/>
            <a:ext cx="1656184" cy="2269840"/>
          </a:xfrm>
          <a:prstGeom prst="rect">
            <a:avLst/>
          </a:prstGeom>
          <a:noFill/>
        </p:spPr>
        <p:txBody>
          <a:bodyPr wrap="square" lIns="68567" tIns="34284" rIns="68567" bIns="34284" rtlCol="0">
            <a:spAutoFit/>
          </a:bodyPr>
          <a:lstStyle/>
          <a:p>
            <a:pPr algn="just">
              <a:lnSpc>
                <a:spcPct val="13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您的内容打在这里，或者通过复制您的文本后，在此框中选择粘贴，并选择只保留文字。您的内容打在这里，或者通过复制您的文本后，在此框中选择粘贴，并选择只保留文字。</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algn="just">
              <a:lnSpc>
                <a:spcPct val="13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您的内容打在这里，或者通过复制您的文本后，在此框中选择粘贴，并选择只保留文字。</a:t>
            </a:r>
            <a:endPar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 presetClass="entr" presetSubtype="8" accel="58000" fill="hold" nodeType="afterEffect" p14:presetBounceEnd="58000">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14:bounceEnd="58000">
                                          <p:cBhvr additive="base">
                                            <p:cTn id="15" dur="1000" fill="hold"/>
                                            <p:tgtEl>
                                              <p:spTgt spid="7"/>
                                            </p:tgtEl>
                                            <p:attrNameLst>
                                              <p:attrName>ppt_x</p:attrName>
                                            </p:attrNameLst>
                                          </p:cBhvr>
                                          <p:tavLst>
                                            <p:tav tm="0">
                                              <p:val>
                                                <p:strVal val="0-#ppt_w/2"/>
                                              </p:val>
                                            </p:tav>
                                            <p:tav tm="100000">
                                              <p:val>
                                                <p:strVal val="#ppt_x"/>
                                              </p:val>
                                            </p:tav>
                                          </p:tavLst>
                                        </p:anim>
                                        <p:anim calcmode="lin" valueType="num" p14:bounceEnd="58000">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500"/>
                                            <p:tgtEl>
                                              <p:spTgt spid="71"/>
                                            </p:tgtEl>
                                          </p:cBhvr>
                                        </p:animEffect>
                                      </p:childTnLst>
                                    </p:cTn>
                                  </p:par>
                                  <p:par>
                                    <p:cTn id="20" presetID="10" presetClass="entr" presetSubtype="0" fill="hold" grpId="0" nodeType="withEffect">
                                      <p:stCondLst>
                                        <p:cond delay="130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500"/>
                                            <p:tgtEl>
                                              <p:spTgt spid="72"/>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73"/>
                                            </p:tgtEl>
                                            <p:attrNameLst>
                                              <p:attrName>style.visibility</p:attrName>
                                            </p:attrNameLst>
                                          </p:cBhvr>
                                          <p:to>
                                            <p:strVal val="visible"/>
                                          </p:to>
                                        </p:set>
                                        <p:animEffect transition="in" filter="fade">
                                          <p:cBhvr>
                                            <p:cTn id="25" dur="500"/>
                                            <p:tgtEl>
                                              <p:spTgt spid="73"/>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500"/>
                                            <p:tgtEl>
                                              <p:spTgt spid="70"/>
                                            </p:tgtEl>
                                          </p:cBhvr>
                                        </p:animEffect>
                                      </p:childTnLst>
                                    </p:cTn>
                                  </p:par>
                                </p:childTnLst>
                              </p:cTn>
                            </p:par>
                            <p:par>
                              <p:cTn id="29" fill="hold">
                                <p:stCondLst>
                                  <p:cond delay="1850"/>
                                </p:stCondLst>
                                <p:childTnLst>
                                  <p:par>
                                    <p:cTn id="30" presetID="10" presetClass="entr" presetSubtype="0"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500"/>
                                            <p:tgtEl>
                                              <p:spTgt spid="74"/>
                                            </p:tgtEl>
                                          </p:cBhvr>
                                        </p:animEffect>
                                      </p:childTnLst>
                                    </p:cTn>
                                  </p:par>
                                  <p:par>
                                    <p:cTn id="33" presetID="10" presetClass="entr" presetSubtype="0" fill="hold" nodeType="withEffect">
                                      <p:stCondLst>
                                        <p:cond delay="0"/>
                                      </p:stCondLst>
                                      <p:childTnLst>
                                        <p:set>
                                          <p:cBhvr>
                                            <p:cTn id="34" dur="1" fill="hold">
                                              <p:stCondLst>
                                                <p:cond delay="0"/>
                                              </p:stCondLst>
                                            </p:cTn>
                                            <p:tgtEl>
                                              <p:spTgt spid="75"/>
                                            </p:tgtEl>
                                            <p:attrNameLst>
                                              <p:attrName>style.visibility</p:attrName>
                                            </p:attrNameLst>
                                          </p:cBhvr>
                                          <p:to>
                                            <p:strVal val="visible"/>
                                          </p:to>
                                        </p:set>
                                        <p:animEffect transition="in" filter="fade">
                                          <p:cBhvr>
                                            <p:cTn id="35" dur="500"/>
                                            <p:tgtEl>
                                              <p:spTgt spid="75"/>
                                            </p:tgtEl>
                                          </p:cBhvr>
                                        </p:animEffect>
                                      </p:childTnLst>
                                    </p:cTn>
                                  </p:par>
                                  <p:par>
                                    <p:cTn id="36" presetID="10" presetClass="entr" presetSubtype="0" fill="hold" nodeType="with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500"/>
                                            <p:tgtEl>
                                              <p:spTgt spid="76"/>
                                            </p:tgtEl>
                                          </p:cBhvr>
                                        </p:animEffect>
                                      </p:childTnLst>
                                    </p:cTn>
                                  </p:par>
                                  <p:par>
                                    <p:cTn id="39" presetID="10" presetClass="entr" presetSubtype="0" fill="hold"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500"/>
                                            <p:tgtEl>
                                              <p:spTgt spid="77"/>
                                            </p:tgtEl>
                                          </p:cBhvr>
                                        </p:animEffect>
                                      </p:childTnLst>
                                    </p:cTn>
                                  </p:par>
                                  <p:par>
                                    <p:cTn id="42" presetID="10" presetClass="entr" presetSubtype="0" fill="hold" nodeType="withEffect">
                                      <p:stCondLst>
                                        <p:cond delay="0"/>
                                      </p:stCondLst>
                                      <p:childTnLst>
                                        <p:set>
                                          <p:cBhvr>
                                            <p:cTn id="43" dur="1" fill="hold">
                                              <p:stCondLst>
                                                <p:cond delay="0"/>
                                              </p:stCondLst>
                                            </p:cTn>
                                            <p:tgtEl>
                                              <p:spTgt spid="78"/>
                                            </p:tgtEl>
                                            <p:attrNameLst>
                                              <p:attrName>style.visibility</p:attrName>
                                            </p:attrNameLst>
                                          </p:cBhvr>
                                          <p:to>
                                            <p:strVal val="visible"/>
                                          </p:to>
                                        </p:set>
                                        <p:animEffect transition="in" filter="fade">
                                          <p:cBhvr>
                                            <p:cTn id="44" dur="500"/>
                                            <p:tgtEl>
                                              <p:spTgt spid="78"/>
                                            </p:tgtEl>
                                          </p:cBhvr>
                                        </p:animEffect>
                                      </p:childTnLst>
                                    </p:cTn>
                                  </p:par>
                                  <p:par>
                                    <p:cTn id="45" presetID="10" presetClass="entr" presetSubtype="0" fill="hold" nodeType="with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500"/>
                                            <p:tgtEl>
                                              <p:spTgt spid="79"/>
                                            </p:tgtEl>
                                          </p:cBhvr>
                                        </p:animEffect>
                                      </p:childTnLst>
                                    </p:cTn>
                                  </p:par>
                                  <p:par>
                                    <p:cTn id="48" presetID="10" presetClass="entr" presetSubtype="0" fill="hold" nodeType="withEffect">
                                      <p:stCondLst>
                                        <p:cond delay="0"/>
                                      </p:stCondLst>
                                      <p:childTnLst>
                                        <p:set>
                                          <p:cBhvr>
                                            <p:cTn id="49" dur="1" fill="hold">
                                              <p:stCondLst>
                                                <p:cond delay="0"/>
                                              </p:stCondLst>
                                            </p:cTn>
                                            <p:tgtEl>
                                              <p:spTgt spid="80"/>
                                            </p:tgtEl>
                                            <p:attrNameLst>
                                              <p:attrName>style.visibility</p:attrName>
                                            </p:attrNameLst>
                                          </p:cBhvr>
                                          <p:to>
                                            <p:strVal val="visible"/>
                                          </p:to>
                                        </p:set>
                                        <p:animEffect transition="in" filter="fade">
                                          <p:cBhvr>
                                            <p:cTn id="50" dur="500"/>
                                            <p:tgtEl>
                                              <p:spTgt spid="80"/>
                                            </p:tgtEl>
                                          </p:cBhvr>
                                        </p:animEffect>
                                      </p:childTnLst>
                                    </p:cTn>
                                  </p:par>
                                  <p:par>
                                    <p:cTn id="51" presetID="10" presetClass="entr" presetSubtype="0" fill="hold" nodeType="withEffect">
                                      <p:stCondLst>
                                        <p:cond delay="0"/>
                                      </p:stCondLst>
                                      <p:childTnLst>
                                        <p:set>
                                          <p:cBhvr>
                                            <p:cTn id="52" dur="1" fill="hold">
                                              <p:stCondLst>
                                                <p:cond delay="0"/>
                                              </p:stCondLst>
                                            </p:cTn>
                                            <p:tgtEl>
                                              <p:spTgt spid="81"/>
                                            </p:tgtEl>
                                            <p:attrNameLst>
                                              <p:attrName>style.visibility</p:attrName>
                                            </p:attrNameLst>
                                          </p:cBhvr>
                                          <p:to>
                                            <p:strVal val="visible"/>
                                          </p:to>
                                        </p:set>
                                        <p:animEffect transition="in" filter="fade">
                                          <p:cBhvr>
                                            <p:cTn id="53" dur="500"/>
                                            <p:tgtEl>
                                              <p:spTgt spid="8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5"/>
                                            </p:tgtEl>
                                            <p:attrNameLst>
                                              <p:attrName>style.visibility</p:attrName>
                                            </p:attrNameLst>
                                          </p:cBhvr>
                                          <p:to>
                                            <p:strVal val="visible"/>
                                          </p:to>
                                        </p:set>
                                        <p:animEffect transition="in" filter="fade">
                                          <p:cBhvr>
                                            <p:cTn id="56" dur="500"/>
                                            <p:tgtEl>
                                              <p:spTgt spid="8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fade">
                                          <p:cBhvr>
                                            <p:cTn id="59" dur="500"/>
                                            <p:tgtEl>
                                              <p:spTgt spid="8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83"/>
                                            </p:tgtEl>
                                            <p:attrNameLst>
                                              <p:attrName>style.visibility</p:attrName>
                                            </p:attrNameLst>
                                          </p:cBhvr>
                                          <p:to>
                                            <p:strVal val="visible"/>
                                          </p:to>
                                        </p:set>
                                        <p:animEffect transition="in" filter="fade">
                                          <p:cBhvr>
                                            <p:cTn id="62" dur="500"/>
                                            <p:tgtEl>
                                              <p:spTgt spid="8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82"/>
                                            </p:tgtEl>
                                            <p:attrNameLst>
                                              <p:attrName>style.visibility</p:attrName>
                                            </p:attrNameLst>
                                          </p:cBhvr>
                                          <p:to>
                                            <p:strVal val="visible"/>
                                          </p:to>
                                        </p:set>
                                        <p:animEffect transition="in" filter="fade">
                                          <p:cBhvr>
                                            <p:cTn id="65" dur="500"/>
                                            <p:tgtEl>
                                              <p:spTgt spid="82"/>
                                            </p:tgtEl>
                                          </p:cBhvr>
                                        </p:animEffect>
                                      </p:childTnLst>
                                    </p:cTn>
                                  </p:par>
                                </p:childTnLst>
                              </p:cTn>
                            </p:par>
                            <p:par>
                              <p:cTn id="66" fill="hold">
                                <p:stCondLst>
                                  <p:cond delay="2350"/>
                                </p:stCondLst>
                                <p:childTnLst>
                                  <p:par>
                                    <p:cTn id="67" presetID="22" presetClass="entr" presetSubtype="8" fill="hold" grpId="0" nodeType="after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wipe(left)">
                                          <p:cBhvr>
                                            <p:cTn id="69" dur="500"/>
                                            <p:tgtEl>
                                              <p:spTgt spid="86"/>
                                            </p:tgtEl>
                                          </p:cBhvr>
                                        </p:animEffect>
                                      </p:childTnLst>
                                    </p:cTn>
                                  </p:par>
                                </p:childTnLst>
                              </p:cTn>
                            </p:par>
                            <p:par>
                              <p:cTn id="70" fill="hold">
                                <p:stCondLst>
                                  <p:cond delay="2850"/>
                                </p:stCondLst>
                                <p:childTnLst>
                                  <p:par>
                                    <p:cTn id="71" presetID="22" presetClass="entr" presetSubtype="8" fill="hold" grpId="0" nodeType="afterEffect">
                                      <p:stCondLst>
                                        <p:cond delay="0"/>
                                      </p:stCondLst>
                                      <p:iterate type="lt">
                                        <p:tmPct val="30000"/>
                                      </p:iterate>
                                      <p:childTnLst>
                                        <p:set>
                                          <p:cBhvr>
                                            <p:cTn id="72" dur="1" fill="hold">
                                              <p:stCondLst>
                                                <p:cond delay="0"/>
                                              </p:stCondLst>
                                            </p:cTn>
                                            <p:tgtEl>
                                              <p:spTgt spid="87"/>
                                            </p:tgtEl>
                                            <p:attrNameLst>
                                              <p:attrName>style.visibility</p:attrName>
                                            </p:attrNameLst>
                                          </p:cBhvr>
                                          <p:to>
                                            <p:strVal val="visible"/>
                                          </p:to>
                                        </p:set>
                                        <p:animEffect transition="in" filter="wipe(left)">
                                          <p:cBhvr>
                                            <p:cTn id="73" dur="100"/>
                                            <p:tgtEl>
                                              <p:spTgt spid="87"/>
                                            </p:tgtEl>
                                          </p:cBhvr>
                                        </p:animEffect>
                                      </p:childTnLst>
                                    </p:cTn>
                                  </p:par>
                                  <p:par>
                                    <p:cTn id="74" presetID="36" presetClass="emph" presetSubtype="0" fill="hold" grpId="1" nodeType="withEffect">
                                      <p:stCondLst>
                                        <p:cond delay="0"/>
                                      </p:stCondLst>
                                      <p:iterate type="lt">
                                        <p:tmPct val="30000"/>
                                      </p:iterate>
                                      <p:childTnLst>
                                        <p:animScale>
                                          <p:cBhvr>
                                            <p:cTn id="75" dur="50" autoRev="1" fill="hold">
                                              <p:stCondLst>
                                                <p:cond delay="0"/>
                                              </p:stCondLst>
                                            </p:cTn>
                                            <p:tgtEl>
                                              <p:spTgt spid="87"/>
                                            </p:tgtEl>
                                          </p:cBhvr>
                                          <p:to x="80000" y="100000"/>
                                        </p:animScale>
                                        <p:anim by="(#ppt_w*0.10)" calcmode="lin" valueType="num">
                                          <p:cBhvr>
                                            <p:cTn id="76" dur="50" autoRev="1" fill="hold">
                                              <p:stCondLst>
                                                <p:cond delay="0"/>
                                              </p:stCondLst>
                                            </p:cTn>
                                            <p:tgtEl>
                                              <p:spTgt spid="87"/>
                                            </p:tgtEl>
                                            <p:attrNameLst>
                                              <p:attrName>ppt_x</p:attrName>
                                            </p:attrNameLst>
                                          </p:cBhvr>
                                        </p:anim>
                                        <p:anim by="(-#ppt_w*0.10)" calcmode="lin" valueType="num">
                                          <p:cBhvr>
                                            <p:cTn id="77" dur="50" autoRev="1" fill="hold">
                                              <p:stCondLst>
                                                <p:cond delay="0"/>
                                              </p:stCondLst>
                                            </p:cTn>
                                            <p:tgtEl>
                                              <p:spTgt spid="87"/>
                                            </p:tgtEl>
                                            <p:attrNameLst>
                                              <p:attrName>ppt_y</p:attrName>
                                            </p:attrNameLst>
                                          </p:cBhvr>
                                        </p:anim>
                                        <p:animRot by="-480000">
                                          <p:cBhvr>
                                            <p:cTn id="78" dur="50" autoRev="1" fill="hold">
                                              <p:stCondLst>
                                                <p:cond delay="0"/>
                                              </p:stCondLst>
                                            </p:cTn>
                                            <p:tgtEl>
                                              <p:spTgt spid="8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0" grpId="0" animBg="1"/>
          <p:bldP spid="71" grpId="0" animBg="1"/>
          <p:bldP spid="72" grpId="0" animBg="1"/>
          <p:bldP spid="73" grpId="0" animBg="1"/>
          <p:bldP spid="82" grpId="0"/>
          <p:bldP spid="83" grpId="0"/>
          <p:bldP spid="84" grpId="0"/>
          <p:bldP spid="85" grpId="0"/>
          <p:bldP spid="86" grpId="0" animBg="1"/>
          <p:bldP spid="87" grpId="0"/>
          <p:bldP spid="87" grpId="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par>
                              <p:cTn id="12" fill="hold">
                                <p:stCondLst>
                                  <p:cond delay="850"/>
                                </p:stCondLst>
                                <p:childTnLst>
                                  <p:par>
                                    <p:cTn id="13" presetID="2" presetClass="entr" presetSubtype="8" accel="5800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10" presetClass="entr" presetSubtype="0" fill="hold" grpId="0" nodeType="withEffect">
                                      <p:stCondLst>
                                        <p:cond delay="100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500"/>
                                            <p:tgtEl>
                                              <p:spTgt spid="71"/>
                                            </p:tgtEl>
                                          </p:cBhvr>
                                        </p:animEffect>
                                      </p:childTnLst>
                                    </p:cTn>
                                  </p:par>
                                  <p:par>
                                    <p:cTn id="20" presetID="10" presetClass="entr" presetSubtype="0" fill="hold" grpId="0" nodeType="withEffect">
                                      <p:stCondLst>
                                        <p:cond delay="1300"/>
                                      </p:stCondLst>
                                      <p:childTnLst>
                                        <p:set>
                                          <p:cBhvr>
                                            <p:cTn id="21" dur="1" fill="hold">
                                              <p:stCondLst>
                                                <p:cond delay="0"/>
                                              </p:stCondLst>
                                            </p:cTn>
                                            <p:tgtEl>
                                              <p:spTgt spid="72"/>
                                            </p:tgtEl>
                                            <p:attrNameLst>
                                              <p:attrName>style.visibility</p:attrName>
                                            </p:attrNameLst>
                                          </p:cBhvr>
                                          <p:to>
                                            <p:strVal val="visible"/>
                                          </p:to>
                                        </p:set>
                                        <p:animEffect transition="in" filter="fade">
                                          <p:cBhvr>
                                            <p:cTn id="22" dur="500"/>
                                            <p:tgtEl>
                                              <p:spTgt spid="72"/>
                                            </p:tgtEl>
                                          </p:cBhvr>
                                        </p:animEffect>
                                      </p:childTnLst>
                                    </p:cTn>
                                  </p:par>
                                  <p:par>
                                    <p:cTn id="23" presetID="10" presetClass="entr" presetSubtype="0" fill="hold" grpId="0" nodeType="withEffect">
                                      <p:stCondLst>
                                        <p:cond delay="1800"/>
                                      </p:stCondLst>
                                      <p:childTnLst>
                                        <p:set>
                                          <p:cBhvr>
                                            <p:cTn id="24" dur="1" fill="hold">
                                              <p:stCondLst>
                                                <p:cond delay="0"/>
                                              </p:stCondLst>
                                            </p:cTn>
                                            <p:tgtEl>
                                              <p:spTgt spid="73"/>
                                            </p:tgtEl>
                                            <p:attrNameLst>
                                              <p:attrName>style.visibility</p:attrName>
                                            </p:attrNameLst>
                                          </p:cBhvr>
                                          <p:to>
                                            <p:strVal val="visible"/>
                                          </p:to>
                                        </p:set>
                                        <p:animEffect transition="in" filter="fade">
                                          <p:cBhvr>
                                            <p:cTn id="25" dur="500"/>
                                            <p:tgtEl>
                                              <p:spTgt spid="73"/>
                                            </p:tgtEl>
                                          </p:cBhvr>
                                        </p:animEffect>
                                      </p:childTnLst>
                                    </p:cTn>
                                  </p:par>
                                  <p:par>
                                    <p:cTn id="26" presetID="10" presetClass="entr" presetSubtype="0" fill="hold" grpId="0" nodeType="withEffect">
                                      <p:stCondLst>
                                        <p:cond delay="150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500"/>
                                            <p:tgtEl>
                                              <p:spTgt spid="70"/>
                                            </p:tgtEl>
                                          </p:cBhvr>
                                        </p:animEffect>
                                      </p:childTnLst>
                                    </p:cTn>
                                  </p:par>
                                </p:childTnLst>
                              </p:cTn>
                            </p:par>
                            <p:par>
                              <p:cTn id="29" fill="hold">
                                <p:stCondLst>
                                  <p:cond delay="1850"/>
                                </p:stCondLst>
                                <p:childTnLst>
                                  <p:par>
                                    <p:cTn id="30" presetID="10" presetClass="entr" presetSubtype="0"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fade">
                                          <p:cBhvr>
                                            <p:cTn id="32" dur="500"/>
                                            <p:tgtEl>
                                              <p:spTgt spid="74"/>
                                            </p:tgtEl>
                                          </p:cBhvr>
                                        </p:animEffect>
                                      </p:childTnLst>
                                    </p:cTn>
                                  </p:par>
                                  <p:par>
                                    <p:cTn id="33" presetID="10" presetClass="entr" presetSubtype="0" fill="hold" nodeType="withEffect">
                                      <p:stCondLst>
                                        <p:cond delay="0"/>
                                      </p:stCondLst>
                                      <p:childTnLst>
                                        <p:set>
                                          <p:cBhvr>
                                            <p:cTn id="34" dur="1" fill="hold">
                                              <p:stCondLst>
                                                <p:cond delay="0"/>
                                              </p:stCondLst>
                                            </p:cTn>
                                            <p:tgtEl>
                                              <p:spTgt spid="75"/>
                                            </p:tgtEl>
                                            <p:attrNameLst>
                                              <p:attrName>style.visibility</p:attrName>
                                            </p:attrNameLst>
                                          </p:cBhvr>
                                          <p:to>
                                            <p:strVal val="visible"/>
                                          </p:to>
                                        </p:set>
                                        <p:animEffect transition="in" filter="fade">
                                          <p:cBhvr>
                                            <p:cTn id="35" dur="500"/>
                                            <p:tgtEl>
                                              <p:spTgt spid="75"/>
                                            </p:tgtEl>
                                          </p:cBhvr>
                                        </p:animEffect>
                                      </p:childTnLst>
                                    </p:cTn>
                                  </p:par>
                                  <p:par>
                                    <p:cTn id="36" presetID="10" presetClass="entr" presetSubtype="0" fill="hold" nodeType="with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500"/>
                                            <p:tgtEl>
                                              <p:spTgt spid="76"/>
                                            </p:tgtEl>
                                          </p:cBhvr>
                                        </p:animEffect>
                                      </p:childTnLst>
                                    </p:cTn>
                                  </p:par>
                                  <p:par>
                                    <p:cTn id="39" presetID="10" presetClass="entr" presetSubtype="0" fill="hold"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500"/>
                                            <p:tgtEl>
                                              <p:spTgt spid="77"/>
                                            </p:tgtEl>
                                          </p:cBhvr>
                                        </p:animEffect>
                                      </p:childTnLst>
                                    </p:cTn>
                                  </p:par>
                                  <p:par>
                                    <p:cTn id="42" presetID="10" presetClass="entr" presetSubtype="0" fill="hold" nodeType="withEffect">
                                      <p:stCondLst>
                                        <p:cond delay="0"/>
                                      </p:stCondLst>
                                      <p:childTnLst>
                                        <p:set>
                                          <p:cBhvr>
                                            <p:cTn id="43" dur="1" fill="hold">
                                              <p:stCondLst>
                                                <p:cond delay="0"/>
                                              </p:stCondLst>
                                            </p:cTn>
                                            <p:tgtEl>
                                              <p:spTgt spid="78"/>
                                            </p:tgtEl>
                                            <p:attrNameLst>
                                              <p:attrName>style.visibility</p:attrName>
                                            </p:attrNameLst>
                                          </p:cBhvr>
                                          <p:to>
                                            <p:strVal val="visible"/>
                                          </p:to>
                                        </p:set>
                                        <p:animEffect transition="in" filter="fade">
                                          <p:cBhvr>
                                            <p:cTn id="44" dur="500"/>
                                            <p:tgtEl>
                                              <p:spTgt spid="78"/>
                                            </p:tgtEl>
                                          </p:cBhvr>
                                        </p:animEffect>
                                      </p:childTnLst>
                                    </p:cTn>
                                  </p:par>
                                  <p:par>
                                    <p:cTn id="45" presetID="10" presetClass="entr" presetSubtype="0" fill="hold" nodeType="with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500"/>
                                            <p:tgtEl>
                                              <p:spTgt spid="79"/>
                                            </p:tgtEl>
                                          </p:cBhvr>
                                        </p:animEffect>
                                      </p:childTnLst>
                                    </p:cTn>
                                  </p:par>
                                  <p:par>
                                    <p:cTn id="48" presetID="10" presetClass="entr" presetSubtype="0" fill="hold" nodeType="withEffect">
                                      <p:stCondLst>
                                        <p:cond delay="0"/>
                                      </p:stCondLst>
                                      <p:childTnLst>
                                        <p:set>
                                          <p:cBhvr>
                                            <p:cTn id="49" dur="1" fill="hold">
                                              <p:stCondLst>
                                                <p:cond delay="0"/>
                                              </p:stCondLst>
                                            </p:cTn>
                                            <p:tgtEl>
                                              <p:spTgt spid="80"/>
                                            </p:tgtEl>
                                            <p:attrNameLst>
                                              <p:attrName>style.visibility</p:attrName>
                                            </p:attrNameLst>
                                          </p:cBhvr>
                                          <p:to>
                                            <p:strVal val="visible"/>
                                          </p:to>
                                        </p:set>
                                        <p:animEffect transition="in" filter="fade">
                                          <p:cBhvr>
                                            <p:cTn id="50" dur="500"/>
                                            <p:tgtEl>
                                              <p:spTgt spid="80"/>
                                            </p:tgtEl>
                                          </p:cBhvr>
                                        </p:animEffect>
                                      </p:childTnLst>
                                    </p:cTn>
                                  </p:par>
                                  <p:par>
                                    <p:cTn id="51" presetID="10" presetClass="entr" presetSubtype="0" fill="hold" nodeType="withEffect">
                                      <p:stCondLst>
                                        <p:cond delay="0"/>
                                      </p:stCondLst>
                                      <p:childTnLst>
                                        <p:set>
                                          <p:cBhvr>
                                            <p:cTn id="52" dur="1" fill="hold">
                                              <p:stCondLst>
                                                <p:cond delay="0"/>
                                              </p:stCondLst>
                                            </p:cTn>
                                            <p:tgtEl>
                                              <p:spTgt spid="81"/>
                                            </p:tgtEl>
                                            <p:attrNameLst>
                                              <p:attrName>style.visibility</p:attrName>
                                            </p:attrNameLst>
                                          </p:cBhvr>
                                          <p:to>
                                            <p:strVal val="visible"/>
                                          </p:to>
                                        </p:set>
                                        <p:animEffect transition="in" filter="fade">
                                          <p:cBhvr>
                                            <p:cTn id="53" dur="500"/>
                                            <p:tgtEl>
                                              <p:spTgt spid="8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5"/>
                                            </p:tgtEl>
                                            <p:attrNameLst>
                                              <p:attrName>style.visibility</p:attrName>
                                            </p:attrNameLst>
                                          </p:cBhvr>
                                          <p:to>
                                            <p:strVal val="visible"/>
                                          </p:to>
                                        </p:set>
                                        <p:animEffect transition="in" filter="fade">
                                          <p:cBhvr>
                                            <p:cTn id="56" dur="500"/>
                                            <p:tgtEl>
                                              <p:spTgt spid="8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fade">
                                          <p:cBhvr>
                                            <p:cTn id="59" dur="500"/>
                                            <p:tgtEl>
                                              <p:spTgt spid="8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83"/>
                                            </p:tgtEl>
                                            <p:attrNameLst>
                                              <p:attrName>style.visibility</p:attrName>
                                            </p:attrNameLst>
                                          </p:cBhvr>
                                          <p:to>
                                            <p:strVal val="visible"/>
                                          </p:to>
                                        </p:set>
                                        <p:animEffect transition="in" filter="fade">
                                          <p:cBhvr>
                                            <p:cTn id="62" dur="500"/>
                                            <p:tgtEl>
                                              <p:spTgt spid="8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82"/>
                                            </p:tgtEl>
                                            <p:attrNameLst>
                                              <p:attrName>style.visibility</p:attrName>
                                            </p:attrNameLst>
                                          </p:cBhvr>
                                          <p:to>
                                            <p:strVal val="visible"/>
                                          </p:to>
                                        </p:set>
                                        <p:animEffect transition="in" filter="fade">
                                          <p:cBhvr>
                                            <p:cTn id="65" dur="500"/>
                                            <p:tgtEl>
                                              <p:spTgt spid="82"/>
                                            </p:tgtEl>
                                          </p:cBhvr>
                                        </p:animEffect>
                                      </p:childTnLst>
                                    </p:cTn>
                                  </p:par>
                                </p:childTnLst>
                              </p:cTn>
                            </p:par>
                            <p:par>
                              <p:cTn id="66" fill="hold">
                                <p:stCondLst>
                                  <p:cond delay="2350"/>
                                </p:stCondLst>
                                <p:childTnLst>
                                  <p:par>
                                    <p:cTn id="67" presetID="22" presetClass="entr" presetSubtype="8" fill="hold" grpId="0" nodeType="after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wipe(left)">
                                          <p:cBhvr>
                                            <p:cTn id="69" dur="500"/>
                                            <p:tgtEl>
                                              <p:spTgt spid="86"/>
                                            </p:tgtEl>
                                          </p:cBhvr>
                                        </p:animEffect>
                                      </p:childTnLst>
                                    </p:cTn>
                                  </p:par>
                                </p:childTnLst>
                              </p:cTn>
                            </p:par>
                            <p:par>
                              <p:cTn id="70" fill="hold">
                                <p:stCondLst>
                                  <p:cond delay="2850"/>
                                </p:stCondLst>
                                <p:childTnLst>
                                  <p:par>
                                    <p:cTn id="71" presetID="22" presetClass="entr" presetSubtype="8" fill="hold" grpId="0" nodeType="afterEffect">
                                      <p:stCondLst>
                                        <p:cond delay="0"/>
                                      </p:stCondLst>
                                      <p:iterate type="lt">
                                        <p:tmPct val="30000"/>
                                      </p:iterate>
                                      <p:childTnLst>
                                        <p:set>
                                          <p:cBhvr>
                                            <p:cTn id="72" dur="1" fill="hold">
                                              <p:stCondLst>
                                                <p:cond delay="0"/>
                                              </p:stCondLst>
                                            </p:cTn>
                                            <p:tgtEl>
                                              <p:spTgt spid="87"/>
                                            </p:tgtEl>
                                            <p:attrNameLst>
                                              <p:attrName>style.visibility</p:attrName>
                                            </p:attrNameLst>
                                          </p:cBhvr>
                                          <p:to>
                                            <p:strVal val="visible"/>
                                          </p:to>
                                        </p:set>
                                        <p:animEffect transition="in" filter="wipe(left)">
                                          <p:cBhvr>
                                            <p:cTn id="73" dur="100"/>
                                            <p:tgtEl>
                                              <p:spTgt spid="87"/>
                                            </p:tgtEl>
                                          </p:cBhvr>
                                        </p:animEffect>
                                      </p:childTnLst>
                                    </p:cTn>
                                  </p:par>
                                  <p:par>
                                    <p:cTn id="74" presetID="36" presetClass="emph" presetSubtype="0" fill="hold" grpId="1" nodeType="withEffect">
                                      <p:stCondLst>
                                        <p:cond delay="0"/>
                                      </p:stCondLst>
                                      <p:iterate type="lt">
                                        <p:tmPct val="30000"/>
                                      </p:iterate>
                                      <p:childTnLst>
                                        <p:animScale>
                                          <p:cBhvr>
                                            <p:cTn id="75" dur="50" autoRev="1" fill="hold">
                                              <p:stCondLst>
                                                <p:cond delay="0"/>
                                              </p:stCondLst>
                                            </p:cTn>
                                            <p:tgtEl>
                                              <p:spTgt spid="87"/>
                                            </p:tgtEl>
                                          </p:cBhvr>
                                          <p:to x="80000" y="100000"/>
                                        </p:animScale>
                                        <p:anim by="(#ppt_w*0.10)" calcmode="lin" valueType="num">
                                          <p:cBhvr>
                                            <p:cTn id="76" dur="50" autoRev="1" fill="hold">
                                              <p:stCondLst>
                                                <p:cond delay="0"/>
                                              </p:stCondLst>
                                            </p:cTn>
                                            <p:tgtEl>
                                              <p:spTgt spid="87"/>
                                            </p:tgtEl>
                                            <p:attrNameLst>
                                              <p:attrName>ppt_x</p:attrName>
                                            </p:attrNameLst>
                                          </p:cBhvr>
                                        </p:anim>
                                        <p:anim by="(-#ppt_w*0.10)" calcmode="lin" valueType="num">
                                          <p:cBhvr>
                                            <p:cTn id="77" dur="50" autoRev="1" fill="hold">
                                              <p:stCondLst>
                                                <p:cond delay="0"/>
                                              </p:stCondLst>
                                            </p:cTn>
                                            <p:tgtEl>
                                              <p:spTgt spid="87"/>
                                            </p:tgtEl>
                                            <p:attrNameLst>
                                              <p:attrName>ppt_y</p:attrName>
                                            </p:attrNameLst>
                                          </p:cBhvr>
                                        </p:anim>
                                        <p:animRot by="-480000">
                                          <p:cBhvr>
                                            <p:cTn id="78" dur="50" autoRev="1" fill="hold">
                                              <p:stCondLst>
                                                <p:cond delay="0"/>
                                              </p:stCondLst>
                                            </p:cTn>
                                            <p:tgtEl>
                                              <p:spTgt spid="8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0" grpId="0" animBg="1"/>
          <p:bldP spid="71" grpId="0" animBg="1"/>
          <p:bldP spid="72" grpId="0" animBg="1"/>
          <p:bldP spid="73" grpId="0" animBg="1"/>
          <p:bldP spid="82" grpId="0"/>
          <p:bldP spid="83" grpId="0"/>
          <p:bldP spid="84" grpId="0"/>
          <p:bldP spid="85" grpId="0"/>
          <p:bldP spid="86" grpId="0" animBg="1"/>
          <p:bldP spid="87" grpId="0"/>
          <p:bldP spid="87" grpId="1"/>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p:nvPr/>
        </p:nvGrpSpPr>
        <p:grpSpPr>
          <a:xfrm>
            <a:off x="4034357" y="2296724"/>
            <a:ext cx="1061000" cy="1214343"/>
            <a:chOff x="5379142" y="2991066"/>
            <a:chExt cx="1414667" cy="1619124"/>
          </a:xfrm>
        </p:grpSpPr>
        <p:sp>
          <p:nvSpPr>
            <p:cNvPr id="3" name="Shape 1723"/>
            <p:cNvSpPr/>
            <p:nvPr/>
          </p:nvSpPr>
          <p:spPr>
            <a:xfrm rot="18900000">
              <a:off x="5379143"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4" name="Shape 1726"/>
            <p:cNvSpPr/>
            <p:nvPr/>
          </p:nvSpPr>
          <p:spPr>
            <a:xfrm rot="18900000">
              <a:off x="5379142" y="3195523"/>
              <a:ext cx="1414666" cy="1414667"/>
            </a:xfrm>
            <a:prstGeom prst="roundRect">
              <a:avLst>
                <a:gd name="adj" fmla="val 15000"/>
              </a:avLst>
            </a:prstGeom>
          </p:spPr>
          <p:style>
            <a:lnRef idx="2">
              <a:schemeClr val="accent1"/>
            </a:lnRef>
            <a:fillRef idx="1">
              <a:schemeClr val="lt1"/>
            </a:fillRef>
            <a:effectRef idx="0">
              <a:schemeClr val="accent1"/>
            </a:effectRef>
            <a:fontRef idx="minor">
              <a:schemeClr val="dk1"/>
            </a:fontRef>
          </p:style>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5" name="Group 12"/>
          <p:cNvGrpSpPr/>
          <p:nvPr/>
        </p:nvGrpSpPr>
        <p:grpSpPr>
          <a:xfrm>
            <a:off x="2672903" y="2452981"/>
            <a:ext cx="1061000" cy="1214343"/>
            <a:chOff x="3563871" y="3199409"/>
            <a:chExt cx="1414666" cy="1619124"/>
          </a:xfrm>
        </p:grpSpPr>
        <p:sp>
          <p:nvSpPr>
            <p:cNvPr id="6" name="Shape 1722"/>
            <p:cNvSpPr/>
            <p:nvPr/>
          </p:nvSpPr>
          <p:spPr>
            <a:xfrm rot="8100000">
              <a:off x="3563871" y="3403867"/>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7" name="Shape 1729"/>
            <p:cNvSpPr/>
            <p:nvPr/>
          </p:nvSpPr>
          <p:spPr>
            <a:xfrm rot="8100000">
              <a:off x="3563871" y="3199409"/>
              <a:ext cx="1414666" cy="1414667"/>
            </a:xfrm>
            <a:prstGeom prst="roundRect">
              <a:avLst>
                <a:gd name="adj" fmla="val 15000"/>
              </a:avLst>
            </a:prstGeom>
          </p:spPr>
          <p:style>
            <a:lnRef idx="2">
              <a:schemeClr val="accent1"/>
            </a:lnRef>
            <a:fillRef idx="1">
              <a:schemeClr val="lt1"/>
            </a:fillRef>
            <a:effectRef idx="0">
              <a:schemeClr val="accent1"/>
            </a:effectRef>
            <a:fontRef idx="minor">
              <a:schemeClr val="dk1"/>
            </a:fontRef>
          </p:style>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8" name="Group 11"/>
          <p:cNvGrpSpPr/>
          <p:nvPr/>
        </p:nvGrpSpPr>
        <p:grpSpPr>
          <a:xfrm>
            <a:off x="1307307" y="2296724"/>
            <a:ext cx="1061000" cy="1214343"/>
            <a:chOff x="1743076" y="2991066"/>
            <a:chExt cx="1414666" cy="1619124"/>
          </a:xfrm>
        </p:grpSpPr>
        <p:sp>
          <p:nvSpPr>
            <p:cNvPr id="9" name="Shape 1721"/>
            <p:cNvSpPr/>
            <p:nvPr/>
          </p:nvSpPr>
          <p:spPr>
            <a:xfrm rot="18900000">
              <a:off x="1743076"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10" name="Shape 1732"/>
            <p:cNvSpPr/>
            <p:nvPr/>
          </p:nvSpPr>
          <p:spPr>
            <a:xfrm rot="18900000">
              <a:off x="1743076" y="3195523"/>
              <a:ext cx="1414666" cy="1414667"/>
            </a:xfrm>
            <a:prstGeom prst="roundRect">
              <a:avLst>
                <a:gd name="adj" fmla="val 15000"/>
              </a:avLst>
            </a:prstGeom>
          </p:spPr>
          <p:style>
            <a:lnRef idx="2">
              <a:schemeClr val="accent1"/>
            </a:lnRef>
            <a:fillRef idx="1">
              <a:schemeClr val="lt1"/>
            </a:fillRef>
            <a:effectRef idx="0">
              <a:schemeClr val="accent1"/>
            </a:effectRef>
            <a:fontRef idx="minor">
              <a:schemeClr val="dk1"/>
            </a:fontRef>
          </p:style>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11" name="Group 15"/>
          <p:cNvGrpSpPr/>
          <p:nvPr/>
        </p:nvGrpSpPr>
        <p:grpSpPr>
          <a:xfrm>
            <a:off x="5399953" y="2452981"/>
            <a:ext cx="1061000" cy="1214344"/>
            <a:chOff x="7199937" y="3199409"/>
            <a:chExt cx="1414666" cy="1619125"/>
          </a:xfrm>
        </p:grpSpPr>
        <p:sp>
          <p:nvSpPr>
            <p:cNvPr id="12" name="Shape 1724"/>
            <p:cNvSpPr/>
            <p:nvPr/>
          </p:nvSpPr>
          <p:spPr>
            <a:xfrm rot="8100000">
              <a:off x="7199937" y="3403868"/>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13" name="Shape 1735"/>
            <p:cNvSpPr/>
            <p:nvPr/>
          </p:nvSpPr>
          <p:spPr>
            <a:xfrm rot="8100000">
              <a:off x="7199937" y="3199409"/>
              <a:ext cx="1414666" cy="1414667"/>
            </a:xfrm>
            <a:prstGeom prst="roundRect">
              <a:avLst>
                <a:gd name="adj" fmla="val 15000"/>
              </a:avLst>
            </a:prstGeom>
          </p:spPr>
          <p:style>
            <a:lnRef idx="2">
              <a:schemeClr val="accent1"/>
            </a:lnRef>
            <a:fillRef idx="1">
              <a:schemeClr val="lt1"/>
            </a:fillRef>
            <a:effectRef idx="0">
              <a:schemeClr val="accent1"/>
            </a:effectRef>
            <a:fontRef idx="minor">
              <a:schemeClr val="dk1"/>
            </a:fontRef>
          </p:style>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14" name="Group 16"/>
          <p:cNvGrpSpPr/>
          <p:nvPr/>
        </p:nvGrpSpPr>
        <p:grpSpPr>
          <a:xfrm>
            <a:off x="6761407" y="2296724"/>
            <a:ext cx="1061000" cy="1214343"/>
            <a:chOff x="9015209" y="2991066"/>
            <a:chExt cx="1414666" cy="1619124"/>
          </a:xfrm>
        </p:grpSpPr>
        <p:sp>
          <p:nvSpPr>
            <p:cNvPr id="15" name="Shape 1725"/>
            <p:cNvSpPr/>
            <p:nvPr/>
          </p:nvSpPr>
          <p:spPr>
            <a:xfrm rot="18900000">
              <a:off x="9015209" y="2991066"/>
              <a:ext cx="1414666" cy="1414666"/>
            </a:xfrm>
            <a:prstGeom prst="roundRect">
              <a:avLst>
                <a:gd name="adj" fmla="val 15000"/>
              </a:avLst>
            </a:prstGeom>
            <a:solidFill>
              <a:schemeClr val="accent1"/>
            </a:solidFill>
            <a:ln w="12700">
              <a:miter lim="400000"/>
            </a:ln>
          </p:spPr>
          <p:txBody>
            <a:bodyPr lIns="50800" tIns="50800" rIns="50800" bIns="50800" anchor="ctr"/>
            <a:lstStyle/>
            <a:p>
              <a:pPr>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16" name="Shape 1738"/>
            <p:cNvSpPr/>
            <p:nvPr/>
          </p:nvSpPr>
          <p:spPr>
            <a:xfrm rot="18900000">
              <a:off x="9015209" y="3195523"/>
              <a:ext cx="1414666" cy="1414667"/>
            </a:xfrm>
            <a:prstGeom prst="roundRect">
              <a:avLst>
                <a:gd name="adj" fmla="val 15000"/>
              </a:avLst>
            </a:prstGeom>
          </p:spPr>
          <p:style>
            <a:lnRef idx="2">
              <a:schemeClr val="accent1"/>
            </a:lnRef>
            <a:fillRef idx="1">
              <a:schemeClr val="lt1"/>
            </a:fillRef>
            <a:effectRef idx="0">
              <a:schemeClr val="accent1"/>
            </a:effectRef>
            <a:fontRef idx="minor">
              <a:schemeClr val="dk1"/>
            </a:fontRef>
          </p:style>
          <p:txBody>
            <a:bodyPr wrap="square" lIns="50800" tIns="50800" rIns="50800" bIns="50800" numCol="1" anchor="ctr">
              <a:noAutofit/>
            </a:bodyPr>
            <a:lstStyle/>
            <a:p>
              <a:pPr>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grpSp>
      <p:sp>
        <p:nvSpPr>
          <p:cNvPr id="17" name="Text Placeholder 4"/>
          <p:cNvSpPr txBox="1"/>
          <p:nvPr/>
        </p:nvSpPr>
        <p:spPr>
          <a:xfrm>
            <a:off x="13837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200" b="1"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18" name="Text Placeholder 4"/>
          <p:cNvSpPr txBox="1"/>
          <p:nvPr/>
        </p:nvSpPr>
        <p:spPr>
          <a:xfrm>
            <a:off x="2747274"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200" b="1"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19" name="Text Placeholder 4"/>
          <p:cNvSpPr txBox="1"/>
          <p:nvPr/>
        </p:nvSpPr>
        <p:spPr>
          <a:xfrm>
            <a:off x="4110265"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200" b="1"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20" name="Text Placeholder 4"/>
          <p:cNvSpPr txBox="1"/>
          <p:nvPr/>
        </p:nvSpPr>
        <p:spPr>
          <a:xfrm>
            <a:off x="5473789"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200" b="1"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21" name="Text Placeholder 4"/>
          <p:cNvSpPr txBox="1"/>
          <p:nvPr/>
        </p:nvSpPr>
        <p:spPr>
          <a:xfrm>
            <a:off x="6837850" y="2880154"/>
            <a:ext cx="908114"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200" b="1"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22" name="TextBox 21"/>
          <p:cNvSpPr txBox="1"/>
          <p:nvPr/>
        </p:nvSpPr>
        <p:spPr>
          <a:xfrm>
            <a:off x="971600"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23" name="TextBox 22"/>
          <p:cNvSpPr txBox="1"/>
          <p:nvPr/>
        </p:nvSpPr>
        <p:spPr>
          <a:xfrm>
            <a:off x="2339752"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24" name="TextBox 23"/>
          <p:cNvSpPr txBox="1"/>
          <p:nvPr/>
        </p:nvSpPr>
        <p:spPr>
          <a:xfrm>
            <a:off x="3702065"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25" name="TextBox 24"/>
          <p:cNvSpPr txBox="1"/>
          <p:nvPr/>
        </p:nvSpPr>
        <p:spPr>
          <a:xfrm>
            <a:off x="5065405" y="3921318"/>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26" name="TextBox 25"/>
          <p:cNvSpPr txBox="1"/>
          <p:nvPr/>
        </p:nvSpPr>
        <p:spPr>
          <a:xfrm>
            <a:off x="6414567" y="1310446"/>
            <a:ext cx="1746277" cy="738664"/>
          </a:xfrm>
          <a:prstGeom prst="rect">
            <a:avLst/>
          </a:prstGeom>
          <a:noFill/>
        </p:spPr>
        <p:txBody>
          <a:bodyPr wrap="square" lIns="0" tIns="0" rIns="0" bIns="0" rtlCol="0">
            <a:spAutoFit/>
          </a:bodyPr>
          <a:lstStyle/>
          <a:p>
            <a:pPr algn="just">
              <a:lnSpc>
                <a:spcPct val="120000"/>
              </a:lnSpc>
            </a:pPr>
            <a:r>
              <a:rPr lang="zh-CN" altLang="en-US"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28"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8"/>
                                        </p:tgtEl>
                                        <p:attrNameLst>
                                          <p:attrName>style.visibility</p:attrName>
                                        </p:attrNameLst>
                                      </p:cBhvr>
                                      <p:to>
                                        <p:strVal val="visible"/>
                                      </p:to>
                                    </p:set>
                                    <p:anim calcmode="lin" valueType="num">
                                      <p:cBhvr>
                                        <p:cTn id="7"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8"/>
                                        </p:tgtEl>
                                        <p:attrNameLst>
                                          <p:attrName>ppt_y</p:attrName>
                                        </p:attrNameLst>
                                      </p:cBhvr>
                                      <p:tavLst>
                                        <p:tav tm="0">
                                          <p:val>
                                            <p:strVal val="#ppt_y"/>
                                          </p:val>
                                        </p:tav>
                                        <p:tav tm="100000">
                                          <p:val>
                                            <p:strVal val="#ppt_y"/>
                                          </p:val>
                                        </p:tav>
                                      </p:tavLst>
                                    </p:anim>
                                    <p:anim calcmode="lin" valueType="num">
                                      <p:cBhvr>
                                        <p:cTn id="9"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8"/>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xEl>
                                              <p:pRg st="0" end="0"/>
                                            </p:txEl>
                                          </p:spTgt>
                                        </p:tgtEl>
                                        <p:attrNameLst>
                                          <p:attrName>style.visibility</p:attrName>
                                        </p:attrNameLst>
                                      </p:cBhvr>
                                      <p:to>
                                        <p:strVal val="visible"/>
                                      </p:to>
                                    </p:set>
                                    <p:animEffect transition="in" filter="fade">
                                      <p:cBhvr>
                                        <p:cTn id="18" dur="500"/>
                                        <p:tgtEl>
                                          <p:spTgt spid="17">
                                            <p:txEl>
                                              <p:pRg st="0" end="0"/>
                                            </p:txEl>
                                          </p:spTgt>
                                        </p:tgtEl>
                                      </p:cBhvr>
                                    </p:animEffect>
                                  </p:childTnLst>
                                </p:cTn>
                              </p:par>
                            </p:childTnLst>
                          </p:cTn>
                        </p:par>
                        <p:par>
                          <p:cTn id="19" fill="hold">
                            <p:stCondLst>
                              <p:cond delay="1350"/>
                            </p:stCondLst>
                            <p:childTnLst>
                              <p:par>
                                <p:cTn id="20" presetID="18" presetClass="entr" presetSubtype="6"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strips(downRight)">
                                      <p:cBhvr>
                                        <p:cTn id="22" dur="500"/>
                                        <p:tgtEl>
                                          <p:spTgt spid="22"/>
                                        </p:tgtEl>
                                      </p:cBhvr>
                                    </p:animEffect>
                                  </p:childTnLst>
                                </p:cTn>
                              </p:par>
                            </p:childTnLst>
                          </p:cTn>
                        </p:par>
                        <p:par>
                          <p:cTn id="23" fill="hold">
                            <p:stCondLst>
                              <p:cond delay="1850"/>
                            </p:stCondLst>
                            <p:childTnLst>
                              <p:par>
                                <p:cTn id="24" presetID="9" presetClass="entr" presetSubtype="0"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dissolve">
                                      <p:cBhvr>
                                        <p:cTn id="26" dur="500"/>
                                        <p:tgtEl>
                                          <p:spTgt spid="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animEffect transition="in" filter="fade">
                                      <p:cBhvr>
                                        <p:cTn id="29" dur="500"/>
                                        <p:tgtEl>
                                          <p:spTgt spid="18">
                                            <p:txEl>
                                              <p:pRg st="0" end="0"/>
                                            </p:txEl>
                                          </p:spTgt>
                                        </p:tgtEl>
                                      </p:cBhvr>
                                    </p:animEffect>
                                  </p:childTnLst>
                                </p:cTn>
                              </p:par>
                            </p:childTnLst>
                          </p:cTn>
                        </p:par>
                        <p:par>
                          <p:cTn id="30" fill="hold">
                            <p:stCondLst>
                              <p:cond delay="2350"/>
                            </p:stCondLst>
                            <p:childTnLst>
                              <p:par>
                                <p:cTn id="31" presetID="18" presetClass="entr" presetSubtype="6"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strips(downRight)">
                                      <p:cBhvr>
                                        <p:cTn id="33" dur="500"/>
                                        <p:tgtEl>
                                          <p:spTgt spid="23"/>
                                        </p:tgtEl>
                                      </p:cBhvr>
                                    </p:animEffect>
                                  </p:childTnLst>
                                </p:cTn>
                              </p:par>
                            </p:childTnLst>
                          </p:cTn>
                        </p:par>
                        <p:par>
                          <p:cTn id="34" fill="hold">
                            <p:stCondLst>
                              <p:cond delay="2850"/>
                            </p:stCondLst>
                            <p:childTnLst>
                              <p:par>
                                <p:cTn id="35" presetID="9"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dissolve">
                                      <p:cBhvr>
                                        <p:cTn id="37" dur="500"/>
                                        <p:tgtEl>
                                          <p:spTgt spid="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9">
                                            <p:txEl>
                                              <p:pRg st="0" end="0"/>
                                            </p:txEl>
                                          </p:spTgt>
                                        </p:tgtEl>
                                        <p:attrNameLst>
                                          <p:attrName>style.visibility</p:attrName>
                                        </p:attrNameLst>
                                      </p:cBhvr>
                                      <p:to>
                                        <p:strVal val="visible"/>
                                      </p:to>
                                    </p:set>
                                    <p:animEffect transition="in" filter="fade">
                                      <p:cBhvr>
                                        <p:cTn id="40" dur="500"/>
                                        <p:tgtEl>
                                          <p:spTgt spid="19">
                                            <p:txEl>
                                              <p:pRg st="0" end="0"/>
                                            </p:txEl>
                                          </p:spTgt>
                                        </p:tgtEl>
                                      </p:cBhvr>
                                    </p:animEffect>
                                  </p:childTnLst>
                                </p:cTn>
                              </p:par>
                            </p:childTnLst>
                          </p:cTn>
                        </p:par>
                        <p:par>
                          <p:cTn id="41" fill="hold">
                            <p:stCondLst>
                              <p:cond delay="3350"/>
                            </p:stCondLst>
                            <p:childTnLst>
                              <p:par>
                                <p:cTn id="42" presetID="18" presetClass="entr" presetSubtype="6"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strips(downRight)">
                                      <p:cBhvr>
                                        <p:cTn id="44" dur="500"/>
                                        <p:tgtEl>
                                          <p:spTgt spid="24"/>
                                        </p:tgtEl>
                                      </p:cBhvr>
                                    </p:animEffect>
                                  </p:childTnLst>
                                </p:cTn>
                              </p:par>
                            </p:childTnLst>
                          </p:cTn>
                        </p:par>
                        <p:par>
                          <p:cTn id="45" fill="hold">
                            <p:stCondLst>
                              <p:cond delay="3850"/>
                            </p:stCondLst>
                            <p:childTnLst>
                              <p:par>
                                <p:cTn id="46" presetID="9" presetClass="entr" presetSubtype="0" fill="hold" nodeType="after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dissolve">
                                      <p:cBhvr>
                                        <p:cTn id="48" dur="500"/>
                                        <p:tgtEl>
                                          <p:spTgt spid="1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0">
                                            <p:txEl>
                                              <p:pRg st="0" end="0"/>
                                            </p:txEl>
                                          </p:spTgt>
                                        </p:tgtEl>
                                        <p:attrNameLst>
                                          <p:attrName>style.visibility</p:attrName>
                                        </p:attrNameLst>
                                      </p:cBhvr>
                                      <p:to>
                                        <p:strVal val="visible"/>
                                      </p:to>
                                    </p:set>
                                    <p:animEffect transition="in" filter="fade">
                                      <p:cBhvr>
                                        <p:cTn id="51" dur="500"/>
                                        <p:tgtEl>
                                          <p:spTgt spid="20">
                                            <p:txEl>
                                              <p:pRg st="0" end="0"/>
                                            </p:txEl>
                                          </p:spTgt>
                                        </p:tgtEl>
                                      </p:cBhvr>
                                    </p:animEffect>
                                  </p:childTnLst>
                                </p:cTn>
                              </p:par>
                            </p:childTnLst>
                          </p:cTn>
                        </p:par>
                        <p:par>
                          <p:cTn id="52" fill="hold">
                            <p:stCondLst>
                              <p:cond delay="43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4850"/>
                            </p:stCondLst>
                            <p:childTnLst>
                              <p:par>
                                <p:cTn id="57" presetID="9" presetClass="entr" presetSubtype="0"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dissolve">
                                      <p:cBhvr>
                                        <p:cTn id="59" dur="500"/>
                                        <p:tgtEl>
                                          <p:spTgt spid="1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1">
                                            <p:txEl>
                                              <p:pRg st="0" end="0"/>
                                            </p:txEl>
                                          </p:spTgt>
                                        </p:tgtEl>
                                        <p:attrNameLst>
                                          <p:attrName>style.visibility</p:attrName>
                                        </p:attrNameLst>
                                      </p:cBhvr>
                                      <p:to>
                                        <p:strVal val="visible"/>
                                      </p:to>
                                    </p:set>
                                    <p:animEffect transition="in" filter="fade">
                                      <p:cBhvr>
                                        <p:cTn id="62" dur="500"/>
                                        <p:tgtEl>
                                          <p:spTgt spid="21">
                                            <p:txEl>
                                              <p:pRg st="0" end="0"/>
                                            </p:txEl>
                                          </p:spTgt>
                                        </p:tgtEl>
                                      </p:cBhvr>
                                    </p:animEffect>
                                  </p:childTnLst>
                                </p:cTn>
                              </p:par>
                            </p:childTnLst>
                          </p:cTn>
                        </p:par>
                        <p:par>
                          <p:cTn id="63" fill="hold">
                            <p:stCondLst>
                              <p:cond delay="5350"/>
                            </p:stCondLst>
                            <p:childTnLst>
                              <p:par>
                                <p:cTn id="64" presetID="18" presetClass="entr" presetSubtype="6"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strips(downRight)">
                                      <p:cBhvr>
                                        <p:cTn id="6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P spid="18" grpId="0" build="p"/>
      <p:bldP spid="19" grpId="0" build="p"/>
      <p:bldP spid="20" grpId="0" build="p"/>
      <p:bldP spid="21" grpId="0" build="p"/>
      <p:bldP spid="22" grpId="0"/>
      <p:bldP spid="23" grpId="0"/>
      <p:bldP spid="24" grpId="0"/>
      <p:bldP spid="25" grpId="0"/>
      <p:bldP spid="26" grpId="0"/>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 name="流程图: 数据 3"/>
          <p:cNvSpPr/>
          <p:nvPr/>
        </p:nvSpPr>
        <p:spPr>
          <a:xfrm rot="16200000" flipH="1">
            <a:off x="990353"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5" name="圆角矩形 4"/>
          <p:cNvSpPr/>
          <p:nvPr/>
        </p:nvSpPr>
        <p:spPr>
          <a:xfrm>
            <a:off x="1287010" y="1059582"/>
            <a:ext cx="3024336" cy="3600400"/>
          </a:xfrm>
          <a:prstGeom prst="roundRect">
            <a:avLst>
              <a:gd name="adj" fmla="val 6769"/>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6" name="五边形 5"/>
          <p:cNvSpPr/>
          <p:nvPr/>
        </p:nvSpPr>
        <p:spPr>
          <a:xfrm>
            <a:off x="1142994"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7" name="TextBox 6"/>
          <p:cNvSpPr txBox="1"/>
          <p:nvPr/>
        </p:nvSpPr>
        <p:spPr>
          <a:xfrm>
            <a:off x="1575042"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观点一：</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本栏</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的</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具体</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文字，简明扼要的说明分项内容，此</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为概念图解</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，请根据</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您的具体内容酌情修改。</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8" name="TextBox 7"/>
          <p:cNvSpPr txBox="1"/>
          <p:nvPr/>
        </p:nvSpPr>
        <p:spPr>
          <a:xfrm>
            <a:off x="1507783"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zh-CN" altLang="en-US" sz="1600" dirty="0" smtClean="0">
                <a:solidFill>
                  <a:schemeClr val="bg1"/>
                </a:solidFill>
                <a:latin typeface="Arial" panose="020B0604020202020204"/>
                <a:ea typeface="方正兰亭超细黑简体" panose="02000000000000000000" charset="-122"/>
                <a:cs typeface="+mn-ea"/>
                <a:sym typeface="Arial" panose="020B0604020202020204"/>
              </a:rPr>
              <a:t>添加标题</a:t>
            </a:r>
            <a:r>
              <a:rPr lang="zh-CN" altLang="en-US" sz="1600" dirty="0">
                <a:solidFill>
                  <a:schemeClr val="bg1"/>
                </a:solidFill>
                <a:latin typeface="Arial" panose="020B0604020202020204"/>
                <a:ea typeface="方正兰亭超细黑简体" panose="02000000000000000000" charset="-122"/>
                <a:cs typeface="+mn-ea"/>
                <a:sym typeface="Arial" panose="020B0604020202020204"/>
              </a:rPr>
              <a:t>内容</a:t>
            </a:r>
            <a:endParaRPr lang="zh-CN" altLang="en-US" sz="16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9" name="TextBox 8"/>
          <p:cNvSpPr txBox="1"/>
          <p:nvPr/>
        </p:nvSpPr>
        <p:spPr>
          <a:xfrm>
            <a:off x="1575042"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观点</a:t>
            </a:r>
            <a:r>
              <a:rPr lang="zh-CN" altLang="en-US"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二：</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本栏</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的</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具体</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文字，简明扼要的说明分项内容，此</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为概念图解</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，请根据</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您的具体内容酌情修改。</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0" name="TextBox 9"/>
          <p:cNvSpPr txBox="1"/>
          <p:nvPr/>
        </p:nvSpPr>
        <p:spPr>
          <a:xfrm>
            <a:off x="1575042"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观点</a:t>
            </a:r>
            <a:r>
              <a:rPr lang="zh-CN" altLang="en-US"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三：</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本栏</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的</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具体</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文字，简明扼要的说明分项内容，此</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为概念图解</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，请根据</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您的具体内容酌情修改。</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1" name="流程图: 数据 10"/>
          <p:cNvSpPr/>
          <p:nvPr/>
        </p:nvSpPr>
        <p:spPr>
          <a:xfrm rot="16200000" flipH="1">
            <a:off x="4662761"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12" name="圆角矩形 11"/>
          <p:cNvSpPr/>
          <p:nvPr/>
        </p:nvSpPr>
        <p:spPr>
          <a:xfrm>
            <a:off x="4959418" y="1059582"/>
            <a:ext cx="3024336" cy="3600400"/>
          </a:xfrm>
          <a:prstGeom prst="roundRect">
            <a:avLst>
              <a:gd name="adj" fmla="val 6769"/>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13" name="五边形 12"/>
          <p:cNvSpPr/>
          <p:nvPr/>
        </p:nvSpPr>
        <p:spPr>
          <a:xfrm>
            <a:off x="4815402" y="1339079"/>
            <a:ext cx="2584057" cy="397547"/>
          </a:xfrm>
          <a:prstGeom prst="homePlate">
            <a:avLst>
              <a:gd name="adj" fmla="val 3346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14" name="TextBox 13"/>
          <p:cNvSpPr txBox="1"/>
          <p:nvPr/>
        </p:nvSpPr>
        <p:spPr>
          <a:xfrm>
            <a:off x="5247450"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结论一：</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本栏</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的</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具体</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文字，简明扼要的说明分项内容，此</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为概念图解</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，请根据</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您的具体内容酌情修改。</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5" name="TextBox 14"/>
          <p:cNvSpPr txBox="1"/>
          <p:nvPr/>
        </p:nvSpPr>
        <p:spPr>
          <a:xfrm>
            <a:off x="5180191"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zh-CN" altLang="en-US" sz="1600" dirty="0">
                <a:solidFill>
                  <a:schemeClr val="bg1"/>
                </a:solidFill>
                <a:latin typeface="Arial" panose="020B0604020202020204"/>
                <a:ea typeface="方正兰亭超细黑简体" panose="02000000000000000000" charset="-122"/>
                <a:cs typeface="+mn-ea"/>
                <a:sym typeface="Arial" panose="020B0604020202020204"/>
              </a:rPr>
              <a:t>添加标题内容</a:t>
            </a:r>
            <a:endParaRPr lang="zh-CN" altLang="en-US" sz="16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6" name="TextBox 15"/>
          <p:cNvSpPr txBox="1"/>
          <p:nvPr/>
        </p:nvSpPr>
        <p:spPr>
          <a:xfrm>
            <a:off x="5247450"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结论</a:t>
            </a:r>
            <a:r>
              <a:rPr lang="zh-CN" altLang="en-US"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二：</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本栏</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的</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具体</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文字，简明扼要的说明分项内容，此</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为概念图解</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，请根据</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您的具体内容酌情修改。</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7" name="TextBox 16"/>
          <p:cNvSpPr txBox="1"/>
          <p:nvPr/>
        </p:nvSpPr>
        <p:spPr>
          <a:xfrm>
            <a:off x="5247450"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结论</a:t>
            </a:r>
            <a:r>
              <a:rPr lang="zh-CN" altLang="en-US"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三：</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本栏</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的</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具体</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文字，简明扼要的说明分项内容，此</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为概念图解</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，请根据</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您的具体内容酌情修改。</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500"/>
                                        <p:tgtEl>
                                          <p:spTgt spid="5"/>
                                        </p:tgtEl>
                                      </p:cBhvr>
                                    </p:animEffect>
                                  </p:childTnLst>
                                </p:cTn>
                              </p:par>
                            </p:childTnLst>
                          </p:cTn>
                        </p:par>
                        <p:par>
                          <p:cTn id="15" fill="hold">
                            <p:stCondLst>
                              <p:cond delay="850"/>
                            </p:stCondLst>
                            <p:childTnLst>
                              <p:par>
                                <p:cTn id="16" presetID="22" presetClass="entr" presetSubtype="2"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right)">
                                      <p:cBhvr>
                                        <p:cTn id="18" dur="500"/>
                                        <p:tgtEl>
                                          <p:spTgt spid="4"/>
                                        </p:tgtEl>
                                      </p:cBhvr>
                                    </p:animEffect>
                                  </p:childTnLst>
                                </p:cTn>
                              </p:par>
                            </p:childTnLst>
                          </p:cTn>
                        </p:par>
                        <p:par>
                          <p:cTn id="19" fill="hold">
                            <p:stCondLst>
                              <p:cond delay="1350"/>
                            </p:stCondLst>
                            <p:childTnLst>
                              <p:par>
                                <p:cTn id="20" presetID="2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par>
                          <p:cTn id="26" fill="hold">
                            <p:stCondLst>
                              <p:cond delay="1850"/>
                            </p:stCondLst>
                            <p:childTnLst>
                              <p:par>
                                <p:cTn id="27" presetID="22" presetClass="entr" presetSubtype="8"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500"/>
                                        <p:tgtEl>
                                          <p:spTgt spid="7"/>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500"/>
                                        <p:tgtEl>
                                          <p:spTgt spid="10"/>
                                        </p:tgtEl>
                                      </p:cBhvr>
                                    </p:animEffect>
                                  </p:childTnLst>
                                </p:cTn>
                              </p:par>
                            </p:childTnLst>
                          </p:cTn>
                        </p:par>
                        <p:par>
                          <p:cTn id="36" fill="hold">
                            <p:stCondLst>
                              <p:cond delay="2350"/>
                            </p:stCondLst>
                            <p:childTnLst>
                              <p:par>
                                <p:cTn id="37" presetID="22"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up)">
                                      <p:cBhvr>
                                        <p:cTn id="39" dur="500"/>
                                        <p:tgtEl>
                                          <p:spTgt spid="12"/>
                                        </p:tgtEl>
                                      </p:cBhvr>
                                    </p:animEffect>
                                  </p:childTnLst>
                                </p:cTn>
                              </p:par>
                            </p:childTnLst>
                          </p:cTn>
                        </p:par>
                        <p:par>
                          <p:cTn id="40" fill="hold">
                            <p:stCondLst>
                              <p:cond delay="2850"/>
                            </p:stCondLst>
                            <p:childTnLst>
                              <p:par>
                                <p:cTn id="41" presetID="22" presetClass="entr" presetSubtype="2"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right)">
                                      <p:cBhvr>
                                        <p:cTn id="43" dur="500"/>
                                        <p:tgtEl>
                                          <p:spTgt spid="11"/>
                                        </p:tgtEl>
                                      </p:cBhvr>
                                    </p:animEffect>
                                  </p:childTnLst>
                                </p:cTn>
                              </p:par>
                            </p:childTnLst>
                          </p:cTn>
                        </p:par>
                        <p:par>
                          <p:cTn id="44" fill="hold">
                            <p:stCondLst>
                              <p:cond delay="3350"/>
                            </p:stCondLst>
                            <p:childTnLst>
                              <p:par>
                                <p:cTn id="45" presetID="22" presetClass="entr" presetSubtype="8"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left)">
                                      <p:cBhvr>
                                        <p:cTn id="50" dur="500"/>
                                        <p:tgtEl>
                                          <p:spTgt spid="15"/>
                                        </p:tgtEl>
                                      </p:cBhvr>
                                    </p:animEffect>
                                  </p:childTnLst>
                                </p:cTn>
                              </p:par>
                            </p:childTnLst>
                          </p:cTn>
                        </p:par>
                        <p:par>
                          <p:cTn id="51" fill="hold">
                            <p:stCondLst>
                              <p:cond delay="3850"/>
                            </p:stCondLst>
                            <p:childTnLst>
                              <p:par>
                                <p:cTn id="52" presetID="22" presetClass="entr" presetSubtype="8"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500"/>
                                        <p:tgtEl>
                                          <p:spTgt spid="14"/>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wipe(left)">
                                      <p:cBhvr>
                                        <p:cTn id="57" dur="500"/>
                                        <p:tgtEl>
                                          <p:spTgt spid="16"/>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p:bldP spid="8" grpId="0"/>
      <p:bldP spid="9" grpId="0"/>
      <p:bldP spid="10" grpId="0"/>
      <p:bldP spid="11" grpId="0" animBg="1"/>
      <p:bldP spid="12" grpId="0" animBg="1"/>
      <p:bldP spid="13" grpId="0" animBg="1"/>
      <p:bldP spid="14" grpId="0"/>
      <p:bldP spid="15"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6"/>
          <p:cNvSpPr txBox="1"/>
          <p:nvPr/>
        </p:nvSpPr>
        <p:spPr>
          <a:xfrm>
            <a:off x="576268" y="992379"/>
            <a:ext cx="8062181" cy="643267"/>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lnSpc>
                <a:spcPct val="120000"/>
              </a:lnSpc>
              <a:buNone/>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 name="Down Arrow 15"/>
          <p:cNvSpPr/>
          <p:nvPr/>
        </p:nvSpPr>
        <p:spPr>
          <a:xfrm>
            <a:off x="62708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latin typeface="Arial" panose="020B0604020202020204"/>
              <a:ea typeface="方正兰亭超细黑简体" panose="02000000000000000000" charset="-122"/>
              <a:cs typeface="+mn-ea"/>
              <a:sym typeface="Arial" panose="020B0604020202020204"/>
            </a:endParaRPr>
          </a:p>
        </p:txBody>
      </p:sp>
      <p:sp>
        <p:nvSpPr>
          <p:cNvPr id="4" name="Rectangle 87"/>
          <p:cNvSpPr/>
          <p:nvPr/>
        </p:nvSpPr>
        <p:spPr>
          <a:xfrm>
            <a:off x="62708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latin typeface="Arial" panose="020B0604020202020204"/>
              <a:ea typeface="方正兰亭超细黑简体" panose="02000000000000000000" charset="-122"/>
              <a:cs typeface="+mn-ea"/>
              <a:sym typeface="Arial" panose="020B0604020202020204"/>
            </a:endParaRPr>
          </a:p>
        </p:txBody>
      </p:sp>
      <p:sp>
        <p:nvSpPr>
          <p:cNvPr id="5" name="Text Placeholder 4"/>
          <p:cNvSpPr txBox="1"/>
          <p:nvPr/>
        </p:nvSpPr>
        <p:spPr>
          <a:xfrm>
            <a:off x="763925" y="1975416"/>
            <a:ext cx="992703" cy="417707"/>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Arial" panose="020B0604020202020204"/>
                <a:ea typeface="方正兰亭超细黑简体" panose="02000000000000000000" charset="-122"/>
                <a:cs typeface="+mn-ea"/>
                <a:sym typeface="Arial" panose="020B0604020202020204"/>
              </a:rPr>
              <a:t>35%</a:t>
            </a:r>
            <a:endParaRPr lang="en-US" sz="24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6" name="Text Placeholder 4"/>
          <p:cNvSpPr txBox="1"/>
          <p:nvPr/>
        </p:nvSpPr>
        <p:spPr>
          <a:xfrm>
            <a:off x="789961" y="2657718"/>
            <a:ext cx="946938" cy="241596"/>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Arial" panose="020B0604020202020204"/>
                <a:ea typeface="方正兰亭超细黑简体" panose="02000000000000000000" charset="-122"/>
                <a:cs typeface="+mn-ea"/>
                <a:sym typeface="Arial" panose="020B0604020202020204"/>
              </a:rPr>
              <a:t>点击输入</a:t>
            </a:r>
            <a:r>
              <a:rPr lang="zh-CN" altLang="en-US" sz="1100" b="1" dirty="0" smtClean="0">
                <a:solidFill>
                  <a:schemeClr val="bg1"/>
                </a:solidFill>
                <a:latin typeface="Arial" panose="020B0604020202020204"/>
                <a:ea typeface="方正兰亭超细黑简体" panose="02000000000000000000" charset="-122"/>
                <a:cs typeface="+mn-ea"/>
                <a:sym typeface="Arial" panose="020B0604020202020204"/>
              </a:rPr>
              <a:t>文本</a:t>
            </a:r>
            <a:endParaRPr lang="id-ID" altLang="zh-CN" sz="11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7" name="Text Placeholder 6"/>
          <p:cNvSpPr txBox="1"/>
          <p:nvPr/>
        </p:nvSpPr>
        <p:spPr>
          <a:xfrm>
            <a:off x="691130" y="2905284"/>
            <a:ext cx="1132582" cy="623441"/>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smtClean="0">
                <a:solidFill>
                  <a:schemeClr val="bg1"/>
                </a:solidFill>
                <a:latin typeface="Arial" panose="020B0604020202020204"/>
                <a:ea typeface="方正兰亭超细黑简体" panose="02000000000000000000" charset="-122"/>
                <a:cs typeface="+mn-ea"/>
                <a:sym typeface="Arial" panose="020B0604020202020204"/>
              </a:rPr>
              <a:t>点击</a:t>
            </a:r>
            <a:r>
              <a:rPr lang="zh-CN" altLang="en-US" sz="1000" dirty="0">
                <a:solidFill>
                  <a:schemeClr val="bg1"/>
                </a:solidFill>
                <a:latin typeface="Arial" panose="020B0604020202020204"/>
                <a:ea typeface="方正兰亭超细黑简体" panose="02000000000000000000" charset="-122"/>
                <a:cs typeface="+mn-ea"/>
                <a:sym typeface="Arial" panose="020B0604020202020204"/>
              </a:rPr>
              <a:t>输入本栏的具体文字，简明扼要的说明分项</a:t>
            </a:r>
            <a:r>
              <a:rPr lang="zh-CN" altLang="en-US" sz="1000" dirty="0" smtClean="0">
                <a:solidFill>
                  <a:schemeClr val="bg1"/>
                </a:solidFill>
                <a:latin typeface="Arial" panose="020B0604020202020204"/>
                <a:ea typeface="方正兰亭超细黑简体" panose="02000000000000000000" charset="-122"/>
                <a:cs typeface="+mn-ea"/>
                <a:sym typeface="Arial" panose="020B0604020202020204"/>
              </a:rPr>
              <a:t>内容，</a:t>
            </a:r>
            <a:r>
              <a:rPr lang="zh-CN" altLang="en-US" sz="1000" dirty="0">
                <a:solidFill>
                  <a:schemeClr val="bg1"/>
                </a:solidFill>
                <a:latin typeface="Arial" panose="020B0604020202020204"/>
                <a:ea typeface="方正兰亭超细黑简体" panose="02000000000000000000" charset="-122"/>
                <a:cs typeface="+mn-ea"/>
                <a:sym typeface="Arial" panose="020B0604020202020204"/>
              </a:rPr>
              <a:t>请根据您的具体内容酌情修改。</a:t>
            </a:r>
            <a:endParaRPr lang="en-US" altLang="zh-CN" sz="10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8" name="Down Arrow 91"/>
          <p:cNvSpPr/>
          <p:nvPr/>
        </p:nvSpPr>
        <p:spPr>
          <a:xfrm>
            <a:off x="1970012" y="1768699"/>
            <a:ext cx="1251181" cy="2728556"/>
          </a:xfrm>
          <a:prstGeom prst="downArrow">
            <a:avLst>
              <a:gd name="adj1" fmla="val 100000"/>
              <a:gd name="adj2" fmla="val 52223"/>
            </a:avLst>
          </a:prstGeom>
        </p:spPr>
        <p:style>
          <a:lnRef idx="2">
            <a:schemeClr val="accent1"/>
          </a:lnRef>
          <a:fillRef idx="1">
            <a:schemeClr val="lt1"/>
          </a:fillRef>
          <a:effectRef idx="0">
            <a:schemeClr val="accent1"/>
          </a:effectRef>
          <a:fontRef idx="minor">
            <a:schemeClr val="dk1"/>
          </a:fontRef>
        </p:style>
        <p:txBody>
          <a:bodyPr lIns="34281" tIns="17140" rIns="34281" bIns="17140" rtlCol="0" anchor="ctr"/>
          <a:lstStyle/>
          <a:p>
            <a:pPr algn="ctr"/>
            <a:endParaRPr lang="en-US">
              <a:latin typeface="Arial" panose="020B0604020202020204"/>
              <a:ea typeface="方正兰亭超细黑简体" panose="02000000000000000000" charset="-122"/>
              <a:cs typeface="+mn-ea"/>
              <a:sym typeface="Arial" panose="020B0604020202020204"/>
            </a:endParaRPr>
          </a:p>
        </p:txBody>
      </p:sp>
      <p:sp>
        <p:nvSpPr>
          <p:cNvPr id="9" name="Rectangle 92"/>
          <p:cNvSpPr/>
          <p:nvPr/>
        </p:nvSpPr>
        <p:spPr>
          <a:xfrm>
            <a:off x="1970012" y="1767934"/>
            <a:ext cx="1251181" cy="786221"/>
          </a:xfrm>
          <a:prstGeom prst="rect">
            <a:avLst/>
          </a:prstGeom>
        </p:spPr>
        <p:style>
          <a:lnRef idx="2">
            <a:schemeClr val="accent1"/>
          </a:lnRef>
          <a:fillRef idx="1">
            <a:schemeClr val="lt1"/>
          </a:fillRef>
          <a:effectRef idx="0">
            <a:schemeClr val="accent1"/>
          </a:effectRef>
          <a:fontRef idx="minor">
            <a:schemeClr val="dk1"/>
          </a:fontRef>
        </p:style>
        <p:txBody>
          <a:bodyPr lIns="34281" tIns="17140" rIns="34281" bIns="17140" rtlCol="0" anchor="ctr"/>
          <a:lstStyle/>
          <a:p>
            <a:pPr algn="ctr"/>
            <a:endParaRPr lang="en-US" dirty="0">
              <a:latin typeface="Arial" panose="020B0604020202020204"/>
              <a:ea typeface="方正兰亭超细黑简体" panose="02000000000000000000" charset="-122"/>
              <a:cs typeface="+mn-ea"/>
              <a:sym typeface="Arial" panose="020B0604020202020204"/>
            </a:endParaRPr>
          </a:p>
        </p:txBody>
      </p:sp>
      <p:sp>
        <p:nvSpPr>
          <p:cNvPr id="10" name="Text Placeholder 4"/>
          <p:cNvSpPr txBox="1"/>
          <p:nvPr/>
        </p:nvSpPr>
        <p:spPr>
          <a:xfrm>
            <a:off x="2106857" y="1975416"/>
            <a:ext cx="992703" cy="417707"/>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latin typeface="Arial" panose="020B0604020202020204"/>
                <a:ea typeface="方正兰亭超细黑简体" panose="02000000000000000000" charset="-122"/>
                <a:cs typeface="+mn-ea"/>
                <a:sym typeface="Arial" panose="020B0604020202020204"/>
              </a:rPr>
              <a:t>80%</a:t>
            </a:r>
            <a:endParaRPr lang="en-US" sz="2400" b="1" dirty="0">
              <a:latin typeface="Arial" panose="020B0604020202020204"/>
              <a:ea typeface="方正兰亭超细黑简体" panose="02000000000000000000" charset="-122"/>
              <a:cs typeface="+mn-ea"/>
              <a:sym typeface="Arial" panose="020B0604020202020204"/>
            </a:endParaRPr>
          </a:p>
        </p:txBody>
      </p:sp>
      <p:sp>
        <p:nvSpPr>
          <p:cNvPr id="11" name="Text Placeholder 4"/>
          <p:cNvSpPr txBox="1"/>
          <p:nvPr/>
        </p:nvSpPr>
        <p:spPr>
          <a:xfrm>
            <a:off x="2132892" y="2657718"/>
            <a:ext cx="946938" cy="241596"/>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点击输入文本</a:t>
            </a:r>
            <a:endParaRPr lang="id-ID" altLang="zh-CN" sz="11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2" name="Text Placeholder 6"/>
          <p:cNvSpPr txBox="1"/>
          <p:nvPr/>
        </p:nvSpPr>
        <p:spPr>
          <a:xfrm>
            <a:off x="2034061" y="2905284"/>
            <a:ext cx="1132582" cy="623441"/>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3" name="Down Arrow 96"/>
          <p:cNvSpPr/>
          <p:nvPr/>
        </p:nvSpPr>
        <p:spPr>
          <a:xfrm>
            <a:off x="3306518"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latin typeface="Arial" panose="020B0604020202020204"/>
              <a:ea typeface="方正兰亭超细黑简体" panose="02000000000000000000" charset="-122"/>
              <a:cs typeface="+mn-ea"/>
              <a:sym typeface="Arial" panose="020B0604020202020204"/>
            </a:endParaRPr>
          </a:p>
        </p:txBody>
      </p:sp>
      <p:sp>
        <p:nvSpPr>
          <p:cNvPr id="14" name="Rectangle 97"/>
          <p:cNvSpPr/>
          <p:nvPr/>
        </p:nvSpPr>
        <p:spPr>
          <a:xfrm>
            <a:off x="3306518"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latin typeface="Arial" panose="020B0604020202020204"/>
              <a:ea typeface="方正兰亭超细黑简体" panose="02000000000000000000" charset="-122"/>
              <a:cs typeface="+mn-ea"/>
              <a:sym typeface="Arial" panose="020B0604020202020204"/>
            </a:endParaRPr>
          </a:p>
        </p:txBody>
      </p:sp>
      <p:sp>
        <p:nvSpPr>
          <p:cNvPr id="15" name="Text Placeholder 4"/>
          <p:cNvSpPr txBox="1"/>
          <p:nvPr/>
        </p:nvSpPr>
        <p:spPr>
          <a:xfrm>
            <a:off x="3443362" y="1975416"/>
            <a:ext cx="992703" cy="417707"/>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Arial" panose="020B0604020202020204"/>
                <a:ea typeface="方正兰亭超细黑简体" panose="02000000000000000000" charset="-122"/>
                <a:cs typeface="+mn-ea"/>
                <a:sym typeface="Arial" panose="020B0604020202020204"/>
              </a:rPr>
              <a:t>95%</a:t>
            </a:r>
            <a:endParaRPr lang="en-US" sz="24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6" name="Text Placeholder 4"/>
          <p:cNvSpPr txBox="1"/>
          <p:nvPr/>
        </p:nvSpPr>
        <p:spPr>
          <a:xfrm>
            <a:off x="3469398" y="2657718"/>
            <a:ext cx="946938" cy="241596"/>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Arial" panose="020B0604020202020204"/>
                <a:ea typeface="方正兰亭超细黑简体" panose="02000000000000000000" charset="-122"/>
                <a:cs typeface="+mn-ea"/>
                <a:sym typeface="Arial" panose="020B0604020202020204"/>
              </a:rPr>
              <a:t>点击输入文本</a:t>
            </a:r>
            <a:endParaRPr lang="id-ID" altLang="zh-CN" sz="11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7" name="Text Placeholder 6"/>
          <p:cNvSpPr txBox="1"/>
          <p:nvPr/>
        </p:nvSpPr>
        <p:spPr>
          <a:xfrm>
            <a:off x="3370566" y="2905284"/>
            <a:ext cx="1132582" cy="623441"/>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latin typeface="Arial" panose="020B0604020202020204"/>
                <a:ea typeface="方正兰亭超细黑简体" panose="02000000000000000000" charset="-122"/>
                <a:cs typeface="+mn-ea"/>
                <a:sym typeface="Arial" panose="020B0604020202020204"/>
              </a:rPr>
              <a:t>点击输入本栏的具体文字，简明扼要的说明分项内容，请根据您的具体内容酌情修改。</a:t>
            </a:r>
            <a:endParaRPr lang="en-US" altLang="zh-CN" sz="10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8" name="Down Arrow 101"/>
          <p:cNvSpPr/>
          <p:nvPr/>
        </p:nvSpPr>
        <p:spPr>
          <a:xfrm>
            <a:off x="4655874" y="1768699"/>
            <a:ext cx="1251181" cy="2728556"/>
          </a:xfrm>
          <a:prstGeom prst="downArrow">
            <a:avLst>
              <a:gd name="adj1" fmla="val 100000"/>
              <a:gd name="adj2" fmla="val 52223"/>
            </a:avLst>
          </a:prstGeom>
        </p:spPr>
        <p:style>
          <a:lnRef idx="2">
            <a:schemeClr val="accent1"/>
          </a:lnRef>
          <a:fillRef idx="1">
            <a:schemeClr val="lt1"/>
          </a:fillRef>
          <a:effectRef idx="0">
            <a:schemeClr val="accent1"/>
          </a:effectRef>
          <a:fontRef idx="minor">
            <a:schemeClr val="dk1"/>
          </a:fontRef>
        </p:style>
        <p:txBody>
          <a:bodyPr lIns="34281" tIns="17140" rIns="34281" bIns="17140" rtlCol="0" anchor="ctr"/>
          <a:lstStyle/>
          <a:p>
            <a:pPr algn="ctr"/>
            <a:endParaRPr lang="en-US">
              <a:latin typeface="Arial" panose="020B0604020202020204"/>
              <a:ea typeface="方正兰亭超细黑简体" panose="02000000000000000000" charset="-122"/>
              <a:cs typeface="+mn-ea"/>
              <a:sym typeface="Arial" panose="020B0604020202020204"/>
            </a:endParaRPr>
          </a:p>
        </p:txBody>
      </p:sp>
      <p:sp>
        <p:nvSpPr>
          <p:cNvPr id="19" name="Rectangle 102"/>
          <p:cNvSpPr/>
          <p:nvPr/>
        </p:nvSpPr>
        <p:spPr>
          <a:xfrm>
            <a:off x="4655874" y="1767934"/>
            <a:ext cx="1251181" cy="786221"/>
          </a:xfrm>
          <a:prstGeom prst="rect">
            <a:avLst/>
          </a:prstGeom>
        </p:spPr>
        <p:style>
          <a:lnRef idx="2">
            <a:schemeClr val="accent1"/>
          </a:lnRef>
          <a:fillRef idx="1">
            <a:schemeClr val="lt1"/>
          </a:fillRef>
          <a:effectRef idx="0">
            <a:schemeClr val="accent1"/>
          </a:effectRef>
          <a:fontRef idx="minor">
            <a:schemeClr val="dk1"/>
          </a:fontRef>
        </p:style>
        <p:txBody>
          <a:bodyPr lIns="34281" tIns="17140" rIns="34281" bIns="17140" rtlCol="0" anchor="ctr"/>
          <a:lstStyle/>
          <a:p>
            <a:pPr algn="ctr"/>
            <a:endParaRPr lang="en-US" dirty="0">
              <a:latin typeface="Arial" panose="020B0604020202020204"/>
              <a:ea typeface="方正兰亭超细黑简体" panose="02000000000000000000" charset="-122"/>
              <a:cs typeface="+mn-ea"/>
              <a:sym typeface="Arial" panose="020B0604020202020204"/>
            </a:endParaRPr>
          </a:p>
        </p:txBody>
      </p:sp>
      <p:sp>
        <p:nvSpPr>
          <p:cNvPr id="20" name="Text Placeholder 4"/>
          <p:cNvSpPr txBox="1"/>
          <p:nvPr/>
        </p:nvSpPr>
        <p:spPr>
          <a:xfrm>
            <a:off x="4792719" y="1975416"/>
            <a:ext cx="992703" cy="417707"/>
          </a:xfrm>
          <a:prstGeom prst="rect">
            <a:avLst/>
          </a:prstGeom>
          <a:ln>
            <a:noFill/>
          </a:ln>
        </p:spPr>
        <p:style>
          <a:lnRef idx="2">
            <a:schemeClr val="accent1"/>
          </a:lnRef>
          <a:fillRef idx="1">
            <a:schemeClr val="lt1"/>
          </a:fillRef>
          <a:effectRef idx="0">
            <a:schemeClr val="accent1"/>
          </a:effectRef>
          <a:fontRef idx="minor">
            <a:schemeClr val="dk1"/>
          </a:fontRef>
        </p:style>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latin typeface="Arial" panose="020B0604020202020204"/>
                <a:ea typeface="方正兰亭超细黑简体" panose="02000000000000000000" charset="-122"/>
                <a:cs typeface="+mn-ea"/>
                <a:sym typeface="Arial" panose="020B0604020202020204"/>
              </a:rPr>
              <a:t>25%</a:t>
            </a:r>
            <a:endParaRPr lang="en-US" sz="2400" b="1" dirty="0">
              <a:latin typeface="Arial" panose="020B0604020202020204"/>
              <a:ea typeface="方正兰亭超细黑简体" panose="02000000000000000000" charset="-122"/>
              <a:cs typeface="+mn-ea"/>
              <a:sym typeface="Arial" panose="020B0604020202020204"/>
            </a:endParaRPr>
          </a:p>
        </p:txBody>
      </p:sp>
      <p:sp>
        <p:nvSpPr>
          <p:cNvPr id="21" name="Text Placeholder 4"/>
          <p:cNvSpPr txBox="1"/>
          <p:nvPr/>
        </p:nvSpPr>
        <p:spPr>
          <a:xfrm>
            <a:off x="4818754" y="2657718"/>
            <a:ext cx="946938" cy="241596"/>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点击输入文本</a:t>
            </a:r>
            <a:endParaRPr lang="id-ID" altLang="zh-CN" sz="11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2" name="Text Placeholder 6"/>
          <p:cNvSpPr txBox="1"/>
          <p:nvPr/>
        </p:nvSpPr>
        <p:spPr>
          <a:xfrm>
            <a:off x="4719923" y="2905284"/>
            <a:ext cx="1132582" cy="623441"/>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3" name="Down Arrow 106"/>
          <p:cNvSpPr/>
          <p:nvPr/>
        </p:nvSpPr>
        <p:spPr>
          <a:xfrm>
            <a:off x="6005231" y="1768699"/>
            <a:ext cx="1251181" cy="2728556"/>
          </a:xfrm>
          <a:prstGeom prst="downArrow">
            <a:avLst>
              <a:gd name="adj1" fmla="val 100000"/>
              <a:gd name="adj2" fmla="val 52223"/>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a:latin typeface="Arial" panose="020B0604020202020204"/>
              <a:ea typeface="方正兰亭超细黑简体" panose="02000000000000000000" charset="-122"/>
              <a:cs typeface="+mn-ea"/>
              <a:sym typeface="Arial" panose="020B0604020202020204"/>
            </a:endParaRPr>
          </a:p>
        </p:txBody>
      </p:sp>
      <p:sp>
        <p:nvSpPr>
          <p:cNvPr id="24" name="Rectangle 107"/>
          <p:cNvSpPr/>
          <p:nvPr/>
        </p:nvSpPr>
        <p:spPr>
          <a:xfrm>
            <a:off x="600523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lIns="34281" tIns="17140" rIns="34281" bIns="17140" rtlCol="0" anchor="ctr"/>
          <a:lstStyle/>
          <a:p>
            <a:pPr algn="ctr"/>
            <a:endParaRPr lang="en-US" dirty="0">
              <a:latin typeface="Arial" panose="020B0604020202020204"/>
              <a:ea typeface="方正兰亭超细黑简体" panose="02000000000000000000" charset="-122"/>
              <a:cs typeface="+mn-ea"/>
              <a:sym typeface="Arial" panose="020B0604020202020204"/>
            </a:endParaRPr>
          </a:p>
        </p:txBody>
      </p:sp>
      <p:sp>
        <p:nvSpPr>
          <p:cNvPr id="25" name="Text Placeholder 4"/>
          <p:cNvSpPr txBox="1"/>
          <p:nvPr/>
        </p:nvSpPr>
        <p:spPr>
          <a:xfrm>
            <a:off x="6142076" y="1975416"/>
            <a:ext cx="992703" cy="417707"/>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solidFill>
                  <a:schemeClr val="bg1"/>
                </a:solidFill>
                <a:latin typeface="Arial" panose="020B0604020202020204"/>
                <a:ea typeface="方正兰亭超细黑简体" panose="02000000000000000000" charset="-122"/>
                <a:cs typeface="+mn-ea"/>
                <a:sym typeface="Arial" panose="020B0604020202020204"/>
              </a:rPr>
              <a:t>14%</a:t>
            </a:r>
            <a:endParaRPr lang="en-US" sz="24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26" name="Text Placeholder 4"/>
          <p:cNvSpPr txBox="1"/>
          <p:nvPr/>
        </p:nvSpPr>
        <p:spPr>
          <a:xfrm>
            <a:off x="6168110" y="2657718"/>
            <a:ext cx="946938" cy="241596"/>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bg1"/>
                </a:solidFill>
                <a:latin typeface="Arial" panose="020B0604020202020204"/>
                <a:ea typeface="方正兰亭超细黑简体" panose="02000000000000000000" charset="-122"/>
                <a:cs typeface="+mn-ea"/>
                <a:sym typeface="Arial" panose="020B0604020202020204"/>
              </a:rPr>
              <a:t>点击输入文本</a:t>
            </a:r>
            <a:endParaRPr lang="id-ID" altLang="zh-CN" sz="11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27" name="Text Placeholder 6"/>
          <p:cNvSpPr txBox="1"/>
          <p:nvPr/>
        </p:nvSpPr>
        <p:spPr>
          <a:xfrm>
            <a:off x="6069279" y="2905284"/>
            <a:ext cx="1132582" cy="623441"/>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bg1"/>
                </a:solidFill>
                <a:latin typeface="Arial" panose="020B0604020202020204"/>
                <a:ea typeface="方正兰亭超细黑简体" panose="02000000000000000000" charset="-122"/>
                <a:cs typeface="+mn-ea"/>
                <a:sym typeface="Arial" panose="020B0604020202020204"/>
              </a:rPr>
              <a:t>点击输入本栏的具体文字，简明扼要的说明分项内容，请根据您的具体内容酌情修改。</a:t>
            </a:r>
            <a:endParaRPr lang="en-US" altLang="zh-CN" sz="10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28" name="Down Arrow 111"/>
          <p:cNvSpPr/>
          <p:nvPr/>
        </p:nvSpPr>
        <p:spPr>
          <a:xfrm>
            <a:off x="7361013" y="1768699"/>
            <a:ext cx="1251181" cy="2728556"/>
          </a:xfrm>
          <a:prstGeom prst="downArrow">
            <a:avLst>
              <a:gd name="adj1" fmla="val 100000"/>
              <a:gd name="adj2" fmla="val 52223"/>
            </a:avLst>
          </a:prstGeom>
        </p:spPr>
        <p:style>
          <a:lnRef idx="2">
            <a:schemeClr val="accent1"/>
          </a:lnRef>
          <a:fillRef idx="1">
            <a:schemeClr val="lt1"/>
          </a:fillRef>
          <a:effectRef idx="0">
            <a:schemeClr val="accent1"/>
          </a:effectRef>
          <a:fontRef idx="minor">
            <a:schemeClr val="dk1"/>
          </a:fontRef>
        </p:style>
        <p:txBody>
          <a:bodyPr lIns="34281" tIns="17140" rIns="34281" bIns="17140" rtlCol="0" anchor="ctr"/>
          <a:lstStyle/>
          <a:p>
            <a:pPr algn="ctr"/>
            <a:endParaRPr lang="en-US">
              <a:latin typeface="Arial" panose="020B0604020202020204"/>
              <a:ea typeface="方正兰亭超细黑简体" panose="02000000000000000000" charset="-122"/>
              <a:cs typeface="+mn-ea"/>
              <a:sym typeface="Arial" panose="020B0604020202020204"/>
            </a:endParaRPr>
          </a:p>
        </p:txBody>
      </p:sp>
      <p:sp>
        <p:nvSpPr>
          <p:cNvPr id="29" name="Rectangle 112"/>
          <p:cNvSpPr/>
          <p:nvPr/>
        </p:nvSpPr>
        <p:spPr>
          <a:xfrm>
            <a:off x="7361013" y="1767934"/>
            <a:ext cx="1251181" cy="786221"/>
          </a:xfrm>
          <a:prstGeom prst="rect">
            <a:avLst/>
          </a:prstGeom>
        </p:spPr>
        <p:style>
          <a:lnRef idx="2">
            <a:schemeClr val="accent1"/>
          </a:lnRef>
          <a:fillRef idx="1">
            <a:schemeClr val="lt1"/>
          </a:fillRef>
          <a:effectRef idx="0">
            <a:schemeClr val="accent1"/>
          </a:effectRef>
          <a:fontRef idx="minor">
            <a:schemeClr val="dk1"/>
          </a:fontRef>
        </p:style>
        <p:txBody>
          <a:bodyPr lIns="34281" tIns="17140" rIns="34281" bIns="17140" rtlCol="0" anchor="ctr"/>
          <a:lstStyle/>
          <a:p>
            <a:pPr algn="ctr"/>
            <a:endParaRPr lang="en-US" dirty="0">
              <a:latin typeface="Arial" panose="020B0604020202020204"/>
              <a:ea typeface="方正兰亭超细黑简体" panose="02000000000000000000" charset="-122"/>
              <a:cs typeface="+mn-ea"/>
              <a:sym typeface="Arial" panose="020B0604020202020204"/>
            </a:endParaRPr>
          </a:p>
        </p:txBody>
      </p:sp>
      <p:sp>
        <p:nvSpPr>
          <p:cNvPr id="30" name="Text Placeholder 4"/>
          <p:cNvSpPr txBox="1"/>
          <p:nvPr/>
        </p:nvSpPr>
        <p:spPr>
          <a:xfrm>
            <a:off x="7497857" y="1975416"/>
            <a:ext cx="992703" cy="417707"/>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en-US" sz="2400" b="1" dirty="0">
                <a:latin typeface="Arial" panose="020B0604020202020204"/>
                <a:ea typeface="方正兰亭超细黑简体" panose="02000000000000000000" charset="-122"/>
                <a:cs typeface="+mn-ea"/>
                <a:sym typeface="Arial" panose="020B0604020202020204"/>
              </a:rPr>
              <a:t>23%</a:t>
            </a:r>
            <a:endParaRPr lang="en-US" sz="2400" b="1" dirty="0">
              <a:latin typeface="Arial" panose="020B0604020202020204"/>
              <a:ea typeface="方正兰亭超细黑简体" panose="02000000000000000000" charset="-122"/>
              <a:cs typeface="+mn-ea"/>
              <a:sym typeface="Arial" panose="020B0604020202020204"/>
            </a:endParaRPr>
          </a:p>
        </p:txBody>
      </p:sp>
      <p:sp>
        <p:nvSpPr>
          <p:cNvPr id="31" name="Text Placeholder 4"/>
          <p:cNvSpPr txBox="1"/>
          <p:nvPr/>
        </p:nvSpPr>
        <p:spPr>
          <a:xfrm>
            <a:off x="7523893" y="2657718"/>
            <a:ext cx="946938" cy="241596"/>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ctr">
              <a:buNone/>
            </a:pPr>
            <a:r>
              <a:rPr lang="zh-CN" altLang="en-US" sz="11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点击输入文本</a:t>
            </a:r>
            <a:endParaRPr lang="id-ID" altLang="zh-CN" sz="11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2" name="Text Placeholder 6"/>
          <p:cNvSpPr txBox="1"/>
          <p:nvPr/>
        </p:nvSpPr>
        <p:spPr>
          <a:xfrm>
            <a:off x="7425061" y="2905284"/>
            <a:ext cx="1132582" cy="623441"/>
          </a:xfrm>
          <a:prstGeom prst="rect">
            <a:avLst/>
          </a:prstGeom>
        </p:spPr>
        <p:txBody>
          <a:bodyPr lIns="34281" tIns="17140" rIns="34281" bIns="17140"/>
          <a:lstStyle>
            <a:lvl1pPr marL="779145" indent="-779145" algn="l" defTabSz="1038225" rtl="0" eaLnBrk="1" latinLnBrk="0" hangingPunct="1">
              <a:spcBef>
                <a:spcPct val="20000"/>
              </a:spcBef>
              <a:buFont typeface="Arial" panose="020B0604020202020204"/>
              <a:buChar char="•"/>
              <a:defRPr sz="7200" kern="1200">
                <a:solidFill>
                  <a:schemeClr val="tx1"/>
                </a:solidFill>
                <a:latin typeface="+mn-lt"/>
                <a:ea typeface="+mn-ea"/>
                <a:cs typeface="+mn-cs"/>
              </a:defRPr>
            </a:lvl1pPr>
            <a:lvl2pPr marL="1687830" indent="-648970" algn="l" defTabSz="1038225" rtl="0" eaLnBrk="1" latinLnBrk="0" hangingPunct="1">
              <a:spcBef>
                <a:spcPct val="20000"/>
              </a:spcBef>
              <a:buFont typeface="Arial" panose="020B0604020202020204"/>
              <a:buChar char="–"/>
              <a:defRPr sz="6400" kern="1200">
                <a:solidFill>
                  <a:schemeClr val="tx1"/>
                </a:solidFill>
                <a:latin typeface="+mn-lt"/>
                <a:ea typeface="+mn-ea"/>
                <a:cs typeface="+mn-cs"/>
              </a:defRPr>
            </a:lvl2pPr>
            <a:lvl3pPr marL="2597150" indent="-519430" algn="l" defTabSz="1038225" rtl="0" eaLnBrk="1" latinLnBrk="0" hangingPunct="1">
              <a:spcBef>
                <a:spcPct val="20000"/>
              </a:spcBef>
              <a:buFont typeface="Arial" panose="020B0604020202020204"/>
              <a:buChar char="•"/>
              <a:defRPr sz="5300" kern="1200">
                <a:solidFill>
                  <a:schemeClr val="tx1"/>
                </a:solidFill>
                <a:latin typeface="+mn-lt"/>
                <a:ea typeface="+mn-ea"/>
                <a:cs typeface="+mn-cs"/>
              </a:defRPr>
            </a:lvl3pPr>
            <a:lvl4pPr marL="363601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4pPr>
            <a:lvl5pPr marL="467487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5pPr>
            <a:lvl6pPr marL="571373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6pPr>
            <a:lvl7pPr marL="675259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7pPr>
            <a:lvl8pPr marL="7791450"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8pPr>
            <a:lvl9pPr marL="8829675" indent="-519430" algn="l" defTabSz="1038225" rtl="0" eaLnBrk="1" latinLnBrk="0" hangingPunct="1">
              <a:spcBef>
                <a:spcPct val="20000"/>
              </a:spcBef>
              <a:buFont typeface="Arial" panose="020B0604020202020204"/>
              <a:buChar char="•"/>
              <a:defRPr sz="4500" kern="1200">
                <a:solidFill>
                  <a:schemeClr val="tx1"/>
                </a:solidFill>
                <a:latin typeface="+mn-lt"/>
                <a:ea typeface="+mn-ea"/>
                <a:cs typeface="+mn-cs"/>
              </a:defRPr>
            </a:lvl9pPr>
          </a:lstStyle>
          <a:p>
            <a:pPr marL="0" indent="0" algn="just">
              <a:buNone/>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350"/>
                            </p:stCondLst>
                            <p:childTnLst>
                              <p:par>
                                <p:cTn id="17" presetID="53" presetClass="entr" presetSubtype="16"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ppt_w</p:attrName>
                                        </p:attrNameLst>
                                      </p:cBhvr>
                                      <p:tavLst>
                                        <p:tav tm="0">
                                          <p:val>
                                            <p:fltVal val="0"/>
                                          </p:val>
                                        </p:tav>
                                        <p:tav tm="100000">
                                          <p:val>
                                            <p:strVal val="#ppt_w"/>
                                          </p:val>
                                        </p:tav>
                                      </p:tavLst>
                                    </p:anim>
                                    <p:anim calcmode="lin" valueType="num">
                                      <p:cBhvr>
                                        <p:cTn id="35" dur="500" fill="hold"/>
                                        <p:tgtEl>
                                          <p:spTgt spid="6"/>
                                        </p:tgtEl>
                                        <p:attrNameLst>
                                          <p:attrName>ppt_h</p:attrName>
                                        </p:attrNameLst>
                                      </p:cBhvr>
                                      <p:tavLst>
                                        <p:tav tm="0">
                                          <p:val>
                                            <p:fltVal val="0"/>
                                          </p:val>
                                        </p:tav>
                                        <p:tav tm="100000">
                                          <p:val>
                                            <p:strVal val="#ppt_h"/>
                                          </p:val>
                                        </p:tav>
                                      </p:tavLst>
                                    </p:anim>
                                    <p:animEffect transition="in" filter="fade">
                                      <p:cBhvr>
                                        <p:cTn id="36" dur="500"/>
                                        <p:tgtEl>
                                          <p:spTgt spid="6"/>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childTnLst>
                          </p:cTn>
                        </p:par>
                        <p:par>
                          <p:cTn id="42" fill="hold">
                            <p:stCondLst>
                              <p:cond delay="1850"/>
                            </p:stCondLst>
                            <p:childTnLst>
                              <p:par>
                                <p:cTn id="43" presetID="53" presetClass="entr" presetSubtype="16"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ppt_w</p:attrName>
                                        </p:attrNameLst>
                                      </p:cBhvr>
                                      <p:tavLst>
                                        <p:tav tm="0">
                                          <p:val>
                                            <p:fltVal val="0"/>
                                          </p:val>
                                        </p:tav>
                                        <p:tav tm="100000">
                                          <p:val>
                                            <p:strVal val="#ppt_w"/>
                                          </p:val>
                                        </p:tav>
                                      </p:tavLst>
                                    </p:anim>
                                    <p:anim calcmode="lin" valueType="num">
                                      <p:cBhvr>
                                        <p:cTn id="56" dur="500" fill="hold"/>
                                        <p:tgtEl>
                                          <p:spTgt spid="10"/>
                                        </p:tgtEl>
                                        <p:attrNameLst>
                                          <p:attrName>ppt_h</p:attrName>
                                        </p:attrNameLst>
                                      </p:cBhvr>
                                      <p:tavLst>
                                        <p:tav tm="0">
                                          <p:val>
                                            <p:fltVal val="0"/>
                                          </p:val>
                                        </p:tav>
                                        <p:tav tm="100000">
                                          <p:val>
                                            <p:strVal val="#ppt_h"/>
                                          </p:val>
                                        </p:tav>
                                      </p:tavLst>
                                    </p:anim>
                                    <p:animEffect transition="in" filter="fade">
                                      <p:cBhvr>
                                        <p:cTn id="57" dur="500"/>
                                        <p:tgtEl>
                                          <p:spTgt spid="10"/>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p:cTn id="60" dur="500" fill="hold"/>
                                        <p:tgtEl>
                                          <p:spTgt spid="11"/>
                                        </p:tgtEl>
                                        <p:attrNameLst>
                                          <p:attrName>ppt_w</p:attrName>
                                        </p:attrNameLst>
                                      </p:cBhvr>
                                      <p:tavLst>
                                        <p:tav tm="0">
                                          <p:val>
                                            <p:fltVal val="0"/>
                                          </p:val>
                                        </p:tav>
                                        <p:tav tm="100000">
                                          <p:val>
                                            <p:strVal val="#ppt_w"/>
                                          </p:val>
                                        </p:tav>
                                      </p:tavLst>
                                    </p:anim>
                                    <p:anim calcmode="lin" valueType="num">
                                      <p:cBhvr>
                                        <p:cTn id="61" dur="500" fill="hold"/>
                                        <p:tgtEl>
                                          <p:spTgt spid="11"/>
                                        </p:tgtEl>
                                        <p:attrNameLst>
                                          <p:attrName>ppt_h</p:attrName>
                                        </p:attrNameLst>
                                      </p:cBhvr>
                                      <p:tavLst>
                                        <p:tav tm="0">
                                          <p:val>
                                            <p:fltVal val="0"/>
                                          </p:val>
                                        </p:tav>
                                        <p:tav tm="100000">
                                          <p:val>
                                            <p:strVal val="#ppt_h"/>
                                          </p:val>
                                        </p:tav>
                                      </p:tavLst>
                                    </p:anim>
                                    <p:animEffect transition="in" filter="fade">
                                      <p:cBhvr>
                                        <p:cTn id="62" dur="500"/>
                                        <p:tgtEl>
                                          <p:spTgt spid="11"/>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anim calcmode="lin" valueType="num">
                                      <p:cBhvr>
                                        <p:cTn id="65" dur="500" fill="hold"/>
                                        <p:tgtEl>
                                          <p:spTgt spid="12"/>
                                        </p:tgtEl>
                                        <p:attrNameLst>
                                          <p:attrName>ppt_w</p:attrName>
                                        </p:attrNameLst>
                                      </p:cBhvr>
                                      <p:tavLst>
                                        <p:tav tm="0">
                                          <p:val>
                                            <p:fltVal val="0"/>
                                          </p:val>
                                        </p:tav>
                                        <p:tav tm="100000">
                                          <p:val>
                                            <p:strVal val="#ppt_w"/>
                                          </p:val>
                                        </p:tav>
                                      </p:tavLst>
                                    </p:anim>
                                    <p:anim calcmode="lin" valueType="num">
                                      <p:cBhvr>
                                        <p:cTn id="66" dur="500" fill="hold"/>
                                        <p:tgtEl>
                                          <p:spTgt spid="12"/>
                                        </p:tgtEl>
                                        <p:attrNameLst>
                                          <p:attrName>ppt_h</p:attrName>
                                        </p:attrNameLst>
                                      </p:cBhvr>
                                      <p:tavLst>
                                        <p:tav tm="0">
                                          <p:val>
                                            <p:fltVal val="0"/>
                                          </p:val>
                                        </p:tav>
                                        <p:tav tm="100000">
                                          <p:val>
                                            <p:strVal val="#ppt_h"/>
                                          </p:val>
                                        </p:tav>
                                      </p:tavLst>
                                    </p:anim>
                                    <p:animEffect transition="in" filter="fade">
                                      <p:cBhvr>
                                        <p:cTn id="67" dur="500"/>
                                        <p:tgtEl>
                                          <p:spTgt spid="12"/>
                                        </p:tgtEl>
                                      </p:cBhvr>
                                    </p:animEffect>
                                  </p:childTnLst>
                                </p:cTn>
                              </p:par>
                            </p:childTnLst>
                          </p:cTn>
                        </p:par>
                        <p:par>
                          <p:cTn id="68" fill="hold">
                            <p:stCondLst>
                              <p:cond delay="2350"/>
                            </p:stCondLst>
                            <p:childTnLst>
                              <p:par>
                                <p:cTn id="69" presetID="53" presetClass="entr" presetSubtype="16" fill="hold" grpId="0" nodeType="after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p:cTn id="71" dur="500" fill="hold"/>
                                        <p:tgtEl>
                                          <p:spTgt spid="13"/>
                                        </p:tgtEl>
                                        <p:attrNameLst>
                                          <p:attrName>ppt_w</p:attrName>
                                        </p:attrNameLst>
                                      </p:cBhvr>
                                      <p:tavLst>
                                        <p:tav tm="0">
                                          <p:val>
                                            <p:fltVal val="0"/>
                                          </p:val>
                                        </p:tav>
                                        <p:tav tm="100000">
                                          <p:val>
                                            <p:strVal val="#ppt_w"/>
                                          </p:val>
                                        </p:tav>
                                      </p:tavLst>
                                    </p:anim>
                                    <p:anim calcmode="lin" valueType="num">
                                      <p:cBhvr>
                                        <p:cTn id="72" dur="500" fill="hold"/>
                                        <p:tgtEl>
                                          <p:spTgt spid="13"/>
                                        </p:tgtEl>
                                        <p:attrNameLst>
                                          <p:attrName>ppt_h</p:attrName>
                                        </p:attrNameLst>
                                      </p:cBhvr>
                                      <p:tavLst>
                                        <p:tav tm="0">
                                          <p:val>
                                            <p:fltVal val="0"/>
                                          </p:val>
                                        </p:tav>
                                        <p:tav tm="100000">
                                          <p:val>
                                            <p:strVal val="#ppt_h"/>
                                          </p:val>
                                        </p:tav>
                                      </p:tavLst>
                                    </p:anim>
                                    <p:animEffect transition="in" filter="fade">
                                      <p:cBhvr>
                                        <p:cTn id="73" dur="500"/>
                                        <p:tgtEl>
                                          <p:spTgt spid="13"/>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 calcmode="lin" valueType="num">
                                      <p:cBhvr>
                                        <p:cTn id="76" dur="500" fill="hold"/>
                                        <p:tgtEl>
                                          <p:spTgt spid="14"/>
                                        </p:tgtEl>
                                        <p:attrNameLst>
                                          <p:attrName>ppt_w</p:attrName>
                                        </p:attrNameLst>
                                      </p:cBhvr>
                                      <p:tavLst>
                                        <p:tav tm="0">
                                          <p:val>
                                            <p:fltVal val="0"/>
                                          </p:val>
                                        </p:tav>
                                        <p:tav tm="100000">
                                          <p:val>
                                            <p:strVal val="#ppt_w"/>
                                          </p:val>
                                        </p:tav>
                                      </p:tavLst>
                                    </p:anim>
                                    <p:anim calcmode="lin" valueType="num">
                                      <p:cBhvr>
                                        <p:cTn id="77" dur="500" fill="hold"/>
                                        <p:tgtEl>
                                          <p:spTgt spid="14"/>
                                        </p:tgtEl>
                                        <p:attrNameLst>
                                          <p:attrName>ppt_h</p:attrName>
                                        </p:attrNameLst>
                                      </p:cBhvr>
                                      <p:tavLst>
                                        <p:tav tm="0">
                                          <p:val>
                                            <p:fltVal val="0"/>
                                          </p:val>
                                        </p:tav>
                                        <p:tav tm="100000">
                                          <p:val>
                                            <p:strVal val="#ppt_h"/>
                                          </p:val>
                                        </p:tav>
                                      </p:tavLst>
                                    </p:anim>
                                    <p:animEffect transition="in" filter="fade">
                                      <p:cBhvr>
                                        <p:cTn id="78" dur="500"/>
                                        <p:tgtEl>
                                          <p:spTgt spid="14"/>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6"/>
                                        </p:tgtEl>
                                        <p:attrNameLst>
                                          <p:attrName>style.visibility</p:attrName>
                                        </p:attrNameLst>
                                      </p:cBhvr>
                                      <p:to>
                                        <p:strVal val="visible"/>
                                      </p:to>
                                    </p:set>
                                    <p:anim calcmode="lin" valueType="num">
                                      <p:cBhvr>
                                        <p:cTn id="86" dur="500" fill="hold"/>
                                        <p:tgtEl>
                                          <p:spTgt spid="16"/>
                                        </p:tgtEl>
                                        <p:attrNameLst>
                                          <p:attrName>ppt_w</p:attrName>
                                        </p:attrNameLst>
                                      </p:cBhvr>
                                      <p:tavLst>
                                        <p:tav tm="0">
                                          <p:val>
                                            <p:fltVal val="0"/>
                                          </p:val>
                                        </p:tav>
                                        <p:tav tm="100000">
                                          <p:val>
                                            <p:strVal val="#ppt_w"/>
                                          </p:val>
                                        </p:tav>
                                      </p:tavLst>
                                    </p:anim>
                                    <p:anim calcmode="lin" valueType="num">
                                      <p:cBhvr>
                                        <p:cTn id="87" dur="500" fill="hold"/>
                                        <p:tgtEl>
                                          <p:spTgt spid="16"/>
                                        </p:tgtEl>
                                        <p:attrNameLst>
                                          <p:attrName>ppt_h</p:attrName>
                                        </p:attrNameLst>
                                      </p:cBhvr>
                                      <p:tavLst>
                                        <p:tav tm="0">
                                          <p:val>
                                            <p:fltVal val="0"/>
                                          </p:val>
                                        </p:tav>
                                        <p:tav tm="100000">
                                          <p:val>
                                            <p:strVal val="#ppt_h"/>
                                          </p:val>
                                        </p:tav>
                                      </p:tavLst>
                                    </p:anim>
                                    <p:animEffect transition="in" filter="fade">
                                      <p:cBhvr>
                                        <p:cTn id="88" dur="500"/>
                                        <p:tgtEl>
                                          <p:spTgt spid="16"/>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par>
                          <p:cTn id="94" fill="hold">
                            <p:stCondLst>
                              <p:cond delay="2850"/>
                            </p:stCondLst>
                            <p:childTnLst>
                              <p:par>
                                <p:cTn id="95" presetID="53" presetClass="entr" presetSubtype="16" fill="hold" grpId="0" nodeType="after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animEffect transition="in" filter="fade">
                                      <p:cBhvr>
                                        <p:cTn id="99" dur="500"/>
                                        <p:tgtEl>
                                          <p:spTgt spid="18"/>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9"/>
                                        </p:tgtEl>
                                        <p:attrNameLst>
                                          <p:attrName>style.visibility</p:attrName>
                                        </p:attrNameLst>
                                      </p:cBhvr>
                                      <p:to>
                                        <p:strVal val="visible"/>
                                      </p:to>
                                    </p:set>
                                    <p:anim calcmode="lin" valueType="num">
                                      <p:cBhvr>
                                        <p:cTn id="102" dur="500" fill="hold"/>
                                        <p:tgtEl>
                                          <p:spTgt spid="19"/>
                                        </p:tgtEl>
                                        <p:attrNameLst>
                                          <p:attrName>ppt_w</p:attrName>
                                        </p:attrNameLst>
                                      </p:cBhvr>
                                      <p:tavLst>
                                        <p:tav tm="0">
                                          <p:val>
                                            <p:fltVal val="0"/>
                                          </p:val>
                                        </p:tav>
                                        <p:tav tm="100000">
                                          <p:val>
                                            <p:strVal val="#ppt_w"/>
                                          </p:val>
                                        </p:tav>
                                      </p:tavLst>
                                    </p:anim>
                                    <p:anim calcmode="lin" valueType="num">
                                      <p:cBhvr>
                                        <p:cTn id="103" dur="500" fill="hold"/>
                                        <p:tgtEl>
                                          <p:spTgt spid="19"/>
                                        </p:tgtEl>
                                        <p:attrNameLst>
                                          <p:attrName>ppt_h</p:attrName>
                                        </p:attrNameLst>
                                      </p:cBhvr>
                                      <p:tavLst>
                                        <p:tav tm="0">
                                          <p:val>
                                            <p:fltVal val="0"/>
                                          </p:val>
                                        </p:tav>
                                        <p:tav tm="100000">
                                          <p:val>
                                            <p:strVal val="#ppt_h"/>
                                          </p:val>
                                        </p:tav>
                                      </p:tavLst>
                                    </p:anim>
                                    <p:animEffect transition="in" filter="fade">
                                      <p:cBhvr>
                                        <p:cTn id="104" dur="500"/>
                                        <p:tgtEl>
                                          <p:spTgt spid="19"/>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 calcmode="lin" valueType="num">
                                      <p:cBhvr>
                                        <p:cTn id="107" dur="500" fill="hold"/>
                                        <p:tgtEl>
                                          <p:spTgt spid="20"/>
                                        </p:tgtEl>
                                        <p:attrNameLst>
                                          <p:attrName>ppt_w</p:attrName>
                                        </p:attrNameLst>
                                      </p:cBhvr>
                                      <p:tavLst>
                                        <p:tav tm="0">
                                          <p:val>
                                            <p:fltVal val="0"/>
                                          </p:val>
                                        </p:tav>
                                        <p:tav tm="100000">
                                          <p:val>
                                            <p:strVal val="#ppt_w"/>
                                          </p:val>
                                        </p:tav>
                                      </p:tavLst>
                                    </p:anim>
                                    <p:anim calcmode="lin" valueType="num">
                                      <p:cBhvr>
                                        <p:cTn id="108" dur="500" fill="hold"/>
                                        <p:tgtEl>
                                          <p:spTgt spid="20"/>
                                        </p:tgtEl>
                                        <p:attrNameLst>
                                          <p:attrName>ppt_h</p:attrName>
                                        </p:attrNameLst>
                                      </p:cBhvr>
                                      <p:tavLst>
                                        <p:tav tm="0">
                                          <p:val>
                                            <p:fltVal val="0"/>
                                          </p:val>
                                        </p:tav>
                                        <p:tav tm="100000">
                                          <p:val>
                                            <p:strVal val="#ppt_h"/>
                                          </p:val>
                                        </p:tav>
                                      </p:tavLst>
                                    </p:anim>
                                    <p:animEffect transition="in" filter="fade">
                                      <p:cBhvr>
                                        <p:cTn id="109" dur="500"/>
                                        <p:tgtEl>
                                          <p:spTgt spid="20"/>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p:cTn id="112" dur="500" fill="hold"/>
                                        <p:tgtEl>
                                          <p:spTgt spid="21"/>
                                        </p:tgtEl>
                                        <p:attrNameLst>
                                          <p:attrName>ppt_w</p:attrName>
                                        </p:attrNameLst>
                                      </p:cBhvr>
                                      <p:tavLst>
                                        <p:tav tm="0">
                                          <p:val>
                                            <p:fltVal val="0"/>
                                          </p:val>
                                        </p:tav>
                                        <p:tav tm="100000">
                                          <p:val>
                                            <p:strVal val="#ppt_w"/>
                                          </p:val>
                                        </p:tav>
                                      </p:tavLst>
                                    </p:anim>
                                    <p:anim calcmode="lin" valueType="num">
                                      <p:cBhvr>
                                        <p:cTn id="113" dur="500" fill="hold"/>
                                        <p:tgtEl>
                                          <p:spTgt spid="21"/>
                                        </p:tgtEl>
                                        <p:attrNameLst>
                                          <p:attrName>ppt_h</p:attrName>
                                        </p:attrNameLst>
                                      </p:cBhvr>
                                      <p:tavLst>
                                        <p:tav tm="0">
                                          <p:val>
                                            <p:fltVal val="0"/>
                                          </p:val>
                                        </p:tav>
                                        <p:tav tm="100000">
                                          <p:val>
                                            <p:strVal val="#ppt_h"/>
                                          </p:val>
                                        </p:tav>
                                      </p:tavLst>
                                    </p:anim>
                                    <p:animEffect transition="in" filter="fade">
                                      <p:cBhvr>
                                        <p:cTn id="114" dur="500"/>
                                        <p:tgtEl>
                                          <p:spTgt spid="21"/>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500" fill="hold"/>
                                        <p:tgtEl>
                                          <p:spTgt spid="22"/>
                                        </p:tgtEl>
                                        <p:attrNameLst>
                                          <p:attrName>ppt_w</p:attrName>
                                        </p:attrNameLst>
                                      </p:cBhvr>
                                      <p:tavLst>
                                        <p:tav tm="0">
                                          <p:val>
                                            <p:fltVal val="0"/>
                                          </p:val>
                                        </p:tav>
                                        <p:tav tm="100000">
                                          <p:val>
                                            <p:strVal val="#ppt_w"/>
                                          </p:val>
                                        </p:tav>
                                      </p:tavLst>
                                    </p:anim>
                                    <p:anim calcmode="lin" valueType="num">
                                      <p:cBhvr>
                                        <p:cTn id="118" dur="500" fill="hold"/>
                                        <p:tgtEl>
                                          <p:spTgt spid="22"/>
                                        </p:tgtEl>
                                        <p:attrNameLst>
                                          <p:attrName>ppt_h</p:attrName>
                                        </p:attrNameLst>
                                      </p:cBhvr>
                                      <p:tavLst>
                                        <p:tav tm="0">
                                          <p:val>
                                            <p:fltVal val="0"/>
                                          </p:val>
                                        </p:tav>
                                        <p:tav tm="100000">
                                          <p:val>
                                            <p:strVal val="#ppt_h"/>
                                          </p:val>
                                        </p:tav>
                                      </p:tavLst>
                                    </p:anim>
                                    <p:animEffect transition="in" filter="fade">
                                      <p:cBhvr>
                                        <p:cTn id="119" dur="500"/>
                                        <p:tgtEl>
                                          <p:spTgt spid="22"/>
                                        </p:tgtEl>
                                      </p:cBhvr>
                                    </p:animEffect>
                                  </p:childTnLst>
                                </p:cTn>
                              </p:par>
                            </p:childTnLst>
                          </p:cTn>
                        </p:par>
                        <p:par>
                          <p:cTn id="120" fill="hold">
                            <p:stCondLst>
                              <p:cond delay="3350"/>
                            </p:stCondLst>
                            <p:childTnLst>
                              <p:par>
                                <p:cTn id="121" presetID="53" presetClass="entr" presetSubtype="16" fill="hold" grpId="0" nodeType="afterEffect">
                                  <p:stCondLst>
                                    <p:cond delay="0"/>
                                  </p:stCondLst>
                                  <p:childTnLst>
                                    <p:set>
                                      <p:cBhvr>
                                        <p:cTn id="122" dur="1" fill="hold">
                                          <p:stCondLst>
                                            <p:cond delay="0"/>
                                          </p:stCondLst>
                                        </p:cTn>
                                        <p:tgtEl>
                                          <p:spTgt spid="23"/>
                                        </p:tgtEl>
                                        <p:attrNameLst>
                                          <p:attrName>style.visibility</p:attrName>
                                        </p:attrNameLst>
                                      </p:cBhvr>
                                      <p:to>
                                        <p:strVal val="visible"/>
                                      </p:to>
                                    </p:set>
                                    <p:anim calcmode="lin" valueType="num">
                                      <p:cBhvr>
                                        <p:cTn id="123" dur="500" fill="hold"/>
                                        <p:tgtEl>
                                          <p:spTgt spid="23"/>
                                        </p:tgtEl>
                                        <p:attrNameLst>
                                          <p:attrName>ppt_w</p:attrName>
                                        </p:attrNameLst>
                                      </p:cBhvr>
                                      <p:tavLst>
                                        <p:tav tm="0">
                                          <p:val>
                                            <p:fltVal val="0"/>
                                          </p:val>
                                        </p:tav>
                                        <p:tav tm="100000">
                                          <p:val>
                                            <p:strVal val="#ppt_w"/>
                                          </p:val>
                                        </p:tav>
                                      </p:tavLst>
                                    </p:anim>
                                    <p:anim calcmode="lin" valueType="num">
                                      <p:cBhvr>
                                        <p:cTn id="124" dur="500" fill="hold"/>
                                        <p:tgtEl>
                                          <p:spTgt spid="23"/>
                                        </p:tgtEl>
                                        <p:attrNameLst>
                                          <p:attrName>ppt_h</p:attrName>
                                        </p:attrNameLst>
                                      </p:cBhvr>
                                      <p:tavLst>
                                        <p:tav tm="0">
                                          <p:val>
                                            <p:fltVal val="0"/>
                                          </p:val>
                                        </p:tav>
                                        <p:tav tm="100000">
                                          <p:val>
                                            <p:strVal val="#ppt_h"/>
                                          </p:val>
                                        </p:tav>
                                      </p:tavLst>
                                    </p:anim>
                                    <p:animEffect transition="in" filter="fade">
                                      <p:cBhvr>
                                        <p:cTn id="125" dur="500"/>
                                        <p:tgtEl>
                                          <p:spTgt spid="23"/>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4"/>
                                        </p:tgtEl>
                                        <p:attrNameLst>
                                          <p:attrName>style.visibility</p:attrName>
                                        </p:attrNameLst>
                                      </p:cBhvr>
                                      <p:to>
                                        <p:strVal val="visible"/>
                                      </p:to>
                                    </p:set>
                                    <p:anim calcmode="lin" valueType="num">
                                      <p:cBhvr>
                                        <p:cTn id="128" dur="500" fill="hold"/>
                                        <p:tgtEl>
                                          <p:spTgt spid="24"/>
                                        </p:tgtEl>
                                        <p:attrNameLst>
                                          <p:attrName>ppt_w</p:attrName>
                                        </p:attrNameLst>
                                      </p:cBhvr>
                                      <p:tavLst>
                                        <p:tav tm="0">
                                          <p:val>
                                            <p:fltVal val="0"/>
                                          </p:val>
                                        </p:tav>
                                        <p:tav tm="100000">
                                          <p:val>
                                            <p:strVal val="#ppt_w"/>
                                          </p:val>
                                        </p:tav>
                                      </p:tavLst>
                                    </p:anim>
                                    <p:anim calcmode="lin" valueType="num">
                                      <p:cBhvr>
                                        <p:cTn id="129" dur="500" fill="hold"/>
                                        <p:tgtEl>
                                          <p:spTgt spid="24"/>
                                        </p:tgtEl>
                                        <p:attrNameLst>
                                          <p:attrName>ppt_h</p:attrName>
                                        </p:attrNameLst>
                                      </p:cBhvr>
                                      <p:tavLst>
                                        <p:tav tm="0">
                                          <p:val>
                                            <p:fltVal val="0"/>
                                          </p:val>
                                        </p:tav>
                                        <p:tav tm="100000">
                                          <p:val>
                                            <p:strVal val="#ppt_h"/>
                                          </p:val>
                                        </p:tav>
                                      </p:tavLst>
                                    </p:anim>
                                    <p:animEffect transition="in" filter="fade">
                                      <p:cBhvr>
                                        <p:cTn id="130" dur="500"/>
                                        <p:tgtEl>
                                          <p:spTgt spid="24"/>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25"/>
                                        </p:tgtEl>
                                        <p:attrNameLst>
                                          <p:attrName>style.visibility</p:attrName>
                                        </p:attrNameLst>
                                      </p:cBhvr>
                                      <p:to>
                                        <p:strVal val="visible"/>
                                      </p:to>
                                    </p:set>
                                    <p:anim calcmode="lin" valueType="num">
                                      <p:cBhvr>
                                        <p:cTn id="133" dur="500" fill="hold"/>
                                        <p:tgtEl>
                                          <p:spTgt spid="25"/>
                                        </p:tgtEl>
                                        <p:attrNameLst>
                                          <p:attrName>ppt_w</p:attrName>
                                        </p:attrNameLst>
                                      </p:cBhvr>
                                      <p:tavLst>
                                        <p:tav tm="0">
                                          <p:val>
                                            <p:fltVal val="0"/>
                                          </p:val>
                                        </p:tav>
                                        <p:tav tm="100000">
                                          <p:val>
                                            <p:strVal val="#ppt_w"/>
                                          </p:val>
                                        </p:tav>
                                      </p:tavLst>
                                    </p:anim>
                                    <p:anim calcmode="lin" valueType="num">
                                      <p:cBhvr>
                                        <p:cTn id="134" dur="500" fill="hold"/>
                                        <p:tgtEl>
                                          <p:spTgt spid="25"/>
                                        </p:tgtEl>
                                        <p:attrNameLst>
                                          <p:attrName>ppt_h</p:attrName>
                                        </p:attrNameLst>
                                      </p:cBhvr>
                                      <p:tavLst>
                                        <p:tav tm="0">
                                          <p:val>
                                            <p:fltVal val="0"/>
                                          </p:val>
                                        </p:tav>
                                        <p:tav tm="100000">
                                          <p:val>
                                            <p:strVal val="#ppt_h"/>
                                          </p:val>
                                        </p:tav>
                                      </p:tavLst>
                                    </p:anim>
                                    <p:animEffect transition="in" filter="fade">
                                      <p:cBhvr>
                                        <p:cTn id="135" dur="500"/>
                                        <p:tgtEl>
                                          <p:spTgt spid="25"/>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26"/>
                                        </p:tgtEl>
                                        <p:attrNameLst>
                                          <p:attrName>style.visibility</p:attrName>
                                        </p:attrNameLst>
                                      </p:cBhvr>
                                      <p:to>
                                        <p:strVal val="visible"/>
                                      </p:to>
                                    </p:set>
                                    <p:anim calcmode="lin" valueType="num">
                                      <p:cBhvr>
                                        <p:cTn id="138" dur="500" fill="hold"/>
                                        <p:tgtEl>
                                          <p:spTgt spid="26"/>
                                        </p:tgtEl>
                                        <p:attrNameLst>
                                          <p:attrName>ppt_w</p:attrName>
                                        </p:attrNameLst>
                                      </p:cBhvr>
                                      <p:tavLst>
                                        <p:tav tm="0">
                                          <p:val>
                                            <p:fltVal val="0"/>
                                          </p:val>
                                        </p:tav>
                                        <p:tav tm="100000">
                                          <p:val>
                                            <p:strVal val="#ppt_w"/>
                                          </p:val>
                                        </p:tav>
                                      </p:tavLst>
                                    </p:anim>
                                    <p:anim calcmode="lin" valueType="num">
                                      <p:cBhvr>
                                        <p:cTn id="139" dur="500" fill="hold"/>
                                        <p:tgtEl>
                                          <p:spTgt spid="26"/>
                                        </p:tgtEl>
                                        <p:attrNameLst>
                                          <p:attrName>ppt_h</p:attrName>
                                        </p:attrNameLst>
                                      </p:cBhvr>
                                      <p:tavLst>
                                        <p:tav tm="0">
                                          <p:val>
                                            <p:fltVal val="0"/>
                                          </p:val>
                                        </p:tav>
                                        <p:tav tm="100000">
                                          <p:val>
                                            <p:strVal val="#ppt_h"/>
                                          </p:val>
                                        </p:tav>
                                      </p:tavLst>
                                    </p:anim>
                                    <p:animEffect transition="in" filter="fade">
                                      <p:cBhvr>
                                        <p:cTn id="140" dur="500"/>
                                        <p:tgtEl>
                                          <p:spTgt spid="26"/>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27"/>
                                        </p:tgtEl>
                                        <p:attrNameLst>
                                          <p:attrName>style.visibility</p:attrName>
                                        </p:attrNameLst>
                                      </p:cBhvr>
                                      <p:to>
                                        <p:strVal val="visible"/>
                                      </p:to>
                                    </p:set>
                                    <p:anim calcmode="lin" valueType="num">
                                      <p:cBhvr>
                                        <p:cTn id="143" dur="500" fill="hold"/>
                                        <p:tgtEl>
                                          <p:spTgt spid="27"/>
                                        </p:tgtEl>
                                        <p:attrNameLst>
                                          <p:attrName>ppt_w</p:attrName>
                                        </p:attrNameLst>
                                      </p:cBhvr>
                                      <p:tavLst>
                                        <p:tav tm="0">
                                          <p:val>
                                            <p:fltVal val="0"/>
                                          </p:val>
                                        </p:tav>
                                        <p:tav tm="100000">
                                          <p:val>
                                            <p:strVal val="#ppt_w"/>
                                          </p:val>
                                        </p:tav>
                                      </p:tavLst>
                                    </p:anim>
                                    <p:anim calcmode="lin" valueType="num">
                                      <p:cBhvr>
                                        <p:cTn id="144" dur="500" fill="hold"/>
                                        <p:tgtEl>
                                          <p:spTgt spid="27"/>
                                        </p:tgtEl>
                                        <p:attrNameLst>
                                          <p:attrName>ppt_h</p:attrName>
                                        </p:attrNameLst>
                                      </p:cBhvr>
                                      <p:tavLst>
                                        <p:tav tm="0">
                                          <p:val>
                                            <p:fltVal val="0"/>
                                          </p:val>
                                        </p:tav>
                                        <p:tav tm="100000">
                                          <p:val>
                                            <p:strVal val="#ppt_h"/>
                                          </p:val>
                                        </p:tav>
                                      </p:tavLst>
                                    </p:anim>
                                    <p:animEffect transition="in" filter="fade">
                                      <p:cBhvr>
                                        <p:cTn id="145" dur="500"/>
                                        <p:tgtEl>
                                          <p:spTgt spid="27"/>
                                        </p:tgtEl>
                                      </p:cBhvr>
                                    </p:animEffect>
                                  </p:childTnLst>
                                </p:cTn>
                              </p:par>
                            </p:childTnLst>
                          </p:cTn>
                        </p:par>
                        <p:par>
                          <p:cTn id="146" fill="hold">
                            <p:stCondLst>
                              <p:cond delay="3850"/>
                            </p:stCondLst>
                            <p:childTnLst>
                              <p:par>
                                <p:cTn id="147" presetID="53" presetClass="entr" presetSubtype="16" fill="hold" grpId="0" nodeType="afterEffect">
                                  <p:stCondLst>
                                    <p:cond delay="0"/>
                                  </p:stCondLst>
                                  <p:childTnLst>
                                    <p:set>
                                      <p:cBhvr>
                                        <p:cTn id="148" dur="1" fill="hold">
                                          <p:stCondLst>
                                            <p:cond delay="0"/>
                                          </p:stCondLst>
                                        </p:cTn>
                                        <p:tgtEl>
                                          <p:spTgt spid="28"/>
                                        </p:tgtEl>
                                        <p:attrNameLst>
                                          <p:attrName>style.visibility</p:attrName>
                                        </p:attrNameLst>
                                      </p:cBhvr>
                                      <p:to>
                                        <p:strVal val="visible"/>
                                      </p:to>
                                    </p:set>
                                    <p:anim calcmode="lin" valueType="num">
                                      <p:cBhvr>
                                        <p:cTn id="149" dur="500" fill="hold"/>
                                        <p:tgtEl>
                                          <p:spTgt spid="28"/>
                                        </p:tgtEl>
                                        <p:attrNameLst>
                                          <p:attrName>ppt_w</p:attrName>
                                        </p:attrNameLst>
                                      </p:cBhvr>
                                      <p:tavLst>
                                        <p:tav tm="0">
                                          <p:val>
                                            <p:fltVal val="0"/>
                                          </p:val>
                                        </p:tav>
                                        <p:tav tm="100000">
                                          <p:val>
                                            <p:strVal val="#ppt_w"/>
                                          </p:val>
                                        </p:tav>
                                      </p:tavLst>
                                    </p:anim>
                                    <p:anim calcmode="lin" valueType="num">
                                      <p:cBhvr>
                                        <p:cTn id="150" dur="500" fill="hold"/>
                                        <p:tgtEl>
                                          <p:spTgt spid="28"/>
                                        </p:tgtEl>
                                        <p:attrNameLst>
                                          <p:attrName>ppt_h</p:attrName>
                                        </p:attrNameLst>
                                      </p:cBhvr>
                                      <p:tavLst>
                                        <p:tav tm="0">
                                          <p:val>
                                            <p:fltVal val="0"/>
                                          </p:val>
                                        </p:tav>
                                        <p:tav tm="100000">
                                          <p:val>
                                            <p:strVal val="#ppt_h"/>
                                          </p:val>
                                        </p:tav>
                                      </p:tavLst>
                                    </p:anim>
                                    <p:animEffect transition="in" filter="fade">
                                      <p:cBhvr>
                                        <p:cTn id="151" dur="500"/>
                                        <p:tgtEl>
                                          <p:spTgt spid="28"/>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29"/>
                                        </p:tgtEl>
                                        <p:attrNameLst>
                                          <p:attrName>style.visibility</p:attrName>
                                        </p:attrNameLst>
                                      </p:cBhvr>
                                      <p:to>
                                        <p:strVal val="visible"/>
                                      </p:to>
                                    </p:set>
                                    <p:anim calcmode="lin" valueType="num">
                                      <p:cBhvr>
                                        <p:cTn id="154" dur="500" fill="hold"/>
                                        <p:tgtEl>
                                          <p:spTgt spid="29"/>
                                        </p:tgtEl>
                                        <p:attrNameLst>
                                          <p:attrName>ppt_w</p:attrName>
                                        </p:attrNameLst>
                                      </p:cBhvr>
                                      <p:tavLst>
                                        <p:tav tm="0">
                                          <p:val>
                                            <p:fltVal val="0"/>
                                          </p:val>
                                        </p:tav>
                                        <p:tav tm="100000">
                                          <p:val>
                                            <p:strVal val="#ppt_w"/>
                                          </p:val>
                                        </p:tav>
                                      </p:tavLst>
                                    </p:anim>
                                    <p:anim calcmode="lin" valueType="num">
                                      <p:cBhvr>
                                        <p:cTn id="155" dur="500" fill="hold"/>
                                        <p:tgtEl>
                                          <p:spTgt spid="29"/>
                                        </p:tgtEl>
                                        <p:attrNameLst>
                                          <p:attrName>ppt_h</p:attrName>
                                        </p:attrNameLst>
                                      </p:cBhvr>
                                      <p:tavLst>
                                        <p:tav tm="0">
                                          <p:val>
                                            <p:fltVal val="0"/>
                                          </p:val>
                                        </p:tav>
                                        <p:tav tm="100000">
                                          <p:val>
                                            <p:strVal val="#ppt_h"/>
                                          </p:val>
                                        </p:tav>
                                      </p:tavLst>
                                    </p:anim>
                                    <p:animEffect transition="in" filter="fade">
                                      <p:cBhvr>
                                        <p:cTn id="156" dur="500"/>
                                        <p:tgtEl>
                                          <p:spTgt spid="29"/>
                                        </p:tgtEl>
                                      </p:cBhvr>
                                    </p:animEffect>
                                  </p:childTnLst>
                                </p:cTn>
                              </p:par>
                              <p:par>
                                <p:cTn id="157" presetID="53" presetClass="entr" presetSubtype="16" fill="hold" grpId="0" nodeType="withEffect">
                                  <p:stCondLst>
                                    <p:cond delay="0"/>
                                  </p:stCondLst>
                                  <p:childTnLst>
                                    <p:set>
                                      <p:cBhvr>
                                        <p:cTn id="158" dur="1" fill="hold">
                                          <p:stCondLst>
                                            <p:cond delay="0"/>
                                          </p:stCondLst>
                                        </p:cTn>
                                        <p:tgtEl>
                                          <p:spTgt spid="30"/>
                                        </p:tgtEl>
                                        <p:attrNameLst>
                                          <p:attrName>style.visibility</p:attrName>
                                        </p:attrNameLst>
                                      </p:cBhvr>
                                      <p:to>
                                        <p:strVal val="visible"/>
                                      </p:to>
                                    </p:set>
                                    <p:anim calcmode="lin" valueType="num">
                                      <p:cBhvr>
                                        <p:cTn id="159" dur="500" fill="hold"/>
                                        <p:tgtEl>
                                          <p:spTgt spid="30"/>
                                        </p:tgtEl>
                                        <p:attrNameLst>
                                          <p:attrName>ppt_w</p:attrName>
                                        </p:attrNameLst>
                                      </p:cBhvr>
                                      <p:tavLst>
                                        <p:tav tm="0">
                                          <p:val>
                                            <p:fltVal val="0"/>
                                          </p:val>
                                        </p:tav>
                                        <p:tav tm="100000">
                                          <p:val>
                                            <p:strVal val="#ppt_w"/>
                                          </p:val>
                                        </p:tav>
                                      </p:tavLst>
                                    </p:anim>
                                    <p:anim calcmode="lin" valueType="num">
                                      <p:cBhvr>
                                        <p:cTn id="160" dur="500" fill="hold"/>
                                        <p:tgtEl>
                                          <p:spTgt spid="30"/>
                                        </p:tgtEl>
                                        <p:attrNameLst>
                                          <p:attrName>ppt_h</p:attrName>
                                        </p:attrNameLst>
                                      </p:cBhvr>
                                      <p:tavLst>
                                        <p:tav tm="0">
                                          <p:val>
                                            <p:fltVal val="0"/>
                                          </p:val>
                                        </p:tav>
                                        <p:tav tm="100000">
                                          <p:val>
                                            <p:strVal val="#ppt_h"/>
                                          </p:val>
                                        </p:tav>
                                      </p:tavLst>
                                    </p:anim>
                                    <p:animEffect transition="in" filter="fade">
                                      <p:cBhvr>
                                        <p:cTn id="161" dur="500"/>
                                        <p:tgtEl>
                                          <p:spTgt spid="30"/>
                                        </p:tgtEl>
                                      </p:cBhvr>
                                    </p:animEffect>
                                  </p:childTnLst>
                                </p:cTn>
                              </p:par>
                              <p:par>
                                <p:cTn id="162" presetID="53" presetClass="entr" presetSubtype="16" fill="hold" grpId="0" nodeType="withEffect">
                                  <p:stCondLst>
                                    <p:cond delay="0"/>
                                  </p:stCondLst>
                                  <p:childTnLst>
                                    <p:set>
                                      <p:cBhvr>
                                        <p:cTn id="163" dur="1" fill="hold">
                                          <p:stCondLst>
                                            <p:cond delay="0"/>
                                          </p:stCondLst>
                                        </p:cTn>
                                        <p:tgtEl>
                                          <p:spTgt spid="31"/>
                                        </p:tgtEl>
                                        <p:attrNameLst>
                                          <p:attrName>style.visibility</p:attrName>
                                        </p:attrNameLst>
                                      </p:cBhvr>
                                      <p:to>
                                        <p:strVal val="visible"/>
                                      </p:to>
                                    </p:set>
                                    <p:anim calcmode="lin" valueType="num">
                                      <p:cBhvr>
                                        <p:cTn id="164" dur="500" fill="hold"/>
                                        <p:tgtEl>
                                          <p:spTgt spid="31"/>
                                        </p:tgtEl>
                                        <p:attrNameLst>
                                          <p:attrName>ppt_w</p:attrName>
                                        </p:attrNameLst>
                                      </p:cBhvr>
                                      <p:tavLst>
                                        <p:tav tm="0">
                                          <p:val>
                                            <p:fltVal val="0"/>
                                          </p:val>
                                        </p:tav>
                                        <p:tav tm="100000">
                                          <p:val>
                                            <p:strVal val="#ppt_w"/>
                                          </p:val>
                                        </p:tav>
                                      </p:tavLst>
                                    </p:anim>
                                    <p:anim calcmode="lin" valueType="num">
                                      <p:cBhvr>
                                        <p:cTn id="165" dur="500" fill="hold"/>
                                        <p:tgtEl>
                                          <p:spTgt spid="31"/>
                                        </p:tgtEl>
                                        <p:attrNameLst>
                                          <p:attrName>ppt_h</p:attrName>
                                        </p:attrNameLst>
                                      </p:cBhvr>
                                      <p:tavLst>
                                        <p:tav tm="0">
                                          <p:val>
                                            <p:fltVal val="0"/>
                                          </p:val>
                                        </p:tav>
                                        <p:tav tm="100000">
                                          <p:val>
                                            <p:strVal val="#ppt_h"/>
                                          </p:val>
                                        </p:tav>
                                      </p:tavLst>
                                    </p:anim>
                                    <p:animEffect transition="in" filter="fade">
                                      <p:cBhvr>
                                        <p:cTn id="166" dur="500"/>
                                        <p:tgtEl>
                                          <p:spTgt spid="31"/>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32"/>
                                        </p:tgtEl>
                                        <p:attrNameLst>
                                          <p:attrName>style.visibility</p:attrName>
                                        </p:attrNameLst>
                                      </p:cBhvr>
                                      <p:to>
                                        <p:strVal val="visible"/>
                                      </p:to>
                                    </p:set>
                                    <p:anim calcmode="lin" valueType="num">
                                      <p:cBhvr>
                                        <p:cTn id="169" dur="500" fill="hold"/>
                                        <p:tgtEl>
                                          <p:spTgt spid="32"/>
                                        </p:tgtEl>
                                        <p:attrNameLst>
                                          <p:attrName>ppt_w</p:attrName>
                                        </p:attrNameLst>
                                      </p:cBhvr>
                                      <p:tavLst>
                                        <p:tav tm="0">
                                          <p:val>
                                            <p:fltVal val="0"/>
                                          </p:val>
                                        </p:tav>
                                        <p:tav tm="100000">
                                          <p:val>
                                            <p:strVal val="#ppt_w"/>
                                          </p:val>
                                        </p:tav>
                                      </p:tavLst>
                                    </p:anim>
                                    <p:anim calcmode="lin" valueType="num">
                                      <p:cBhvr>
                                        <p:cTn id="170" dur="500" fill="hold"/>
                                        <p:tgtEl>
                                          <p:spTgt spid="32"/>
                                        </p:tgtEl>
                                        <p:attrNameLst>
                                          <p:attrName>ppt_h</p:attrName>
                                        </p:attrNameLst>
                                      </p:cBhvr>
                                      <p:tavLst>
                                        <p:tav tm="0">
                                          <p:val>
                                            <p:fltVal val="0"/>
                                          </p:val>
                                        </p:tav>
                                        <p:tav tm="100000">
                                          <p:val>
                                            <p:strVal val="#ppt_h"/>
                                          </p:val>
                                        </p:tav>
                                      </p:tavLst>
                                    </p:anim>
                                    <p:animEffect transition="in" filter="fade">
                                      <p:cBhvr>
                                        <p:cTn id="17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p:bldP spid="6" grpId="0"/>
      <p:bldP spid="7" grpId="0"/>
      <p:bldP spid="8" grpId="0" animBg="1"/>
      <p:bldP spid="9" grpId="0" animBg="1"/>
      <p:bldP spid="10" grpId="0"/>
      <p:bldP spid="11" grpId="0"/>
      <p:bldP spid="12" grpId="0"/>
      <p:bldP spid="13" grpId="0" animBg="1"/>
      <p:bldP spid="14" grpId="0" animBg="1"/>
      <p:bldP spid="15" grpId="0"/>
      <p:bldP spid="16" grpId="0"/>
      <p:bldP spid="17" grpId="0"/>
      <p:bldP spid="18" grpId="0" animBg="1"/>
      <p:bldP spid="19" grpId="0" animBg="1"/>
      <p:bldP spid="20" grpId="0" animBg="1"/>
      <p:bldP spid="21" grpId="0"/>
      <p:bldP spid="22" grpId="0"/>
      <p:bldP spid="23" grpId="0" animBg="1"/>
      <p:bldP spid="24" grpId="0" animBg="1"/>
      <p:bldP spid="25" grpId="0"/>
      <p:bldP spid="26" grpId="0"/>
      <p:bldP spid="27" grpId="0"/>
      <p:bldP spid="28" grpId="0" animBg="1"/>
      <p:bldP spid="29" grpId="0" animBg="1"/>
      <p:bldP spid="30" grpId="0"/>
      <p:bldP spid="31" grpId="0"/>
      <p:bldP spid="32" grpId="0"/>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6" name="矩形 45"/>
            <p:cNvSpPr/>
            <p:nvPr/>
          </p:nvSpPr>
          <p:spPr>
            <a:xfrm>
              <a:off x="170694" y="261768"/>
              <a:ext cx="3936003" cy="611981"/>
            </a:xfrm>
            <a:prstGeom prst="rect">
              <a:avLst/>
            </a:prstGeom>
          </p:spPr>
          <p:style>
            <a:lnRef idx="2">
              <a:schemeClr val="accent1"/>
            </a:lnRef>
            <a:fillRef idx="1">
              <a:schemeClr val="lt1"/>
            </a:fillRef>
            <a:effectRef idx="0">
              <a:schemeClr val="accent1"/>
            </a:effectRef>
            <a:fontRef idx="minor">
              <a:schemeClr val="dk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smtClean="0">
                  <a:solidFill>
                    <a:schemeClr val="bg1">
                      <a:lumMod val="95000"/>
                    </a:schemeClr>
                  </a:solidFill>
                  <a:latin typeface="Arial" panose="020B0604020202020204"/>
                  <a:ea typeface="方正兰亭超细黑简体" panose="02000000000000000000" charset="-122"/>
                  <a:cs typeface="+mn-ea"/>
                  <a:sym typeface="Arial" panose="020B0604020202020204"/>
                </a:rPr>
                <a:t>03</a:t>
              </a:r>
              <a:endParaRPr lang="zh-CN" altLang="en-US" sz="8000" dirty="0">
                <a:solidFill>
                  <a:schemeClr val="bg1">
                    <a:lumMod val="95000"/>
                  </a:schemeClr>
                </a:solidFill>
                <a:latin typeface="Arial" panose="020B0604020202020204"/>
                <a:ea typeface="方正兰亭超细黑简体" panose="02000000000000000000" charset="-122"/>
                <a:cs typeface="+mn-ea"/>
                <a:sym typeface="Arial" panose="020B0604020202020204"/>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成功项目详细展示</a:t>
            </a:r>
            <a:endParaRPr lang="en-GB" altLang="zh-CN" sz="36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点击此处添加副标题文本内容</a:t>
            </a:r>
            <a:endParaRPr lang="zh-CN" altLang="en-US" sz="16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iterate type="lt">
                                    <p:tmPct val="30000"/>
                                  </p:iterate>
                                  <p:childTnLst>
                                    <p:set>
                                      <p:cBhvr>
                                        <p:cTn id="11" dur="1" fill="hold">
                                          <p:stCondLst>
                                            <p:cond delay="0"/>
                                          </p:stCondLst>
                                        </p:cTn>
                                        <p:tgtEl>
                                          <p:spTgt spid="49"/>
                                        </p:tgtEl>
                                        <p:attrNameLst>
                                          <p:attrName>style.visibility</p:attrName>
                                        </p:attrNameLst>
                                      </p:cBhvr>
                                      <p:to>
                                        <p:strVal val="visible"/>
                                      </p:to>
                                    </p:set>
                                    <p:animEffect transition="in" filter="wipe(left)">
                                      <p:cBhvr>
                                        <p:cTn id="12" dur="200"/>
                                        <p:tgtEl>
                                          <p:spTgt spid="49"/>
                                        </p:tgtEl>
                                      </p:cBhvr>
                                    </p:animEffect>
                                  </p:childTnLst>
                                </p:cTn>
                              </p:par>
                              <p:par>
                                <p:cTn id="13" presetID="36" presetClass="emph" presetSubtype="0" fill="hold" grpId="1" nodeType="withEffect">
                                  <p:stCondLst>
                                    <p:cond delay="0"/>
                                  </p:stCondLst>
                                  <p:iterate type="lt">
                                    <p:tmPct val="30000"/>
                                  </p:iterate>
                                  <p:childTnLst>
                                    <p:animScale>
                                      <p:cBhvr>
                                        <p:cTn id="14" dur="50" autoRev="1" fill="hold">
                                          <p:stCondLst>
                                            <p:cond delay="0"/>
                                          </p:stCondLst>
                                        </p:cTn>
                                        <p:tgtEl>
                                          <p:spTgt spid="49"/>
                                        </p:tgtEl>
                                      </p:cBhvr>
                                      <p:to x="80000" y="100000"/>
                                    </p:animScale>
                                    <p:anim by="(#ppt_w*0.10)" calcmode="lin" valueType="num">
                                      <p:cBhvr>
                                        <p:cTn id="15" dur="50" autoRev="1" fill="hold">
                                          <p:stCondLst>
                                            <p:cond delay="0"/>
                                          </p:stCondLst>
                                        </p:cTn>
                                        <p:tgtEl>
                                          <p:spTgt spid="49"/>
                                        </p:tgtEl>
                                        <p:attrNameLst>
                                          <p:attrName>ppt_x</p:attrName>
                                        </p:attrNameLst>
                                      </p:cBhvr>
                                    </p:anim>
                                    <p:anim by="(-#ppt_w*0.10)" calcmode="lin" valueType="num">
                                      <p:cBhvr>
                                        <p:cTn id="16" dur="50" autoRev="1" fill="hold">
                                          <p:stCondLst>
                                            <p:cond delay="0"/>
                                          </p:stCondLst>
                                        </p:cTn>
                                        <p:tgtEl>
                                          <p:spTgt spid="49"/>
                                        </p:tgtEl>
                                        <p:attrNameLst>
                                          <p:attrName>ppt_y</p:attrName>
                                        </p:attrNameLst>
                                      </p:cBhvr>
                                    </p:anim>
                                    <p:animRot by="-480000">
                                      <p:cBhvr>
                                        <p:cTn id="17" dur="50" autoRev="1" fill="hold">
                                          <p:stCondLst>
                                            <p:cond delay="0"/>
                                          </p:stCondLst>
                                        </p:cTn>
                                        <p:tgtEl>
                                          <p:spTgt spid="49"/>
                                        </p:tgtEl>
                                        <p:attrNameLst>
                                          <p:attrName>r</p:attrName>
                                        </p:attrNameLst>
                                      </p:cBhvr>
                                    </p:animRot>
                                  </p:childTnLst>
                                </p:cTn>
                              </p:par>
                            </p:childTnLst>
                          </p:cTn>
                        </p:par>
                        <p:par>
                          <p:cTn id="18" fill="hold">
                            <p:stCondLst>
                              <p:cond delay="1420"/>
                            </p:stCondLst>
                            <p:childTnLst>
                              <p:par>
                                <p:cTn id="19" presetID="22" presetClass="entr" presetSubtype="8" fill="hold" grpId="0" nodeType="afterEffect">
                                  <p:stCondLst>
                                    <p:cond delay="0"/>
                                  </p:stCondLst>
                                  <p:iterate type="lt">
                                    <p:tmPct val="30000"/>
                                  </p:iterate>
                                  <p:childTnLst>
                                    <p:set>
                                      <p:cBhvr>
                                        <p:cTn id="20" dur="1" fill="hold">
                                          <p:stCondLst>
                                            <p:cond delay="0"/>
                                          </p:stCondLst>
                                        </p:cTn>
                                        <p:tgtEl>
                                          <p:spTgt spid="50"/>
                                        </p:tgtEl>
                                        <p:attrNameLst>
                                          <p:attrName>style.visibility</p:attrName>
                                        </p:attrNameLst>
                                      </p:cBhvr>
                                      <p:to>
                                        <p:strVal val="visible"/>
                                      </p:to>
                                    </p:set>
                                    <p:animEffect transition="in" filter="wipe(left)">
                                      <p:cBhvr>
                                        <p:cTn id="21" dur="200"/>
                                        <p:tgtEl>
                                          <p:spTgt spid="50"/>
                                        </p:tgtEl>
                                      </p:cBhvr>
                                    </p:animEffect>
                                  </p:childTnLst>
                                </p:cTn>
                              </p:par>
                              <p:par>
                                <p:cTn id="22" presetID="36" presetClass="emph" presetSubtype="0" fill="hold" grpId="1" nodeType="withEffect">
                                  <p:stCondLst>
                                    <p:cond delay="0"/>
                                  </p:stCondLst>
                                  <p:iterate type="lt">
                                    <p:tmPct val="30000"/>
                                  </p:iterate>
                                  <p:childTnLst>
                                    <p:animScale>
                                      <p:cBhvr>
                                        <p:cTn id="23" dur="50" autoRev="1" fill="hold">
                                          <p:stCondLst>
                                            <p:cond delay="0"/>
                                          </p:stCondLst>
                                        </p:cTn>
                                        <p:tgtEl>
                                          <p:spTgt spid="50"/>
                                        </p:tgtEl>
                                      </p:cBhvr>
                                      <p:to x="80000" y="100000"/>
                                    </p:animScale>
                                    <p:anim by="(#ppt_w*0.10)" calcmode="lin" valueType="num">
                                      <p:cBhvr>
                                        <p:cTn id="24" dur="50" autoRev="1" fill="hold">
                                          <p:stCondLst>
                                            <p:cond delay="0"/>
                                          </p:stCondLst>
                                        </p:cTn>
                                        <p:tgtEl>
                                          <p:spTgt spid="50"/>
                                        </p:tgtEl>
                                        <p:attrNameLst>
                                          <p:attrName>ppt_x</p:attrName>
                                        </p:attrNameLst>
                                      </p:cBhvr>
                                    </p:anim>
                                    <p:anim by="(-#ppt_w*0.10)" calcmode="lin" valueType="num">
                                      <p:cBhvr>
                                        <p:cTn id="25" dur="50" autoRev="1" fill="hold">
                                          <p:stCondLst>
                                            <p:cond delay="0"/>
                                          </p:stCondLst>
                                        </p:cTn>
                                        <p:tgtEl>
                                          <p:spTgt spid="50"/>
                                        </p:tgtEl>
                                        <p:attrNameLst>
                                          <p:attrName>ppt_y</p:attrName>
                                        </p:attrNameLst>
                                      </p:cBhvr>
                                    </p:anim>
                                    <p:animRot by="-480000">
                                      <p:cBhvr>
                                        <p:cTn id="26"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cxnSp>
        <p:nvCxnSpPr>
          <p:cNvPr id="11" name="直接连接符 10"/>
          <p:cNvCxnSpPr/>
          <p:nvPr/>
        </p:nvCxnSpPr>
        <p:spPr>
          <a:xfrm flipH="1">
            <a:off x="2822029"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578077" y="3972243"/>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rot="16200000" flipV="1">
            <a:off x="3700055" y="3094220"/>
            <a:ext cx="1756045"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2700000" flipH="1">
            <a:off x="3079195"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8900000">
            <a:off x="4320911" y="3351386"/>
            <a:ext cx="1756048" cy="0"/>
          </a:xfrm>
          <a:prstGeom prst="line">
            <a:avLst/>
          </a:prstGeom>
          <a:ln w="12700">
            <a:solidFill>
              <a:schemeClr val="bg1">
                <a:lumMod val="65000"/>
              </a:schemeClr>
            </a:solidFill>
            <a:prstDash val="dash"/>
            <a:headEnd type="none" w="lg" len="lg"/>
            <a:tailEnd type="triangle"/>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6196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17" name="TextBox 16"/>
          <p:cNvSpPr txBox="1"/>
          <p:nvPr/>
        </p:nvSpPr>
        <p:spPr>
          <a:xfrm>
            <a:off x="1689817" y="363057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Arial" panose="020B0604020202020204"/>
                <a:ea typeface="方正兰亭超细黑简体" panose="02000000000000000000" charset="-122"/>
                <a:cs typeface="+mn-ea"/>
                <a:sym typeface="Arial" panose="020B0604020202020204"/>
              </a:rPr>
              <a:t>添加</a:t>
            </a:r>
            <a:endParaRPr lang="en-US" altLang="zh-CN" sz="1600" b="1" dirty="0">
              <a:solidFill>
                <a:schemeClr val="bg1"/>
              </a:solidFill>
              <a:latin typeface="Arial" panose="020B0604020202020204"/>
              <a:ea typeface="方正兰亭超细黑简体" panose="02000000000000000000" charset="-122"/>
              <a:cs typeface="+mn-ea"/>
              <a:sym typeface="Arial" panose="020B0604020202020204"/>
            </a:endParaRPr>
          </a:p>
          <a:p>
            <a:pPr algn="ctr"/>
            <a:r>
              <a:rPr lang="zh-CN" altLang="en-US" sz="1600" b="1" dirty="0">
                <a:solidFill>
                  <a:schemeClr val="bg1"/>
                </a:solidFill>
                <a:latin typeface="Arial" panose="020B0604020202020204"/>
                <a:ea typeface="方正兰亭超细黑简体" panose="02000000000000000000" charset="-122"/>
                <a:cs typeface="+mn-ea"/>
                <a:sym typeface="Arial" panose="020B0604020202020204"/>
              </a:rPr>
              <a:t>关键字</a:t>
            </a:r>
            <a:endParaRPr lang="zh-CN" altLang="en-US" sz="1600" b="1" dirty="0">
              <a:solidFill>
                <a:schemeClr val="bg1"/>
              </a:solidFill>
              <a:latin typeface="Arial" panose="020B0604020202020204"/>
              <a:ea typeface="方正兰亭超细黑简体" panose="02000000000000000000" charset="-122"/>
              <a:cs typeface="+mn-ea"/>
              <a:sym typeface="Arial" panose="020B0604020202020204"/>
            </a:endParaRPr>
          </a:p>
        </p:txBody>
      </p:sp>
      <p:grpSp>
        <p:nvGrpSpPr>
          <p:cNvPr id="18" name="组合 17"/>
          <p:cNvGrpSpPr/>
          <p:nvPr/>
        </p:nvGrpSpPr>
        <p:grpSpPr>
          <a:xfrm>
            <a:off x="3453144" y="2663168"/>
            <a:ext cx="2237712" cy="2237713"/>
            <a:chOff x="3815003" y="3087488"/>
            <a:chExt cx="2237712" cy="2237713"/>
          </a:xfrm>
        </p:grpSpPr>
        <p:sp>
          <p:nvSpPr>
            <p:cNvPr id="19" name="椭圆 18"/>
            <p:cNvSpPr/>
            <p:nvPr/>
          </p:nvSpPr>
          <p:spPr>
            <a:xfrm>
              <a:off x="3993415" y="3271064"/>
              <a:ext cx="1872208" cy="18722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21" name="椭圆 4"/>
            <p:cNvSpPr/>
            <p:nvPr/>
          </p:nvSpPr>
          <p:spPr>
            <a:xfrm>
              <a:off x="3815003" y="3087488"/>
              <a:ext cx="2237712" cy="2237713"/>
            </a:xfrm>
            <a:custGeom>
              <a:avLst/>
              <a:gdLst/>
              <a:ahLst/>
              <a:cxnLst/>
              <a:rect l="l" t="t" r="r" b="b"/>
              <a:pathLst>
                <a:path w="2473262" h="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grpSp>
      <p:sp>
        <p:nvSpPr>
          <p:cNvPr id="23" name="Rectangle 11"/>
          <p:cNvSpPr>
            <a:spLocks noChangeArrowheads="1"/>
          </p:cNvSpPr>
          <p:nvPr/>
        </p:nvSpPr>
        <p:spPr bwMode="gray">
          <a:xfrm>
            <a:off x="3836056" y="3376032"/>
            <a:ext cx="1463708" cy="707886"/>
          </a:xfrm>
          <a:prstGeom prst="rect">
            <a:avLst/>
          </a:prstGeom>
          <a:noFill/>
          <a:ln>
            <a:noFill/>
          </a:ln>
        </p:spPr>
        <p:txBody>
          <a:bodyPr wrap="square">
            <a:spAutoFit/>
          </a:bodyPr>
          <a:lstStyle/>
          <a:p>
            <a:pPr algn="ctr"/>
            <a:r>
              <a:rPr lang="zh-CN" altLang="en-US" sz="2000" b="1" dirty="0" smtClean="0">
                <a:solidFill>
                  <a:schemeClr val="bg1"/>
                </a:solidFill>
                <a:latin typeface="Arial" panose="020B0604020202020204"/>
                <a:ea typeface="方正兰亭超细黑简体" panose="02000000000000000000" charset="-122"/>
                <a:cs typeface="+mn-ea"/>
                <a:sym typeface="Arial" panose="020B0604020202020204"/>
              </a:rPr>
              <a:t>点击添加</a:t>
            </a:r>
            <a:endParaRPr lang="en-US" altLang="zh-CN" sz="2000" b="1" dirty="0" smtClean="0">
              <a:solidFill>
                <a:schemeClr val="bg1"/>
              </a:solidFill>
              <a:latin typeface="Arial" panose="020B0604020202020204"/>
              <a:ea typeface="方正兰亭超细黑简体" panose="02000000000000000000" charset="-122"/>
              <a:cs typeface="+mn-ea"/>
              <a:sym typeface="Arial" panose="020B0604020202020204"/>
            </a:endParaRPr>
          </a:p>
          <a:p>
            <a:pPr algn="ctr"/>
            <a:r>
              <a:rPr lang="zh-CN" altLang="en-US" sz="2000" b="1" dirty="0" smtClean="0">
                <a:solidFill>
                  <a:schemeClr val="bg1"/>
                </a:solidFill>
                <a:latin typeface="Arial" panose="020B0604020202020204"/>
                <a:ea typeface="方正兰亭超细黑简体" panose="02000000000000000000" charset="-122"/>
                <a:cs typeface="+mn-ea"/>
                <a:sym typeface="Arial" panose="020B0604020202020204"/>
              </a:rPr>
              <a:t>标题内容</a:t>
            </a:r>
            <a:endParaRPr lang="zh-CN" altLang="en-US" sz="20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24" name="椭圆 23"/>
          <p:cNvSpPr/>
          <p:nvPr/>
        </p:nvSpPr>
        <p:spPr>
          <a:xfrm>
            <a:off x="2280408"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25" name="椭圆 24"/>
          <p:cNvSpPr/>
          <p:nvPr/>
        </p:nvSpPr>
        <p:spPr>
          <a:xfrm>
            <a:off x="4053984" y="105542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35" name="椭圆 34"/>
          <p:cNvSpPr/>
          <p:nvPr/>
        </p:nvSpPr>
        <p:spPr>
          <a:xfrm>
            <a:off x="5652120"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36" name="椭圆 35"/>
          <p:cNvSpPr/>
          <p:nvPr/>
        </p:nvSpPr>
        <p:spPr>
          <a:xfrm>
            <a:off x="64568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12274" tIns="56136" rIns="112274" bIns="56136"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37" name="TextBox 36"/>
          <p:cNvSpPr txBox="1"/>
          <p:nvPr/>
        </p:nvSpPr>
        <p:spPr>
          <a:xfrm>
            <a:off x="2384912" y="192322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Arial" panose="020B0604020202020204"/>
                <a:ea typeface="方正兰亭超细黑简体" panose="02000000000000000000" charset="-122"/>
                <a:cs typeface="+mn-ea"/>
                <a:sym typeface="Arial" panose="020B0604020202020204"/>
              </a:rPr>
              <a:t>添加</a:t>
            </a:r>
            <a:endParaRPr lang="en-US" altLang="zh-CN" sz="1600" b="1" dirty="0">
              <a:solidFill>
                <a:schemeClr val="bg1"/>
              </a:solidFill>
              <a:latin typeface="Arial" panose="020B0604020202020204"/>
              <a:ea typeface="方正兰亭超细黑简体" panose="02000000000000000000" charset="-122"/>
              <a:cs typeface="+mn-ea"/>
              <a:sym typeface="Arial" panose="020B0604020202020204"/>
            </a:endParaRPr>
          </a:p>
          <a:p>
            <a:pPr algn="ctr"/>
            <a:r>
              <a:rPr lang="zh-CN" altLang="en-US" sz="1600" b="1" dirty="0">
                <a:solidFill>
                  <a:schemeClr val="bg1"/>
                </a:solidFill>
                <a:latin typeface="Arial" panose="020B0604020202020204"/>
                <a:ea typeface="方正兰亭超细黑简体" panose="02000000000000000000" charset="-122"/>
                <a:cs typeface="+mn-ea"/>
                <a:sym typeface="Arial" panose="020B0604020202020204"/>
              </a:rPr>
              <a:t>关键字</a:t>
            </a:r>
            <a:endParaRPr lang="zh-CN" altLang="en-US" sz="16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38" name="TextBox 37"/>
          <p:cNvSpPr txBox="1"/>
          <p:nvPr/>
        </p:nvSpPr>
        <p:spPr>
          <a:xfrm>
            <a:off x="4132606" y="1275606"/>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Arial" panose="020B0604020202020204"/>
                <a:ea typeface="方正兰亭超细黑简体" panose="02000000000000000000" charset="-122"/>
                <a:cs typeface="+mn-ea"/>
                <a:sym typeface="Arial" panose="020B0604020202020204"/>
              </a:rPr>
              <a:t>添加</a:t>
            </a:r>
            <a:endParaRPr lang="en-US" altLang="zh-CN" sz="1600" b="1" dirty="0">
              <a:solidFill>
                <a:schemeClr val="bg1"/>
              </a:solidFill>
              <a:latin typeface="Arial" panose="020B0604020202020204"/>
              <a:ea typeface="方正兰亭超细黑简体" panose="02000000000000000000" charset="-122"/>
              <a:cs typeface="+mn-ea"/>
              <a:sym typeface="Arial" panose="020B0604020202020204"/>
            </a:endParaRPr>
          </a:p>
          <a:p>
            <a:pPr algn="ctr"/>
            <a:r>
              <a:rPr lang="zh-CN" altLang="en-US" sz="1600" b="1" dirty="0">
                <a:solidFill>
                  <a:schemeClr val="bg1"/>
                </a:solidFill>
                <a:latin typeface="Arial" panose="020B0604020202020204"/>
                <a:ea typeface="方正兰亭超细黑简体" panose="02000000000000000000" charset="-122"/>
                <a:cs typeface="+mn-ea"/>
                <a:sym typeface="Arial" panose="020B0604020202020204"/>
              </a:rPr>
              <a:t>关键字</a:t>
            </a:r>
            <a:endParaRPr lang="zh-CN" altLang="en-US" sz="16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39" name="TextBox 38"/>
          <p:cNvSpPr txBox="1"/>
          <p:nvPr/>
        </p:nvSpPr>
        <p:spPr>
          <a:xfrm>
            <a:off x="5724128" y="1941208"/>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Arial" panose="020B0604020202020204"/>
                <a:ea typeface="方正兰亭超细黑简体" panose="02000000000000000000" charset="-122"/>
                <a:cs typeface="+mn-ea"/>
                <a:sym typeface="Arial" panose="020B0604020202020204"/>
              </a:rPr>
              <a:t>添加</a:t>
            </a:r>
            <a:endParaRPr lang="en-US" altLang="zh-CN" sz="1600" b="1" dirty="0">
              <a:solidFill>
                <a:schemeClr val="bg1"/>
              </a:solidFill>
              <a:latin typeface="Arial" panose="020B0604020202020204"/>
              <a:ea typeface="方正兰亭超细黑简体" panose="02000000000000000000" charset="-122"/>
              <a:cs typeface="+mn-ea"/>
              <a:sym typeface="Arial" panose="020B0604020202020204"/>
            </a:endParaRPr>
          </a:p>
          <a:p>
            <a:pPr algn="ctr"/>
            <a:r>
              <a:rPr lang="zh-CN" altLang="en-US" sz="1600" b="1" dirty="0">
                <a:solidFill>
                  <a:schemeClr val="bg1"/>
                </a:solidFill>
                <a:latin typeface="Arial" panose="020B0604020202020204"/>
                <a:ea typeface="方正兰亭超细黑简体" panose="02000000000000000000" charset="-122"/>
                <a:cs typeface="+mn-ea"/>
                <a:sym typeface="Arial" panose="020B0604020202020204"/>
              </a:rPr>
              <a:t>关键字</a:t>
            </a:r>
            <a:endParaRPr lang="zh-CN" altLang="en-US" sz="16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40" name="TextBox 39"/>
          <p:cNvSpPr txBox="1"/>
          <p:nvPr/>
        </p:nvSpPr>
        <p:spPr>
          <a:xfrm>
            <a:off x="6548712" y="3631402"/>
            <a:ext cx="890944" cy="605811"/>
          </a:xfrm>
          <a:prstGeom prst="rect">
            <a:avLst/>
          </a:prstGeom>
          <a:noFill/>
        </p:spPr>
        <p:txBody>
          <a:bodyPr wrap="square" lIns="112274" tIns="56136" rIns="112274" bIns="56136" rtlCol="0">
            <a:spAutoFit/>
          </a:bodyPr>
          <a:lstStyle/>
          <a:p>
            <a:pPr algn="ctr"/>
            <a:r>
              <a:rPr lang="zh-CN" altLang="en-US" sz="1600" b="1" dirty="0">
                <a:solidFill>
                  <a:schemeClr val="bg1"/>
                </a:solidFill>
                <a:latin typeface="Arial" panose="020B0604020202020204"/>
                <a:ea typeface="方正兰亭超细黑简体" panose="02000000000000000000" charset="-122"/>
                <a:cs typeface="+mn-ea"/>
                <a:sym typeface="Arial" panose="020B0604020202020204"/>
              </a:rPr>
              <a:t>添加</a:t>
            </a:r>
            <a:endParaRPr lang="en-US" altLang="zh-CN" sz="1600" b="1" dirty="0">
              <a:solidFill>
                <a:schemeClr val="bg1"/>
              </a:solidFill>
              <a:latin typeface="Arial" panose="020B0604020202020204"/>
              <a:ea typeface="方正兰亭超细黑简体" panose="02000000000000000000" charset="-122"/>
              <a:cs typeface="+mn-ea"/>
              <a:sym typeface="Arial" panose="020B0604020202020204"/>
            </a:endParaRPr>
          </a:p>
          <a:p>
            <a:pPr algn="ctr"/>
            <a:r>
              <a:rPr lang="zh-CN" altLang="en-US" sz="1600" b="1" dirty="0">
                <a:solidFill>
                  <a:schemeClr val="bg1"/>
                </a:solidFill>
                <a:latin typeface="Arial" panose="020B0604020202020204"/>
                <a:ea typeface="方正兰亭超细黑简体" panose="02000000000000000000" charset="-122"/>
                <a:cs typeface="+mn-ea"/>
                <a:sym typeface="Arial" panose="020B0604020202020204"/>
              </a:rPr>
              <a:t>关键字</a:t>
            </a:r>
            <a:endParaRPr lang="zh-CN" altLang="en-US" sz="1600" b="1" dirty="0">
              <a:solidFill>
                <a:schemeClr val="bg1"/>
              </a:solidFill>
              <a:latin typeface="Arial" panose="020B0604020202020204"/>
              <a:ea typeface="方正兰亭超细黑简体" panose="02000000000000000000" charset="-122"/>
              <a:cs typeface="+mn-ea"/>
              <a:sym typeface="Arial" panose="020B0604020202020204"/>
            </a:endParaRPr>
          </a:p>
        </p:txBody>
      </p:sp>
      <p:grpSp>
        <p:nvGrpSpPr>
          <p:cNvPr id="2" name="组合 1"/>
          <p:cNvGrpSpPr/>
          <p:nvPr/>
        </p:nvGrpSpPr>
        <p:grpSpPr>
          <a:xfrm>
            <a:off x="755576" y="1059582"/>
            <a:ext cx="2913592" cy="500137"/>
            <a:chOff x="539552" y="1182027"/>
            <a:chExt cx="2913592" cy="500137"/>
          </a:xfrm>
        </p:grpSpPr>
        <p:sp>
          <p:nvSpPr>
            <p:cNvPr id="41" name="TextBox 40"/>
            <p:cNvSpPr txBox="1"/>
            <p:nvPr/>
          </p:nvSpPr>
          <p:spPr>
            <a:xfrm>
              <a:off x="728900" y="1182027"/>
              <a:ext cx="2724244" cy="500137"/>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latin typeface="Arial" panose="020B0604020202020204"/>
                  <a:ea typeface="方正兰亭超细黑简体" panose="02000000000000000000" charset="-122"/>
                  <a:cs typeface="+mn-ea"/>
                  <a:sym typeface="Arial" panose="020B0604020202020204"/>
                </a:rPr>
                <a:t>详写内容</a:t>
              </a:r>
              <a:r>
                <a:rPr lang="en-US" altLang="zh-CN" dirty="0">
                  <a:latin typeface="Arial" panose="020B0604020202020204"/>
                  <a:ea typeface="方正兰亭超细黑简体" panose="02000000000000000000" charset="-122"/>
                  <a:cs typeface="+mn-ea"/>
                  <a:sym typeface="Arial" panose="020B0604020202020204"/>
                </a:rPr>
                <a:t>……</a:t>
              </a:r>
              <a:r>
                <a:rPr lang="zh-CN" altLang="en-US" dirty="0">
                  <a:latin typeface="Arial" panose="020B0604020202020204"/>
                  <a:ea typeface="方正兰亭超细黑简体" panose="02000000000000000000" charset="-122"/>
                  <a:cs typeface="+mn-ea"/>
                  <a:sym typeface="Arial" panose="020B0604020202020204"/>
                </a:rPr>
                <a:t>点击</a:t>
              </a:r>
              <a:r>
                <a:rPr lang="zh-CN" altLang="en-US" dirty="0" smtClean="0">
                  <a:latin typeface="Arial" panose="020B0604020202020204"/>
                  <a:ea typeface="方正兰亭超细黑简体" panose="02000000000000000000" charset="-122"/>
                  <a:cs typeface="+mn-ea"/>
                  <a:sym typeface="Arial" panose="020B0604020202020204"/>
                </a:rPr>
                <a:t>输入</a:t>
              </a:r>
              <a:r>
                <a:rPr lang="zh-CN" altLang="en-US" dirty="0">
                  <a:latin typeface="Arial" panose="020B0604020202020204"/>
                  <a:ea typeface="方正兰亭超细黑简体" panose="02000000000000000000" charset="-122"/>
                  <a:cs typeface="+mn-ea"/>
                  <a:sym typeface="Arial" panose="020B0604020202020204"/>
                </a:rPr>
                <a:t>本</a:t>
              </a:r>
              <a:r>
                <a:rPr lang="zh-CN" altLang="en-US" dirty="0" smtClean="0">
                  <a:latin typeface="Arial" panose="020B0604020202020204"/>
                  <a:ea typeface="方正兰亭超细黑简体" panose="02000000000000000000" charset="-122"/>
                  <a:cs typeface="+mn-ea"/>
                  <a:sym typeface="Arial" panose="020B0604020202020204"/>
                </a:rPr>
                <a:t>页需要详写的文字</a:t>
              </a:r>
              <a:r>
                <a:rPr lang="zh-CN" altLang="en-US" dirty="0">
                  <a:latin typeface="Arial" panose="020B0604020202020204"/>
                  <a:ea typeface="方正兰亭超细黑简体" panose="02000000000000000000" charset="-122"/>
                  <a:cs typeface="+mn-ea"/>
                  <a:sym typeface="Arial" panose="020B0604020202020204"/>
                </a:rPr>
                <a:t>内容，简明扼要</a:t>
              </a:r>
              <a:r>
                <a:rPr lang="zh-CN" altLang="en-US" dirty="0" smtClean="0">
                  <a:latin typeface="Arial" panose="020B0604020202020204"/>
                  <a:ea typeface="方正兰亭超细黑简体" panose="02000000000000000000" charset="-122"/>
                  <a:cs typeface="+mn-ea"/>
                  <a:sym typeface="Arial" panose="020B0604020202020204"/>
                </a:rPr>
                <a:t>，此</a:t>
              </a:r>
              <a:r>
                <a:rPr lang="zh-CN" altLang="en-US" dirty="0">
                  <a:latin typeface="Arial" panose="020B0604020202020204"/>
                  <a:ea typeface="方正兰亭超细黑简体" panose="02000000000000000000" charset="-122"/>
                  <a:cs typeface="+mn-ea"/>
                  <a:sym typeface="Arial" panose="020B0604020202020204"/>
                </a:rPr>
                <a:t>为概念图解，根据您的具体内容酌情修改。</a:t>
              </a:r>
              <a:endParaRPr lang="en-US" altLang="zh-CN" dirty="0">
                <a:latin typeface="Arial" panose="020B0604020202020204"/>
                <a:ea typeface="方正兰亭超细黑简体" panose="02000000000000000000" charset="-122"/>
                <a:cs typeface="+mn-ea"/>
                <a:sym typeface="Arial" panose="020B0604020202020204"/>
              </a:endParaRPr>
            </a:p>
          </p:txBody>
        </p:sp>
        <p:sp>
          <p:nvSpPr>
            <p:cNvPr id="42" name="矩形 41"/>
            <p:cNvSpPr/>
            <p:nvPr/>
          </p:nvSpPr>
          <p:spPr>
            <a:xfrm>
              <a:off x="539552" y="1203485"/>
              <a:ext cx="120566" cy="1205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gr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850"/>
                            </p:stCondLst>
                            <p:childTnLst>
                              <p:par>
                                <p:cTn id="13" presetID="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par>
                          <p:cTn id="21" fill="hold">
                            <p:stCondLst>
                              <p:cond delay="1350"/>
                            </p:stCondLst>
                            <p:childTnLst>
                              <p:par>
                                <p:cTn id="22" presetID="53" presetClass="entr" presetSubtype="16"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ppt_w</p:attrName>
                                        </p:attrNameLst>
                                      </p:cBhvr>
                                      <p:tavLst>
                                        <p:tav tm="0">
                                          <p:val>
                                            <p:fltVal val="0"/>
                                          </p:val>
                                        </p:tav>
                                        <p:tav tm="100000">
                                          <p:val>
                                            <p:strVal val="#ppt_w"/>
                                          </p:val>
                                        </p:tav>
                                      </p:tavLst>
                                    </p:anim>
                                    <p:anim calcmode="lin" valueType="num">
                                      <p:cBhvr>
                                        <p:cTn id="25" dur="500" fill="hold"/>
                                        <p:tgtEl>
                                          <p:spTgt spid="11"/>
                                        </p:tgtEl>
                                        <p:attrNameLst>
                                          <p:attrName>ppt_h</p:attrName>
                                        </p:attrNameLst>
                                      </p:cBhvr>
                                      <p:tavLst>
                                        <p:tav tm="0">
                                          <p:val>
                                            <p:fltVal val="0"/>
                                          </p:val>
                                        </p:tav>
                                        <p:tav tm="100000">
                                          <p:val>
                                            <p:strVal val="#ppt_h"/>
                                          </p:val>
                                        </p:tav>
                                      </p:tavLst>
                                    </p:anim>
                                    <p:animEffect transition="in" filter="fade">
                                      <p:cBhvr>
                                        <p:cTn id="26" dur="500"/>
                                        <p:tgtEl>
                                          <p:spTgt spid="11"/>
                                        </p:tgtEl>
                                      </p:cBhvr>
                                    </p:animEffect>
                                  </p:childTnLst>
                                </p:cTn>
                              </p:par>
                              <p:par>
                                <p:cTn id="27" presetID="53" presetClass="entr" presetSubtype="16"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par>
                                <p:cTn id="32" presetID="53" presetClass="entr" presetSubtype="16"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animEffect transition="in" filter="fade">
                                      <p:cBhvr>
                                        <p:cTn id="36" dur="500"/>
                                        <p:tgtEl>
                                          <p:spTgt spid="13"/>
                                        </p:tgtEl>
                                      </p:cBhvr>
                                    </p:animEffect>
                                  </p:childTnLst>
                                </p:cTn>
                              </p:par>
                              <p:par>
                                <p:cTn id="37" presetID="53" presetClass="entr" presetSubtype="16"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animEffect transition="in" filter="fade">
                                      <p:cBhvr>
                                        <p:cTn id="41" dur="500"/>
                                        <p:tgtEl>
                                          <p:spTgt spid="14"/>
                                        </p:tgtEl>
                                      </p:cBhvr>
                                    </p:animEffect>
                                  </p:childTnLst>
                                </p:cTn>
                              </p:par>
                              <p:par>
                                <p:cTn id="42" presetID="53" presetClass="entr" presetSubtype="16" fill="hold" nodeType="with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p:cTn id="44" dur="500" fill="hold"/>
                                        <p:tgtEl>
                                          <p:spTgt spid="15"/>
                                        </p:tgtEl>
                                        <p:attrNameLst>
                                          <p:attrName>ppt_w</p:attrName>
                                        </p:attrNameLst>
                                      </p:cBhvr>
                                      <p:tavLst>
                                        <p:tav tm="0">
                                          <p:val>
                                            <p:fltVal val="0"/>
                                          </p:val>
                                        </p:tav>
                                        <p:tav tm="100000">
                                          <p:val>
                                            <p:strVal val="#ppt_w"/>
                                          </p:val>
                                        </p:tav>
                                      </p:tavLst>
                                    </p:anim>
                                    <p:anim calcmode="lin" valueType="num">
                                      <p:cBhvr>
                                        <p:cTn id="45" dur="500" fill="hold"/>
                                        <p:tgtEl>
                                          <p:spTgt spid="15"/>
                                        </p:tgtEl>
                                        <p:attrNameLst>
                                          <p:attrName>ppt_h</p:attrName>
                                        </p:attrNameLst>
                                      </p:cBhvr>
                                      <p:tavLst>
                                        <p:tav tm="0">
                                          <p:val>
                                            <p:fltVal val="0"/>
                                          </p:val>
                                        </p:tav>
                                        <p:tav tm="100000">
                                          <p:val>
                                            <p:strVal val="#ppt_h"/>
                                          </p:val>
                                        </p:tav>
                                      </p:tavLst>
                                    </p:anim>
                                    <p:animEffect transition="in" filter="fade">
                                      <p:cBhvr>
                                        <p:cTn id="46" dur="500"/>
                                        <p:tgtEl>
                                          <p:spTgt spid="15"/>
                                        </p:tgtEl>
                                      </p:cBhvr>
                                    </p:animEffect>
                                  </p:childTnLst>
                                </p:cTn>
                              </p:par>
                            </p:childTnLst>
                          </p:cTn>
                        </p:par>
                        <p:par>
                          <p:cTn id="47" fill="hold">
                            <p:stCondLst>
                              <p:cond delay="1850"/>
                            </p:stCondLst>
                            <p:childTnLst>
                              <p:par>
                                <p:cTn id="48" presetID="53" presetClass="entr" presetSubtype="16"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300" fill="hold"/>
                                        <p:tgtEl>
                                          <p:spTgt spid="16"/>
                                        </p:tgtEl>
                                        <p:attrNameLst>
                                          <p:attrName>ppt_w</p:attrName>
                                        </p:attrNameLst>
                                      </p:cBhvr>
                                      <p:tavLst>
                                        <p:tav tm="0">
                                          <p:val>
                                            <p:fltVal val="0"/>
                                          </p:val>
                                        </p:tav>
                                        <p:tav tm="100000">
                                          <p:val>
                                            <p:strVal val="#ppt_w"/>
                                          </p:val>
                                        </p:tav>
                                      </p:tavLst>
                                    </p:anim>
                                    <p:anim calcmode="lin" valueType="num">
                                      <p:cBhvr>
                                        <p:cTn id="51" dur="300" fill="hold"/>
                                        <p:tgtEl>
                                          <p:spTgt spid="16"/>
                                        </p:tgtEl>
                                        <p:attrNameLst>
                                          <p:attrName>ppt_h</p:attrName>
                                        </p:attrNameLst>
                                      </p:cBhvr>
                                      <p:tavLst>
                                        <p:tav tm="0">
                                          <p:val>
                                            <p:fltVal val="0"/>
                                          </p:val>
                                        </p:tav>
                                        <p:tav tm="100000">
                                          <p:val>
                                            <p:strVal val="#ppt_h"/>
                                          </p:val>
                                        </p:tav>
                                      </p:tavLst>
                                    </p:anim>
                                    <p:animEffect transition="in" filter="fade">
                                      <p:cBhvr>
                                        <p:cTn id="52" dur="300"/>
                                        <p:tgtEl>
                                          <p:spTgt spid="16"/>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p:cTn id="55" dur="500" fill="hold"/>
                                        <p:tgtEl>
                                          <p:spTgt spid="17"/>
                                        </p:tgtEl>
                                        <p:attrNameLst>
                                          <p:attrName>ppt_w</p:attrName>
                                        </p:attrNameLst>
                                      </p:cBhvr>
                                      <p:tavLst>
                                        <p:tav tm="0">
                                          <p:val>
                                            <p:fltVal val="0"/>
                                          </p:val>
                                        </p:tav>
                                        <p:tav tm="100000">
                                          <p:val>
                                            <p:strVal val="#ppt_w"/>
                                          </p:val>
                                        </p:tav>
                                      </p:tavLst>
                                    </p:anim>
                                    <p:anim calcmode="lin" valueType="num">
                                      <p:cBhvr>
                                        <p:cTn id="56" dur="500" fill="hold"/>
                                        <p:tgtEl>
                                          <p:spTgt spid="17"/>
                                        </p:tgtEl>
                                        <p:attrNameLst>
                                          <p:attrName>ppt_h</p:attrName>
                                        </p:attrNameLst>
                                      </p:cBhvr>
                                      <p:tavLst>
                                        <p:tav tm="0">
                                          <p:val>
                                            <p:fltVal val="0"/>
                                          </p:val>
                                        </p:tav>
                                        <p:tav tm="100000">
                                          <p:val>
                                            <p:strVal val="#ppt_h"/>
                                          </p:val>
                                        </p:tav>
                                      </p:tavLst>
                                    </p:anim>
                                    <p:animEffect transition="in" filter="fade">
                                      <p:cBhvr>
                                        <p:cTn id="57" dur="500"/>
                                        <p:tgtEl>
                                          <p:spTgt spid="17"/>
                                        </p:tgtEl>
                                      </p:cBhvr>
                                    </p:animEffect>
                                  </p:childTnLst>
                                </p:cTn>
                              </p:par>
                            </p:childTnLst>
                          </p:cTn>
                        </p:par>
                        <p:par>
                          <p:cTn id="58" fill="hold">
                            <p:stCondLst>
                              <p:cond delay="2350"/>
                            </p:stCondLst>
                            <p:childTnLst>
                              <p:par>
                                <p:cTn id="59" presetID="53" presetClass="entr" presetSubtype="16" fill="hold" grpId="0" nodeType="after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p:cTn id="61" dur="300" fill="hold"/>
                                        <p:tgtEl>
                                          <p:spTgt spid="24"/>
                                        </p:tgtEl>
                                        <p:attrNameLst>
                                          <p:attrName>ppt_w</p:attrName>
                                        </p:attrNameLst>
                                      </p:cBhvr>
                                      <p:tavLst>
                                        <p:tav tm="0">
                                          <p:val>
                                            <p:fltVal val="0"/>
                                          </p:val>
                                        </p:tav>
                                        <p:tav tm="100000">
                                          <p:val>
                                            <p:strVal val="#ppt_w"/>
                                          </p:val>
                                        </p:tav>
                                      </p:tavLst>
                                    </p:anim>
                                    <p:anim calcmode="lin" valueType="num">
                                      <p:cBhvr>
                                        <p:cTn id="62" dur="300" fill="hold"/>
                                        <p:tgtEl>
                                          <p:spTgt spid="24"/>
                                        </p:tgtEl>
                                        <p:attrNameLst>
                                          <p:attrName>ppt_h</p:attrName>
                                        </p:attrNameLst>
                                      </p:cBhvr>
                                      <p:tavLst>
                                        <p:tav tm="0">
                                          <p:val>
                                            <p:fltVal val="0"/>
                                          </p:val>
                                        </p:tav>
                                        <p:tav tm="100000">
                                          <p:val>
                                            <p:strVal val="#ppt_h"/>
                                          </p:val>
                                        </p:tav>
                                      </p:tavLst>
                                    </p:anim>
                                    <p:animEffect transition="in" filter="fade">
                                      <p:cBhvr>
                                        <p:cTn id="63" dur="300"/>
                                        <p:tgtEl>
                                          <p:spTgt spid="24"/>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7"/>
                                        </p:tgtEl>
                                        <p:attrNameLst>
                                          <p:attrName>style.visibility</p:attrName>
                                        </p:attrNameLst>
                                      </p:cBhvr>
                                      <p:to>
                                        <p:strVal val="visible"/>
                                      </p:to>
                                    </p:set>
                                    <p:anim calcmode="lin" valueType="num">
                                      <p:cBhvr>
                                        <p:cTn id="66" dur="500" fill="hold"/>
                                        <p:tgtEl>
                                          <p:spTgt spid="37"/>
                                        </p:tgtEl>
                                        <p:attrNameLst>
                                          <p:attrName>ppt_w</p:attrName>
                                        </p:attrNameLst>
                                      </p:cBhvr>
                                      <p:tavLst>
                                        <p:tav tm="0">
                                          <p:val>
                                            <p:fltVal val="0"/>
                                          </p:val>
                                        </p:tav>
                                        <p:tav tm="100000">
                                          <p:val>
                                            <p:strVal val="#ppt_w"/>
                                          </p:val>
                                        </p:tav>
                                      </p:tavLst>
                                    </p:anim>
                                    <p:anim calcmode="lin" valueType="num">
                                      <p:cBhvr>
                                        <p:cTn id="67" dur="500" fill="hold"/>
                                        <p:tgtEl>
                                          <p:spTgt spid="37"/>
                                        </p:tgtEl>
                                        <p:attrNameLst>
                                          <p:attrName>ppt_h</p:attrName>
                                        </p:attrNameLst>
                                      </p:cBhvr>
                                      <p:tavLst>
                                        <p:tav tm="0">
                                          <p:val>
                                            <p:fltVal val="0"/>
                                          </p:val>
                                        </p:tav>
                                        <p:tav tm="100000">
                                          <p:val>
                                            <p:strVal val="#ppt_h"/>
                                          </p:val>
                                        </p:tav>
                                      </p:tavLst>
                                    </p:anim>
                                    <p:animEffect transition="in" filter="fade">
                                      <p:cBhvr>
                                        <p:cTn id="68" dur="500"/>
                                        <p:tgtEl>
                                          <p:spTgt spid="37"/>
                                        </p:tgtEl>
                                      </p:cBhvr>
                                    </p:animEffect>
                                  </p:childTnLst>
                                </p:cTn>
                              </p:par>
                            </p:childTnLst>
                          </p:cTn>
                        </p:par>
                        <p:par>
                          <p:cTn id="69" fill="hold">
                            <p:stCondLst>
                              <p:cond delay="2850"/>
                            </p:stCondLst>
                            <p:childTnLst>
                              <p:par>
                                <p:cTn id="70" presetID="53" presetClass="entr" presetSubtype="16" fill="hold" grpId="0" nodeType="after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p:cTn id="72" dur="300" fill="hold"/>
                                        <p:tgtEl>
                                          <p:spTgt spid="25"/>
                                        </p:tgtEl>
                                        <p:attrNameLst>
                                          <p:attrName>ppt_w</p:attrName>
                                        </p:attrNameLst>
                                      </p:cBhvr>
                                      <p:tavLst>
                                        <p:tav tm="0">
                                          <p:val>
                                            <p:fltVal val="0"/>
                                          </p:val>
                                        </p:tav>
                                        <p:tav tm="100000">
                                          <p:val>
                                            <p:strVal val="#ppt_w"/>
                                          </p:val>
                                        </p:tav>
                                      </p:tavLst>
                                    </p:anim>
                                    <p:anim calcmode="lin" valueType="num">
                                      <p:cBhvr>
                                        <p:cTn id="73" dur="300" fill="hold"/>
                                        <p:tgtEl>
                                          <p:spTgt spid="25"/>
                                        </p:tgtEl>
                                        <p:attrNameLst>
                                          <p:attrName>ppt_h</p:attrName>
                                        </p:attrNameLst>
                                      </p:cBhvr>
                                      <p:tavLst>
                                        <p:tav tm="0">
                                          <p:val>
                                            <p:fltVal val="0"/>
                                          </p:val>
                                        </p:tav>
                                        <p:tav tm="100000">
                                          <p:val>
                                            <p:strVal val="#ppt_h"/>
                                          </p:val>
                                        </p:tav>
                                      </p:tavLst>
                                    </p:anim>
                                    <p:animEffect transition="in" filter="fade">
                                      <p:cBhvr>
                                        <p:cTn id="74" dur="300"/>
                                        <p:tgtEl>
                                          <p:spTgt spid="2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childTnLst>
                          </p:cTn>
                        </p:par>
                        <p:par>
                          <p:cTn id="80" fill="hold">
                            <p:stCondLst>
                              <p:cond delay="3350"/>
                            </p:stCondLst>
                            <p:childTnLst>
                              <p:par>
                                <p:cTn id="81" presetID="53" presetClass="entr" presetSubtype="16" fill="hold" grpId="0" nodeType="after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300" fill="hold"/>
                                        <p:tgtEl>
                                          <p:spTgt spid="35"/>
                                        </p:tgtEl>
                                        <p:attrNameLst>
                                          <p:attrName>ppt_w</p:attrName>
                                        </p:attrNameLst>
                                      </p:cBhvr>
                                      <p:tavLst>
                                        <p:tav tm="0">
                                          <p:val>
                                            <p:fltVal val="0"/>
                                          </p:val>
                                        </p:tav>
                                        <p:tav tm="100000">
                                          <p:val>
                                            <p:strVal val="#ppt_w"/>
                                          </p:val>
                                        </p:tav>
                                      </p:tavLst>
                                    </p:anim>
                                    <p:anim calcmode="lin" valueType="num">
                                      <p:cBhvr>
                                        <p:cTn id="84" dur="300" fill="hold"/>
                                        <p:tgtEl>
                                          <p:spTgt spid="35"/>
                                        </p:tgtEl>
                                        <p:attrNameLst>
                                          <p:attrName>ppt_h</p:attrName>
                                        </p:attrNameLst>
                                      </p:cBhvr>
                                      <p:tavLst>
                                        <p:tav tm="0">
                                          <p:val>
                                            <p:fltVal val="0"/>
                                          </p:val>
                                        </p:tav>
                                        <p:tav tm="100000">
                                          <p:val>
                                            <p:strVal val="#ppt_h"/>
                                          </p:val>
                                        </p:tav>
                                      </p:tavLst>
                                    </p:anim>
                                    <p:animEffect transition="in" filter="fade">
                                      <p:cBhvr>
                                        <p:cTn id="85" dur="300"/>
                                        <p:tgtEl>
                                          <p:spTgt spid="35"/>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39"/>
                                        </p:tgtEl>
                                        <p:attrNameLst>
                                          <p:attrName>style.visibility</p:attrName>
                                        </p:attrNameLst>
                                      </p:cBhvr>
                                      <p:to>
                                        <p:strVal val="visible"/>
                                      </p:to>
                                    </p:set>
                                    <p:anim calcmode="lin" valueType="num">
                                      <p:cBhvr>
                                        <p:cTn id="88" dur="500" fill="hold"/>
                                        <p:tgtEl>
                                          <p:spTgt spid="39"/>
                                        </p:tgtEl>
                                        <p:attrNameLst>
                                          <p:attrName>ppt_w</p:attrName>
                                        </p:attrNameLst>
                                      </p:cBhvr>
                                      <p:tavLst>
                                        <p:tav tm="0">
                                          <p:val>
                                            <p:fltVal val="0"/>
                                          </p:val>
                                        </p:tav>
                                        <p:tav tm="100000">
                                          <p:val>
                                            <p:strVal val="#ppt_w"/>
                                          </p:val>
                                        </p:tav>
                                      </p:tavLst>
                                    </p:anim>
                                    <p:anim calcmode="lin" valueType="num">
                                      <p:cBhvr>
                                        <p:cTn id="89" dur="500" fill="hold"/>
                                        <p:tgtEl>
                                          <p:spTgt spid="39"/>
                                        </p:tgtEl>
                                        <p:attrNameLst>
                                          <p:attrName>ppt_h</p:attrName>
                                        </p:attrNameLst>
                                      </p:cBhvr>
                                      <p:tavLst>
                                        <p:tav tm="0">
                                          <p:val>
                                            <p:fltVal val="0"/>
                                          </p:val>
                                        </p:tav>
                                        <p:tav tm="100000">
                                          <p:val>
                                            <p:strVal val="#ppt_h"/>
                                          </p:val>
                                        </p:tav>
                                      </p:tavLst>
                                    </p:anim>
                                    <p:animEffect transition="in" filter="fade">
                                      <p:cBhvr>
                                        <p:cTn id="90" dur="500"/>
                                        <p:tgtEl>
                                          <p:spTgt spid="39"/>
                                        </p:tgtEl>
                                      </p:cBhvr>
                                    </p:animEffect>
                                  </p:childTnLst>
                                </p:cTn>
                              </p:par>
                            </p:childTnLst>
                          </p:cTn>
                        </p:par>
                        <p:par>
                          <p:cTn id="91" fill="hold">
                            <p:stCondLst>
                              <p:cond delay="3850"/>
                            </p:stCondLst>
                            <p:childTnLst>
                              <p:par>
                                <p:cTn id="92" presetID="53" presetClass="entr" presetSubtype="16" fill="hold" grpId="0" nodeType="afterEffect">
                                  <p:stCondLst>
                                    <p:cond delay="0"/>
                                  </p:stCondLst>
                                  <p:childTnLst>
                                    <p:set>
                                      <p:cBhvr>
                                        <p:cTn id="93" dur="1" fill="hold">
                                          <p:stCondLst>
                                            <p:cond delay="0"/>
                                          </p:stCondLst>
                                        </p:cTn>
                                        <p:tgtEl>
                                          <p:spTgt spid="36"/>
                                        </p:tgtEl>
                                        <p:attrNameLst>
                                          <p:attrName>style.visibility</p:attrName>
                                        </p:attrNameLst>
                                      </p:cBhvr>
                                      <p:to>
                                        <p:strVal val="visible"/>
                                      </p:to>
                                    </p:set>
                                    <p:anim calcmode="lin" valueType="num">
                                      <p:cBhvr>
                                        <p:cTn id="94" dur="300" fill="hold"/>
                                        <p:tgtEl>
                                          <p:spTgt spid="36"/>
                                        </p:tgtEl>
                                        <p:attrNameLst>
                                          <p:attrName>ppt_w</p:attrName>
                                        </p:attrNameLst>
                                      </p:cBhvr>
                                      <p:tavLst>
                                        <p:tav tm="0">
                                          <p:val>
                                            <p:fltVal val="0"/>
                                          </p:val>
                                        </p:tav>
                                        <p:tav tm="100000">
                                          <p:val>
                                            <p:strVal val="#ppt_w"/>
                                          </p:val>
                                        </p:tav>
                                      </p:tavLst>
                                    </p:anim>
                                    <p:anim calcmode="lin" valueType="num">
                                      <p:cBhvr>
                                        <p:cTn id="95" dur="300" fill="hold"/>
                                        <p:tgtEl>
                                          <p:spTgt spid="36"/>
                                        </p:tgtEl>
                                        <p:attrNameLst>
                                          <p:attrName>ppt_h</p:attrName>
                                        </p:attrNameLst>
                                      </p:cBhvr>
                                      <p:tavLst>
                                        <p:tav tm="0">
                                          <p:val>
                                            <p:fltVal val="0"/>
                                          </p:val>
                                        </p:tav>
                                        <p:tav tm="100000">
                                          <p:val>
                                            <p:strVal val="#ppt_h"/>
                                          </p:val>
                                        </p:tav>
                                      </p:tavLst>
                                    </p:anim>
                                    <p:animEffect transition="in" filter="fade">
                                      <p:cBhvr>
                                        <p:cTn id="96" dur="300"/>
                                        <p:tgtEl>
                                          <p:spTgt spid="36"/>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0"/>
                                        </p:tgtEl>
                                        <p:attrNameLst>
                                          <p:attrName>style.visibility</p:attrName>
                                        </p:attrNameLst>
                                      </p:cBhvr>
                                      <p:to>
                                        <p:strVal val="visible"/>
                                      </p:to>
                                    </p:set>
                                    <p:anim calcmode="lin" valueType="num">
                                      <p:cBhvr>
                                        <p:cTn id="99" dur="500" fill="hold"/>
                                        <p:tgtEl>
                                          <p:spTgt spid="40"/>
                                        </p:tgtEl>
                                        <p:attrNameLst>
                                          <p:attrName>ppt_w</p:attrName>
                                        </p:attrNameLst>
                                      </p:cBhvr>
                                      <p:tavLst>
                                        <p:tav tm="0">
                                          <p:val>
                                            <p:fltVal val="0"/>
                                          </p:val>
                                        </p:tav>
                                        <p:tav tm="100000">
                                          <p:val>
                                            <p:strVal val="#ppt_w"/>
                                          </p:val>
                                        </p:tav>
                                      </p:tavLst>
                                    </p:anim>
                                    <p:anim calcmode="lin" valueType="num">
                                      <p:cBhvr>
                                        <p:cTn id="100" dur="500" fill="hold"/>
                                        <p:tgtEl>
                                          <p:spTgt spid="40"/>
                                        </p:tgtEl>
                                        <p:attrNameLst>
                                          <p:attrName>ppt_h</p:attrName>
                                        </p:attrNameLst>
                                      </p:cBhvr>
                                      <p:tavLst>
                                        <p:tav tm="0">
                                          <p:val>
                                            <p:fltVal val="0"/>
                                          </p:val>
                                        </p:tav>
                                        <p:tav tm="100000">
                                          <p:val>
                                            <p:strVal val="#ppt_h"/>
                                          </p:val>
                                        </p:tav>
                                      </p:tavLst>
                                    </p:anim>
                                    <p:animEffect transition="in" filter="fade">
                                      <p:cBhvr>
                                        <p:cTn id="101" dur="500"/>
                                        <p:tgtEl>
                                          <p:spTgt spid="40"/>
                                        </p:tgtEl>
                                      </p:cBhvr>
                                    </p:animEffect>
                                  </p:childTnLst>
                                </p:cTn>
                              </p:par>
                            </p:childTnLst>
                          </p:cTn>
                        </p:par>
                        <p:par>
                          <p:cTn id="102" fill="hold">
                            <p:stCondLst>
                              <p:cond delay="4350"/>
                            </p:stCondLst>
                            <p:childTnLst>
                              <p:par>
                                <p:cTn id="103" presetID="22" presetClass="entr" presetSubtype="8" fill="hold" nodeType="afterEffect">
                                  <p:stCondLst>
                                    <p:cond delay="0"/>
                                  </p:stCondLst>
                                  <p:childTnLst>
                                    <p:set>
                                      <p:cBhvr>
                                        <p:cTn id="104" dur="1" fill="hold">
                                          <p:stCondLst>
                                            <p:cond delay="0"/>
                                          </p:stCondLst>
                                        </p:cTn>
                                        <p:tgtEl>
                                          <p:spTgt spid="2"/>
                                        </p:tgtEl>
                                        <p:attrNameLst>
                                          <p:attrName>style.visibility</p:attrName>
                                        </p:attrNameLst>
                                      </p:cBhvr>
                                      <p:to>
                                        <p:strVal val="visible"/>
                                      </p:to>
                                    </p:set>
                                    <p:animEffect transition="in" filter="wipe(left)">
                                      <p:cBhvr>
                                        <p:cTn id="10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6" grpId="0" animBg="1"/>
      <p:bldP spid="17" grpId="0"/>
      <p:bldP spid="23" grpId="0"/>
      <p:bldP spid="24" grpId="0" animBg="1"/>
      <p:bldP spid="25" grpId="0" animBg="1"/>
      <p:bldP spid="35" grpId="0" animBg="1"/>
      <p:bldP spid="36" grpId="0" animBg="1"/>
      <p:bldP spid="37" grpId="0"/>
      <p:bldP spid="38" grpId="0"/>
      <p:bldP spid="39" grpId="0"/>
      <p:bldP spid="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787"/>
          <p:cNvSpPr/>
          <p:nvPr/>
        </p:nvSpPr>
        <p:spPr>
          <a:xfrm>
            <a:off x="4596246" y="1685669"/>
            <a:ext cx="1"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latin typeface="Arial" panose="020B0604020202020204"/>
              <a:ea typeface="方正兰亭超细黑简体" panose="02000000000000000000" charset="-122"/>
              <a:cs typeface="+mn-ea"/>
              <a:sym typeface="Arial" panose="020B0604020202020204"/>
            </a:endParaRPr>
          </a:p>
        </p:txBody>
      </p:sp>
      <p:sp>
        <p:nvSpPr>
          <p:cNvPr id="3" name="Shape 1785"/>
          <p:cNvSpPr/>
          <p:nvPr/>
        </p:nvSpPr>
        <p:spPr>
          <a:xfrm>
            <a:off x="4596246" y="1685670"/>
            <a:ext cx="3103813" cy="1017139"/>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latin typeface="Arial" panose="020B0604020202020204"/>
              <a:ea typeface="方正兰亭超细黑简体" panose="02000000000000000000" charset="-122"/>
              <a:cs typeface="+mn-ea"/>
              <a:sym typeface="Arial" panose="020B0604020202020204"/>
            </a:endParaRPr>
          </a:p>
        </p:txBody>
      </p:sp>
      <p:sp>
        <p:nvSpPr>
          <p:cNvPr id="4" name="Shape 1786"/>
          <p:cNvSpPr/>
          <p:nvPr/>
        </p:nvSpPr>
        <p:spPr>
          <a:xfrm>
            <a:off x="4600697" y="1685669"/>
            <a:ext cx="1561255" cy="101714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latin typeface="Arial" panose="020B0604020202020204"/>
              <a:ea typeface="方正兰亭超细黑简体" panose="02000000000000000000" charset="-122"/>
              <a:cs typeface="+mn-ea"/>
              <a:sym typeface="Arial" panose="020B0604020202020204"/>
            </a:endParaRPr>
          </a:p>
        </p:txBody>
      </p:sp>
      <p:sp>
        <p:nvSpPr>
          <p:cNvPr id="5" name="Shape 1788"/>
          <p:cNvSpPr/>
          <p:nvPr/>
        </p:nvSpPr>
        <p:spPr>
          <a:xfrm flipH="1">
            <a:off x="3041579" y="1685669"/>
            <a:ext cx="1555238" cy="101162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latin typeface="Arial" panose="020B0604020202020204"/>
              <a:ea typeface="方正兰亭超细黑简体" panose="02000000000000000000" charset="-122"/>
              <a:cs typeface="+mn-ea"/>
              <a:sym typeface="Arial" panose="020B0604020202020204"/>
            </a:endParaRPr>
          </a:p>
        </p:txBody>
      </p:sp>
      <p:sp>
        <p:nvSpPr>
          <p:cNvPr id="6" name="Shape 1789"/>
          <p:cNvSpPr/>
          <p:nvPr/>
        </p:nvSpPr>
        <p:spPr>
          <a:xfrm flipH="1">
            <a:off x="1486914" y="1685669"/>
            <a:ext cx="3109333" cy="1022660"/>
          </a:xfrm>
          <a:prstGeom prst="line">
            <a:avLst/>
          </a:prstGeom>
          <a:ln w="12700">
            <a:solidFill>
              <a:srgbClr val="A6AAA9"/>
            </a:solidFill>
            <a:miter lim="400000"/>
          </a:ln>
        </p:spPr>
        <p:txBody>
          <a:bodyPr lIns="0" tIns="0" rIns="0" bIns="0"/>
          <a:lstStyle/>
          <a:p>
            <a:pPr defTabSz="171450">
              <a:defRPr sz="1200">
                <a:solidFill>
                  <a:srgbClr val="000000"/>
                </a:solidFill>
                <a:latin typeface="Helvetica"/>
                <a:ea typeface="Helvetica"/>
                <a:cs typeface="Helvetica"/>
                <a:sym typeface="Helvetica"/>
              </a:defRPr>
            </a:pPr>
            <a:endParaRPr sz="500">
              <a:latin typeface="Arial" panose="020B0604020202020204"/>
              <a:ea typeface="方正兰亭超细黑简体" panose="02000000000000000000" charset="-122"/>
              <a:cs typeface="+mn-ea"/>
              <a:sym typeface="Arial" panose="020B0604020202020204"/>
            </a:endParaRPr>
          </a:p>
        </p:txBody>
      </p:sp>
      <p:sp>
        <p:nvSpPr>
          <p:cNvPr id="7" name="Shape 1794"/>
          <p:cNvSpPr/>
          <p:nvPr/>
        </p:nvSpPr>
        <p:spPr>
          <a:xfrm>
            <a:off x="786436"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8" name="Shape 1796"/>
          <p:cNvSpPr/>
          <p:nvPr/>
        </p:nvSpPr>
        <p:spPr>
          <a:xfrm>
            <a:off x="233332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9" name="Shape 1798"/>
          <p:cNvSpPr/>
          <p:nvPr/>
        </p:nvSpPr>
        <p:spPr>
          <a:xfrm>
            <a:off x="3869332"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0" name="Shape 1800"/>
          <p:cNvSpPr/>
          <p:nvPr/>
        </p:nvSpPr>
        <p:spPr>
          <a:xfrm>
            <a:off x="5385871"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1" name="Shape 1802"/>
          <p:cNvSpPr/>
          <p:nvPr/>
        </p:nvSpPr>
        <p:spPr>
          <a:xfrm>
            <a:off x="6920708" y="2516515"/>
            <a:ext cx="1419101" cy="441752"/>
          </a:xfrm>
          <a:prstGeom prst="roundRect">
            <a:avLst>
              <a:gd name="adj" fmla="val 50000"/>
            </a:avLst>
          </a:prstGeom>
          <a:solidFill>
            <a:schemeClr val="accent1"/>
          </a:solidFill>
          <a:ln w="12700">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2" name="Shape 1805"/>
          <p:cNvSpPr/>
          <p:nvPr/>
        </p:nvSpPr>
        <p:spPr>
          <a:xfrm>
            <a:off x="1688468" y="3272419"/>
            <a:ext cx="5806032" cy="1013135"/>
          </a:xfrm>
          <a:prstGeom prst="roundRect">
            <a:avLst>
              <a:gd name="adj" fmla="val 50000"/>
            </a:avLst>
          </a:prstGeom>
        </p:spPr>
        <p:style>
          <a:lnRef idx="2">
            <a:schemeClr val="accent1"/>
          </a:lnRef>
          <a:fillRef idx="1">
            <a:schemeClr val="lt1"/>
          </a:fillRef>
          <a:effectRef idx="0">
            <a:schemeClr val="accent1"/>
          </a:effectRef>
          <a:fontRef idx="minor">
            <a:schemeClr val="dk1"/>
          </a:fontRef>
        </p:style>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grpSp>
        <p:nvGrpSpPr>
          <p:cNvPr id="13" name="Group 33"/>
          <p:cNvGrpSpPr/>
          <p:nvPr/>
        </p:nvGrpSpPr>
        <p:grpSpPr>
          <a:xfrm>
            <a:off x="4144806" y="1272612"/>
            <a:ext cx="893356" cy="893356"/>
            <a:chOff x="5526407" y="1696816"/>
            <a:chExt cx="1191141" cy="1191141"/>
          </a:xfrm>
        </p:grpSpPr>
        <p:sp>
          <p:nvSpPr>
            <p:cNvPr id="14" name="Shape 1790"/>
            <p:cNvSpPr/>
            <p:nvPr/>
          </p:nvSpPr>
          <p:spPr>
            <a:xfrm>
              <a:off x="5526407" y="1696816"/>
              <a:ext cx="1191141" cy="1191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5" name="Shape 1804"/>
            <p:cNvSpPr/>
            <p:nvPr/>
          </p:nvSpPr>
          <p:spPr>
            <a:xfrm>
              <a:off x="5902228" y="2068264"/>
              <a:ext cx="448246" cy="44824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lIns="0" tIns="0" rIns="0" bIns="0" anchor="ctr"/>
            <a:lstStyle/>
            <a:p>
              <a:pPr lvl="0"/>
              <a:endParaRPr sz="1300">
                <a:latin typeface="Arial" panose="020B0604020202020204"/>
                <a:ea typeface="方正兰亭超细黑简体" panose="02000000000000000000" charset="-122"/>
                <a:cs typeface="+mn-ea"/>
                <a:sym typeface="Arial" panose="020B0604020202020204"/>
              </a:endParaRPr>
            </a:p>
          </p:txBody>
        </p:sp>
      </p:grpSp>
      <p:sp>
        <p:nvSpPr>
          <p:cNvPr id="16" name="Text Placeholder 3"/>
          <p:cNvSpPr txBox="1"/>
          <p:nvPr/>
        </p:nvSpPr>
        <p:spPr>
          <a:xfrm>
            <a:off x="2166476" y="3495180"/>
            <a:ext cx="4796980" cy="567616"/>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1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1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1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r>
              <a:rPr lang="zh-CN" altLang="en-US" sz="11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1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1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1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r>
              <a:rPr lang="zh-CN" altLang="en-US" sz="11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endParaRPr lang="en-US" altLang="zh-CN" sz="11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7" name="Text Placeholder 3"/>
          <p:cNvSpPr txBox="1"/>
          <p:nvPr/>
        </p:nvSpPr>
        <p:spPr>
          <a:xfrm>
            <a:off x="2339137" y="2584112"/>
            <a:ext cx="1407470"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200" b="1" dirty="0">
                <a:solidFill>
                  <a:schemeClr val="bg1"/>
                </a:solidFill>
                <a:latin typeface="Arial" panose="020B0604020202020204"/>
                <a:ea typeface="方正兰亭超细黑简体" panose="02000000000000000000" charset="-122"/>
                <a:cs typeface="+mn-ea"/>
                <a:sym typeface="Arial" panose="020B0604020202020204"/>
              </a:rPr>
              <a:t>点击</a:t>
            </a:r>
            <a:r>
              <a:rPr lang="zh-CN" altLang="en-US" sz="1200" b="1" dirty="0" smtClean="0">
                <a:solidFill>
                  <a:schemeClr val="bg1"/>
                </a:solidFill>
                <a:latin typeface="Arial" panose="020B0604020202020204"/>
                <a:ea typeface="方正兰亭超细黑简体" panose="02000000000000000000" charset="-122"/>
                <a:cs typeface="+mn-ea"/>
                <a:sym typeface="Arial" panose="020B0604020202020204"/>
              </a:rPr>
              <a:t>输入内容</a:t>
            </a:r>
            <a:endParaRPr lang="en-GB" altLang="zh-CN" sz="12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8" name="Text Placeholder 3"/>
          <p:cNvSpPr txBox="1"/>
          <p:nvPr/>
        </p:nvSpPr>
        <p:spPr>
          <a:xfrm>
            <a:off x="387514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Arial" panose="020B0604020202020204"/>
                <a:ea typeface="方正兰亭超细黑简体" panose="02000000000000000000" charset="-122"/>
                <a:cs typeface="+mn-ea"/>
                <a:sym typeface="Arial" panose="020B0604020202020204"/>
              </a:rPr>
              <a:t>点击</a:t>
            </a:r>
            <a:r>
              <a:rPr lang="zh-CN" altLang="en-US" sz="1200" b="1" dirty="0" smtClean="0">
                <a:solidFill>
                  <a:schemeClr val="bg1"/>
                </a:solidFill>
                <a:latin typeface="Arial" panose="020B0604020202020204"/>
                <a:ea typeface="方正兰亭超细黑简体" panose="02000000000000000000" charset="-122"/>
                <a:cs typeface="+mn-ea"/>
                <a:sym typeface="Arial" panose="020B0604020202020204"/>
              </a:rPr>
              <a:t>输入内容</a:t>
            </a:r>
            <a:endParaRPr lang="en-GB" altLang="zh-CN" sz="12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9" name="Text Placeholder 3"/>
          <p:cNvSpPr txBox="1"/>
          <p:nvPr/>
        </p:nvSpPr>
        <p:spPr>
          <a:xfrm>
            <a:off x="5391686"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Arial" panose="020B0604020202020204"/>
                <a:ea typeface="方正兰亭超细黑简体" panose="02000000000000000000" charset="-122"/>
                <a:cs typeface="+mn-ea"/>
                <a:sym typeface="Arial" panose="020B0604020202020204"/>
              </a:rPr>
              <a:t>点击</a:t>
            </a:r>
            <a:r>
              <a:rPr lang="zh-CN" altLang="en-US" sz="1200" b="1" dirty="0" smtClean="0">
                <a:solidFill>
                  <a:schemeClr val="bg1"/>
                </a:solidFill>
                <a:latin typeface="Arial" panose="020B0604020202020204"/>
                <a:ea typeface="方正兰亭超细黑简体" panose="02000000000000000000" charset="-122"/>
                <a:cs typeface="+mn-ea"/>
                <a:sym typeface="Arial" panose="020B0604020202020204"/>
              </a:rPr>
              <a:t>输入内容</a:t>
            </a:r>
            <a:endParaRPr lang="en-GB" altLang="zh-CN" sz="12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22" name="Text Placeholder 3"/>
          <p:cNvSpPr txBox="1"/>
          <p:nvPr/>
        </p:nvSpPr>
        <p:spPr>
          <a:xfrm>
            <a:off x="804028" y="258411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Arial" panose="020B0604020202020204"/>
                <a:ea typeface="方正兰亭超细黑简体" panose="02000000000000000000" charset="-122"/>
                <a:cs typeface="+mn-ea"/>
                <a:sym typeface="Arial" panose="020B0604020202020204"/>
              </a:rPr>
              <a:t>点击</a:t>
            </a:r>
            <a:r>
              <a:rPr lang="zh-CN" altLang="en-US" sz="1200" b="1" dirty="0" smtClean="0">
                <a:solidFill>
                  <a:schemeClr val="bg1"/>
                </a:solidFill>
                <a:latin typeface="Arial" panose="020B0604020202020204"/>
                <a:ea typeface="方正兰亭超细黑简体" panose="02000000000000000000" charset="-122"/>
                <a:cs typeface="+mn-ea"/>
                <a:sym typeface="Arial" panose="020B0604020202020204"/>
              </a:rPr>
              <a:t>输入内容</a:t>
            </a:r>
            <a:endParaRPr lang="en-GB" altLang="zh-CN" sz="12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23" name="Text Placeholder 3"/>
          <p:cNvSpPr txBox="1"/>
          <p:nvPr/>
        </p:nvSpPr>
        <p:spPr>
          <a:xfrm>
            <a:off x="6931285" y="2583392"/>
            <a:ext cx="1407470"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200" b="1" dirty="0">
                <a:solidFill>
                  <a:schemeClr val="bg1"/>
                </a:solidFill>
                <a:latin typeface="Arial" panose="020B0604020202020204"/>
                <a:ea typeface="方正兰亭超细黑简体" panose="02000000000000000000" charset="-122"/>
                <a:cs typeface="+mn-ea"/>
                <a:sym typeface="Arial" panose="020B0604020202020204"/>
              </a:rPr>
              <a:t>点击</a:t>
            </a:r>
            <a:r>
              <a:rPr lang="zh-CN" altLang="en-US" sz="1200" b="1" dirty="0" smtClean="0">
                <a:solidFill>
                  <a:schemeClr val="bg1"/>
                </a:solidFill>
                <a:latin typeface="Arial" panose="020B0604020202020204"/>
                <a:ea typeface="方正兰亭超细黑简体" panose="02000000000000000000" charset="-122"/>
                <a:cs typeface="+mn-ea"/>
                <a:sym typeface="Arial" panose="020B0604020202020204"/>
              </a:rPr>
              <a:t>输入内容</a:t>
            </a:r>
            <a:endParaRPr lang="en-GB" altLang="zh-CN" sz="12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2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5"/>
                                        </p:tgtEl>
                                        <p:attrNameLst>
                                          <p:attrName>ppt_y</p:attrName>
                                        </p:attrNameLst>
                                      </p:cBhvr>
                                      <p:tavLst>
                                        <p:tav tm="0">
                                          <p:val>
                                            <p:strVal val="#ppt_y"/>
                                          </p:val>
                                        </p:tav>
                                        <p:tav tm="100000">
                                          <p:val>
                                            <p:strVal val="#ppt_y"/>
                                          </p:val>
                                        </p:tav>
                                      </p:tavLst>
                                    </p:anim>
                                    <p:anim calcmode="lin" valueType="num">
                                      <p:cBhvr>
                                        <p:cTn id="9"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5"/>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Effect transition="in" filter="fade">
                                      <p:cBhvr>
                                        <p:cTn id="17" dur="500"/>
                                        <p:tgtEl>
                                          <p:spTgt spid="13"/>
                                        </p:tgtEl>
                                      </p:cBhvr>
                                    </p:animEffect>
                                  </p:childTnLst>
                                </p:cTn>
                              </p:par>
                            </p:childTnLst>
                          </p:cTn>
                        </p:par>
                        <p:par>
                          <p:cTn id="18" fill="hold">
                            <p:stCondLst>
                              <p:cond delay="1350"/>
                            </p:stCondLst>
                            <p:childTnLst>
                              <p:par>
                                <p:cTn id="19" presetID="22" presetClass="entr" presetSubtype="1"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300"/>
                                        <p:tgtEl>
                                          <p:spTgt spid="6"/>
                                        </p:tgtEl>
                                      </p:cBhvr>
                                    </p:animEffect>
                                  </p:childTnLst>
                                </p:cTn>
                              </p:par>
                            </p:childTnLst>
                          </p:cTn>
                        </p:par>
                        <p:par>
                          <p:cTn id="22" fill="hold">
                            <p:stCondLst>
                              <p:cond delay="1850"/>
                            </p:stCondLst>
                            <p:childTnLst>
                              <p:par>
                                <p:cTn id="23" presetID="10"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childTnLst>
                          </p:cTn>
                        </p:par>
                        <p:par>
                          <p:cTn id="29" fill="hold">
                            <p:stCondLst>
                              <p:cond delay="2350"/>
                            </p:stCondLst>
                            <p:childTnLst>
                              <p:par>
                                <p:cTn id="30" presetID="22" presetClass="entr" presetSubtype="1"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300"/>
                                        <p:tgtEl>
                                          <p:spTgt spid="5"/>
                                        </p:tgtEl>
                                      </p:cBhvr>
                                    </p:animEffect>
                                  </p:childTnLst>
                                </p:cTn>
                              </p:par>
                            </p:childTnLst>
                          </p:cTn>
                        </p:par>
                        <p:par>
                          <p:cTn id="33" fill="hold">
                            <p:stCondLst>
                              <p:cond delay="2850"/>
                            </p:stCondLst>
                            <p:childTnLst>
                              <p:par>
                                <p:cTn id="34" presetID="10" presetClass="entr" presetSubtype="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animEffect transition="in" filter="fade">
                                      <p:cBhvr>
                                        <p:cTn id="39" dur="500"/>
                                        <p:tgtEl>
                                          <p:spTgt spid="17">
                                            <p:txEl>
                                              <p:pRg st="0" end="0"/>
                                            </p:txEl>
                                          </p:spTgt>
                                        </p:tgtEl>
                                      </p:cBhvr>
                                    </p:animEffect>
                                  </p:childTnLst>
                                </p:cTn>
                              </p:par>
                            </p:childTnLst>
                          </p:cTn>
                        </p:par>
                        <p:par>
                          <p:cTn id="40" fill="hold">
                            <p:stCondLst>
                              <p:cond delay="3350"/>
                            </p:stCondLst>
                            <p:childTnLst>
                              <p:par>
                                <p:cTn id="41" presetID="22" presetClass="entr" presetSubtype="1" fill="hold" grpId="0"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up)">
                                      <p:cBhvr>
                                        <p:cTn id="43" dur="300"/>
                                        <p:tgtEl>
                                          <p:spTgt spid="2"/>
                                        </p:tgtEl>
                                      </p:cBhvr>
                                    </p:animEffect>
                                  </p:childTnLst>
                                </p:cTn>
                              </p:par>
                            </p:childTnLst>
                          </p:cTn>
                        </p:par>
                        <p:par>
                          <p:cTn id="44" fill="hold">
                            <p:stCondLst>
                              <p:cond delay="3850"/>
                            </p:stCondLst>
                            <p:childTnLst>
                              <p:par>
                                <p:cTn id="45" presetID="10" presetClass="entr" presetSubtype="0"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par>
                          <p:cTn id="51" fill="hold">
                            <p:stCondLst>
                              <p:cond delay="4350"/>
                            </p:stCondLst>
                            <p:childTnLst>
                              <p:par>
                                <p:cTn id="52" presetID="22" presetClass="entr" presetSubtype="1" fill="hold" grpId="0"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up)">
                                      <p:cBhvr>
                                        <p:cTn id="54" dur="300"/>
                                        <p:tgtEl>
                                          <p:spTgt spid="4"/>
                                        </p:tgtEl>
                                      </p:cBhvr>
                                    </p:animEffect>
                                  </p:childTnLst>
                                </p:cTn>
                              </p:par>
                            </p:childTnLst>
                          </p:cTn>
                        </p:par>
                        <p:par>
                          <p:cTn id="55" fill="hold">
                            <p:stCondLst>
                              <p:cond delay="4850"/>
                            </p:stCondLst>
                            <p:childTnLst>
                              <p:par>
                                <p:cTn id="56" presetID="10" presetClass="entr" presetSubtype="0"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500"/>
                                        <p:tgtEl>
                                          <p:spTgt spid="1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par>
                          <p:cTn id="62" fill="hold">
                            <p:stCondLst>
                              <p:cond delay="5350"/>
                            </p:stCondLst>
                            <p:childTnLst>
                              <p:par>
                                <p:cTn id="63" presetID="22" presetClass="entr" presetSubtype="1" fill="hold" grpId="0" nodeType="after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wipe(up)">
                                      <p:cBhvr>
                                        <p:cTn id="65" dur="300"/>
                                        <p:tgtEl>
                                          <p:spTgt spid="3"/>
                                        </p:tgtEl>
                                      </p:cBhvr>
                                    </p:animEffect>
                                  </p:childTnLst>
                                </p:cTn>
                              </p:par>
                            </p:childTnLst>
                          </p:cTn>
                        </p:par>
                        <p:par>
                          <p:cTn id="66" fill="hold">
                            <p:stCondLst>
                              <p:cond delay="5850"/>
                            </p:stCondLst>
                            <p:childTnLst>
                              <p:par>
                                <p:cTn id="67" presetID="10" presetClass="entr" presetSubtype="0" fill="hold" grpId="0"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fade">
                                      <p:cBhvr>
                                        <p:cTn id="69" dur="500"/>
                                        <p:tgtEl>
                                          <p:spTgt spid="1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fade">
                                      <p:cBhvr>
                                        <p:cTn id="72" dur="500"/>
                                        <p:tgtEl>
                                          <p:spTgt spid="23"/>
                                        </p:tgtEl>
                                      </p:cBhvr>
                                    </p:animEffect>
                                  </p:childTnLst>
                                </p:cTn>
                              </p:par>
                            </p:childTnLst>
                          </p:cTn>
                        </p:par>
                        <p:par>
                          <p:cTn id="73" fill="hold">
                            <p:stCondLst>
                              <p:cond delay="6350"/>
                            </p:stCondLst>
                            <p:childTnLst>
                              <p:par>
                                <p:cTn id="74" presetID="53" presetClass="entr" presetSubtype="528" fill="hold" grpId="0" nodeType="after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500" fill="hold"/>
                                        <p:tgtEl>
                                          <p:spTgt spid="12"/>
                                        </p:tgtEl>
                                        <p:attrNameLst>
                                          <p:attrName>ppt_w</p:attrName>
                                        </p:attrNameLst>
                                      </p:cBhvr>
                                      <p:tavLst>
                                        <p:tav tm="0">
                                          <p:val>
                                            <p:fltVal val="0"/>
                                          </p:val>
                                        </p:tav>
                                        <p:tav tm="100000">
                                          <p:val>
                                            <p:strVal val="#ppt_w"/>
                                          </p:val>
                                        </p:tav>
                                      </p:tavLst>
                                    </p:anim>
                                    <p:anim calcmode="lin" valueType="num">
                                      <p:cBhvr>
                                        <p:cTn id="77" dur="500" fill="hold"/>
                                        <p:tgtEl>
                                          <p:spTgt spid="12"/>
                                        </p:tgtEl>
                                        <p:attrNameLst>
                                          <p:attrName>ppt_h</p:attrName>
                                        </p:attrNameLst>
                                      </p:cBhvr>
                                      <p:tavLst>
                                        <p:tav tm="0">
                                          <p:val>
                                            <p:fltVal val="0"/>
                                          </p:val>
                                        </p:tav>
                                        <p:tav tm="100000">
                                          <p:val>
                                            <p:strVal val="#ppt_h"/>
                                          </p:val>
                                        </p:tav>
                                      </p:tavLst>
                                    </p:anim>
                                    <p:animEffect transition="in" filter="fade">
                                      <p:cBhvr>
                                        <p:cTn id="78" dur="500"/>
                                        <p:tgtEl>
                                          <p:spTgt spid="12"/>
                                        </p:tgtEl>
                                      </p:cBhvr>
                                    </p:animEffect>
                                    <p:anim calcmode="lin" valueType="num">
                                      <p:cBhvr>
                                        <p:cTn id="79" dur="500" fill="hold"/>
                                        <p:tgtEl>
                                          <p:spTgt spid="12"/>
                                        </p:tgtEl>
                                        <p:attrNameLst>
                                          <p:attrName>ppt_x</p:attrName>
                                        </p:attrNameLst>
                                      </p:cBhvr>
                                      <p:tavLst>
                                        <p:tav tm="0">
                                          <p:val>
                                            <p:fltVal val="0.5"/>
                                          </p:val>
                                        </p:tav>
                                        <p:tav tm="100000">
                                          <p:val>
                                            <p:strVal val="#ppt_x"/>
                                          </p:val>
                                        </p:tav>
                                      </p:tavLst>
                                    </p:anim>
                                    <p:anim calcmode="lin" valueType="num">
                                      <p:cBhvr>
                                        <p:cTn id="80" dur="500" fill="hold"/>
                                        <p:tgtEl>
                                          <p:spTgt spid="12"/>
                                        </p:tgtEl>
                                        <p:attrNameLst>
                                          <p:attrName>ppt_y</p:attrName>
                                        </p:attrNameLst>
                                      </p:cBhvr>
                                      <p:tavLst>
                                        <p:tav tm="0">
                                          <p:val>
                                            <p:fltVal val="0.5"/>
                                          </p:val>
                                        </p:tav>
                                        <p:tav tm="100000">
                                          <p:val>
                                            <p:strVal val="#ppt_y"/>
                                          </p:val>
                                        </p:tav>
                                      </p:tavLst>
                                    </p:anim>
                                  </p:childTnLst>
                                </p:cTn>
                              </p:par>
                              <p:par>
                                <p:cTn id="81" presetID="53" presetClass="entr" presetSubtype="528" fill="hold" grpId="0" nodeType="with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fltVal val="0"/>
                                          </p:val>
                                        </p:tav>
                                        <p:tav tm="100000">
                                          <p:val>
                                            <p:strVal val="#ppt_w"/>
                                          </p:val>
                                        </p:tav>
                                      </p:tavLst>
                                    </p:anim>
                                    <p:anim calcmode="lin" valueType="num">
                                      <p:cBhvr>
                                        <p:cTn id="84" dur="500" fill="hold"/>
                                        <p:tgtEl>
                                          <p:spTgt spid="16"/>
                                        </p:tgtEl>
                                        <p:attrNameLst>
                                          <p:attrName>ppt_h</p:attrName>
                                        </p:attrNameLst>
                                      </p:cBhvr>
                                      <p:tavLst>
                                        <p:tav tm="0">
                                          <p:val>
                                            <p:fltVal val="0"/>
                                          </p:val>
                                        </p:tav>
                                        <p:tav tm="100000">
                                          <p:val>
                                            <p:strVal val="#ppt_h"/>
                                          </p:val>
                                        </p:tav>
                                      </p:tavLst>
                                    </p:anim>
                                    <p:animEffect transition="in" filter="fade">
                                      <p:cBhvr>
                                        <p:cTn id="85" dur="500"/>
                                        <p:tgtEl>
                                          <p:spTgt spid="16"/>
                                        </p:tgtEl>
                                      </p:cBhvr>
                                    </p:animEffect>
                                    <p:anim calcmode="lin" valueType="num">
                                      <p:cBhvr>
                                        <p:cTn id="86" dur="500" fill="hold"/>
                                        <p:tgtEl>
                                          <p:spTgt spid="16"/>
                                        </p:tgtEl>
                                        <p:attrNameLst>
                                          <p:attrName>ppt_x</p:attrName>
                                        </p:attrNameLst>
                                      </p:cBhvr>
                                      <p:tavLst>
                                        <p:tav tm="0">
                                          <p:val>
                                            <p:fltVal val="0.5"/>
                                          </p:val>
                                        </p:tav>
                                        <p:tav tm="100000">
                                          <p:val>
                                            <p:strVal val="#ppt_x"/>
                                          </p:val>
                                        </p:tav>
                                      </p:tavLst>
                                    </p:anim>
                                    <p:anim calcmode="lin" valueType="num">
                                      <p:cBhvr>
                                        <p:cTn id="87" dur="500" fill="hold"/>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6" grpId="0"/>
      <p:bldP spid="17" grpId="0" build="p"/>
      <p:bldP spid="18" grpId="0"/>
      <p:bldP spid="19" grpId="0"/>
      <p:bldP spid="22" grpId="0"/>
      <p:bldP spid="23"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1" name="TextBox 30"/>
          <p:cNvSpPr txBox="1"/>
          <p:nvPr/>
        </p:nvSpPr>
        <p:spPr>
          <a:xfrm>
            <a:off x="1025957" y="3504292"/>
            <a:ext cx="842415" cy="484636"/>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点击添加</a:t>
            </a:r>
            <a:endParaRPr lang="en-US" altLang="zh-CN"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a:p>
            <a:r>
              <a:rPr lang="zh-CN" altLang="en-US"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文字</a:t>
            </a:r>
            <a:endParaRPr lang="zh-CN" altLang="en-US"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32" name="TextBox 31"/>
          <p:cNvSpPr txBox="1"/>
          <p:nvPr/>
        </p:nvSpPr>
        <p:spPr>
          <a:xfrm>
            <a:off x="2123749" y="2388839"/>
            <a:ext cx="1193420" cy="692337"/>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点击添加</a:t>
            </a:r>
            <a:endParaRPr lang="en-US" altLang="zh-CN"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a:p>
            <a:pPr algn="ctr"/>
            <a:r>
              <a:rPr lang="zh-CN" altLang="en-US"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文字点击添加</a:t>
            </a:r>
            <a:endParaRPr lang="en-US" altLang="zh-CN"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a:p>
            <a:pPr algn="ctr"/>
            <a:r>
              <a:rPr lang="zh-CN" altLang="en-US"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文字</a:t>
            </a:r>
            <a:endParaRPr lang="zh-CN" altLang="en-US"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34" name="TextBox 33"/>
          <p:cNvSpPr txBox="1"/>
          <p:nvPr/>
        </p:nvSpPr>
        <p:spPr>
          <a:xfrm>
            <a:off x="3607913" y="3328917"/>
            <a:ext cx="842415" cy="484636"/>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点击添加</a:t>
            </a:r>
            <a:endParaRPr lang="en-US" altLang="zh-CN"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a:p>
            <a:r>
              <a:rPr lang="zh-CN" altLang="en-US"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文字</a:t>
            </a:r>
            <a:endParaRPr lang="zh-CN" altLang="en-US"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35" name="TextBox 34"/>
          <p:cNvSpPr txBox="1"/>
          <p:nvPr/>
        </p:nvSpPr>
        <p:spPr>
          <a:xfrm>
            <a:off x="4689429" y="2517989"/>
            <a:ext cx="1193420" cy="484636"/>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点击添加</a:t>
            </a:r>
            <a:endParaRPr lang="en-US" altLang="zh-CN"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a:p>
            <a:pPr algn="ctr"/>
            <a:r>
              <a:rPr lang="zh-CN" altLang="en-US"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rPr>
              <a:t>文字点击</a:t>
            </a:r>
            <a:endParaRPr lang="zh-CN" altLang="en-US" sz="1300" dirty="0">
              <a:solidFill>
                <a:schemeClr val="tx1">
                  <a:lumMod val="85000"/>
                  <a:lumOff val="15000"/>
                </a:schemeClr>
              </a:solidFill>
              <a:latin typeface="Arial" panose="020B0604020202020204"/>
              <a:ea typeface="方正兰亭超细黑简体" panose="02000000000000000000" charset="-122"/>
              <a:cs typeface="+mn-ea"/>
              <a:sym typeface="Arial" panose="020B0604020202020204"/>
            </a:endParaRPr>
          </a:p>
        </p:txBody>
      </p:sp>
      <p:sp>
        <p:nvSpPr>
          <p:cNvPr id="36" name="矩形 35"/>
          <p:cNvSpPr/>
          <p:nvPr/>
        </p:nvSpPr>
        <p:spPr>
          <a:xfrm>
            <a:off x="6454228" y="1833506"/>
            <a:ext cx="1943204" cy="2630881"/>
          </a:xfrm>
          <a:prstGeom prst="rect">
            <a:avLst/>
          </a:prstGeom>
        </p:spPr>
        <p:txBody>
          <a:bodyPr wrap="square" lIns="68543" tIns="34272" rIns="68543" bIns="34272">
            <a:spAutoFit/>
          </a:bodyPr>
          <a:lstStyle/>
          <a:p>
            <a:pPr>
              <a:lnSpc>
                <a:spcPct val="150000"/>
              </a:lnSpc>
            </a:pPr>
            <a:r>
              <a:rPr lang="zh-CN" altLang="en-US" sz="15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点击添加小标题</a:t>
            </a:r>
            <a:endParaRPr lang="en-US" altLang="zh-CN" sz="15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a:lnSpc>
                <a:spcPct val="150000"/>
              </a:lnSpc>
            </a:pP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您的内容打在这里，或者通过复制您的文本后，在此框中选择粘贴，并选择只保留文字。</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a:lnSpc>
                <a:spcPct val="150000"/>
              </a:lnSpc>
            </a:pP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您的内容打在这里，或者通过复制您的文本后，在此框中选择粘贴，并选择只保留文字。</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7" name="Freeform 4"/>
          <p:cNvSpPr/>
          <p:nvPr/>
        </p:nvSpPr>
        <p:spPr bwMode="auto">
          <a:xfrm>
            <a:off x="1838595" y="1869787"/>
            <a:ext cx="1746805" cy="1747374"/>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1"/>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Arial" panose="020B0604020202020204"/>
              <a:ea typeface="方正兰亭超细黑简体" panose="02000000000000000000" charset="-122"/>
              <a:cs typeface="+mn-ea"/>
              <a:sym typeface="Arial" panose="020B0604020202020204"/>
            </a:endParaRPr>
          </a:p>
        </p:txBody>
      </p:sp>
      <p:sp>
        <p:nvSpPr>
          <p:cNvPr id="38" name="Freeform 6"/>
          <p:cNvSpPr/>
          <p:nvPr/>
        </p:nvSpPr>
        <p:spPr bwMode="auto">
          <a:xfrm>
            <a:off x="3330306" y="2822178"/>
            <a:ext cx="1380704" cy="138115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p:spPr>
        <p:style>
          <a:lnRef idx="2">
            <a:schemeClr val="accent1"/>
          </a:lnRef>
          <a:fillRef idx="1">
            <a:schemeClr val="lt1"/>
          </a:fillRef>
          <a:effectRef idx="0">
            <a:schemeClr val="accent1"/>
          </a:effectRef>
          <a:fontRef idx="minor">
            <a:schemeClr val="dk1"/>
          </a:fontRef>
        </p:style>
        <p:txBody>
          <a:bodyPr lIns="0" tIns="34272" rIns="0" bIns="34272" anchor="ctr"/>
          <a:lstStyle/>
          <a:p>
            <a:pPr algn="ctr" defTabSz="685165" fontAlgn="base">
              <a:lnSpc>
                <a:spcPct val="120000"/>
              </a:lnSpc>
              <a:spcBef>
                <a:spcPts val="450"/>
              </a:spcBef>
              <a:spcAft>
                <a:spcPts val="450"/>
              </a:spcAft>
              <a:defRPr/>
            </a:pPr>
            <a:endParaRPr lang="en-US" sz="2100" kern="0" dirty="0">
              <a:solidFill>
                <a:srgbClr val="414455"/>
              </a:solidFill>
              <a:latin typeface="Arial" panose="020B0604020202020204"/>
              <a:ea typeface="方正兰亭超细黑简体" panose="02000000000000000000" charset="-122"/>
              <a:cs typeface="+mn-ea"/>
              <a:sym typeface="Arial" panose="020B0604020202020204"/>
            </a:endParaRPr>
          </a:p>
        </p:txBody>
      </p:sp>
      <p:sp>
        <p:nvSpPr>
          <p:cNvPr id="39" name="Freeform 8"/>
          <p:cNvSpPr/>
          <p:nvPr/>
        </p:nvSpPr>
        <p:spPr bwMode="auto">
          <a:xfrm>
            <a:off x="685592" y="2955687"/>
            <a:ext cx="1523907" cy="15235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p:spPr>
        <p:style>
          <a:lnRef idx="2">
            <a:schemeClr val="accent1"/>
          </a:lnRef>
          <a:fillRef idx="1">
            <a:schemeClr val="lt1"/>
          </a:fillRef>
          <a:effectRef idx="0">
            <a:schemeClr val="accent1"/>
          </a:effectRef>
          <a:fontRef idx="minor">
            <a:schemeClr val="dk1"/>
          </a:fontRef>
        </p:style>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Arial" panose="020B0604020202020204"/>
              <a:ea typeface="方正兰亭超细黑简体" panose="02000000000000000000" charset="-122"/>
              <a:cs typeface="+mn-ea"/>
              <a:sym typeface="Arial" panose="020B0604020202020204"/>
            </a:endParaRPr>
          </a:p>
        </p:txBody>
      </p:sp>
      <p:sp>
        <p:nvSpPr>
          <p:cNvPr id="40" name="Freeform 6"/>
          <p:cNvSpPr/>
          <p:nvPr/>
        </p:nvSpPr>
        <p:spPr bwMode="auto">
          <a:xfrm>
            <a:off x="4443769" y="1924815"/>
            <a:ext cx="1667814" cy="166836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1"/>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pPr>
            <a:endParaRPr lang="en-US" sz="2100" kern="0" dirty="0">
              <a:solidFill>
                <a:sysClr val="window" lastClr="FFFFFF"/>
              </a:solidFill>
              <a:latin typeface="Arial" panose="020B0604020202020204"/>
              <a:ea typeface="方正兰亭超细黑简体" panose="02000000000000000000" charset="-122"/>
              <a:cs typeface="+mn-ea"/>
              <a:sym typeface="Arial" panose="020B0604020202020204"/>
            </a:endParaRPr>
          </a:p>
        </p:txBody>
      </p:sp>
      <p:sp>
        <p:nvSpPr>
          <p:cNvPr id="41" name="矩形 40"/>
          <p:cNvSpPr/>
          <p:nvPr/>
        </p:nvSpPr>
        <p:spPr>
          <a:xfrm>
            <a:off x="3114597" y="1131590"/>
            <a:ext cx="2880301" cy="347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dirty="0" smtClean="0">
                <a:latin typeface="Arial" panose="020B0604020202020204"/>
                <a:ea typeface="方正兰亭超细黑简体" panose="02000000000000000000" charset="-122"/>
                <a:cs typeface="+mn-ea"/>
                <a:sym typeface="Arial" panose="020B0604020202020204"/>
              </a:rPr>
              <a:t>点击添加小标题</a:t>
            </a:r>
            <a:endParaRPr lang="zh-CN" altLang="en-US" dirty="0">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
                                        </p:tgtEl>
                                        <p:attrNameLst>
                                          <p:attrName>ppt_y</p:attrName>
                                        </p:attrNameLst>
                                      </p:cBhvr>
                                      <p:tavLst>
                                        <p:tav tm="0">
                                          <p:val>
                                            <p:strVal val="#ppt_y"/>
                                          </p:val>
                                        </p:tav>
                                        <p:tav tm="100000">
                                          <p:val>
                                            <p:strVal val="#ppt_y"/>
                                          </p:val>
                                        </p:tav>
                                      </p:tavLst>
                                    </p:anim>
                                    <p:anim calcmode="lin" valueType="num">
                                      <p:cBhvr>
                                        <p:cTn id="9"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barn(outVertical)">
                                      <p:cBhvr>
                                        <p:cTn id="15" dur="500"/>
                                        <p:tgtEl>
                                          <p:spTgt spid="41"/>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par>
                                <p:cTn id="20" presetID="8" presetClass="emph" presetSubtype="0" repeatCount="indefinite" fill="hold" grpId="1" nodeType="withEffect">
                                  <p:stCondLst>
                                    <p:cond delay="0"/>
                                  </p:stCondLst>
                                  <p:childTnLst>
                                    <p:animRot by="-86400000">
                                      <p:cBhvr>
                                        <p:cTn id="21" dur="8000" fill="hold"/>
                                        <p:tgtEl>
                                          <p:spTgt spid="39"/>
                                        </p:tgtEl>
                                        <p:attrNameLst>
                                          <p:attrName>r</p:attrName>
                                        </p:attrNameLst>
                                      </p:cBhvr>
                                    </p:animRot>
                                  </p:childTnLst>
                                </p:cTn>
                              </p:par>
                              <p:par>
                                <p:cTn id="22" presetID="53" presetClass="entr" presetSubtype="16" fill="hold" grpId="0" nodeType="withEffect">
                                  <p:stCondLst>
                                    <p:cond delay="50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10" presetClass="entr" presetSubtype="0" fill="hold" grpId="0" nodeType="withEffect">
                                  <p:stCondLst>
                                    <p:cond delay="150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8" presetClass="emph" presetSubtype="0" repeatCount="indefinite" fill="hold" grpId="1" nodeType="withEffect">
                                  <p:stCondLst>
                                    <p:cond delay="1500"/>
                                  </p:stCondLst>
                                  <p:childTnLst>
                                    <p:animRot by="64800000">
                                      <p:cBhvr>
                                        <p:cTn id="31" dur="7500" fill="hold"/>
                                        <p:tgtEl>
                                          <p:spTgt spid="37"/>
                                        </p:tgtEl>
                                        <p:attrNameLst>
                                          <p:attrName>r</p:attrName>
                                        </p:attrNameLst>
                                      </p:cBhvr>
                                    </p:animRot>
                                  </p:childTnLst>
                                </p:cTn>
                              </p:par>
                              <p:par>
                                <p:cTn id="32" presetID="53" presetClass="entr" presetSubtype="16" fill="hold" grpId="0" nodeType="withEffect">
                                  <p:stCondLst>
                                    <p:cond delay="2000"/>
                                  </p:stCondLst>
                                  <p:childTnLst>
                                    <p:set>
                                      <p:cBhvr>
                                        <p:cTn id="33" dur="1" fill="hold">
                                          <p:stCondLst>
                                            <p:cond delay="0"/>
                                          </p:stCondLst>
                                        </p:cTn>
                                        <p:tgtEl>
                                          <p:spTgt spid="32"/>
                                        </p:tgtEl>
                                        <p:attrNameLst>
                                          <p:attrName>style.visibility</p:attrName>
                                        </p:attrNameLst>
                                      </p:cBhvr>
                                      <p:to>
                                        <p:strVal val="visible"/>
                                      </p:to>
                                    </p:set>
                                    <p:anim calcmode="lin" valueType="num">
                                      <p:cBhvr>
                                        <p:cTn id="34" dur="500" fill="hold"/>
                                        <p:tgtEl>
                                          <p:spTgt spid="32"/>
                                        </p:tgtEl>
                                        <p:attrNameLst>
                                          <p:attrName>ppt_w</p:attrName>
                                        </p:attrNameLst>
                                      </p:cBhvr>
                                      <p:tavLst>
                                        <p:tav tm="0">
                                          <p:val>
                                            <p:fltVal val="0"/>
                                          </p:val>
                                        </p:tav>
                                        <p:tav tm="100000">
                                          <p:val>
                                            <p:strVal val="#ppt_w"/>
                                          </p:val>
                                        </p:tav>
                                      </p:tavLst>
                                    </p:anim>
                                    <p:anim calcmode="lin" valueType="num">
                                      <p:cBhvr>
                                        <p:cTn id="35" dur="500" fill="hold"/>
                                        <p:tgtEl>
                                          <p:spTgt spid="32"/>
                                        </p:tgtEl>
                                        <p:attrNameLst>
                                          <p:attrName>ppt_h</p:attrName>
                                        </p:attrNameLst>
                                      </p:cBhvr>
                                      <p:tavLst>
                                        <p:tav tm="0">
                                          <p:val>
                                            <p:fltVal val="0"/>
                                          </p:val>
                                        </p:tav>
                                        <p:tav tm="100000">
                                          <p:val>
                                            <p:strVal val="#ppt_h"/>
                                          </p:val>
                                        </p:tav>
                                      </p:tavLst>
                                    </p:anim>
                                    <p:animEffect transition="in" filter="fade">
                                      <p:cBhvr>
                                        <p:cTn id="36" dur="500"/>
                                        <p:tgtEl>
                                          <p:spTgt spid="32"/>
                                        </p:tgtEl>
                                      </p:cBhvr>
                                    </p:animEffect>
                                  </p:childTnLst>
                                </p:cTn>
                              </p:par>
                              <p:par>
                                <p:cTn id="37" presetID="10" presetClass="entr" presetSubtype="0" fill="hold" grpId="0" nodeType="withEffect">
                                  <p:stCondLst>
                                    <p:cond delay="3000"/>
                                  </p:stCondLst>
                                  <p:childTnLst>
                                    <p:set>
                                      <p:cBhvr>
                                        <p:cTn id="38" dur="1" fill="hold">
                                          <p:stCondLst>
                                            <p:cond delay="0"/>
                                          </p:stCondLst>
                                        </p:cTn>
                                        <p:tgtEl>
                                          <p:spTgt spid="38"/>
                                        </p:tgtEl>
                                        <p:attrNameLst>
                                          <p:attrName>style.visibility</p:attrName>
                                        </p:attrNameLst>
                                      </p:cBhvr>
                                      <p:to>
                                        <p:strVal val="visible"/>
                                      </p:to>
                                    </p:set>
                                    <p:animEffect transition="in" filter="fade">
                                      <p:cBhvr>
                                        <p:cTn id="39" dur="500"/>
                                        <p:tgtEl>
                                          <p:spTgt spid="38"/>
                                        </p:tgtEl>
                                      </p:cBhvr>
                                    </p:animEffect>
                                  </p:childTnLst>
                                </p:cTn>
                              </p:par>
                              <p:par>
                                <p:cTn id="40" presetID="8" presetClass="emph" presetSubtype="0" repeatCount="indefinite" fill="hold" grpId="1" nodeType="withEffect">
                                  <p:stCondLst>
                                    <p:cond delay="3000"/>
                                  </p:stCondLst>
                                  <p:childTnLst>
                                    <p:animRot by="-108000000">
                                      <p:cBhvr>
                                        <p:cTn id="41" dur="7500" fill="hold"/>
                                        <p:tgtEl>
                                          <p:spTgt spid="38"/>
                                        </p:tgtEl>
                                        <p:attrNameLst>
                                          <p:attrName>r</p:attrName>
                                        </p:attrNameLst>
                                      </p:cBhvr>
                                    </p:animRot>
                                  </p:childTnLst>
                                </p:cTn>
                              </p:par>
                              <p:par>
                                <p:cTn id="42" presetID="53" presetClass="entr" presetSubtype="16" fill="hold" grpId="0" nodeType="withEffect">
                                  <p:stCondLst>
                                    <p:cond delay="4000"/>
                                  </p:stCondLst>
                                  <p:childTnLst>
                                    <p:set>
                                      <p:cBhvr>
                                        <p:cTn id="43" dur="1" fill="hold">
                                          <p:stCondLst>
                                            <p:cond delay="0"/>
                                          </p:stCondLst>
                                        </p:cTn>
                                        <p:tgtEl>
                                          <p:spTgt spid="34"/>
                                        </p:tgtEl>
                                        <p:attrNameLst>
                                          <p:attrName>style.visibility</p:attrName>
                                        </p:attrNameLst>
                                      </p:cBhvr>
                                      <p:to>
                                        <p:strVal val="visible"/>
                                      </p:to>
                                    </p:set>
                                    <p:anim calcmode="lin" valueType="num">
                                      <p:cBhvr>
                                        <p:cTn id="44" dur="500" fill="hold"/>
                                        <p:tgtEl>
                                          <p:spTgt spid="34"/>
                                        </p:tgtEl>
                                        <p:attrNameLst>
                                          <p:attrName>ppt_w</p:attrName>
                                        </p:attrNameLst>
                                      </p:cBhvr>
                                      <p:tavLst>
                                        <p:tav tm="0">
                                          <p:val>
                                            <p:fltVal val="0"/>
                                          </p:val>
                                        </p:tav>
                                        <p:tav tm="100000">
                                          <p:val>
                                            <p:strVal val="#ppt_w"/>
                                          </p:val>
                                        </p:tav>
                                      </p:tavLst>
                                    </p:anim>
                                    <p:anim calcmode="lin" valueType="num">
                                      <p:cBhvr>
                                        <p:cTn id="45" dur="500" fill="hold"/>
                                        <p:tgtEl>
                                          <p:spTgt spid="34"/>
                                        </p:tgtEl>
                                        <p:attrNameLst>
                                          <p:attrName>ppt_h</p:attrName>
                                        </p:attrNameLst>
                                      </p:cBhvr>
                                      <p:tavLst>
                                        <p:tav tm="0">
                                          <p:val>
                                            <p:fltVal val="0"/>
                                          </p:val>
                                        </p:tav>
                                        <p:tav tm="100000">
                                          <p:val>
                                            <p:strVal val="#ppt_h"/>
                                          </p:val>
                                        </p:tav>
                                      </p:tavLst>
                                    </p:anim>
                                    <p:animEffect transition="in" filter="fade">
                                      <p:cBhvr>
                                        <p:cTn id="46" dur="500"/>
                                        <p:tgtEl>
                                          <p:spTgt spid="34"/>
                                        </p:tgtEl>
                                      </p:cBhvr>
                                    </p:animEffect>
                                  </p:childTnLst>
                                </p:cTn>
                              </p:par>
                              <p:par>
                                <p:cTn id="47" presetID="10" presetClass="entr" presetSubtype="0" fill="hold" grpId="0" nodeType="withEffect">
                                  <p:stCondLst>
                                    <p:cond delay="4500"/>
                                  </p:stCondLst>
                                  <p:childTnLst>
                                    <p:set>
                                      <p:cBhvr>
                                        <p:cTn id="48" dur="1" fill="hold">
                                          <p:stCondLst>
                                            <p:cond delay="0"/>
                                          </p:stCondLst>
                                        </p:cTn>
                                        <p:tgtEl>
                                          <p:spTgt spid="40"/>
                                        </p:tgtEl>
                                        <p:attrNameLst>
                                          <p:attrName>style.visibility</p:attrName>
                                        </p:attrNameLst>
                                      </p:cBhvr>
                                      <p:to>
                                        <p:strVal val="visible"/>
                                      </p:to>
                                    </p:set>
                                    <p:animEffect transition="in" filter="fade">
                                      <p:cBhvr>
                                        <p:cTn id="49" dur="500"/>
                                        <p:tgtEl>
                                          <p:spTgt spid="40"/>
                                        </p:tgtEl>
                                      </p:cBhvr>
                                    </p:animEffect>
                                  </p:childTnLst>
                                </p:cTn>
                              </p:par>
                              <p:par>
                                <p:cTn id="50" presetID="8" presetClass="emph" presetSubtype="0" repeatCount="indefinite" fill="hold" grpId="1" nodeType="withEffect">
                                  <p:stCondLst>
                                    <p:cond delay="4500"/>
                                  </p:stCondLst>
                                  <p:childTnLst>
                                    <p:animRot by="86400000">
                                      <p:cBhvr>
                                        <p:cTn id="51" dur="7000" fill="hold"/>
                                        <p:tgtEl>
                                          <p:spTgt spid="40"/>
                                        </p:tgtEl>
                                        <p:attrNameLst>
                                          <p:attrName>r</p:attrName>
                                        </p:attrNameLst>
                                      </p:cBhvr>
                                    </p:animRot>
                                  </p:childTnLst>
                                </p:cTn>
                              </p:par>
                              <p:par>
                                <p:cTn id="52" presetID="53" presetClass="entr" presetSubtype="16" fill="hold" grpId="0" nodeType="withEffect">
                                  <p:stCondLst>
                                    <p:cond delay="5000"/>
                                  </p:stCondLst>
                                  <p:childTnLst>
                                    <p:set>
                                      <p:cBhvr>
                                        <p:cTn id="53" dur="1" fill="hold">
                                          <p:stCondLst>
                                            <p:cond delay="0"/>
                                          </p:stCondLst>
                                        </p:cTn>
                                        <p:tgtEl>
                                          <p:spTgt spid="35"/>
                                        </p:tgtEl>
                                        <p:attrNameLst>
                                          <p:attrName>style.visibility</p:attrName>
                                        </p:attrNameLst>
                                      </p:cBhvr>
                                      <p:to>
                                        <p:strVal val="visible"/>
                                      </p:to>
                                    </p:set>
                                    <p:anim calcmode="lin" valueType="num">
                                      <p:cBhvr>
                                        <p:cTn id="54" dur="500" fill="hold"/>
                                        <p:tgtEl>
                                          <p:spTgt spid="35"/>
                                        </p:tgtEl>
                                        <p:attrNameLst>
                                          <p:attrName>ppt_w</p:attrName>
                                        </p:attrNameLst>
                                      </p:cBhvr>
                                      <p:tavLst>
                                        <p:tav tm="0">
                                          <p:val>
                                            <p:fltVal val="0"/>
                                          </p:val>
                                        </p:tav>
                                        <p:tav tm="100000">
                                          <p:val>
                                            <p:strVal val="#ppt_w"/>
                                          </p:val>
                                        </p:tav>
                                      </p:tavLst>
                                    </p:anim>
                                    <p:anim calcmode="lin" valueType="num">
                                      <p:cBhvr>
                                        <p:cTn id="55" dur="500" fill="hold"/>
                                        <p:tgtEl>
                                          <p:spTgt spid="35"/>
                                        </p:tgtEl>
                                        <p:attrNameLst>
                                          <p:attrName>ppt_h</p:attrName>
                                        </p:attrNameLst>
                                      </p:cBhvr>
                                      <p:tavLst>
                                        <p:tav tm="0">
                                          <p:val>
                                            <p:fltVal val="0"/>
                                          </p:val>
                                        </p:tav>
                                        <p:tav tm="100000">
                                          <p:val>
                                            <p:strVal val="#ppt_h"/>
                                          </p:val>
                                        </p:tav>
                                      </p:tavLst>
                                    </p:anim>
                                    <p:animEffect transition="in" filter="fade">
                                      <p:cBhvr>
                                        <p:cTn id="56" dur="500"/>
                                        <p:tgtEl>
                                          <p:spTgt spid="35"/>
                                        </p:tgtEl>
                                      </p:cBhvr>
                                    </p:animEffect>
                                  </p:childTnLst>
                                </p:cTn>
                              </p:par>
                              <p:par>
                                <p:cTn id="57" presetID="22" presetClass="entr" presetSubtype="8" fill="hold" grpId="0" nodeType="withEffect">
                                  <p:stCondLst>
                                    <p:cond delay="6500"/>
                                  </p:stCondLst>
                                  <p:childTnLst>
                                    <p:set>
                                      <p:cBhvr>
                                        <p:cTn id="58" dur="1" fill="hold">
                                          <p:stCondLst>
                                            <p:cond delay="0"/>
                                          </p:stCondLst>
                                        </p:cTn>
                                        <p:tgtEl>
                                          <p:spTgt spid="36"/>
                                        </p:tgtEl>
                                        <p:attrNameLst>
                                          <p:attrName>style.visibility</p:attrName>
                                        </p:attrNameLst>
                                      </p:cBhvr>
                                      <p:to>
                                        <p:strVal val="visible"/>
                                      </p:to>
                                    </p:set>
                                    <p:animEffect transition="in" filter="wipe(left)">
                                      <p:cBhvr>
                                        <p:cTn id="5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1" grpId="0"/>
      <p:bldP spid="32" grpId="0"/>
      <p:bldP spid="34" grpId="0"/>
      <p:bldP spid="35" grpId="0"/>
      <p:bldP spid="36" grpId="0"/>
      <p:bldP spid="37" grpId="0" animBg="1"/>
      <p:bldP spid="37" grpId="1" animBg="1"/>
      <p:bldP spid="38" grpId="0" animBg="1"/>
      <p:bldP spid="38" grpId="1" animBg="1"/>
      <p:bldP spid="39" grpId="0" animBg="1"/>
      <p:bldP spid="39" grpId="1" animBg="1"/>
      <p:bldP spid="40" grpId="0" animBg="1"/>
      <p:bldP spid="40" grpId="1"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p:nvPr/>
        </p:nvSpPr>
        <p:spPr>
          <a:xfrm>
            <a:off x="707554" y="503117"/>
            <a:ext cx="1128142" cy="504056"/>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b="1" dirty="0" smtClean="0">
                <a:solidFill>
                  <a:srgbClr val="C00000"/>
                </a:solidFill>
                <a:latin typeface="Arial" panose="020B0604020202020204"/>
                <a:ea typeface="方正兰亭超细黑简体" panose="02000000000000000000" charset="-122"/>
                <a:cs typeface="+mn-ea"/>
                <a:sym typeface="Arial" panose="020B0604020202020204"/>
              </a:rPr>
              <a:t>前言</a:t>
            </a:r>
            <a:endParaRPr lang="en-GB" sz="1800" b="1" dirty="0">
              <a:solidFill>
                <a:srgbClr val="C00000"/>
              </a:solidFill>
              <a:latin typeface="Arial" panose="020B0604020202020204"/>
              <a:ea typeface="方正兰亭超细黑简体" panose="02000000000000000000" charset="-122"/>
              <a:cs typeface="+mn-ea"/>
              <a:sym typeface="Arial" panose="020B0604020202020204"/>
            </a:endParaRPr>
          </a:p>
        </p:txBody>
      </p:sp>
      <p:sp>
        <p:nvSpPr>
          <p:cNvPr id="11" name="Parallelogram 21"/>
          <p:cNvSpPr/>
          <p:nvPr/>
        </p:nvSpPr>
        <p:spPr>
          <a:xfrm>
            <a:off x="7136070" y="-2866"/>
            <a:ext cx="1658880" cy="3606733"/>
          </a:xfrm>
          <a:prstGeom prst="parallelogram">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a:ea typeface="方正兰亭超细黑简体" panose="02000000000000000000" charset="-122"/>
              <a:cs typeface="+mn-ea"/>
              <a:sym typeface="Arial" panose="020B0604020202020204"/>
            </a:endParaRPr>
          </a:p>
        </p:txBody>
      </p:sp>
      <p:sp>
        <p:nvSpPr>
          <p:cNvPr id="12" name="Parallelogram 22"/>
          <p:cNvSpPr/>
          <p:nvPr/>
        </p:nvSpPr>
        <p:spPr>
          <a:xfrm>
            <a:off x="7596336" y="1536767"/>
            <a:ext cx="1658880" cy="3606733"/>
          </a:xfrm>
          <a:prstGeom prst="parallelogram">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a:ea typeface="方正兰亭超细黑简体" panose="02000000000000000000" charset="-122"/>
              <a:cs typeface="+mn-ea"/>
              <a:sym typeface="Arial" panose="020B0604020202020204"/>
            </a:endParaRPr>
          </a:p>
        </p:txBody>
      </p:sp>
      <p:cxnSp>
        <p:nvCxnSpPr>
          <p:cNvPr id="13" name="直接连接符 12"/>
          <p:cNvCxnSpPr/>
          <p:nvPr/>
        </p:nvCxnSpPr>
        <p:spPr>
          <a:xfrm>
            <a:off x="762848" y="1059582"/>
            <a:ext cx="575336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6" name="组合 5"/>
          <p:cNvGrpSpPr/>
          <p:nvPr>
            <p:custDataLst>
              <p:tags r:id="rId1"/>
            </p:custDataLst>
          </p:nvPr>
        </p:nvGrpSpPr>
        <p:grpSpPr>
          <a:xfrm>
            <a:off x="755576" y="843557"/>
            <a:ext cx="6264288" cy="3167013"/>
            <a:chOff x="357868" y="2168443"/>
            <a:chExt cx="7423011" cy="1608672"/>
          </a:xfrm>
        </p:grpSpPr>
        <p:sp>
          <p:nvSpPr>
            <p:cNvPr id="23" name="圆角矩形 22"/>
            <p:cNvSpPr/>
            <p:nvPr/>
          </p:nvSpPr>
          <p:spPr>
            <a:xfrm>
              <a:off x="399693" y="2337143"/>
              <a:ext cx="7345680" cy="1395596"/>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24" name="TextBox 23"/>
            <p:cNvSpPr txBox="1"/>
            <p:nvPr/>
          </p:nvSpPr>
          <p:spPr>
            <a:xfrm>
              <a:off x="692167" y="2168443"/>
              <a:ext cx="6750750" cy="1518223"/>
            </a:xfrm>
            <a:prstGeom prst="rect">
              <a:avLst/>
            </a:prstGeom>
            <a:noFill/>
          </p:spPr>
          <p:txBody>
            <a:bodyPr wrap="square" lIns="0" tIns="0" rIns="0" bIns="0" rtlCol="0">
              <a:spAutoFit/>
            </a:bodyPr>
            <a:lstStyle/>
            <a:p>
              <a:pPr algn="just">
                <a:lnSpc>
                  <a:spcPct val="120000"/>
                </a:lnSpc>
              </a:pPr>
              <a:endParaRPr lang="zh-CN" altLang="en-US" dirty="0">
                <a:solidFill>
                  <a:schemeClr val="tx1">
                    <a:lumMod val="75000"/>
                    <a:lumOff val="25000"/>
                  </a:schemeClr>
                </a:solidFill>
                <a:latin typeface="华文细黑" panose="02010600040101010101" pitchFamily="2" charset="-122"/>
                <a:ea typeface="华文细黑" panose="02010600040101010101" pitchFamily="2" charset="-122"/>
                <a:cs typeface="+mn-ea"/>
                <a:sym typeface="Arial" panose="020B0604020202020204"/>
              </a:endParaRPr>
            </a:p>
            <a:p>
              <a:pPr algn="just">
                <a:lnSpc>
                  <a:spcPct val="120000"/>
                </a:lnSpc>
              </a:pPr>
              <a:r>
                <a:rPr lang="zh-CN" altLang="en-US" dirty="0" smtClean="0">
                  <a:solidFill>
                    <a:schemeClr val="tx1">
                      <a:lumMod val="75000"/>
                      <a:lumOff val="25000"/>
                    </a:schemeClr>
                  </a:solidFill>
                  <a:latin typeface="华文细黑" panose="02010600040101010101" pitchFamily="2" charset="-122"/>
                  <a:ea typeface="华文细黑" panose="02010600040101010101" pitchFamily="2" charset="-122"/>
                  <a:cs typeface="+mn-ea"/>
                  <a:sym typeface="Arial" panose="020B0604020202020204"/>
                </a:rPr>
                <a:t>        岁月</a:t>
              </a:r>
              <a:r>
                <a:rPr lang="zh-CN" altLang="en-US" dirty="0">
                  <a:solidFill>
                    <a:schemeClr val="tx1">
                      <a:lumMod val="75000"/>
                      <a:lumOff val="25000"/>
                    </a:schemeClr>
                  </a:solidFill>
                  <a:latin typeface="华文细黑" panose="02010600040101010101" pitchFamily="2" charset="-122"/>
                  <a:ea typeface="华文细黑" panose="02010600040101010101" pitchFamily="2" charset="-122"/>
                  <a:cs typeface="+mn-ea"/>
                  <a:sym typeface="Arial" panose="020B0604020202020204"/>
                </a:rPr>
                <a:t>流转，时光飞逝，转眼间</a:t>
              </a:r>
              <a:r>
                <a:rPr lang="en-US" altLang="zh-CN" b="1" dirty="0">
                  <a:solidFill>
                    <a:srgbClr val="C00000"/>
                  </a:solidFill>
                  <a:latin typeface="华文细黑" panose="02010600040101010101" pitchFamily="2" charset="-122"/>
                  <a:ea typeface="华文细黑" panose="02010600040101010101" pitchFamily="2" charset="-122"/>
                  <a:cs typeface="+mn-ea"/>
                  <a:sym typeface="Arial" panose="020B0604020202020204"/>
                </a:rPr>
                <a:t>20XX</a:t>
              </a:r>
              <a:r>
                <a:rPr lang="zh-CN" altLang="en-US" dirty="0">
                  <a:solidFill>
                    <a:schemeClr val="tx1">
                      <a:lumMod val="75000"/>
                      <a:lumOff val="25000"/>
                    </a:schemeClr>
                  </a:solidFill>
                  <a:latin typeface="华文细黑" panose="02010600040101010101" pitchFamily="2" charset="-122"/>
                  <a:ea typeface="华文细黑" panose="02010600040101010101" pitchFamily="2" charset="-122"/>
                  <a:cs typeface="+mn-ea"/>
                  <a:sym typeface="Arial" panose="020B0604020202020204"/>
                </a:rPr>
                <a:t>年的工作又接近尾声。回首过去一年的工作，经过全体领导及员工的共同努力，公司经营业绩保持良好，行业地位、社会形象日渐提升，各项工作全面发展。新起点、新希望。站在</a:t>
              </a:r>
              <a:r>
                <a:rPr lang="en-US" altLang="zh-CN" b="1" dirty="0">
                  <a:solidFill>
                    <a:srgbClr val="C00000"/>
                  </a:solidFill>
                  <a:latin typeface="华文细黑" panose="02010600040101010101" pitchFamily="2" charset="-122"/>
                  <a:ea typeface="华文细黑" panose="02010600040101010101" pitchFamily="2" charset="-122"/>
                  <a:cs typeface="+mn-ea"/>
                  <a:sym typeface="Arial" panose="020B0604020202020204"/>
                </a:rPr>
                <a:t>20XX</a:t>
              </a:r>
              <a:r>
                <a:rPr lang="zh-CN" altLang="en-US" dirty="0">
                  <a:solidFill>
                    <a:schemeClr val="tx1">
                      <a:lumMod val="75000"/>
                      <a:lumOff val="25000"/>
                    </a:schemeClr>
                  </a:solidFill>
                  <a:latin typeface="华文细黑" panose="02010600040101010101" pitchFamily="2" charset="-122"/>
                  <a:ea typeface="华文细黑" panose="02010600040101010101" pitchFamily="2" charset="-122"/>
                  <a:cs typeface="+mn-ea"/>
                  <a:sym typeface="Arial" panose="020B0604020202020204"/>
                </a:rPr>
                <a:t>年的起点，我们将继承和发扬过去工作中存在的优点，汲取经验，摒弃不足，满怀信心，以更清醒的头脑、更旺盛的斗志、更奋发的姿态和更充沛的干劲，向我们的既定目标进发！</a:t>
              </a:r>
              <a:endParaRPr lang="en-US" altLang="zh-CN" dirty="0">
                <a:solidFill>
                  <a:schemeClr val="tx1">
                    <a:lumMod val="75000"/>
                    <a:lumOff val="25000"/>
                  </a:schemeClr>
                </a:solidFill>
                <a:latin typeface="华文细黑" panose="02010600040101010101" pitchFamily="2" charset="-122"/>
                <a:ea typeface="华文细黑" panose="02010600040101010101" pitchFamily="2" charset="-122"/>
                <a:cs typeface="+mn-ea"/>
                <a:sym typeface="Arial" panose="020B0604020202020204"/>
              </a:endParaRPr>
            </a:p>
          </p:txBody>
        </p:sp>
        <p:sp>
          <p:nvSpPr>
            <p:cNvPr id="25" name="矩形 93"/>
            <p:cNvSpPr/>
            <p:nvPr/>
          </p:nvSpPr>
          <p:spPr>
            <a:xfrm>
              <a:off x="357868" y="2292579"/>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1" name="矩形 93"/>
            <p:cNvSpPr/>
            <p:nvPr/>
          </p:nvSpPr>
          <p:spPr>
            <a:xfrm rot="10800000">
              <a:off x="7492847" y="3489083"/>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gr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dissolve">
                                      <p:cBhvr>
                                        <p:cTn id="16" dur="500"/>
                                        <p:tgtEl>
                                          <p:spTgt spid="4">
                                            <p:txEl>
                                              <p:pRg st="0" end="0"/>
                                            </p:txEl>
                                          </p:spTgt>
                                        </p:tgtEl>
                                      </p:cBhvr>
                                    </p:animEffect>
                                  </p:childTnLst>
                                </p:cTn>
                              </p:par>
                            </p:childTnLst>
                          </p:cTn>
                        </p:par>
                        <p:par>
                          <p:cTn id="17" fill="hold">
                            <p:stCondLst>
                              <p:cond delay="1000"/>
                            </p:stCondLst>
                            <p:childTnLst>
                              <p:par>
                                <p:cTn id="18" presetID="22" presetClass="entr" presetSubtype="8"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1500"/>
                            </p:stCondLst>
                            <p:childTnLst>
                              <p:par>
                                <p:cTn id="22" presetID="53" presetClass="entr" presetSubtype="528"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anim calcmode="lin" valueType="num">
                                      <p:cBhvr>
                                        <p:cTn id="27" dur="500" fill="hold"/>
                                        <p:tgtEl>
                                          <p:spTgt spid="6"/>
                                        </p:tgtEl>
                                        <p:attrNameLst>
                                          <p:attrName>ppt_x</p:attrName>
                                        </p:attrNameLst>
                                      </p:cBhvr>
                                      <p:tavLst>
                                        <p:tav tm="0">
                                          <p:val>
                                            <p:fltVal val="0.5"/>
                                          </p:val>
                                        </p:tav>
                                        <p:tav tm="100000">
                                          <p:val>
                                            <p:strVal val="#ppt_x"/>
                                          </p:val>
                                        </p:tav>
                                      </p:tavLst>
                                    </p:anim>
                                    <p:anim calcmode="lin" valueType="num">
                                      <p:cBhvr>
                                        <p:cTn id="28" dur="500" fill="hold"/>
                                        <p:tgtEl>
                                          <p:spTgt spid="6"/>
                                        </p:tgtEl>
                                        <p:attrNameLst>
                                          <p:attrName>ppt_y</p:attrName>
                                        </p:attrNameLst>
                                      </p:cBhvr>
                                      <p:tavLst>
                                        <p:tav tm="0">
                                          <p:val>
                                            <p:fltVal val="0.5"/>
                                          </p:val>
                                        </p:tav>
                                        <p:tav tm="100000">
                                          <p:val>
                                            <p:strVal val="#ppt_y"/>
                                          </p:val>
                                        </p:tav>
                                      </p:tavLst>
                                    </p:anim>
                                  </p:childTnLst>
                                </p:cTn>
                              </p:par>
                              <p:par>
                                <p:cTn id="29" presetID="53" presetClass="entr" presetSubtype="528"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anim calcmode="lin" valueType="num">
                                      <p:cBhvr>
                                        <p:cTn id="34" dur="500" fill="hold"/>
                                        <p:tgtEl>
                                          <p:spTgt spid="6"/>
                                        </p:tgtEl>
                                        <p:attrNameLst>
                                          <p:attrName>ppt_x</p:attrName>
                                        </p:attrNameLst>
                                      </p:cBhvr>
                                      <p:tavLst>
                                        <p:tav tm="0">
                                          <p:val>
                                            <p:fltVal val="0.5"/>
                                          </p:val>
                                        </p:tav>
                                        <p:tav tm="100000">
                                          <p:val>
                                            <p:strVal val="#ppt_x"/>
                                          </p:val>
                                        </p:tav>
                                      </p:tavLst>
                                    </p:anim>
                                    <p:anim calcmode="lin" valueType="num">
                                      <p:cBhvr>
                                        <p:cTn id="35" dur="500" fill="hold"/>
                                        <p:tgtEl>
                                          <p:spTgt spid="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624"/>
          <p:cNvSpPr/>
          <p:nvPr/>
        </p:nvSpPr>
        <p:spPr>
          <a:xfrm>
            <a:off x="1999738" y="1647825"/>
            <a:ext cx="5196206" cy="2909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1"/>
          </a:solidFill>
          <a:ln w="12700">
            <a:miter lim="400000"/>
          </a:ln>
        </p:spPr>
        <p:txBody>
          <a:bodyPr lIns="0" tIns="0" rIns="0" bIns="0"/>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3" name="Text Placeholder 3"/>
          <p:cNvSpPr txBox="1"/>
          <p:nvPr/>
        </p:nvSpPr>
        <p:spPr>
          <a:xfrm>
            <a:off x="507448" y="2951789"/>
            <a:ext cx="1564386" cy="306559"/>
          </a:xfrm>
          <a:prstGeom prst="rect">
            <a:avLst/>
          </a:prstGeom>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 name="Text Placeholder 4"/>
          <p:cNvSpPr txBox="1"/>
          <p:nvPr/>
        </p:nvSpPr>
        <p:spPr>
          <a:xfrm>
            <a:off x="579456" y="3257747"/>
            <a:ext cx="1500567" cy="4658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 name="Shape 1626"/>
          <p:cNvSpPr/>
          <p:nvPr/>
        </p:nvSpPr>
        <p:spPr>
          <a:xfrm flipV="1">
            <a:off x="2386775" y="3111919"/>
            <a:ext cx="1" cy="1040216"/>
          </a:xfrm>
          <a:prstGeom prst="line">
            <a:avLst/>
          </a:prstGeom>
          <a:ln w="12700">
            <a:solidFill>
              <a:srgbClr val="A6AAA9"/>
            </a:solidFill>
            <a:miter lim="400000"/>
          </a:ln>
        </p:spPr>
        <p:txBody>
          <a:bodyPr lIns="19050" tIns="19050" rIns="19050" bIns="19050"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6" name="Shape 1627"/>
          <p:cNvSpPr/>
          <p:nvPr/>
        </p:nvSpPr>
        <p:spPr>
          <a:xfrm flipV="1">
            <a:off x="3382967" y="1975933"/>
            <a:ext cx="1" cy="1477275"/>
          </a:xfrm>
          <a:prstGeom prst="line">
            <a:avLst/>
          </a:prstGeom>
          <a:ln w="12700">
            <a:solidFill>
              <a:srgbClr val="A6AAA9"/>
            </a:solidFill>
            <a:miter lim="400000"/>
          </a:ln>
        </p:spPr>
        <p:txBody>
          <a:bodyPr lIns="19050" tIns="19050" rIns="19050" bIns="19050"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7" name="Shape 1628"/>
          <p:cNvSpPr/>
          <p:nvPr/>
        </p:nvSpPr>
        <p:spPr>
          <a:xfrm flipV="1">
            <a:off x="4343418" y="1472577"/>
            <a:ext cx="1" cy="1537162"/>
          </a:xfrm>
          <a:prstGeom prst="line">
            <a:avLst/>
          </a:prstGeom>
          <a:ln w="12700">
            <a:solidFill>
              <a:srgbClr val="A6AAA9"/>
            </a:solidFill>
            <a:miter lim="400000"/>
          </a:ln>
        </p:spPr>
        <p:txBody>
          <a:bodyPr lIns="19050" tIns="19050" rIns="19050" bIns="19050"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8" name="Shape 1629"/>
          <p:cNvSpPr/>
          <p:nvPr/>
        </p:nvSpPr>
        <p:spPr>
          <a:xfrm flipV="1">
            <a:off x="5689110" y="2592413"/>
            <a:ext cx="1" cy="1020713"/>
          </a:xfrm>
          <a:prstGeom prst="line">
            <a:avLst/>
          </a:prstGeom>
          <a:ln w="12700">
            <a:solidFill>
              <a:srgbClr val="A6AAA9"/>
            </a:solidFill>
            <a:miter lim="400000"/>
          </a:ln>
        </p:spPr>
        <p:txBody>
          <a:bodyPr lIns="19050" tIns="19050" rIns="19050" bIns="19050"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9" name="Shape 1630"/>
          <p:cNvSpPr/>
          <p:nvPr/>
        </p:nvSpPr>
        <p:spPr>
          <a:xfrm>
            <a:off x="2228247" y="2954713"/>
            <a:ext cx="317057"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0" name="Shape 1636"/>
          <p:cNvSpPr/>
          <p:nvPr/>
        </p:nvSpPr>
        <p:spPr>
          <a:xfrm>
            <a:off x="3221931" y="1802836"/>
            <a:ext cx="317058" cy="31705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1" name="Shape 1642"/>
          <p:cNvSpPr/>
          <p:nvPr/>
        </p:nvSpPr>
        <p:spPr>
          <a:xfrm>
            <a:off x="4187009" y="1174572"/>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2" name="Shape 1648"/>
          <p:cNvSpPr/>
          <p:nvPr/>
        </p:nvSpPr>
        <p:spPr>
          <a:xfrm>
            <a:off x="5529248" y="3484845"/>
            <a:ext cx="317058" cy="31705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3" name="Shape 1653"/>
          <p:cNvSpPr/>
          <p:nvPr/>
        </p:nvSpPr>
        <p:spPr>
          <a:xfrm>
            <a:off x="2343445" y="4114971"/>
            <a:ext cx="86660" cy="866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4" name="Shape 1654"/>
          <p:cNvSpPr/>
          <p:nvPr/>
        </p:nvSpPr>
        <p:spPr>
          <a:xfrm>
            <a:off x="3315555" y="3387638"/>
            <a:ext cx="134823" cy="1348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5" name="Shape 1655"/>
          <p:cNvSpPr/>
          <p:nvPr/>
        </p:nvSpPr>
        <p:spPr>
          <a:xfrm>
            <a:off x="4256766" y="2925803"/>
            <a:ext cx="173305" cy="1733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6" name="Shape 1656"/>
          <p:cNvSpPr/>
          <p:nvPr/>
        </p:nvSpPr>
        <p:spPr>
          <a:xfrm>
            <a:off x="5579617" y="2487379"/>
            <a:ext cx="214313" cy="2143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8" name="Text Placeholder 3"/>
          <p:cNvSpPr txBox="1"/>
          <p:nvPr/>
        </p:nvSpPr>
        <p:spPr>
          <a:xfrm>
            <a:off x="1371545" y="1812023"/>
            <a:ext cx="1687871"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9" name="Text Placeholder 4"/>
          <p:cNvSpPr txBox="1"/>
          <p:nvPr/>
        </p:nvSpPr>
        <p:spPr>
          <a:xfrm>
            <a:off x="1337990" y="2114409"/>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a:t>
            </a:r>
            <a:r>
              <a:rPr lang="zh-CN" altLang="en-US"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a:t>
            </a:r>
            <a:r>
              <a:rPr lang="zh-CN" altLang="en-US"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根据您的具体内容酌情修改。</a:t>
            </a:r>
            <a:endParaRPr lang="en-US" altLang="zh-CN"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0" name="Text Placeholder 3"/>
          <p:cNvSpPr txBox="1"/>
          <p:nvPr/>
        </p:nvSpPr>
        <p:spPr>
          <a:xfrm>
            <a:off x="4660474" y="1196615"/>
            <a:ext cx="1391589"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1" name="Text Placeholder 4"/>
          <p:cNvSpPr txBox="1"/>
          <p:nvPr/>
        </p:nvSpPr>
        <p:spPr>
          <a:xfrm>
            <a:off x="4650358" y="1498061"/>
            <a:ext cx="1401705"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a:t>
            </a:r>
            <a:r>
              <a:rPr lang="zh-CN" altLang="en-US"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a:t>
            </a:r>
            <a:r>
              <a:rPr lang="zh-CN" altLang="en-US"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根据您的具体内容酌情修改。</a:t>
            </a:r>
            <a:endParaRPr lang="en-US" altLang="zh-CN"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2" name="Text Placeholder 3"/>
          <p:cNvSpPr txBox="1"/>
          <p:nvPr/>
        </p:nvSpPr>
        <p:spPr>
          <a:xfrm>
            <a:off x="6004376" y="3505575"/>
            <a:ext cx="1390717"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3" name="Text Placeholder 4"/>
          <p:cNvSpPr txBox="1"/>
          <p:nvPr/>
        </p:nvSpPr>
        <p:spPr>
          <a:xfrm>
            <a:off x="5980056" y="3801664"/>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a:t>
            </a:r>
            <a:r>
              <a:rPr lang="zh-CN" altLang="en-US"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a:t>
            </a:r>
            <a:r>
              <a:rPr lang="zh-CN" altLang="en-US"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根据您的具体内容酌情修改。</a:t>
            </a:r>
            <a:endParaRPr lang="en-US" altLang="zh-CN"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4" name="Text Placeholder 4"/>
          <p:cNvSpPr txBox="1"/>
          <p:nvPr/>
        </p:nvSpPr>
        <p:spPr>
          <a:xfrm>
            <a:off x="2290347" y="3007902"/>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Arial" panose="020B0604020202020204"/>
                <a:ea typeface="方正兰亭超细黑简体" panose="02000000000000000000" charset="-122"/>
                <a:cs typeface="+mn-ea"/>
                <a:sym typeface="Arial" panose="020B0604020202020204"/>
              </a:rPr>
              <a:t>01</a:t>
            </a:r>
            <a:endParaRPr lang="id-ID" sz="1100" dirty="0">
              <a:solidFill>
                <a:srgbClr val="FCFCFC"/>
              </a:solidFill>
              <a:latin typeface="Arial" panose="020B0604020202020204"/>
              <a:ea typeface="方正兰亭超细黑简体" panose="02000000000000000000" charset="-122"/>
              <a:cs typeface="+mn-ea"/>
              <a:sym typeface="Arial" panose="020B0604020202020204"/>
            </a:endParaRPr>
          </a:p>
        </p:txBody>
      </p:sp>
      <p:sp>
        <p:nvSpPr>
          <p:cNvPr id="25" name="Text Placeholder 4"/>
          <p:cNvSpPr txBox="1"/>
          <p:nvPr/>
        </p:nvSpPr>
        <p:spPr>
          <a:xfrm>
            <a:off x="3284033" y="1845469"/>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Arial" panose="020B0604020202020204"/>
                <a:ea typeface="方正兰亭超细黑简体" panose="02000000000000000000" charset="-122"/>
                <a:cs typeface="+mn-ea"/>
                <a:sym typeface="Arial" panose="020B0604020202020204"/>
              </a:rPr>
              <a:t>02</a:t>
            </a:r>
            <a:endParaRPr lang="id-ID" sz="1100" dirty="0">
              <a:solidFill>
                <a:srgbClr val="FCFCFC"/>
              </a:solidFill>
              <a:latin typeface="Arial" panose="020B0604020202020204"/>
              <a:ea typeface="方正兰亭超细黑简体" panose="02000000000000000000" charset="-122"/>
              <a:cs typeface="+mn-ea"/>
              <a:sym typeface="Arial" panose="020B0604020202020204"/>
            </a:endParaRPr>
          </a:p>
        </p:txBody>
      </p:sp>
      <p:sp>
        <p:nvSpPr>
          <p:cNvPr id="26" name="Text Placeholder 4"/>
          <p:cNvSpPr txBox="1"/>
          <p:nvPr/>
        </p:nvSpPr>
        <p:spPr>
          <a:xfrm>
            <a:off x="4251948" y="1217207"/>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Arial" panose="020B0604020202020204"/>
                <a:ea typeface="方正兰亭超细黑简体" panose="02000000000000000000" charset="-122"/>
                <a:cs typeface="+mn-ea"/>
                <a:sym typeface="Arial" panose="020B0604020202020204"/>
              </a:rPr>
              <a:t>03</a:t>
            </a:r>
            <a:endParaRPr lang="id-ID" sz="1100" dirty="0">
              <a:solidFill>
                <a:srgbClr val="FCFCFC"/>
              </a:solidFill>
              <a:latin typeface="Arial" panose="020B0604020202020204"/>
              <a:ea typeface="方正兰亭超细黑简体" panose="02000000000000000000" charset="-122"/>
              <a:cs typeface="+mn-ea"/>
              <a:sym typeface="Arial" panose="020B0604020202020204"/>
            </a:endParaRPr>
          </a:p>
        </p:txBody>
      </p:sp>
      <p:sp>
        <p:nvSpPr>
          <p:cNvPr id="27" name="Text Placeholder 4"/>
          <p:cNvSpPr txBox="1"/>
          <p:nvPr/>
        </p:nvSpPr>
        <p:spPr>
          <a:xfrm>
            <a:off x="5591350" y="3542960"/>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100" dirty="0">
                <a:solidFill>
                  <a:srgbClr val="FCFCFC"/>
                </a:solidFill>
                <a:latin typeface="Arial" panose="020B0604020202020204"/>
                <a:ea typeface="方正兰亭超细黑简体" panose="02000000000000000000" charset="-122"/>
                <a:cs typeface="+mn-ea"/>
                <a:sym typeface="Arial" panose="020B0604020202020204"/>
              </a:rPr>
              <a:t>04</a:t>
            </a:r>
            <a:endParaRPr lang="id-ID" sz="1100" dirty="0">
              <a:solidFill>
                <a:srgbClr val="FCFCFC"/>
              </a:solidFill>
              <a:latin typeface="Arial" panose="020B0604020202020204"/>
              <a:ea typeface="方正兰亭超细黑简体" panose="02000000000000000000" charset="-122"/>
              <a:cs typeface="+mn-ea"/>
              <a:sym typeface="Arial" panose="020B0604020202020204"/>
            </a:endParaRPr>
          </a:p>
        </p:txBody>
      </p:sp>
      <p:sp>
        <p:nvSpPr>
          <p:cNvPr id="28" name="Shape 1625"/>
          <p:cNvSpPr/>
          <p:nvPr/>
        </p:nvSpPr>
        <p:spPr>
          <a:xfrm>
            <a:off x="7276200" y="1603542"/>
            <a:ext cx="1040216" cy="10402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12700">
            <a:miter lim="400000"/>
          </a:ln>
        </p:spPr>
        <p:txBody>
          <a:bodyPr lIns="0" tIns="0" rIns="0" bIns="0"/>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29" name="Shape 1657"/>
          <p:cNvSpPr/>
          <p:nvPr/>
        </p:nvSpPr>
        <p:spPr>
          <a:xfrm>
            <a:off x="7641329" y="1743566"/>
            <a:ext cx="310148" cy="31705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30" name="Text Placeholder 3"/>
          <p:cNvSpPr txBox="1"/>
          <p:nvPr/>
        </p:nvSpPr>
        <p:spPr>
          <a:xfrm>
            <a:off x="7407388" y="2103606"/>
            <a:ext cx="765012"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smtClean="0">
                <a:solidFill>
                  <a:schemeClr val="bg1"/>
                </a:solidFill>
                <a:latin typeface="Arial" panose="020B0604020202020204"/>
                <a:ea typeface="方正兰亭超细黑简体" panose="02000000000000000000" charset="-122"/>
                <a:cs typeface="+mn-ea"/>
                <a:sym typeface="Arial" panose="020B0604020202020204"/>
              </a:rPr>
              <a:t>输入文本</a:t>
            </a:r>
            <a:endParaRPr lang="id-ID" sz="14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1850"/>
                            </p:stCondLst>
                            <p:childTnLst>
                              <p:par>
                                <p:cTn id="21" presetID="22" presetClass="entr" presetSubtype="4"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par>
                          <p:cTn id="24" fill="hold">
                            <p:stCondLst>
                              <p:cond delay="2350"/>
                            </p:stCondLst>
                            <p:childTnLst>
                              <p:par>
                                <p:cTn id="25" presetID="53"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childTnLst>
                          </p:cTn>
                        </p:par>
                        <p:par>
                          <p:cTn id="35" fill="hold">
                            <p:stCondLst>
                              <p:cond delay="2850"/>
                            </p:stCondLst>
                            <p:childTnLst>
                              <p:par>
                                <p:cTn id="36" presetID="18" presetClass="entr" presetSubtype="12" fill="hold" grpId="0" nodeType="after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strips(downLeft)">
                                      <p:cBhvr>
                                        <p:cTn id="38" dur="500"/>
                                        <p:tgtEl>
                                          <p:spTgt spid="3">
                                            <p:txEl>
                                              <p:pRg st="0" end="0"/>
                                            </p:txEl>
                                          </p:spTgt>
                                        </p:tgtEl>
                                      </p:cBhvr>
                                    </p:animEffect>
                                  </p:childTnLst>
                                </p:cTn>
                              </p:par>
                              <p:par>
                                <p:cTn id="39" presetID="18" presetClass="entr" presetSubtype="12" fill="hold" grpId="0" nodeType="with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strips(downLeft)">
                                      <p:cBhvr>
                                        <p:cTn id="41" dur="500"/>
                                        <p:tgtEl>
                                          <p:spTgt spid="4">
                                            <p:txEl>
                                              <p:pRg st="0" end="0"/>
                                            </p:txEl>
                                          </p:spTgt>
                                        </p:tgtEl>
                                      </p:cBhvr>
                                    </p:animEffect>
                                  </p:childTnLst>
                                </p:cTn>
                              </p:par>
                            </p:childTnLst>
                          </p:cTn>
                        </p:par>
                        <p:par>
                          <p:cTn id="42" fill="hold">
                            <p:stCondLst>
                              <p:cond delay="3350"/>
                            </p:stCondLst>
                            <p:childTnLst>
                              <p:par>
                                <p:cTn id="43" presetID="10"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par>
                          <p:cTn id="46" fill="hold">
                            <p:stCondLst>
                              <p:cond delay="3850"/>
                            </p:stCondLst>
                            <p:childTnLst>
                              <p:par>
                                <p:cTn id="47" presetID="22" presetClass="entr" presetSubtype="4"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down)">
                                      <p:cBhvr>
                                        <p:cTn id="49" dur="500"/>
                                        <p:tgtEl>
                                          <p:spTgt spid="6"/>
                                        </p:tgtEl>
                                      </p:cBhvr>
                                    </p:animEffect>
                                  </p:childTnLst>
                                </p:cTn>
                              </p:par>
                            </p:childTnLst>
                          </p:cTn>
                        </p:par>
                        <p:par>
                          <p:cTn id="50" fill="hold">
                            <p:stCondLst>
                              <p:cond delay="4350"/>
                            </p:stCondLst>
                            <p:childTnLst>
                              <p:par>
                                <p:cTn id="51" presetID="53" presetClass="entr" presetSubtype="16" fill="hold" grpId="0" nodeType="after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500" fill="hold"/>
                                        <p:tgtEl>
                                          <p:spTgt spid="10"/>
                                        </p:tgtEl>
                                        <p:attrNameLst>
                                          <p:attrName>ppt_w</p:attrName>
                                        </p:attrNameLst>
                                      </p:cBhvr>
                                      <p:tavLst>
                                        <p:tav tm="0">
                                          <p:val>
                                            <p:fltVal val="0"/>
                                          </p:val>
                                        </p:tav>
                                        <p:tav tm="100000">
                                          <p:val>
                                            <p:strVal val="#ppt_w"/>
                                          </p:val>
                                        </p:tav>
                                      </p:tavLst>
                                    </p:anim>
                                    <p:anim calcmode="lin" valueType="num">
                                      <p:cBhvr>
                                        <p:cTn id="54" dur="500" fill="hold"/>
                                        <p:tgtEl>
                                          <p:spTgt spid="10"/>
                                        </p:tgtEl>
                                        <p:attrNameLst>
                                          <p:attrName>ppt_h</p:attrName>
                                        </p:attrNameLst>
                                      </p:cBhvr>
                                      <p:tavLst>
                                        <p:tav tm="0">
                                          <p:val>
                                            <p:fltVal val="0"/>
                                          </p:val>
                                        </p:tav>
                                        <p:tav tm="100000">
                                          <p:val>
                                            <p:strVal val="#ppt_h"/>
                                          </p:val>
                                        </p:tav>
                                      </p:tavLst>
                                    </p:anim>
                                    <p:animEffect transition="in" filter="fade">
                                      <p:cBhvr>
                                        <p:cTn id="55" dur="500"/>
                                        <p:tgtEl>
                                          <p:spTgt spid="10"/>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500" fill="hold"/>
                                        <p:tgtEl>
                                          <p:spTgt spid="25"/>
                                        </p:tgtEl>
                                        <p:attrNameLst>
                                          <p:attrName>ppt_w</p:attrName>
                                        </p:attrNameLst>
                                      </p:cBhvr>
                                      <p:tavLst>
                                        <p:tav tm="0">
                                          <p:val>
                                            <p:fltVal val="0"/>
                                          </p:val>
                                        </p:tav>
                                        <p:tav tm="100000">
                                          <p:val>
                                            <p:strVal val="#ppt_w"/>
                                          </p:val>
                                        </p:tav>
                                      </p:tavLst>
                                    </p:anim>
                                    <p:anim calcmode="lin" valueType="num">
                                      <p:cBhvr>
                                        <p:cTn id="59" dur="500" fill="hold"/>
                                        <p:tgtEl>
                                          <p:spTgt spid="25"/>
                                        </p:tgtEl>
                                        <p:attrNameLst>
                                          <p:attrName>ppt_h</p:attrName>
                                        </p:attrNameLst>
                                      </p:cBhvr>
                                      <p:tavLst>
                                        <p:tav tm="0">
                                          <p:val>
                                            <p:fltVal val="0"/>
                                          </p:val>
                                        </p:tav>
                                        <p:tav tm="100000">
                                          <p:val>
                                            <p:strVal val="#ppt_h"/>
                                          </p:val>
                                        </p:tav>
                                      </p:tavLst>
                                    </p:anim>
                                    <p:animEffect transition="in" filter="fade">
                                      <p:cBhvr>
                                        <p:cTn id="60" dur="500"/>
                                        <p:tgtEl>
                                          <p:spTgt spid="25"/>
                                        </p:tgtEl>
                                      </p:cBhvr>
                                    </p:animEffect>
                                  </p:childTnLst>
                                </p:cTn>
                              </p:par>
                            </p:childTnLst>
                          </p:cTn>
                        </p:par>
                        <p:par>
                          <p:cTn id="61" fill="hold">
                            <p:stCondLst>
                              <p:cond delay="4850"/>
                            </p:stCondLst>
                            <p:childTnLst>
                              <p:par>
                                <p:cTn id="62" presetID="18" presetClass="entr" presetSubtype="1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strips(downLeft)">
                                      <p:cBhvr>
                                        <p:cTn id="64" dur="500"/>
                                        <p:tgtEl>
                                          <p:spTgt spid="18"/>
                                        </p:tgtEl>
                                      </p:cBhvr>
                                    </p:animEffect>
                                  </p:childTnLst>
                                </p:cTn>
                              </p:par>
                              <p:par>
                                <p:cTn id="65" presetID="18" presetClass="entr" presetSubtype="12"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strips(downLeft)">
                                      <p:cBhvr>
                                        <p:cTn id="67" dur="500"/>
                                        <p:tgtEl>
                                          <p:spTgt spid="19"/>
                                        </p:tgtEl>
                                      </p:cBhvr>
                                    </p:animEffect>
                                  </p:childTnLst>
                                </p:cTn>
                              </p:par>
                            </p:childTnLst>
                          </p:cTn>
                        </p:par>
                        <p:par>
                          <p:cTn id="68" fill="hold">
                            <p:stCondLst>
                              <p:cond delay="5350"/>
                            </p:stCondLst>
                            <p:childTnLst>
                              <p:par>
                                <p:cTn id="69" presetID="10" presetClass="entr" presetSubtype="0"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500"/>
                                        <p:tgtEl>
                                          <p:spTgt spid="15"/>
                                        </p:tgtEl>
                                      </p:cBhvr>
                                    </p:animEffect>
                                  </p:childTnLst>
                                </p:cTn>
                              </p:par>
                            </p:childTnLst>
                          </p:cTn>
                        </p:par>
                        <p:par>
                          <p:cTn id="72" fill="hold">
                            <p:stCondLst>
                              <p:cond delay="5850"/>
                            </p:stCondLst>
                            <p:childTnLst>
                              <p:par>
                                <p:cTn id="73" presetID="22" presetClass="entr" presetSubtype="4" fill="hold" grpId="0" nodeType="afterEffect">
                                  <p:stCondLst>
                                    <p:cond delay="0"/>
                                  </p:stCondLst>
                                  <p:childTnLst>
                                    <p:set>
                                      <p:cBhvr>
                                        <p:cTn id="74" dur="1" fill="hold">
                                          <p:stCondLst>
                                            <p:cond delay="0"/>
                                          </p:stCondLst>
                                        </p:cTn>
                                        <p:tgtEl>
                                          <p:spTgt spid="7"/>
                                        </p:tgtEl>
                                        <p:attrNameLst>
                                          <p:attrName>style.visibility</p:attrName>
                                        </p:attrNameLst>
                                      </p:cBhvr>
                                      <p:to>
                                        <p:strVal val="visible"/>
                                      </p:to>
                                    </p:set>
                                    <p:animEffect transition="in" filter="wipe(down)">
                                      <p:cBhvr>
                                        <p:cTn id="75" dur="500"/>
                                        <p:tgtEl>
                                          <p:spTgt spid="7"/>
                                        </p:tgtEl>
                                      </p:cBhvr>
                                    </p:animEffect>
                                  </p:childTnLst>
                                </p:cTn>
                              </p:par>
                            </p:childTnLst>
                          </p:cTn>
                        </p:par>
                        <p:par>
                          <p:cTn id="76" fill="hold">
                            <p:stCondLst>
                              <p:cond delay="6350"/>
                            </p:stCondLst>
                            <p:childTnLst>
                              <p:par>
                                <p:cTn id="77" presetID="53" presetClass="entr" presetSubtype="16"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500" fill="hold"/>
                                        <p:tgtEl>
                                          <p:spTgt spid="11"/>
                                        </p:tgtEl>
                                        <p:attrNameLst>
                                          <p:attrName>ppt_w</p:attrName>
                                        </p:attrNameLst>
                                      </p:cBhvr>
                                      <p:tavLst>
                                        <p:tav tm="0">
                                          <p:val>
                                            <p:fltVal val="0"/>
                                          </p:val>
                                        </p:tav>
                                        <p:tav tm="100000">
                                          <p:val>
                                            <p:strVal val="#ppt_w"/>
                                          </p:val>
                                        </p:tav>
                                      </p:tavLst>
                                    </p:anim>
                                    <p:anim calcmode="lin" valueType="num">
                                      <p:cBhvr>
                                        <p:cTn id="80" dur="500" fill="hold"/>
                                        <p:tgtEl>
                                          <p:spTgt spid="11"/>
                                        </p:tgtEl>
                                        <p:attrNameLst>
                                          <p:attrName>ppt_h</p:attrName>
                                        </p:attrNameLst>
                                      </p:cBhvr>
                                      <p:tavLst>
                                        <p:tav tm="0">
                                          <p:val>
                                            <p:fltVal val="0"/>
                                          </p:val>
                                        </p:tav>
                                        <p:tav tm="100000">
                                          <p:val>
                                            <p:strVal val="#ppt_h"/>
                                          </p:val>
                                        </p:tav>
                                      </p:tavLst>
                                    </p:anim>
                                    <p:animEffect transition="in" filter="fade">
                                      <p:cBhvr>
                                        <p:cTn id="81" dur="500"/>
                                        <p:tgtEl>
                                          <p:spTgt spid="11"/>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p:cTn id="84" dur="500" fill="hold"/>
                                        <p:tgtEl>
                                          <p:spTgt spid="26"/>
                                        </p:tgtEl>
                                        <p:attrNameLst>
                                          <p:attrName>ppt_w</p:attrName>
                                        </p:attrNameLst>
                                      </p:cBhvr>
                                      <p:tavLst>
                                        <p:tav tm="0">
                                          <p:val>
                                            <p:fltVal val="0"/>
                                          </p:val>
                                        </p:tav>
                                        <p:tav tm="100000">
                                          <p:val>
                                            <p:strVal val="#ppt_w"/>
                                          </p:val>
                                        </p:tav>
                                      </p:tavLst>
                                    </p:anim>
                                    <p:anim calcmode="lin" valueType="num">
                                      <p:cBhvr>
                                        <p:cTn id="85" dur="500" fill="hold"/>
                                        <p:tgtEl>
                                          <p:spTgt spid="26"/>
                                        </p:tgtEl>
                                        <p:attrNameLst>
                                          <p:attrName>ppt_h</p:attrName>
                                        </p:attrNameLst>
                                      </p:cBhvr>
                                      <p:tavLst>
                                        <p:tav tm="0">
                                          <p:val>
                                            <p:fltVal val="0"/>
                                          </p:val>
                                        </p:tav>
                                        <p:tav tm="100000">
                                          <p:val>
                                            <p:strVal val="#ppt_h"/>
                                          </p:val>
                                        </p:tav>
                                      </p:tavLst>
                                    </p:anim>
                                    <p:animEffect transition="in" filter="fade">
                                      <p:cBhvr>
                                        <p:cTn id="86" dur="500"/>
                                        <p:tgtEl>
                                          <p:spTgt spid="26"/>
                                        </p:tgtEl>
                                      </p:cBhvr>
                                    </p:animEffect>
                                  </p:childTnLst>
                                </p:cTn>
                              </p:par>
                            </p:childTnLst>
                          </p:cTn>
                        </p:par>
                        <p:par>
                          <p:cTn id="87" fill="hold">
                            <p:stCondLst>
                              <p:cond delay="6850"/>
                            </p:stCondLst>
                            <p:childTnLst>
                              <p:par>
                                <p:cTn id="88" presetID="18" presetClass="entr" presetSubtype="6" fill="hold" grpId="0"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strips(downRight)">
                                      <p:cBhvr>
                                        <p:cTn id="90" dur="500"/>
                                        <p:tgtEl>
                                          <p:spTgt spid="20"/>
                                        </p:tgtEl>
                                      </p:cBhvr>
                                    </p:animEffect>
                                  </p:childTnLst>
                                </p:cTn>
                              </p:par>
                              <p:par>
                                <p:cTn id="91" presetID="18" presetClass="entr" presetSubtype="6" fill="hold" grpId="0" nodeType="withEffect">
                                  <p:stCondLst>
                                    <p:cond delay="0"/>
                                  </p:stCondLst>
                                  <p:childTnLst>
                                    <p:set>
                                      <p:cBhvr>
                                        <p:cTn id="92" dur="1" fill="hold">
                                          <p:stCondLst>
                                            <p:cond delay="0"/>
                                          </p:stCondLst>
                                        </p:cTn>
                                        <p:tgtEl>
                                          <p:spTgt spid="21"/>
                                        </p:tgtEl>
                                        <p:attrNameLst>
                                          <p:attrName>style.visibility</p:attrName>
                                        </p:attrNameLst>
                                      </p:cBhvr>
                                      <p:to>
                                        <p:strVal val="visible"/>
                                      </p:to>
                                    </p:set>
                                    <p:animEffect transition="in" filter="strips(downRight)">
                                      <p:cBhvr>
                                        <p:cTn id="93" dur="500"/>
                                        <p:tgtEl>
                                          <p:spTgt spid="21"/>
                                        </p:tgtEl>
                                      </p:cBhvr>
                                    </p:animEffect>
                                  </p:childTnLst>
                                </p:cTn>
                              </p:par>
                            </p:childTnLst>
                          </p:cTn>
                        </p:par>
                        <p:par>
                          <p:cTn id="94" fill="hold">
                            <p:stCondLst>
                              <p:cond delay="7350"/>
                            </p:stCondLst>
                            <p:childTnLst>
                              <p:par>
                                <p:cTn id="95" presetID="10" presetClass="entr" presetSubtype="0" fill="hold" grpId="0" nodeType="after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fade">
                                      <p:cBhvr>
                                        <p:cTn id="97" dur="500"/>
                                        <p:tgtEl>
                                          <p:spTgt spid="16"/>
                                        </p:tgtEl>
                                      </p:cBhvr>
                                    </p:animEffect>
                                  </p:childTnLst>
                                </p:cTn>
                              </p:par>
                            </p:childTnLst>
                          </p:cTn>
                        </p:par>
                        <p:par>
                          <p:cTn id="98" fill="hold">
                            <p:stCondLst>
                              <p:cond delay="7850"/>
                            </p:stCondLst>
                            <p:childTnLst>
                              <p:par>
                                <p:cTn id="99" presetID="22" presetClass="entr" presetSubtype="1" fill="hold" grpId="0" nodeType="afterEffect">
                                  <p:stCondLst>
                                    <p:cond delay="0"/>
                                  </p:stCondLst>
                                  <p:childTnLst>
                                    <p:set>
                                      <p:cBhvr>
                                        <p:cTn id="100" dur="1" fill="hold">
                                          <p:stCondLst>
                                            <p:cond delay="0"/>
                                          </p:stCondLst>
                                        </p:cTn>
                                        <p:tgtEl>
                                          <p:spTgt spid="8"/>
                                        </p:tgtEl>
                                        <p:attrNameLst>
                                          <p:attrName>style.visibility</p:attrName>
                                        </p:attrNameLst>
                                      </p:cBhvr>
                                      <p:to>
                                        <p:strVal val="visible"/>
                                      </p:to>
                                    </p:set>
                                    <p:animEffect transition="in" filter="wipe(up)">
                                      <p:cBhvr>
                                        <p:cTn id="101" dur="500"/>
                                        <p:tgtEl>
                                          <p:spTgt spid="8"/>
                                        </p:tgtEl>
                                      </p:cBhvr>
                                    </p:animEffect>
                                  </p:childTnLst>
                                </p:cTn>
                              </p:par>
                            </p:childTnLst>
                          </p:cTn>
                        </p:par>
                        <p:par>
                          <p:cTn id="102" fill="hold">
                            <p:stCondLst>
                              <p:cond delay="8350"/>
                            </p:stCondLst>
                            <p:childTnLst>
                              <p:par>
                                <p:cTn id="103" presetID="53" presetClass="entr" presetSubtype="16" fill="hold" grpId="0" nodeType="afterEffect">
                                  <p:stCondLst>
                                    <p:cond delay="0"/>
                                  </p:stCondLst>
                                  <p:childTnLst>
                                    <p:set>
                                      <p:cBhvr>
                                        <p:cTn id="104" dur="1" fill="hold">
                                          <p:stCondLst>
                                            <p:cond delay="0"/>
                                          </p:stCondLst>
                                        </p:cTn>
                                        <p:tgtEl>
                                          <p:spTgt spid="12"/>
                                        </p:tgtEl>
                                        <p:attrNameLst>
                                          <p:attrName>style.visibility</p:attrName>
                                        </p:attrNameLst>
                                      </p:cBhvr>
                                      <p:to>
                                        <p:strVal val="visible"/>
                                      </p:to>
                                    </p:set>
                                    <p:anim calcmode="lin" valueType="num">
                                      <p:cBhvr>
                                        <p:cTn id="105" dur="500" fill="hold"/>
                                        <p:tgtEl>
                                          <p:spTgt spid="12"/>
                                        </p:tgtEl>
                                        <p:attrNameLst>
                                          <p:attrName>ppt_w</p:attrName>
                                        </p:attrNameLst>
                                      </p:cBhvr>
                                      <p:tavLst>
                                        <p:tav tm="0">
                                          <p:val>
                                            <p:fltVal val="0"/>
                                          </p:val>
                                        </p:tav>
                                        <p:tav tm="100000">
                                          <p:val>
                                            <p:strVal val="#ppt_w"/>
                                          </p:val>
                                        </p:tav>
                                      </p:tavLst>
                                    </p:anim>
                                    <p:anim calcmode="lin" valueType="num">
                                      <p:cBhvr>
                                        <p:cTn id="106" dur="500" fill="hold"/>
                                        <p:tgtEl>
                                          <p:spTgt spid="12"/>
                                        </p:tgtEl>
                                        <p:attrNameLst>
                                          <p:attrName>ppt_h</p:attrName>
                                        </p:attrNameLst>
                                      </p:cBhvr>
                                      <p:tavLst>
                                        <p:tav tm="0">
                                          <p:val>
                                            <p:fltVal val="0"/>
                                          </p:val>
                                        </p:tav>
                                        <p:tav tm="100000">
                                          <p:val>
                                            <p:strVal val="#ppt_h"/>
                                          </p:val>
                                        </p:tav>
                                      </p:tavLst>
                                    </p:anim>
                                    <p:animEffect transition="in" filter="fade">
                                      <p:cBhvr>
                                        <p:cTn id="107" dur="500"/>
                                        <p:tgtEl>
                                          <p:spTgt spid="12"/>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27"/>
                                        </p:tgtEl>
                                        <p:attrNameLst>
                                          <p:attrName>style.visibility</p:attrName>
                                        </p:attrNameLst>
                                      </p:cBhvr>
                                      <p:to>
                                        <p:strVal val="visible"/>
                                      </p:to>
                                    </p:set>
                                    <p:anim calcmode="lin" valueType="num">
                                      <p:cBhvr>
                                        <p:cTn id="110" dur="500" fill="hold"/>
                                        <p:tgtEl>
                                          <p:spTgt spid="27"/>
                                        </p:tgtEl>
                                        <p:attrNameLst>
                                          <p:attrName>ppt_w</p:attrName>
                                        </p:attrNameLst>
                                      </p:cBhvr>
                                      <p:tavLst>
                                        <p:tav tm="0">
                                          <p:val>
                                            <p:fltVal val="0"/>
                                          </p:val>
                                        </p:tav>
                                        <p:tav tm="100000">
                                          <p:val>
                                            <p:strVal val="#ppt_w"/>
                                          </p:val>
                                        </p:tav>
                                      </p:tavLst>
                                    </p:anim>
                                    <p:anim calcmode="lin" valueType="num">
                                      <p:cBhvr>
                                        <p:cTn id="111" dur="500" fill="hold"/>
                                        <p:tgtEl>
                                          <p:spTgt spid="27"/>
                                        </p:tgtEl>
                                        <p:attrNameLst>
                                          <p:attrName>ppt_h</p:attrName>
                                        </p:attrNameLst>
                                      </p:cBhvr>
                                      <p:tavLst>
                                        <p:tav tm="0">
                                          <p:val>
                                            <p:fltVal val="0"/>
                                          </p:val>
                                        </p:tav>
                                        <p:tav tm="100000">
                                          <p:val>
                                            <p:strVal val="#ppt_h"/>
                                          </p:val>
                                        </p:tav>
                                      </p:tavLst>
                                    </p:anim>
                                    <p:animEffect transition="in" filter="fade">
                                      <p:cBhvr>
                                        <p:cTn id="112" dur="500"/>
                                        <p:tgtEl>
                                          <p:spTgt spid="27"/>
                                        </p:tgtEl>
                                      </p:cBhvr>
                                    </p:animEffect>
                                  </p:childTnLst>
                                </p:cTn>
                              </p:par>
                            </p:childTnLst>
                          </p:cTn>
                        </p:par>
                        <p:par>
                          <p:cTn id="113" fill="hold">
                            <p:stCondLst>
                              <p:cond delay="8850"/>
                            </p:stCondLst>
                            <p:childTnLst>
                              <p:par>
                                <p:cTn id="114" presetID="18" presetClass="entr" presetSubtype="6" fill="hold" grpId="0" nodeType="afterEffect">
                                  <p:stCondLst>
                                    <p:cond delay="0"/>
                                  </p:stCondLst>
                                  <p:childTnLst>
                                    <p:set>
                                      <p:cBhvr>
                                        <p:cTn id="115" dur="1" fill="hold">
                                          <p:stCondLst>
                                            <p:cond delay="0"/>
                                          </p:stCondLst>
                                        </p:cTn>
                                        <p:tgtEl>
                                          <p:spTgt spid="22"/>
                                        </p:tgtEl>
                                        <p:attrNameLst>
                                          <p:attrName>style.visibility</p:attrName>
                                        </p:attrNameLst>
                                      </p:cBhvr>
                                      <p:to>
                                        <p:strVal val="visible"/>
                                      </p:to>
                                    </p:set>
                                    <p:animEffect transition="in" filter="strips(downRight)">
                                      <p:cBhvr>
                                        <p:cTn id="116" dur="500"/>
                                        <p:tgtEl>
                                          <p:spTgt spid="22"/>
                                        </p:tgtEl>
                                      </p:cBhvr>
                                    </p:animEffect>
                                  </p:childTnLst>
                                </p:cTn>
                              </p:par>
                              <p:par>
                                <p:cTn id="117" presetID="18" presetClass="entr" presetSubtype="6" fill="hold" grpId="0" nodeType="with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strips(downRight)">
                                      <p:cBhvr>
                                        <p:cTn id="119" dur="500"/>
                                        <p:tgtEl>
                                          <p:spTgt spid="23"/>
                                        </p:tgtEl>
                                      </p:cBhvr>
                                    </p:animEffect>
                                  </p:childTnLst>
                                </p:cTn>
                              </p:par>
                            </p:childTnLst>
                          </p:cTn>
                        </p:par>
                        <p:par>
                          <p:cTn id="120" fill="hold">
                            <p:stCondLst>
                              <p:cond delay="9350"/>
                            </p:stCondLst>
                            <p:childTnLst>
                              <p:par>
                                <p:cTn id="121" presetID="1" presetClass="entr" presetSubtype="0" fill="hold" grpId="0" nodeType="afterEffect">
                                  <p:stCondLst>
                                    <p:cond delay="0"/>
                                  </p:stCondLst>
                                  <p:childTnLst>
                                    <p:set>
                                      <p:cBhvr>
                                        <p:cTn id="122" dur="1" fill="hold">
                                          <p:stCondLst>
                                            <p:cond delay="0"/>
                                          </p:stCondLst>
                                        </p:cTn>
                                        <p:tgtEl>
                                          <p:spTgt spid="28"/>
                                        </p:tgtEl>
                                        <p:attrNameLst>
                                          <p:attrName>style.visibility</p:attrName>
                                        </p:attrNameLst>
                                      </p:cBhvr>
                                      <p:to>
                                        <p:strVal val="visible"/>
                                      </p:to>
                                    </p:set>
                                  </p:childTnLst>
                                </p:cTn>
                              </p:par>
                              <p:par>
                                <p:cTn id="123" presetID="27" presetClass="emph" presetSubtype="0" fill="remove" grpId="1" nodeType="withEffect">
                                  <p:stCondLst>
                                    <p:cond delay="0"/>
                                  </p:stCondLst>
                                  <p:childTnLst>
                                    <p:animClr clrSpc="rgb" dir="cw">
                                      <p:cBhvr override="childStyle">
                                        <p:cTn id="124" dur="250" autoRev="1" fill="remove"/>
                                        <p:tgtEl>
                                          <p:spTgt spid="28"/>
                                        </p:tgtEl>
                                        <p:attrNameLst>
                                          <p:attrName>style.color</p:attrName>
                                        </p:attrNameLst>
                                      </p:cBhvr>
                                      <p:to>
                                        <a:schemeClr val="bg1"/>
                                      </p:to>
                                    </p:animClr>
                                    <p:animClr clrSpc="rgb" dir="cw">
                                      <p:cBhvr>
                                        <p:cTn id="125" dur="250" autoRev="1" fill="remove"/>
                                        <p:tgtEl>
                                          <p:spTgt spid="28"/>
                                        </p:tgtEl>
                                        <p:attrNameLst>
                                          <p:attrName>fillcolor</p:attrName>
                                        </p:attrNameLst>
                                      </p:cBhvr>
                                      <p:to>
                                        <a:schemeClr val="bg1"/>
                                      </p:to>
                                    </p:animClr>
                                    <p:set>
                                      <p:cBhvr>
                                        <p:cTn id="126" dur="250" autoRev="1" fill="remove"/>
                                        <p:tgtEl>
                                          <p:spTgt spid="28"/>
                                        </p:tgtEl>
                                        <p:attrNameLst>
                                          <p:attrName>fill.type</p:attrName>
                                        </p:attrNameLst>
                                      </p:cBhvr>
                                      <p:to>
                                        <p:strVal val="solid"/>
                                      </p:to>
                                    </p:set>
                                    <p:set>
                                      <p:cBhvr>
                                        <p:cTn id="127" dur="250" autoRev="1" fill="remove"/>
                                        <p:tgtEl>
                                          <p:spTgt spid="28"/>
                                        </p:tgtEl>
                                        <p:attrNameLst>
                                          <p:attrName>fill.on</p:attrName>
                                        </p:attrNameLst>
                                      </p:cBhvr>
                                      <p:to>
                                        <p:strVal val="true"/>
                                      </p:to>
                                    </p:set>
                                  </p:childTnLst>
                                </p:cTn>
                              </p:par>
                            </p:childTnLst>
                          </p:cTn>
                        </p:par>
                        <p:par>
                          <p:cTn id="128" fill="hold">
                            <p:stCondLst>
                              <p:cond delay="9350"/>
                            </p:stCondLst>
                            <p:childTnLst>
                              <p:par>
                                <p:cTn id="129" presetID="10" presetClass="entr" presetSubtype="0" fill="hold" grpId="0" nodeType="afterEffect">
                                  <p:stCondLst>
                                    <p:cond delay="0"/>
                                  </p:stCondLst>
                                  <p:childTnLst>
                                    <p:set>
                                      <p:cBhvr>
                                        <p:cTn id="130" dur="1" fill="hold">
                                          <p:stCondLst>
                                            <p:cond delay="0"/>
                                          </p:stCondLst>
                                        </p:cTn>
                                        <p:tgtEl>
                                          <p:spTgt spid="29"/>
                                        </p:tgtEl>
                                        <p:attrNameLst>
                                          <p:attrName>style.visibility</p:attrName>
                                        </p:attrNameLst>
                                      </p:cBhvr>
                                      <p:to>
                                        <p:strVal val="visible"/>
                                      </p:to>
                                    </p:set>
                                    <p:animEffect transition="in" filter="fade">
                                      <p:cBhvr>
                                        <p:cTn id="131" dur="500"/>
                                        <p:tgtEl>
                                          <p:spTgt spid="29"/>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30"/>
                                        </p:tgtEl>
                                        <p:attrNameLst>
                                          <p:attrName>style.visibility</p:attrName>
                                        </p:attrNameLst>
                                      </p:cBhvr>
                                      <p:to>
                                        <p:strVal val="visible"/>
                                      </p:to>
                                    </p:set>
                                    <p:animEffect transition="in" filter="fade">
                                      <p:cBhvr>
                                        <p:cTn id="1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P spid="4" grpId="0" build="p"/>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p:bldP spid="19" grpId="0"/>
      <p:bldP spid="20" grpId="0"/>
      <p:bldP spid="21" grpId="0"/>
      <p:bldP spid="22" grpId="0"/>
      <p:bldP spid="23" grpId="0"/>
      <p:bldP spid="24" grpId="0"/>
      <p:bldP spid="25" grpId="0"/>
      <p:bldP spid="26" grpId="0"/>
      <p:bldP spid="27" grpId="0"/>
      <p:bldP spid="28" grpId="0" animBg="1"/>
      <p:bldP spid="28" grpId="1" animBg="1"/>
      <p:bldP spid="29" grpId="0" animBg="1"/>
      <p:bldP spid="30" grpId="0"/>
      <p:bldP spid="3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37"/>
          <p:cNvGrpSpPr/>
          <p:nvPr/>
        </p:nvGrpSpPr>
        <p:grpSpPr>
          <a:xfrm>
            <a:off x="827584" y="1500501"/>
            <a:ext cx="1647323" cy="1077093"/>
            <a:chOff x="1" y="0"/>
            <a:chExt cx="4392858" cy="2872248"/>
          </a:xfrm>
        </p:grpSpPr>
        <p:sp>
          <p:nvSpPr>
            <p:cNvPr id="3" name="Shape 333"/>
            <p:cNvSpPr/>
            <p:nvPr/>
          </p:nvSpPr>
          <p:spPr>
            <a:xfrm>
              <a:off x="1" y="0"/>
              <a:ext cx="4392858"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a:ea typeface="方正兰亭超细黑简体" panose="02000000000000000000" charset="-122"/>
                <a:cs typeface="+mn-ea"/>
                <a:sym typeface="Arial" panose="020B0604020202020204"/>
              </a:endParaRPr>
            </a:p>
          </p:txBody>
        </p:sp>
        <p:sp>
          <p:nvSpPr>
            <p:cNvPr id="6" name="Shape 335"/>
            <p:cNvSpPr/>
            <p:nvPr/>
          </p:nvSpPr>
          <p:spPr>
            <a:xfrm>
              <a:off x="1288917" y="1207643"/>
              <a:ext cx="2462211" cy="492443"/>
            </a:xfrm>
            <a:prstGeom prst="rect">
              <a:avLst/>
            </a:prstGeom>
            <a:noFill/>
            <a:ln w="12700" cap="flat">
              <a:noFill/>
              <a:miter lim="400000"/>
            </a:ln>
            <a:effectLst/>
          </p:spPr>
          <p:txBody>
            <a:bodyPr wrap="none" lIns="0" tIns="0" rIns="0" bIns="0" numCol="1" anchor="ctr">
              <a:sp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smtClean="0">
                  <a:solidFill>
                    <a:schemeClr val="bg1"/>
                  </a:solidFill>
                  <a:latin typeface="Arial" panose="020B0604020202020204"/>
                  <a:ea typeface="方正兰亭超细黑简体" panose="02000000000000000000" charset="-122"/>
                  <a:cs typeface="+mn-ea"/>
                  <a:sym typeface="Arial" panose="020B0604020202020204"/>
                </a:rPr>
                <a:t>输入</a:t>
              </a:r>
              <a:r>
                <a:rPr lang="zh-CN" altLang="en-US" sz="1200" b="1" dirty="0">
                  <a:solidFill>
                    <a:schemeClr val="bg1"/>
                  </a:solidFill>
                  <a:latin typeface="Arial" panose="020B0604020202020204"/>
                  <a:ea typeface="方正兰亭超细黑简体" panose="02000000000000000000" charset="-122"/>
                  <a:cs typeface="+mn-ea"/>
                  <a:sym typeface="Arial" panose="020B0604020202020204"/>
                </a:rPr>
                <a:t>文本内容</a:t>
              </a:r>
              <a:endParaRPr lang="id-ID" altLang="zh-CN" sz="1200" b="1"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7" name="Group 342"/>
          <p:cNvGrpSpPr/>
          <p:nvPr/>
        </p:nvGrpSpPr>
        <p:grpSpPr>
          <a:xfrm>
            <a:off x="2262318" y="1500501"/>
            <a:ext cx="1647323" cy="1077093"/>
            <a:chOff x="0" y="0"/>
            <a:chExt cx="4392859" cy="2872248"/>
          </a:xfrm>
        </p:grpSpPr>
        <p:sp>
          <p:nvSpPr>
            <p:cNvPr id="8" name="Shape 33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numCol="1" anchor="ctr">
              <a:noAutofit/>
            </a:bodyPr>
            <a:lstStyle/>
            <a:p>
              <a:pPr lvl="0">
                <a:defRPr sz="11200"/>
              </a:pPr>
              <a:endParaRPr sz="1200">
                <a:latin typeface="Arial" panose="020B0604020202020204"/>
                <a:ea typeface="方正兰亭超细黑简体" panose="02000000000000000000" charset="-122"/>
                <a:cs typeface="+mn-ea"/>
                <a:sym typeface="Arial" panose="020B0604020202020204"/>
              </a:endParaRPr>
            </a:p>
          </p:txBody>
        </p:sp>
        <p:sp>
          <p:nvSpPr>
            <p:cNvPr id="11" name="Shape 340"/>
            <p:cNvSpPr/>
            <p:nvPr/>
          </p:nvSpPr>
          <p:spPr>
            <a:xfrm>
              <a:off x="1194479" y="1289712"/>
              <a:ext cx="2852436" cy="43180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a:t>
              </a: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文本内容</a:t>
              </a:r>
              <a:endParaRPr lang="id-ID"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grpSp>
        <p:nvGrpSpPr>
          <p:cNvPr id="12" name="Group 347"/>
          <p:cNvGrpSpPr/>
          <p:nvPr/>
        </p:nvGrpSpPr>
        <p:grpSpPr>
          <a:xfrm>
            <a:off x="3732499" y="1500501"/>
            <a:ext cx="1647323" cy="1077093"/>
            <a:chOff x="0" y="0"/>
            <a:chExt cx="4392859" cy="2872248"/>
          </a:xfrm>
        </p:grpSpPr>
        <p:sp>
          <p:nvSpPr>
            <p:cNvPr id="13" name="Shape 34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6" name="Shape 345"/>
            <p:cNvSpPr/>
            <p:nvPr/>
          </p:nvSpPr>
          <p:spPr>
            <a:xfrm>
              <a:off x="1086541" y="1289712"/>
              <a:ext cx="2972476" cy="431800"/>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smtClean="0">
                  <a:solidFill>
                    <a:schemeClr val="bg1"/>
                  </a:solidFill>
                  <a:latin typeface="Arial" panose="020B0604020202020204"/>
                  <a:ea typeface="方正兰亭超细黑简体" panose="02000000000000000000" charset="-122"/>
                  <a:cs typeface="+mn-ea"/>
                  <a:sym typeface="Arial" panose="020B0604020202020204"/>
                </a:rPr>
                <a:t>输入</a:t>
              </a:r>
              <a:r>
                <a:rPr lang="zh-CN" altLang="en-US" sz="1200" b="1" dirty="0">
                  <a:solidFill>
                    <a:schemeClr val="bg1"/>
                  </a:solidFill>
                  <a:latin typeface="Arial" panose="020B0604020202020204"/>
                  <a:ea typeface="方正兰亭超细黑简体" panose="02000000000000000000" charset="-122"/>
                  <a:cs typeface="+mn-ea"/>
                  <a:sym typeface="Arial" panose="020B0604020202020204"/>
                </a:rPr>
                <a:t>文本内容</a:t>
              </a:r>
              <a:endParaRPr lang="id-ID" altLang="zh-CN" sz="1200" b="1"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17" name="Group 352"/>
          <p:cNvGrpSpPr/>
          <p:nvPr/>
        </p:nvGrpSpPr>
        <p:grpSpPr>
          <a:xfrm>
            <a:off x="5190569" y="1500501"/>
            <a:ext cx="1647322" cy="1077093"/>
            <a:chOff x="0" y="0"/>
            <a:chExt cx="4392859" cy="2872248"/>
          </a:xfrm>
        </p:grpSpPr>
        <p:sp>
          <p:nvSpPr>
            <p:cNvPr id="18" name="Shape 348"/>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p:spPr>
          <p:style>
            <a:lnRef idx="2">
              <a:schemeClr val="accent1"/>
            </a:lnRef>
            <a:fillRef idx="1">
              <a:schemeClr val="lt1"/>
            </a:fillRef>
            <a:effectRef idx="0">
              <a:schemeClr val="accent1"/>
            </a:effectRef>
            <a:fontRef idx="minor">
              <a:schemeClr val="dk1"/>
            </a:fontRef>
          </p:style>
          <p:txBody>
            <a:bodyPr wrap="square" lIns="0" tIns="0" rIns="0" bIns="0" numCol="1" anchor="ctr">
              <a:noAutofit/>
            </a:bodyPr>
            <a:lstStyle/>
            <a:p>
              <a:pPr lvl="0">
                <a:defRPr sz="11200"/>
              </a:pPr>
              <a:endParaRPr sz="1200">
                <a:latin typeface="Arial" panose="020B0604020202020204"/>
                <a:ea typeface="方正兰亭超细黑简体" panose="02000000000000000000" charset="-122"/>
                <a:cs typeface="+mn-ea"/>
                <a:sym typeface="Arial" panose="020B0604020202020204"/>
              </a:endParaRPr>
            </a:p>
          </p:txBody>
        </p:sp>
        <p:sp>
          <p:nvSpPr>
            <p:cNvPr id="21" name="Shape 350"/>
            <p:cNvSpPr/>
            <p:nvPr/>
          </p:nvSpPr>
          <p:spPr>
            <a:xfrm>
              <a:off x="1186403" y="1289712"/>
              <a:ext cx="2924718" cy="43180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a:t>
              </a: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文本内容</a:t>
              </a:r>
              <a:endParaRPr lang="id-ID"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grpSp>
        <p:nvGrpSpPr>
          <p:cNvPr id="22" name="Group 357"/>
          <p:cNvGrpSpPr/>
          <p:nvPr/>
        </p:nvGrpSpPr>
        <p:grpSpPr>
          <a:xfrm>
            <a:off x="6669094" y="1500501"/>
            <a:ext cx="1647322" cy="1077093"/>
            <a:chOff x="0" y="0"/>
            <a:chExt cx="4392859" cy="2872248"/>
          </a:xfrm>
        </p:grpSpPr>
        <p:sp>
          <p:nvSpPr>
            <p:cNvPr id="23" name="Shape 353"/>
            <p:cNvSpPr/>
            <p:nvPr/>
          </p:nvSpPr>
          <p:spPr>
            <a:xfrm>
              <a:off x="0" y="0"/>
              <a:ext cx="4392859" cy="287224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5030" y="10904"/>
                  </a:lnTo>
                  <a:lnTo>
                    <a:pt x="0" y="21600"/>
                  </a:lnTo>
                  <a:lnTo>
                    <a:pt x="16497" y="21600"/>
                  </a:lnTo>
                  <a:lnTo>
                    <a:pt x="21600" y="10886"/>
                  </a:lnTo>
                  <a:lnTo>
                    <a:pt x="16483" y="28"/>
                  </a:lnTo>
                  <a:lnTo>
                    <a:pt x="0" y="0"/>
                  </a:lnTo>
                  <a:close/>
                </a:path>
              </a:pathLst>
            </a:custGeom>
            <a:solidFill>
              <a:schemeClr val="accent1"/>
            </a:solidFill>
            <a:ln w="12700" cap="flat">
              <a:noFill/>
              <a:miter lim="400000"/>
            </a:ln>
            <a:effectLst/>
          </p:spPr>
          <p:txBody>
            <a:bodyPr wrap="square" lIns="0" tIns="0" rIns="0" bIns="0" numCol="1" anchor="ctr">
              <a:noAutofit/>
            </a:bodyPr>
            <a:lstStyle/>
            <a:p>
              <a:pPr lvl="0">
                <a:defRPr sz="11200"/>
              </a:pPr>
              <a:endParaRPr sz="1200">
                <a:solidFill>
                  <a:schemeClr val="bg1"/>
                </a:solidFill>
                <a:latin typeface="Arial" panose="020B0604020202020204"/>
                <a:ea typeface="方正兰亭超细黑简体" panose="02000000000000000000" charset="-122"/>
                <a:cs typeface="+mn-ea"/>
                <a:sym typeface="Arial" panose="020B0604020202020204"/>
              </a:endParaRPr>
            </a:p>
          </p:txBody>
        </p:sp>
        <p:sp>
          <p:nvSpPr>
            <p:cNvPr id="26" name="Shape 355"/>
            <p:cNvSpPr/>
            <p:nvPr/>
          </p:nvSpPr>
          <p:spPr>
            <a:xfrm>
              <a:off x="1186405" y="1289715"/>
              <a:ext cx="3014432" cy="369333"/>
            </a:xfrm>
            <a:prstGeom prst="rect">
              <a:avLst/>
            </a:prstGeom>
            <a:noFill/>
            <a:ln w="12700" cap="flat">
              <a:noFill/>
              <a:miter lim="400000"/>
            </a:ln>
            <a:effectLst/>
          </p:spPr>
          <p:txBody>
            <a:bodyPr wrap="square" lIns="0" tIns="0" rIns="0" bIns="0" numCol="1" anchor="ctr">
              <a:noAutofit/>
            </a:bodyPr>
            <a:lstStyle>
              <a:lvl1pPr>
                <a:defRPr sz="2000">
                  <a:solidFill>
                    <a:srgbClr val="FAF9FC"/>
                  </a:solidFill>
                  <a:latin typeface="STIXGeneral-Bold"/>
                  <a:ea typeface="STIXGeneral-Bold"/>
                  <a:cs typeface="STIXGeneral-Bold"/>
                  <a:sym typeface="STIXGeneral-Bold"/>
                </a:defRPr>
              </a:lvl1pPr>
            </a:lstStyle>
            <a:p>
              <a:pPr algn="ctr"/>
              <a:r>
                <a:rPr lang="zh-CN" altLang="en-US" sz="1200" b="1" dirty="0" smtClean="0">
                  <a:solidFill>
                    <a:schemeClr val="bg1"/>
                  </a:solidFill>
                  <a:latin typeface="Arial" panose="020B0604020202020204"/>
                  <a:ea typeface="方正兰亭超细黑简体" panose="02000000000000000000" charset="-122"/>
                  <a:cs typeface="+mn-ea"/>
                  <a:sym typeface="Arial" panose="020B0604020202020204"/>
                </a:rPr>
                <a:t>输入</a:t>
              </a:r>
              <a:r>
                <a:rPr lang="zh-CN" altLang="en-US" sz="1200" b="1" dirty="0">
                  <a:solidFill>
                    <a:schemeClr val="bg1"/>
                  </a:solidFill>
                  <a:latin typeface="Arial" panose="020B0604020202020204"/>
                  <a:ea typeface="方正兰亭超细黑简体" panose="02000000000000000000" charset="-122"/>
                  <a:cs typeface="+mn-ea"/>
                  <a:sym typeface="Arial" panose="020B0604020202020204"/>
                </a:rPr>
                <a:t>文本内容</a:t>
              </a:r>
              <a:endParaRPr lang="id-ID" altLang="zh-CN" sz="1200" b="1"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27" name="Group 360"/>
          <p:cNvGrpSpPr/>
          <p:nvPr/>
        </p:nvGrpSpPr>
        <p:grpSpPr>
          <a:xfrm>
            <a:off x="1491759" y="2423657"/>
            <a:ext cx="318973" cy="318973"/>
            <a:chOff x="0" y="0"/>
            <a:chExt cx="850594" cy="850594"/>
          </a:xfrm>
        </p:grpSpPr>
        <p:sp>
          <p:nvSpPr>
            <p:cNvPr id="28" name="Shape 358"/>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a:ea typeface="方正兰亭超细黑简体" panose="02000000000000000000" charset="-122"/>
                <a:cs typeface="+mn-ea"/>
                <a:sym typeface="Arial" panose="020B0604020202020204"/>
              </a:endParaRPr>
            </a:p>
          </p:txBody>
        </p:sp>
        <p:sp>
          <p:nvSpPr>
            <p:cNvPr id="29" name="Shape 359"/>
            <p:cNvSpPr/>
            <p:nvPr/>
          </p:nvSpPr>
          <p:spPr>
            <a:xfrm>
              <a:off x="300082" y="114147"/>
              <a:ext cx="250430"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a:ea typeface="方正兰亭超细黑简体" panose="02000000000000000000" charset="-122"/>
                  <a:cs typeface="+mn-ea"/>
                  <a:sym typeface="Arial" panose="020B0604020202020204"/>
                </a:rPr>
                <a:t>1</a:t>
              </a:r>
              <a:endParaRPr sz="120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30" name="Group 363"/>
          <p:cNvGrpSpPr/>
          <p:nvPr/>
        </p:nvGrpSpPr>
        <p:grpSpPr>
          <a:xfrm>
            <a:off x="2929521" y="2423657"/>
            <a:ext cx="318973" cy="318973"/>
            <a:chOff x="0" y="0"/>
            <a:chExt cx="850594" cy="850594"/>
          </a:xfrm>
        </p:grpSpPr>
        <p:sp>
          <p:nvSpPr>
            <p:cNvPr id="31" name="Shape 361"/>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latin typeface="Arial" panose="020B0604020202020204"/>
                <a:ea typeface="方正兰亭超细黑简体" panose="02000000000000000000" charset="-122"/>
                <a:cs typeface="+mn-ea"/>
                <a:sym typeface="Arial" panose="020B0604020202020204"/>
              </a:endParaRPr>
            </a:p>
          </p:txBody>
        </p:sp>
        <p:sp>
          <p:nvSpPr>
            <p:cNvPr id="32" name="Shape 362"/>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latin typeface="Arial" panose="020B0604020202020204"/>
                  <a:ea typeface="方正兰亭超细黑简体" panose="02000000000000000000" charset="-122"/>
                  <a:cs typeface="+mn-ea"/>
                  <a:sym typeface="Arial" panose="020B0604020202020204"/>
                </a:rPr>
                <a:t>2</a:t>
              </a:r>
              <a:endParaRPr sz="1200">
                <a:latin typeface="Arial" panose="020B0604020202020204"/>
                <a:ea typeface="方正兰亭超细黑简体" panose="02000000000000000000" charset="-122"/>
                <a:cs typeface="+mn-ea"/>
                <a:sym typeface="Arial" panose="020B0604020202020204"/>
              </a:endParaRPr>
            </a:p>
          </p:txBody>
        </p:sp>
      </p:grpSp>
      <p:grpSp>
        <p:nvGrpSpPr>
          <p:cNvPr id="33" name="Group 366"/>
          <p:cNvGrpSpPr/>
          <p:nvPr/>
        </p:nvGrpSpPr>
        <p:grpSpPr>
          <a:xfrm>
            <a:off x="4396674" y="2423657"/>
            <a:ext cx="318973" cy="318973"/>
            <a:chOff x="0" y="0"/>
            <a:chExt cx="850594" cy="850594"/>
          </a:xfrm>
        </p:grpSpPr>
        <p:sp>
          <p:nvSpPr>
            <p:cNvPr id="34" name="Shape 364"/>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a:ea typeface="方正兰亭超细黑简体" panose="02000000000000000000" charset="-122"/>
                <a:cs typeface="+mn-ea"/>
                <a:sym typeface="Arial" panose="020B0604020202020204"/>
              </a:endParaRPr>
            </a:p>
          </p:txBody>
        </p:sp>
        <p:sp>
          <p:nvSpPr>
            <p:cNvPr id="35" name="Shape 365"/>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a:ea typeface="方正兰亭超细黑简体" panose="02000000000000000000" charset="-122"/>
                  <a:cs typeface="+mn-ea"/>
                  <a:sym typeface="Arial" panose="020B0604020202020204"/>
                </a:rPr>
                <a:t>3</a:t>
              </a:r>
              <a:endParaRPr sz="120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36" name="Group 369"/>
          <p:cNvGrpSpPr/>
          <p:nvPr/>
        </p:nvGrpSpPr>
        <p:grpSpPr>
          <a:xfrm>
            <a:off x="5854743" y="2423657"/>
            <a:ext cx="318973" cy="318973"/>
            <a:chOff x="0" y="0"/>
            <a:chExt cx="850594" cy="850594"/>
          </a:xfrm>
        </p:grpSpPr>
        <p:sp>
          <p:nvSpPr>
            <p:cNvPr id="37" name="Shape 367"/>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50800" cap="flat">
              <a:solidFill>
                <a:srgbClr val="FBF9FC"/>
              </a:solidFill>
              <a:prstDash val="solid"/>
              <a:miter lim="400000"/>
            </a:ln>
            <a:effectLst/>
          </p:spPr>
          <p:txBody>
            <a:bodyPr wrap="square" lIns="0" tIns="0" rIns="0" bIns="0" numCol="1" anchor="ctr">
              <a:noAutofit/>
            </a:bodyPr>
            <a:lstStyle/>
            <a:p>
              <a:pPr lvl="0">
                <a:defRPr sz="11200"/>
              </a:pPr>
              <a:endParaRPr>
                <a:latin typeface="Arial" panose="020B0604020202020204"/>
                <a:ea typeface="方正兰亭超细黑简体" panose="02000000000000000000" charset="-122"/>
                <a:cs typeface="+mn-ea"/>
                <a:sym typeface="Arial" panose="020B0604020202020204"/>
              </a:endParaRPr>
            </a:p>
          </p:txBody>
        </p:sp>
        <p:sp>
          <p:nvSpPr>
            <p:cNvPr id="38" name="Shape 368"/>
            <p:cNvSpPr/>
            <p:nvPr/>
          </p:nvSpPr>
          <p:spPr>
            <a:xfrm>
              <a:off x="243825" y="114147"/>
              <a:ext cx="362944" cy="622301"/>
            </a:xfrm>
            <a:prstGeom prst="rect">
              <a:avLst/>
            </a:prstGeom>
            <a:noFill/>
            <a:ln w="12700" cap="flat">
              <a:noFill/>
              <a:miter lim="400000"/>
            </a:ln>
            <a:effectLst/>
          </p:spPr>
          <p:txBody>
            <a:bodyPr wrap="square" lIns="0" tIns="0" rIns="0" bIns="0" numCol="1" anchor="ctr">
              <a:no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latin typeface="Arial" panose="020B0604020202020204"/>
                  <a:ea typeface="方正兰亭超细黑简体" panose="02000000000000000000" charset="-122"/>
                  <a:cs typeface="+mn-ea"/>
                  <a:sym typeface="Arial" panose="020B0604020202020204"/>
                </a:rPr>
                <a:t>4</a:t>
              </a:r>
              <a:endParaRPr sz="1200">
                <a:latin typeface="Arial" panose="020B0604020202020204"/>
                <a:ea typeface="方正兰亭超细黑简体" panose="02000000000000000000" charset="-122"/>
                <a:cs typeface="+mn-ea"/>
                <a:sym typeface="Arial" panose="020B0604020202020204"/>
              </a:endParaRPr>
            </a:p>
          </p:txBody>
        </p:sp>
      </p:grpSp>
      <p:grpSp>
        <p:nvGrpSpPr>
          <p:cNvPr id="39" name="Group 372"/>
          <p:cNvGrpSpPr/>
          <p:nvPr/>
        </p:nvGrpSpPr>
        <p:grpSpPr>
          <a:xfrm>
            <a:off x="7333269" y="2423657"/>
            <a:ext cx="318973" cy="318973"/>
            <a:chOff x="0" y="0"/>
            <a:chExt cx="850594" cy="850594"/>
          </a:xfrm>
        </p:grpSpPr>
        <p:sp>
          <p:nvSpPr>
            <p:cNvPr id="40" name="Shape 370"/>
            <p:cNvSpPr/>
            <p:nvPr/>
          </p:nvSpPr>
          <p:spPr>
            <a:xfrm>
              <a:off x="0" y="0"/>
              <a:ext cx="850594" cy="8505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50800" cap="flat">
              <a:solidFill>
                <a:srgbClr val="FBF9FC"/>
              </a:solidFill>
              <a:prstDash val="solid"/>
              <a:miter lim="400000"/>
            </a:ln>
            <a:effectLst/>
          </p:spPr>
          <p:txBody>
            <a:bodyPr wrap="square" lIns="0" tIns="0" rIns="0" bIns="0" numCol="1" anchor="ctr">
              <a:noAutofit/>
            </a:bodyPr>
            <a:lstStyle/>
            <a:p>
              <a:pPr lvl="0">
                <a:defRPr sz="11200"/>
              </a:pPr>
              <a:endParaRPr>
                <a:solidFill>
                  <a:schemeClr val="bg1"/>
                </a:solidFill>
                <a:latin typeface="Arial" panose="020B0604020202020204"/>
                <a:ea typeface="方正兰亭超细黑简体" panose="02000000000000000000" charset="-122"/>
                <a:cs typeface="+mn-ea"/>
                <a:sym typeface="Arial" panose="020B0604020202020204"/>
              </a:endParaRPr>
            </a:p>
          </p:txBody>
        </p:sp>
        <p:sp>
          <p:nvSpPr>
            <p:cNvPr id="41" name="Shape 371"/>
            <p:cNvSpPr/>
            <p:nvPr/>
          </p:nvSpPr>
          <p:spPr>
            <a:xfrm>
              <a:off x="311484" y="179076"/>
              <a:ext cx="227626" cy="492442"/>
            </a:xfrm>
            <a:prstGeom prst="rect">
              <a:avLst/>
            </a:prstGeom>
            <a:noFill/>
            <a:ln w="12700" cap="flat">
              <a:noFill/>
              <a:miter lim="400000"/>
            </a:ln>
            <a:effectLst/>
          </p:spPr>
          <p:txBody>
            <a:bodyPr wrap="none" lIns="0" tIns="0" rIns="0" bIns="0" numCol="1" anchor="ctr">
              <a:spAutoFit/>
            </a:bodyPr>
            <a:lstStyle>
              <a:lvl1pPr>
                <a:defRPr sz="3200" b="1">
                  <a:solidFill>
                    <a:srgbClr val="FAF9FC"/>
                  </a:solidFill>
                  <a:latin typeface="Oxygen"/>
                  <a:ea typeface="Oxygen"/>
                  <a:cs typeface="Oxygen"/>
                  <a:sym typeface="Oxygen"/>
                </a:defRPr>
              </a:lvl1pPr>
            </a:lstStyle>
            <a:p>
              <a:pPr lvl="0">
                <a:defRPr sz="1800" b="0">
                  <a:solidFill>
                    <a:srgbClr val="000000"/>
                  </a:solidFill>
                </a:defRPr>
              </a:pPr>
              <a:r>
                <a:rPr sz="1200">
                  <a:solidFill>
                    <a:schemeClr val="bg1"/>
                  </a:solidFill>
                  <a:latin typeface="Arial" panose="020B0604020202020204"/>
                  <a:ea typeface="方正兰亭超细黑简体" panose="02000000000000000000" charset="-122"/>
                  <a:cs typeface="+mn-ea"/>
                  <a:sym typeface="Arial" panose="020B0604020202020204"/>
                </a:rPr>
                <a:t>5</a:t>
              </a:r>
              <a:endParaRPr sz="1200">
                <a:solidFill>
                  <a:schemeClr val="bg1"/>
                </a:solidFill>
                <a:latin typeface="Arial" panose="020B0604020202020204"/>
                <a:ea typeface="方正兰亭超细黑简体" panose="02000000000000000000" charset="-122"/>
                <a:cs typeface="+mn-ea"/>
                <a:sym typeface="Arial" panose="020B0604020202020204"/>
              </a:endParaRPr>
            </a:p>
          </p:txBody>
        </p:sp>
      </p:grpSp>
      <p:sp>
        <p:nvSpPr>
          <p:cNvPr id="43" name="Shape 373"/>
          <p:cNvSpPr/>
          <p:nvPr/>
        </p:nvSpPr>
        <p:spPr>
          <a:xfrm>
            <a:off x="1043608" y="3003798"/>
            <a:ext cx="1177714" cy="1107996"/>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6" name="Shape 376"/>
          <p:cNvSpPr/>
          <p:nvPr/>
        </p:nvSpPr>
        <p:spPr>
          <a:xfrm>
            <a:off x="2509354" y="3003798"/>
            <a:ext cx="1177713" cy="1107996"/>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9" name="Shape 379"/>
          <p:cNvSpPr/>
          <p:nvPr/>
        </p:nvSpPr>
        <p:spPr>
          <a:xfrm>
            <a:off x="3949514" y="3003798"/>
            <a:ext cx="1177713" cy="1107996"/>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2" name="Shape 382"/>
          <p:cNvSpPr/>
          <p:nvPr/>
        </p:nvSpPr>
        <p:spPr>
          <a:xfrm>
            <a:off x="5436096" y="3003798"/>
            <a:ext cx="1177714" cy="1107996"/>
          </a:xfrm>
          <a:prstGeom prst="rect">
            <a:avLst/>
          </a:prstGeom>
          <a:noFill/>
          <a:ln w="12700" cap="flat">
            <a:noFill/>
            <a:miter lim="400000"/>
          </a:ln>
          <a:effectLst/>
        </p:spPr>
        <p:txBody>
          <a:bodyPr wrap="square" lIns="0" tIns="0" rIns="0" bIns="0" numCol="1" anchor="t">
            <a:spAutoFit/>
          </a:bodyPr>
          <a:lstStyle>
            <a:lvl1pPr>
              <a:defRPr sz="2000">
                <a:solidFill>
                  <a:srgbClr val="606B83"/>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5" name="Shape 385"/>
          <p:cNvSpPr/>
          <p:nvPr/>
        </p:nvSpPr>
        <p:spPr>
          <a:xfrm>
            <a:off x="6901842" y="3003798"/>
            <a:ext cx="1177713" cy="1107996"/>
          </a:xfrm>
          <a:prstGeom prst="rect">
            <a:avLst/>
          </a:prstGeom>
          <a:noFill/>
          <a:ln w="12700" cap="flat">
            <a:noFill/>
            <a:miter lim="400000"/>
          </a:ln>
          <a:effectLst/>
        </p:spPr>
        <p:txBody>
          <a:bodyPr wrap="square" lIns="0" tIns="0" rIns="0" bIns="0" numCol="1" anchor="t">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8"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8"/>
                                        </p:tgtEl>
                                        <p:attrNameLst>
                                          <p:attrName>ppt_y</p:attrName>
                                        </p:attrNameLst>
                                      </p:cBhvr>
                                      <p:tavLst>
                                        <p:tav tm="0">
                                          <p:val>
                                            <p:strVal val="#ppt_y"/>
                                          </p:val>
                                        </p:tav>
                                        <p:tav tm="100000">
                                          <p:val>
                                            <p:strVal val="#ppt_y"/>
                                          </p:val>
                                        </p:tav>
                                      </p:tavLst>
                                    </p:anim>
                                    <p:anim calcmode="lin" valueType="num">
                                      <p:cBhvr>
                                        <p:cTn id="9" dur="500" fill="hold"/>
                                        <p:tgtEl>
                                          <p:spTgt spid="5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8"/>
                                        </p:tgtEl>
                                      </p:cBhvr>
                                    </p:animEffect>
                                  </p:childTnLst>
                                </p:cTn>
                              </p:par>
                            </p:childTnLst>
                          </p:cTn>
                        </p:par>
                        <p:par>
                          <p:cTn id="12" fill="hold">
                            <p:stCondLst>
                              <p:cond delay="850"/>
                            </p:stCondLst>
                            <p:childTnLst>
                              <p:par>
                                <p:cTn id="13" presetID="2" presetClass="entr" presetSubtype="8" fill="hold" grpId="0" nodeType="afterEffect">
                                  <p:stCondLst>
                                    <p:cond delay="0"/>
                                  </p:stCondLst>
                                  <p:childTnLst>
                                    <p:set>
                                      <p:cBhvr>
                                        <p:cTn id="14" dur="indefinite" fill="hold"/>
                                        <p:tgtEl>
                                          <p:spTgt spid="22"/>
                                        </p:tgtEl>
                                        <p:attrNameLst>
                                          <p:attrName>style.visibility</p:attrName>
                                        </p:attrNameLst>
                                      </p:cBhvr>
                                      <p:to>
                                        <p:strVal val="visible"/>
                                      </p:to>
                                    </p:set>
                                    <p:anim calcmode="lin" valueType="num">
                                      <p:cBhvr>
                                        <p:cTn id="15" dur="800" fill="hold"/>
                                        <p:tgtEl>
                                          <p:spTgt spid="22"/>
                                        </p:tgtEl>
                                        <p:attrNameLst>
                                          <p:attrName>ppt_x</p:attrName>
                                        </p:attrNameLst>
                                      </p:cBhvr>
                                      <p:tavLst>
                                        <p:tav tm="0">
                                          <p:val>
                                            <p:strVal val="0-#ppt_w/2"/>
                                          </p:val>
                                        </p:tav>
                                        <p:tav tm="100000">
                                          <p:val>
                                            <p:strVal val="#ppt_x"/>
                                          </p:val>
                                        </p:tav>
                                      </p:tavLst>
                                    </p:anim>
                                    <p:anim calcmode="lin" valueType="num">
                                      <p:cBhvr>
                                        <p:cTn id="16" dur="800" fill="hold"/>
                                        <p:tgtEl>
                                          <p:spTgt spid="2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400"/>
                                  </p:stCondLst>
                                  <p:childTnLst>
                                    <p:set>
                                      <p:cBhvr>
                                        <p:cTn id="18" dur="indefinite" fill="hold"/>
                                        <p:tgtEl>
                                          <p:spTgt spid="17"/>
                                        </p:tgtEl>
                                        <p:attrNameLst>
                                          <p:attrName>style.visibility</p:attrName>
                                        </p:attrNameLst>
                                      </p:cBhvr>
                                      <p:to>
                                        <p:strVal val="visible"/>
                                      </p:to>
                                    </p:set>
                                    <p:anim calcmode="lin" valueType="num">
                                      <p:cBhvr>
                                        <p:cTn id="19" dur="800" fill="hold"/>
                                        <p:tgtEl>
                                          <p:spTgt spid="17"/>
                                        </p:tgtEl>
                                        <p:attrNameLst>
                                          <p:attrName>ppt_x</p:attrName>
                                        </p:attrNameLst>
                                      </p:cBhvr>
                                      <p:tavLst>
                                        <p:tav tm="0">
                                          <p:val>
                                            <p:strVal val="0-#ppt_w/2"/>
                                          </p:val>
                                        </p:tav>
                                        <p:tav tm="100000">
                                          <p:val>
                                            <p:strVal val="#ppt_x"/>
                                          </p:val>
                                        </p:tav>
                                      </p:tavLst>
                                    </p:anim>
                                    <p:anim calcmode="lin" valueType="num">
                                      <p:cBhvr>
                                        <p:cTn id="20" dur="800" fill="hold"/>
                                        <p:tgtEl>
                                          <p:spTgt spid="17"/>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800"/>
                                  </p:stCondLst>
                                  <p:childTnLst>
                                    <p:set>
                                      <p:cBhvr>
                                        <p:cTn id="22" dur="indefinite" fill="hold"/>
                                        <p:tgtEl>
                                          <p:spTgt spid="12"/>
                                        </p:tgtEl>
                                        <p:attrNameLst>
                                          <p:attrName>style.visibility</p:attrName>
                                        </p:attrNameLst>
                                      </p:cBhvr>
                                      <p:to>
                                        <p:strVal val="visible"/>
                                      </p:to>
                                    </p:set>
                                    <p:anim calcmode="lin" valueType="num">
                                      <p:cBhvr>
                                        <p:cTn id="23" dur="800" fill="hold"/>
                                        <p:tgtEl>
                                          <p:spTgt spid="12"/>
                                        </p:tgtEl>
                                        <p:attrNameLst>
                                          <p:attrName>ppt_x</p:attrName>
                                        </p:attrNameLst>
                                      </p:cBhvr>
                                      <p:tavLst>
                                        <p:tav tm="0">
                                          <p:val>
                                            <p:strVal val="0-#ppt_w/2"/>
                                          </p:val>
                                        </p:tav>
                                        <p:tav tm="100000">
                                          <p:val>
                                            <p:strVal val="#ppt_x"/>
                                          </p:val>
                                        </p:tav>
                                      </p:tavLst>
                                    </p:anim>
                                    <p:anim calcmode="lin" valueType="num">
                                      <p:cBhvr>
                                        <p:cTn id="24" dur="800" fill="hold"/>
                                        <p:tgtEl>
                                          <p:spTgt spid="12"/>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1200"/>
                                  </p:stCondLst>
                                  <p:childTnLst>
                                    <p:set>
                                      <p:cBhvr>
                                        <p:cTn id="26" dur="indefinite" fill="hold"/>
                                        <p:tgtEl>
                                          <p:spTgt spid="7"/>
                                        </p:tgtEl>
                                        <p:attrNameLst>
                                          <p:attrName>style.visibility</p:attrName>
                                        </p:attrNameLst>
                                      </p:cBhvr>
                                      <p:to>
                                        <p:strVal val="visible"/>
                                      </p:to>
                                    </p:set>
                                    <p:anim calcmode="lin" valueType="num">
                                      <p:cBhvr>
                                        <p:cTn id="27" dur="800" fill="hold"/>
                                        <p:tgtEl>
                                          <p:spTgt spid="7"/>
                                        </p:tgtEl>
                                        <p:attrNameLst>
                                          <p:attrName>ppt_x</p:attrName>
                                        </p:attrNameLst>
                                      </p:cBhvr>
                                      <p:tavLst>
                                        <p:tav tm="0">
                                          <p:val>
                                            <p:strVal val="0-#ppt_w/2"/>
                                          </p:val>
                                        </p:tav>
                                        <p:tav tm="100000">
                                          <p:val>
                                            <p:strVal val="#ppt_x"/>
                                          </p:val>
                                        </p:tav>
                                      </p:tavLst>
                                    </p:anim>
                                    <p:anim calcmode="lin" valueType="num">
                                      <p:cBhvr>
                                        <p:cTn id="28" dur="800" fill="hold"/>
                                        <p:tgtEl>
                                          <p:spTgt spid="7"/>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1600"/>
                                  </p:stCondLst>
                                  <p:childTnLst>
                                    <p:set>
                                      <p:cBhvr>
                                        <p:cTn id="30" dur="indefinite" fill="hold"/>
                                        <p:tgtEl>
                                          <p:spTgt spid="2"/>
                                        </p:tgtEl>
                                        <p:attrNameLst>
                                          <p:attrName>style.visibility</p:attrName>
                                        </p:attrNameLst>
                                      </p:cBhvr>
                                      <p:to>
                                        <p:strVal val="visible"/>
                                      </p:to>
                                    </p:set>
                                    <p:anim calcmode="lin" valueType="num">
                                      <p:cBhvr>
                                        <p:cTn id="31" dur="800" fill="hold"/>
                                        <p:tgtEl>
                                          <p:spTgt spid="2"/>
                                        </p:tgtEl>
                                        <p:attrNameLst>
                                          <p:attrName>ppt_x</p:attrName>
                                        </p:attrNameLst>
                                      </p:cBhvr>
                                      <p:tavLst>
                                        <p:tav tm="0">
                                          <p:val>
                                            <p:strVal val="0-#ppt_w/2"/>
                                          </p:val>
                                        </p:tav>
                                        <p:tav tm="100000">
                                          <p:val>
                                            <p:strVal val="#ppt_x"/>
                                          </p:val>
                                        </p:tav>
                                      </p:tavLst>
                                    </p:anim>
                                    <p:anim calcmode="lin" valueType="num">
                                      <p:cBhvr>
                                        <p:cTn id="32" dur="800" fill="hold"/>
                                        <p:tgtEl>
                                          <p:spTgt spid="2"/>
                                        </p:tgtEl>
                                        <p:attrNameLst>
                                          <p:attrName>ppt_y</p:attrName>
                                        </p:attrNameLst>
                                      </p:cBhvr>
                                      <p:tavLst>
                                        <p:tav tm="0">
                                          <p:val>
                                            <p:strVal val="#ppt_y"/>
                                          </p:val>
                                        </p:tav>
                                        <p:tav tm="100000">
                                          <p:val>
                                            <p:strVal val="#ppt_y"/>
                                          </p:val>
                                        </p:tav>
                                      </p:tavLst>
                                    </p:anim>
                                  </p:childTnLst>
                                </p:cTn>
                              </p:par>
                            </p:childTnLst>
                          </p:cTn>
                        </p:par>
                        <p:par>
                          <p:cTn id="33" fill="hold">
                            <p:stCondLst>
                              <p:cond delay="1850"/>
                            </p:stCondLst>
                            <p:childTnLst>
                              <p:par>
                                <p:cTn id="34" presetID="2" presetClass="entr" presetSubtype="4" fill="hold" grpId="0" nodeType="afterEffect">
                                  <p:stCondLst>
                                    <p:cond delay="0"/>
                                  </p:stCondLst>
                                  <p:childTnLst>
                                    <p:set>
                                      <p:cBhvr>
                                        <p:cTn id="35" dur="indefinite" fill="hold"/>
                                        <p:tgtEl>
                                          <p:spTgt spid="27"/>
                                        </p:tgtEl>
                                        <p:attrNameLst>
                                          <p:attrName>style.visibility</p:attrName>
                                        </p:attrNameLst>
                                      </p:cBhvr>
                                      <p:to>
                                        <p:strVal val="visible"/>
                                      </p:to>
                                    </p:set>
                                    <p:anim calcmode="lin" valueType="num">
                                      <p:cBhvr>
                                        <p:cTn id="36" dur="600" fill="hold"/>
                                        <p:tgtEl>
                                          <p:spTgt spid="27"/>
                                        </p:tgtEl>
                                        <p:attrNameLst>
                                          <p:attrName>ppt_x</p:attrName>
                                        </p:attrNameLst>
                                      </p:cBhvr>
                                      <p:tavLst>
                                        <p:tav tm="0">
                                          <p:val>
                                            <p:strVal val="#ppt_x"/>
                                          </p:val>
                                        </p:tav>
                                        <p:tav tm="100000">
                                          <p:val>
                                            <p:strVal val="#ppt_x"/>
                                          </p:val>
                                        </p:tav>
                                      </p:tavLst>
                                    </p:anim>
                                    <p:anim calcmode="lin" valueType="num">
                                      <p:cBhvr>
                                        <p:cTn id="37" dur="600" fill="hold"/>
                                        <p:tgtEl>
                                          <p:spTgt spid="27"/>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200"/>
                                  </p:stCondLst>
                                  <p:childTnLst>
                                    <p:set>
                                      <p:cBhvr>
                                        <p:cTn id="39" dur="indefinite" fill="hold"/>
                                        <p:tgtEl>
                                          <p:spTgt spid="30"/>
                                        </p:tgtEl>
                                        <p:attrNameLst>
                                          <p:attrName>style.visibility</p:attrName>
                                        </p:attrNameLst>
                                      </p:cBhvr>
                                      <p:to>
                                        <p:strVal val="visible"/>
                                      </p:to>
                                    </p:set>
                                    <p:anim calcmode="lin" valueType="num">
                                      <p:cBhvr>
                                        <p:cTn id="40" dur="600" fill="hold"/>
                                        <p:tgtEl>
                                          <p:spTgt spid="30"/>
                                        </p:tgtEl>
                                        <p:attrNameLst>
                                          <p:attrName>ppt_x</p:attrName>
                                        </p:attrNameLst>
                                      </p:cBhvr>
                                      <p:tavLst>
                                        <p:tav tm="0">
                                          <p:val>
                                            <p:strVal val="#ppt_x"/>
                                          </p:val>
                                        </p:tav>
                                        <p:tav tm="100000">
                                          <p:val>
                                            <p:strVal val="#ppt_x"/>
                                          </p:val>
                                        </p:tav>
                                      </p:tavLst>
                                    </p:anim>
                                    <p:anim calcmode="lin" valueType="num">
                                      <p:cBhvr>
                                        <p:cTn id="41" dur="600" fill="hold"/>
                                        <p:tgtEl>
                                          <p:spTgt spid="30"/>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400"/>
                                  </p:stCondLst>
                                  <p:childTnLst>
                                    <p:set>
                                      <p:cBhvr>
                                        <p:cTn id="43" dur="indefinite" fill="hold"/>
                                        <p:tgtEl>
                                          <p:spTgt spid="33"/>
                                        </p:tgtEl>
                                        <p:attrNameLst>
                                          <p:attrName>style.visibility</p:attrName>
                                        </p:attrNameLst>
                                      </p:cBhvr>
                                      <p:to>
                                        <p:strVal val="visible"/>
                                      </p:to>
                                    </p:set>
                                    <p:anim calcmode="lin" valueType="num">
                                      <p:cBhvr>
                                        <p:cTn id="44" dur="600" fill="hold"/>
                                        <p:tgtEl>
                                          <p:spTgt spid="33"/>
                                        </p:tgtEl>
                                        <p:attrNameLst>
                                          <p:attrName>ppt_x</p:attrName>
                                        </p:attrNameLst>
                                      </p:cBhvr>
                                      <p:tavLst>
                                        <p:tav tm="0">
                                          <p:val>
                                            <p:strVal val="#ppt_x"/>
                                          </p:val>
                                        </p:tav>
                                        <p:tav tm="100000">
                                          <p:val>
                                            <p:strVal val="#ppt_x"/>
                                          </p:val>
                                        </p:tav>
                                      </p:tavLst>
                                    </p:anim>
                                    <p:anim calcmode="lin" valueType="num">
                                      <p:cBhvr>
                                        <p:cTn id="45" dur="600" fill="hold"/>
                                        <p:tgtEl>
                                          <p:spTgt spid="3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600"/>
                                  </p:stCondLst>
                                  <p:childTnLst>
                                    <p:set>
                                      <p:cBhvr>
                                        <p:cTn id="47" dur="indefinite" fill="hold"/>
                                        <p:tgtEl>
                                          <p:spTgt spid="36"/>
                                        </p:tgtEl>
                                        <p:attrNameLst>
                                          <p:attrName>style.visibility</p:attrName>
                                        </p:attrNameLst>
                                      </p:cBhvr>
                                      <p:to>
                                        <p:strVal val="visible"/>
                                      </p:to>
                                    </p:set>
                                    <p:anim calcmode="lin" valueType="num">
                                      <p:cBhvr>
                                        <p:cTn id="48" dur="600" fill="hold"/>
                                        <p:tgtEl>
                                          <p:spTgt spid="36"/>
                                        </p:tgtEl>
                                        <p:attrNameLst>
                                          <p:attrName>ppt_x</p:attrName>
                                        </p:attrNameLst>
                                      </p:cBhvr>
                                      <p:tavLst>
                                        <p:tav tm="0">
                                          <p:val>
                                            <p:strVal val="#ppt_x"/>
                                          </p:val>
                                        </p:tav>
                                        <p:tav tm="100000">
                                          <p:val>
                                            <p:strVal val="#ppt_x"/>
                                          </p:val>
                                        </p:tav>
                                      </p:tavLst>
                                    </p:anim>
                                    <p:anim calcmode="lin" valueType="num">
                                      <p:cBhvr>
                                        <p:cTn id="49" dur="600" fill="hold"/>
                                        <p:tgtEl>
                                          <p:spTgt spid="3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800"/>
                                  </p:stCondLst>
                                  <p:childTnLst>
                                    <p:set>
                                      <p:cBhvr>
                                        <p:cTn id="51" dur="indefinite" fill="hold"/>
                                        <p:tgtEl>
                                          <p:spTgt spid="39"/>
                                        </p:tgtEl>
                                        <p:attrNameLst>
                                          <p:attrName>style.visibility</p:attrName>
                                        </p:attrNameLst>
                                      </p:cBhvr>
                                      <p:to>
                                        <p:strVal val="visible"/>
                                      </p:to>
                                    </p:set>
                                    <p:anim calcmode="lin" valueType="num">
                                      <p:cBhvr>
                                        <p:cTn id="52" dur="600" fill="hold"/>
                                        <p:tgtEl>
                                          <p:spTgt spid="39"/>
                                        </p:tgtEl>
                                        <p:attrNameLst>
                                          <p:attrName>ppt_x</p:attrName>
                                        </p:attrNameLst>
                                      </p:cBhvr>
                                      <p:tavLst>
                                        <p:tav tm="0">
                                          <p:val>
                                            <p:strVal val="#ppt_x"/>
                                          </p:val>
                                        </p:tav>
                                        <p:tav tm="100000">
                                          <p:val>
                                            <p:strVal val="#ppt_x"/>
                                          </p:val>
                                        </p:tav>
                                      </p:tavLst>
                                    </p:anim>
                                    <p:anim calcmode="lin" valueType="num">
                                      <p:cBhvr>
                                        <p:cTn id="53" dur="600" fill="hold"/>
                                        <p:tgtEl>
                                          <p:spTgt spid="39"/>
                                        </p:tgtEl>
                                        <p:attrNameLst>
                                          <p:attrName>ppt_y</p:attrName>
                                        </p:attrNameLst>
                                      </p:cBhvr>
                                      <p:tavLst>
                                        <p:tav tm="0">
                                          <p:val>
                                            <p:strVal val="1+#ppt_h/2"/>
                                          </p:val>
                                        </p:tav>
                                        <p:tav tm="100000">
                                          <p:val>
                                            <p:strVal val="#ppt_y"/>
                                          </p:val>
                                        </p:tav>
                                      </p:tavLst>
                                    </p:anim>
                                  </p:childTnLst>
                                </p:cTn>
                              </p:par>
                            </p:childTnLst>
                          </p:cTn>
                        </p:par>
                        <p:par>
                          <p:cTn id="54" fill="hold">
                            <p:stCondLst>
                              <p:cond delay="2850"/>
                            </p:stCondLst>
                            <p:childTnLst>
                              <p:par>
                                <p:cTn id="55" presetID="10" presetClass="entr" presetSubtype="0" fill="hold" grpId="0"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fade">
                                      <p:cBhvr>
                                        <p:cTn id="57" dur="500"/>
                                        <p:tgtEl>
                                          <p:spTgt spid="43"/>
                                        </p:tgtEl>
                                      </p:cBhvr>
                                    </p:animEffect>
                                  </p:childTnLst>
                                </p:cTn>
                              </p:par>
                            </p:childTnLst>
                          </p:cTn>
                        </p:par>
                        <p:par>
                          <p:cTn id="58" fill="hold">
                            <p:stCondLst>
                              <p:cond delay="3350"/>
                            </p:stCondLst>
                            <p:childTnLst>
                              <p:par>
                                <p:cTn id="59" presetID="10" presetClass="entr" presetSubtype="0" fill="hold" grpId="0"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fade">
                                      <p:cBhvr>
                                        <p:cTn id="61" dur="500"/>
                                        <p:tgtEl>
                                          <p:spTgt spid="46"/>
                                        </p:tgtEl>
                                      </p:cBhvr>
                                    </p:animEffect>
                                  </p:childTnLst>
                                </p:cTn>
                              </p:par>
                            </p:childTnLst>
                          </p:cTn>
                        </p:par>
                        <p:par>
                          <p:cTn id="62" fill="hold">
                            <p:stCondLst>
                              <p:cond delay="3850"/>
                            </p:stCondLst>
                            <p:childTnLst>
                              <p:par>
                                <p:cTn id="63" presetID="10" presetClass="entr" presetSubtype="0" fill="hold" grpId="0" nodeType="after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500"/>
                                        <p:tgtEl>
                                          <p:spTgt spid="49"/>
                                        </p:tgtEl>
                                      </p:cBhvr>
                                    </p:animEffect>
                                  </p:childTnLst>
                                </p:cTn>
                              </p:par>
                            </p:childTnLst>
                          </p:cTn>
                        </p:par>
                        <p:par>
                          <p:cTn id="66" fill="hold">
                            <p:stCondLst>
                              <p:cond delay="4350"/>
                            </p:stCondLst>
                            <p:childTnLst>
                              <p:par>
                                <p:cTn id="67" presetID="10" presetClass="entr" presetSubtype="0" fill="hold" grpId="0"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500"/>
                                        <p:tgtEl>
                                          <p:spTgt spid="52"/>
                                        </p:tgtEl>
                                      </p:cBhvr>
                                    </p:animEffect>
                                  </p:childTnLst>
                                </p:cTn>
                              </p:par>
                            </p:childTnLst>
                          </p:cTn>
                        </p:par>
                        <p:par>
                          <p:cTn id="70" fill="hold">
                            <p:stCondLst>
                              <p:cond delay="4850"/>
                            </p:stCondLst>
                            <p:childTnLst>
                              <p:par>
                                <p:cTn id="71" presetID="10" presetClass="entr" presetSubtype="0" fill="hold" grpId="0"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dvAuto="0"/>
      <p:bldP spid="7" grpId="0" advAuto="0"/>
      <p:bldP spid="12" grpId="0" advAuto="0"/>
      <p:bldP spid="17" grpId="0" advAuto="0"/>
      <p:bldP spid="22" grpId="0" advAuto="0"/>
      <p:bldP spid="27" grpId="0" advAuto="0"/>
      <p:bldP spid="30" grpId="0" animBg="1" advAuto="0"/>
      <p:bldP spid="33" grpId="0" advAuto="0"/>
      <p:bldP spid="36" grpId="0" animBg="1" advAuto="0"/>
      <p:bldP spid="39" grpId="0" advAuto="0"/>
      <p:bldP spid="43" grpId="0"/>
      <p:bldP spid="46" grpId="0"/>
      <p:bldP spid="49" grpId="0"/>
      <p:bldP spid="52" grpId="0"/>
      <p:bldP spid="55" grpId="0"/>
      <p:bldP spid="5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6" name="矩形 45"/>
            <p:cNvSpPr/>
            <p:nvPr/>
          </p:nvSpPr>
          <p:spPr>
            <a:xfrm>
              <a:off x="170694" y="261768"/>
              <a:ext cx="3936003" cy="611981"/>
            </a:xfrm>
            <a:prstGeom prst="rect">
              <a:avLst/>
            </a:prstGeom>
          </p:spPr>
          <p:style>
            <a:lnRef idx="2">
              <a:schemeClr val="accent1"/>
            </a:lnRef>
            <a:fillRef idx="1">
              <a:schemeClr val="lt1"/>
            </a:fillRef>
            <a:effectRef idx="0">
              <a:schemeClr val="accent1"/>
            </a:effectRef>
            <a:fontRef idx="minor">
              <a:schemeClr val="dk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smtClean="0">
                  <a:solidFill>
                    <a:schemeClr val="bg1">
                      <a:lumMod val="95000"/>
                    </a:schemeClr>
                  </a:solidFill>
                  <a:latin typeface="Arial" panose="020B0604020202020204"/>
                  <a:ea typeface="方正兰亭超细黑简体" panose="02000000000000000000" charset="-122"/>
                  <a:cs typeface="+mn-ea"/>
                  <a:sym typeface="Arial" panose="020B0604020202020204"/>
                </a:rPr>
                <a:t>04</a:t>
              </a:r>
              <a:endParaRPr lang="zh-CN" altLang="en-US" sz="8000" dirty="0">
                <a:solidFill>
                  <a:schemeClr val="bg1">
                    <a:lumMod val="95000"/>
                  </a:schemeClr>
                </a:solidFill>
                <a:latin typeface="Arial" panose="020B0604020202020204"/>
                <a:ea typeface="方正兰亭超细黑简体" panose="02000000000000000000" charset="-122"/>
                <a:cs typeface="+mn-ea"/>
                <a:sym typeface="Arial" panose="020B0604020202020204"/>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工作存在不足之处</a:t>
            </a:r>
            <a:endParaRPr lang="en-GB" altLang="zh-CN" sz="36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点击此处添加副标题文本内容</a:t>
            </a:r>
            <a:endParaRPr lang="zh-CN" altLang="en-US" sz="16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iterate type="lt">
                                    <p:tmPct val="30000"/>
                                  </p:iterate>
                                  <p:childTnLst>
                                    <p:set>
                                      <p:cBhvr>
                                        <p:cTn id="11" dur="1" fill="hold">
                                          <p:stCondLst>
                                            <p:cond delay="0"/>
                                          </p:stCondLst>
                                        </p:cTn>
                                        <p:tgtEl>
                                          <p:spTgt spid="49"/>
                                        </p:tgtEl>
                                        <p:attrNameLst>
                                          <p:attrName>style.visibility</p:attrName>
                                        </p:attrNameLst>
                                      </p:cBhvr>
                                      <p:to>
                                        <p:strVal val="visible"/>
                                      </p:to>
                                    </p:set>
                                    <p:animEffect transition="in" filter="wipe(left)">
                                      <p:cBhvr>
                                        <p:cTn id="12" dur="200"/>
                                        <p:tgtEl>
                                          <p:spTgt spid="49"/>
                                        </p:tgtEl>
                                      </p:cBhvr>
                                    </p:animEffect>
                                  </p:childTnLst>
                                </p:cTn>
                              </p:par>
                              <p:par>
                                <p:cTn id="13" presetID="36" presetClass="emph" presetSubtype="0" fill="hold" grpId="1" nodeType="withEffect">
                                  <p:stCondLst>
                                    <p:cond delay="0"/>
                                  </p:stCondLst>
                                  <p:iterate type="lt">
                                    <p:tmPct val="30000"/>
                                  </p:iterate>
                                  <p:childTnLst>
                                    <p:animScale>
                                      <p:cBhvr>
                                        <p:cTn id="14" dur="50" autoRev="1" fill="hold">
                                          <p:stCondLst>
                                            <p:cond delay="0"/>
                                          </p:stCondLst>
                                        </p:cTn>
                                        <p:tgtEl>
                                          <p:spTgt spid="49"/>
                                        </p:tgtEl>
                                      </p:cBhvr>
                                      <p:to x="80000" y="100000"/>
                                    </p:animScale>
                                    <p:anim by="(#ppt_w*0.10)" calcmode="lin" valueType="num">
                                      <p:cBhvr>
                                        <p:cTn id="15" dur="50" autoRev="1" fill="hold">
                                          <p:stCondLst>
                                            <p:cond delay="0"/>
                                          </p:stCondLst>
                                        </p:cTn>
                                        <p:tgtEl>
                                          <p:spTgt spid="49"/>
                                        </p:tgtEl>
                                        <p:attrNameLst>
                                          <p:attrName>ppt_x</p:attrName>
                                        </p:attrNameLst>
                                      </p:cBhvr>
                                    </p:anim>
                                    <p:anim by="(-#ppt_w*0.10)" calcmode="lin" valueType="num">
                                      <p:cBhvr>
                                        <p:cTn id="16" dur="50" autoRev="1" fill="hold">
                                          <p:stCondLst>
                                            <p:cond delay="0"/>
                                          </p:stCondLst>
                                        </p:cTn>
                                        <p:tgtEl>
                                          <p:spTgt spid="49"/>
                                        </p:tgtEl>
                                        <p:attrNameLst>
                                          <p:attrName>ppt_y</p:attrName>
                                        </p:attrNameLst>
                                      </p:cBhvr>
                                    </p:anim>
                                    <p:animRot by="-480000">
                                      <p:cBhvr>
                                        <p:cTn id="17" dur="50" autoRev="1" fill="hold">
                                          <p:stCondLst>
                                            <p:cond delay="0"/>
                                          </p:stCondLst>
                                        </p:cTn>
                                        <p:tgtEl>
                                          <p:spTgt spid="49"/>
                                        </p:tgtEl>
                                        <p:attrNameLst>
                                          <p:attrName>r</p:attrName>
                                        </p:attrNameLst>
                                      </p:cBhvr>
                                    </p:animRot>
                                  </p:childTnLst>
                                </p:cTn>
                              </p:par>
                            </p:childTnLst>
                          </p:cTn>
                        </p:par>
                        <p:par>
                          <p:cTn id="18" fill="hold">
                            <p:stCondLst>
                              <p:cond delay="1420"/>
                            </p:stCondLst>
                            <p:childTnLst>
                              <p:par>
                                <p:cTn id="19" presetID="22" presetClass="entr" presetSubtype="8" fill="hold" grpId="0" nodeType="afterEffect">
                                  <p:stCondLst>
                                    <p:cond delay="0"/>
                                  </p:stCondLst>
                                  <p:iterate type="lt">
                                    <p:tmPct val="30000"/>
                                  </p:iterate>
                                  <p:childTnLst>
                                    <p:set>
                                      <p:cBhvr>
                                        <p:cTn id="20" dur="1" fill="hold">
                                          <p:stCondLst>
                                            <p:cond delay="0"/>
                                          </p:stCondLst>
                                        </p:cTn>
                                        <p:tgtEl>
                                          <p:spTgt spid="50"/>
                                        </p:tgtEl>
                                        <p:attrNameLst>
                                          <p:attrName>style.visibility</p:attrName>
                                        </p:attrNameLst>
                                      </p:cBhvr>
                                      <p:to>
                                        <p:strVal val="visible"/>
                                      </p:to>
                                    </p:set>
                                    <p:animEffect transition="in" filter="wipe(left)">
                                      <p:cBhvr>
                                        <p:cTn id="21" dur="200"/>
                                        <p:tgtEl>
                                          <p:spTgt spid="50"/>
                                        </p:tgtEl>
                                      </p:cBhvr>
                                    </p:animEffect>
                                  </p:childTnLst>
                                </p:cTn>
                              </p:par>
                              <p:par>
                                <p:cTn id="22" presetID="36" presetClass="emph" presetSubtype="0" fill="hold" grpId="1" nodeType="withEffect">
                                  <p:stCondLst>
                                    <p:cond delay="0"/>
                                  </p:stCondLst>
                                  <p:iterate type="lt">
                                    <p:tmPct val="30000"/>
                                  </p:iterate>
                                  <p:childTnLst>
                                    <p:animScale>
                                      <p:cBhvr>
                                        <p:cTn id="23" dur="50" autoRev="1" fill="hold">
                                          <p:stCondLst>
                                            <p:cond delay="0"/>
                                          </p:stCondLst>
                                        </p:cTn>
                                        <p:tgtEl>
                                          <p:spTgt spid="50"/>
                                        </p:tgtEl>
                                      </p:cBhvr>
                                      <p:to x="80000" y="100000"/>
                                    </p:animScale>
                                    <p:anim by="(#ppt_w*0.10)" calcmode="lin" valueType="num">
                                      <p:cBhvr>
                                        <p:cTn id="24" dur="50" autoRev="1" fill="hold">
                                          <p:stCondLst>
                                            <p:cond delay="0"/>
                                          </p:stCondLst>
                                        </p:cTn>
                                        <p:tgtEl>
                                          <p:spTgt spid="50"/>
                                        </p:tgtEl>
                                        <p:attrNameLst>
                                          <p:attrName>ppt_x</p:attrName>
                                        </p:attrNameLst>
                                      </p:cBhvr>
                                    </p:anim>
                                    <p:anim by="(-#ppt_w*0.10)" calcmode="lin" valueType="num">
                                      <p:cBhvr>
                                        <p:cTn id="25" dur="50" autoRev="1" fill="hold">
                                          <p:stCondLst>
                                            <p:cond delay="0"/>
                                          </p:stCondLst>
                                        </p:cTn>
                                        <p:tgtEl>
                                          <p:spTgt spid="50"/>
                                        </p:tgtEl>
                                        <p:attrNameLst>
                                          <p:attrName>ppt_y</p:attrName>
                                        </p:attrNameLst>
                                      </p:cBhvr>
                                    </p:anim>
                                    <p:animRot by="-480000">
                                      <p:cBhvr>
                                        <p:cTn id="26"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2012"/>
          <p:cNvSpPr/>
          <p:nvPr/>
        </p:nvSpPr>
        <p:spPr>
          <a:xfrm>
            <a:off x="5291568"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3" name="Shape 2013"/>
          <p:cNvSpPr/>
          <p:nvPr/>
        </p:nvSpPr>
        <p:spPr>
          <a:xfrm>
            <a:off x="5291568" y="2879192"/>
            <a:ext cx="2671029" cy="1263620"/>
          </a:xfrm>
          <a:prstGeom prst="roundRect">
            <a:avLst>
              <a:gd name="adj" fmla="val 6925"/>
            </a:avLst>
          </a:prstGeom>
          <a:noFill/>
          <a:ln w="12700">
            <a:solidFill>
              <a:srgbClr val="A6AAA9"/>
            </a:solidFill>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4" name="Shape 2014"/>
          <p:cNvSpPr/>
          <p:nvPr/>
        </p:nvSpPr>
        <p:spPr>
          <a:xfrm>
            <a:off x="1186463" y="2878522"/>
            <a:ext cx="2671029" cy="1264959"/>
          </a:xfrm>
          <a:prstGeom prst="roundRect">
            <a:avLst>
              <a:gd name="adj" fmla="val 6918"/>
            </a:avLst>
          </a:prstGeom>
          <a:noFill/>
          <a:ln w="12700">
            <a:solidFill>
              <a:srgbClr val="A6AAA9"/>
            </a:solidFill>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5" name="Shape 2015"/>
          <p:cNvSpPr/>
          <p:nvPr/>
        </p:nvSpPr>
        <p:spPr>
          <a:xfrm>
            <a:off x="1186463" y="1431335"/>
            <a:ext cx="2671029" cy="1264960"/>
          </a:xfrm>
          <a:prstGeom prst="roundRect">
            <a:avLst>
              <a:gd name="adj" fmla="val 6918"/>
            </a:avLst>
          </a:prstGeom>
          <a:noFill/>
          <a:ln w="12700">
            <a:solidFill>
              <a:srgbClr val="A6AAA9"/>
            </a:solidFill>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6" name="Shape 2016"/>
          <p:cNvSpPr/>
          <p:nvPr/>
        </p:nvSpPr>
        <p:spPr>
          <a:xfrm>
            <a:off x="3488945" y="1707066"/>
            <a:ext cx="2165927" cy="21659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19050" tIns="19050" rIns="19050" bIns="19050"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7" name="Shape 2021"/>
          <p:cNvSpPr/>
          <p:nvPr/>
        </p:nvSpPr>
        <p:spPr>
          <a:xfrm>
            <a:off x="1747495" y="1851670"/>
            <a:ext cx="1741450" cy="382439"/>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8" name="Shape 2022"/>
          <p:cNvSpPr/>
          <p:nvPr/>
        </p:nvSpPr>
        <p:spPr>
          <a:xfrm>
            <a:off x="1741649" y="15378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9" name="Shape 2023"/>
          <p:cNvSpPr/>
          <p:nvPr/>
        </p:nvSpPr>
        <p:spPr>
          <a:xfrm>
            <a:off x="1747495" y="3304099"/>
            <a:ext cx="1741450" cy="364164"/>
          </a:xfrm>
          <a:prstGeom prst="rect">
            <a:avLst/>
          </a:prstGeom>
          <a:ln w="12700">
            <a:miter lim="400000"/>
          </a:ln>
        </p:spPr>
        <p:txBody>
          <a:bodyPr lIns="0" tIns="0" rIns="0" bIns="0"/>
          <a:lstStyle>
            <a:lvl1pPr algn="l">
              <a:lnSpc>
                <a:spcPct val="120000"/>
              </a:lnSpc>
              <a:spcBef>
                <a:spcPts val="2500"/>
              </a:spcBef>
              <a:defRPr sz="2000">
                <a:solidFill>
                  <a:srgbClr val="53585F"/>
                </a:solidFill>
              </a:defRPr>
            </a:lvl1pPr>
          </a:lstStyle>
          <a:p>
            <a:pPr algn="just"/>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0" name="Shape 2024"/>
          <p:cNvSpPr/>
          <p:nvPr/>
        </p:nvSpPr>
        <p:spPr>
          <a:xfrm>
            <a:off x="1741649" y="3011260"/>
            <a:ext cx="1401999" cy="301211"/>
          </a:xfrm>
          <a:prstGeom prst="rect">
            <a:avLst/>
          </a:prstGeom>
          <a:ln w="12700">
            <a:miter lim="400000"/>
          </a:ln>
        </p:spPr>
        <p:txBody>
          <a:bodyPr lIns="0" tIns="0" rIns="0" bIns="0" anchor="ctr"/>
          <a:lstStyle>
            <a:lvl1pPr algn="l">
              <a:lnSpc>
                <a:spcPct val="120000"/>
              </a:lnSpc>
              <a:defRPr sz="3500">
                <a:solidFill>
                  <a:srgbClr val="53585F"/>
                </a:solidFill>
              </a:defRPr>
            </a:lvl1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1" name="Shape 2025"/>
          <p:cNvSpPr/>
          <p:nvPr/>
        </p:nvSpPr>
        <p:spPr>
          <a:xfrm>
            <a:off x="5654872" y="1851670"/>
            <a:ext cx="1734500" cy="382439"/>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2" name="Shape 2026"/>
          <p:cNvSpPr/>
          <p:nvPr/>
        </p:nvSpPr>
        <p:spPr>
          <a:xfrm>
            <a:off x="5987765" y="15378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3" name="Shape 2027"/>
          <p:cNvSpPr/>
          <p:nvPr/>
        </p:nvSpPr>
        <p:spPr>
          <a:xfrm>
            <a:off x="5654873" y="3304101"/>
            <a:ext cx="1734500" cy="364163"/>
          </a:xfrm>
          <a:prstGeom prst="rect">
            <a:avLst/>
          </a:prstGeom>
          <a:ln w="12700">
            <a:miter lim="400000"/>
          </a:ln>
        </p:spPr>
        <p:txBody>
          <a:bodyPr lIns="0" tIns="0" rIns="0" bIns="0"/>
          <a:lstStyle>
            <a:lvl1pPr algn="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4" name="Shape 2028"/>
          <p:cNvSpPr/>
          <p:nvPr/>
        </p:nvSpPr>
        <p:spPr>
          <a:xfrm>
            <a:off x="5987765" y="3011260"/>
            <a:ext cx="1401999" cy="301211"/>
          </a:xfrm>
          <a:prstGeom prst="rect">
            <a:avLst/>
          </a:prstGeom>
          <a:ln w="12700">
            <a:miter lim="400000"/>
          </a:ln>
        </p:spPr>
        <p:txBody>
          <a:bodyPr lIns="0" tIns="0" rIns="0" bIns="0" anchor="ctr"/>
          <a:lstStyle>
            <a:lvl1pPr algn="r">
              <a:defRPr sz="3500">
                <a:solidFill>
                  <a:srgbClr val="53585F"/>
                </a:solidFill>
              </a:defRPr>
            </a:lvl1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nvGrpSpPr>
          <p:cNvPr id="15" name="Group 2031"/>
          <p:cNvGrpSpPr/>
          <p:nvPr/>
        </p:nvGrpSpPr>
        <p:grpSpPr>
          <a:xfrm>
            <a:off x="830480" y="1705508"/>
            <a:ext cx="716614" cy="716614"/>
            <a:chOff x="0" y="0"/>
            <a:chExt cx="1910968" cy="1910968"/>
          </a:xfrm>
        </p:grpSpPr>
        <p:sp>
          <p:nvSpPr>
            <p:cNvPr id="16" name="Shape 2029"/>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7" name="Shape 2030"/>
            <p:cNvSpPr/>
            <p:nvPr/>
          </p:nvSpPr>
          <p:spPr>
            <a:xfrm>
              <a:off x="553362" y="560070"/>
              <a:ext cx="804244" cy="706915"/>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latin typeface="Arial" panose="020B0604020202020204"/>
                <a:ea typeface="方正兰亭超细黑简体" panose="02000000000000000000" charset="-122"/>
                <a:cs typeface="+mn-ea"/>
                <a:sym typeface="Arial" panose="020B0604020202020204"/>
              </a:endParaRPr>
            </a:p>
          </p:txBody>
        </p:sp>
      </p:grpSp>
      <p:grpSp>
        <p:nvGrpSpPr>
          <p:cNvPr id="18" name="Group 2034"/>
          <p:cNvGrpSpPr/>
          <p:nvPr/>
        </p:nvGrpSpPr>
        <p:grpSpPr>
          <a:xfrm>
            <a:off x="832480" y="3154696"/>
            <a:ext cx="712613" cy="712613"/>
            <a:chOff x="0" y="0"/>
            <a:chExt cx="1900299" cy="1900299"/>
          </a:xfrm>
        </p:grpSpPr>
        <p:sp>
          <p:nvSpPr>
            <p:cNvPr id="19" name="Shape 2032"/>
            <p:cNvSpPr/>
            <p:nvPr/>
          </p:nvSpPr>
          <p:spPr>
            <a:xfrm>
              <a:off x="0" y="0"/>
              <a:ext cx="1900300" cy="1900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20" name="Shape 2033"/>
            <p:cNvSpPr/>
            <p:nvPr/>
          </p:nvSpPr>
          <p:spPr>
            <a:xfrm rot="10800000" flipH="1">
              <a:off x="548028" y="596692"/>
              <a:ext cx="804244" cy="706916"/>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a:latin typeface="Arial" panose="020B0604020202020204"/>
                <a:ea typeface="方正兰亭超细黑简体" panose="02000000000000000000" charset="-122"/>
                <a:cs typeface="+mn-ea"/>
                <a:sym typeface="Arial" panose="020B0604020202020204"/>
              </a:endParaRPr>
            </a:p>
          </p:txBody>
        </p:sp>
      </p:grpSp>
      <p:sp>
        <p:nvSpPr>
          <p:cNvPr id="21" name="Shape 2035"/>
          <p:cNvSpPr/>
          <p:nvPr/>
        </p:nvSpPr>
        <p:spPr>
          <a:xfrm>
            <a:off x="7602706" y="3154695"/>
            <a:ext cx="712614" cy="71261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9050" tIns="19050" rIns="19050" bIns="19050"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grpSp>
        <p:nvGrpSpPr>
          <p:cNvPr id="22" name="Group 2040"/>
          <p:cNvGrpSpPr/>
          <p:nvPr/>
        </p:nvGrpSpPr>
        <p:grpSpPr>
          <a:xfrm>
            <a:off x="7598725" y="1705508"/>
            <a:ext cx="716614" cy="716614"/>
            <a:chOff x="0" y="0"/>
            <a:chExt cx="1910968" cy="1910968"/>
          </a:xfrm>
        </p:grpSpPr>
        <p:sp>
          <p:nvSpPr>
            <p:cNvPr id="23" name="Shape 2038"/>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25400" tIns="25400" rIns="25400" bIns="25400"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24" name="Shape 2039"/>
            <p:cNvSpPr/>
            <p:nvPr/>
          </p:nvSpPr>
          <p:spPr>
            <a:xfrm>
              <a:off x="657404" y="557107"/>
              <a:ext cx="596161" cy="749014"/>
            </a:xfrm>
            <a:custGeom>
              <a:avLst/>
              <a:gdLst/>
              <a:ahLst/>
              <a:cxnLst>
                <a:cxn ang="0">
                  <a:pos x="wd2" y="hd2"/>
                </a:cxn>
                <a:cxn ang="5400000">
                  <a:pos x="wd2" y="hd2"/>
                </a:cxn>
                <a:cxn ang="10800000">
                  <a:pos x="wd2" y="hd2"/>
                </a:cxn>
                <a:cxn ang="16200000">
                  <a:pos x="wd2" y="hd2"/>
                </a:cxn>
              </a:cxnLst>
              <a:rect l="0" t="0" r="r" b="b"/>
              <a:pathLst>
                <a:path w="21015" h="21072" extrusionOk="0">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grpSp>
      <p:sp>
        <p:nvSpPr>
          <p:cNvPr id="26" name="Text Placeholder 5"/>
          <p:cNvSpPr txBox="1"/>
          <p:nvPr/>
        </p:nvSpPr>
        <p:spPr>
          <a:xfrm>
            <a:off x="3995936" y="2535971"/>
            <a:ext cx="1151616" cy="47528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pPr>
            <a:r>
              <a:rPr lang="zh-CN" altLang="en-US" sz="2000" b="1" dirty="0">
                <a:solidFill>
                  <a:schemeClr val="bg1"/>
                </a:solidFill>
                <a:latin typeface="Arial" panose="020B0604020202020204"/>
                <a:ea typeface="方正兰亭超细黑简体" panose="02000000000000000000" charset="-122"/>
                <a:cs typeface="+mn-ea"/>
                <a:sym typeface="Arial" panose="020B0604020202020204"/>
              </a:rPr>
              <a:t>点击输入标题内容</a:t>
            </a:r>
            <a:endParaRPr lang="en-GB" altLang="zh-CN" sz="20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30" name="Shape 2036"/>
          <p:cNvSpPr/>
          <p:nvPr/>
        </p:nvSpPr>
        <p:spPr>
          <a:xfrm>
            <a:off x="7808217" y="3350150"/>
            <a:ext cx="301592" cy="321704"/>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3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2"/>
                                        </p:tgtEl>
                                        <p:attrNameLst>
                                          <p:attrName>ppt_y</p:attrName>
                                        </p:attrNameLst>
                                      </p:cBhvr>
                                      <p:tavLst>
                                        <p:tav tm="0">
                                          <p:val>
                                            <p:strVal val="#ppt_y"/>
                                          </p:val>
                                        </p:tav>
                                        <p:tav tm="100000">
                                          <p:val>
                                            <p:strVal val="#ppt_y"/>
                                          </p:val>
                                        </p:tav>
                                      </p:tavLst>
                                    </p:anim>
                                    <p:anim calcmode="lin" valueType="num">
                                      <p:cBhvr>
                                        <p:cTn id="9" dur="500" fill="hold"/>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2"/>
                                        </p:tgtEl>
                                      </p:cBhvr>
                                    </p:animEffect>
                                  </p:childTnLst>
                                </p:cTn>
                              </p:par>
                            </p:childTnLst>
                          </p:cTn>
                        </p:par>
                        <p:par>
                          <p:cTn id="12" fill="hold">
                            <p:stCondLst>
                              <p:cond delay="850"/>
                            </p:stCondLst>
                            <p:childTnLst>
                              <p:par>
                                <p:cTn id="13" presetID="53"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par>
                          <p:cTn id="18" fill="hold">
                            <p:stCondLst>
                              <p:cond delay="1350"/>
                            </p:stCondLst>
                            <p:childTnLst>
                              <p:par>
                                <p:cTn id="19" presetID="10" presetClass="entr" presetSubtype="0"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500"/>
                                        <p:tgtEl>
                                          <p:spTgt spid="26"/>
                                        </p:tgtEl>
                                      </p:cBhvr>
                                    </p:animEffect>
                                  </p:childTnLst>
                                </p:cTn>
                              </p:par>
                            </p:childTnLst>
                          </p:cTn>
                        </p:par>
                        <p:par>
                          <p:cTn id="22" fill="hold">
                            <p:stCondLst>
                              <p:cond delay="185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350"/>
                            </p:stCondLst>
                            <p:childTnLst>
                              <p:par>
                                <p:cTn id="29" presetID="53" presetClass="entr" presetSubtype="16"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par>
                          <p:cTn id="34" fill="hold">
                            <p:stCondLst>
                              <p:cond delay="2850"/>
                            </p:stCondLst>
                            <p:childTnLst>
                              <p:par>
                                <p:cTn id="35" presetID="10"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par>
                          <p:cTn id="41" fill="hold">
                            <p:stCondLst>
                              <p:cond delay="3350"/>
                            </p:stCondLst>
                            <p:childTnLst>
                              <p:par>
                                <p:cTn id="42" presetID="53" presetClass="entr" presetSubtype="16" fill="hold" grpId="0" nodeType="after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ppt_w</p:attrName>
                                        </p:attrNameLst>
                                      </p:cBhvr>
                                      <p:tavLst>
                                        <p:tav tm="0">
                                          <p:val>
                                            <p:fltVal val="0"/>
                                          </p:val>
                                        </p:tav>
                                        <p:tav tm="100000">
                                          <p:val>
                                            <p:strVal val="#ppt_w"/>
                                          </p:val>
                                        </p:tav>
                                      </p:tavLst>
                                    </p:anim>
                                    <p:anim calcmode="lin" valueType="num">
                                      <p:cBhvr>
                                        <p:cTn id="45" dur="500" fill="hold"/>
                                        <p:tgtEl>
                                          <p:spTgt spid="4"/>
                                        </p:tgtEl>
                                        <p:attrNameLst>
                                          <p:attrName>ppt_h</p:attrName>
                                        </p:attrNameLst>
                                      </p:cBhvr>
                                      <p:tavLst>
                                        <p:tav tm="0">
                                          <p:val>
                                            <p:fltVal val="0"/>
                                          </p:val>
                                        </p:tav>
                                        <p:tav tm="100000">
                                          <p:val>
                                            <p:strVal val="#ppt_h"/>
                                          </p:val>
                                        </p:tav>
                                      </p:tavLst>
                                    </p:anim>
                                    <p:animEffect transition="in" filter="fade">
                                      <p:cBhvr>
                                        <p:cTn id="46" dur="500"/>
                                        <p:tgtEl>
                                          <p:spTgt spid="4"/>
                                        </p:tgtEl>
                                      </p:cBhvr>
                                    </p:animEffect>
                                  </p:childTnLst>
                                </p:cTn>
                              </p:par>
                            </p:childTnLst>
                          </p:cTn>
                        </p:par>
                        <p:par>
                          <p:cTn id="47" fill="hold">
                            <p:stCondLst>
                              <p:cond delay="3850"/>
                            </p:stCondLst>
                            <p:childTnLst>
                              <p:par>
                                <p:cTn id="48" presetID="53" presetClass="entr" presetSubtype="16" fill="hold" nodeType="afterEffect">
                                  <p:stCondLst>
                                    <p:cond delay="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childTnLst>
                          </p:cTn>
                        </p:par>
                        <p:par>
                          <p:cTn id="53" fill="hold">
                            <p:stCondLst>
                              <p:cond delay="4350"/>
                            </p:stCondLst>
                            <p:childTnLst>
                              <p:par>
                                <p:cTn id="54" presetID="10" presetClass="entr" presetSubtype="0"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fade">
                                      <p:cBhvr>
                                        <p:cTn id="56" dur="500"/>
                                        <p:tgtEl>
                                          <p:spTgt spid="10"/>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par>
                          <p:cTn id="60" fill="hold">
                            <p:stCondLst>
                              <p:cond delay="4850"/>
                            </p:stCondLst>
                            <p:childTnLst>
                              <p:par>
                                <p:cTn id="61" presetID="53" presetClass="entr" presetSubtype="16" fill="hold" grpId="0" nodeType="afterEffect">
                                  <p:stCondLst>
                                    <p:cond delay="0"/>
                                  </p:stCondLst>
                                  <p:childTnLst>
                                    <p:set>
                                      <p:cBhvr>
                                        <p:cTn id="62" dur="1" fill="hold">
                                          <p:stCondLst>
                                            <p:cond delay="0"/>
                                          </p:stCondLst>
                                        </p:cTn>
                                        <p:tgtEl>
                                          <p:spTgt spid="2"/>
                                        </p:tgtEl>
                                        <p:attrNameLst>
                                          <p:attrName>style.visibility</p:attrName>
                                        </p:attrNameLst>
                                      </p:cBhvr>
                                      <p:to>
                                        <p:strVal val="visible"/>
                                      </p:to>
                                    </p:set>
                                    <p:anim calcmode="lin" valueType="num">
                                      <p:cBhvr>
                                        <p:cTn id="63" dur="500" fill="hold"/>
                                        <p:tgtEl>
                                          <p:spTgt spid="2"/>
                                        </p:tgtEl>
                                        <p:attrNameLst>
                                          <p:attrName>ppt_w</p:attrName>
                                        </p:attrNameLst>
                                      </p:cBhvr>
                                      <p:tavLst>
                                        <p:tav tm="0">
                                          <p:val>
                                            <p:fltVal val="0"/>
                                          </p:val>
                                        </p:tav>
                                        <p:tav tm="100000">
                                          <p:val>
                                            <p:strVal val="#ppt_w"/>
                                          </p:val>
                                        </p:tav>
                                      </p:tavLst>
                                    </p:anim>
                                    <p:anim calcmode="lin" valueType="num">
                                      <p:cBhvr>
                                        <p:cTn id="64" dur="500" fill="hold"/>
                                        <p:tgtEl>
                                          <p:spTgt spid="2"/>
                                        </p:tgtEl>
                                        <p:attrNameLst>
                                          <p:attrName>ppt_h</p:attrName>
                                        </p:attrNameLst>
                                      </p:cBhvr>
                                      <p:tavLst>
                                        <p:tav tm="0">
                                          <p:val>
                                            <p:fltVal val="0"/>
                                          </p:val>
                                        </p:tav>
                                        <p:tav tm="100000">
                                          <p:val>
                                            <p:strVal val="#ppt_h"/>
                                          </p:val>
                                        </p:tav>
                                      </p:tavLst>
                                    </p:anim>
                                    <p:animEffect transition="in" filter="fade">
                                      <p:cBhvr>
                                        <p:cTn id="65" dur="500"/>
                                        <p:tgtEl>
                                          <p:spTgt spid="2"/>
                                        </p:tgtEl>
                                      </p:cBhvr>
                                    </p:animEffect>
                                  </p:childTnLst>
                                </p:cTn>
                              </p:par>
                            </p:childTnLst>
                          </p:cTn>
                        </p:par>
                        <p:par>
                          <p:cTn id="66" fill="hold">
                            <p:stCondLst>
                              <p:cond delay="5350"/>
                            </p:stCondLst>
                            <p:childTnLst>
                              <p:par>
                                <p:cTn id="67" presetID="53" presetClass="entr" presetSubtype="16"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par>
                          <p:cTn id="72" fill="hold">
                            <p:stCondLst>
                              <p:cond delay="5850"/>
                            </p:stCondLst>
                            <p:childTnLst>
                              <p:par>
                                <p:cTn id="73" presetID="10" presetClass="entr" presetSubtype="0" fill="hold" grpId="0" nodeType="after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fade">
                                      <p:cBhvr>
                                        <p:cTn id="75" dur="500"/>
                                        <p:tgtEl>
                                          <p:spTgt spid="12"/>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childTnLst>
                          </p:cTn>
                        </p:par>
                        <p:par>
                          <p:cTn id="79" fill="hold">
                            <p:stCondLst>
                              <p:cond delay="6350"/>
                            </p:stCondLst>
                            <p:childTnLst>
                              <p:par>
                                <p:cTn id="80" presetID="53" presetClass="entr" presetSubtype="16" fill="hold" grpId="0" nodeType="afterEffect">
                                  <p:stCondLst>
                                    <p:cond delay="0"/>
                                  </p:stCondLst>
                                  <p:childTnLst>
                                    <p:set>
                                      <p:cBhvr>
                                        <p:cTn id="81" dur="1" fill="hold">
                                          <p:stCondLst>
                                            <p:cond delay="0"/>
                                          </p:stCondLst>
                                        </p:cTn>
                                        <p:tgtEl>
                                          <p:spTgt spid="3"/>
                                        </p:tgtEl>
                                        <p:attrNameLst>
                                          <p:attrName>style.visibility</p:attrName>
                                        </p:attrNameLst>
                                      </p:cBhvr>
                                      <p:to>
                                        <p:strVal val="visible"/>
                                      </p:to>
                                    </p:set>
                                    <p:anim calcmode="lin" valueType="num">
                                      <p:cBhvr>
                                        <p:cTn id="82" dur="500" fill="hold"/>
                                        <p:tgtEl>
                                          <p:spTgt spid="3"/>
                                        </p:tgtEl>
                                        <p:attrNameLst>
                                          <p:attrName>ppt_w</p:attrName>
                                        </p:attrNameLst>
                                      </p:cBhvr>
                                      <p:tavLst>
                                        <p:tav tm="0">
                                          <p:val>
                                            <p:fltVal val="0"/>
                                          </p:val>
                                        </p:tav>
                                        <p:tav tm="100000">
                                          <p:val>
                                            <p:strVal val="#ppt_w"/>
                                          </p:val>
                                        </p:tav>
                                      </p:tavLst>
                                    </p:anim>
                                    <p:anim calcmode="lin" valueType="num">
                                      <p:cBhvr>
                                        <p:cTn id="83" dur="500" fill="hold"/>
                                        <p:tgtEl>
                                          <p:spTgt spid="3"/>
                                        </p:tgtEl>
                                        <p:attrNameLst>
                                          <p:attrName>ppt_h</p:attrName>
                                        </p:attrNameLst>
                                      </p:cBhvr>
                                      <p:tavLst>
                                        <p:tav tm="0">
                                          <p:val>
                                            <p:fltVal val="0"/>
                                          </p:val>
                                        </p:tav>
                                        <p:tav tm="100000">
                                          <p:val>
                                            <p:strVal val="#ppt_h"/>
                                          </p:val>
                                        </p:tav>
                                      </p:tavLst>
                                    </p:anim>
                                    <p:animEffect transition="in" filter="fade">
                                      <p:cBhvr>
                                        <p:cTn id="84" dur="500"/>
                                        <p:tgtEl>
                                          <p:spTgt spid="3"/>
                                        </p:tgtEl>
                                      </p:cBhvr>
                                    </p:animEffect>
                                  </p:childTnLst>
                                </p:cTn>
                              </p:par>
                            </p:childTnLst>
                          </p:cTn>
                        </p:par>
                        <p:par>
                          <p:cTn id="85" fill="hold">
                            <p:stCondLst>
                              <p:cond delay="6850"/>
                            </p:stCondLst>
                            <p:childTnLst>
                              <p:par>
                                <p:cTn id="86" presetID="53" presetClass="entr" presetSubtype="16"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p:cTn id="88" dur="500" fill="hold"/>
                                        <p:tgtEl>
                                          <p:spTgt spid="21"/>
                                        </p:tgtEl>
                                        <p:attrNameLst>
                                          <p:attrName>ppt_w</p:attrName>
                                        </p:attrNameLst>
                                      </p:cBhvr>
                                      <p:tavLst>
                                        <p:tav tm="0">
                                          <p:val>
                                            <p:fltVal val="0"/>
                                          </p:val>
                                        </p:tav>
                                        <p:tav tm="100000">
                                          <p:val>
                                            <p:strVal val="#ppt_w"/>
                                          </p:val>
                                        </p:tav>
                                      </p:tavLst>
                                    </p:anim>
                                    <p:anim calcmode="lin" valueType="num">
                                      <p:cBhvr>
                                        <p:cTn id="89" dur="500" fill="hold"/>
                                        <p:tgtEl>
                                          <p:spTgt spid="21"/>
                                        </p:tgtEl>
                                        <p:attrNameLst>
                                          <p:attrName>ppt_h</p:attrName>
                                        </p:attrNameLst>
                                      </p:cBhvr>
                                      <p:tavLst>
                                        <p:tav tm="0">
                                          <p:val>
                                            <p:fltVal val="0"/>
                                          </p:val>
                                        </p:tav>
                                        <p:tav tm="100000">
                                          <p:val>
                                            <p:strVal val="#ppt_h"/>
                                          </p:val>
                                        </p:tav>
                                      </p:tavLst>
                                    </p:anim>
                                    <p:animEffect transition="in" filter="fade">
                                      <p:cBhvr>
                                        <p:cTn id="90" dur="500"/>
                                        <p:tgtEl>
                                          <p:spTgt spid="21"/>
                                        </p:tgtEl>
                                      </p:cBhvr>
                                    </p:animEffect>
                                  </p:childTnLst>
                                </p:cTn>
                              </p:par>
                            </p:childTnLst>
                          </p:cTn>
                        </p:par>
                        <p:par>
                          <p:cTn id="91" fill="hold">
                            <p:stCondLst>
                              <p:cond delay="7350"/>
                            </p:stCondLst>
                            <p:childTnLst>
                              <p:par>
                                <p:cTn id="92" presetID="10" presetClass="entr" presetSubtype="0"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fade">
                                      <p:cBhvr>
                                        <p:cTn id="94" dur="500"/>
                                        <p:tgtEl>
                                          <p:spTgt spid="30"/>
                                        </p:tgtEl>
                                      </p:cBhvr>
                                    </p:animEffect>
                                  </p:childTnLst>
                                </p:cTn>
                              </p:par>
                            </p:childTnLst>
                          </p:cTn>
                        </p:par>
                        <p:par>
                          <p:cTn id="95" fill="hold">
                            <p:stCondLst>
                              <p:cond delay="7850"/>
                            </p:stCondLst>
                            <p:childTnLst>
                              <p:par>
                                <p:cTn id="96" presetID="10" presetClass="entr" presetSubtype="0" fill="hold" grpId="0" nodeType="after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fade">
                                      <p:cBhvr>
                                        <p:cTn id="98" dur="500"/>
                                        <p:tgtEl>
                                          <p:spTgt spid="14"/>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3"/>
                                        </p:tgtEl>
                                        <p:attrNameLst>
                                          <p:attrName>style.visibility</p:attrName>
                                        </p:attrNameLst>
                                      </p:cBhvr>
                                      <p:to>
                                        <p:strVal val="visible"/>
                                      </p:to>
                                    </p:set>
                                    <p:animEffect transition="in" filter="fade">
                                      <p:cBhvr>
                                        <p:cTn id="10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21" grpId="0" animBg="1"/>
      <p:bldP spid="26" grpId="0"/>
      <p:bldP spid="30" grpId="0" animBg="1"/>
      <p:bldP spid="3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2" name="Freeform 7"/>
          <p:cNvSpPr>
            <a:spLocks noChangeArrowheads="1"/>
          </p:cNvSpPr>
          <p:nvPr/>
        </p:nvSpPr>
        <p:spPr bwMode="auto">
          <a:xfrm>
            <a:off x="3965575" y="1411437"/>
            <a:ext cx="1038225" cy="915987"/>
          </a:xfrm>
          <a:custGeom>
            <a:avLst/>
            <a:gdLst>
              <a:gd name="T0" fmla="*/ 2684 w 2684"/>
              <a:gd name="T1" fmla="*/ 2365 h 2365"/>
              <a:gd name="T2" fmla="*/ 1342 w 2684"/>
              <a:gd name="T3" fmla="*/ 0 h 2365"/>
              <a:gd name="T4" fmla="*/ 0 w 2684"/>
              <a:gd name="T5" fmla="*/ 2365 h 2365"/>
              <a:gd name="T6" fmla="*/ 2684 w 2684"/>
              <a:gd name="T7" fmla="*/ 2365 h 2365"/>
              <a:gd name="T8" fmla="*/ 0 60000 65536"/>
              <a:gd name="T9" fmla="*/ 0 60000 65536"/>
              <a:gd name="T10" fmla="*/ 0 60000 65536"/>
              <a:gd name="T11" fmla="*/ 0 60000 65536"/>
              <a:gd name="T12" fmla="*/ 0 w 2684"/>
              <a:gd name="T13" fmla="*/ 0 h 2365"/>
              <a:gd name="T14" fmla="*/ 2684 w 2684"/>
              <a:gd name="T15" fmla="*/ 2365 h 2365"/>
            </a:gdLst>
            <a:ahLst/>
            <a:cxnLst>
              <a:cxn ang="T8">
                <a:pos x="T0" y="T1"/>
              </a:cxn>
              <a:cxn ang="T9">
                <a:pos x="T2" y="T3"/>
              </a:cxn>
              <a:cxn ang="T10">
                <a:pos x="T4" y="T5"/>
              </a:cxn>
              <a:cxn ang="T11">
                <a:pos x="T6" y="T7"/>
              </a:cxn>
            </a:cxnLst>
            <a:rect l="T12" t="T13" r="T14" b="T15"/>
            <a:pathLst>
              <a:path w="2684" h="2365">
                <a:moveTo>
                  <a:pt x="2684" y="2365"/>
                </a:moveTo>
                <a:lnTo>
                  <a:pt x="1342" y="0"/>
                </a:lnTo>
                <a:lnTo>
                  <a:pt x="0" y="2365"/>
                </a:lnTo>
                <a:lnTo>
                  <a:pt x="2684" y="2365"/>
                </a:lnTo>
                <a:close/>
              </a:path>
            </a:pathLst>
          </a:custGeom>
          <a:solidFill>
            <a:schemeClr val="accent1"/>
          </a:solidFill>
          <a:ln>
            <a:noFill/>
          </a:ln>
        </p:spPr>
        <p:txBody>
          <a:bodyPr/>
          <a:lstStyle/>
          <a:p>
            <a:endParaRPr lang="zh-CN" altLang="zh-CN">
              <a:solidFill>
                <a:srgbClr val="000000"/>
              </a:solidFill>
              <a:latin typeface="Arial" panose="020B0604020202020204"/>
              <a:ea typeface="方正兰亭超细黑简体" panose="02000000000000000000" charset="-122"/>
              <a:cs typeface="+mn-ea"/>
              <a:sym typeface="Arial" panose="020B0604020202020204"/>
            </a:endParaRPr>
          </a:p>
        </p:txBody>
      </p:sp>
      <p:sp>
        <p:nvSpPr>
          <p:cNvPr id="33" name="Freeform 8"/>
          <p:cNvSpPr>
            <a:spLocks noChangeArrowheads="1"/>
          </p:cNvSpPr>
          <p:nvPr/>
        </p:nvSpPr>
        <p:spPr bwMode="auto">
          <a:xfrm>
            <a:off x="2936875" y="2327424"/>
            <a:ext cx="1028700" cy="990600"/>
          </a:xfrm>
          <a:custGeom>
            <a:avLst/>
            <a:gdLst>
              <a:gd name="T0" fmla="*/ 2664 w 2664"/>
              <a:gd name="T1" fmla="*/ 0 h 2553"/>
              <a:gd name="T2" fmla="*/ 0 w 2664"/>
              <a:gd name="T3" fmla="*/ 546 h 2553"/>
              <a:gd name="T4" fmla="*/ 1835 w 2664"/>
              <a:gd name="T5" fmla="*/ 2553 h 2553"/>
              <a:gd name="T6" fmla="*/ 2664 w 2664"/>
              <a:gd name="T7" fmla="*/ 0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2664" y="0"/>
                </a:moveTo>
                <a:lnTo>
                  <a:pt x="0" y="546"/>
                </a:lnTo>
                <a:lnTo>
                  <a:pt x="1835" y="2553"/>
                </a:lnTo>
                <a:lnTo>
                  <a:pt x="2664" y="0"/>
                </a:lnTo>
                <a:close/>
              </a:path>
            </a:pathLst>
          </a:custGeom>
          <a:solidFill>
            <a:schemeClr val="accent1"/>
          </a:solidFill>
          <a:ln>
            <a:noFill/>
          </a:ln>
        </p:spPr>
        <p:txBody>
          <a:bodyPr/>
          <a:lstStyle/>
          <a:p>
            <a:endParaRPr lang="zh-CN" altLang="zh-CN">
              <a:solidFill>
                <a:srgbClr val="000000"/>
              </a:solidFill>
              <a:latin typeface="Arial" panose="020B0604020202020204"/>
              <a:ea typeface="方正兰亭超细黑简体" panose="02000000000000000000" charset="-122"/>
              <a:cs typeface="+mn-ea"/>
              <a:sym typeface="Arial" panose="020B0604020202020204"/>
            </a:endParaRPr>
          </a:p>
        </p:txBody>
      </p:sp>
      <p:sp>
        <p:nvSpPr>
          <p:cNvPr id="34" name="Freeform 9"/>
          <p:cNvSpPr>
            <a:spLocks noChangeArrowheads="1"/>
          </p:cNvSpPr>
          <p:nvPr/>
        </p:nvSpPr>
        <p:spPr bwMode="auto">
          <a:xfrm>
            <a:off x="3527425" y="3318024"/>
            <a:ext cx="955675" cy="1044575"/>
          </a:xfrm>
          <a:custGeom>
            <a:avLst/>
            <a:gdLst>
              <a:gd name="T0" fmla="*/ 305 w 2476"/>
              <a:gd name="T1" fmla="*/ 0 h 2702"/>
              <a:gd name="T2" fmla="*/ 0 w 2476"/>
              <a:gd name="T3" fmla="*/ 2702 h 2702"/>
              <a:gd name="T4" fmla="*/ 2476 w 2476"/>
              <a:gd name="T5" fmla="*/ 1578 h 2702"/>
              <a:gd name="T6" fmla="*/ 305 w 2476"/>
              <a:gd name="T7" fmla="*/ 0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305" y="0"/>
                </a:moveTo>
                <a:lnTo>
                  <a:pt x="0" y="2702"/>
                </a:lnTo>
                <a:lnTo>
                  <a:pt x="2476" y="1578"/>
                </a:lnTo>
                <a:lnTo>
                  <a:pt x="305" y="0"/>
                </a:lnTo>
                <a:close/>
              </a:path>
            </a:pathLst>
          </a:custGeom>
          <a:solidFill>
            <a:schemeClr val="accent1"/>
          </a:solidFill>
          <a:ln>
            <a:noFill/>
          </a:ln>
        </p:spPr>
        <p:txBody>
          <a:bodyPr/>
          <a:lstStyle/>
          <a:p>
            <a:endParaRPr lang="zh-CN" altLang="zh-CN">
              <a:solidFill>
                <a:srgbClr val="000000"/>
              </a:solidFill>
              <a:latin typeface="Arial" panose="020B0604020202020204"/>
              <a:ea typeface="方正兰亭超细黑简体" panose="02000000000000000000" charset="-122"/>
              <a:cs typeface="+mn-ea"/>
              <a:sym typeface="Arial" panose="020B0604020202020204"/>
            </a:endParaRPr>
          </a:p>
        </p:txBody>
      </p:sp>
      <p:sp>
        <p:nvSpPr>
          <p:cNvPr id="35" name="Freeform 10"/>
          <p:cNvSpPr>
            <a:spLocks noChangeArrowheads="1"/>
          </p:cNvSpPr>
          <p:nvPr/>
        </p:nvSpPr>
        <p:spPr bwMode="auto">
          <a:xfrm>
            <a:off x="4483100" y="3318024"/>
            <a:ext cx="958850" cy="1044575"/>
          </a:xfrm>
          <a:custGeom>
            <a:avLst/>
            <a:gdLst>
              <a:gd name="T0" fmla="*/ 0 w 2476"/>
              <a:gd name="T1" fmla="*/ 1578 h 2702"/>
              <a:gd name="T2" fmla="*/ 2476 w 2476"/>
              <a:gd name="T3" fmla="*/ 2702 h 2702"/>
              <a:gd name="T4" fmla="*/ 2172 w 2476"/>
              <a:gd name="T5" fmla="*/ 0 h 2702"/>
              <a:gd name="T6" fmla="*/ 0 w 2476"/>
              <a:gd name="T7" fmla="*/ 1578 h 2702"/>
              <a:gd name="T8" fmla="*/ 0 60000 65536"/>
              <a:gd name="T9" fmla="*/ 0 60000 65536"/>
              <a:gd name="T10" fmla="*/ 0 60000 65536"/>
              <a:gd name="T11" fmla="*/ 0 60000 65536"/>
              <a:gd name="T12" fmla="*/ 0 w 2476"/>
              <a:gd name="T13" fmla="*/ 0 h 2702"/>
              <a:gd name="T14" fmla="*/ 2476 w 2476"/>
              <a:gd name="T15" fmla="*/ 2702 h 2702"/>
            </a:gdLst>
            <a:ahLst/>
            <a:cxnLst>
              <a:cxn ang="T8">
                <a:pos x="T0" y="T1"/>
              </a:cxn>
              <a:cxn ang="T9">
                <a:pos x="T2" y="T3"/>
              </a:cxn>
              <a:cxn ang="T10">
                <a:pos x="T4" y="T5"/>
              </a:cxn>
              <a:cxn ang="T11">
                <a:pos x="T6" y="T7"/>
              </a:cxn>
            </a:cxnLst>
            <a:rect l="T12" t="T13" r="T14" b="T15"/>
            <a:pathLst>
              <a:path w="2476" h="2702">
                <a:moveTo>
                  <a:pt x="0" y="1578"/>
                </a:moveTo>
                <a:lnTo>
                  <a:pt x="2476" y="2702"/>
                </a:lnTo>
                <a:lnTo>
                  <a:pt x="2172" y="0"/>
                </a:lnTo>
                <a:lnTo>
                  <a:pt x="0" y="1578"/>
                </a:lnTo>
                <a:close/>
              </a:path>
            </a:pathLst>
          </a:custGeom>
          <a:solidFill>
            <a:schemeClr val="accent1"/>
          </a:solidFill>
          <a:ln>
            <a:noFill/>
          </a:ln>
        </p:spPr>
        <p:txBody>
          <a:bodyPr/>
          <a:lstStyle/>
          <a:p>
            <a:endParaRPr lang="zh-CN" altLang="zh-CN">
              <a:solidFill>
                <a:srgbClr val="000000"/>
              </a:solidFill>
              <a:latin typeface="Arial" panose="020B0604020202020204"/>
              <a:ea typeface="方正兰亭超细黑简体" panose="02000000000000000000" charset="-122"/>
              <a:cs typeface="+mn-ea"/>
              <a:sym typeface="Arial" panose="020B0604020202020204"/>
            </a:endParaRPr>
          </a:p>
        </p:txBody>
      </p:sp>
      <p:sp>
        <p:nvSpPr>
          <p:cNvPr id="36" name="Freeform 11"/>
          <p:cNvSpPr>
            <a:spLocks noChangeArrowheads="1"/>
          </p:cNvSpPr>
          <p:nvPr/>
        </p:nvSpPr>
        <p:spPr bwMode="auto">
          <a:xfrm>
            <a:off x="5003800" y="2327424"/>
            <a:ext cx="1028700" cy="990600"/>
          </a:xfrm>
          <a:custGeom>
            <a:avLst/>
            <a:gdLst>
              <a:gd name="T0" fmla="*/ 830 w 2664"/>
              <a:gd name="T1" fmla="*/ 2553 h 2553"/>
              <a:gd name="T2" fmla="*/ 2664 w 2664"/>
              <a:gd name="T3" fmla="*/ 546 h 2553"/>
              <a:gd name="T4" fmla="*/ 0 w 2664"/>
              <a:gd name="T5" fmla="*/ 0 h 2553"/>
              <a:gd name="T6" fmla="*/ 830 w 2664"/>
              <a:gd name="T7" fmla="*/ 2553 h 2553"/>
              <a:gd name="T8" fmla="*/ 0 60000 65536"/>
              <a:gd name="T9" fmla="*/ 0 60000 65536"/>
              <a:gd name="T10" fmla="*/ 0 60000 65536"/>
              <a:gd name="T11" fmla="*/ 0 60000 65536"/>
              <a:gd name="T12" fmla="*/ 0 w 2664"/>
              <a:gd name="T13" fmla="*/ 0 h 2553"/>
              <a:gd name="T14" fmla="*/ 2664 w 2664"/>
              <a:gd name="T15" fmla="*/ 2553 h 2553"/>
            </a:gdLst>
            <a:ahLst/>
            <a:cxnLst>
              <a:cxn ang="T8">
                <a:pos x="T0" y="T1"/>
              </a:cxn>
              <a:cxn ang="T9">
                <a:pos x="T2" y="T3"/>
              </a:cxn>
              <a:cxn ang="T10">
                <a:pos x="T4" y="T5"/>
              </a:cxn>
              <a:cxn ang="T11">
                <a:pos x="T6" y="T7"/>
              </a:cxn>
            </a:cxnLst>
            <a:rect l="T12" t="T13" r="T14" b="T15"/>
            <a:pathLst>
              <a:path w="2664" h="2553">
                <a:moveTo>
                  <a:pt x="830" y="2553"/>
                </a:moveTo>
                <a:lnTo>
                  <a:pt x="2664" y="546"/>
                </a:lnTo>
                <a:lnTo>
                  <a:pt x="0" y="0"/>
                </a:lnTo>
                <a:lnTo>
                  <a:pt x="830" y="2553"/>
                </a:lnTo>
                <a:close/>
              </a:path>
            </a:pathLst>
          </a:custGeom>
          <a:solidFill>
            <a:schemeClr val="accent1"/>
          </a:solidFill>
          <a:ln>
            <a:noFill/>
          </a:ln>
        </p:spPr>
        <p:txBody>
          <a:bodyPr/>
          <a:lstStyle/>
          <a:p>
            <a:endParaRPr lang="zh-CN" altLang="zh-CN">
              <a:solidFill>
                <a:srgbClr val="000000"/>
              </a:solidFill>
              <a:latin typeface="Arial" panose="020B0604020202020204"/>
              <a:ea typeface="方正兰亭超细黑简体" panose="02000000000000000000" charset="-122"/>
              <a:cs typeface="+mn-ea"/>
              <a:sym typeface="Arial" panose="020B0604020202020204"/>
            </a:endParaRPr>
          </a:p>
        </p:txBody>
      </p:sp>
      <p:sp>
        <p:nvSpPr>
          <p:cNvPr id="37" name="矩形 7"/>
          <p:cNvSpPr>
            <a:spLocks noChangeArrowheads="1"/>
          </p:cNvSpPr>
          <p:nvPr/>
        </p:nvSpPr>
        <p:spPr bwMode="auto">
          <a:xfrm>
            <a:off x="4211955" y="1834515"/>
            <a:ext cx="56261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2800">
                <a:solidFill>
                  <a:schemeClr val="bg1"/>
                </a:solidFill>
                <a:latin typeface="Arial" panose="020B0604020202020204"/>
                <a:ea typeface="方正兰亭超细黑简体" panose="02000000000000000000" charset="-122"/>
                <a:cs typeface="+mn-ea"/>
                <a:sym typeface="Arial" panose="020B0604020202020204"/>
              </a:rPr>
              <a:t>01</a:t>
            </a:r>
            <a:endParaRPr lang="zh-CN" altLang="en-US" sz="2800">
              <a:solidFill>
                <a:schemeClr val="bg1"/>
              </a:solidFill>
              <a:latin typeface="Arial" panose="020B0604020202020204"/>
              <a:ea typeface="方正兰亭超细黑简体" panose="02000000000000000000" charset="-122"/>
              <a:cs typeface="+mn-ea"/>
              <a:sym typeface="Arial" panose="020B0604020202020204"/>
            </a:endParaRPr>
          </a:p>
        </p:txBody>
      </p:sp>
      <p:sp>
        <p:nvSpPr>
          <p:cNvPr id="38" name="矩形 8"/>
          <p:cNvSpPr>
            <a:spLocks noChangeArrowheads="1"/>
          </p:cNvSpPr>
          <p:nvPr/>
        </p:nvSpPr>
        <p:spPr bwMode="auto">
          <a:xfrm>
            <a:off x="5220335" y="2524125"/>
            <a:ext cx="59690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2800">
                <a:solidFill>
                  <a:schemeClr val="bg1"/>
                </a:solidFill>
                <a:latin typeface="Arial" panose="020B0604020202020204"/>
                <a:ea typeface="方正兰亭超细黑简体" panose="02000000000000000000" charset="-122"/>
                <a:cs typeface="+mn-ea"/>
                <a:sym typeface="Arial" panose="020B0604020202020204"/>
              </a:rPr>
              <a:t>02</a:t>
            </a:r>
            <a:endParaRPr lang="zh-CN" altLang="en-US" sz="2800">
              <a:solidFill>
                <a:schemeClr val="bg1"/>
              </a:solidFill>
              <a:latin typeface="Arial" panose="020B0604020202020204"/>
              <a:ea typeface="方正兰亭超细黑简体" panose="02000000000000000000" charset="-122"/>
              <a:cs typeface="+mn-ea"/>
              <a:sym typeface="Arial" panose="020B0604020202020204"/>
            </a:endParaRPr>
          </a:p>
        </p:txBody>
      </p:sp>
      <p:sp>
        <p:nvSpPr>
          <p:cNvPr id="39" name="矩形 9"/>
          <p:cNvSpPr>
            <a:spLocks noChangeArrowheads="1"/>
          </p:cNvSpPr>
          <p:nvPr/>
        </p:nvSpPr>
        <p:spPr bwMode="auto">
          <a:xfrm>
            <a:off x="4836795" y="3702685"/>
            <a:ext cx="605155"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2800">
                <a:solidFill>
                  <a:schemeClr val="bg1"/>
                </a:solidFill>
                <a:latin typeface="Arial" panose="020B0604020202020204"/>
                <a:ea typeface="方正兰亭超细黑简体" panose="02000000000000000000" charset="-122"/>
                <a:cs typeface="+mn-ea"/>
                <a:sym typeface="Arial" panose="020B0604020202020204"/>
              </a:rPr>
              <a:t>03</a:t>
            </a:r>
            <a:endParaRPr lang="zh-CN" altLang="en-US" sz="2800">
              <a:solidFill>
                <a:schemeClr val="bg1"/>
              </a:solidFill>
              <a:latin typeface="Arial" panose="020B0604020202020204"/>
              <a:ea typeface="方正兰亭超细黑简体" panose="02000000000000000000" charset="-122"/>
              <a:cs typeface="+mn-ea"/>
              <a:sym typeface="Arial" panose="020B0604020202020204"/>
            </a:endParaRPr>
          </a:p>
        </p:txBody>
      </p:sp>
      <p:sp>
        <p:nvSpPr>
          <p:cNvPr id="40" name="矩形 10"/>
          <p:cNvSpPr>
            <a:spLocks noChangeArrowheads="1"/>
          </p:cNvSpPr>
          <p:nvPr/>
        </p:nvSpPr>
        <p:spPr bwMode="auto">
          <a:xfrm>
            <a:off x="3581400" y="3702685"/>
            <a:ext cx="565150"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2800">
                <a:solidFill>
                  <a:schemeClr val="bg1"/>
                </a:solidFill>
                <a:latin typeface="Arial" panose="020B0604020202020204"/>
                <a:ea typeface="方正兰亭超细黑简体" panose="02000000000000000000" charset="-122"/>
                <a:cs typeface="+mn-ea"/>
                <a:sym typeface="Arial" panose="020B0604020202020204"/>
              </a:rPr>
              <a:t>04</a:t>
            </a:r>
            <a:endParaRPr lang="zh-CN" altLang="en-US" sz="2800">
              <a:solidFill>
                <a:schemeClr val="bg1"/>
              </a:solidFill>
              <a:latin typeface="Arial" panose="020B0604020202020204"/>
              <a:ea typeface="方正兰亭超细黑简体" panose="02000000000000000000" charset="-122"/>
              <a:cs typeface="+mn-ea"/>
              <a:sym typeface="Arial" panose="020B0604020202020204"/>
            </a:endParaRPr>
          </a:p>
        </p:txBody>
      </p:sp>
      <p:sp>
        <p:nvSpPr>
          <p:cNvPr id="41" name="矩形 11"/>
          <p:cNvSpPr>
            <a:spLocks noChangeArrowheads="1"/>
          </p:cNvSpPr>
          <p:nvPr/>
        </p:nvSpPr>
        <p:spPr bwMode="auto">
          <a:xfrm>
            <a:off x="3275965" y="2524125"/>
            <a:ext cx="481965" cy="430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en-US" altLang="zh-CN" sz="2800">
                <a:solidFill>
                  <a:schemeClr val="bg1"/>
                </a:solidFill>
                <a:latin typeface="Arial" panose="020B0604020202020204"/>
                <a:ea typeface="方正兰亭超细黑简体" panose="02000000000000000000" charset="-122"/>
                <a:cs typeface="+mn-ea"/>
                <a:sym typeface="Arial" panose="020B0604020202020204"/>
              </a:rPr>
              <a:t>05</a:t>
            </a:r>
            <a:endParaRPr lang="zh-CN" altLang="en-US" sz="2800">
              <a:solidFill>
                <a:schemeClr val="bg1"/>
              </a:solidFill>
              <a:latin typeface="Arial" panose="020B0604020202020204"/>
              <a:ea typeface="方正兰亭超细黑简体" panose="02000000000000000000" charset="-122"/>
              <a:cs typeface="+mn-ea"/>
              <a:sym typeface="Arial" panose="020B0604020202020204"/>
            </a:endParaRPr>
          </a:p>
        </p:txBody>
      </p:sp>
      <p:sp>
        <p:nvSpPr>
          <p:cNvPr id="42" name="TextBox 12"/>
          <p:cNvSpPr>
            <a:spLocks noChangeArrowheads="1"/>
          </p:cNvSpPr>
          <p:nvPr/>
        </p:nvSpPr>
        <p:spPr bwMode="auto">
          <a:xfrm>
            <a:off x="4879975" y="1260624"/>
            <a:ext cx="2571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Arial" panose="020B0604020202020204"/>
                <a:ea typeface="方正兰亭超细黑简体" panose="02000000000000000000" charset="-122"/>
                <a:cs typeface="+mn-ea"/>
                <a:sym typeface="Arial" panose="020B0604020202020204"/>
              </a:rPr>
              <a:t>详写内容</a:t>
            </a:r>
            <a:r>
              <a:rPr lang="en-US" altLang="zh-CN" sz="1000">
                <a:solidFill>
                  <a:srgbClr val="595959"/>
                </a:solidFill>
                <a:latin typeface="Arial" panose="020B0604020202020204"/>
                <a:ea typeface="方正兰亭超细黑简体" panose="02000000000000000000" charset="-122"/>
                <a:cs typeface="+mn-ea"/>
                <a:sym typeface="Arial" panose="020B0604020202020204"/>
              </a:rPr>
              <a:t>……</a:t>
            </a:r>
            <a:r>
              <a:rPr lang="zh-CN" altLang="en-US" sz="1000">
                <a:solidFill>
                  <a:srgbClr val="595959"/>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a:solidFill>
                <a:srgbClr val="595959"/>
              </a:solidFill>
              <a:latin typeface="Arial" panose="020B0604020202020204"/>
              <a:ea typeface="方正兰亭超细黑简体" panose="02000000000000000000" charset="-122"/>
              <a:cs typeface="+mn-ea"/>
              <a:sym typeface="Arial" panose="020B0604020202020204"/>
            </a:endParaRPr>
          </a:p>
        </p:txBody>
      </p:sp>
      <p:sp>
        <p:nvSpPr>
          <p:cNvPr id="43" name="TextBox 13"/>
          <p:cNvSpPr>
            <a:spLocks noChangeArrowheads="1"/>
          </p:cNvSpPr>
          <p:nvPr/>
        </p:nvSpPr>
        <p:spPr bwMode="auto">
          <a:xfrm>
            <a:off x="6138863" y="2484587"/>
            <a:ext cx="2109787"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Arial" panose="020B0604020202020204"/>
                <a:ea typeface="方正兰亭超细黑简体" panose="02000000000000000000" charset="-122"/>
                <a:cs typeface="+mn-ea"/>
                <a:sym typeface="Arial" panose="020B0604020202020204"/>
              </a:rPr>
              <a:t>详写内容</a:t>
            </a:r>
            <a:r>
              <a:rPr lang="en-US" altLang="zh-CN" sz="1000">
                <a:solidFill>
                  <a:srgbClr val="595959"/>
                </a:solidFill>
                <a:latin typeface="Arial" panose="020B0604020202020204"/>
                <a:ea typeface="方正兰亭超细黑简体" panose="02000000000000000000" charset="-122"/>
                <a:cs typeface="+mn-ea"/>
                <a:sym typeface="Arial" panose="020B0604020202020204"/>
              </a:rPr>
              <a:t>……</a:t>
            </a:r>
            <a:r>
              <a:rPr lang="zh-CN" altLang="en-US" sz="1000">
                <a:solidFill>
                  <a:srgbClr val="595959"/>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a:solidFill>
                <a:srgbClr val="595959"/>
              </a:solidFill>
              <a:latin typeface="Arial" panose="020B0604020202020204"/>
              <a:ea typeface="方正兰亭超细黑简体" panose="02000000000000000000" charset="-122"/>
              <a:cs typeface="+mn-ea"/>
              <a:sym typeface="Arial" panose="020B0604020202020204"/>
            </a:endParaRPr>
          </a:p>
        </p:txBody>
      </p:sp>
      <p:sp>
        <p:nvSpPr>
          <p:cNvPr id="44" name="TextBox 14"/>
          <p:cNvSpPr>
            <a:spLocks noChangeArrowheads="1"/>
          </p:cNvSpPr>
          <p:nvPr/>
        </p:nvSpPr>
        <p:spPr bwMode="auto">
          <a:xfrm>
            <a:off x="5622925" y="3930799"/>
            <a:ext cx="21097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a:solidFill>
                  <a:srgbClr val="595959"/>
                </a:solidFill>
                <a:latin typeface="Arial" panose="020B0604020202020204"/>
                <a:ea typeface="方正兰亭超细黑简体" panose="02000000000000000000" charset="-122"/>
                <a:cs typeface="+mn-ea"/>
                <a:sym typeface="Arial" panose="020B0604020202020204"/>
              </a:rPr>
              <a:t>详写内容</a:t>
            </a:r>
            <a:r>
              <a:rPr lang="en-US" altLang="zh-CN" sz="1000">
                <a:solidFill>
                  <a:srgbClr val="595959"/>
                </a:solidFill>
                <a:latin typeface="Arial" panose="020B0604020202020204"/>
                <a:ea typeface="方正兰亭超细黑简体" panose="02000000000000000000" charset="-122"/>
                <a:cs typeface="+mn-ea"/>
                <a:sym typeface="Arial" panose="020B0604020202020204"/>
              </a:rPr>
              <a:t>……</a:t>
            </a:r>
            <a:r>
              <a:rPr lang="zh-CN" altLang="en-US" sz="1000">
                <a:solidFill>
                  <a:srgbClr val="595959"/>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a:solidFill>
                <a:srgbClr val="595959"/>
              </a:solidFill>
              <a:latin typeface="Arial" panose="020B0604020202020204"/>
              <a:ea typeface="方正兰亭超细黑简体" panose="02000000000000000000" charset="-122"/>
              <a:cs typeface="+mn-ea"/>
              <a:sym typeface="Arial" panose="020B0604020202020204"/>
            </a:endParaRPr>
          </a:p>
        </p:txBody>
      </p:sp>
      <p:sp>
        <p:nvSpPr>
          <p:cNvPr id="45" name="TextBox 15"/>
          <p:cNvSpPr>
            <a:spLocks noChangeArrowheads="1"/>
          </p:cNvSpPr>
          <p:nvPr/>
        </p:nvSpPr>
        <p:spPr bwMode="auto">
          <a:xfrm>
            <a:off x="1136650" y="3629174"/>
            <a:ext cx="210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dirty="0">
                <a:solidFill>
                  <a:srgbClr val="595959"/>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rgbClr val="595959"/>
                </a:solidFill>
                <a:latin typeface="Arial" panose="020B0604020202020204"/>
                <a:ea typeface="方正兰亭超细黑简体" panose="02000000000000000000" charset="-122"/>
                <a:cs typeface="+mn-ea"/>
                <a:sym typeface="Arial" panose="020B0604020202020204"/>
              </a:rPr>
              <a:t>……</a:t>
            </a:r>
            <a:r>
              <a:rPr lang="zh-CN" altLang="en-US" sz="1000" dirty="0">
                <a:solidFill>
                  <a:srgbClr val="595959"/>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rgbClr val="595959"/>
              </a:solidFill>
              <a:latin typeface="Arial" panose="020B0604020202020204"/>
              <a:ea typeface="方正兰亭超细黑简体" panose="02000000000000000000" charset="-122"/>
              <a:cs typeface="+mn-ea"/>
              <a:sym typeface="Arial" panose="020B0604020202020204"/>
            </a:endParaRPr>
          </a:p>
        </p:txBody>
      </p:sp>
      <p:sp>
        <p:nvSpPr>
          <p:cNvPr id="46" name="TextBox 16"/>
          <p:cNvSpPr>
            <a:spLocks noChangeArrowheads="1"/>
          </p:cNvSpPr>
          <p:nvPr/>
        </p:nvSpPr>
        <p:spPr bwMode="auto">
          <a:xfrm>
            <a:off x="1136650" y="1881337"/>
            <a:ext cx="21082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r>
              <a:rPr lang="zh-CN" altLang="en-US" sz="1000" dirty="0">
                <a:solidFill>
                  <a:srgbClr val="595959"/>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rgbClr val="595959"/>
                </a:solidFill>
                <a:latin typeface="Arial" panose="020B0604020202020204"/>
                <a:ea typeface="方正兰亭超细黑简体" panose="02000000000000000000" charset="-122"/>
                <a:cs typeface="+mn-ea"/>
                <a:sym typeface="Arial" panose="020B0604020202020204"/>
              </a:rPr>
              <a:t>……</a:t>
            </a:r>
            <a:r>
              <a:rPr lang="zh-CN" altLang="en-US" sz="1000" dirty="0">
                <a:solidFill>
                  <a:srgbClr val="595959"/>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rgbClr val="595959"/>
              </a:solidFill>
              <a:latin typeface="Arial" panose="020B0604020202020204"/>
              <a:ea typeface="方正兰亭超细黑简体" panose="02000000000000000000" charset="-122"/>
              <a:cs typeface="+mn-ea"/>
              <a:sym typeface="Arial" panose="020B0604020202020204"/>
            </a:endParaRPr>
          </a:p>
        </p:txBody>
      </p:sp>
      <p:sp>
        <p:nvSpPr>
          <p:cNvPr id="47" name="TextBox 17"/>
          <p:cNvSpPr>
            <a:spLocks noChangeArrowheads="1"/>
          </p:cNvSpPr>
          <p:nvPr/>
        </p:nvSpPr>
        <p:spPr bwMode="auto">
          <a:xfrm>
            <a:off x="4879975" y="1059133"/>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8" name="TextBox 18"/>
          <p:cNvSpPr>
            <a:spLocks noChangeArrowheads="1"/>
          </p:cNvSpPr>
          <p:nvPr/>
        </p:nvSpPr>
        <p:spPr bwMode="auto">
          <a:xfrm>
            <a:off x="6138863" y="2260871"/>
            <a:ext cx="126206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9" name="TextBox 19"/>
          <p:cNvSpPr>
            <a:spLocks noChangeArrowheads="1"/>
          </p:cNvSpPr>
          <p:nvPr/>
        </p:nvSpPr>
        <p:spPr bwMode="auto">
          <a:xfrm>
            <a:off x="5622925" y="3708671"/>
            <a:ext cx="1262063"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0" name="TextBox 20"/>
          <p:cNvSpPr>
            <a:spLocks noChangeArrowheads="1"/>
          </p:cNvSpPr>
          <p:nvPr/>
        </p:nvSpPr>
        <p:spPr bwMode="auto">
          <a:xfrm>
            <a:off x="1136650" y="3403871"/>
            <a:ext cx="120310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1" name="TextBox 21"/>
          <p:cNvSpPr>
            <a:spLocks noChangeArrowheads="1"/>
          </p:cNvSpPr>
          <p:nvPr/>
        </p:nvSpPr>
        <p:spPr bwMode="auto">
          <a:xfrm>
            <a:off x="1136650" y="1649683"/>
            <a:ext cx="108108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2" name="TextBox 22"/>
          <p:cNvSpPr>
            <a:spLocks noChangeArrowheads="1"/>
          </p:cNvSpPr>
          <p:nvPr/>
        </p:nvSpPr>
        <p:spPr bwMode="auto">
          <a:xfrm>
            <a:off x="3995936" y="2737832"/>
            <a:ext cx="99139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r>
              <a:rPr lang="zh-CN" altLang="en-US" b="1" dirty="0" smtClean="0">
                <a:solidFill>
                  <a:schemeClr val="accent1"/>
                </a:solidFill>
                <a:latin typeface="Arial" panose="020B0604020202020204"/>
                <a:ea typeface="方正兰亭超细黑简体" panose="02000000000000000000" charset="-122"/>
                <a:cs typeface="+mn-ea"/>
                <a:sym typeface="Arial" panose="020B0604020202020204"/>
              </a:rPr>
              <a:t>点击添加标题内容</a:t>
            </a:r>
            <a:endParaRPr lang="zh-CN" altLang="en-US" b="1" dirty="0">
              <a:solidFill>
                <a:schemeClr val="accent1"/>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50"/>
                            </p:stCondLst>
                            <p:childTnLst>
                              <p:par>
                                <p:cTn id="13" presetID="23" presetClass="entr" presetSubtype="52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 calcmode="lin" valueType="num">
                                      <p:cBhvr>
                                        <p:cTn id="15" dur="500" fill="hold"/>
                                        <p:tgtEl>
                                          <p:spTgt spid="32"/>
                                        </p:tgtEl>
                                        <p:attrNameLst>
                                          <p:attrName>ppt_w</p:attrName>
                                        </p:attrNameLst>
                                      </p:cBhvr>
                                      <p:tavLst>
                                        <p:tav tm="0">
                                          <p:val>
                                            <p:fltVal val="0"/>
                                          </p:val>
                                        </p:tav>
                                        <p:tav tm="100000">
                                          <p:val>
                                            <p:strVal val="#ppt_w"/>
                                          </p:val>
                                        </p:tav>
                                      </p:tavLst>
                                    </p:anim>
                                    <p:anim calcmode="lin" valueType="num">
                                      <p:cBhvr>
                                        <p:cTn id="16" dur="500" fill="hold"/>
                                        <p:tgtEl>
                                          <p:spTgt spid="32"/>
                                        </p:tgtEl>
                                        <p:attrNameLst>
                                          <p:attrName>ppt_h</p:attrName>
                                        </p:attrNameLst>
                                      </p:cBhvr>
                                      <p:tavLst>
                                        <p:tav tm="0">
                                          <p:val>
                                            <p:fltVal val="0"/>
                                          </p:val>
                                        </p:tav>
                                        <p:tav tm="100000">
                                          <p:val>
                                            <p:strVal val="#ppt_h"/>
                                          </p:val>
                                        </p:tav>
                                      </p:tavLst>
                                    </p:anim>
                                    <p:anim calcmode="lin" valueType="num">
                                      <p:cBhvr>
                                        <p:cTn id="17" dur="500" fill="hold"/>
                                        <p:tgtEl>
                                          <p:spTgt spid="32"/>
                                        </p:tgtEl>
                                        <p:attrNameLst>
                                          <p:attrName>ppt_x</p:attrName>
                                        </p:attrNameLst>
                                      </p:cBhvr>
                                      <p:tavLst>
                                        <p:tav tm="0">
                                          <p:val>
                                            <p:fltVal val="0.5"/>
                                          </p:val>
                                        </p:tav>
                                        <p:tav tm="100000">
                                          <p:val>
                                            <p:strVal val="#ppt_x"/>
                                          </p:val>
                                        </p:tav>
                                      </p:tavLst>
                                    </p:anim>
                                    <p:anim calcmode="lin" valueType="num">
                                      <p:cBhvr>
                                        <p:cTn id="18" dur="500" fill="hold"/>
                                        <p:tgtEl>
                                          <p:spTgt spid="32"/>
                                        </p:tgtEl>
                                        <p:attrNameLst>
                                          <p:attrName>ppt_y</p:attrName>
                                        </p:attrNameLst>
                                      </p:cBhvr>
                                      <p:tavLst>
                                        <p:tav tm="0">
                                          <p:val>
                                            <p:fltVal val="0.5"/>
                                          </p:val>
                                        </p:tav>
                                        <p:tav tm="100000">
                                          <p:val>
                                            <p:strVal val="#ppt_y"/>
                                          </p:val>
                                        </p:tav>
                                      </p:tavLst>
                                    </p:anim>
                                  </p:childTnLst>
                                </p:cTn>
                              </p:par>
                              <p:par>
                                <p:cTn id="19" presetID="23" presetClass="entr" presetSubtype="528"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 calcmode="lin" valueType="num">
                                      <p:cBhvr>
                                        <p:cTn id="23" dur="500" fill="hold"/>
                                        <p:tgtEl>
                                          <p:spTgt spid="33"/>
                                        </p:tgtEl>
                                        <p:attrNameLst>
                                          <p:attrName>ppt_x</p:attrName>
                                        </p:attrNameLst>
                                      </p:cBhvr>
                                      <p:tavLst>
                                        <p:tav tm="0">
                                          <p:val>
                                            <p:fltVal val="0.5"/>
                                          </p:val>
                                        </p:tav>
                                        <p:tav tm="100000">
                                          <p:val>
                                            <p:strVal val="#ppt_x"/>
                                          </p:val>
                                        </p:tav>
                                      </p:tavLst>
                                    </p:anim>
                                    <p:anim calcmode="lin" valueType="num">
                                      <p:cBhvr>
                                        <p:cTn id="24" dur="500" fill="hold"/>
                                        <p:tgtEl>
                                          <p:spTgt spid="33"/>
                                        </p:tgtEl>
                                        <p:attrNameLst>
                                          <p:attrName>ppt_y</p:attrName>
                                        </p:attrNameLst>
                                      </p:cBhvr>
                                      <p:tavLst>
                                        <p:tav tm="0">
                                          <p:val>
                                            <p:fltVal val="0.5"/>
                                          </p:val>
                                        </p:tav>
                                        <p:tav tm="100000">
                                          <p:val>
                                            <p:strVal val="#ppt_y"/>
                                          </p:val>
                                        </p:tav>
                                      </p:tavLst>
                                    </p:anim>
                                  </p:childTnLst>
                                </p:cTn>
                              </p:par>
                              <p:par>
                                <p:cTn id="25" presetID="23" presetClass="entr" presetSubtype="528"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p:cTn id="27" dur="500" fill="hold"/>
                                        <p:tgtEl>
                                          <p:spTgt spid="34"/>
                                        </p:tgtEl>
                                        <p:attrNameLst>
                                          <p:attrName>ppt_w</p:attrName>
                                        </p:attrNameLst>
                                      </p:cBhvr>
                                      <p:tavLst>
                                        <p:tav tm="0">
                                          <p:val>
                                            <p:fltVal val="0"/>
                                          </p:val>
                                        </p:tav>
                                        <p:tav tm="100000">
                                          <p:val>
                                            <p:strVal val="#ppt_w"/>
                                          </p:val>
                                        </p:tav>
                                      </p:tavLst>
                                    </p:anim>
                                    <p:anim calcmode="lin" valueType="num">
                                      <p:cBhvr>
                                        <p:cTn id="28" dur="500" fill="hold"/>
                                        <p:tgtEl>
                                          <p:spTgt spid="34"/>
                                        </p:tgtEl>
                                        <p:attrNameLst>
                                          <p:attrName>ppt_h</p:attrName>
                                        </p:attrNameLst>
                                      </p:cBhvr>
                                      <p:tavLst>
                                        <p:tav tm="0">
                                          <p:val>
                                            <p:fltVal val="0"/>
                                          </p:val>
                                        </p:tav>
                                        <p:tav tm="100000">
                                          <p:val>
                                            <p:strVal val="#ppt_h"/>
                                          </p:val>
                                        </p:tav>
                                      </p:tavLst>
                                    </p:anim>
                                    <p:anim calcmode="lin" valueType="num">
                                      <p:cBhvr>
                                        <p:cTn id="29" dur="500" fill="hold"/>
                                        <p:tgtEl>
                                          <p:spTgt spid="34"/>
                                        </p:tgtEl>
                                        <p:attrNameLst>
                                          <p:attrName>ppt_x</p:attrName>
                                        </p:attrNameLst>
                                      </p:cBhvr>
                                      <p:tavLst>
                                        <p:tav tm="0">
                                          <p:val>
                                            <p:fltVal val="0.5"/>
                                          </p:val>
                                        </p:tav>
                                        <p:tav tm="100000">
                                          <p:val>
                                            <p:strVal val="#ppt_x"/>
                                          </p:val>
                                        </p:tav>
                                      </p:tavLst>
                                    </p:anim>
                                    <p:anim calcmode="lin" valueType="num">
                                      <p:cBhvr>
                                        <p:cTn id="30" dur="500" fill="hold"/>
                                        <p:tgtEl>
                                          <p:spTgt spid="34"/>
                                        </p:tgtEl>
                                        <p:attrNameLst>
                                          <p:attrName>ppt_y</p:attrName>
                                        </p:attrNameLst>
                                      </p:cBhvr>
                                      <p:tavLst>
                                        <p:tav tm="0">
                                          <p:val>
                                            <p:fltVal val="0.5"/>
                                          </p:val>
                                        </p:tav>
                                        <p:tav tm="100000">
                                          <p:val>
                                            <p:strVal val="#ppt_y"/>
                                          </p:val>
                                        </p:tav>
                                      </p:tavLst>
                                    </p:anim>
                                  </p:childTnLst>
                                </p:cTn>
                              </p:par>
                              <p:par>
                                <p:cTn id="31" presetID="23" presetClass="entr" presetSubtype="528" fill="hold" grpId="0" nodeType="with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p:cTn id="33" dur="500" fill="hold"/>
                                        <p:tgtEl>
                                          <p:spTgt spid="35"/>
                                        </p:tgtEl>
                                        <p:attrNameLst>
                                          <p:attrName>ppt_w</p:attrName>
                                        </p:attrNameLst>
                                      </p:cBhvr>
                                      <p:tavLst>
                                        <p:tav tm="0">
                                          <p:val>
                                            <p:fltVal val="0"/>
                                          </p:val>
                                        </p:tav>
                                        <p:tav tm="100000">
                                          <p:val>
                                            <p:strVal val="#ppt_w"/>
                                          </p:val>
                                        </p:tav>
                                      </p:tavLst>
                                    </p:anim>
                                    <p:anim calcmode="lin" valueType="num">
                                      <p:cBhvr>
                                        <p:cTn id="34" dur="500" fill="hold"/>
                                        <p:tgtEl>
                                          <p:spTgt spid="35"/>
                                        </p:tgtEl>
                                        <p:attrNameLst>
                                          <p:attrName>ppt_h</p:attrName>
                                        </p:attrNameLst>
                                      </p:cBhvr>
                                      <p:tavLst>
                                        <p:tav tm="0">
                                          <p:val>
                                            <p:fltVal val="0"/>
                                          </p:val>
                                        </p:tav>
                                        <p:tav tm="100000">
                                          <p:val>
                                            <p:strVal val="#ppt_h"/>
                                          </p:val>
                                        </p:tav>
                                      </p:tavLst>
                                    </p:anim>
                                    <p:anim calcmode="lin" valueType="num">
                                      <p:cBhvr>
                                        <p:cTn id="35" dur="500" fill="hold"/>
                                        <p:tgtEl>
                                          <p:spTgt spid="35"/>
                                        </p:tgtEl>
                                        <p:attrNameLst>
                                          <p:attrName>ppt_x</p:attrName>
                                        </p:attrNameLst>
                                      </p:cBhvr>
                                      <p:tavLst>
                                        <p:tav tm="0">
                                          <p:val>
                                            <p:fltVal val="0.5"/>
                                          </p:val>
                                        </p:tav>
                                        <p:tav tm="100000">
                                          <p:val>
                                            <p:strVal val="#ppt_x"/>
                                          </p:val>
                                        </p:tav>
                                      </p:tavLst>
                                    </p:anim>
                                    <p:anim calcmode="lin" valueType="num">
                                      <p:cBhvr>
                                        <p:cTn id="36" dur="500" fill="hold"/>
                                        <p:tgtEl>
                                          <p:spTgt spid="35"/>
                                        </p:tgtEl>
                                        <p:attrNameLst>
                                          <p:attrName>ppt_y</p:attrName>
                                        </p:attrNameLst>
                                      </p:cBhvr>
                                      <p:tavLst>
                                        <p:tav tm="0">
                                          <p:val>
                                            <p:fltVal val="0.5"/>
                                          </p:val>
                                        </p:tav>
                                        <p:tav tm="100000">
                                          <p:val>
                                            <p:strVal val="#ppt_y"/>
                                          </p:val>
                                        </p:tav>
                                      </p:tavLst>
                                    </p:anim>
                                  </p:childTnLst>
                                </p:cTn>
                              </p:par>
                              <p:par>
                                <p:cTn id="37" presetID="23" presetClass="entr" presetSubtype="528"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p:cTn id="39" dur="500" fill="hold"/>
                                        <p:tgtEl>
                                          <p:spTgt spid="36"/>
                                        </p:tgtEl>
                                        <p:attrNameLst>
                                          <p:attrName>ppt_w</p:attrName>
                                        </p:attrNameLst>
                                      </p:cBhvr>
                                      <p:tavLst>
                                        <p:tav tm="0">
                                          <p:val>
                                            <p:fltVal val="0"/>
                                          </p:val>
                                        </p:tav>
                                        <p:tav tm="100000">
                                          <p:val>
                                            <p:strVal val="#ppt_w"/>
                                          </p:val>
                                        </p:tav>
                                      </p:tavLst>
                                    </p:anim>
                                    <p:anim calcmode="lin" valueType="num">
                                      <p:cBhvr>
                                        <p:cTn id="40" dur="500" fill="hold"/>
                                        <p:tgtEl>
                                          <p:spTgt spid="36"/>
                                        </p:tgtEl>
                                        <p:attrNameLst>
                                          <p:attrName>ppt_h</p:attrName>
                                        </p:attrNameLst>
                                      </p:cBhvr>
                                      <p:tavLst>
                                        <p:tav tm="0">
                                          <p:val>
                                            <p:fltVal val="0"/>
                                          </p:val>
                                        </p:tav>
                                        <p:tav tm="100000">
                                          <p:val>
                                            <p:strVal val="#ppt_h"/>
                                          </p:val>
                                        </p:tav>
                                      </p:tavLst>
                                    </p:anim>
                                    <p:anim calcmode="lin" valueType="num">
                                      <p:cBhvr>
                                        <p:cTn id="41" dur="500" fill="hold"/>
                                        <p:tgtEl>
                                          <p:spTgt spid="36"/>
                                        </p:tgtEl>
                                        <p:attrNameLst>
                                          <p:attrName>ppt_x</p:attrName>
                                        </p:attrNameLst>
                                      </p:cBhvr>
                                      <p:tavLst>
                                        <p:tav tm="0">
                                          <p:val>
                                            <p:fltVal val="0.5"/>
                                          </p:val>
                                        </p:tav>
                                        <p:tav tm="100000">
                                          <p:val>
                                            <p:strVal val="#ppt_x"/>
                                          </p:val>
                                        </p:tav>
                                      </p:tavLst>
                                    </p:anim>
                                    <p:anim calcmode="lin" valueType="num">
                                      <p:cBhvr>
                                        <p:cTn id="42" dur="500" fill="hold"/>
                                        <p:tgtEl>
                                          <p:spTgt spid="36"/>
                                        </p:tgtEl>
                                        <p:attrNameLst>
                                          <p:attrName>ppt_y</p:attrName>
                                        </p:attrNameLst>
                                      </p:cBhvr>
                                      <p:tavLst>
                                        <p:tav tm="0">
                                          <p:val>
                                            <p:fltVal val="0.5"/>
                                          </p:val>
                                        </p:tav>
                                        <p:tav tm="100000">
                                          <p:val>
                                            <p:strVal val="#ppt_y"/>
                                          </p:val>
                                        </p:tav>
                                      </p:tavLst>
                                    </p:anim>
                                  </p:childTnLst>
                                </p:cTn>
                              </p:par>
                              <p:par>
                                <p:cTn id="43" presetID="23" presetClass="entr" presetSubtype="528"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anim calcmode="lin" valueType="num">
                                      <p:cBhvr>
                                        <p:cTn id="45" dur="500" fill="hold"/>
                                        <p:tgtEl>
                                          <p:spTgt spid="37"/>
                                        </p:tgtEl>
                                        <p:attrNameLst>
                                          <p:attrName>ppt_w</p:attrName>
                                        </p:attrNameLst>
                                      </p:cBhvr>
                                      <p:tavLst>
                                        <p:tav tm="0">
                                          <p:val>
                                            <p:fltVal val="0"/>
                                          </p:val>
                                        </p:tav>
                                        <p:tav tm="100000">
                                          <p:val>
                                            <p:strVal val="#ppt_w"/>
                                          </p:val>
                                        </p:tav>
                                      </p:tavLst>
                                    </p:anim>
                                    <p:anim calcmode="lin" valueType="num">
                                      <p:cBhvr>
                                        <p:cTn id="46" dur="500" fill="hold"/>
                                        <p:tgtEl>
                                          <p:spTgt spid="37"/>
                                        </p:tgtEl>
                                        <p:attrNameLst>
                                          <p:attrName>ppt_h</p:attrName>
                                        </p:attrNameLst>
                                      </p:cBhvr>
                                      <p:tavLst>
                                        <p:tav tm="0">
                                          <p:val>
                                            <p:fltVal val="0"/>
                                          </p:val>
                                        </p:tav>
                                        <p:tav tm="100000">
                                          <p:val>
                                            <p:strVal val="#ppt_h"/>
                                          </p:val>
                                        </p:tav>
                                      </p:tavLst>
                                    </p:anim>
                                    <p:anim calcmode="lin" valueType="num">
                                      <p:cBhvr>
                                        <p:cTn id="47" dur="500" fill="hold"/>
                                        <p:tgtEl>
                                          <p:spTgt spid="37"/>
                                        </p:tgtEl>
                                        <p:attrNameLst>
                                          <p:attrName>ppt_x</p:attrName>
                                        </p:attrNameLst>
                                      </p:cBhvr>
                                      <p:tavLst>
                                        <p:tav tm="0">
                                          <p:val>
                                            <p:fltVal val="0.5"/>
                                          </p:val>
                                        </p:tav>
                                        <p:tav tm="100000">
                                          <p:val>
                                            <p:strVal val="#ppt_x"/>
                                          </p:val>
                                        </p:tav>
                                      </p:tavLst>
                                    </p:anim>
                                    <p:anim calcmode="lin" valueType="num">
                                      <p:cBhvr>
                                        <p:cTn id="48" dur="500" fill="hold"/>
                                        <p:tgtEl>
                                          <p:spTgt spid="37"/>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p:cTn id="51" dur="500" fill="hold"/>
                                        <p:tgtEl>
                                          <p:spTgt spid="38"/>
                                        </p:tgtEl>
                                        <p:attrNameLst>
                                          <p:attrName>ppt_w</p:attrName>
                                        </p:attrNameLst>
                                      </p:cBhvr>
                                      <p:tavLst>
                                        <p:tav tm="0">
                                          <p:val>
                                            <p:fltVal val="0"/>
                                          </p:val>
                                        </p:tav>
                                        <p:tav tm="100000">
                                          <p:val>
                                            <p:strVal val="#ppt_w"/>
                                          </p:val>
                                        </p:tav>
                                      </p:tavLst>
                                    </p:anim>
                                    <p:anim calcmode="lin" valueType="num">
                                      <p:cBhvr>
                                        <p:cTn id="52" dur="500" fill="hold"/>
                                        <p:tgtEl>
                                          <p:spTgt spid="38"/>
                                        </p:tgtEl>
                                        <p:attrNameLst>
                                          <p:attrName>ppt_h</p:attrName>
                                        </p:attrNameLst>
                                      </p:cBhvr>
                                      <p:tavLst>
                                        <p:tav tm="0">
                                          <p:val>
                                            <p:fltVal val="0"/>
                                          </p:val>
                                        </p:tav>
                                        <p:tav tm="100000">
                                          <p:val>
                                            <p:strVal val="#ppt_h"/>
                                          </p:val>
                                        </p:tav>
                                      </p:tavLst>
                                    </p:anim>
                                    <p:anim calcmode="lin" valueType="num">
                                      <p:cBhvr>
                                        <p:cTn id="53" dur="500" fill="hold"/>
                                        <p:tgtEl>
                                          <p:spTgt spid="38"/>
                                        </p:tgtEl>
                                        <p:attrNameLst>
                                          <p:attrName>ppt_x</p:attrName>
                                        </p:attrNameLst>
                                      </p:cBhvr>
                                      <p:tavLst>
                                        <p:tav tm="0">
                                          <p:val>
                                            <p:fltVal val="0.5"/>
                                          </p:val>
                                        </p:tav>
                                        <p:tav tm="100000">
                                          <p:val>
                                            <p:strVal val="#ppt_x"/>
                                          </p:val>
                                        </p:tav>
                                      </p:tavLst>
                                    </p:anim>
                                    <p:anim calcmode="lin" valueType="num">
                                      <p:cBhvr>
                                        <p:cTn id="54" dur="500" fill="hold"/>
                                        <p:tgtEl>
                                          <p:spTgt spid="38"/>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 calcmode="lin" valueType="num">
                                      <p:cBhvr>
                                        <p:cTn id="59" dur="500" fill="hold"/>
                                        <p:tgtEl>
                                          <p:spTgt spid="39"/>
                                        </p:tgtEl>
                                        <p:attrNameLst>
                                          <p:attrName>ppt_x</p:attrName>
                                        </p:attrNameLst>
                                      </p:cBhvr>
                                      <p:tavLst>
                                        <p:tav tm="0">
                                          <p:val>
                                            <p:fltVal val="0.5"/>
                                          </p:val>
                                        </p:tav>
                                        <p:tav tm="100000">
                                          <p:val>
                                            <p:strVal val="#ppt_x"/>
                                          </p:val>
                                        </p:tav>
                                      </p:tavLst>
                                    </p:anim>
                                    <p:anim calcmode="lin" valueType="num">
                                      <p:cBhvr>
                                        <p:cTn id="60" dur="500" fill="hold"/>
                                        <p:tgtEl>
                                          <p:spTgt spid="39"/>
                                        </p:tgtEl>
                                        <p:attrNameLst>
                                          <p:attrName>ppt_y</p:attrName>
                                        </p:attrNameLst>
                                      </p:cBhvr>
                                      <p:tavLst>
                                        <p:tav tm="0">
                                          <p:val>
                                            <p:fltVal val="0.5"/>
                                          </p:val>
                                        </p:tav>
                                        <p:tav tm="100000">
                                          <p:val>
                                            <p:strVal val="#ppt_y"/>
                                          </p:val>
                                        </p:tav>
                                      </p:tavLst>
                                    </p:anim>
                                  </p:childTnLst>
                                </p:cTn>
                              </p:par>
                              <p:par>
                                <p:cTn id="61" presetID="23" presetClass="entr" presetSubtype="528"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 calcmode="lin" valueType="num">
                                      <p:cBhvr>
                                        <p:cTn id="65" dur="500" fill="hold"/>
                                        <p:tgtEl>
                                          <p:spTgt spid="40"/>
                                        </p:tgtEl>
                                        <p:attrNameLst>
                                          <p:attrName>ppt_x</p:attrName>
                                        </p:attrNameLst>
                                      </p:cBhvr>
                                      <p:tavLst>
                                        <p:tav tm="0">
                                          <p:val>
                                            <p:fltVal val="0.5"/>
                                          </p:val>
                                        </p:tav>
                                        <p:tav tm="100000">
                                          <p:val>
                                            <p:strVal val="#ppt_x"/>
                                          </p:val>
                                        </p:tav>
                                      </p:tavLst>
                                    </p:anim>
                                    <p:anim calcmode="lin" valueType="num">
                                      <p:cBhvr>
                                        <p:cTn id="66" dur="500" fill="hold"/>
                                        <p:tgtEl>
                                          <p:spTgt spid="40"/>
                                        </p:tgtEl>
                                        <p:attrNameLst>
                                          <p:attrName>ppt_y</p:attrName>
                                        </p:attrNameLst>
                                      </p:cBhvr>
                                      <p:tavLst>
                                        <p:tav tm="0">
                                          <p:val>
                                            <p:fltVal val="0.5"/>
                                          </p:val>
                                        </p:tav>
                                        <p:tav tm="100000">
                                          <p:val>
                                            <p:strVal val="#ppt_y"/>
                                          </p:val>
                                        </p:tav>
                                      </p:tavLst>
                                    </p:anim>
                                  </p:childTnLst>
                                </p:cTn>
                              </p:par>
                              <p:par>
                                <p:cTn id="67" presetID="23" presetClass="entr" presetSubtype="528" fill="hold" grpId="0" nodeType="with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anim calcmode="lin" valueType="num">
                                      <p:cBhvr>
                                        <p:cTn id="71" dur="500" fill="hold"/>
                                        <p:tgtEl>
                                          <p:spTgt spid="41"/>
                                        </p:tgtEl>
                                        <p:attrNameLst>
                                          <p:attrName>ppt_x</p:attrName>
                                        </p:attrNameLst>
                                      </p:cBhvr>
                                      <p:tavLst>
                                        <p:tav tm="0">
                                          <p:val>
                                            <p:fltVal val="0.5"/>
                                          </p:val>
                                        </p:tav>
                                        <p:tav tm="100000">
                                          <p:val>
                                            <p:strVal val="#ppt_x"/>
                                          </p:val>
                                        </p:tav>
                                      </p:tavLst>
                                    </p:anim>
                                    <p:anim calcmode="lin" valueType="num">
                                      <p:cBhvr>
                                        <p:cTn id="72" dur="500" fill="hold"/>
                                        <p:tgtEl>
                                          <p:spTgt spid="41"/>
                                        </p:tgtEl>
                                        <p:attrNameLst>
                                          <p:attrName>ppt_y</p:attrName>
                                        </p:attrNameLst>
                                      </p:cBhvr>
                                      <p:tavLst>
                                        <p:tav tm="0">
                                          <p:val>
                                            <p:fltVal val="0.5"/>
                                          </p:val>
                                        </p:tav>
                                        <p:tav tm="100000">
                                          <p:val>
                                            <p:strVal val="#ppt_y"/>
                                          </p:val>
                                        </p:tav>
                                      </p:tavLst>
                                    </p:anim>
                                  </p:childTnLst>
                                </p:cTn>
                              </p:par>
                            </p:childTnLst>
                          </p:cTn>
                        </p:par>
                        <p:par>
                          <p:cTn id="73" fill="hold">
                            <p:stCondLst>
                              <p:cond delay="1350"/>
                            </p:stCondLst>
                            <p:childTnLst>
                              <p:par>
                                <p:cTn id="74" presetID="10" presetClass="entr" presetSubtype="0"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p:cBhvr>
                                        <p:cTn id="78" dur="500"/>
                                        <p:tgtEl>
                                          <p:spTgt spid="52"/>
                                        </p:tgtEl>
                                      </p:cBhvr>
                                    </p:animEffect>
                                  </p:childTnLst>
                                </p:cTn>
                              </p:par>
                            </p:childTnLst>
                          </p:cTn>
                        </p:par>
                        <p:par>
                          <p:cTn id="79" fill="hold">
                            <p:stCondLst>
                              <p:cond delay="1850"/>
                            </p:stCondLst>
                            <p:childTnLst>
                              <p:par>
                                <p:cTn id="80" presetID="22" presetClass="entr" presetSubtype="8"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p:cBhvr>
                                        <p:cTn id="82" dur="500"/>
                                        <p:tgtEl>
                                          <p:spTgt spid="47"/>
                                        </p:tgtEl>
                                      </p:cBhvr>
                                    </p:animEffect>
                                  </p:childTnLst>
                                </p:cTn>
                              </p:par>
                            </p:childTnLst>
                          </p:cTn>
                        </p:par>
                        <p:par>
                          <p:cTn id="83" fill="hold">
                            <p:stCondLst>
                              <p:cond delay="2350"/>
                            </p:stCondLst>
                            <p:childTnLst>
                              <p:par>
                                <p:cTn id="84" presetID="42" presetClass="entr" presetSubtype="0" fill="hold" grpId="0" nodeType="afterEffect">
                                  <p:stCondLst>
                                    <p:cond delay="0"/>
                                  </p:stCondLst>
                                  <p:childTnLst>
                                    <p:set>
                                      <p:cBhvr>
                                        <p:cTn id="85" dur="1" fill="hold">
                                          <p:stCondLst>
                                            <p:cond delay="0"/>
                                          </p:stCondLst>
                                        </p:cTn>
                                        <p:tgtEl>
                                          <p:spTgt spid="42"/>
                                        </p:tgtEl>
                                        <p:attrNameLst>
                                          <p:attrName>style.visibility</p:attrName>
                                        </p:attrNameLst>
                                      </p:cBhvr>
                                      <p:to>
                                        <p:strVal val="visible"/>
                                      </p:to>
                                    </p:set>
                                    <p:animEffect>
                                      <p:cBhvr>
                                        <p:cTn id="86" dur="1000"/>
                                        <p:tgtEl>
                                          <p:spTgt spid="42"/>
                                        </p:tgtEl>
                                      </p:cBhvr>
                                    </p:animEffect>
                                    <p:anim calcmode="lin" valueType="num">
                                      <p:cBhvr>
                                        <p:cTn id="87" dur="1000" fill="hold"/>
                                        <p:tgtEl>
                                          <p:spTgt spid="42"/>
                                        </p:tgtEl>
                                        <p:attrNameLst>
                                          <p:attrName>ppt_x</p:attrName>
                                        </p:attrNameLst>
                                      </p:cBhvr>
                                      <p:tavLst>
                                        <p:tav tm="0">
                                          <p:val>
                                            <p:strVal val="#ppt_x"/>
                                          </p:val>
                                        </p:tav>
                                        <p:tav tm="100000">
                                          <p:val>
                                            <p:strVal val="#ppt_x"/>
                                          </p:val>
                                        </p:tav>
                                      </p:tavLst>
                                    </p:anim>
                                    <p:anim calcmode="lin" valueType="num">
                                      <p:cBhvr>
                                        <p:cTn id="88" dur="1000" fill="hold"/>
                                        <p:tgtEl>
                                          <p:spTgt spid="42"/>
                                        </p:tgtEl>
                                        <p:attrNameLst>
                                          <p:attrName>ppt_y</p:attrName>
                                        </p:attrNameLst>
                                      </p:cBhvr>
                                      <p:tavLst>
                                        <p:tav tm="0">
                                          <p:val>
                                            <p:strVal val="#ppt_y+.1"/>
                                          </p:val>
                                        </p:tav>
                                        <p:tav tm="100000">
                                          <p:val>
                                            <p:strVal val="#ppt_y"/>
                                          </p:val>
                                        </p:tav>
                                      </p:tavLst>
                                    </p:anim>
                                  </p:childTnLst>
                                </p:cTn>
                              </p:par>
                            </p:childTnLst>
                          </p:cTn>
                        </p:par>
                        <p:par>
                          <p:cTn id="89" fill="hold">
                            <p:stCondLst>
                              <p:cond delay="3350"/>
                            </p:stCondLst>
                            <p:childTnLst>
                              <p:par>
                                <p:cTn id="90" presetID="22" presetClass="entr" presetSubtype="8" fill="hold" grpId="0" nodeType="afterEffect">
                                  <p:stCondLst>
                                    <p:cond delay="0"/>
                                  </p:stCondLst>
                                  <p:childTnLst>
                                    <p:set>
                                      <p:cBhvr>
                                        <p:cTn id="91" dur="1" fill="hold">
                                          <p:stCondLst>
                                            <p:cond delay="0"/>
                                          </p:stCondLst>
                                        </p:cTn>
                                        <p:tgtEl>
                                          <p:spTgt spid="48"/>
                                        </p:tgtEl>
                                        <p:attrNameLst>
                                          <p:attrName>style.visibility</p:attrName>
                                        </p:attrNameLst>
                                      </p:cBhvr>
                                      <p:to>
                                        <p:strVal val="visible"/>
                                      </p:to>
                                    </p:set>
                                    <p:animEffect>
                                      <p:cBhvr>
                                        <p:cTn id="92" dur="500"/>
                                        <p:tgtEl>
                                          <p:spTgt spid="48"/>
                                        </p:tgtEl>
                                      </p:cBhvr>
                                    </p:animEffect>
                                  </p:childTnLst>
                                </p:cTn>
                              </p:par>
                            </p:childTnLst>
                          </p:cTn>
                        </p:par>
                        <p:par>
                          <p:cTn id="93" fill="hold">
                            <p:stCondLst>
                              <p:cond delay="3850"/>
                            </p:stCondLst>
                            <p:childTnLst>
                              <p:par>
                                <p:cTn id="94" presetID="42" presetClass="entr" presetSubtype="0"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animEffect>
                                      <p:cBhvr>
                                        <p:cTn id="96" dur="1000"/>
                                        <p:tgtEl>
                                          <p:spTgt spid="43"/>
                                        </p:tgtEl>
                                      </p:cBhvr>
                                    </p:animEffect>
                                    <p:anim calcmode="lin" valueType="num">
                                      <p:cBhvr>
                                        <p:cTn id="97" dur="1000" fill="hold"/>
                                        <p:tgtEl>
                                          <p:spTgt spid="43"/>
                                        </p:tgtEl>
                                        <p:attrNameLst>
                                          <p:attrName>ppt_x</p:attrName>
                                        </p:attrNameLst>
                                      </p:cBhvr>
                                      <p:tavLst>
                                        <p:tav tm="0">
                                          <p:val>
                                            <p:strVal val="#ppt_x"/>
                                          </p:val>
                                        </p:tav>
                                        <p:tav tm="100000">
                                          <p:val>
                                            <p:strVal val="#ppt_x"/>
                                          </p:val>
                                        </p:tav>
                                      </p:tavLst>
                                    </p:anim>
                                    <p:anim calcmode="lin" valueType="num">
                                      <p:cBhvr>
                                        <p:cTn id="98" dur="1000" fill="hold"/>
                                        <p:tgtEl>
                                          <p:spTgt spid="43"/>
                                        </p:tgtEl>
                                        <p:attrNameLst>
                                          <p:attrName>ppt_y</p:attrName>
                                        </p:attrNameLst>
                                      </p:cBhvr>
                                      <p:tavLst>
                                        <p:tav tm="0">
                                          <p:val>
                                            <p:strVal val="#ppt_y+.1"/>
                                          </p:val>
                                        </p:tav>
                                        <p:tav tm="100000">
                                          <p:val>
                                            <p:strVal val="#ppt_y"/>
                                          </p:val>
                                        </p:tav>
                                      </p:tavLst>
                                    </p:anim>
                                  </p:childTnLst>
                                </p:cTn>
                              </p:par>
                            </p:childTnLst>
                          </p:cTn>
                        </p:par>
                        <p:par>
                          <p:cTn id="99" fill="hold">
                            <p:stCondLst>
                              <p:cond delay="4850"/>
                            </p:stCondLst>
                            <p:childTnLst>
                              <p:par>
                                <p:cTn id="100" presetID="22" presetClass="entr" presetSubtype="8" fill="hold" grpId="0" nodeType="afterEffect">
                                  <p:stCondLst>
                                    <p:cond delay="0"/>
                                  </p:stCondLst>
                                  <p:childTnLst>
                                    <p:set>
                                      <p:cBhvr>
                                        <p:cTn id="101" dur="1" fill="hold">
                                          <p:stCondLst>
                                            <p:cond delay="0"/>
                                          </p:stCondLst>
                                        </p:cTn>
                                        <p:tgtEl>
                                          <p:spTgt spid="49"/>
                                        </p:tgtEl>
                                        <p:attrNameLst>
                                          <p:attrName>style.visibility</p:attrName>
                                        </p:attrNameLst>
                                      </p:cBhvr>
                                      <p:to>
                                        <p:strVal val="visible"/>
                                      </p:to>
                                    </p:set>
                                    <p:animEffect>
                                      <p:cBhvr>
                                        <p:cTn id="102" dur="500"/>
                                        <p:tgtEl>
                                          <p:spTgt spid="49"/>
                                        </p:tgtEl>
                                      </p:cBhvr>
                                    </p:animEffect>
                                  </p:childTnLst>
                                </p:cTn>
                              </p:par>
                            </p:childTnLst>
                          </p:cTn>
                        </p:par>
                        <p:par>
                          <p:cTn id="103" fill="hold">
                            <p:stCondLst>
                              <p:cond delay="5350"/>
                            </p:stCondLst>
                            <p:childTnLst>
                              <p:par>
                                <p:cTn id="104" presetID="42"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6350"/>
                            </p:stCondLst>
                            <p:childTnLst>
                              <p:par>
                                <p:cTn id="110" presetID="22" presetClass="entr" presetSubtype="8" fill="hold" grpId="0" nodeType="afterEffect">
                                  <p:stCondLst>
                                    <p:cond delay="0"/>
                                  </p:stCondLst>
                                  <p:childTnLst>
                                    <p:set>
                                      <p:cBhvr>
                                        <p:cTn id="111" dur="1" fill="hold">
                                          <p:stCondLst>
                                            <p:cond delay="0"/>
                                          </p:stCondLst>
                                        </p:cTn>
                                        <p:tgtEl>
                                          <p:spTgt spid="50"/>
                                        </p:tgtEl>
                                        <p:attrNameLst>
                                          <p:attrName>style.visibility</p:attrName>
                                        </p:attrNameLst>
                                      </p:cBhvr>
                                      <p:to>
                                        <p:strVal val="visible"/>
                                      </p:to>
                                    </p:set>
                                    <p:animEffect>
                                      <p:cBhvr>
                                        <p:cTn id="112" dur="500"/>
                                        <p:tgtEl>
                                          <p:spTgt spid="50"/>
                                        </p:tgtEl>
                                      </p:cBhvr>
                                    </p:animEffect>
                                  </p:childTnLst>
                                </p:cTn>
                              </p:par>
                            </p:childTnLst>
                          </p:cTn>
                        </p:par>
                        <p:par>
                          <p:cTn id="113" fill="hold">
                            <p:stCondLst>
                              <p:cond delay="6850"/>
                            </p:stCondLst>
                            <p:childTnLst>
                              <p:par>
                                <p:cTn id="114" presetID="42" presetClass="entr" presetSubtype="0" fill="hold" grpId="0" nodeType="afterEffect">
                                  <p:stCondLst>
                                    <p:cond delay="0"/>
                                  </p:stCondLst>
                                  <p:childTnLst>
                                    <p:set>
                                      <p:cBhvr>
                                        <p:cTn id="115" dur="1" fill="hold">
                                          <p:stCondLst>
                                            <p:cond delay="0"/>
                                          </p:stCondLst>
                                        </p:cTn>
                                        <p:tgtEl>
                                          <p:spTgt spid="45"/>
                                        </p:tgtEl>
                                        <p:attrNameLst>
                                          <p:attrName>style.visibility</p:attrName>
                                        </p:attrNameLst>
                                      </p:cBhvr>
                                      <p:to>
                                        <p:strVal val="visible"/>
                                      </p:to>
                                    </p:set>
                                    <p:animEffect>
                                      <p:cBhvr>
                                        <p:cTn id="116" dur="1000"/>
                                        <p:tgtEl>
                                          <p:spTgt spid="45"/>
                                        </p:tgtEl>
                                      </p:cBhvr>
                                    </p:animEffect>
                                    <p:anim calcmode="lin" valueType="num">
                                      <p:cBhvr>
                                        <p:cTn id="117" dur="1000" fill="hold"/>
                                        <p:tgtEl>
                                          <p:spTgt spid="45"/>
                                        </p:tgtEl>
                                        <p:attrNameLst>
                                          <p:attrName>ppt_x</p:attrName>
                                        </p:attrNameLst>
                                      </p:cBhvr>
                                      <p:tavLst>
                                        <p:tav tm="0">
                                          <p:val>
                                            <p:strVal val="#ppt_x"/>
                                          </p:val>
                                        </p:tav>
                                        <p:tav tm="100000">
                                          <p:val>
                                            <p:strVal val="#ppt_x"/>
                                          </p:val>
                                        </p:tav>
                                      </p:tavLst>
                                    </p:anim>
                                    <p:anim calcmode="lin" valueType="num">
                                      <p:cBhvr>
                                        <p:cTn id="118" dur="1000" fill="hold"/>
                                        <p:tgtEl>
                                          <p:spTgt spid="45"/>
                                        </p:tgtEl>
                                        <p:attrNameLst>
                                          <p:attrName>ppt_y</p:attrName>
                                        </p:attrNameLst>
                                      </p:cBhvr>
                                      <p:tavLst>
                                        <p:tav tm="0">
                                          <p:val>
                                            <p:strVal val="#ppt_y+.1"/>
                                          </p:val>
                                        </p:tav>
                                        <p:tav tm="100000">
                                          <p:val>
                                            <p:strVal val="#ppt_y"/>
                                          </p:val>
                                        </p:tav>
                                      </p:tavLst>
                                    </p:anim>
                                  </p:childTnLst>
                                </p:cTn>
                              </p:par>
                            </p:childTnLst>
                          </p:cTn>
                        </p:par>
                        <p:par>
                          <p:cTn id="119" fill="hold">
                            <p:stCondLst>
                              <p:cond delay="7850"/>
                            </p:stCondLst>
                            <p:childTnLst>
                              <p:par>
                                <p:cTn id="120" presetID="22" presetClass="entr" presetSubtype="8" fill="hold" grpId="0" nodeType="afterEffect">
                                  <p:stCondLst>
                                    <p:cond delay="0"/>
                                  </p:stCondLst>
                                  <p:childTnLst>
                                    <p:set>
                                      <p:cBhvr>
                                        <p:cTn id="121" dur="1" fill="hold">
                                          <p:stCondLst>
                                            <p:cond delay="0"/>
                                          </p:stCondLst>
                                        </p:cTn>
                                        <p:tgtEl>
                                          <p:spTgt spid="51"/>
                                        </p:tgtEl>
                                        <p:attrNameLst>
                                          <p:attrName>style.visibility</p:attrName>
                                        </p:attrNameLst>
                                      </p:cBhvr>
                                      <p:to>
                                        <p:strVal val="visible"/>
                                      </p:to>
                                    </p:set>
                                    <p:animEffect>
                                      <p:cBhvr>
                                        <p:cTn id="122" dur="500"/>
                                        <p:tgtEl>
                                          <p:spTgt spid="51"/>
                                        </p:tgtEl>
                                      </p:cBhvr>
                                    </p:animEffect>
                                  </p:childTnLst>
                                </p:cTn>
                              </p:par>
                            </p:childTnLst>
                          </p:cTn>
                        </p:par>
                        <p:par>
                          <p:cTn id="123" fill="hold">
                            <p:stCondLst>
                              <p:cond delay="8350"/>
                            </p:stCondLst>
                            <p:childTnLst>
                              <p:par>
                                <p:cTn id="124" presetID="42" presetClass="entr" presetSubtype="0" fill="hold" grpId="0" nodeType="afterEffect">
                                  <p:stCondLst>
                                    <p:cond delay="0"/>
                                  </p:stCondLst>
                                  <p:childTnLst>
                                    <p:set>
                                      <p:cBhvr>
                                        <p:cTn id="125" dur="1" fill="hold">
                                          <p:stCondLst>
                                            <p:cond delay="0"/>
                                          </p:stCondLst>
                                        </p:cTn>
                                        <p:tgtEl>
                                          <p:spTgt spid="46"/>
                                        </p:tgtEl>
                                        <p:attrNameLst>
                                          <p:attrName>style.visibility</p:attrName>
                                        </p:attrNameLst>
                                      </p:cBhvr>
                                      <p:to>
                                        <p:strVal val="visible"/>
                                      </p:to>
                                    </p:set>
                                    <p:animEffect>
                                      <p:cBhvr>
                                        <p:cTn id="126" dur="1000"/>
                                        <p:tgtEl>
                                          <p:spTgt spid="46"/>
                                        </p:tgtEl>
                                      </p:cBhvr>
                                    </p:animEffect>
                                    <p:anim calcmode="lin" valueType="num">
                                      <p:cBhvr>
                                        <p:cTn id="127" dur="1000" fill="hold"/>
                                        <p:tgtEl>
                                          <p:spTgt spid="46"/>
                                        </p:tgtEl>
                                        <p:attrNameLst>
                                          <p:attrName>ppt_x</p:attrName>
                                        </p:attrNameLst>
                                      </p:cBhvr>
                                      <p:tavLst>
                                        <p:tav tm="0">
                                          <p:val>
                                            <p:strVal val="#ppt_x"/>
                                          </p:val>
                                        </p:tav>
                                        <p:tav tm="100000">
                                          <p:val>
                                            <p:strVal val="#ppt_x"/>
                                          </p:val>
                                        </p:tav>
                                      </p:tavLst>
                                    </p:anim>
                                    <p:anim calcmode="lin" valueType="num">
                                      <p:cBhvr>
                                        <p:cTn id="12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bldLvl="0" animBg="1" autoUpdateAnimBg="0"/>
      <p:bldP spid="33" grpId="0" bldLvl="0" animBg="1" autoUpdateAnimBg="0"/>
      <p:bldP spid="34" grpId="0" bldLvl="0" animBg="1" autoUpdateAnimBg="0"/>
      <p:bldP spid="35" grpId="0" bldLvl="0" animBg="1" autoUpdateAnimBg="0"/>
      <p:bldP spid="36" grpId="0" bldLvl="0" animBg="1" autoUpdateAnimBg="0"/>
      <p:bldP spid="37" grpId="0" bldLvl="0" autoUpdateAnimBg="0"/>
      <p:bldP spid="38" grpId="0" bldLvl="0" autoUpdateAnimBg="0"/>
      <p:bldP spid="39" grpId="0" bldLvl="0" autoUpdateAnimBg="0"/>
      <p:bldP spid="40" grpId="0" bldLvl="0" autoUpdateAnimBg="0"/>
      <p:bldP spid="41" grpId="0" bldLvl="0" autoUpdateAnimBg="0"/>
      <p:bldP spid="42" grpId="0" bldLvl="0" autoUpdateAnimBg="0"/>
      <p:bldP spid="43" grpId="0" bldLvl="0" autoUpdateAnimBg="0"/>
      <p:bldP spid="44" grpId="0" bldLvl="0" autoUpdateAnimBg="0"/>
      <p:bldP spid="45" grpId="0" bldLvl="0" autoUpdateAnimBg="0"/>
      <p:bldP spid="46" grpId="0" bldLvl="0" autoUpdateAnimBg="0"/>
      <p:bldP spid="47" grpId="0" bldLvl="0" autoUpdateAnimBg="0"/>
      <p:bldP spid="48" grpId="0" bldLvl="0" autoUpdateAnimBg="0"/>
      <p:bldP spid="49" grpId="0" bldLvl="0" autoUpdateAnimBg="0"/>
      <p:bldP spid="50" grpId="0" bldLvl="0" autoUpdateAnimBg="0"/>
      <p:bldP spid="51" grpId="0" bldLvl="0" autoUpdateAnimBg="0"/>
      <p:bldP spid="52" grpId="0" bldLvl="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7" name="矩形 26"/>
          <p:cNvSpPr/>
          <p:nvPr/>
        </p:nvSpPr>
        <p:spPr>
          <a:xfrm>
            <a:off x="2843808" y="1275607"/>
            <a:ext cx="5544616" cy="1450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28" name="等腰三角形 5"/>
          <p:cNvSpPr/>
          <p:nvPr/>
        </p:nvSpPr>
        <p:spPr>
          <a:xfrm rot="5400000">
            <a:off x="1104784" y="1070415"/>
            <a:ext cx="1450218" cy="1860602"/>
          </a:xfrm>
          <a:custGeom>
            <a:avLst/>
            <a:gdLst/>
            <a:ahLst/>
            <a:cxnLst/>
            <a:rect l="l" t="t" r="r" b="b"/>
            <a:pathLst>
              <a:path w="1450218" h="1860602">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29" name="TextBox 28"/>
          <p:cNvSpPr txBox="1"/>
          <p:nvPr/>
        </p:nvSpPr>
        <p:spPr>
          <a:xfrm>
            <a:off x="3279707" y="1662162"/>
            <a:ext cx="4752528" cy="769441"/>
          </a:xfrm>
          <a:prstGeom prst="rect">
            <a:avLst/>
          </a:prstGeom>
          <a:noFill/>
        </p:spPr>
        <p:txBody>
          <a:bodyPr wrap="square" lIns="0" tIns="0" rIns="0" bIns="0" rtlCol="0">
            <a:spAutoFit/>
          </a:bodyPr>
          <a:lstStyle/>
          <a:p>
            <a:r>
              <a:rPr lang="zh-CN" altLang="en-US" sz="1000" dirty="0">
                <a:solidFill>
                  <a:schemeClr val="bg1"/>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bg1"/>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bg1"/>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r>
              <a:rPr lang="zh-CN" altLang="en-US" sz="1000" dirty="0" smtClean="0">
                <a:solidFill>
                  <a:schemeClr val="bg1"/>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bg1"/>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bg1"/>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bg1"/>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bg1"/>
              </a:solidFill>
              <a:latin typeface="Arial" panose="020B0604020202020204"/>
              <a:ea typeface="方正兰亭超细黑简体" panose="02000000000000000000" charset="-122"/>
              <a:cs typeface="+mn-ea"/>
              <a:sym typeface="Arial" panose="020B0604020202020204"/>
            </a:endParaRPr>
          </a:p>
          <a:p>
            <a:endParaRPr lang="en-US" altLang="zh-CN" sz="1000" dirty="0">
              <a:solidFill>
                <a:schemeClr val="bg1"/>
              </a:solidFill>
              <a:latin typeface="Arial" panose="020B0604020202020204"/>
              <a:ea typeface="方正兰亭超细黑简体" panose="02000000000000000000" charset="-122"/>
              <a:cs typeface="+mn-ea"/>
              <a:sym typeface="Arial" panose="020B0604020202020204"/>
            </a:endParaRPr>
          </a:p>
          <a:p>
            <a:pPr algn="just"/>
            <a:r>
              <a:rPr lang="zh-CN" altLang="en-US" sz="1000" b="1" dirty="0">
                <a:solidFill>
                  <a:schemeClr val="bg1"/>
                </a:solidFill>
                <a:latin typeface="Arial" panose="020B0604020202020204"/>
                <a:ea typeface="方正兰亭超细黑简体" panose="02000000000000000000" charset="-122"/>
                <a:cs typeface="+mn-ea"/>
                <a:sym typeface="Arial" panose="020B0604020202020204"/>
              </a:rPr>
              <a:t>字号请根据你的内容多少，及演示需要调整大小</a:t>
            </a:r>
            <a:r>
              <a:rPr lang="zh-CN" altLang="en-US" sz="1000" b="1" dirty="0" smtClean="0">
                <a:solidFill>
                  <a:schemeClr val="bg1"/>
                </a:solidFill>
                <a:latin typeface="Arial" panose="020B0604020202020204"/>
                <a:ea typeface="方正兰亭超细黑简体" panose="02000000000000000000" charset="-122"/>
                <a:cs typeface="+mn-ea"/>
                <a:sym typeface="Arial" panose="020B0604020202020204"/>
              </a:rPr>
              <a:t>。</a:t>
            </a:r>
            <a:endParaRPr lang="en-US" altLang="zh-CN" sz="10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30" name="TextBox 29"/>
          <p:cNvSpPr txBox="1"/>
          <p:nvPr/>
        </p:nvSpPr>
        <p:spPr>
          <a:xfrm>
            <a:off x="1326087" y="1642965"/>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spc="300" dirty="0" smtClean="0">
                <a:latin typeface="Arial" panose="020B0604020202020204"/>
                <a:ea typeface="方正兰亭超细黑简体" panose="02000000000000000000" charset="-122"/>
                <a:cs typeface="+mn-ea"/>
                <a:sym typeface="Arial" panose="020B0604020202020204"/>
              </a:rPr>
              <a:t>添加标题</a:t>
            </a:r>
            <a:endParaRPr lang="zh-CN" altLang="en-US" sz="2400" b="1" spc="300" dirty="0">
              <a:latin typeface="Arial" panose="020B0604020202020204"/>
              <a:ea typeface="方正兰亭超细黑简体" panose="02000000000000000000" charset="-122"/>
              <a:cs typeface="+mn-ea"/>
              <a:sym typeface="Arial" panose="020B0604020202020204"/>
            </a:endParaRPr>
          </a:p>
        </p:txBody>
      </p:sp>
      <p:sp>
        <p:nvSpPr>
          <p:cNvPr id="31" name="矩形 30"/>
          <p:cNvSpPr/>
          <p:nvPr/>
        </p:nvSpPr>
        <p:spPr>
          <a:xfrm>
            <a:off x="899592" y="3049904"/>
            <a:ext cx="5544616" cy="145021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32" name="等腰三角形 30"/>
          <p:cNvSpPr/>
          <p:nvPr/>
        </p:nvSpPr>
        <p:spPr>
          <a:xfrm rot="16200000" flipH="1">
            <a:off x="6733014" y="2844711"/>
            <a:ext cx="1450218" cy="1860602"/>
          </a:xfrm>
          <a:custGeom>
            <a:avLst/>
            <a:gdLst/>
            <a:ahLst/>
            <a:cxnLst/>
            <a:rect l="l" t="t" r="r" b="b"/>
            <a:pathLst>
              <a:path w="1450218" h="1860602">
                <a:moveTo>
                  <a:pt x="0" y="132410"/>
                </a:moveTo>
                <a:lnTo>
                  <a:pt x="0" y="1860602"/>
                </a:lnTo>
                <a:lnTo>
                  <a:pt x="1450218" y="1860602"/>
                </a:lnTo>
                <a:lnTo>
                  <a:pt x="1450218" y="132410"/>
                </a:lnTo>
                <a:lnTo>
                  <a:pt x="867461" y="132410"/>
                </a:lnTo>
                <a:lnTo>
                  <a:pt x="725109" y="0"/>
                </a:lnTo>
                <a:lnTo>
                  <a:pt x="582757" y="132410"/>
                </a:lnTo>
                <a:close/>
              </a:path>
            </a:pathLst>
          </a:custGeom>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33" name="TextBox 32"/>
          <p:cNvSpPr txBox="1"/>
          <p:nvPr/>
        </p:nvSpPr>
        <p:spPr>
          <a:xfrm>
            <a:off x="7086727" y="3417262"/>
            <a:ext cx="875202" cy="73866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400" b="1" spc="3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添加标题</a:t>
            </a:r>
            <a:endParaRPr lang="zh-CN" altLang="en-US" sz="2400" b="1" spc="3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4" name="TextBox 33"/>
          <p:cNvSpPr txBox="1"/>
          <p:nvPr/>
        </p:nvSpPr>
        <p:spPr>
          <a:xfrm>
            <a:off x="1259632" y="3390292"/>
            <a:ext cx="4968552" cy="769441"/>
          </a:xfrm>
          <a:prstGeom prst="rect">
            <a:avLst/>
          </a:prstGeom>
          <a:noFill/>
        </p:spPr>
        <p:txBody>
          <a:bodyPr wrap="square" lIns="0" tIns="0" rIns="0" bIns="0" rtlCol="0">
            <a:spAutoFit/>
          </a:bodyPr>
          <a:lstStyle/>
          <a:p>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algn="just"/>
            <a:r>
              <a:rPr lang="zh-CN" altLang="en-US"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字号请根据你的内容多少，及演示需要调整大小</a:t>
            </a:r>
            <a:r>
              <a:rPr lang="zh-CN" altLang="en-US" sz="10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endParaRPr lang="en-US" altLang="zh-CN"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par>
                                <p:cTn id="12" presetID="2" presetClass="entr" presetSubtype="2"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additive="base">
                                        <p:cTn id="14" dur="500" fill="hold"/>
                                        <p:tgtEl>
                                          <p:spTgt spid="29"/>
                                        </p:tgtEl>
                                        <p:attrNameLst>
                                          <p:attrName>ppt_x</p:attrName>
                                        </p:attrNameLst>
                                      </p:cBhvr>
                                      <p:tavLst>
                                        <p:tav tm="0">
                                          <p:val>
                                            <p:strVal val="1+#ppt_w/2"/>
                                          </p:val>
                                        </p:tav>
                                        <p:tav tm="100000">
                                          <p:val>
                                            <p:strVal val="#ppt_x"/>
                                          </p:val>
                                        </p:tav>
                                      </p:tavLst>
                                    </p:anim>
                                    <p:anim calcmode="lin" valueType="num">
                                      <p:cBhvr additive="base">
                                        <p:cTn id="15" dur="500" fill="hold"/>
                                        <p:tgtEl>
                                          <p:spTgt spid="29"/>
                                        </p:tgtEl>
                                        <p:attrNameLst>
                                          <p:attrName>ppt_y</p:attrName>
                                        </p:attrNameLst>
                                      </p:cBhvr>
                                      <p:tavLst>
                                        <p:tav tm="0">
                                          <p:val>
                                            <p:strVal val="#ppt_y"/>
                                          </p:val>
                                        </p:tav>
                                        <p:tav tm="100000">
                                          <p:val>
                                            <p:strVal val="#ppt_y"/>
                                          </p:val>
                                        </p:tav>
                                      </p:tavLst>
                                    </p:anim>
                                  </p:childTnLst>
                                </p:cTn>
                              </p:par>
                              <p:par>
                                <p:cTn id="16" presetID="2" presetClass="entr" presetSubtype="2"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additive="base">
                                        <p:cTn id="18" dur="500" fill="hold"/>
                                        <p:tgtEl>
                                          <p:spTgt spid="27"/>
                                        </p:tgtEl>
                                        <p:attrNameLst>
                                          <p:attrName>ppt_x</p:attrName>
                                        </p:attrNameLst>
                                      </p:cBhvr>
                                      <p:tavLst>
                                        <p:tav tm="0">
                                          <p:val>
                                            <p:strVal val="1+#ppt_w/2"/>
                                          </p:val>
                                        </p:tav>
                                        <p:tav tm="100000">
                                          <p:val>
                                            <p:strVal val="#ppt_x"/>
                                          </p:val>
                                        </p:tav>
                                      </p:tavLst>
                                    </p:anim>
                                    <p:anim calcmode="lin" valueType="num">
                                      <p:cBhvr additive="base">
                                        <p:cTn id="19" dur="500" fill="hold"/>
                                        <p:tgtEl>
                                          <p:spTgt spid="27"/>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0-#ppt_w/2"/>
                                          </p:val>
                                        </p:tav>
                                        <p:tav tm="100000">
                                          <p:val>
                                            <p:strVal val="#ppt_x"/>
                                          </p:val>
                                        </p:tav>
                                      </p:tavLst>
                                    </p:anim>
                                    <p:anim calcmode="lin" valueType="num">
                                      <p:cBhvr additive="base">
                                        <p:cTn id="23" dur="500" fill="hold"/>
                                        <p:tgtEl>
                                          <p:spTgt spid="30"/>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0-#ppt_w/2"/>
                                          </p:val>
                                        </p:tav>
                                        <p:tav tm="100000">
                                          <p:val>
                                            <p:strVal val="#ppt_x"/>
                                          </p:val>
                                        </p:tav>
                                      </p:tavLst>
                                    </p:anim>
                                    <p:anim calcmode="lin" valueType="num">
                                      <p:cBhvr additive="base">
                                        <p:cTn id="27" dur="500" fill="hold"/>
                                        <p:tgtEl>
                                          <p:spTgt spid="28"/>
                                        </p:tgtEl>
                                        <p:attrNameLst>
                                          <p:attrName>ppt_y</p:attrName>
                                        </p:attrNameLst>
                                      </p:cBhvr>
                                      <p:tavLst>
                                        <p:tav tm="0">
                                          <p:val>
                                            <p:strVal val="#ppt_y"/>
                                          </p:val>
                                        </p:tav>
                                        <p:tav tm="100000">
                                          <p:val>
                                            <p:strVal val="#ppt_y"/>
                                          </p:val>
                                        </p:tav>
                                      </p:tavLst>
                                    </p:anim>
                                  </p:childTnLst>
                                </p:cTn>
                              </p:par>
                            </p:childTnLst>
                          </p:cTn>
                        </p:par>
                        <p:par>
                          <p:cTn id="28" fill="hold">
                            <p:stCondLst>
                              <p:cond delay="850"/>
                            </p:stCondLst>
                            <p:childTnLst>
                              <p:par>
                                <p:cTn id="29" presetID="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0-#ppt_w/2"/>
                                          </p:val>
                                        </p:tav>
                                        <p:tav tm="100000">
                                          <p:val>
                                            <p:strVal val="#ppt_x"/>
                                          </p:val>
                                        </p:tav>
                                      </p:tavLst>
                                    </p:anim>
                                    <p:anim calcmode="lin" valueType="num">
                                      <p:cBhvr additive="base">
                                        <p:cTn id="32" dur="500" fill="hold"/>
                                        <p:tgtEl>
                                          <p:spTgt spid="31"/>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 calcmode="lin" valueType="num">
                                      <p:cBhvr additive="base">
                                        <p:cTn id="35" dur="500" fill="hold"/>
                                        <p:tgtEl>
                                          <p:spTgt spid="34"/>
                                        </p:tgtEl>
                                        <p:attrNameLst>
                                          <p:attrName>ppt_x</p:attrName>
                                        </p:attrNameLst>
                                      </p:cBhvr>
                                      <p:tavLst>
                                        <p:tav tm="0">
                                          <p:val>
                                            <p:strVal val="0-#ppt_w/2"/>
                                          </p:val>
                                        </p:tav>
                                        <p:tav tm="100000">
                                          <p:val>
                                            <p:strVal val="#ppt_x"/>
                                          </p:val>
                                        </p:tav>
                                      </p:tavLst>
                                    </p:anim>
                                    <p:anim calcmode="lin" valueType="num">
                                      <p:cBhvr additive="base">
                                        <p:cTn id="36" dur="500" fill="hold"/>
                                        <p:tgtEl>
                                          <p:spTgt spid="34"/>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1+#ppt_w/2"/>
                                          </p:val>
                                        </p:tav>
                                        <p:tav tm="100000">
                                          <p:val>
                                            <p:strVal val="#ppt_x"/>
                                          </p:val>
                                        </p:tav>
                                      </p:tavLst>
                                    </p:anim>
                                    <p:anim calcmode="lin" valueType="num">
                                      <p:cBhvr additive="base">
                                        <p:cTn id="40" dur="500" fill="hold"/>
                                        <p:tgtEl>
                                          <p:spTgt spid="33"/>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1+#ppt_w/2"/>
                                          </p:val>
                                        </p:tav>
                                        <p:tav tm="100000">
                                          <p:val>
                                            <p:strVal val="#ppt_x"/>
                                          </p:val>
                                        </p:tav>
                                      </p:tavLst>
                                    </p:anim>
                                    <p:anim calcmode="lin" valueType="num">
                                      <p:cBhvr additive="base">
                                        <p:cTn id="44"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28" grpId="0" animBg="1"/>
      <p:bldP spid="29" grpId="0"/>
      <p:bldP spid="30" grpId="0"/>
      <p:bldP spid="31" grpId="0" animBg="1"/>
      <p:bldP spid="32" grpId="0" animBg="1"/>
      <p:bldP spid="33" grpId="0"/>
      <p:bldP spid="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452"/>
          <p:cNvSpPr/>
          <p:nvPr/>
        </p:nvSpPr>
        <p:spPr>
          <a:xfrm>
            <a:off x="854116" y="2165642"/>
            <a:ext cx="1719613"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3" name="Shape 1454"/>
          <p:cNvSpPr/>
          <p:nvPr/>
        </p:nvSpPr>
        <p:spPr>
          <a:xfrm>
            <a:off x="2764613"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4" name="Shape 1456"/>
          <p:cNvSpPr/>
          <p:nvPr/>
        </p:nvSpPr>
        <p:spPr>
          <a:xfrm>
            <a:off x="4659774"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5" name="Shape 1458"/>
          <p:cNvSpPr/>
          <p:nvPr/>
        </p:nvSpPr>
        <p:spPr>
          <a:xfrm>
            <a:off x="6570271" y="2165642"/>
            <a:ext cx="1719614" cy="1959152"/>
          </a:xfrm>
          <a:prstGeom prst="roundRect">
            <a:avLst>
              <a:gd name="adj" fmla="val 6924"/>
            </a:avLst>
          </a:prstGeom>
          <a:ln w="12700">
            <a:solidFill>
              <a:srgbClr val="A6AAA9"/>
            </a:solidFill>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6" name="Shape 1460"/>
          <p:cNvSpPr/>
          <p:nvPr/>
        </p:nvSpPr>
        <p:spPr>
          <a:xfrm>
            <a:off x="1080993"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grpSp>
        <p:nvGrpSpPr>
          <p:cNvPr id="7" name="Group 20"/>
          <p:cNvGrpSpPr/>
          <p:nvPr/>
        </p:nvGrpSpPr>
        <p:grpSpPr>
          <a:xfrm>
            <a:off x="1026816" y="1566550"/>
            <a:ext cx="355513" cy="355513"/>
            <a:chOff x="1369087" y="2088729"/>
            <a:chExt cx="474017" cy="474016"/>
          </a:xfrm>
        </p:grpSpPr>
        <p:sp>
          <p:nvSpPr>
            <p:cNvPr id="8" name="Shape 1463"/>
            <p:cNvSpPr/>
            <p:nvPr/>
          </p:nvSpPr>
          <p:spPr>
            <a:xfrm>
              <a:off x="1369087" y="2088729"/>
              <a:ext cx="474017" cy="4740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CDEE0"/>
            </a:solidFill>
            <a:ln w="12700">
              <a:miter lim="400000"/>
            </a:ln>
          </p:spPr>
          <p:txBody>
            <a:bodyPr lIns="19050" tIns="19050" rIns="19050" bIns="19050"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9" name="Shape 1464"/>
            <p:cNvSpPr/>
            <p:nvPr/>
          </p:nvSpPr>
          <p:spPr>
            <a:xfrm>
              <a:off x="1477567" y="2232573"/>
              <a:ext cx="231656" cy="186335"/>
            </a:xfrm>
            <a:custGeom>
              <a:avLst/>
              <a:gdLst/>
              <a:ahLst/>
              <a:cxnLst>
                <a:cxn ang="0">
                  <a:pos x="wd2" y="hd2"/>
                </a:cxn>
                <a:cxn ang="5400000">
                  <a:pos x="wd2" y="hd2"/>
                </a:cxn>
                <a:cxn ang="10800000">
                  <a:pos x="wd2" y="hd2"/>
                </a:cxn>
                <a:cxn ang="16200000">
                  <a:pos x="wd2" y="hd2"/>
                </a:cxn>
              </a:cxnLst>
              <a:rect l="0" t="0" r="r" b="b"/>
              <a:pathLst>
                <a:path w="21400" h="21363" extrusionOk="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accent1"/>
            </a:solidFill>
            <a:ln w="12700">
              <a:miter lim="400000"/>
            </a:ln>
          </p:spPr>
          <p:txBody>
            <a:bodyPr lIns="0" tIns="0" rIns="0" bIns="0" anchor="ctr"/>
            <a:lstStyle/>
            <a:p>
              <a:pPr lvl="0"/>
              <a:endParaRPr sz="1300">
                <a:latin typeface="Arial" panose="020B0604020202020204"/>
                <a:ea typeface="方正兰亭超细黑简体" panose="02000000000000000000" charset="-122"/>
                <a:cs typeface="+mn-ea"/>
                <a:sym typeface="Arial" panose="020B0604020202020204"/>
              </a:endParaRPr>
            </a:p>
          </p:txBody>
        </p:sp>
      </p:grpSp>
      <p:sp>
        <p:nvSpPr>
          <p:cNvPr id="10" name="Shape 1465"/>
          <p:cNvSpPr/>
          <p:nvPr/>
        </p:nvSpPr>
        <p:spPr>
          <a:xfrm>
            <a:off x="2991491" y="1536376"/>
            <a:ext cx="1265859" cy="126585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1" name="Shape 1468"/>
          <p:cNvSpPr/>
          <p:nvPr/>
        </p:nvSpPr>
        <p:spPr>
          <a:xfrm>
            <a:off x="4900054" y="1536479"/>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2" name="Shape 1471"/>
          <p:cNvSpPr/>
          <p:nvPr/>
        </p:nvSpPr>
        <p:spPr>
          <a:xfrm>
            <a:off x="6813783" y="1537672"/>
            <a:ext cx="1263266" cy="12632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grpSp>
        <p:nvGrpSpPr>
          <p:cNvPr id="13" name="Group 32"/>
          <p:cNvGrpSpPr/>
          <p:nvPr/>
        </p:nvGrpSpPr>
        <p:grpSpPr>
          <a:xfrm>
            <a:off x="2929943" y="1566549"/>
            <a:ext cx="355513" cy="355513"/>
            <a:chOff x="3906591" y="2088732"/>
            <a:chExt cx="474017" cy="474017"/>
          </a:xfrm>
        </p:grpSpPr>
        <p:sp>
          <p:nvSpPr>
            <p:cNvPr id="14" name="Shape 1474"/>
            <p:cNvSpPr/>
            <p:nvPr/>
          </p:nvSpPr>
          <p:spPr>
            <a:xfrm>
              <a:off x="3906591"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Arial" panose="020B0604020202020204"/>
                <a:ea typeface="方正兰亭超细黑简体" panose="02000000000000000000" charset="-122"/>
                <a:cs typeface="+mn-ea"/>
                <a:sym typeface="Arial" panose="020B0604020202020204"/>
              </a:endParaRPr>
            </a:p>
          </p:txBody>
        </p:sp>
        <p:grpSp>
          <p:nvGrpSpPr>
            <p:cNvPr id="15" name="Group 1479"/>
            <p:cNvGrpSpPr/>
            <p:nvPr/>
          </p:nvGrpSpPr>
          <p:grpSpPr>
            <a:xfrm>
              <a:off x="4031314" y="2211790"/>
              <a:ext cx="199171" cy="186335"/>
              <a:chOff x="0" y="0"/>
              <a:chExt cx="398340" cy="372667"/>
            </a:xfrm>
          </p:grpSpPr>
          <p:sp>
            <p:nvSpPr>
              <p:cNvPr id="16" name="Shape 1477"/>
              <p:cNvSpPr/>
              <p:nvPr/>
            </p:nvSpPr>
            <p:spPr>
              <a:xfrm>
                <a:off x="0" y="0"/>
                <a:ext cx="346395" cy="241984"/>
              </a:xfrm>
              <a:custGeom>
                <a:avLst/>
                <a:gdLst/>
                <a:ahLst/>
                <a:cxnLst>
                  <a:cxn ang="0">
                    <a:pos x="wd2" y="hd2"/>
                  </a:cxn>
                  <a:cxn ang="5400000">
                    <a:pos x="wd2" y="hd2"/>
                  </a:cxn>
                  <a:cxn ang="10800000">
                    <a:pos x="wd2" y="hd2"/>
                  </a:cxn>
                  <a:cxn ang="16200000">
                    <a:pos x="wd2" y="hd2"/>
                  </a:cxn>
                </a:cxnLst>
                <a:rect l="0" t="0" r="r" b="b"/>
                <a:pathLst>
                  <a:path w="21474" h="21420" extrusionOk="0">
                    <a:moveTo>
                      <a:pt x="21474" y="11049"/>
                    </a:moveTo>
                    <a:lnTo>
                      <a:pt x="18909" y="958"/>
                    </a:lnTo>
                    <a:cubicBezTo>
                      <a:pt x="18720" y="217"/>
                      <a:pt x="18164" y="-180"/>
                      <a:pt x="17669" y="79"/>
                    </a:cubicBezTo>
                    <a:lnTo>
                      <a:pt x="618" y="8962"/>
                    </a:lnTo>
                    <a:cubicBezTo>
                      <a:pt x="123" y="9221"/>
                      <a:pt x="-126" y="10036"/>
                      <a:pt x="64" y="10782"/>
                    </a:cubicBezTo>
                    <a:lnTo>
                      <a:pt x="2769" y="21420"/>
                    </a:lnTo>
                    <a:lnTo>
                      <a:pt x="2769" y="15715"/>
                    </a:lnTo>
                    <a:cubicBezTo>
                      <a:pt x="2769" y="13145"/>
                      <a:pt x="4209" y="11049"/>
                      <a:pt x="5979" y="11049"/>
                    </a:cubicBezTo>
                    <a:lnTo>
                      <a:pt x="10484" y="11049"/>
                    </a:lnTo>
                    <a:lnTo>
                      <a:pt x="15858" y="5663"/>
                    </a:lnTo>
                    <a:lnTo>
                      <a:pt x="18967" y="11049"/>
                    </a:lnTo>
                    <a:cubicBezTo>
                      <a:pt x="18967" y="11049"/>
                      <a:pt x="21474" y="11049"/>
                      <a:pt x="21474" y="11049"/>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17" name="Shape 1478"/>
              <p:cNvSpPr/>
              <p:nvPr/>
            </p:nvSpPr>
            <p:spPr>
              <a:xfrm>
                <a:off x="74826" y="149651"/>
                <a:ext cx="323515" cy="223017"/>
              </a:xfrm>
              <a:custGeom>
                <a:avLst/>
                <a:gdLst/>
                <a:ahLst/>
                <a:cxnLst>
                  <a:cxn ang="0">
                    <a:pos x="wd2" y="hd2"/>
                  </a:cxn>
                  <a:cxn ang="5400000">
                    <a:pos x="wd2" y="hd2"/>
                  </a:cxn>
                  <a:cxn ang="10800000">
                    <a:pos x="wd2" y="hd2"/>
                  </a:cxn>
                  <a:cxn ang="16200000">
                    <a:pos x="wd2" y="hd2"/>
                  </a:cxn>
                </a:cxnLst>
                <a:rect l="0" t="0" r="r" b="b"/>
                <a:pathLst>
                  <a:path w="21600" h="21600" extrusionOk="0">
                    <a:moveTo>
                      <a:pt x="20571" y="0"/>
                    </a:moveTo>
                    <a:lnTo>
                      <a:pt x="1028" y="0"/>
                    </a:lnTo>
                    <a:cubicBezTo>
                      <a:pt x="460" y="0"/>
                      <a:pt x="0" y="708"/>
                      <a:pt x="0" y="1571"/>
                    </a:cubicBezTo>
                    <a:lnTo>
                      <a:pt x="0" y="20029"/>
                    </a:lnTo>
                    <a:cubicBezTo>
                      <a:pt x="0" y="20897"/>
                      <a:pt x="460" y="21600"/>
                      <a:pt x="1028" y="21600"/>
                    </a:cubicBezTo>
                    <a:lnTo>
                      <a:pt x="20571" y="21600"/>
                    </a:lnTo>
                    <a:cubicBezTo>
                      <a:pt x="21140" y="21600"/>
                      <a:pt x="21600" y="20897"/>
                      <a:pt x="21600" y="20029"/>
                    </a:cubicBezTo>
                    <a:lnTo>
                      <a:pt x="21600" y="1571"/>
                    </a:lnTo>
                    <a:cubicBezTo>
                      <a:pt x="21600" y="708"/>
                      <a:pt x="21140" y="0"/>
                      <a:pt x="20571" y="0"/>
                    </a:cubicBezTo>
                    <a:close/>
                  </a:path>
                </a:pathLst>
              </a:custGeom>
              <a:solidFill>
                <a:schemeClr val="accent1"/>
              </a:solidFill>
              <a:ln w="12700" cap="flat">
                <a:noFill/>
                <a:miter lim="400000"/>
              </a:ln>
              <a:effectLst/>
            </p:spPr>
            <p:txBody>
              <a:bodyPr wrap="square" lIns="0" tIns="0" rIns="0" bIns="0"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grpSp>
      </p:grpSp>
      <p:grpSp>
        <p:nvGrpSpPr>
          <p:cNvPr id="18" name="Group 40"/>
          <p:cNvGrpSpPr/>
          <p:nvPr/>
        </p:nvGrpSpPr>
        <p:grpSpPr>
          <a:xfrm>
            <a:off x="6746224" y="1566549"/>
            <a:ext cx="355513" cy="355513"/>
            <a:chOff x="8994965" y="2088732"/>
            <a:chExt cx="474017" cy="474017"/>
          </a:xfrm>
        </p:grpSpPr>
        <p:sp>
          <p:nvSpPr>
            <p:cNvPr id="19" name="Shape 1476"/>
            <p:cNvSpPr/>
            <p:nvPr/>
          </p:nvSpPr>
          <p:spPr>
            <a:xfrm>
              <a:off x="8994965" y="2088732"/>
              <a:ext cx="474017" cy="47401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9050" tIns="19050" rIns="19050" bIns="19050"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20" name="Shape 1481"/>
            <p:cNvSpPr/>
            <p:nvPr/>
          </p:nvSpPr>
          <p:spPr>
            <a:xfrm>
              <a:off x="9132223" y="2211790"/>
              <a:ext cx="194606" cy="186335"/>
            </a:xfrm>
            <a:custGeom>
              <a:avLst/>
              <a:gdLst/>
              <a:ahLst/>
              <a:cxnLst>
                <a:cxn ang="0">
                  <a:pos x="wd2" y="hd2"/>
                </a:cxn>
                <a:cxn ang="5400000">
                  <a:pos x="wd2" y="hd2"/>
                </a:cxn>
                <a:cxn ang="10800000">
                  <a:pos x="wd2" y="hd2"/>
                </a:cxn>
                <a:cxn ang="16200000">
                  <a:pos x="wd2" y="hd2"/>
                </a:cxn>
              </a:cxnLst>
              <a:rect l="0" t="0" r="r" b="b"/>
              <a:pathLst>
                <a:path w="21600" h="21600" extrusionOk="0">
                  <a:moveTo>
                    <a:pt x="16913" y="16137"/>
                  </a:moveTo>
                  <a:cubicBezTo>
                    <a:pt x="14080" y="15059"/>
                    <a:pt x="13176" y="14150"/>
                    <a:pt x="13176" y="12203"/>
                  </a:cubicBezTo>
                  <a:cubicBezTo>
                    <a:pt x="13176" y="11034"/>
                    <a:pt x="14040" y="11415"/>
                    <a:pt x="14419" y="9274"/>
                  </a:cubicBezTo>
                  <a:cubicBezTo>
                    <a:pt x="14577" y="8387"/>
                    <a:pt x="15341" y="9261"/>
                    <a:pt x="15487" y="7233"/>
                  </a:cubicBezTo>
                  <a:cubicBezTo>
                    <a:pt x="15487" y="6425"/>
                    <a:pt x="15071" y="6224"/>
                    <a:pt x="15071" y="6224"/>
                  </a:cubicBezTo>
                  <a:cubicBezTo>
                    <a:pt x="15071" y="6224"/>
                    <a:pt x="15283" y="5028"/>
                    <a:pt x="15366" y="4109"/>
                  </a:cubicBezTo>
                  <a:cubicBezTo>
                    <a:pt x="15468" y="2962"/>
                    <a:pt x="14731" y="0"/>
                    <a:pt x="10800" y="0"/>
                  </a:cubicBezTo>
                  <a:cubicBezTo>
                    <a:pt x="6869" y="0"/>
                    <a:pt x="6131" y="2962"/>
                    <a:pt x="6234" y="4109"/>
                  </a:cubicBezTo>
                  <a:cubicBezTo>
                    <a:pt x="6317" y="5028"/>
                    <a:pt x="6529" y="6224"/>
                    <a:pt x="6529" y="6224"/>
                  </a:cubicBezTo>
                  <a:cubicBezTo>
                    <a:pt x="6529" y="6224"/>
                    <a:pt x="6113" y="6425"/>
                    <a:pt x="6113" y="7233"/>
                  </a:cubicBezTo>
                  <a:cubicBezTo>
                    <a:pt x="6258" y="9261"/>
                    <a:pt x="7022" y="8387"/>
                    <a:pt x="7179" y="9274"/>
                  </a:cubicBezTo>
                  <a:cubicBezTo>
                    <a:pt x="7560" y="11415"/>
                    <a:pt x="8424" y="11034"/>
                    <a:pt x="8424" y="12203"/>
                  </a:cubicBezTo>
                  <a:cubicBezTo>
                    <a:pt x="8424" y="14150"/>
                    <a:pt x="7520" y="15059"/>
                    <a:pt x="4687" y="16137"/>
                  </a:cubicBezTo>
                  <a:cubicBezTo>
                    <a:pt x="1846" y="17219"/>
                    <a:pt x="0" y="18321"/>
                    <a:pt x="0" y="19073"/>
                  </a:cubicBezTo>
                  <a:cubicBezTo>
                    <a:pt x="0" y="19825"/>
                    <a:pt x="0" y="21600"/>
                    <a:pt x="0" y="21600"/>
                  </a:cubicBezTo>
                  <a:lnTo>
                    <a:pt x="10800" y="21600"/>
                  </a:lnTo>
                  <a:lnTo>
                    <a:pt x="21600" y="21600"/>
                  </a:lnTo>
                  <a:cubicBezTo>
                    <a:pt x="21600" y="21600"/>
                    <a:pt x="21600" y="19825"/>
                    <a:pt x="21600" y="19073"/>
                  </a:cubicBezTo>
                  <a:cubicBezTo>
                    <a:pt x="21600" y="18321"/>
                    <a:pt x="19754" y="17219"/>
                    <a:pt x="16913" y="16137"/>
                  </a:cubicBezTo>
                  <a:close/>
                </a:path>
              </a:pathLst>
            </a:custGeom>
            <a:solidFill>
              <a:schemeClr val="accent1"/>
            </a:solidFill>
            <a:ln w="12700">
              <a:miter lim="400000"/>
            </a:ln>
          </p:spPr>
          <p:txBody>
            <a:bodyPr lIns="0" tIns="0" rIns="0" bIns="0" anchor="ctr"/>
            <a:lstStyle/>
            <a:p>
              <a:pPr lvl="0"/>
              <a:endParaRPr sz="1300">
                <a:latin typeface="Arial" panose="020B0604020202020204"/>
                <a:ea typeface="方正兰亭超细黑简体" panose="02000000000000000000" charset="-122"/>
                <a:cs typeface="+mn-ea"/>
                <a:sym typeface="Arial" panose="020B0604020202020204"/>
              </a:endParaRPr>
            </a:p>
          </p:txBody>
        </p:sp>
      </p:grpSp>
      <p:sp>
        <p:nvSpPr>
          <p:cNvPr id="21" name="Text Placeholder 5"/>
          <p:cNvSpPr txBox="1"/>
          <p:nvPr/>
        </p:nvSpPr>
        <p:spPr>
          <a:xfrm>
            <a:off x="1052796" y="1952599"/>
            <a:ext cx="1274115" cy="433415"/>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Arial" panose="020B0604020202020204"/>
                <a:ea typeface="方正兰亭超细黑简体" panose="02000000000000000000" charset="-122"/>
                <a:cs typeface="+mn-ea"/>
                <a:sym typeface="Arial" panose="020B0604020202020204"/>
              </a:rPr>
              <a:t>点击输入</a:t>
            </a:r>
            <a:r>
              <a:rPr lang="zh-CN" altLang="en-US" sz="1400" b="1" dirty="0" smtClean="0">
                <a:solidFill>
                  <a:schemeClr val="bg1"/>
                </a:solidFill>
                <a:latin typeface="Arial" panose="020B0604020202020204"/>
                <a:ea typeface="方正兰亭超细黑简体" panose="02000000000000000000" charset="-122"/>
                <a:cs typeface="+mn-ea"/>
                <a:sym typeface="Arial" panose="020B0604020202020204"/>
              </a:rPr>
              <a:t>标题</a:t>
            </a:r>
            <a:endParaRPr lang="zh-CN" altLang="en-US" sz="14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22" name="Text Placeholder 6"/>
          <p:cNvSpPr txBox="1"/>
          <p:nvPr/>
        </p:nvSpPr>
        <p:spPr>
          <a:xfrm>
            <a:off x="943244" y="3006179"/>
            <a:ext cx="1540524" cy="850643"/>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3" name="Text Placeholder 5"/>
          <p:cNvSpPr txBox="1"/>
          <p:nvPr/>
        </p:nvSpPr>
        <p:spPr>
          <a:xfrm>
            <a:off x="3057331"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Arial" panose="020B0604020202020204"/>
                <a:ea typeface="方正兰亭超细黑简体" panose="02000000000000000000" charset="-122"/>
                <a:cs typeface="+mn-ea"/>
                <a:sym typeface="Arial" panose="020B0604020202020204"/>
              </a:rPr>
              <a:t>点击输入</a:t>
            </a:r>
            <a:r>
              <a:rPr lang="zh-CN" altLang="en-US" sz="1400" b="1" dirty="0" smtClean="0">
                <a:solidFill>
                  <a:schemeClr val="bg1"/>
                </a:solidFill>
                <a:latin typeface="Arial" panose="020B0604020202020204"/>
                <a:ea typeface="方正兰亭超细黑简体" panose="02000000000000000000" charset="-122"/>
                <a:cs typeface="+mn-ea"/>
                <a:sym typeface="Arial" panose="020B0604020202020204"/>
              </a:rPr>
              <a:t>标题</a:t>
            </a:r>
            <a:endParaRPr lang="zh-CN" altLang="en-US" sz="14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24" name="Text Placeholder 5"/>
          <p:cNvSpPr txBox="1"/>
          <p:nvPr/>
        </p:nvSpPr>
        <p:spPr>
          <a:xfrm>
            <a:off x="6878326"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Arial" panose="020B0604020202020204"/>
                <a:ea typeface="方正兰亭超细黑简体" panose="02000000000000000000" charset="-122"/>
                <a:cs typeface="+mn-ea"/>
                <a:sym typeface="Arial" panose="020B0604020202020204"/>
              </a:rPr>
              <a:t>点击输入</a:t>
            </a:r>
            <a:r>
              <a:rPr lang="zh-CN" altLang="en-US" sz="1400" b="1" dirty="0" smtClean="0">
                <a:solidFill>
                  <a:schemeClr val="bg1"/>
                </a:solidFill>
                <a:latin typeface="Arial" panose="020B0604020202020204"/>
                <a:ea typeface="方正兰亭超细黑简体" panose="02000000000000000000" charset="-122"/>
                <a:cs typeface="+mn-ea"/>
                <a:sym typeface="Arial" panose="020B0604020202020204"/>
              </a:rPr>
              <a:t>标题</a:t>
            </a:r>
            <a:endParaRPr lang="zh-CN" altLang="en-US" sz="14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25" name="Text Placeholder 6"/>
          <p:cNvSpPr txBox="1"/>
          <p:nvPr/>
        </p:nvSpPr>
        <p:spPr>
          <a:xfrm>
            <a:off x="2943703"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6" name="Text Placeholder 6"/>
          <p:cNvSpPr txBox="1"/>
          <p:nvPr/>
        </p:nvSpPr>
        <p:spPr>
          <a:xfrm>
            <a:off x="4847237"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7" name="Text Placeholder 6"/>
          <p:cNvSpPr txBox="1"/>
          <p:nvPr/>
        </p:nvSpPr>
        <p:spPr>
          <a:xfrm>
            <a:off x="6764698" y="3006179"/>
            <a:ext cx="1361434" cy="850643"/>
          </a:xfrm>
          <a:prstGeom prst="rect">
            <a:avLst/>
          </a:prstGeom>
        </p:spPr>
        <p:txBody>
          <a:bodyPr vert="horz" lIns="0" tIns="0" rIns="0" bIns="0" rtlCol="0" anchor="ctr">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5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9" name="Text Placeholder 5"/>
          <p:cNvSpPr txBox="1"/>
          <p:nvPr/>
        </p:nvSpPr>
        <p:spPr>
          <a:xfrm>
            <a:off x="4960864" y="1952599"/>
            <a:ext cx="1184986" cy="433415"/>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Arial" panose="020B0604020202020204"/>
                <a:ea typeface="方正兰亭超细黑简体" panose="02000000000000000000" charset="-122"/>
                <a:cs typeface="+mn-ea"/>
                <a:sym typeface="Arial" panose="020B0604020202020204"/>
              </a:rPr>
              <a:t>点击输入</a:t>
            </a:r>
            <a:r>
              <a:rPr lang="zh-CN" altLang="en-US" sz="1400" b="1" dirty="0" smtClean="0">
                <a:solidFill>
                  <a:schemeClr val="bg1"/>
                </a:solidFill>
                <a:latin typeface="Arial" panose="020B0604020202020204"/>
                <a:ea typeface="方正兰亭超细黑简体" panose="02000000000000000000" charset="-122"/>
                <a:cs typeface="+mn-ea"/>
                <a:sym typeface="Arial" panose="020B0604020202020204"/>
              </a:rPr>
              <a:t>标题</a:t>
            </a:r>
            <a:endParaRPr lang="zh-CN" altLang="en-US" sz="14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30" name="Shape 1475"/>
          <p:cNvSpPr/>
          <p:nvPr/>
        </p:nvSpPr>
        <p:spPr>
          <a:xfrm>
            <a:off x="4838084" y="1566549"/>
            <a:ext cx="355513" cy="3555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lIns="14288" tIns="14288" rIns="14288" bIns="14288"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32" name="Shape 1480"/>
          <p:cNvSpPr/>
          <p:nvPr/>
        </p:nvSpPr>
        <p:spPr>
          <a:xfrm>
            <a:off x="4945719" y="1658843"/>
            <a:ext cx="139760" cy="139751"/>
          </a:xfrm>
          <a:custGeom>
            <a:avLst/>
            <a:gdLst/>
            <a:ahLst/>
            <a:cxnLst>
              <a:cxn ang="0">
                <a:pos x="wd2" y="hd2"/>
              </a:cxn>
              <a:cxn ang="5400000">
                <a:pos x="wd2" y="hd2"/>
              </a:cxn>
              <a:cxn ang="10800000">
                <a:pos x="wd2" y="hd2"/>
              </a:cxn>
              <a:cxn ang="16200000">
                <a:pos x="wd2" y="hd2"/>
              </a:cxn>
            </a:cxnLst>
            <a:rect l="0" t="0" r="r" b="b"/>
            <a:pathLst>
              <a:path w="21600" h="21600" extrusionOk="0">
                <a:moveTo>
                  <a:pt x="18843" y="20435"/>
                </a:moveTo>
                <a:cubicBezTo>
                  <a:pt x="17964" y="20435"/>
                  <a:pt x="17252" y="19721"/>
                  <a:pt x="17252" y="18844"/>
                </a:cubicBezTo>
                <a:cubicBezTo>
                  <a:pt x="17252" y="17964"/>
                  <a:pt x="17964" y="17253"/>
                  <a:pt x="18843" y="17253"/>
                </a:cubicBezTo>
                <a:cubicBezTo>
                  <a:pt x="19721" y="17253"/>
                  <a:pt x="20434" y="17964"/>
                  <a:pt x="20434" y="18844"/>
                </a:cubicBezTo>
                <a:cubicBezTo>
                  <a:pt x="20434" y="19721"/>
                  <a:pt x="19721" y="20435"/>
                  <a:pt x="18843" y="20435"/>
                </a:cubicBezTo>
                <a:close/>
                <a:moveTo>
                  <a:pt x="12390" y="18844"/>
                </a:moveTo>
                <a:cubicBezTo>
                  <a:pt x="12390" y="19721"/>
                  <a:pt x="11679" y="20435"/>
                  <a:pt x="10801" y="20435"/>
                </a:cubicBezTo>
                <a:cubicBezTo>
                  <a:pt x="9922" y="20435"/>
                  <a:pt x="9210" y="19721"/>
                  <a:pt x="9210" y="18844"/>
                </a:cubicBezTo>
                <a:cubicBezTo>
                  <a:pt x="9210" y="17964"/>
                  <a:pt x="9922" y="17253"/>
                  <a:pt x="10801" y="17253"/>
                </a:cubicBezTo>
                <a:cubicBezTo>
                  <a:pt x="11679" y="17253"/>
                  <a:pt x="12390" y="17964"/>
                  <a:pt x="12390" y="18844"/>
                </a:cubicBezTo>
                <a:close/>
                <a:moveTo>
                  <a:pt x="9210" y="2756"/>
                </a:moveTo>
                <a:cubicBezTo>
                  <a:pt x="9210" y="1879"/>
                  <a:pt x="9922" y="1165"/>
                  <a:pt x="10801" y="1165"/>
                </a:cubicBezTo>
                <a:cubicBezTo>
                  <a:pt x="11679" y="1165"/>
                  <a:pt x="12390" y="1879"/>
                  <a:pt x="12390" y="2756"/>
                </a:cubicBezTo>
                <a:cubicBezTo>
                  <a:pt x="12390" y="3636"/>
                  <a:pt x="11679" y="4347"/>
                  <a:pt x="10801" y="4347"/>
                </a:cubicBezTo>
                <a:cubicBezTo>
                  <a:pt x="9922" y="4347"/>
                  <a:pt x="9210" y="3636"/>
                  <a:pt x="9210" y="2756"/>
                </a:cubicBezTo>
                <a:close/>
                <a:moveTo>
                  <a:pt x="4348" y="18844"/>
                </a:moveTo>
                <a:cubicBezTo>
                  <a:pt x="4348" y="19721"/>
                  <a:pt x="3636" y="20435"/>
                  <a:pt x="2757" y="20435"/>
                </a:cubicBezTo>
                <a:cubicBezTo>
                  <a:pt x="1879" y="20435"/>
                  <a:pt x="1168" y="19721"/>
                  <a:pt x="1168" y="18844"/>
                </a:cubicBezTo>
                <a:cubicBezTo>
                  <a:pt x="1168" y="17964"/>
                  <a:pt x="1879" y="17253"/>
                  <a:pt x="2757" y="17253"/>
                </a:cubicBezTo>
                <a:cubicBezTo>
                  <a:pt x="3636" y="17253"/>
                  <a:pt x="4348" y="17964"/>
                  <a:pt x="4348" y="18844"/>
                </a:cubicBezTo>
                <a:close/>
                <a:moveTo>
                  <a:pt x="19934" y="16312"/>
                </a:moveTo>
                <a:lnTo>
                  <a:pt x="19934" y="13672"/>
                </a:lnTo>
                <a:cubicBezTo>
                  <a:pt x="19934" y="12078"/>
                  <a:pt x="18879" y="9707"/>
                  <a:pt x="15971" y="9707"/>
                </a:cubicBezTo>
                <a:lnTo>
                  <a:pt x="13673" y="9707"/>
                </a:lnTo>
                <a:cubicBezTo>
                  <a:pt x="12050" y="9707"/>
                  <a:pt x="11899" y="8913"/>
                  <a:pt x="11892" y="8503"/>
                </a:cubicBezTo>
                <a:lnTo>
                  <a:pt x="11892" y="5288"/>
                </a:lnTo>
                <a:cubicBezTo>
                  <a:pt x="12872" y="4867"/>
                  <a:pt x="13558" y="3893"/>
                  <a:pt x="13558" y="2756"/>
                </a:cubicBezTo>
                <a:cubicBezTo>
                  <a:pt x="13558" y="1234"/>
                  <a:pt x="12323" y="0"/>
                  <a:pt x="10801" y="0"/>
                </a:cubicBezTo>
                <a:cubicBezTo>
                  <a:pt x="9277" y="0"/>
                  <a:pt x="8043" y="1234"/>
                  <a:pt x="8043" y="2756"/>
                </a:cubicBezTo>
                <a:cubicBezTo>
                  <a:pt x="8043" y="3893"/>
                  <a:pt x="8730" y="4867"/>
                  <a:pt x="9709" y="5288"/>
                </a:cubicBezTo>
                <a:lnTo>
                  <a:pt x="9709" y="8503"/>
                </a:lnTo>
                <a:cubicBezTo>
                  <a:pt x="9709" y="8799"/>
                  <a:pt x="9623" y="9707"/>
                  <a:pt x="7927" y="9707"/>
                </a:cubicBezTo>
                <a:lnTo>
                  <a:pt x="5631" y="9707"/>
                </a:lnTo>
                <a:cubicBezTo>
                  <a:pt x="2723" y="9707"/>
                  <a:pt x="1666" y="12078"/>
                  <a:pt x="1666" y="13672"/>
                </a:cubicBezTo>
                <a:lnTo>
                  <a:pt x="1666" y="16312"/>
                </a:lnTo>
                <a:cubicBezTo>
                  <a:pt x="686" y="16733"/>
                  <a:pt x="0" y="17707"/>
                  <a:pt x="0" y="18844"/>
                </a:cubicBezTo>
                <a:cubicBezTo>
                  <a:pt x="0" y="20366"/>
                  <a:pt x="1235" y="21600"/>
                  <a:pt x="2757" y="21600"/>
                </a:cubicBezTo>
                <a:cubicBezTo>
                  <a:pt x="4280" y="21600"/>
                  <a:pt x="5516" y="20366"/>
                  <a:pt x="5516" y="18844"/>
                </a:cubicBezTo>
                <a:cubicBezTo>
                  <a:pt x="5516" y="17707"/>
                  <a:pt x="4828" y="16733"/>
                  <a:pt x="3849" y="16312"/>
                </a:cubicBezTo>
                <a:lnTo>
                  <a:pt x="3849" y="13672"/>
                </a:lnTo>
                <a:cubicBezTo>
                  <a:pt x="3849" y="13376"/>
                  <a:pt x="3935" y="11890"/>
                  <a:pt x="5631" y="11890"/>
                </a:cubicBezTo>
                <a:lnTo>
                  <a:pt x="7927" y="11890"/>
                </a:lnTo>
                <a:cubicBezTo>
                  <a:pt x="8626" y="11890"/>
                  <a:pt x="9214" y="11785"/>
                  <a:pt x="9709" y="11608"/>
                </a:cubicBezTo>
                <a:lnTo>
                  <a:pt x="9709" y="16312"/>
                </a:lnTo>
                <a:cubicBezTo>
                  <a:pt x="8730" y="16733"/>
                  <a:pt x="8043" y="17707"/>
                  <a:pt x="8043" y="18844"/>
                </a:cubicBezTo>
                <a:cubicBezTo>
                  <a:pt x="8043" y="20366"/>
                  <a:pt x="9277" y="21600"/>
                  <a:pt x="10801" y="21600"/>
                </a:cubicBezTo>
                <a:cubicBezTo>
                  <a:pt x="12323" y="21600"/>
                  <a:pt x="13558" y="20366"/>
                  <a:pt x="13558" y="18844"/>
                </a:cubicBezTo>
                <a:cubicBezTo>
                  <a:pt x="13558" y="17707"/>
                  <a:pt x="12872" y="16733"/>
                  <a:pt x="11892" y="16312"/>
                </a:cubicBezTo>
                <a:lnTo>
                  <a:pt x="11892" y="11608"/>
                </a:lnTo>
                <a:cubicBezTo>
                  <a:pt x="12388" y="11785"/>
                  <a:pt x="12975" y="11890"/>
                  <a:pt x="13673" y="11890"/>
                </a:cubicBezTo>
                <a:lnTo>
                  <a:pt x="15971" y="11890"/>
                </a:lnTo>
                <a:cubicBezTo>
                  <a:pt x="17592" y="11890"/>
                  <a:pt x="17743" y="13263"/>
                  <a:pt x="17751" y="13672"/>
                </a:cubicBezTo>
                <a:lnTo>
                  <a:pt x="17751" y="16312"/>
                </a:lnTo>
                <a:cubicBezTo>
                  <a:pt x="16772" y="16733"/>
                  <a:pt x="16086" y="17707"/>
                  <a:pt x="16086" y="18844"/>
                </a:cubicBezTo>
                <a:cubicBezTo>
                  <a:pt x="16086" y="20366"/>
                  <a:pt x="17320" y="21600"/>
                  <a:pt x="18843" y="21600"/>
                </a:cubicBezTo>
                <a:cubicBezTo>
                  <a:pt x="20366" y="21600"/>
                  <a:pt x="21600" y="20366"/>
                  <a:pt x="21600" y="18844"/>
                </a:cubicBezTo>
                <a:cubicBezTo>
                  <a:pt x="21600" y="17707"/>
                  <a:pt x="20914" y="16733"/>
                  <a:pt x="19934" y="16312"/>
                </a:cubicBezTo>
                <a:close/>
              </a:path>
            </a:pathLst>
          </a:custGeom>
          <a:solidFill>
            <a:schemeClr val="accent1"/>
          </a:solidFill>
          <a:ln w="12700">
            <a:miter lim="400000"/>
          </a:ln>
        </p:spPr>
        <p:txBody>
          <a:bodyPr lIns="0" tIns="0" rIns="0" bIns="0" anchor="ct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34"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85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animEffect transition="in" filter="fade">
                                      <p:cBhvr>
                                        <p:cTn id="19" dur="500"/>
                                        <p:tgtEl>
                                          <p:spTgt spid="21">
                                            <p:txEl>
                                              <p:pRg st="0" end="0"/>
                                            </p:txEl>
                                          </p:spTgt>
                                        </p:tgtEl>
                                      </p:cBhvr>
                                    </p:animEffect>
                                  </p:childTnLst>
                                </p:cTn>
                              </p:par>
                            </p:childTnLst>
                          </p:cTn>
                        </p:par>
                        <p:par>
                          <p:cTn id="20" fill="hold">
                            <p:stCondLst>
                              <p:cond delay="185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35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par>
                          <p:cTn id="30" fill="hold">
                            <p:stCondLst>
                              <p:cond delay="2850"/>
                            </p:stCondLst>
                            <p:childTnLst>
                              <p:par>
                                <p:cTn id="31" presetID="18" presetClass="entr" presetSubtype="6" fill="hold" grpId="0" nodeType="afterEffect">
                                  <p:stCondLst>
                                    <p:cond delay="0"/>
                                  </p:stCondLst>
                                  <p:childTnLst>
                                    <p:set>
                                      <p:cBhvr>
                                        <p:cTn id="32" dur="1" fill="hold">
                                          <p:stCondLst>
                                            <p:cond delay="0"/>
                                          </p:stCondLst>
                                        </p:cTn>
                                        <p:tgtEl>
                                          <p:spTgt spid="22">
                                            <p:txEl>
                                              <p:pRg st="0" end="0"/>
                                            </p:txEl>
                                          </p:spTgt>
                                        </p:tgtEl>
                                        <p:attrNameLst>
                                          <p:attrName>style.visibility</p:attrName>
                                        </p:attrNameLst>
                                      </p:cBhvr>
                                      <p:to>
                                        <p:strVal val="visible"/>
                                      </p:to>
                                    </p:set>
                                    <p:animEffect transition="in" filter="strips(downRight)">
                                      <p:cBhvr>
                                        <p:cTn id="33" dur="500"/>
                                        <p:tgtEl>
                                          <p:spTgt spid="22">
                                            <p:txEl>
                                              <p:pRg st="0" end="0"/>
                                            </p:txEl>
                                          </p:spTgt>
                                        </p:tgtEl>
                                      </p:cBhvr>
                                    </p:animEffect>
                                  </p:childTnLst>
                                </p:cTn>
                              </p:par>
                            </p:childTnLst>
                          </p:cTn>
                        </p:par>
                        <p:par>
                          <p:cTn id="34" fill="hold">
                            <p:stCondLst>
                              <p:cond delay="3350"/>
                            </p:stCondLst>
                            <p:childTnLst>
                              <p:par>
                                <p:cTn id="35" presetID="10"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par>
                          <p:cTn id="38" fill="hold">
                            <p:stCondLst>
                              <p:cond delay="3850"/>
                            </p:stCondLst>
                            <p:childTnLst>
                              <p:par>
                                <p:cTn id="39" presetID="10" presetClass="entr" presetSubtype="0"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par>
                          <p:cTn id="42" fill="hold">
                            <p:stCondLst>
                              <p:cond delay="435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850"/>
                            </p:stCondLst>
                            <p:childTnLst>
                              <p:par>
                                <p:cTn id="49" presetID="22" presetClass="entr" presetSubtype="1" fill="hold" grpId="0" nodeType="after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wipe(up)">
                                      <p:cBhvr>
                                        <p:cTn id="51" dur="500"/>
                                        <p:tgtEl>
                                          <p:spTgt spid="3"/>
                                        </p:tgtEl>
                                      </p:cBhvr>
                                    </p:animEffect>
                                  </p:childTnLst>
                                </p:cTn>
                              </p:par>
                            </p:childTnLst>
                          </p:cTn>
                        </p:par>
                        <p:par>
                          <p:cTn id="52" fill="hold">
                            <p:stCondLst>
                              <p:cond delay="5350"/>
                            </p:stCondLst>
                            <p:childTnLst>
                              <p:par>
                                <p:cTn id="53" presetID="18" presetClass="entr" presetSubtype="6"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Right)">
                                      <p:cBhvr>
                                        <p:cTn id="55" dur="500"/>
                                        <p:tgtEl>
                                          <p:spTgt spid="25"/>
                                        </p:tgtEl>
                                      </p:cBhvr>
                                    </p:animEffect>
                                  </p:childTnLst>
                                </p:cTn>
                              </p:par>
                            </p:childTnLst>
                          </p:cTn>
                        </p:par>
                        <p:par>
                          <p:cTn id="56" fill="hold">
                            <p:stCondLst>
                              <p:cond delay="5850"/>
                            </p:stCondLst>
                            <p:childTnLst>
                              <p:par>
                                <p:cTn id="57" presetID="10" presetClass="entr" presetSubtype="0" fill="hold" grpId="0" nodeType="after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fade">
                                      <p:cBhvr>
                                        <p:cTn id="59" dur="500"/>
                                        <p:tgtEl>
                                          <p:spTgt spid="11"/>
                                        </p:tgtEl>
                                      </p:cBhvr>
                                    </p:animEffect>
                                  </p:childTnLst>
                                </p:cTn>
                              </p:par>
                            </p:childTnLst>
                          </p:cTn>
                        </p:par>
                        <p:par>
                          <p:cTn id="60" fill="hold">
                            <p:stCondLst>
                              <p:cond delay="6350"/>
                            </p:stCondLst>
                            <p:childTnLst>
                              <p:par>
                                <p:cTn id="61" presetID="10"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500"/>
                                        <p:tgtEl>
                                          <p:spTgt spid="29"/>
                                        </p:tgtEl>
                                      </p:cBhvr>
                                    </p:animEffect>
                                  </p:childTnLst>
                                </p:cTn>
                              </p:par>
                            </p:childTnLst>
                          </p:cTn>
                        </p:par>
                        <p:par>
                          <p:cTn id="64" fill="hold">
                            <p:stCondLst>
                              <p:cond delay="6850"/>
                            </p:stCondLst>
                            <p:childTnLst>
                              <p:par>
                                <p:cTn id="65" presetID="10" presetClass="entr" presetSubtype="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500"/>
                                        <p:tgtEl>
                                          <p:spTgt spid="3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500"/>
                                        <p:tgtEl>
                                          <p:spTgt spid="32"/>
                                        </p:tgtEl>
                                      </p:cBhvr>
                                    </p:animEffect>
                                  </p:childTnLst>
                                </p:cTn>
                              </p:par>
                            </p:childTnLst>
                          </p:cTn>
                        </p:par>
                        <p:par>
                          <p:cTn id="71" fill="hold">
                            <p:stCondLst>
                              <p:cond delay="7350"/>
                            </p:stCondLst>
                            <p:childTnLst>
                              <p:par>
                                <p:cTn id="72" presetID="22" presetClass="entr" presetSubtype="1" fill="hold" grpId="0" nodeType="afterEffect">
                                  <p:stCondLst>
                                    <p:cond delay="0"/>
                                  </p:stCondLst>
                                  <p:childTnLst>
                                    <p:set>
                                      <p:cBhvr>
                                        <p:cTn id="73" dur="1" fill="hold">
                                          <p:stCondLst>
                                            <p:cond delay="0"/>
                                          </p:stCondLst>
                                        </p:cTn>
                                        <p:tgtEl>
                                          <p:spTgt spid="4"/>
                                        </p:tgtEl>
                                        <p:attrNameLst>
                                          <p:attrName>style.visibility</p:attrName>
                                        </p:attrNameLst>
                                      </p:cBhvr>
                                      <p:to>
                                        <p:strVal val="visible"/>
                                      </p:to>
                                    </p:set>
                                    <p:animEffect transition="in" filter="wipe(up)">
                                      <p:cBhvr>
                                        <p:cTn id="74" dur="500"/>
                                        <p:tgtEl>
                                          <p:spTgt spid="4"/>
                                        </p:tgtEl>
                                      </p:cBhvr>
                                    </p:animEffect>
                                  </p:childTnLst>
                                </p:cTn>
                              </p:par>
                            </p:childTnLst>
                          </p:cTn>
                        </p:par>
                        <p:par>
                          <p:cTn id="75" fill="hold">
                            <p:stCondLst>
                              <p:cond delay="7850"/>
                            </p:stCondLst>
                            <p:childTnLst>
                              <p:par>
                                <p:cTn id="76" presetID="18" presetClass="entr" presetSubtype="6" fill="hold" grpId="0" nodeType="after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strips(downRight)">
                                      <p:cBhvr>
                                        <p:cTn id="78" dur="500"/>
                                        <p:tgtEl>
                                          <p:spTgt spid="26"/>
                                        </p:tgtEl>
                                      </p:cBhvr>
                                    </p:animEffect>
                                  </p:childTnLst>
                                </p:cTn>
                              </p:par>
                            </p:childTnLst>
                          </p:cTn>
                        </p:par>
                        <p:par>
                          <p:cTn id="79" fill="hold">
                            <p:stCondLst>
                              <p:cond delay="8350"/>
                            </p:stCondLst>
                            <p:childTnLst>
                              <p:par>
                                <p:cTn id="80" presetID="10" presetClass="entr" presetSubtype="0" fill="hold" grpId="0" nodeType="after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fade">
                                      <p:cBhvr>
                                        <p:cTn id="82" dur="500"/>
                                        <p:tgtEl>
                                          <p:spTgt spid="12"/>
                                        </p:tgtEl>
                                      </p:cBhvr>
                                    </p:animEffect>
                                  </p:childTnLst>
                                </p:cTn>
                              </p:par>
                            </p:childTnLst>
                          </p:cTn>
                        </p:par>
                        <p:par>
                          <p:cTn id="83" fill="hold">
                            <p:stCondLst>
                              <p:cond delay="8850"/>
                            </p:stCondLst>
                            <p:childTnLst>
                              <p:par>
                                <p:cTn id="84" presetID="10" presetClass="entr" presetSubtype="0"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fade">
                                      <p:cBhvr>
                                        <p:cTn id="86" dur="500"/>
                                        <p:tgtEl>
                                          <p:spTgt spid="24"/>
                                        </p:tgtEl>
                                      </p:cBhvr>
                                    </p:animEffect>
                                  </p:childTnLst>
                                </p:cTn>
                              </p:par>
                            </p:childTnLst>
                          </p:cTn>
                        </p:par>
                        <p:par>
                          <p:cTn id="87" fill="hold">
                            <p:stCondLst>
                              <p:cond delay="9350"/>
                            </p:stCondLst>
                            <p:childTnLst>
                              <p:par>
                                <p:cTn id="88" presetID="53" presetClass="entr" presetSubtype="16" fill="hold" nodeType="afterEffect">
                                  <p:stCondLst>
                                    <p:cond delay="0"/>
                                  </p:stCondLst>
                                  <p:childTnLst>
                                    <p:set>
                                      <p:cBhvr>
                                        <p:cTn id="89" dur="1" fill="hold">
                                          <p:stCondLst>
                                            <p:cond delay="0"/>
                                          </p:stCondLst>
                                        </p:cTn>
                                        <p:tgtEl>
                                          <p:spTgt spid="18"/>
                                        </p:tgtEl>
                                        <p:attrNameLst>
                                          <p:attrName>style.visibility</p:attrName>
                                        </p:attrNameLst>
                                      </p:cBhvr>
                                      <p:to>
                                        <p:strVal val="visible"/>
                                      </p:to>
                                    </p:set>
                                    <p:anim calcmode="lin" valueType="num">
                                      <p:cBhvr>
                                        <p:cTn id="90" dur="500" fill="hold"/>
                                        <p:tgtEl>
                                          <p:spTgt spid="18"/>
                                        </p:tgtEl>
                                        <p:attrNameLst>
                                          <p:attrName>ppt_w</p:attrName>
                                        </p:attrNameLst>
                                      </p:cBhvr>
                                      <p:tavLst>
                                        <p:tav tm="0">
                                          <p:val>
                                            <p:fltVal val="0"/>
                                          </p:val>
                                        </p:tav>
                                        <p:tav tm="100000">
                                          <p:val>
                                            <p:strVal val="#ppt_w"/>
                                          </p:val>
                                        </p:tav>
                                      </p:tavLst>
                                    </p:anim>
                                    <p:anim calcmode="lin" valueType="num">
                                      <p:cBhvr>
                                        <p:cTn id="91" dur="500" fill="hold"/>
                                        <p:tgtEl>
                                          <p:spTgt spid="18"/>
                                        </p:tgtEl>
                                        <p:attrNameLst>
                                          <p:attrName>ppt_h</p:attrName>
                                        </p:attrNameLst>
                                      </p:cBhvr>
                                      <p:tavLst>
                                        <p:tav tm="0">
                                          <p:val>
                                            <p:fltVal val="0"/>
                                          </p:val>
                                        </p:tav>
                                        <p:tav tm="100000">
                                          <p:val>
                                            <p:strVal val="#ppt_h"/>
                                          </p:val>
                                        </p:tav>
                                      </p:tavLst>
                                    </p:anim>
                                    <p:animEffect transition="in" filter="fade">
                                      <p:cBhvr>
                                        <p:cTn id="92" dur="500"/>
                                        <p:tgtEl>
                                          <p:spTgt spid="18"/>
                                        </p:tgtEl>
                                      </p:cBhvr>
                                    </p:animEffect>
                                  </p:childTnLst>
                                </p:cTn>
                              </p:par>
                            </p:childTnLst>
                          </p:cTn>
                        </p:par>
                        <p:par>
                          <p:cTn id="93" fill="hold">
                            <p:stCondLst>
                              <p:cond delay="9850"/>
                            </p:stCondLst>
                            <p:childTnLst>
                              <p:par>
                                <p:cTn id="94" presetID="22" presetClass="entr" presetSubtype="1" fill="hold" grpId="0" nodeType="afterEffect">
                                  <p:stCondLst>
                                    <p:cond delay="0"/>
                                  </p:stCondLst>
                                  <p:childTnLst>
                                    <p:set>
                                      <p:cBhvr>
                                        <p:cTn id="95" dur="1" fill="hold">
                                          <p:stCondLst>
                                            <p:cond delay="0"/>
                                          </p:stCondLst>
                                        </p:cTn>
                                        <p:tgtEl>
                                          <p:spTgt spid="5"/>
                                        </p:tgtEl>
                                        <p:attrNameLst>
                                          <p:attrName>style.visibility</p:attrName>
                                        </p:attrNameLst>
                                      </p:cBhvr>
                                      <p:to>
                                        <p:strVal val="visible"/>
                                      </p:to>
                                    </p:set>
                                    <p:animEffect transition="in" filter="wipe(up)">
                                      <p:cBhvr>
                                        <p:cTn id="96" dur="500"/>
                                        <p:tgtEl>
                                          <p:spTgt spid="5"/>
                                        </p:tgtEl>
                                      </p:cBhvr>
                                    </p:animEffect>
                                  </p:childTnLst>
                                </p:cTn>
                              </p:par>
                            </p:childTnLst>
                          </p:cTn>
                        </p:par>
                        <p:par>
                          <p:cTn id="97" fill="hold">
                            <p:stCondLst>
                              <p:cond delay="10350"/>
                            </p:stCondLst>
                            <p:childTnLst>
                              <p:par>
                                <p:cTn id="98" presetID="18" presetClass="entr" presetSubtype="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strips(downRight)">
                                      <p:cBhvr>
                                        <p:cTn id="10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0" grpId="0" animBg="1"/>
      <p:bldP spid="11" grpId="0" animBg="1"/>
      <p:bldP spid="12" grpId="0" animBg="1"/>
      <p:bldP spid="21" grpId="0" build="p"/>
      <p:bldP spid="22" grpId="0" build="p"/>
      <p:bldP spid="23" grpId="0"/>
      <p:bldP spid="24" grpId="0"/>
      <p:bldP spid="25" grpId="0"/>
      <p:bldP spid="26" grpId="0"/>
      <p:bldP spid="27" grpId="0"/>
      <p:bldP spid="29" grpId="0"/>
      <p:bldP spid="30" grpId="0" animBg="1"/>
      <p:bldP spid="32" grpId="0" animBg="1"/>
      <p:bldP spid="3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4559213" y="1525796"/>
            <a:ext cx="657143" cy="850359"/>
            <a:chOff x="6078950" y="2211813"/>
            <a:chExt cx="876190" cy="1133812"/>
          </a:xfrm>
        </p:grpSpPr>
        <p:sp>
          <p:nvSpPr>
            <p:cNvPr id="3" name="Shape 1585"/>
            <p:cNvSpPr/>
            <p:nvPr/>
          </p:nvSpPr>
          <p:spPr>
            <a:xfrm>
              <a:off x="6227601" y="2211813"/>
              <a:ext cx="617337" cy="1061954"/>
            </a:xfrm>
            <a:custGeom>
              <a:avLst/>
              <a:gdLst/>
              <a:ahLst/>
              <a:cxnLst>
                <a:cxn ang="0">
                  <a:pos x="wd2" y="hd2"/>
                </a:cxn>
                <a:cxn ang="5400000">
                  <a:pos x="wd2" y="hd2"/>
                </a:cxn>
                <a:cxn ang="10800000">
                  <a:pos x="wd2" y="hd2"/>
                </a:cxn>
                <a:cxn ang="16200000">
                  <a:pos x="wd2" y="hd2"/>
                </a:cxn>
              </a:cxnLst>
              <a:rect l="0" t="0" r="r" b="b"/>
              <a:pathLst>
                <a:path w="21600" h="21600" extrusionOk="0">
                  <a:moveTo>
                    <a:pt x="0" y="19118"/>
                  </a:moveTo>
                  <a:lnTo>
                    <a:pt x="9697" y="5751"/>
                  </a:lnTo>
                  <a:lnTo>
                    <a:pt x="7758" y="5277"/>
                  </a:lnTo>
                  <a:lnTo>
                    <a:pt x="19720" y="0"/>
                  </a:lnTo>
                  <a:lnTo>
                    <a:pt x="21600" y="8660"/>
                  </a:lnTo>
                  <a:lnTo>
                    <a:pt x="19824" y="8226"/>
                  </a:lnTo>
                  <a:lnTo>
                    <a:pt x="10122" y="21600"/>
                  </a:lnTo>
                  <a:cubicBezTo>
                    <a:pt x="10122" y="21600"/>
                    <a:pt x="0" y="19118"/>
                    <a:pt x="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sp>
          <p:nvSpPr>
            <p:cNvPr id="4" name="Shape 1593"/>
            <p:cNvSpPr/>
            <p:nvPr/>
          </p:nvSpPr>
          <p:spPr>
            <a:xfrm>
              <a:off x="6078950" y="2588395"/>
              <a:ext cx="876190" cy="757230"/>
            </a:xfrm>
            <a:custGeom>
              <a:avLst/>
              <a:gdLst/>
              <a:ahLst/>
              <a:cxnLst>
                <a:cxn ang="0">
                  <a:pos x="wd2" y="hd2"/>
                </a:cxn>
                <a:cxn ang="5400000">
                  <a:pos x="wd2" y="hd2"/>
                </a:cxn>
                <a:cxn ang="10800000">
                  <a:pos x="wd2" y="hd2"/>
                </a:cxn>
                <a:cxn ang="16200000">
                  <a:pos x="wd2" y="hd2"/>
                </a:cxn>
              </a:cxnLst>
              <a:rect l="0" t="0" r="r" b="b"/>
              <a:pathLst>
                <a:path w="21600" h="21600" extrusionOk="0">
                  <a:moveTo>
                    <a:pt x="11880" y="21600"/>
                  </a:moveTo>
                  <a:lnTo>
                    <a:pt x="21600" y="10353"/>
                  </a:lnTo>
                  <a:cubicBezTo>
                    <a:pt x="16072" y="3956"/>
                    <a:pt x="8435" y="0"/>
                    <a:pt x="0" y="0"/>
                  </a:cubicBezTo>
                  <a:lnTo>
                    <a:pt x="0" y="15906"/>
                  </a:lnTo>
                  <a:cubicBezTo>
                    <a:pt x="4639" y="15906"/>
                    <a:pt x="8839" y="18082"/>
                    <a:pt x="11880" y="2160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grpSp>
      <p:grpSp>
        <p:nvGrpSpPr>
          <p:cNvPr id="5" name="Group 4"/>
          <p:cNvGrpSpPr/>
          <p:nvPr/>
        </p:nvGrpSpPr>
        <p:grpSpPr>
          <a:xfrm>
            <a:off x="4923407" y="2083236"/>
            <a:ext cx="886571" cy="657146"/>
            <a:chOff x="6564542" y="2955067"/>
            <a:chExt cx="1182094" cy="876194"/>
          </a:xfrm>
        </p:grpSpPr>
        <p:sp>
          <p:nvSpPr>
            <p:cNvPr id="6" name="Shape 1588"/>
            <p:cNvSpPr/>
            <p:nvPr/>
          </p:nvSpPr>
          <p:spPr>
            <a:xfrm>
              <a:off x="6683463" y="3123538"/>
              <a:ext cx="1063173" cy="615256"/>
            </a:xfrm>
            <a:custGeom>
              <a:avLst/>
              <a:gdLst/>
              <a:ahLst/>
              <a:cxnLst>
                <a:cxn ang="0">
                  <a:pos x="wd2" y="hd2"/>
                </a:cxn>
                <a:cxn ang="5400000">
                  <a:pos x="wd2" y="hd2"/>
                </a:cxn>
                <a:cxn ang="10800000">
                  <a:pos x="wd2" y="hd2"/>
                </a:cxn>
                <a:cxn ang="16200000">
                  <a:pos x="wd2" y="hd2"/>
                </a:cxn>
              </a:cxnLst>
              <a:rect l="0" t="0" r="r" b="b"/>
              <a:pathLst>
                <a:path w="21600" h="21600" extrusionOk="0">
                  <a:moveTo>
                    <a:pt x="0" y="11389"/>
                  </a:moveTo>
                  <a:lnTo>
                    <a:pt x="13424" y="1954"/>
                  </a:lnTo>
                  <a:lnTo>
                    <a:pt x="12962" y="0"/>
                  </a:lnTo>
                  <a:lnTo>
                    <a:pt x="21600" y="2047"/>
                  </a:lnTo>
                  <a:lnTo>
                    <a:pt x="16255" y="13950"/>
                  </a:lnTo>
                  <a:lnTo>
                    <a:pt x="15833" y="12161"/>
                  </a:lnTo>
                  <a:lnTo>
                    <a:pt x="2403" y="21600"/>
                  </a:lnTo>
                  <a:cubicBezTo>
                    <a:pt x="2403" y="21600"/>
                    <a:pt x="0" y="11389"/>
                    <a:pt x="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sp>
          <p:nvSpPr>
            <p:cNvPr id="7" name="Shape 1596"/>
            <p:cNvSpPr/>
            <p:nvPr/>
          </p:nvSpPr>
          <p:spPr>
            <a:xfrm>
              <a:off x="6564542" y="2955067"/>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21600"/>
                  </a:moveTo>
                  <a:lnTo>
                    <a:pt x="21600" y="21600"/>
                  </a:lnTo>
                  <a:cubicBezTo>
                    <a:pt x="21600" y="13165"/>
                    <a:pt x="17644" y="5528"/>
                    <a:pt x="11247" y="0"/>
                  </a:cubicBezTo>
                  <a:lnTo>
                    <a:pt x="0" y="9720"/>
                  </a:lnTo>
                  <a:cubicBezTo>
                    <a:pt x="3518" y="12760"/>
                    <a:pt x="5694" y="16960"/>
                    <a:pt x="5694" y="2160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grpSp>
      <p:grpSp>
        <p:nvGrpSpPr>
          <p:cNvPr id="8" name="Group 6"/>
          <p:cNvGrpSpPr/>
          <p:nvPr/>
        </p:nvGrpSpPr>
        <p:grpSpPr>
          <a:xfrm>
            <a:off x="4923408" y="2737300"/>
            <a:ext cx="863367" cy="657146"/>
            <a:chOff x="6564542" y="3827152"/>
            <a:chExt cx="1151156" cy="876194"/>
          </a:xfrm>
        </p:grpSpPr>
        <p:sp>
          <p:nvSpPr>
            <p:cNvPr id="9" name="Shape 1586"/>
            <p:cNvSpPr/>
            <p:nvPr/>
          </p:nvSpPr>
          <p:spPr>
            <a:xfrm>
              <a:off x="6653734" y="3985712"/>
              <a:ext cx="1061964" cy="617346"/>
            </a:xfrm>
            <a:custGeom>
              <a:avLst/>
              <a:gdLst/>
              <a:ahLst/>
              <a:cxnLst>
                <a:cxn ang="0">
                  <a:pos x="wd2" y="hd2"/>
                </a:cxn>
                <a:cxn ang="5400000">
                  <a:pos x="wd2" y="hd2"/>
                </a:cxn>
                <a:cxn ang="10800000">
                  <a:pos x="wd2" y="hd2"/>
                </a:cxn>
                <a:cxn ang="16200000">
                  <a:pos x="wd2" y="hd2"/>
                </a:cxn>
              </a:cxnLst>
              <a:rect l="0" t="0" r="r" b="b"/>
              <a:pathLst>
                <a:path w="21600" h="21600" extrusionOk="0">
                  <a:moveTo>
                    <a:pt x="2481" y="0"/>
                  </a:moveTo>
                  <a:lnTo>
                    <a:pt x="15849" y="9698"/>
                  </a:lnTo>
                  <a:lnTo>
                    <a:pt x="16323" y="7759"/>
                  </a:lnTo>
                  <a:lnTo>
                    <a:pt x="21600" y="19720"/>
                  </a:lnTo>
                  <a:lnTo>
                    <a:pt x="12940" y="21600"/>
                  </a:lnTo>
                  <a:lnTo>
                    <a:pt x="13374" y="19824"/>
                  </a:lnTo>
                  <a:lnTo>
                    <a:pt x="0" y="10123"/>
                  </a:lnTo>
                  <a:cubicBezTo>
                    <a:pt x="0" y="10123"/>
                    <a:pt x="2481" y="0"/>
                    <a:pt x="248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sp>
          <p:nvSpPr>
            <p:cNvPr id="10" name="Shape 1599"/>
            <p:cNvSpPr/>
            <p:nvPr/>
          </p:nvSpPr>
          <p:spPr>
            <a:xfrm>
              <a:off x="6564542"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5694" y="0"/>
                  </a:moveTo>
                  <a:cubicBezTo>
                    <a:pt x="5694" y="4640"/>
                    <a:pt x="3518" y="8840"/>
                    <a:pt x="0" y="11880"/>
                  </a:cubicBezTo>
                  <a:lnTo>
                    <a:pt x="11247" y="21600"/>
                  </a:lnTo>
                  <a:cubicBezTo>
                    <a:pt x="17644" y="16072"/>
                    <a:pt x="21600" y="8435"/>
                    <a:pt x="21600" y="0"/>
                  </a:cubicBezTo>
                  <a:cubicBezTo>
                    <a:pt x="21600" y="0"/>
                    <a:pt x="5694" y="0"/>
                    <a:pt x="5694"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grpSp>
      <p:grpSp>
        <p:nvGrpSpPr>
          <p:cNvPr id="11" name="Group 7"/>
          <p:cNvGrpSpPr/>
          <p:nvPr/>
        </p:nvGrpSpPr>
        <p:grpSpPr>
          <a:xfrm>
            <a:off x="4559213" y="3101494"/>
            <a:ext cx="657143" cy="886571"/>
            <a:chOff x="6078950" y="4312744"/>
            <a:chExt cx="876190" cy="1182094"/>
          </a:xfrm>
        </p:grpSpPr>
        <p:sp>
          <p:nvSpPr>
            <p:cNvPr id="12" name="Shape 1587"/>
            <p:cNvSpPr/>
            <p:nvPr/>
          </p:nvSpPr>
          <p:spPr>
            <a:xfrm>
              <a:off x="6168141" y="4431665"/>
              <a:ext cx="615228" cy="1063173"/>
            </a:xfrm>
            <a:custGeom>
              <a:avLst/>
              <a:gdLst/>
              <a:ahLst/>
              <a:cxnLst>
                <a:cxn ang="0">
                  <a:pos x="wd2" y="hd2"/>
                </a:cxn>
                <a:cxn ang="5400000">
                  <a:pos x="wd2" y="hd2"/>
                </a:cxn>
                <a:cxn ang="10800000">
                  <a:pos x="wd2" y="hd2"/>
                </a:cxn>
                <a:cxn ang="16200000">
                  <a:pos x="wd2" y="hd2"/>
                </a:cxn>
              </a:cxnLst>
              <a:rect l="0" t="0" r="r" b="b"/>
              <a:pathLst>
                <a:path w="21600" h="21600" extrusionOk="0">
                  <a:moveTo>
                    <a:pt x="10211" y="0"/>
                  </a:moveTo>
                  <a:lnTo>
                    <a:pt x="19646" y="13424"/>
                  </a:lnTo>
                  <a:lnTo>
                    <a:pt x="21600" y="12962"/>
                  </a:lnTo>
                  <a:lnTo>
                    <a:pt x="19554" y="21600"/>
                  </a:lnTo>
                  <a:lnTo>
                    <a:pt x="7650" y="16255"/>
                  </a:lnTo>
                  <a:lnTo>
                    <a:pt x="9439" y="15833"/>
                  </a:lnTo>
                  <a:lnTo>
                    <a:pt x="0" y="2403"/>
                  </a:lnTo>
                  <a:cubicBezTo>
                    <a:pt x="0" y="2403"/>
                    <a:pt x="10211" y="0"/>
                    <a:pt x="10211"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sp>
          <p:nvSpPr>
            <p:cNvPr id="13" name="Shape 1602"/>
            <p:cNvSpPr/>
            <p:nvPr/>
          </p:nvSpPr>
          <p:spPr>
            <a:xfrm>
              <a:off x="6078950" y="4312744"/>
              <a:ext cx="876190" cy="757220"/>
            </a:xfrm>
            <a:custGeom>
              <a:avLst/>
              <a:gdLst/>
              <a:ahLst/>
              <a:cxnLst>
                <a:cxn ang="0">
                  <a:pos x="wd2" y="hd2"/>
                </a:cxn>
                <a:cxn ang="5400000">
                  <a:pos x="wd2" y="hd2"/>
                </a:cxn>
                <a:cxn ang="10800000">
                  <a:pos x="wd2" y="hd2"/>
                </a:cxn>
                <a:cxn ang="16200000">
                  <a:pos x="wd2" y="hd2"/>
                </a:cxn>
              </a:cxnLst>
              <a:rect l="0" t="0" r="r" b="b"/>
              <a:pathLst>
                <a:path w="21600" h="21600" extrusionOk="0">
                  <a:moveTo>
                    <a:pt x="0" y="5694"/>
                  </a:moveTo>
                  <a:lnTo>
                    <a:pt x="0" y="21600"/>
                  </a:lnTo>
                  <a:cubicBezTo>
                    <a:pt x="8435" y="21600"/>
                    <a:pt x="16072" y="17643"/>
                    <a:pt x="21600" y="11247"/>
                  </a:cubicBezTo>
                  <a:lnTo>
                    <a:pt x="11880" y="0"/>
                  </a:lnTo>
                  <a:cubicBezTo>
                    <a:pt x="8839" y="3518"/>
                    <a:pt x="4639" y="5694"/>
                    <a:pt x="0" y="5694"/>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grpSp>
      <p:grpSp>
        <p:nvGrpSpPr>
          <p:cNvPr id="14" name="Group 8"/>
          <p:cNvGrpSpPr/>
          <p:nvPr/>
        </p:nvGrpSpPr>
        <p:grpSpPr>
          <a:xfrm>
            <a:off x="3905150" y="3101494"/>
            <a:ext cx="657146" cy="886571"/>
            <a:chOff x="5206865" y="4312744"/>
            <a:chExt cx="876194" cy="1182094"/>
          </a:xfrm>
        </p:grpSpPr>
        <p:sp>
          <p:nvSpPr>
            <p:cNvPr id="15" name="Shape 1591"/>
            <p:cNvSpPr/>
            <p:nvPr/>
          </p:nvSpPr>
          <p:spPr>
            <a:xfrm>
              <a:off x="5375337" y="4431665"/>
              <a:ext cx="615241" cy="1063173"/>
            </a:xfrm>
            <a:custGeom>
              <a:avLst/>
              <a:gdLst/>
              <a:ahLst/>
              <a:cxnLst>
                <a:cxn ang="0">
                  <a:pos x="wd2" y="hd2"/>
                </a:cxn>
                <a:cxn ang="5400000">
                  <a:pos x="wd2" y="hd2"/>
                </a:cxn>
                <a:cxn ang="10800000">
                  <a:pos x="wd2" y="hd2"/>
                </a:cxn>
                <a:cxn ang="16200000">
                  <a:pos x="wd2" y="hd2"/>
                </a:cxn>
              </a:cxnLst>
              <a:rect l="0" t="0" r="r" b="b"/>
              <a:pathLst>
                <a:path w="21600" h="21600" extrusionOk="0">
                  <a:moveTo>
                    <a:pt x="11389" y="0"/>
                  </a:moveTo>
                  <a:lnTo>
                    <a:pt x="1954" y="13424"/>
                  </a:lnTo>
                  <a:lnTo>
                    <a:pt x="0" y="12962"/>
                  </a:lnTo>
                  <a:lnTo>
                    <a:pt x="2046" y="21600"/>
                  </a:lnTo>
                  <a:lnTo>
                    <a:pt x="13950" y="16255"/>
                  </a:lnTo>
                  <a:lnTo>
                    <a:pt x="12161" y="15833"/>
                  </a:lnTo>
                  <a:lnTo>
                    <a:pt x="21600" y="2403"/>
                  </a:lnTo>
                  <a:cubicBezTo>
                    <a:pt x="21600" y="2403"/>
                    <a:pt x="11389" y="0"/>
                    <a:pt x="11389"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sp>
          <p:nvSpPr>
            <p:cNvPr id="16" name="Shape 1605"/>
            <p:cNvSpPr/>
            <p:nvPr/>
          </p:nvSpPr>
          <p:spPr>
            <a:xfrm>
              <a:off x="5206865" y="4312744"/>
              <a:ext cx="876194" cy="757220"/>
            </a:xfrm>
            <a:custGeom>
              <a:avLst/>
              <a:gdLst/>
              <a:ahLst/>
              <a:cxnLst>
                <a:cxn ang="0">
                  <a:pos x="wd2" y="hd2"/>
                </a:cxn>
                <a:cxn ang="5400000">
                  <a:pos x="wd2" y="hd2"/>
                </a:cxn>
                <a:cxn ang="10800000">
                  <a:pos x="wd2" y="hd2"/>
                </a:cxn>
                <a:cxn ang="16200000">
                  <a:pos x="wd2" y="hd2"/>
                </a:cxn>
              </a:cxnLst>
              <a:rect l="0" t="0" r="r" b="b"/>
              <a:pathLst>
                <a:path w="21600" h="21600" extrusionOk="0">
                  <a:moveTo>
                    <a:pt x="9720" y="0"/>
                  </a:moveTo>
                  <a:lnTo>
                    <a:pt x="0" y="11247"/>
                  </a:lnTo>
                  <a:cubicBezTo>
                    <a:pt x="5528" y="17643"/>
                    <a:pt x="13165" y="21600"/>
                    <a:pt x="21600" y="21600"/>
                  </a:cubicBezTo>
                  <a:lnTo>
                    <a:pt x="21600" y="5694"/>
                  </a:lnTo>
                  <a:cubicBezTo>
                    <a:pt x="16960" y="5694"/>
                    <a:pt x="12760" y="3518"/>
                    <a:pt x="9720"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grpSp>
      <p:grpSp>
        <p:nvGrpSpPr>
          <p:cNvPr id="17" name="Group 9"/>
          <p:cNvGrpSpPr/>
          <p:nvPr/>
        </p:nvGrpSpPr>
        <p:grpSpPr>
          <a:xfrm>
            <a:off x="3332845" y="2737300"/>
            <a:ext cx="865225" cy="657146"/>
            <a:chOff x="4443791" y="3827152"/>
            <a:chExt cx="1153633" cy="876194"/>
          </a:xfrm>
        </p:grpSpPr>
        <p:sp>
          <p:nvSpPr>
            <p:cNvPr id="18" name="Shape 1590"/>
            <p:cNvSpPr/>
            <p:nvPr/>
          </p:nvSpPr>
          <p:spPr>
            <a:xfrm>
              <a:off x="4443791" y="3985712"/>
              <a:ext cx="1061959" cy="617346"/>
            </a:xfrm>
            <a:custGeom>
              <a:avLst/>
              <a:gdLst/>
              <a:ahLst/>
              <a:cxnLst>
                <a:cxn ang="0">
                  <a:pos x="wd2" y="hd2"/>
                </a:cxn>
                <a:cxn ang="5400000">
                  <a:pos x="wd2" y="hd2"/>
                </a:cxn>
                <a:cxn ang="10800000">
                  <a:pos x="wd2" y="hd2"/>
                </a:cxn>
                <a:cxn ang="16200000">
                  <a:pos x="wd2" y="hd2"/>
                </a:cxn>
              </a:cxnLst>
              <a:rect l="0" t="0" r="r" b="b"/>
              <a:pathLst>
                <a:path w="21600" h="21600" extrusionOk="0">
                  <a:moveTo>
                    <a:pt x="19118" y="0"/>
                  </a:moveTo>
                  <a:lnTo>
                    <a:pt x="5751" y="9698"/>
                  </a:lnTo>
                  <a:lnTo>
                    <a:pt x="5277" y="7759"/>
                  </a:lnTo>
                  <a:lnTo>
                    <a:pt x="0" y="19720"/>
                  </a:lnTo>
                  <a:lnTo>
                    <a:pt x="8660" y="21600"/>
                  </a:lnTo>
                  <a:lnTo>
                    <a:pt x="8226" y="19824"/>
                  </a:lnTo>
                  <a:lnTo>
                    <a:pt x="21600" y="10123"/>
                  </a:lnTo>
                  <a:cubicBezTo>
                    <a:pt x="21600" y="10123"/>
                    <a:pt x="19118" y="0"/>
                    <a:pt x="19118" y="0"/>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sp>
          <p:nvSpPr>
            <p:cNvPr id="19" name="Shape 1608"/>
            <p:cNvSpPr/>
            <p:nvPr/>
          </p:nvSpPr>
          <p:spPr>
            <a:xfrm>
              <a:off x="4840194" y="3827152"/>
              <a:ext cx="757230" cy="876194"/>
            </a:xfrm>
            <a:custGeom>
              <a:avLst/>
              <a:gdLst/>
              <a:ahLst/>
              <a:cxnLst>
                <a:cxn ang="0">
                  <a:pos x="wd2" y="hd2"/>
                </a:cxn>
                <a:cxn ang="5400000">
                  <a:pos x="wd2" y="hd2"/>
                </a:cxn>
                <a:cxn ang="10800000">
                  <a:pos x="wd2" y="hd2"/>
                </a:cxn>
                <a:cxn ang="16200000">
                  <a:pos x="wd2" y="hd2"/>
                </a:cxn>
              </a:cxnLst>
              <a:rect l="0" t="0" r="r" b="b"/>
              <a:pathLst>
                <a:path w="21600" h="21600" extrusionOk="0">
                  <a:moveTo>
                    <a:pt x="15906" y="0"/>
                  </a:moveTo>
                  <a:lnTo>
                    <a:pt x="0" y="0"/>
                  </a:lnTo>
                  <a:cubicBezTo>
                    <a:pt x="0" y="8436"/>
                    <a:pt x="3956" y="16072"/>
                    <a:pt x="10353" y="21600"/>
                  </a:cubicBezTo>
                  <a:lnTo>
                    <a:pt x="21600" y="11880"/>
                  </a:lnTo>
                  <a:cubicBezTo>
                    <a:pt x="18082" y="8840"/>
                    <a:pt x="15906" y="4640"/>
                    <a:pt x="15906" y="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grpSp>
      <p:grpSp>
        <p:nvGrpSpPr>
          <p:cNvPr id="20" name="Group 10"/>
          <p:cNvGrpSpPr/>
          <p:nvPr/>
        </p:nvGrpSpPr>
        <p:grpSpPr>
          <a:xfrm>
            <a:off x="3303115" y="2083236"/>
            <a:ext cx="894947" cy="657146"/>
            <a:chOff x="4404151" y="2955067"/>
            <a:chExt cx="1193263" cy="876194"/>
          </a:xfrm>
        </p:grpSpPr>
        <p:sp>
          <p:nvSpPr>
            <p:cNvPr id="21" name="Shape 1592"/>
            <p:cNvSpPr/>
            <p:nvPr/>
          </p:nvSpPr>
          <p:spPr>
            <a:xfrm>
              <a:off x="4404151" y="3123538"/>
              <a:ext cx="1063183" cy="615256"/>
            </a:xfrm>
            <a:custGeom>
              <a:avLst/>
              <a:gdLst/>
              <a:ahLst/>
              <a:cxnLst>
                <a:cxn ang="0">
                  <a:pos x="wd2" y="hd2"/>
                </a:cxn>
                <a:cxn ang="5400000">
                  <a:pos x="wd2" y="hd2"/>
                </a:cxn>
                <a:cxn ang="10800000">
                  <a:pos x="wd2" y="hd2"/>
                </a:cxn>
                <a:cxn ang="16200000">
                  <a:pos x="wd2" y="hd2"/>
                </a:cxn>
              </a:cxnLst>
              <a:rect l="0" t="0" r="r" b="b"/>
              <a:pathLst>
                <a:path w="21600" h="21600" extrusionOk="0">
                  <a:moveTo>
                    <a:pt x="21600" y="11389"/>
                  </a:moveTo>
                  <a:lnTo>
                    <a:pt x="8177" y="1954"/>
                  </a:lnTo>
                  <a:lnTo>
                    <a:pt x="8638" y="0"/>
                  </a:lnTo>
                  <a:lnTo>
                    <a:pt x="0" y="2047"/>
                  </a:lnTo>
                  <a:lnTo>
                    <a:pt x="5345" y="13950"/>
                  </a:lnTo>
                  <a:lnTo>
                    <a:pt x="5767" y="12161"/>
                  </a:lnTo>
                  <a:lnTo>
                    <a:pt x="19197" y="21600"/>
                  </a:lnTo>
                  <a:cubicBezTo>
                    <a:pt x="19197" y="21600"/>
                    <a:pt x="21600" y="11389"/>
                    <a:pt x="21600" y="11389"/>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sp>
          <p:nvSpPr>
            <p:cNvPr id="22" name="Shape 1611"/>
            <p:cNvSpPr/>
            <p:nvPr/>
          </p:nvSpPr>
          <p:spPr>
            <a:xfrm>
              <a:off x="4840194" y="2955067"/>
              <a:ext cx="757220" cy="876194"/>
            </a:xfrm>
            <a:custGeom>
              <a:avLst/>
              <a:gdLst/>
              <a:ahLst/>
              <a:cxnLst>
                <a:cxn ang="0">
                  <a:pos x="wd2" y="hd2"/>
                </a:cxn>
                <a:cxn ang="5400000">
                  <a:pos x="wd2" y="hd2"/>
                </a:cxn>
                <a:cxn ang="10800000">
                  <a:pos x="wd2" y="hd2"/>
                </a:cxn>
                <a:cxn ang="16200000">
                  <a:pos x="wd2" y="hd2"/>
                </a:cxn>
              </a:cxnLst>
              <a:rect l="0" t="0" r="r" b="b"/>
              <a:pathLst>
                <a:path w="21600" h="21600" extrusionOk="0">
                  <a:moveTo>
                    <a:pt x="21600" y="9720"/>
                  </a:moveTo>
                  <a:lnTo>
                    <a:pt x="10353" y="0"/>
                  </a:lnTo>
                  <a:cubicBezTo>
                    <a:pt x="3956" y="5528"/>
                    <a:pt x="0" y="13165"/>
                    <a:pt x="0" y="21600"/>
                  </a:cubicBezTo>
                  <a:lnTo>
                    <a:pt x="15906" y="21600"/>
                  </a:lnTo>
                  <a:cubicBezTo>
                    <a:pt x="15906" y="16960"/>
                    <a:pt x="18082" y="12760"/>
                    <a:pt x="21600" y="9720"/>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grpSp>
      <p:grpSp>
        <p:nvGrpSpPr>
          <p:cNvPr id="23" name="Group 2"/>
          <p:cNvGrpSpPr/>
          <p:nvPr/>
        </p:nvGrpSpPr>
        <p:grpSpPr>
          <a:xfrm>
            <a:off x="3905149" y="1525796"/>
            <a:ext cx="657146" cy="850357"/>
            <a:chOff x="5206865" y="2211813"/>
            <a:chExt cx="876194" cy="1133810"/>
          </a:xfrm>
        </p:grpSpPr>
        <p:sp>
          <p:nvSpPr>
            <p:cNvPr id="24" name="Shape 1589"/>
            <p:cNvSpPr/>
            <p:nvPr/>
          </p:nvSpPr>
          <p:spPr>
            <a:xfrm>
              <a:off x="5315876" y="2211813"/>
              <a:ext cx="617346" cy="1061954"/>
            </a:xfrm>
            <a:custGeom>
              <a:avLst/>
              <a:gdLst/>
              <a:ahLst/>
              <a:cxnLst>
                <a:cxn ang="0">
                  <a:pos x="wd2" y="hd2"/>
                </a:cxn>
                <a:cxn ang="5400000">
                  <a:pos x="wd2" y="hd2"/>
                </a:cxn>
                <a:cxn ang="10800000">
                  <a:pos x="wd2" y="hd2"/>
                </a:cxn>
                <a:cxn ang="16200000">
                  <a:pos x="wd2" y="hd2"/>
                </a:cxn>
              </a:cxnLst>
              <a:rect l="0" t="0" r="r" b="b"/>
              <a:pathLst>
                <a:path w="21600" h="21600" extrusionOk="0">
                  <a:moveTo>
                    <a:pt x="21600" y="19118"/>
                  </a:moveTo>
                  <a:lnTo>
                    <a:pt x="11902" y="5751"/>
                  </a:lnTo>
                  <a:lnTo>
                    <a:pt x="13841" y="5277"/>
                  </a:lnTo>
                  <a:lnTo>
                    <a:pt x="1880" y="0"/>
                  </a:lnTo>
                  <a:lnTo>
                    <a:pt x="0" y="8660"/>
                  </a:lnTo>
                  <a:lnTo>
                    <a:pt x="1775" y="8226"/>
                  </a:lnTo>
                  <a:lnTo>
                    <a:pt x="11478" y="21600"/>
                  </a:lnTo>
                  <a:cubicBezTo>
                    <a:pt x="11478" y="21600"/>
                    <a:pt x="21600" y="19118"/>
                    <a:pt x="21600" y="19118"/>
                  </a:cubicBezTo>
                  <a:close/>
                </a:path>
              </a:pathLst>
            </a:custGeom>
            <a:solidFill>
              <a:schemeClr val="accent1"/>
            </a:solidFill>
            <a:ln w="12700">
              <a:miter lim="400000"/>
            </a:ln>
          </p:spPr>
          <p:txBody>
            <a:bodyPr lIns="38100" tIns="38100" rIns="38100" bIns="38100" anchor="ct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sp>
          <p:nvSpPr>
            <p:cNvPr id="25" name="Shape 1614"/>
            <p:cNvSpPr/>
            <p:nvPr/>
          </p:nvSpPr>
          <p:spPr>
            <a:xfrm>
              <a:off x="5206865" y="2588396"/>
              <a:ext cx="876194" cy="757227"/>
            </a:xfrm>
            <a:custGeom>
              <a:avLst/>
              <a:gdLst/>
              <a:ahLst/>
              <a:cxnLst>
                <a:cxn ang="0">
                  <a:pos x="wd2" y="hd2"/>
                </a:cxn>
                <a:cxn ang="5400000">
                  <a:pos x="wd2" y="hd2"/>
                </a:cxn>
                <a:cxn ang="10800000">
                  <a:pos x="wd2" y="hd2"/>
                </a:cxn>
                <a:cxn ang="16200000">
                  <a:pos x="wd2" y="hd2"/>
                </a:cxn>
              </a:cxnLst>
              <a:rect l="0" t="0" r="r" b="b"/>
              <a:pathLst>
                <a:path w="21600" h="21600" extrusionOk="0">
                  <a:moveTo>
                    <a:pt x="21600" y="15906"/>
                  </a:moveTo>
                  <a:lnTo>
                    <a:pt x="21600" y="0"/>
                  </a:lnTo>
                  <a:cubicBezTo>
                    <a:pt x="13165" y="0"/>
                    <a:pt x="5528" y="3956"/>
                    <a:pt x="0" y="10353"/>
                  </a:cubicBezTo>
                  <a:lnTo>
                    <a:pt x="9720" y="21600"/>
                  </a:lnTo>
                  <a:cubicBezTo>
                    <a:pt x="12760" y="18082"/>
                    <a:pt x="16960" y="15906"/>
                    <a:pt x="21600" y="15906"/>
                  </a:cubicBezTo>
                  <a:close/>
                </a:path>
              </a:pathLst>
            </a:custGeom>
            <a:solidFill>
              <a:schemeClr val="bg1">
                <a:lumMod val="95000"/>
              </a:schemeClr>
            </a:solidFill>
            <a:ln w="38100" cap="flat">
              <a:solidFill>
                <a:schemeClr val="accent1"/>
              </a:solidFill>
              <a:prstDash val="solid"/>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grpSp>
      <p:grpSp>
        <p:nvGrpSpPr>
          <p:cNvPr id="26" name="Group 11"/>
          <p:cNvGrpSpPr/>
          <p:nvPr/>
        </p:nvGrpSpPr>
        <p:grpSpPr>
          <a:xfrm>
            <a:off x="4369491" y="2476347"/>
            <a:ext cx="374112" cy="561168"/>
            <a:chOff x="5825986" y="3479214"/>
            <a:chExt cx="498816" cy="748224"/>
          </a:xfrm>
        </p:grpSpPr>
        <p:sp>
          <p:nvSpPr>
            <p:cNvPr id="27" name="Shape 1621"/>
            <p:cNvSpPr/>
            <p:nvPr/>
          </p:nvSpPr>
          <p:spPr>
            <a:xfrm>
              <a:off x="5825986" y="3479214"/>
              <a:ext cx="498816" cy="748224"/>
            </a:xfrm>
            <a:custGeom>
              <a:avLst/>
              <a:gdLst/>
              <a:ahLst/>
              <a:cxnLst>
                <a:cxn ang="0">
                  <a:pos x="wd2" y="hd2"/>
                </a:cxn>
                <a:cxn ang="5400000">
                  <a:pos x="wd2" y="hd2"/>
                </a:cxn>
                <a:cxn ang="10800000">
                  <a:pos x="wd2" y="hd2"/>
                </a:cxn>
                <a:cxn ang="16200000">
                  <a:pos x="wd2" y="hd2"/>
                </a:cxn>
              </a:cxnLst>
              <a:rect l="0" t="0" r="r" b="b"/>
              <a:pathLst>
                <a:path w="21600" h="21600" extrusionOk="0">
                  <a:moveTo>
                    <a:pt x="17466" y="8831"/>
                  </a:moveTo>
                  <a:cubicBezTo>
                    <a:pt x="17325" y="8934"/>
                    <a:pt x="17111" y="9089"/>
                    <a:pt x="16823" y="9295"/>
                  </a:cubicBezTo>
                  <a:cubicBezTo>
                    <a:pt x="16534" y="9502"/>
                    <a:pt x="16319" y="9656"/>
                    <a:pt x="16179" y="9759"/>
                  </a:cubicBezTo>
                  <a:cubicBezTo>
                    <a:pt x="14379" y="11193"/>
                    <a:pt x="13388" y="12591"/>
                    <a:pt x="13204" y="13950"/>
                  </a:cubicBezTo>
                  <a:lnTo>
                    <a:pt x="8396" y="13950"/>
                  </a:lnTo>
                  <a:cubicBezTo>
                    <a:pt x="8212" y="12591"/>
                    <a:pt x="7221" y="11193"/>
                    <a:pt x="5421" y="9759"/>
                  </a:cubicBezTo>
                  <a:cubicBezTo>
                    <a:pt x="5281" y="9656"/>
                    <a:pt x="5066" y="9502"/>
                    <a:pt x="4777" y="9295"/>
                  </a:cubicBezTo>
                  <a:cubicBezTo>
                    <a:pt x="4489" y="9089"/>
                    <a:pt x="4274" y="8934"/>
                    <a:pt x="4134" y="8831"/>
                  </a:cubicBezTo>
                  <a:cubicBezTo>
                    <a:pt x="3178" y="8091"/>
                    <a:pt x="2700" y="7246"/>
                    <a:pt x="2700" y="6300"/>
                  </a:cubicBezTo>
                  <a:cubicBezTo>
                    <a:pt x="2700" y="5625"/>
                    <a:pt x="2943" y="4997"/>
                    <a:pt x="3427" y="4415"/>
                  </a:cubicBezTo>
                  <a:cubicBezTo>
                    <a:pt x="3913" y="3834"/>
                    <a:pt x="4546" y="3359"/>
                    <a:pt x="5326" y="2988"/>
                  </a:cubicBezTo>
                  <a:cubicBezTo>
                    <a:pt x="6106" y="2618"/>
                    <a:pt x="6971" y="2327"/>
                    <a:pt x="7920" y="2116"/>
                  </a:cubicBezTo>
                  <a:cubicBezTo>
                    <a:pt x="8870" y="1905"/>
                    <a:pt x="9829" y="1799"/>
                    <a:pt x="10800" y="1799"/>
                  </a:cubicBezTo>
                  <a:cubicBezTo>
                    <a:pt x="11771" y="1799"/>
                    <a:pt x="12730" y="1905"/>
                    <a:pt x="13680" y="2116"/>
                  </a:cubicBezTo>
                  <a:cubicBezTo>
                    <a:pt x="14628" y="2327"/>
                    <a:pt x="15493" y="2618"/>
                    <a:pt x="16274" y="2988"/>
                  </a:cubicBezTo>
                  <a:cubicBezTo>
                    <a:pt x="17054" y="3359"/>
                    <a:pt x="17687" y="3834"/>
                    <a:pt x="18173" y="4415"/>
                  </a:cubicBezTo>
                  <a:cubicBezTo>
                    <a:pt x="18657" y="4997"/>
                    <a:pt x="18900" y="5625"/>
                    <a:pt x="18900" y="6300"/>
                  </a:cubicBezTo>
                  <a:cubicBezTo>
                    <a:pt x="18900" y="7246"/>
                    <a:pt x="18422" y="8091"/>
                    <a:pt x="17466" y="8831"/>
                  </a:cubicBezTo>
                  <a:cubicBezTo>
                    <a:pt x="17466" y="8831"/>
                    <a:pt x="17466" y="8831"/>
                    <a:pt x="17466" y="8831"/>
                  </a:cubicBezTo>
                  <a:close/>
                  <a:moveTo>
                    <a:pt x="20661" y="3705"/>
                  </a:moveTo>
                  <a:cubicBezTo>
                    <a:pt x="20035" y="2904"/>
                    <a:pt x="19213" y="2238"/>
                    <a:pt x="18194" y="1708"/>
                  </a:cubicBezTo>
                  <a:cubicBezTo>
                    <a:pt x="17174" y="1179"/>
                    <a:pt x="16021" y="762"/>
                    <a:pt x="14734" y="457"/>
                  </a:cubicBezTo>
                  <a:cubicBezTo>
                    <a:pt x="13447" y="153"/>
                    <a:pt x="12136" y="0"/>
                    <a:pt x="10800" y="0"/>
                  </a:cubicBezTo>
                  <a:cubicBezTo>
                    <a:pt x="9464" y="0"/>
                    <a:pt x="8153" y="153"/>
                    <a:pt x="6866" y="457"/>
                  </a:cubicBezTo>
                  <a:cubicBezTo>
                    <a:pt x="5579" y="762"/>
                    <a:pt x="4426" y="1179"/>
                    <a:pt x="3407" y="1708"/>
                  </a:cubicBezTo>
                  <a:cubicBezTo>
                    <a:pt x="2387" y="2238"/>
                    <a:pt x="1564" y="2903"/>
                    <a:pt x="938" y="3705"/>
                  </a:cubicBezTo>
                  <a:cubicBezTo>
                    <a:pt x="312" y="4507"/>
                    <a:pt x="0" y="5372"/>
                    <a:pt x="0" y="6300"/>
                  </a:cubicBezTo>
                  <a:cubicBezTo>
                    <a:pt x="0" y="7753"/>
                    <a:pt x="724" y="9009"/>
                    <a:pt x="2173" y="10069"/>
                  </a:cubicBezTo>
                  <a:cubicBezTo>
                    <a:pt x="2805" y="10528"/>
                    <a:pt x="3330" y="10936"/>
                    <a:pt x="3745" y="11292"/>
                  </a:cubicBezTo>
                  <a:cubicBezTo>
                    <a:pt x="4159" y="11648"/>
                    <a:pt x="4578" y="12096"/>
                    <a:pt x="5000" y="12635"/>
                  </a:cubicBezTo>
                  <a:cubicBezTo>
                    <a:pt x="5421" y="13174"/>
                    <a:pt x="5661" y="13678"/>
                    <a:pt x="5717" y="14147"/>
                  </a:cubicBezTo>
                  <a:cubicBezTo>
                    <a:pt x="5056" y="14409"/>
                    <a:pt x="4726" y="14794"/>
                    <a:pt x="4726" y="15300"/>
                  </a:cubicBezTo>
                  <a:cubicBezTo>
                    <a:pt x="4726" y="15647"/>
                    <a:pt x="4901" y="15947"/>
                    <a:pt x="5253" y="16200"/>
                  </a:cubicBezTo>
                  <a:cubicBezTo>
                    <a:pt x="4901" y="16453"/>
                    <a:pt x="4726" y="16753"/>
                    <a:pt x="4726" y="17100"/>
                  </a:cubicBezTo>
                  <a:cubicBezTo>
                    <a:pt x="4726" y="17588"/>
                    <a:pt x="5042" y="17968"/>
                    <a:pt x="5675" y="18240"/>
                  </a:cubicBezTo>
                  <a:cubicBezTo>
                    <a:pt x="5492" y="18455"/>
                    <a:pt x="5401" y="18675"/>
                    <a:pt x="5401" y="18901"/>
                  </a:cubicBezTo>
                  <a:cubicBezTo>
                    <a:pt x="5401" y="19331"/>
                    <a:pt x="5622" y="19665"/>
                    <a:pt x="6064" y="19898"/>
                  </a:cubicBezTo>
                  <a:cubicBezTo>
                    <a:pt x="6507" y="20133"/>
                    <a:pt x="7053" y="20251"/>
                    <a:pt x="7699" y="20251"/>
                  </a:cubicBezTo>
                  <a:cubicBezTo>
                    <a:pt x="7981" y="20663"/>
                    <a:pt x="8403" y="20991"/>
                    <a:pt x="8964" y="21235"/>
                  </a:cubicBezTo>
                  <a:cubicBezTo>
                    <a:pt x="9527" y="21478"/>
                    <a:pt x="10139" y="21600"/>
                    <a:pt x="10800" y="21600"/>
                  </a:cubicBezTo>
                  <a:cubicBezTo>
                    <a:pt x="11461" y="21600"/>
                    <a:pt x="12073" y="21478"/>
                    <a:pt x="12636" y="21235"/>
                  </a:cubicBezTo>
                  <a:cubicBezTo>
                    <a:pt x="13198" y="20991"/>
                    <a:pt x="13620" y="20663"/>
                    <a:pt x="13901" y="20251"/>
                  </a:cubicBezTo>
                  <a:cubicBezTo>
                    <a:pt x="14548" y="20251"/>
                    <a:pt x="15093" y="20133"/>
                    <a:pt x="15536" y="19898"/>
                  </a:cubicBezTo>
                  <a:cubicBezTo>
                    <a:pt x="15978" y="19665"/>
                    <a:pt x="16201" y="19331"/>
                    <a:pt x="16201" y="18901"/>
                  </a:cubicBezTo>
                  <a:cubicBezTo>
                    <a:pt x="16201" y="18675"/>
                    <a:pt x="16108" y="18455"/>
                    <a:pt x="15925" y="18240"/>
                  </a:cubicBezTo>
                  <a:cubicBezTo>
                    <a:pt x="16558" y="17968"/>
                    <a:pt x="16874" y="17588"/>
                    <a:pt x="16874" y="17100"/>
                  </a:cubicBezTo>
                  <a:cubicBezTo>
                    <a:pt x="16874" y="16753"/>
                    <a:pt x="16699" y="16453"/>
                    <a:pt x="16347" y="16200"/>
                  </a:cubicBezTo>
                  <a:cubicBezTo>
                    <a:pt x="16699" y="15947"/>
                    <a:pt x="16874" y="15647"/>
                    <a:pt x="16874" y="15300"/>
                  </a:cubicBezTo>
                  <a:cubicBezTo>
                    <a:pt x="16874" y="14794"/>
                    <a:pt x="16544" y="14409"/>
                    <a:pt x="15883" y="14147"/>
                  </a:cubicBezTo>
                  <a:cubicBezTo>
                    <a:pt x="15940" y="13678"/>
                    <a:pt x="16179" y="13174"/>
                    <a:pt x="16600" y="12635"/>
                  </a:cubicBezTo>
                  <a:cubicBezTo>
                    <a:pt x="17022" y="12096"/>
                    <a:pt x="17441" y="11648"/>
                    <a:pt x="17855" y="11292"/>
                  </a:cubicBezTo>
                  <a:cubicBezTo>
                    <a:pt x="18271" y="10936"/>
                    <a:pt x="18795" y="10528"/>
                    <a:pt x="19427" y="10069"/>
                  </a:cubicBezTo>
                  <a:cubicBezTo>
                    <a:pt x="20876" y="9009"/>
                    <a:pt x="21600" y="7753"/>
                    <a:pt x="21600" y="6300"/>
                  </a:cubicBezTo>
                  <a:cubicBezTo>
                    <a:pt x="21600" y="5372"/>
                    <a:pt x="21288" y="4507"/>
                    <a:pt x="20661" y="3705"/>
                  </a:cubicBezTo>
                  <a:cubicBezTo>
                    <a:pt x="20661" y="3705"/>
                    <a:pt x="20661" y="3705"/>
                    <a:pt x="20661" y="3705"/>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sp>
          <p:nvSpPr>
            <p:cNvPr id="28" name="Shape 1622"/>
            <p:cNvSpPr/>
            <p:nvPr/>
          </p:nvSpPr>
          <p:spPr>
            <a:xfrm>
              <a:off x="6057672" y="3613741"/>
              <a:ext cx="124690" cy="93539"/>
            </a:xfrm>
            <a:custGeom>
              <a:avLst/>
              <a:gdLst/>
              <a:ahLst/>
              <a:cxnLst>
                <a:cxn ang="0">
                  <a:pos x="wd2" y="hd2"/>
                </a:cxn>
                <a:cxn ang="5400000">
                  <a:pos x="wd2" y="hd2"/>
                </a:cxn>
                <a:cxn ang="10800000">
                  <a:pos x="wd2" y="hd2"/>
                </a:cxn>
                <a:cxn ang="16200000">
                  <a:pos x="wd2" y="hd2"/>
                </a:cxn>
              </a:cxnLst>
              <a:rect l="0" t="0" r="r" b="b"/>
              <a:pathLst>
                <a:path w="21600" h="21600" extrusionOk="0">
                  <a:moveTo>
                    <a:pt x="11096" y="1800"/>
                  </a:moveTo>
                  <a:cubicBezTo>
                    <a:pt x="8314" y="607"/>
                    <a:pt x="5513" y="0"/>
                    <a:pt x="2701" y="0"/>
                  </a:cubicBezTo>
                  <a:cubicBezTo>
                    <a:pt x="1972" y="0"/>
                    <a:pt x="1340" y="357"/>
                    <a:pt x="804" y="1072"/>
                  </a:cubicBezTo>
                  <a:cubicBezTo>
                    <a:pt x="268" y="1787"/>
                    <a:pt x="0" y="2629"/>
                    <a:pt x="0" y="3600"/>
                  </a:cubicBezTo>
                  <a:cubicBezTo>
                    <a:pt x="0" y="4578"/>
                    <a:pt x="268" y="5420"/>
                    <a:pt x="804" y="6135"/>
                  </a:cubicBezTo>
                  <a:cubicBezTo>
                    <a:pt x="1340" y="6843"/>
                    <a:pt x="1972" y="7200"/>
                    <a:pt x="2701" y="7200"/>
                  </a:cubicBezTo>
                  <a:cubicBezTo>
                    <a:pt x="5629" y="7200"/>
                    <a:pt x="8608" y="8137"/>
                    <a:pt x="11647" y="10011"/>
                  </a:cubicBezTo>
                  <a:cubicBezTo>
                    <a:pt x="14687" y="11885"/>
                    <a:pt x="16204" y="14548"/>
                    <a:pt x="16204" y="18000"/>
                  </a:cubicBezTo>
                  <a:cubicBezTo>
                    <a:pt x="16204" y="18978"/>
                    <a:pt x="16467" y="19820"/>
                    <a:pt x="17003" y="20528"/>
                  </a:cubicBezTo>
                  <a:cubicBezTo>
                    <a:pt x="17539" y="21243"/>
                    <a:pt x="18171" y="21600"/>
                    <a:pt x="18904" y="21600"/>
                  </a:cubicBezTo>
                  <a:cubicBezTo>
                    <a:pt x="19633" y="21600"/>
                    <a:pt x="20265" y="21243"/>
                    <a:pt x="20801" y="20528"/>
                  </a:cubicBezTo>
                  <a:cubicBezTo>
                    <a:pt x="21337" y="19820"/>
                    <a:pt x="21600" y="18978"/>
                    <a:pt x="21600" y="18000"/>
                  </a:cubicBezTo>
                  <a:cubicBezTo>
                    <a:pt x="21600" y="14097"/>
                    <a:pt x="20548" y="10726"/>
                    <a:pt x="18439" y="7874"/>
                  </a:cubicBezTo>
                  <a:cubicBezTo>
                    <a:pt x="16330" y="5029"/>
                    <a:pt x="13882" y="3000"/>
                    <a:pt x="11096" y="1800"/>
                  </a:cubicBezTo>
                  <a:cubicBezTo>
                    <a:pt x="11096" y="1800"/>
                    <a:pt x="11096" y="1800"/>
                    <a:pt x="11096" y="18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solidFill>
                  <a:schemeClr val="accent1"/>
                </a:solidFill>
                <a:latin typeface="Arial" panose="020B0604020202020204"/>
                <a:ea typeface="方正兰亭超细黑简体" panose="02000000000000000000" charset="-122"/>
                <a:cs typeface="+mn-ea"/>
                <a:sym typeface="Arial" panose="020B0604020202020204"/>
              </a:endParaRPr>
            </a:p>
          </p:txBody>
        </p:sp>
      </p:grpSp>
      <p:sp>
        <p:nvSpPr>
          <p:cNvPr id="29" name="Text Placeholder 4"/>
          <p:cNvSpPr txBox="1"/>
          <p:nvPr/>
        </p:nvSpPr>
        <p:spPr>
          <a:xfrm>
            <a:off x="5508104" y="1131590"/>
            <a:ext cx="2375039"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a:t>
            </a:r>
            <a:r>
              <a:rPr lang="zh-CN" altLang="en-US"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文本</a:t>
            </a:r>
            <a:endParaRPr lang="en-US" altLang="zh-CN"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marL="0" indent="0">
              <a:buNone/>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请添加文本内容请添加文本内容请添加文本内容请添加文本内容请添加文本内容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0" name="Text Placeholder 4"/>
          <p:cNvSpPr txBox="1"/>
          <p:nvPr/>
        </p:nvSpPr>
        <p:spPr>
          <a:xfrm>
            <a:off x="6164971" y="1954214"/>
            <a:ext cx="2439477"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en-US"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marL="0" indent="0" algn="just">
              <a:lnSpc>
                <a:spcPct val="120000"/>
              </a:lnSpc>
              <a:buNone/>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请添加文本请添加文本内容请添加文本内容请添加文本内容请添加文本内容请添加文本内容</a:t>
            </a:r>
            <a:endPar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algn="just">
              <a:lnSpc>
                <a:spcPct val="120000"/>
              </a:lnSpc>
            </a:pP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1" name="Text Placeholder 4"/>
          <p:cNvSpPr txBox="1"/>
          <p:nvPr/>
        </p:nvSpPr>
        <p:spPr>
          <a:xfrm>
            <a:off x="6084803" y="2931790"/>
            <a:ext cx="2007429"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en-US"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marL="0" indent="0">
              <a:buNone/>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请添加文本内容请添加文本内容请添加文本内容请添加文本内容请添加文本内容</a:t>
            </a:r>
            <a:endPar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marL="0" indent="0">
              <a:buNone/>
            </a:pP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2" name="Text Placeholder 4"/>
          <p:cNvSpPr txBox="1"/>
          <p:nvPr/>
        </p:nvSpPr>
        <p:spPr>
          <a:xfrm>
            <a:off x="5364088" y="3739078"/>
            <a:ext cx="2177015"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en-US"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marL="0" indent="0" algn="just">
              <a:lnSpc>
                <a:spcPct val="120000"/>
              </a:lnSpc>
              <a:buNone/>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请添加文本内容请添加文本内容请添加文本内容请添加文本内容请添加文本内容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3" name="Text Placeholder 4"/>
          <p:cNvSpPr txBox="1"/>
          <p:nvPr/>
        </p:nvSpPr>
        <p:spPr>
          <a:xfrm>
            <a:off x="1586477" y="1131590"/>
            <a:ext cx="1977411"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en-US"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marL="0" indent="0" algn="ctr">
              <a:buNone/>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请添加文本内容请添加文本内容请添加文本内容请添加文本内容请添加文本内容请添加文本内容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4" name="Text Placeholder 4"/>
          <p:cNvSpPr txBox="1"/>
          <p:nvPr/>
        </p:nvSpPr>
        <p:spPr>
          <a:xfrm>
            <a:off x="928026" y="2013904"/>
            <a:ext cx="1977411"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en-US"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marL="0" indent="0" algn="ctr">
              <a:buNone/>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请添加文本内容请添加文本内容请添加文本内容请添加文本内容请添加文本内容请添加文本内容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5" name="Text Placeholder 4"/>
          <p:cNvSpPr txBox="1"/>
          <p:nvPr/>
        </p:nvSpPr>
        <p:spPr>
          <a:xfrm>
            <a:off x="1010414" y="2983455"/>
            <a:ext cx="1977410"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en-US"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marL="0" indent="0" algn="ctr">
              <a:buNone/>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请添加文本内容请添加文本内容请添加文本内容请添加文本内容请添加文本内容请添加文本内容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6" name="Text Placeholder 4"/>
          <p:cNvSpPr txBox="1"/>
          <p:nvPr/>
        </p:nvSpPr>
        <p:spPr>
          <a:xfrm>
            <a:off x="1835958" y="4012128"/>
            <a:ext cx="2025363" cy="6328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en-US"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marL="0" indent="0" algn="ctr">
              <a:buNone/>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请添加文本内容请添加文本内容请添加文本内容请添加文本内容请添加文本内容请添加文本内容</a:t>
            </a:r>
            <a:endPar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a:p>
            <a:pPr marL="0" indent="0" algn="ctr">
              <a:buNone/>
            </a:pP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7" name="Text Placeholder 4"/>
          <p:cNvSpPr txBox="1"/>
          <p:nvPr/>
        </p:nvSpPr>
        <p:spPr>
          <a:xfrm>
            <a:off x="4654460" y="1988830"/>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1</a:t>
            </a:r>
            <a:endParaRPr lang="en-GB" sz="15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8" name="Text Placeholder 4"/>
          <p:cNvSpPr txBox="1"/>
          <p:nvPr/>
        </p:nvSpPr>
        <p:spPr>
          <a:xfrm>
            <a:off x="5058953" y="2354379"/>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2</a:t>
            </a:r>
            <a:endParaRPr lang="en-GB" sz="15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9" name="Text Placeholder 4"/>
          <p:cNvSpPr txBox="1"/>
          <p:nvPr/>
        </p:nvSpPr>
        <p:spPr>
          <a:xfrm>
            <a:off x="5044666" y="2932676"/>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3</a:t>
            </a:r>
            <a:endParaRPr lang="en-GB" sz="15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0" name="Text Placeholder 4"/>
          <p:cNvSpPr txBox="1"/>
          <p:nvPr/>
        </p:nvSpPr>
        <p:spPr>
          <a:xfrm>
            <a:off x="4636082" y="3312608"/>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500" b="1"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4</a:t>
            </a:r>
            <a:endParaRPr lang="en-GB" sz="15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1" name="Text Placeholder 4"/>
          <p:cNvSpPr txBox="1"/>
          <p:nvPr/>
        </p:nvSpPr>
        <p:spPr>
          <a:xfrm>
            <a:off x="4093446" y="3306471"/>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5</a:t>
            </a:r>
            <a:endParaRPr lang="en-GB" sz="15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2" name="Text Placeholder 4"/>
          <p:cNvSpPr txBox="1"/>
          <p:nvPr/>
        </p:nvSpPr>
        <p:spPr>
          <a:xfrm>
            <a:off x="3699976" y="2913629"/>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6</a:t>
            </a:r>
            <a:endParaRPr lang="en-GB" sz="15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3" name="Text Placeholder 4"/>
          <p:cNvSpPr txBox="1"/>
          <p:nvPr/>
        </p:nvSpPr>
        <p:spPr>
          <a:xfrm>
            <a:off x="3691333" y="2363563"/>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7</a:t>
            </a:r>
            <a:endParaRPr lang="en-GB" sz="15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4" name="Text Placeholder 4"/>
          <p:cNvSpPr txBox="1"/>
          <p:nvPr/>
        </p:nvSpPr>
        <p:spPr>
          <a:xfrm>
            <a:off x="4091488" y="1985884"/>
            <a:ext cx="364417"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5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8</a:t>
            </a:r>
            <a:endParaRPr lang="en-GB" sz="15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6"/>
                                        </p:tgtEl>
                                        <p:attrNameLst>
                                          <p:attrName>ppt_y</p:attrName>
                                        </p:attrNameLst>
                                      </p:cBhvr>
                                      <p:tavLst>
                                        <p:tav tm="0">
                                          <p:val>
                                            <p:strVal val="#ppt_y"/>
                                          </p:val>
                                        </p:tav>
                                        <p:tav tm="100000">
                                          <p:val>
                                            <p:strVal val="#ppt_y"/>
                                          </p:val>
                                        </p:tav>
                                      </p:tavLst>
                                    </p:anim>
                                    <p:anim calcmode="lin" valueType="num">
                                      <p:cBhvr>
                                        <p:cTn id="9" dur="500" fill="hold"/>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6"/>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dissolve">
                                      <p:cBhvr>
                                        <p:cTn id="15" dur="500"/>
                                        <p:tgtEl>
                                          <p:spTgt spid="26"/>
                                        </p:tgtEl>
                                      </p:cBhvr>
                                    </p:animEffect>
                                  </p:childTnLst>
                                </p:cTn>
                              </p:par>
                            </p:childTnLst>
                          </p:cTn>
                        </p:par>
                        <p:par>
                          <p:cTn id="16" fill="hold">
                            <p:stCondLst>
                              <p:cond delay="1350"/>
                            </p:stCondLst>
                            <p:childTnLst>
                              <p:par>
                                <p:cTn id="17" presetID="9"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dissolve">
                                      <p:cBhvr>
                                        <p:cTn id="19" dur="500"/>
                                        <p:tgtEl>
                                          <p:spTgt spid="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7">
                                            <p:txEl>
                                              <p:pRg st="0" end="0"/>
                                            </p:txEl>
                                          </p:spTgt>
                                        </p:tgtEl>
                                        <p:attrNameLst>
                                          <p:attrName>style.visibility</p:attrName>
                                        </p:attrNameLst>
                                      </p:cBhvr>
                                      <p:to>
                                        <p:strVal val="visible"/>
                                      </p:to>
                                    </p:set>
                                    <p:animEffect transition="in" filter="fade">
                                      <p:cBhvr>
                                        <p:cTn id="22" dur="500"/>
                                        <p:tgtEl>
                                          <p:spTgt spid="37">
                                            <p:txEl>
                                              <p:pRg st="0" end="0"/>
                                            </p:txEl>
                                          </p:spTgt>
                                        </p:tgtEl>
                                      </p:cBhvr>
                                    </p:animEffect>
                                  </p:childTnLst>
                                </p:cTn>
                              </p:par>
                            </p:childTnLst>
                          </p:cTn>
                        </p:par>
                        <p:par>
                          <p:cTn id="23" fill="hold">
                            <p:stCondLst>
                              <p:cond delay="1850"/>
                            </p:stCondLst>
                            <p:childTnLst>
                              <p:par>
                                <p:cTn id="24" presetID="10" presetClass="entr" presetSubtype="0" fill="hold" grpId="0" nodeType="afterEffect">
                                  <p:stCondLst>
                                    <p:cond delay="0"/>
                                  </p:stCondLst>
                                  <p:childTnLst>
                                    <p:set>
                                      <p:cBhvr>
                                        <p:cTn id="25" dur="1" fill="hold">
                                          <p:stCondLst>
                                            <p:cond delay="0"/>
                                          </p:stCondLst>
                                        </p:cTn>
                                        <p:tgtEl>
                                          <p:spTgt spid="29">
                                            <p:txEl>
                                              <p:pRg st="0" end="0"/>
                                            </p:txEl>
                                          </p:spTgt>
                                        </p:tgtEl>
                                        <p:attrNameLst>
                                          <p:attrName>style.visibility</p:attrName>
                                        </p:attrNameLst>
                                      </p:cBhvr>
                                      <p:to>
                                        <p:strVal val="visible"/>
                                      </p:to>
                                    </p:set>
                                    <p:animEffect transition="in" filter="fade">
                                      <p:cBhvr>
                                        <p:cTn id="26" dur="500"/>
                                        <p:tgtEl>
                                          <p:spTgt spid="29">
                                            <p:txEl>
                                              <p:pRg st="0" end="0"/>
                                            </p:txEl>
                                          </p:spTgt>
                                        </p:tgtEl>
                                      </p:cBhvr>
                                    </p:animEffect>
                                  </p:childTnLst>
                                </p:cTn>
                              </p:par>
                            </p:childTnLst>
                          </p:cTn>
                        </p:par>
                        <p:par>
                          <p:cTn id="27" fill="hold">
                            <p:stCondLst>
                              <p:cond delay="2350"/>
                            </p:stCondLst>
                            <p:childTnLst>
                              <p:par>
                                <p:cTn id="28" presetID="9"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dissolve">
                                      <p:cBhvr>
                                        <p:cTn id="30" dur="500"/>
                                        <p:tgtEl>
                                          <p:spTgt spid="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8">
                                            <p:txEl>
                                              <p:pRg st="0" end="0"/>
                                            </p:txEl>
                                          </p:spTgt>
                                        </p:tgtEl>
                                        <p:attrNameLst>
                                          <p:attrName>style.visibility</p:attrName>
                                        </p:attrNameLst>
                                      </p:cBhvr>
                                      <p:to>
                                        <p:strVal val="visible"/>
                                      </p:to>
                                    </p:set>
                                    <p:animEffect transition="in" filter="fade">
                                      <p:cBhvr>
                                        <p:cTn id="33" dur="500"/>
                                        <p:tgtEl>
                                          <p:spTgt spid="38">
                                            <p:txEl>
                                              <p:pRg st="0" end="0"/>
                                            </p:txEl>
                                          </p:spTgt>
                                        </p:tgtEl>
                                      </p:cBhvr>
                                    </p:animEffect>
                                  </p:childTnLst>
                                </p:cTn>
                              </p:par>
                            </p:childTnLst>
                          </p:cTn>
                        </p:par>
                        <p:par>
                          <p:cTn id="34" fill="hold">
                            <p:stCondLst>
                              <p:cond delay="2850"/>
                            </p:stCondLst>
                            <p:childTnLst>
                              <p:par>
                                <p:cTn id="35" presetID="10" presetClass="entr" presetSubtype="0" fill="hold" grpId="0" nodeType="afterEffect">
                                  <p:stCondLst>
                                    <p:cond delay="0"/>
                                  </p:stCondLst>
                                  <p:childTnLst>
                                    <p:set>
                                      <p:cBhvr>
                                        <p:cTn id="36" dur="1" fill="hold">
                                          <p:stCondLst>
                                            <p:cond delay="0"/>
                                          </p:stCondLst>
                                        </p:cTn>
                                        <p:tgtEl>
                                          <p:spTgt spid="30">
                                            <p:txEl>
                                              <p:pRg st="0" end="0"/>
                                            </p:txEl>
                                          </p:spTgt>
                                        </p:tgtEl>
                                        <p:attrNameLst>
                                          <p:attrName>style.visibility</p:attrName>
                                        </p:attrNameLst>
                                      </p:cBhvr>
                                      <p:to>
                                        <p:strVal val="visible"/>
                                      </p:to>
                                    </p:set>
                                    <p:animEffect transition="in" filter="fade">
                                      <p:cBhvr>
                                        <p:cTn id="37" dur="500"/>
                                        <p:tgtEl>
                                          <p:spTgt spid="3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
                                            <p:txEl>
                                              <p:pRg st="1" end="1"/>
                                            </p:txEl>
                                          </p:spTgt>
                                        </p:tgtEl>
                                        <p:attrNameLst>
                                          <p:attrName>style.visibility</p:attrName>
                                        </p:attrNameLst>
                                      </p:cBhvr>
                                      <p:to>
                                        <p:strVal val="visible"/>
                                      </p:to>
                                    </p:set>
                                    <p:animEffect transition="in" filter="fade">
                                      <p:cBhvr>
                                        <p:cTn id="42" dur="500"/>
                                        <p:tgtEl>
                                          <p:spTgt spid="30">
                                            <p:txEl>
                                              <p:pRg st="1" end="1"/>
                                            </p:txEl>
                                          </p:spTgt>
                                        </p:tgtEl>
                                      </p:cBhvr>
                                    </p:animEffect>
                                  </p:childTnLst>
                                </p:cTn>
                              </p:par>
                            </p:childTnLst>
                          </p:cTn>
                        </p:par>
                        <p:par>
                          <p:cTn id="43" fill="hold">
                            <p:stCondLst>
                              <p:cond delay="500"/>
                            </p:stCondLst>
                            <p:childTnLst>
                              <p:par>
                                <p:cTn id="44" presetID="9" presetClass="entr" presetSubtype="0" fill="hold"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dissolve">
                                      <p:cBhvr>
                                        <p:cTn id="46" dur="500"/>
                                        <p:tgtEl>
                                          <p:spTgt spid="8"/>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1000"/>
                            </p:stCondLst>
                            <p:childTnLst>
                              <p:par>
                                <p:cTn id="51" presetID="10" presetClass="entr" presetSubtype="0" fill="hold" grpId="0" nodeType="afterEffect">
                                  <p:stCondLst>
                                    <p:cond delay="0"/>
                                  </p:stCondLst>
                                  <p:childTnLst>
                                    <p:set>
                                      <p:cBhvr>
                                        <p:cTn id="52" dur="1" fill="hold">
                                          <p:stCondLst>
                                            <p:cond delay="0"/>
                                          </p:stCondLst>
                                        </p:cTn>
                                        <p:tgtEl>
                                          <p:spTgt spid="31">
                                            <p:txEl>
                                              <p:pRg st="0" end="0"/>
                                            </p:txEl>
                                          </p:spTgt>
                                        </p:tgtEl>
                                        <p:attrNameLst>
                                          <p:attrName>style.visibility</p:attrName>
                                        </p:attrNameLst>
                                      </p:cBhvr>
                                      <p:to>
                                        <p:strVal val="visible"/>
                                      </p:to>
                                    </p:set>
                                    <p:animEffect transition="in" filter="fade">
                                      <p:cBhvr>
                                        <p:cTn id="53" dur="500"/>
                                        <p:tgtEl>
                                          <p:spTgt spid="31">
                                            <p:txEl>
                                              <p:pRg st="0" end="0"/>
                                            </p:txEl>
                                          </p:spTgt>
                                        </p:tgtEl>
                                      </p:cBhvr>
                                    </p:animEffect>
                                  </p:childTnLst>
                                </p:cTn>
                              </p:par>
                            </p:childTnLst>
                          </p:cTn>
                        </p:par>
                        <p:par>
                          <p:cTn id="54" fill="hold">
                            <p:stCondLst>
                              <p:cond delay="1500"/>
                            </p:stCondLst>
                            <p:childTnLst>
                              <p:par>
                                <p:cTn id="55" presetID="9" presetClass="entr" presetSubtype="0"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dissolve">
                                      <p:cBhvr>
                                        <p:cTn id="57" dur="500"/>
                                        <p:tgtEl>
                                          <p:spTgt spid="1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0">
                                            <p:txEl>
                                              <p:pRg st="0" end="0"/>
                                            </p:txEl>
                                          </p:spTgt>
                                        </p:tgtEl>
                                        <p:attrNameLst>
                                          <p:attrName>style.visibility</p:attrName>
                                        </p:attrNameLst>
                                      </p:cBhvr>
                                      <p:to>
                                        <p:strVal val="visible"/>
                                      </p:to>
                                    </p:set>
                                    <p:animEffect transition="in" filter="fade">
                                      <p:cBhvr>
                                        <p:cTn id="60" dur="500"/>
                                        <p:tgtEl>
                                          <p:spTgt spid="40">
                                            <p:txEl>
                                              <p:pRg st="0" end="0"/>
                                            </p:txEl>
                                          </p:spTgt>
                                        </p:tgtEl>
                                      </p:cBhvr>
                                    </p:animEffect>
                                  </p:childTnLst>
                                </p:cTn>
                              </p:par>
                            </p:childTnLst>
                          </p:cTn>
                        </p:par>
                        <p:par>
                          <p:cTn id="61" fill="hold">
                            <p:stCondLst>
                              <p:cond delay="2000"/>
                            </p:stCondLst>
                            <p:childTnLst>
                              <p:par>
                                <p:cTn id="62" presetID="10" presetClass="entr" presetSubtype="0" fill="hold" grpId="0" nodeType="afterEffect">
                                  <p:stCondLst>
                                    <p:cond delay="0"/>
                                  </p:stCondLst>
                                  <p:childTnLst>
                                    <p:set>
                                      <p:cBhvr>
                                        <p:cTn id="63" dur="1" fill="hold">
                                          <p:stCondLst>
                                            <p:cond delay="0"/>
                                          </p:stCondLst>
                                        </p:cTn>
                                        <p:tgtEl>
                                          <p:spTgt spid="32">
                                            <p:txEl>
                                              <p:pRg st="0" end="0"/>
                                            </p:txEl>
                                          </p:spTgt>
                                        </p:tgtEl>
                                        <p:attrNameLst>
                                          <p:attrName>style.visibility</p:attrName>
                                        </p:attrNameLst>
                                      </p:cBhvr>
                                      <p:to>
                                        <p:strVal val="visible"/>
                                      </p:to>
                                    </p:set>
                                    <p:animEffect transition="in" filter="fade">
                                      <p:cBhvr>
                                        <p:cTn id="64" dur="500"/>
                                        <p:tgtEl>
                                          <p:spTgt spid="32">
                                            <p:txEl>
                                              <p:pRg st="0" end="0"/>
                                            </p:txEl>
                                          </p:spTgt>
                                        </p:tgtEl>
                                      </p:cBhvr>
                                    </p:animEffect>
                                  </p:childTnLst>
                                </p:cTn>
                              </p:par>
                            </p:childTnLst>
                          </p:cTn>
                        </p:par>
                        <p:par>
                          <p:cTn id="65" fill="hold">
                            <p:stCondLst>
                              <p:cond delay="2500"/>
                            </p:stCondLst>
                            <p:childTnLst>
                              <p:par>
                                <p:cTn id="66" presetID="9" presetClass="entr" presetSubtype="0" fill="hold" nodeType="afterEffect">
                                  <p:stCondLst>
                                    <p:cond delay="0"/>
                                  </p:stCondLst>
                                  <p:childTnLst>
                                    <p:set>
                                      <p:cBhvr>
                                        <p:cTn id="67" dur="1" fill="hold">
                                          <p:stCondLst>
                                            <p:cond delay="0"/>
                                          </p:stCondLst>
                                        </p:cTn>
                                        <p:tgtEl>
                                          <p:spTgt spid="14"/>
                                        </p:tgtEl>
                                        <p:attrNameLst>
                                          <p:attrName>style.visibility</p:attrName>
                                        </p:attrNameLst>
                                      </p:cBhvr>
                                      <p:to>
                                        <p:strVal val="visible"/>
                                      </p:to>
                                    </p:set>
                                    <p:animEffect transition="in" filter="dissolve">
                                      <p:cBhvr>
                                        <p:cTn id="68" dur="500"/>
                                        <p:tgtEl>
                                          <p:spTgt spid="14"/>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1">
                                            <p:txEl>
                                              <p:pRg st="0" end="0"/>
                                            </p:txEl>
                                          </p:spTgt>
                                        </p:tgtEl>
                                        <p:attrNameLst>
                                          <p:attrName>style.visibility</p:attrName>
                                        </p:attrNameLst>
                                      </p:cBhvr>
                                      <p:to>
                                        <p:strVal val="visible"/>
                                      </p:to>
                                    </p:set>
                                    <p:animEffect transition="in" filter="fade">
                                      <p:cBhvr>
                                        <p:cTn id="71" dur="500"/>
                                        <p:tgtEl>
                                          <p:spTgt spid="41">
                                            <p:txEl>
                                              <p:pRg st="0" end="0"/>
                                            </p:txEl>
                                          </p:spTgt>
                                        </p:tgtEl>
                                      </p:cBhvr>
                                    </p:animEffect>
                                  </p:childTnLst>
                                </p:cTn>
                              </p:par>
                            </p:childTnLst>
                          </p:cTn>
                        </p:par>
                        <p:par>
                          <p:cTn id="72" fill="hold">
                            <p:stCondLst>
                              <p:cond delay="3000"/>
                            </p:stCondLst>
                            <p:childTnLst>
                              <p:par>
                                <p:cTn id="73" presetID="10" presetClass="entr" presetSubtype="0" fill="hold" grpId="0" nodeType="afterEffect">
                                  <p:stCondLst>
                                    <p:cond delay="0"/>
                                  </p:stCondLst>
                                  <p:childTnLst>
                                    <p:set>
                                      <p:cBhvr>
                                        <p:cTn id="74" dur="1" fill="hold">
                                          <p:stCondLst>
                                            <p:cond delay="0"/>
                                          </p:stCondLst>
                                        </p:cTn>
                                        <p:tgtEl>
                                          <p:spTgt spid="36">
                                            <p:txEl>
                                              <p:pRg st="0" end="0"/>
                                            </p:txEl>
                                          </p:spTgt>
                                        </p:tgtEl>
                                        <p:attrNameLst>
                                          <p:attrName>style.visibility</p:attrName>
                                        </p:attrNameLst>
                                      </p:cBhvr>
                                      <p:to>
                                        <p:strVal val="visible"/>
                                      </p:to>
                                    </p:set>
                                    <p:animEffect transition="in" filter="fade">
                                      <p:cBhvr>
                                        <p:cTn id="75" dur="500"/>
                                        <p:tgtEl>
                                          <p:spTgt spid="36">
                                            <p:txEl>
                                              <p:pRg st="0" end="0"/>
                                            </p:txEl>
                                          </p:spTgt>
                                        </p:tgtEl>
                                      </p:cBhvr>
                                    </p:animEffect>
                                  </p:childTnLst>
                                </p:cTn>
                              </p:par>
                            </p:childTnLst>
                          </p:cTn>
                        </p:par>
                        <p:par>
                          <p:cTn id="76" fill="hold">
                            <p:stCondLst>
                              <p:cond delay="3500"/>
                            </p:stCondLst>
                            <p:childTnLst>
                              <p:par>
                                <p:cTn id="77" presetID="9" presetClass="entr" presetSubtype="0" fill="hold"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dissolve">
                                      <p:cBhvr>
                                        <p:cTn id="79" dur="500"/>
                                        <p:tgtEl>
                                          <p:spTgt spid="17"/>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2">
                                            <p:txEl>
                                              <p:pRg st="0" end="0"/>
                                            </p:txEl>
                                          </p:spTgt>
                                        </p:tgtEl>
                                        <p:attrNameLst>
                                          <p:attrName>style.visibility</p:attrName>
                                        </p:attrNameLst>
                                      </p:cBhvr>
                                      <p:to>
                                        <p:strVal val="visible"/>
                                      </p:to>
                                    </p:set>
                                    <p:animEffect transition="in" filter="fade">
                                      <p:cBhvr>
                                        <p:cTn id="82" dur="500"/>
                                        <p:tgtEl>
                                          <p:spTgt spid="42">
                                            <p:txEl>
                                              <p:pRg st="0" end="0"/>
                                            </p:txEl>
                                          </p:spTgt>
                                        </p:tgtEl>
                                      </p:cBhvr>
                                    </p:animEffect>
                                  </p:childTnLst>
                                </p:cTn>
                              </p:par>
                            </p:childTnLst>
                          </p:cTn>
                        </p:par>
                        <p:par>
                          <p:cTn id="83" fill="hold">
                            <p:stCondLst>
                              <p:cond delay="4000"/>
                            </p:stCondLst>
                            <p:childTnLst>
                              <p:par>
                                <p:cTn id="84" presetID="10" presetClass="entr" presetSubtype="0" fill="hold" grpId="0" nodeType="afterEffect">
                                  <p:stCondLst>
                                    <p:cond delay="0"/>
                                  </p:stCondLst>
                                  <p:childTnLst>
                                    <p:set>
                                      <p:cBhvr>
                                        <p:cTn id="85" dur="1" fill="hold">
                                          <p:stCondLst>
                                            <p:cond delay="0"/>
                                          </p:stCondLst>
                                        </p:cTn>
                                        <p:tgtEl>
                                          <p:spTgt spid="35">
                                            <p:txEl>
                                              <p:pRg st="0" end="0"/>
                                            </p:txEl>
                                          </p:spTgt>
                                        </p:tgtEl>
                                        <p:attrNameLst>
                                          <p:attrName>style.visibility</p:attrName>
                                        </p:attrNameLst>
                                      </p:cBhvr>
                                      <p:to>
                                        <p:strVal val="visible"/>
                                      </p:to>
                                    </p:set>
                                    <p:animEffect transition="in" filter="fade">
                                      <p:cBhvr>
                                        <p:cTn id="86" dur="500"/>
                                        <p:tgtEl>
                                          <p:spTgt spid="35">
                                            <p:txEl>
                                              <p:pRg st="0" end="0"/>
                                            </p:txEl>
                                          </p:spTgt>
                                        </p:tgtEl>
                                      </p:cBhvr>
                                    </p:animEffect>
                                  </p:childTnLst>
                                </p:cTn>
                              </p:par>
                            </p:childTnLst>
                          </p:cTn>
                        </p:par>
                        <p:par>
                          <p:cTn id="87" fill="hold">
                            <p:stCondLst>
                              <p:cond delay="4500"/>
                            </p:stCondLst>
                            <p:childTnLst>
                              <p:par>
                                <p:cTn id="88" presetID="9" presetClass="entr" presetSubtype="0"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dissolve">
                                      <p:cBhvr>
                                        <p:cTn id="90" dur="500"/>
                                        <p:tgtEl>
                                          <p:spTgt spid="20"/>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43">
                                            <p:txEl>
                                              <p:pRg st="0" end="0"/>
                                            </p:txEl>
                                          </p:spTgt>
                                        </p:tgtEl>
                                        <p:attrNameLst>
                                          <p:attrName>style.visibility</p:attrName>
                                        </p:attrNameLst>
                                      </p:cBhvr>
                                      <p:to>
                                        <p:strVal val="visible"/>
                                      </p:to>
                                    </p:set>
                                    <p:animEffect transition="in" filter="fade">
                                      <p:cBhvr>
                                        <p:cTn id="93" dur="500"/>
                                        <p:tgtEl>
                                          <p:spTgt spid="43">
                                            <p:txEl>
                                              <p:pRg st="0" end="0"/>
                                            </p:txEl>
                                          </p:spTgt>
                                        </p:tgtEl>
                                      </p:cBhvr>
                                    </p:animEffect>
                                  </p:childTnLst>
                                </p:cTn>
                              </p:par>
                            </p:childTnLst>
                          </p:cTn>
                        </p:par>
                        <p:par>
                          <p:cTn id="94" fill="hold">
                            <p:stCondLst>
                              <p:cond delay="5000"/>
                            </p:stCondLst>
                            <p:childTnLst>
                              <p:par>
                                <p:cTn id="95" presetID="10" presetClass="entr" presetSubtype="0" fill="hold" grpId="0" nodeType="afterEffect">
                                  <p:stCondLst>
                                    <p:cond delay="0"/>
                                  </p:stCondLst>
                                  <p:childTnLst>
                                    <p:set>
                                      <p:cBhvr>
                                        <p:cTn id="96" dur="1" fill="hold">
                                          <p:stCondLst>
                                            <p:cond delay="0"/>
                                          </p:stCondLst>
                                        </p:cTn>
                                        <p:tgtEl>
                                          <p:spTgt spid="34">
                                            <p:txEl>
                                              <p:pRg st="0" end="0"/>
                                            </p:txEl>
                                          </p:spTgt>
                                        </p:tgtEl>
                                        <p:attrNameLst>
                                          <p:attrName>style.visibility</p:attrName>
                                        </p:attrNameLst>
                                      </p:cBhvr>
                                      <p:to>
                                        <p:strVal val="visible"/>
                                      </p:to>
                                    </p:set>
                                    <p:animEffect transition="in" filter="fade">
                                      <p:cBhvr>
                                        <p:cTn id="97" dur="500"/>
                                        <p:tgtEl>
                                          <p:spTgt spid="34">
                                            <p:txEl>
                                              <p:pRg st="0" end="0"/>
                                            </p:txEl>
                                          </p:spTgt>
                                        </p:tgtEl>
                                      </p:cBhvr>
                                    </p:animEffect>
                                  </p:childTnLst>
                                </p:cTn>
                              </p:par>
                            </p:childTnLst>
                          </p:cTn>
                        </p:par>
                        <p:par>
                          <p:cTn id="98" fill="hold">
                            <p:stCondLst>
                              <p:cond delay="5500"/>
                            </p:stCondLst>
                            <p:childTnLst>
                              <p:par>
                                <p:cTn id="99" presetID="9" presetClass="entr" presetSubtype="0" fill="hold" nodeType="afterEffect">
                                  <p:stCondLst>
                                    <p:cond delay="0"/>
                                  </p:stCondLst>
                                  <p:childTnLst>
                                    <p:set>
                                      <p:cBhvr>
                                        <p:cTn id="100" dur="1" fill="hold">
                                          <p:stCondLst>
                                            <p:cond delay="0"/>
                                          </p:stCondLst>
                                        </p:cTn>
                                        <p:tgtEl>
                                          <p:spTgt spid="23"/>
                                        </p:tgtEl>
                                        <p:attrNameLst>
                                          <p:attrName>style.visibility</p:attrName>
                                        </p:attrNameLst>
                                      </p:cBhvr>
                                      <p:to>
                                        <p:strVal val="visible"/>
                                      </p:to>
                                    </p:set>
                                    <p:animEffect transition="in" filter="dissolve">
                                      <p:cBhvr>
                                        <p:cTn id="101" dur="500"/>
                                        <p:tgtEl>
                                          <p:spTgt spid="23"/>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44">
                                            <p:txEl>
                                              <p:pRg st="0" end="0"/>
                                            </p:txEl>
                                          </p:spTgt>
                                        </p:tgtEl>
                                        <p:attrNameLst>
                                          <p:attrName>style.visibility</p:attrName>
                                        </p:attrNameLst>
                                      </p:cBhvr>
                                      <p:to>
                                        <p:strVal val="visible"/>
                                      </p:to>
                                    </p:set>
                                    <p:animEffect transition="in" filter="fade">
                                      <p:cBhvr>
                                        <p:cTn id="104" dur="500"/>
                                        <p:tgtEl>
                                          <p:spTgt spid="44">
                                            <p:txEl>
                                              <p:pRg st="0" end="0"/>
                                            </p:txEl>
                                          </p:spTgt>
                                        </p:tgtEl>
                                      </p:cBhvr>
                                    </p:animEffect>
                                  </p:childTnLst>
                                </p:cTn>
                              </p:par>
                            </p:childTnLst>
                          </p:cTn>
                        </p:par>
                        <p:par>
                          <p:cTn id="105" fill="hold">
                            <p:stCondLst>
                              <p:cond delay="6000"/>
                            </p:stCondLst>
                            <p:childTnLst>
                              <p:par>
                                <p:cTn id="106" presetID="10" presetClass="entr" presetSubtype="0" fill="hold" grpId="0" nodeType="afterEffect">
                                  <p:stCondLst>
                                    <p:cond delay="0"/>
                                  </p:stCondLst>
                                  <p:childTnLst>
                                    <p:set>
                                      <p:cBhvr>
                                        <p:cTn id="107" dur="1" fill="hold">
                                          <p:stCondLst>
                                            <p:cond delay="0"/>
                                          </p:stCondLst>
                                        </p:cTn>
                                        <p:tgtEl>
                                          <p:spTgt spid="33">
                                            <p:txEl>
                                              <p:pRg st="0" end="0"/>
                                            </p:txEl>
                                          </p:spTgt>
                                        </p:tgtEl>
                                        <p:attrNameLst>
                                          <p:attrName>style.visibility</p:attrName>
                                        </p:attrNameLst>
                                      </p:cBhvr>
                                      <p:to>
                                        <p:strVal val="visible"/>
                                      </p:to>
                                    </p:set>
                                    <p:animEffect transition="in" filter="fade">
                                      <p:cBhvr>
                                        <p:cTn id="108" dur="500"/>
                                        <p:tgtEl>
                                          <p:spTgt spid="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p:bldP spid="30" grpId="0" build="p"/>
      <p:bldP spid="31" grpId="0" build="p"/>
      <p:bldP spid="32" grpId="0" build="p"/>
      <p:bldP spid="33" grpId="0" build="p"/>
      <p:bldP spid="34" grpId="0" build="p"/>
      <p:bldP spid="35" grpId="0" build="p"/>
      <p:bldP spid="36" grpId="0" build="p"/>
      <p:bldP spid="37" grpId="0" build="p"/>
      <p:bldP spid="38" grpId="0" build="p"/>
      <p:bldP spid="39" grpId="0" build="p"/>
      <p:bldP spid="40" grpId="0" build="p"/>
      <p:bldP spid="41" grpId="0" build="p"/>
      <p:bldP spid="42" grpId="0" build="p"/>
      <p:bldP spid="43" grpId="0" build="p"/>
      <p:bldP spid="44" grpId="0" build="p"/>
      <p:bldP spid="4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6" name="矩形 45"/>
            <p:cNvSpPr/>
            <p:nvPr/>
          </p:nvSpPr>
          <p:spPr>
            <a:xfrm>
              <a:off x="170694" y="261768"/>
              <a:ext cx="3936003" cy="611981"/>
            </a:xfrm>
            <a:prstGeom prst="rect">
              <a:avLst/>
            </a:prstGeom>
          </p:spPr>
          <p:style>
            <a:lnRef idx="2">
              <a:schemeClr val="accent1"/>
            </a:lnRef>
            <a:fillRef idx="1">
              <a:schemeClr val="lt1"/>
            </a:fillRef>
            <a:effectRef idx="0">
              <a:schemeClr val="accent1"/>
            </a:effectRef>
            <a:fontRef idx="minor">
              <a:schemeClr val="dk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smtClean="0">
                  <a:solidFill>
                    <a:schemeClr val="bg1">
                      <a:lumMod val="95000"/>
                    </a:schemeClr>
                  </a:solidFill>
                  <a:latin typeface="Arial" panose="020B0604020202020204"/>
                  <a:ea typeface="方正兰亭超细黑简体" panose="02000000000000000000" charset="-122"/>
                  <a:cs typeface="+mn-ea"/>
                  <a:sym typeface="Arial" panose="020B0604020202020204"/>
                </a:rPr>
                <a:t>05</a:t>
              </a:r>
              <a:endParaRPr lang="zh-CN" altLang="en-US" sz="8000" dirty="0">
                <a:solidFill>
                  <a:schemeClr val="bg1">
                    <a:lumMod val="95000"/>
                  </a:schemeClr>
                </a:solidFill>
                <a:latin typeface="Arial" panose="020B0604020202020204"/>
                <a:ea typeface="方正兰亭超细黑简体" panose="02000000000000000000" charset="-122"/>
                <a:cs typeface="+mn-ea"/>
                <a:sym typeface="Arial" panose="020B0604020202020204"/>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明年工作目标计划</a:t>
            </a:r>
            <a:endParaRPr lang="en-GB" altLang="zh-CN" sz="36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点击此处添加副标题文本内容</a:t>
            </a:r>
            <a:endParaRPr lang="zh-CN" altLang="en-US" sz="16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iterate type="lt">
                                    <p:tmPct val="30000"/>
                                  </p:iterate>
                                  <p:childTnLst>
                                    <p:set>
                                      <p:cBhvr>
                                        <p:cTn id="11" dur="1" fill="hold">
                                          <p:stCondLst>
                                            <p:cond delay="0"/>
                                          </p:stCondLst>
                                        </p:cTn>
                                        <p:tgtEl>
                                          <p:spTgt spid="49"/>
                                        </p:tgtEl>
                                        <p:attrNameLst>
                                          <p:attrName>style.visibility</p:attrName>
                                        </p:attrNameLst>
                                      </p:cBhvr>
                                      <p:to>
                                        <p:strVal val="visible"/>
                                      </p:to>
                                    </p:set>
                                    <p:animEffect transition="in" filter="wipe(left)">
                                      <p:cBhvr>
                                        <p:cTn id="12" dur="200"/>
                                        <p:tgtEl>
                                          <p:spTgt spid="49"/>
                                        </p:tgtEl>
                                      </p:cBhvr>
                                    </p:animEffect>
                                  </p:childTnLst>
                                </p:cTn>
                              </p:par>
                              <p:par>
                                <p:cTn id="13" presetID="36" presetClass="emph" presetSubtype="0" fill="hold" grpId="1" nodeType="withEffect">
                                  <p:stCondLst>
                                    <p:cond delay="0"/>
                                  </p:stCondLst>
                                  <p:iterate type="lt">
                                    <p:tmPct val="30000"/>
                                  </p:iterate>
                                  <p:childTnLst>
                                    <p:animScale>
                                      <p:cBhvr>
                                        <p:cTn id="14" dur="50" autoRev="1" fill="hold">
                                          <p:stCondLst>
                                            <p:cond delay="0"/>
                                          </p:stCondLst>
                                        </p:cTn>
                                        <p:tgtEl>
                                          <p:spTgt spid="49"/>
                                        </p:tgtEl>
                                      </p:cBhvr>
                                      <p:to x="80000" y="100000"/>
                                    </p:animScale>
                                    <p:anim by="(#ppt_w*0.10)" calcmode="lin" valueType="num">
                                      <p:cBhvr>
                                        <p:cTn id="15" dur="50" autoRev="1" fill="hold">
                                          <p:stCondLst>
                                            <p:cond delay="0"/>
                                          </p:stCondLst>
                                        </p:cTn>
                                        <p:tgtEl>
                                          <p:spTgt spid="49"/>
                                        </p:tgtEl>
                                        <p:attrNameLst>
                                          <p:attrName>ppt_x</p:attrName>
                                        </p:attrNameLst>
                                      </p:cBhvr>
                                    </p:anim>
                                    <p:anim by="(-#ppt_w*0.10)" calcmode="lin" valueType="num">
                                      <p:cBhvr>
                                        <p:cTn id="16" dur="50" autoRev="1" fill="hold">
                                          <p:stCondLst>
                                            <p:cond delay="0"/>
                                          </p:stCondLst>
                                        </p:cTn>
                                        <p:tgtEl>
                                          <p:spTgt spid="49"/>
                                        </p:tgtEl>
                                        <p:attrNameLst>
                                          <p:attrName>ppt_y</p:attrName>
                                        </p:attrNameLst>
                                      </p:cBhvr>
                                    </p:anim>
                                    <p:animRot by="-480000">
                                      <p:cBhvr>
                                        <p:cTn id="17" dur="50" autoRev="1" fill="hold">
                                          <p:stCondLst>
                                            <p:cond delay="0"/>
                                          </p:stCondLst>
                                        </p:cTn>
                                        <p:tgtEl>
                                          <p:spTgt spid="49"/>
                                        </p:tgtEl>
                                        <p:attrNameLst>
                                          <p:attrName>r</p:attrName>
                                        </p:attrNameLst>
                                      </p:cBhvr>
                                    </p:animRot>
                                  </p:childTnLst>
                                </p:cTn>
                              </p:par>
                            </p:childTnLst>
                          </p:cTn>
                        </p:par>
                        <p:par>
                          <p:cTn id="18" fill="hold">
                            <p:stCondLst>
                              <p:cond delay="1420"/>
                            </p:stCondLst>
                            <p:childTnLst>
                              <p:par>
                                <p:cTn id="19" presetID="22" presetClass="entr" presetSubtype="8" fill="hold" grpId="0" nodeType="afterEffect">
                                  <p:stCondLst>
                                    <p:cond delay="0"/>
                                  </p:stCondLst>
                                  <p:iterate type="lt">
                                    <p:tmPct val="30000"/>
                                  </p:iterate>
                                  <p:childTnLst>
                                    <p:set>
                                      <p:cBhvr>
                                        <p:cTn id="20" dur="1" fill="hold">
                                          <p:stCondLst>
                                            <p:cond delay="0"/>
                                          </p:stCondLst>
                                        </p:cTn>
                                        <p:tgtEl>
                                          <p:spTgt spid="50"/>
                                        </p:tgtEl>
                                        <p:attrNameLst>
                                          <p:attrName>style.visibility</p:attrName>
                                        </p:attrNameLst>
                                      </p:cBhvr>
                                      <p:to>
                                        <p:strVal val="visible"/>
                                      </p:to>
                                    </p:set>
                                    <p:animEffect transition="in" filter="wipe(left)">
                                      <p:cBhvr>
                                        <p:cTn id="21" dur="200"/>
                                        <p:tgtEl>
                                          <p:spTgt spid="50"/>
                                        </p:tgtEl>
                                      </p:cBhvr>
                                    </p:animEffect>
                                  </p:childTnLst>
                                </p:cTn>
                              </p:par>
                              <p:par>
                                <p:cTn id="22" presetID="36" presetClass="emph" presetSubtype="0" fill="hold" grpId="1" nodeType="withEffect">
                                  <p:stCondLst>
                                    <p:cond delay="0"/>
                                  </p:stCondLst>
                                  <p:iterate type="lt">
                                    <p:tmPct val="30000"/>
                                  </p:iterate>
                                  <p:childTnLst>
                                    <p:animScale>
                                      <p:cBhvr>
                                        <p:cTn id="23" dur="50" autoRev="1" fill="hold">
                                          <p:stCondLst>
                                            <p:cond delay="0"/>
                                          </p:stCondLst>
                                        </p:cTn>
                                        <p:tgtEl>
                                          <p:spTgt spid="50"/>
                                        </p:tgtEl>
                                      </p:cBhvr>
                                      <p:to x="80000" y="100000"/>
                                    </p:animScale>
                                    <p:anim by="(#ppt_w*0.10)" calcmode="lin" valueType="num">
                                      <p:cBhvr>
                                        <p:cTn id="24" dur="50" autoRev="1" fill="hold">
                                          <p:stCondLst>
                                            <p:cond delay="0"/>
                                          </p:stCondLst>
                                        </p:cTn>
                                        <p:tgtEl>
                                          <p:spTgt spid="50"/>
                                        </p:tgtEl>
                                        <p:attrNameLst>
                                          <p:attrName>ppt_x</p:attrName>
                                        </p:attrNameLst>
                                      </p:cBhvr>
                                    </p:anim>
                                    <p:anim by="(-#ppt_w*0.10)" calcmode="lin" valueType="num">
                                      <p:cBhvr>
                                        <p:cTn id="25" dur="50" autoRev="1" fill="hold">
                                          <p:stCondLst>
                                            <p:cond delay="0"/>
                                          </p:stCondLst>
                                        </p:cTn>
                                        <p:tgtEl>
                                          <p:spTgt spid="50"/>
                                        </p:tgtEl>
                                        <p:attrNameLst>
                                          <p:attrName>ppt_y</p:attrName>
                                        </p:attrNameLst>
                                      </p:cBhvr>
                                    </p:anim>
                                    <p:animRot by="-480000">
                                      <p:cBhvr>
                                        <p:cTn id="26"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nvGrpSpPr>
          <p:cNvPr id="4" name="组合 32"/>
          <p:cNvGrpSpPr/>
          <p:nvPr/>
        </p:nvGrpSpPr>
        <p:grpSpPr bwMode="auto">
          <a:xfrm>
            <a:off x="-108519" y="2506191"/>
            <a:ext cx="2967608" cy="506412"/>
            <a:chOff x="-1032447" y="0"/>
            <a:chExt cx="2967616" cy="506624"/>
          </a:xfrm>
          <a:solidFill>
            <a:schemeClr val="accent1"/>
          </a:solidFill>
        </p:grpSpPr>
        <p:sp>
          <p:nvSpPr>
            <p:cNvPr id="5" name="圆角矩形 33"/>
            <p:cNvSpPr>
              <a:spLocks noChangeArrowheads="1"/>
            </p:cNvSpPr>
            <p:nvPr/>
          </p:nvSpPr>
          <p:spPr bwMode="auto">
            <a:xfrm>
              <a:off x="-1032447" y="73989"/>
              <a:ext cx="2967616"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Arial" panose="020B0604020202020204"/>
                <a:ea typeface="方正兰亭超细黑简体" panose="02000000000000000000" charset="-122"/>
                <a:cs typeface="+mn-ea"/>
                <a:sym typeface="Arial" panose="020B0604020202020204"/>
              </a:endParaRPr>
            </a:p>
          </p:txBody>
        </p:sp>
        <p:sp>
          <p:nvSpPr>
            <p:cNvPr id="6" name="等腰三角形 34"/>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Arial" panose="020B0604020202020204"/>
                <a:ea typeface="方正兰亭超细黑简体" panose="02000000000000000000" charset="-122"/>
                <a:cs typeface="+mn-ea"/>
                <a:sym typeface="Arial" panose="020B0604020202020204"/>
              </a:endParaRPr>
            </a:p>
          </p:txBody>
        </p:sp>
      </p:grpSp>
      <p:sp>
        <p:nvSpPr>
          <p:cNvPr id="7" name="椭圆 35"/>
          <p:cNvSpPr>
            <a:spLocks noChangeArrowheads="1"/>
          </p:cNvSpPr>
          <p:nvPr/>
        </p:nvSpPr>
        <p:spPr bwMode="auto">
          <a:xfrm>
            <a:off x="1360488" y="1191741"/>
            <a:ext cx="1060450" cy="1060450"/>
          </a:xfrm>
          <a:prstGeom prst="ellipse">
            <a:avLst/>
          </a:prstGeom>
          <a:solidFill>
            <a:schemeClr val="accent1"/>
          </a:solidFill>
          <a:ln>
            <a:noFill/>
          </a:ln>
        </p:spPr>
        <p:txBody>
          <a:bodyPr anchor="ctr"/>
          <a:lstStyle/>
          <a:p>
            <a:pPr algn="ctr"/>
            <a:endParaRPr lang="zh-CN" altLang="zh-CN">
              <a:solidFill>
                <a:srgbClr val="FFFFFF"/>
              </a:solidFill>
              <a:latin typeface="Arial" panose="020B0604020202020204"/>
              <a:ea typeface="方正兰亭超细黑简体" panose="02000000000000000000" charset="-122"/>
              <a:cs typeface="+mn-ea"/>
              <a:sym typeface="Arial" panose="020B0604020202020204"/>
            </a:endParaRPr>
          </a:p>
        </p:txBody>
      </p:sp>
      <p:grpSp>
        <p:nvGrpSpPr>
          <p:cNvPr id="8" name="组合 36"/>
          <p:cNvGrpSpPr/>
          <p:nvPr/>
        </p:nvGrpSpPr>
        <p:grpSpPr bwMode="auto">
          <a:xfrm flipV="1">
            <a:off x="2743200" y="2580803"/>
            <a:ext cx="1935163" cy="506413"/>
            <a:chOff x="0" y="0"/>
            <a:chExt cx="1935168" cy="506624"/>
          </a:xfrm>
          <a:solidFill>
            <a:schemeClr val="accent2"/>
          </a:solidFill>
        </p:grpSpPr>
        <p:sp>
          <p:nvSpPr>
            <p:cNvPr id="9" name="圆角矩形 37"/>
            <p:cNvSpPr>
              <a:spLocks noChangeArrowheads="1"/>
            </p:cNvSpPr>
            <p:nvPr/>
          </p:nvSpPr>
          <p:spPr bwMode="auto">
            <a:xfrm>
              <a:off x="0" y="73989"/>
              <a:ext cx="1935168" cy="432635"/>
            </a:xfrm>
            <a:prstGeom prst="roundRect">
              <a:avLst>
                <a:gd name="adj" fmla="val 16667"/>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zh-CN" altLang="zh-CN">
                <a:solidFill>
                  <a:srgbClr val="FFFFFF"/>
                </a:solidFill>
                <a:latin typeface="Arial" panose="020B0604020202020204"/>
                <a:ea typeface="方正兰亭超细黑简体" panose="02000000000000000000" charset="-122"/>
                <a:cs typeface="+mn-ea"/>
                <a:sym typeface="Arial" panose="020B0604020202020204"/>
              </a:endParaRPr>
            </a:p>
          </p:txBody>
        </p:sp>
        <p:sp>
          <p:nvSpPr>
            <p:cNvPr id="10" name="等腰三角形 38"/>
            <p:cNvSpPr>
              <a:spLocks noChangeArrowheads="1"/>
            </p:cNvSpPr>
            <p:nvPr/>
          </p:nvSpPr>
          <p:spPr bwMode="auto">
            <a:xfrm>
              <a:off x="902659" y="0"/>
              <a:ext cx="129852" cy="95220"/>
            </a:xfrm>
            <a:prstGeom prst="triangle">
              <a:avLst>
                <a:gd name="adj" fmla="val 50000"/>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zh-CN" altLang="zh-CN">
                <a:solidFill>
                  <a:srgbClr val="FFFFFF"/>
                </a:solidFill>
                <a:latin typeface="Arial" panose="020B0604020202020204"/>
                <a:ea typeface="方正兰亭超细黑简体" panose="02000000000000000000" charset="-122"/>
                <a:cs typeface="+mn-ea"/>
                <a:sym typeface="Arial" panose="020B0604020202020204"/>
              </a:endParaRPr>
            </a:p>
          </p:txBody>
        </p:sp>
      </p:grpSp>
      <p:sp>
        <p:nvSpPr>
          <p:cNvPr id="11" name="椭圆 39"/>
          <p:cNvSpPr>
            <a:spLocks noChangeArrowheads="1"/>
          </p:cNvSpPr>
          <p:nvPr/>
        </p:nvSpPr>
        <p:spPr bwMode="auto">
          <a:xfrm>
            <a:off x="3244850" y="3260253"/>
            <a:ext cx="1060450" cy="106045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zh-CN" altLang="zh-CN">
              <a:solidFill>
                <a:schemeClr val="bg1"/>
              </a:solidFill>
              <a:latin typeface="Arial" panose="020B0604020202020204"/>
              <a:ea typeface="方正兰亭超细黑简体" panose="02000000000000000000" charset="-122"/>
              <a:cs typeface="+mn-ea"/>
              <a:sym typeface="Arial" panose="020B0604020202020204"/>
            </a:endParaRPr>
          </a:p>
        </p:txBody>
      </p:sp>
      <p:grpSp>
        <p:nvGrpSpPr>
          <p:cNvPr id="12" name="组合 40"/>
          <p:cNvGrpSpPr/>
          <p:nvPr/>
        </p:nvGrpSpPr>
        <p:grpSpPr bwMode="auto">
          <a:xfrm>
            <a:off x="4565650" y="2506191"/>
            <a:ext cx="1936750" cy="506412"/>
            <a:chOff x="0" y="0"/>
            <a:chExt cx="1935168" cy="506624"/>
          </a:xfrm>
          <a:solidFill>
            <a:schemeClr val="accent1"/>
          </a:solidFill>
        </p:grpSpPr>
        <p:sp>
          <p:nvSpPr>
            <p:cNvPr id="13" name="圆角矩形 41"/>
            <p:cNvSpPr>
              <a:spLocks noChangeArrowheads="1"/>
            </p:cNvSpPr>
            <p:nvPr/>
          </p:nvSpPr>
          <p:spPr bwMode="auto">
            <a:xfrm>
              <a:off x="0" y="73989"/>
              <a:ext cx="1935168" cy="432635"/>
            </a:xfrm>
            <a:prstGeom prst="roundRect">
              <a:avLst>
                <a:gd name="adj" fmla="val 16667"/>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Arial" panose="020B0604020202020204"/>
                <a:ea typeface="方正兰亭超细黑简体" panose="02000000000000000000" charset="-122"/>
                <a:cs typeface="+mn-ea"/>
                <a:sym typeface="Arial" panose="020B0604020202020204"/>
              </a:endParaRPr>
            </a:p>
          </p:txBody>
        </p:sp>
        <p:sp>
          <p:nvSpPr>
            <p:cNvPr id="14" name="等腰三角形 42"/>
            <p:cNvSpPr>
              <a:spLocks noChangeArrowheads="1"/>
            </p:cNvSpPr>
            <p:nvPr/>
          </p:nvSpPr>
          <p:spPr bwMode="auto">
            <a:xfrm>
              <a:off x="902659" y="0"/>
              <a:ext cx="129852" cy="95220"/>
            </a:xfrm>
            <a:prstGeom prst="triangle">
              <a:avLst>
                <a:gd name="adj" fmla="val 50000"/>
              </a:avLst>
            </a:prstGeom>
            <a:grpFill/>
            <a:ln>
              <a:noFill/>
            </a:ln>
            <a:extLst>
              <a:ext uri="{91240B29-F687-4F45-9708-019B960494DF}">
                <a14:hiddenLine xmlns:a14="http://schemas.microsoft.com/office/drawing/2010/main" w="25400">
                  <a:solidFill>
                    <a:srgbClr val="BABABA"/>
                  </a:solidFill>
                  <a:bevel/>
                </a14:hiddenLine>
              </a:ext>
            </a:extLst>
          </p:spPr>
          <p:txBody>
            <a:bodyPr anchor="ctr"/>
            <a:lstStyle/>
            <a:p>
              <a:pPr algn="ctr"/>
              <a:endParaRPr lang="zh-CN" altLang="zh-CN">
                <a:solidFill>
                  <a:srgbClr val="FFFFFF"/>
                </a:solidFill>
                <a:latin typeface="Arial" panose="020B0604020202020204"/>
                <a:ea typeface="方正兰亭超细黑简体" panose="02000000000000000000" charset="-122"/>
                <a:cs typeface="+mn-ea"/>
                <a:sym typeface="Arial" panose="020B0604020202020204"/>
              </a:endParaRPr>
            </a:p>
          </p:txBody>
        </p:sp>
      </p:grpSp>
      <p:sp>
        <p:nvSpPr>
          <p:cNvPr id="15" name="椭圆 43"/>
          <p:cNvSpPr>
            <a:spLocks noChangeArrowheads="1"/>
          </p:cNvSpPr>
          <p:nvPr/>
        </p:nvSpPr>
        <p:spPr bwMode="auto">
          <a:xfrm>
            <a:off x="5003800" y="1191741"/>
            <a:ext cx="1060450" cy="1060450"/>
          </a:xfrm>
          <a:prstGeom prst="ellipse">
            <a:avLst/>
          </a:prstGeom>
          <a:solidFill>
            <a:schemeClr val="accent1"/>
          </a:solidFill>
          <a:ln>
            <a:noFill/>
          </a:ln>
        </p:spPr>
        <p:txBody>
          <a:bodyPr anchor="ctr"/>
          <a:lstStyle/>
          <a:p>
            <a:pPr algn="ctr"/>
            <a:endParaRPr lang="zh-CN" altLang="zh-CN">
              <a:solidFill>
                <a:srgbClr val="FFFFFF"/>
              </a:solidFill>
              <a:latin typeface="Arial" panose="020B0604020202020204"/>
              <a:ea typeface="方正兰亭超细黑简体" panose="02000000000000000000" charset="-122"/>
              <a:cs typeface="+mn-ea"/>
              <a:sym typeface="Arial" panose="020B0604020202020204"/>
            </a:endParaRPr>
          </a:p>
        </p:txBody>
      </p:sp>
      <p:sp>
        <p:nvSpPr>
          <p:cNvPr id="16" name="椭圆 45"/>
          <p:cNvSpPr>
            <a:spLocks noChangeArrowheads="1"/>
          </p:cNvSpPr>
          <p:nvPr/>
        </p:nvSpPr>
        <p:spPr bwMode="auto">
          <a:xfrm>
            <a:off x="6823075" y="3260253"/>
            <a:ext cx="1060450" cy="106045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zh-CN" altLang="zh-CN">
              <a:solidFill>
                <a:schemeClr val="bg1"/>
              </a:solidFill>
              <a:latin typeface="Arial" panose="020B0604020202020204"/>
              <a:ea typeface="方正兰亭超细黑简体" panose="02000000000000000000" charset="-122"/>
              <a:cs typeface="+mn-ea"/>
              <a:sym typeface="Arial" panose="020B0604020202020204"/>
            </a:endParaRPr>
          </a:p>
        </p:txBody>
      </p:sp>
      <p:sp>
        <p:nvSpPr>
          <p:cNvPr id="17" name="TextBox 46"/>
          <p:cNvSpPr>
            <a:spLocks noChangeArrowheads="1"/>
          </p:cNvSpPr>
          <p:nvPr/>
        </p:nvSpPr>
        <p:spPr bwMode="auto">
          <a:xfrm>
            <a:off x="1192213" y="3606328"/>
            <a:ext cx="1397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8" name="TextBox 47"/>
          <p:cNvSpPr>
            <a:spLocks noChangeArrowheads="1"/>
          </p:cNvSpPr>
          <p:nvPr/>
        </p:nvSpPr>
        <p:spPr bwMode="auto">
          <a:xfrm>
            <a:off x="1293813" y="33142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9" name="TextBox 50"/>
          <p:cNvSpPr>
            <a:spLocks noChangeArrowheads="1"/>
          </p:cNvSpPr>
          <p:nvPr/>
        </p:nvSpPr>
        <p:spPr bwMode="auto">
          <a:xfrm>
            <a:off x="1293813"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smtClean="0">
                <a:solidFill>
                  <a:schemeClr val="bg1"/>
                </a:solidFill>
                <a:latin typeface="Arial" panose="020B0604020202020204"/>
                <a:ea typeface="方正兰亭超细黑简体" panose="02000000000000000000" charset="-122"/>
                <a:cs typeface="+mn-ea"/>
                <a:sym typeface="Arial" panose="020B0604020202020204"/>
              </a:rPr>
              <a:t>输入文本内容</a:t>
            </a:r>
            <a:endParaRPr lang="zh-CN" altLang="en-US" sz="12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20" name="TextBox 51"/>
          <p:cNvSpPr>
            <a:spLocks noChangeArrowheads="1"/>
          </p:cNvSpPr>
          <p:nvPr/>
        </p:nvSpPr>
        <p:spPr bwMode="auto">
          <a:xfrm>
            <a:off x="3113088" y="2704628"/>
            <a:ext cx="11953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输入文本内容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1" name="TextBox 52"/>
          <p:cNvSpPr>
            <a:spLocks noChangeArrowheads="1"/>
          </p:cNvSpPr>
          <p:nvPr/>
        </p:nvSpPr>
        <p:spPr bwMode="auto">
          <a:xfrm>
            <a:off x="5016500" y="2704628"/>
            <a:ext cx="1193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bg1"/>
                </a:solidFill>
                <a:latin typeface="Arial" panose="020B0604020202020204"/>
                <a:ea typeface="方正兰亭超细黑简体" panose="02000000000000000000" charset="-122"/>
                <a:cs typeface="+mn-ea"/>
                <a:sym typeface="Arial" panose="020B0604020202020204"/>
              </a:rPr>
              <a:t>输入文本内容</a:t>
            </a:r>
            <a:endParaRPr lang="zh-CN" altLang="en-US" sz="1200" b="1" dirty="0">
              <a:solidFill>
                <a:schemeClr val="bg1"/>
              </a:solidFill>
              <a:latin typeface="Arial" panose="020B0604020202020204"/>
              <a:ea typeface="方正兰亭超细黑简体" panose="02000000000000000000" charset="-122"/>
              <a:cs typeface="+mn-ea"/>
              <a:sym typeface="Arial" panose="020B0604020202020204"/>
            </a:endParaRPr>
          </a:p>
        </p:txBody>
      </p:sp>
      <p:grpSp>
        <p:nvGrpSpPr>
          <p:cNvPr id="22" name="组合 53"/>
          <p:cNvGrpSpPr/>
          <p:nvPr/>
        </p:nvGrpSpPr>
        <p:grpSpPr bwMode="auto">
          <a:xfrm flipV="1">
            <a:off x="6384924" y="2580802"/>
            <a:ext cx="2867595" cy="506414"/>
            <a:chOff x="-1" y="0"/>
            <a:chExt cx="2865253" cy="506625"/>
          </a:xfrm>
          <a:solidFill>
            <a:schemeClr val="accent2"/>
          </a:solidFill>
        </p:grpSpPr>
        <p:sp>
          <p:nvSpPr>
            <p:cNvPr id="23" name="圆角矩形 54"/>
            <p:cNvSpPr>
              <a:spLocks noChangeArrowheads="1"/>
            </p:cNvSpPr>
            <p:nvPr/>
          </p:nvSpPr>
          <p:spPr bwMode="auto">
            <a:xfrm>
              <a:off x="-1" y="73990"/>
              <a:ext cx="2865253" cy="432635"/>
            </a:xfrm>
            <a:prstGeom prst="roundRect">
              <a:avLst>
                <a:gd name="adj" fmla="val 16667"/>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zh-CN" altLang="zh-CN">
                <a:solidFill>
                  <a:srgbClr val="FFFFFF"/>
                </a:solidFill>
                <a:latin typeface="Arial" panose="020B0604020202020204"/>
                <a:ea typeface="方正兰亭超细黑简体" panose="02000000000000000000" charset="-122"/>
                <a:cs typeface="+mn-ea"/>
                <a:sym typeface="Arial" panose="020B0604020202020204"/>
              </a:endParaRPr>
            </a:p>
          </p:txBody>
        </p:sp>
        <p:sp>
          <p:nvSpPr>
            <p:cNvPr id="24" name="等腰三角形 55"/>
            <p:cNvSpPr>
              <a:spLocks noChangeArrowheads="1"/>
            </p:cNvSpPr>
            <p:nvPr/>
          </p:nvSpPr>
          <p:spPr bwMode="auto">
            <a:xfrm>
              <a:off x="902659" y="0"/>
              <a:ext cx="129852" cy="95220"/>
            </a:xfrm>
            <a:prstGeom prst="triangle">
              <a:avLst>
                <a:gd name="adj" fmla="val 50000"/>
              </a:avLst>
            </a:prstGeom>
          </p:spPr>
          <p:style>
            <a:lnRef idx="2">
              <a:schemeClr val="accent1"/>
            </a:lnRef>
            <a:fillRef idx="1">
              <a:schemeClr val="lt1"/>
            </a:fillRef>
            <a:effectRef idx="0">
              <a:schemeClr val="accent1"/>
            </a:effectRef>
            <a:fontRef idx="minor">
              <a:schemeClr val="dk1"/>
            </a:fontRef>
          </p:style>
          <p:txBody>
            <a:bodyPr anchor="ctr"/>
            <a:lstStyle/>
            <a:p>
              <a:pPr algn="ctr"/>
              <a:endParaRPr lang="zh-CN" altLang="zh-CN">
                <a:solidFill>
                  <a:srgbClr val="FFFFFF"/>
                </a:solidFill>
                <a:latin typeface="Arial" panose="020B0604020202020204"/>
                <a:ea typeface="方正兰亭超细黑简体" panose="02000000000000000000" charset="-122"/>
                <a:cs typeface="+mn-ea"/>
                <a:sym typeface="Arial" panose="020B0604020202020204"/>
              </a:endParaRPr>
            </a:p>
          </p:txBody>
        </p:sp>
      </p:grpSp>
      <p:sp>
        <p:nvSpPr>
          <p:cNvPr id="25" name="TextBox 56"/>
          <p:cNvSpPr>
            <a:spLocks noChangeArrowheads="1"/>
          </p:cNvSpPr>
          <p:nvPr/>
        </p:nvSpPr>
        <p:spPr bwMode="auto">
          <a:xfrm>
            <a:off x="6689725" y="2704628"/>
            <a:ext cx="11953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输入文本内容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6" name="TextBox 57"/>
          <p:cNvSpPr>
            <a:spLocks noChangeArrowheads="1"/>
          </p:cNvSpPr>
          <p:nvPr/>
        </p:nvSpPr>
        <p:spPr bwMode="auto">
          <a:xfrm>
            <a:off x="3076575"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7" name="TextBox 58"/>
          <p:cNvSpPr>
            <a:spLocks noChangeArrowheads="1"/>
          </p:cNvSpPr>
          <p:nvPr/>
        </p:nvSpPr>
        <p:spPr bwMode="auto">
          <a:xfrm>
            <a:off x="3178175" y="1088553"/>
            <a:ext cx="11938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8" name="TextBox 59"/>
          <p:cNvSpPr>
            <a:spLocks noChangeArrowheads="1"/>
          </p:cNvSpPr>
          <p:nvPr/>
        </p:nvSpPr>
        <p:spPr bwMode="auto">
          <a:xfrm>
            <a:off x="4835525" y="3619028"/>
            <a:ext cx="13970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9" name="TextBox 62"/>
          <p:cNvSpPr>
            <a:spLocks noChangeArrowheads="1"/>
          </p:cNvSpPr>
          <p:nvPr/>
        </p:nvSpPr>
        <p:spPr bwMode="auto">
          <a:xfrm>
            <a:off x="4935538" y="3325341"/>
            <a:ext cx="1195387"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0" name="TextBox 63"/>
          <p:cNvSpPr>
            <a:spLocks noChangeArrowheads="1"/>
          </p:cNvSpPr>
          <p:nvPr/>
        </p:nvSpPr>
        <p:spPr bwMode="auto">
          <a:xfrm>
            <a:off x="6589713" y="1382241"/>
            <a:ext cx="13970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just">
              <a:lnSpc>
                <a:spcPts val="1400"/>
              </a:lnSpc>
            </a:pPr>
            <a:r>
              <a:rPr lang="zh-CN" altLang="en-US" sz="100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altLang="zh-CN" sz="100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1" name="TextBox 66"/>
          <p:cNvSpPr>
            <a:spLocks noChangeArrowheads="1"/>
          </p:cNvSpPr>
          <p:nvPr/>
        </p:nvSpPr>
        <p:spPr bwMode="auto">
          <a:xfrm>
            <a:off x="6689725" y="1088553"/>
            <a:ext cx="11953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2" name="TextBox 67"/>
          <p:cNvSpPr>
            <a:spLocks noChangeArrowheads="1"/>
          </p:cNvSpPr>
          <p:nvPr/>
        </p:nvSpPr>
        <p:spPr bwMode="auto">
          <a:xfrm>
            <a:off x="1609725" y="1475903"/>
            <a:ext cx="5619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smtClean="0">
                <a:solidFill>
                  <a:schemeClr val="bg1"/>
                </a:solidFill>
                <a:latin typeface="Arial" panose="020B0604020202020204"/>
                <a:ea typeface="方正兰亭超细黑简体" panose="02000000000000000000" charset="-122"/>
                <a:cs typeface="+mn-ea"/>
                <a:sym typeface="Arial" panose="020B0604020202020204"/>
              </a:rPr>
              <a:t>添加标题</a:t>
            </a:r>
            <a:endParaRPr lang="zh-CN" altLang="en-US" sz="16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33" name="TextBox 68"/>
          <p:cNvSpPr>
            <a:spLocks noChangeArrowheads="1"/>
          </p:cNvSpPr>
          <p:nvPr/>
        </p:nvSpPr>
        <p:spPr bwMode="auto">
          <a:xfrm>
            <a:off x="5253038" y="1475903"/>
            <a:ext cx="5603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solidFill>
                  <a:schemeClr val="bg1"/>
                </a:solidFill>
                <a:latin typeface="Arial" panose="020B0604020202020204"/>
                <a:ea typeface="方正兰亭超细黑简体" panose="02000000000000000000" charset="-122"/>
                <a:cs typeface="+mn-ea"/>
                <a:sym typeface="Arial" panose="020B0604020202020204"/>
              </a:rPr>
              <a:t>添加标题</a:t>
            </a:r>
            <a:endParaRPr lang="zh-CN" altLang="en-US" sz="1600" b="1"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34" name="TextBox 70"/>
          <p:cNvSpPr>
            <a:spLocks noChangeArrowheads="1"/>
          </p:cNvSpPr>
          <p:nvPr/>
        </p:nvSpPr>
        <p:spPr bwMode="auto">
          <a:xfrm>
            <a:off x="3494088"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latin typeface="Arial" panose="020B0604020202020204"/>
                <a:ea typeface="方正兰亭超细黑简体" panose="02000000000000000000" charset="-122"/>
                <a:cs typeface="+mn-ea"/>
                <a:sym typeface="Arial" panose="020B0604020202020204"/>
              </a:rPr>
              <a:t>添加标题</a:t>
            </a:r>
            <a:endParaRPr lang="zh-CN" altLang="en-US" sz="1600" b="1" dirty="0">
              <a:latin typeface="Arial" panose="020B0604020202020204"/>
              <a:ea typeface="方正兰亭超细黑简体" panose="02000000000000000000" charset="-122"/>
              <a:cs typeface="+mn-ea"/>
              <a:sym typeface="Arial" panose="020B0604020202020204"/>
            </a:endParaRPr>
          </a:p>
        </p:txBody>
      </p:sp>
      <p:sp>
        <p:nvSpPr>
          <p:cNvPr id="35" name="TextBox 72"/>
          <p:cNvSpPr>
            <a:spLocks noChangeArrowheads="1"/>
          </p:cNvSpPr>
          <p:nvPr/>
        </p:nvSpPr>
        <p:spPr bwMode="auto">
          <a:xfrm>
            <a:off x="7072313" y="3544416"/>
            <a:ext cx="561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r>
              <a:rPr lang="zh-CN" altLang="en-US" sz="1600" b="1" dirty="0">
                <a:latin typeface="Arial" panose="020B0604020202020204"/>
                <a:ea typeface="方正兰亭超细黑简体" panose="02000000000000000000" charset="-122"/>
                <a:cs typeface="+mn-ea"/>
                <a:sym typeface="Arial" panose="020B0604020202020204"/>
              </a:rPr>
              <a:t>添加标题</a:t>
            </a:r>
            <a:endParaRPr lang="zh-CN" altLang="en-US" sz="1600" b="1" dirty="0">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85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300" fill="hold"/>
                                        <p:tgtEl>
                                          <p:spTgt spid="19"/>
                                        </p:tgtEl>
                                        <p:attrNameLst>
                                          <p:attrName>ppt_w</p:attrName>
                                        </p:attrNameLst>
                                      </p:cBhvr>
                                      <p:tavLst>
                                        <p:tav tm="0">
                                          <p:val>
                                            <p:fltVal val="0"/>
                                          </p:val>
                                        </p:tav>
                                        <p:tav tm="100000">
                                          <p:val>
                                            <p:strVal val="#ppt_w"/>
                                          </p:val>
                                        </p:tav>
                                      </p:tavLst>
                                    </p:anim>
                                    <p:anim calcmode="lin" valueType="num">
                                      <p:cBhvr>
                                        <p:cTn id="16" dur="300" fill="hold"/>
                                        <p:tgtEl>
                                          <p:spTgt spid="19"/>
                                        </p:tgtEl>
                                        <p:attrNameLst>
                                          <p:attrName>ppt_h</p:attrName>
                                        </p:attrNameLst>
                                      </p:cBhvr>
                                      <p:tavLst>
                                        <p:tav tm="0">
                                          <p:val>
                                            <p:fltVal val="0"/>
                                          </p:val>
                                        </p:tav>
                                        <p:tav tm="100000">
                                          <p:val>
                                            <p:strVal val="#ppt_h"/>
                                          </p:val>
                                        </p:tav>
                                      </p:tavLst>
                                    </p:anim>
                                    <p:animEffect>
                                      <p:cBhvr>
                                        <p:cTn id="17" dur="300"/>
                                        <p:tgtEl>
                                          <p:spTgt spid="19"/>
                                        </p:tgtEl>
                                      </p:cBhvr>
                                    </p:animEffect>
                                  </p:childTnLst>
                                </p:cTn>
                              </p:par>
                              <p:par>
                                <p:cTn id="18" presetID="10"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300" fill="hold"/>
                                        <p:tgtEl>
                                          <p:spTgt spid="4"/>
                                        </p:tgtEl>
                                        <p:attrNameLst>
                                          <p:attrName>ppt_w</p:attrName>
                                        </p:attrNameLst>
                                      </p:cBhvr>
                                      <p:tavLst>
                                        <p:tav tm="0">
                                          <p:val>
                                            <p:fltVal val="0"/>
                                          </p:val>
                                        </p:tav>
                                        <p:tav tm="100000">
                                          <p:val>
                                            <p:strVal val="#ppt_w"/>
                                          </p:val>
                                        </p:tav>
                                      </p:tavLst>
                                    </p:anim>
                                    <p:anim calcmode="lin" valueType="num">
                                      <p:cBhvr>
                                        <p:cTn id="21" dur="300" fill="hold"/>
                                        <p:tgtEl>
                                          <p:spTgt spid="4"/>
                                        </p:tgtEl>
                                        <p:attrNameLst>
                                          <p:attrName>ppt_h</p:attrName>
                                        </p:attrNameLst>
                                      </p:cBhvr>
                                      <p:tavLst>
                                        <p:tav tm="0">
                                          <p:val>
                                            <p:fltVal val="0"/>
                                          </p:val>
                                        </p:tav>
                                        <p:tav tm="100000">
                                          <p:val>
                                            <p:strVal val="#ppt_h"/>
                                          </p:val>
                                        </p:tav>
                                      </p:tavLst>
                                    </p:anim>
                                    <p:animEffect>
                                      <p:cBhvr>
                                        <p:cTn id="22" dur="300"/>
                                        <p:tgtEl>
                                          <p:spTgt spid="4"/>
                                        </p:tgtEl>
                                      </p:cBhvr>
                                    </p:animEffect>
                                  </p:childTnLst>
                                </p:cTn>
                              </p:par>
                            </p:childTnLst>
                          </p:cTn>
                        </p:par>
                        <p:par>
                          <p:cTn id="23" fill="hold">
                            <p:stCondLst>
                              <p:cond delay="1350"/>
                            </p:stCondLst>
                            <p:childTnLst>
                              <p:par>
                                <p:cTn id="24" presetID="42" presetClass="entr" presetSubtype="0"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p:cBhvr>
                                        <p:cTn id="26" dur="600"/>
                                        <p:tgtEl>
                                          <p:spTgt spid="18"/>
                                        </p:tgtEl>
                                      </p:cBhvr>
                                    </p:animEffect>
                                    <p:anim calcmode="lin" valueType="num">
                                      <p:cBhvr>
                                        <p:cTn id="27" dur="600" fill="hold"/>
                                        <p:tgtEl>
                                          <p:spTgt spid="18"/>
                                        </p:tgtEl>
                                        <p:attrNameLst>
                                          <p:attrName>ppt_x</p:attrName>
                                        </p:attrNameLst>
                                      </p:cBhvr>
                                      <p:tavLst>
                                        <p:tav tm="0">
                                          <p:val>
                                            <p:strVal val="#ppt_x"/>
                                          </p:val>
                                        </p:tav>
                                        <p:tav tm="100000">
                                          <p:val>
                                            <p:strVal val="#ppt_x"/>
                                          </p:val>
                                        </p:tav>
                                      </p:tavLst>
                                    </p:anim>
                                    <p:anim calcmode="lin" valueType="num">
                                      <p:cBhvr>
                                        <p:cTn id="28" dur="6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p:cBhvr>
                                        <p:cTn id="31" dur="600"/>
                                        <p:tgtEl>
                                          <p:spTgt spid="17"/>
                                        </p:tgtEl>
                                      </p:cBhvr>
                                    </p:animEffect>
                                    <p:anim calcmode="lin" valueType="num">
                                      <p:cBhvr>
                                        <p:cTn id="32" dur="600" fill="hold"/>
                                        <p:tgtEl>
                                          <p:spTgt spid="17"/>
                                        </p:tgtEl>
                                        <p:attrNameLst>
                                          <p:attrName>ppt_x</p:attrName>
                                        </p:attrNameLst>
                                      </p:cBhvr>
                                      <p:tavLst>
                                        <p:tav tm="0">
                                          <p:val>
                                            <p:strVal val="#ppt_x"/>
                                          </p:val>
                                        </p:tav>
                                        <p:tav tm="100000">
                                          <p:val>
                                            <p:strVal val="#ppt_x"/>
                                          </p:val>
                                        </p:tav>
                                      </p:tavLst>
                                    </p:anim>
                                    <p:anim calcmode="lin" valueType="num">
                                      <p:cBhvr>
                                        <p:cTn id="33" dur="600" fill="hold"/>
                                        <p:tgtEl>
                                          <p:spTgt spid="17"/>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p:cBhvr>
                                        <p:cTn id="36" dur="600"/>
                                        <p:tgtEl>
                                          <p:spTgt spid="7"/>
                                        </p:tgtEl>
                                      </p:cBhvr>
                                    </p:animEffect>
                                    <p:anim calcmode="lin" valueType="num">
                                      <p:cBhvr>
                                        <p:cTn id="37" dur="600" fill="hold"/>
                                        <p:tgtEl>
                                          <p:spTgt spid="7"/>
                                        </p:tgtEl>
                                        <p:attrNameLst>
                                          <p:attrName>ppt_x</p:attrName>
                                        </p:attrNameLst>
                                      </p:cBhvr>
                                      <p:tavLst>
                                        <p:tav tm="0">
                                          <p:val>
                                            <p:strVal val="#ppt_x"/>
                                          </p:val>
                                        </p:tav>
                                        <p:tav tm="100000">
                                          <p:val>
                                            <p:strVal val="#ppt_x"/>
                                          </p:val>
                                        </p:tav>
                                      </p:tavLst>
                                    </p:anim>
                                    <p:anim calcmode="lin" valueType="num">
                                      <p:cBhvr>
                                        <p:cTn id="38" dur="600" fill="hold"/>
                                        <p:tgtEl>
                                          <p:spTgt spid="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Effect>
                                      <p:cBhvr>
                                        <p:cTn id="41" dur="600"/>
                                        <p:tgtEl>
                                          <p:spTgt spid="32"/>
                                        </p:tgtEl>
                                      </p:cBhvr>
                                    </p:animEffect>
                                    <p:anim calcmode="lin" valueType="num">
                                      <p:cBhvr>
                                        <p:cTn id="42" dur="600" fill="hold"/>
                                        <p:tgtEl>
                                          <p:spTgt spid="32"/>
                                        </p:tgtEl>
                                        <p:attrNameLst>
                                          <p:attrName>ppt_x</p:attrName>
                                        </p:attrNameLst>
                                      </p:cBhvr>
                                      <p:tavLst>
                                        <p:tav tm="0">
                                          <p:val>
                                            <p:strVal val="#ppt_x"/>
                                          </p:val>
                                        </p:tav>
                                        <p:tav tm="100000">
                                          <p:val>
                                            <p:strVal val="#ppt_x"/>
                                          </p:val>
                                        </p:tav>
                                      </p:tavLst>
                                    </p:anim>
                                    <p:anim calcmode="lin" valueType="num">
                                      <p:cBhvr>
                                        <p:cTn id="43" dur="600" fill="hold"/>
                                        <p:tgtEl>
                                          <p:spTgt spid="32"/>
                                        </p:tgtEl>
                                        <p:attrNameLst>
                                          <p:attrName>ppt_y</p:attrName>
                                        </p:attrNameLst>
                                      </p:cBhvr>
                                      <p:tavLst>
                                        <p:tav tm="0">
                                          <p:val>
                                            <p:strVal val="#ppt_y-.1"/>
                                          </p:val>
                                        </p:tav>
                                        <p:tav tm="100000">
                                          <p:val>
                                            <p:strVal val="#ppt_y"/>
                                          </p:val>
                                        </p:tav>
                                      </p:tavLst>
                                    </p:anim>
                                  </p:childTnLst>
                                </p:cTn>
                              </p:par>
                            </p:childTnLst>
                          </p:cTn>
                        </p:par>
                        <p:par>
                          <p:cTn id="44" fill="hold">
                            <p:stCondLst>
                              <p:cond delay="235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p:cTn id="47" dur="300" fill="hold"/>
                                        <p:tgtEl>
                                          <p:spTgt spid="20"/>
                                        </p:tgtEl>
                                        <p:attrNameLst>
                                          <p:attrName>ppt_w</p:attrName>
                                        </p:attrNameLst>
                                      </p:cBhvr>
                                      <p:tavLst>
                                        <p:tav tm="0">
                                          <p:val>
                                            <p:fltVal val="0"/>
                                          </p:val>
                                        </p:tav>
                                        <p:tav tm="100000">
                                          <p:val>
                                            <p:strVal val="#ppt_w"/>
                                          </p:val>
                                        </p:tav>
                                      </p:tavLst>
                                    </p:anim>
                                    <p:anim calcmode="lin" valueType="num">
                                      <p:cBhvr>
                                        <p:cTn id="48" dur="300" fill="hold"/>
                                        <p:tgtEl>
                                          <p:spTgt spid="20"/>
                                        </p:tgtEl>
                                        <p:attrNameLst>
                                          <p:attrName>ppt_h</p:attrName>
                                        </p:attrNameLst>
                                      </p:cBhvr>
                                      <p:tavLst>
                                        <p:tav tm="0">
                                          <p:val>
                                            <p:fltVal val="0"/>
                                          </p:val>
                                        </p:tav>
                                        <p:tav tm="100000">
                                          <p:val>
                                            <p:strVal val="#ppt_h"/>
                                          </p:val>
                                        </p:tav>
                                      </p:tavLst>
                                    </p:anim>
                                    <p:animEffect>
                                      <p:cBhvr>
                                        <p:cTn id="49" dur="300"/>
                                        <p:tgtEl>
                                          <p:spTgt spid="20"/>
                                        </p:tgtEl>
                                      </p:cBhvr>
                                    </p:animEffect>
                                  </p:childTnLst>
                                </p:cTn>
                              </p:par>
                              <p:par>
                                <p:cTn id="50" presetID="10" presetClass="entr" presetSubtype="0" fill="hold" nodeType="with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p:cTn id="52" dur="300" fill="hold"/>
                                        <p:tgtEl>
                                          <p:spTgt spid="8"/>
                                        </p:tgtEl>
                                        <p:attrNameLst>
                                          <p:attrName>ppt_w</p:attrName>
                                        </p:attrNameLst>
                                      </p:cBhvr>
                                      <p:tavLst>
                                        <p:tav tm="0">
                                          <p:val>
                                            <p:fltVal val="0"/>
                                          </p:val>
                                        </p:tav>
                                        <p:tav tm="100000">
                                          <p:val>
                                            <p:strVal val="#ppt_w"/>
                                          </p:val>
                                        </p:tav>
                                      </p:tavLst>
                                    </p:anim>
                                    <p:anim calcmode="lin" valueType="num">
                                      <p:cBhvr>
                                        <p:cTn id="53" dur="300" fill="hold"/>
                                        <p:tgtEl>
                                          <p:spTgt spid="8"/>
                                        </p:tgtEl>
                                        <p:attrNameLst>
                                          <p:attrName>ppt_h</p:attrName>
                                        </p:attrNameLst>
                                      </p:cBhvr>
                                      <p:tavLst>
                                        <p:tav tm="0">
                                          <p:val>
                                            <p:fltVal val="0"/>
                                          </p:val>
                                        </p:tav>
                                        <p:tav tm="100000">
                                          <p:val>
                                            <p:strVal val="#ppt_h"/>
                                          </p:val>
                                        </p:tav>
                                      </p:tavLst>
                                    </p:anim>
                                    <p:animEffect>
                                      <p:cBhvr>
                                        <p:cTn id="54" dur="300"/>
                                        <p:tgtEl>
                                          <p:spTgt spid="8"/>
                                        </p:tgtEl>
                                      </p:cBhvr>
                                    </p:animEffect>
                                  </p:childTnLst>
                                </p:cTn>
                              </p:par>
                            </p:childTnLst>
                          </p:cTn>
                        </p:par>
                        <p:par>
                          <p:cTn id="55" fill="hold">
                            <p:stCondLst>
                              <p:cond delay="2850"/>
                            </p:stCondLst>
                            <p:childTnLst>
                              <p:par>
                                <p:cTn id="56" presetID="47" presetClass="entr" presetSubtype="0" fill="hold" grpId="0" nodeType="afterEffect">
                                  <p:stCondLst>
                                    <p:cond delay="0"/>
                                  </p:stCondLst>
                                  <p:childTnLst>
                                    <p:set>
                                      <p:cBhvr>
                                        <p:cTn id="57" dur="1" fill="hold">
                                          <p:stCondLst>
                                            <p:cond delay="0"/>
                                          </p:stCondLst>
                                        </p:cTn>
                                        <p:tgtEl>
                                          <p:spTgt spid="27"/>
                                        </p:tgtEl>
                                        <p:attrNameLst>
                                          <p:attrName>style.visibility</p:attrName>
                                        </p:attrNameLst>
                                      </p:cBhvr>
                                      <p:to>
                                        <p:strVal val="visible"/>
                                      </p:to>
                                    </p:set>
                                    <p:animEffect>
                                      <p:cBhvr>
                                        <p:cTn id="58" dur="600"/>
                                        <p:tgtEl>
                                          <p:spTgt spid="27"/>
                                        </p:tgtEl>
                                      </p:cBhvr>
                                    </p:animEffect>
                                    <p:anim calcmode="lin" valueType="num">
                                      <p:cBhvr>
                                        <p:cTn id="59" dur="600" fill="hold"/>
                                        <p:tgtEl>
                                          <p:spTgt spid="27"/>
                                        </p:tgtEl>
                                        <p:attrNameLst>
                                          <p:attrName>ppt_x</p:attrName>
                                        </p:attrNameLst>
                                      </p:cBhvr>
                                      <p:tavLst>
                                        <p:tav tm="0">
                                          <p:val>
                                            <p:strVal val="#ppt_x"/>
                                          </p:val>
                                        </p:tav>
                                        <p:tav tm="100000">
                                          <p:val>
                                            <p:strVal val="#ppt_x"/>
                                          </p:val>
                                        </p:tav>
                                      </p:tavLst>
                                    </p:anim>
                                    <p:anim calcmode="lin" valueType="num">
                                      <p:cBhvr>
                                        <p:cTn id="60" dur="600" fill="hold"/>
                                        <p:tgtEl>
                                          <p:spTgt spid="27"/>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p:cBhvr>
                                        <p:cTn id="63" dur="600"/>
                                        <p:tgtEl>
                                          <p:spTgt spid="26"/>
                                        </p:tgtEl>
                                      </p:cBhvr>
                                    </p:animEffect>
                                    <p:anim calcmode="lin" valueType="num">
                                      <p:cBhvr>
                                        <p:cTn id="64" dur="600" fill="hold"/>
                                        <p:tgtEl>
                                          <p:spTgt spid="26"/>
                                        </p:tgtEl>
                                        <p:attrNameLst>
                                          <p:attrName>ppt_x</p:attrName>
                                        </p:attrNameLst>
                                      </p:cBhvr>
                                      <p:tavLst>
                                        <p:tav tm="0">
                                          <p:val>
                                            <p:strVal val="#ppt_x"/>
                                          </p:val>
                                        </p:tav>
                                        <p:tav tm="100000">
                                          <p:val>
                                            <p:strVal val="#ppt_x"/>
                                          </p:val>
                                        </p:tav>
                                      </p:tavLst>
                                    </p:anim>
                                    <p:anim calcmode="lin" valueType="num">
                                      <p:cBhvr>
                                        <p:cTn id="65" dur="600" fill="hold"/>
                                        <p:tgtEl>
                                          <p:spTgt spid="26"/>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1"/>
                                        </p:tgtEl>
                                        <p:attrNameLst>
                                          <p:attrName>style.visibility</p:attrName>
                                        </p:attrNameLst>
                                      </p:cBhvr>
                                      <p:to>
                                        <p:strVal val="visible"/>
                                      </p:to>
                                    </p:set>
                                    <p:animEffect>
                                      <p:cBhvr>
                                        <p:cTn id="68" dur="600"/>
                                        <p:tgtEl>
                                          <p:spTgt spid="11"/>
                                        </p:tgtEl>
                                      </p:cBhvr>
                                    </p:animEffect>
                                    <p:anim calcmode="lin" valueType="num">
                                      <p:cBhvr>
                                        <p:cTn id="69" dur="600" fill="hold"/>
                                        <p:tgtEl>
                                          <p:spTgt spid="11"/>
                                        </p:tgtEl>
                                        <p:attrNameLst>
                                          <p:attrName>ppt_x</p:attrName>
                                        </p:attrNameLst>
                                      </p:cBhvr>
                                      <p:tavLst>
                                        <p:tav tm="0">
                                          <p:val>
                                            <p:strVal val="#ppt_x"/>
                                          </p:val>
                                        </p:tav>
                                        <p:tav tm="100000">
                                          <p:val>
                                            <p:strVal val="#ppt_x"/>
                                          </p:val>
                                        </p:tav>
                                      </p:tavLst>
                                    </p:anim>
                                    <p:anim calcmode="lin" valueType="num">
                                      <p:cBhvr>
                                        <p:cTn id="70" dur="600" fill="hold"/>
                                        <p:tgtEl>
                                          <p:spTgt spid="11"/>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4"/>
                                        </p:tgtEl>
                                        <p:attrNameLst>
                                          <p:attrName>style.visibility</p:attrName>
                                        </p:attrNameLst>
                                      </p:cBhvr>
                                      <p:to>
                                        <p:strVal val="visible"/>
                                      </p:to>
                                    </p:set>
                                    <p:animEffect>
                                      <p:cBhvr>
                                        <p:cTn id="73" dur="600"/>
                                        <p:tgtEl>
                                          <p:spTgt spid="34"/>
                                        </p:tgtEl>
                                      </p:cBhvr>
                                    </p:animEffect>
                                    <p:anim calcmode="lin" valueType="num">
                                      <p:cBhvr>
                                        <p:cTn id="74" dur="600" fill="hold"/>
                                        <p:tgtEl>
                                          <p:spTgt spid="34"/>
                                        </p:tgtEl>
                                        <p:attrNameLst>
                                          <p:attrName>ppt_x</p:attrName>
                                        </p:attrNameLst>
                                      </p:cBhvr>
                                      <p:tavLst>
                                        <p:tav tm="0">
                                          <p:val>
                                            <p:strVal val="#ppt_x"/>
                                          </p:val>
                                        </p:tav>
                                        <p:tav tm="100000">
                                          <p:val>
                                            <p:strVal val="#ppt_x"/>
                                          </p:val>
                                        </p:tav>
                                      </p:tavLst>
                                    </p:anim>
                                    <p:anim calcmode="lin" valueType="num">
                                      <p:cBhvr>
                                        <p:cTn id="75" dur="600" fill="hold"/>
                                        <p:tgtEl>
                                          <p:spTgt spid="34"/>
                                        </p:tgtEl>
                                        <p:attrNameLst>
                                          <p:attrName>ppt_y</p:attrName>
                                        </p:attrNameLst>
                                      </p:cBhvr>
                                      <p:tavLst>
                                        <p:tav tm="0">
                                          <p:val>
                                            <p:strVal val="#ppt_y+.1"/>
                                          </p:val>
                                        </p:tav>
                                        <p:tav tm="100000">
                                          <p:val>
                                            <p:strVal val="#ppt_y"/>
                                          </p:val>
                                        </p:tav>
                                      </p:tavLst>
                                    </p:anim>
                                  </p:childTnLst>
                                </p:cTn>
                              </p:par>
                            </p:childTnLst>
                          </p:cTn>
                        </p:par>
                        <p:par>
                          <p:cTn id="76" fill="hold">
                            <p:stCondLst>
                              <p:cond delay="3850"/>
                            </p:stCondLst>
                            <p:childTnLst>
                              <p:par>
                                <p:cTn id="77" presetID="10" presetClass="entr" presetSubtype="0"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300" fill="hold"/>
                                        <p:tgtEl>
                                          <p:spTgt spid="21"/>
                                        </p:tgtEl>
                                        <p:attrNameLst>
                                          <p:attrName>ppt_w</p:attrName>
                                        </p:attrNameLst>
                                      </p:cBhvr>
                                      <p:tavLst>
                                        <p:tav tm="0">
                                          <p:val>
                                            <p:fltVal val="0"/>
                                          </p:val>
                                        </p:tav>
                                        <p:tav tm="100000">
                                          <p:val>
                                            <p:strVal val="#ppt_w"/>
                                          </p:val>
                                        </p:tav>
                                      </p:tavLst>
                                    </p:anim>
                                    <p:anim calcmode="lin" valueType="num">
                                      <p:cBhvr>
                                        <p:cTn id="80" dur="300" fill="hold"/>
                                        <p:tgtEl>
                                          <p:spTgt spid="21"/>
                                        </p:tgtEl>
                                        <p:attrNameLst>
                                          <p:attrName>ppt_h</p:attrName>
                                        </p:attrNameLst>
                                      </p:cBhvr>
                                      <p:tavLst>
                                        <p:tav tm="0">
                                          <p:val>
                                            <p:fltVal val="0"/>
                                          </p:val>
                                        </p:tav>
                                        <p:tav tm="100000">
                                          <p:val>
                                            <p:strVal val="#ppt_h"/>
                                          </p:val>
                                        </p:tav>
                                      </p:tavLst>
                                    </p:anim>
                                    <p:animEffect>
                                      <p:cBhvr>
                                        <p:cTn id="81" dur="300"/>
                                        <p:tgtEl>
                                          <p:spTgt spid="21"/>
                                        </p:tgtEl>
                                      </p:cBhvr>
                                    </p:animEffect>
                                  </p:childTnLst>
                                </p:cTn>
                              </p:par>
                              <p:par>
                                <p:cTn id="82" presetID="10" presetClass="entr" presetSubtype="0" fill="hold" nodeType="withEffect">
                                  <p:stCondLst>
                                    <p:cond delay="0"/>
                                  </p:stCondLst>
                                  <p:childTnLst>
                                    <p:set>
                                      <p:cBhvr>
                                        <p:cTn id="83" dur="1" fill="hold">
                                          <p:stCondLst>
                                            <p:cond delay="0"/>
                                          </p:stCondLst>
                                        </p:cTn>
                                        <p:tgtEl>
                                          <p:spTgt spid="12"/>
                                        </p:tgtEl>
                                        <p:attrNameLst>
                                          <p:attrName>style.visibility</p:attrName>
                                        </p:attrNameLst>
                                      </p:cBhvr>
                                      <p:to>
                                        <p:strVal val="visible"/>
                                      </p:to>
                                    </p:set>
                                    <p:anim calcmode="lin" valueType="num">
                                      <p:cBhvr>
                                        <p:cTn id="84" dur="300" fill="hold"/>
                                        <p:tgtEl>
                                          <p:spTgt spid="12"/>
                                        </p:tgtEl>
                                        <p:attrNameLst>
                                          <p:attrName>ppt_w</p:attrName>
                                        </p:attrNameLst>
                                      </p:cBhvr>
                                      <p:tavLst>
                                        <p:tav tm="0">
                                          <p:val>
                                            <p:fltVal val="0"/>
                                          </p:val>
                                        </p:tav>
                                        <p:tav tm="100000">
                                          <p:val>
                                            <p:strVal val="#ppt_w"/>
                                          </p:val>
                                        </p:tav>
                                      </p:tavLst>
                                    </p:anim>
                                    <p:anim calcmode="lin" valueType="num">
                                      <p:cBhvr>
                                        <p:cTn id="85" dur="300" fill="hold"/>
                                        <p:tgtEl>
                                          <p:spTgt spid="12"/>
                                        </p:tgtEl>
                                        <p:attrNameLst>
                                          <p:attrName>ppt_h</p:attrName>
                                        </p:attrNameLst>
                                      </p:cBhvr>
                                      <p:tavLst>
                                        <p:tav tm="0">
                                          <p:val>
                                            <p:fltVal val="0"/>
                                          </p:val>
                                        </p:tav>
                                        <p:tav tm="100000">
                                          <p:val>
                                            <p:strVal val="#ppt_h"/>
                                          </p:val>
                                        </p:tav>
                                      </p:tavLst>
                                    </p:anim>
                                    <p:animEffect>
                                      <p:cBhvr>
                                        <p:cTn id="86" dur="300"/>
                                        <p:tgtEl>
                                          <p:spTgt spid="12"/>
                                        </p:tgtEl>
                                      </p:cBhvr>
                                    </p:animEffect>
                                  </p:childTnLst>
                                </p:cTn>
                              </p:par>
                            </p:childTnLst>
                          </p:cTn>
                        </p:par>
                        <p:par>
                          <p:cTn id="87" fill="hold">
                            <p:stCondLst>
                              <p:cond delay="4350"/>
                            </p:stCondLst>
                            <p:childTnLst>
                              <p:par>
                                <p:cTn id="88" presetID="42" presetClass="entr" presetSubtype="0" fill="hold" grpId="0"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p:cBhvr>
                                        <p:cTn id="90" dur="600"/>
                                        <p:tgtEl>
                                          <p:spTgt spid="29"/>
                                        </p:tgtEl>
                                      </p:cBhvr>
                                    </p:animEffect>
                                    <p:anim calcmode="lin" valueType="num">
                                      <p:cBhvr>
                                        <p:cTn id="91" dur="600" fill="hold"/>
                                        <p:tgtEl>
                                          <p:spTgt spid="29"/>
                                        </p:tgtEl>
                                        <p:attrNameLst>
                                          <p:attrName>ppt_x</p:attrName>
                                        </p:attrNameLst>
                                      </p:cBhvr>
                                      <p:tavLst>
                                        <p:tav tm="0">
                                          <p:val>
                                            <p:strVal val="#ppt_x"/>
                                          </p:val>
                                        </p:tav>
                                        <p:tav tm="100000">
                                          <p:val>
                                            <p:strVal val="#ppt_x"/>
                                          </p:val>
                                        </p:tav>
                                      </p:tavLst>
                                    </p:anim>
                                    <p:anim calcmode="lin" valueType="num">
                                      <p:cBhvr>
                                        <p:cTn id="92" dur="600" fill="hold"/>
                                        <p:tgtEl>
                                          <p:spTgt spid="29"/>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Effect>
                                      <p:cBhvr>
                                        <p:cTn id="95" dur="600"/>
                                        <p:tgtEl>
                                          <p:spTgt spid="28"/>
                                        </p:tgtEl>
                                      </p:cBhvr>
                                    </p:animEffect>
                                    <p:anim calcmode="lin" valueType="num">
                                      <p:cBhvr>
                                        <p:cTn id="96" dur="600" fill="hold"/>
                                        <p:tgtEl>
                                          <p:spTgt spid="28"/>
                                        </p:tgtEl>
                                        <p:attrNameLst>
                                          <p:attrName>ppt_x</p:attrName>
                                        </p:attrNameLst>
                                      </p:cBhvr>
                                      <p:tavLst>
                                        <p:tav tm="0">
                                          <p:val>
                                            <p:strVal val="#ppt_x"/>
                                          </p:val>
                                        </p:tav>
                                        <p:tav tm="100000">
                                          <p:val>
                                            <p:strVal val="#ppt_x"/>
                                          </p:val>
                                        </p:tav>
                                      </p:tavLst>
                                    </p:anim>
                                    <p:anim calcmode="lin" valueType="num">
                                      <p:cBhvr>
                                        <p:cTn id="97" dur="600" fill="hold"/>
                                        <p:tgtEl>
                                          <p:spTgt spid="28"/>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15"/>
                                        </p:tgtEl>
                                        <p:attrNameLst>
                                          <p:attrName>style.visibility</p:attrName>
                                        </p:attrNameLst>
                                      </p:cBhvr>
                                      <p:to>
                                        <p:strVal val="visible"/>
                                      </p:to>
                                    </p:set>
                                    <p:animEffect>
                                      <p:cBhvr>
                                        <p:cTn id="100" dur="600"/>
                                        <p:tgtEl>
                                          <p:spTgt spid="15"/>
                                        </p:tgtEl>
                                      </p:cBhvr>
                                    </p:animEffect>
                                    <p:anim calcmode="lin" valueType="num">
                                      <p:cBhvr>
                                        <p:cTn id="101" dur="600" fill="hold"/>
                                        <p:tgtEl>
                                          <p:spTgt spid="15"/>
                                        </p:tgtEl>
                                        <p:attrNameLst>
                                          <p:attrName>ppt_x</p:attrName>
                                        </p:attrNameLst>
                                      </p:cBhvr>
                                      <p:tavLst>
                                        <p:tav tm="0">
                                          <p:val>
                                            <p:strVal val="#ppt_x"/>
                                          </p:val>
                                        </p:tav>
                                        <p:tav tm="100000">
                                          <p:val>
                                            <p:strVal val="#ppt_x"/>
                                          </p:val>
                                        </p:tav>
                                      </p:tavLst>
                                    </p:anim>
                                    <p:anim calcmode="lin" valueType="num">
                                      <p:cBhvr>
                                        <p:cTn id="102" dur="600" fill="hold"/>
                                        <p:tgtEl>
                                          <p:spTgt spid="15"/>
                                        </p:tgtEl>
                                        <p:attrNameLst>
                                          <p:attrName>ppt_y</p:attrName>
                                        </p:attrNameLst>
                                      </p:cBhvr>
                                      <p:tavLst>
                                        <p:tav tm="0">
                                          <p:val>
                                            <p:strVal val="#ppt_y-.1"/>
                                          </p:val>
                                        </p:tav>
                                        <p:tav tm="100000">
                                          <p:val>
                                            <p:strVal val="#ppt_y"/>
                                          </p:val>
                                        </p:tav>
                                      </p:tavLst>
                                    </p:anim>
                                  </p:childTnLst>
                                </p:cTn>
                              </p:par>
                              <p:par>
                                <p:cTn id="103" presetID="47" presetClass="entr" presetSubtype="0" fill="hold" grpId="0" nodeType="withEffect">
                                  <p:stCondLst>
                                    <p:cond delay="0"/>
                                  </p:stCondLst>
                                  <p:childTnLst>
                                    <p:set>
                                      <p:cBhvr>
                                        <p:cTn id="104" dur="1" fill="hold">
                                          <p:stCondLst>
                                            <p:cond delay="0"/>
                                          </p:stCondLst>
                                        </p:cTn>
                                        <p:tgtEl>
                                          <p:spTgt spid="33"/>
                                        </p:tgtEl>
                                        <p:attrNameLst>
                                          <p:attrName>style.visibility</p:attrName>
                                        </p:attrNameLst>
                                      </p:cBhvr>
                                      <p:to>
                                        <p:strVal val="visible"/>
                                      </p:to>
                                    </p:set>
                                    <p:animEffect>
                                      <p:cBhvr>
                                        <p:cTn id="105" dur="600"/>
                                        <p:tgtEl>
                                          <p:spTgt spid="33"/>
                                        </p:tgtEl>
                                      </p:cBhvr>
                                    </p:animEffect>
                                    <p:anim calcmode="lin" valueType="num">
                                      <p:cBhvr>
                                        <p:cTn id="106" dur="600" fill="hold"/>
                                        <p:tgtEl>
                                          <p:spTgt spid="33"/>
                                        </p:tgtEl>
                                        <p:attrNameLst>
                                          <p:attrName>ppt_x</p:attrName>
                                        </p:attrNameLst>
                                      </p:cBhvr>
                                      <p:tavLst>
                                        <p:tav tm="0">
                                          <p:val>
                                            <p:strVal val="#ppt_x"/>
                                          </p:val>
                                        </p:tav>
                                        <p:tav tm="100000">
                                          <p:val>
                                            <p:strVal val="#ppt_x"/>
                                          </p:val>
                                        </p:tav>
                                      </p:tavLst>
                                    </p:anim>
                                    <p:anim calcmode="lin" valueType="num">
                                      <p:cBhvr>
                                        <p:cTn id="107" dur="600" fill="hold"/>
                                        <p:tgtEl>
                                          <p:spTgt spid="33"/>
                                        </p:tgtEl>
                                        <p:attrNameLst>
                                          <p:attrName>ppt_y</p:attrName>
                                        </p:attrNameLst>
                                      </p:cBhvr>
                                      <p:tavLst>
                                        <p:tav tm="0">
                                          <p:val>
                                            <p:strVal val="#ppt_y-.1"/>
                                          </p:val>
                                        </p:tav>
                                        <p:tav tm="100000">
                                          <p:val>
                                            <p:strVal val="#ppt_y"/>
                                          </p:val>
                                        </p:tav>
                                      </p:tavLst>
                                    </p:anim>
                                  </p:childTnLst>
                                </p:cTn>
                              </p:par>
                            </p:childTnLst>
                          </p:cTn>
                        </p:par>
                        <p:par>
                          <p:cTn id="108" fill="hold">
                            <p:stCondLst>
                              <p:cond delay="5350"/>
                            </p:stCondLst>
                            <p:childTnLst>
                              <p:par>
                                <p:cTn id="109" presetID="10" presetClass="entr" presetSubtype="0" fill="hold" grpId="0" nodeType="afterEffect">
                                  <p:stCondLst>
                                    <p:cond delay="0"/>
                                  </p:stCondLst>
                                  <p:childTnLst>
                                    <p:set>
                                      <p:cBhvr>
                                        <p:cTn id="110" dur="1" fill="hold">
                                          <p:stCondLst>
                                            <p:cond delay="0"/>
                                          </p:stCondLst>
                                        </p:cTn>
                                        <p:tgtEl>
                                          <p:spTgt spid="25"/>
                                        </p:tgtEl>
                                        <p:attrNameLst>
                                          <p:attrName>style.visibility</p:attrName>
                                        </p:attrNameLst>
                                      </p:cBhvr>
                                      <p:to>
                                        <p:strVal val="visible"/>
                                      </p:to>
                                    </p:set>
                                    <p:anim calcmode="lin" valueType="num">
                                      <p:cBhvr>
                                        <p:cTn id="111" dur="300" fill="hold"/>
                                        <p:tgtEl>
                                          <p:spTgt spid="25"/>
                                        </p:tgtEl>
                                        <p:attrNameLst>
                                          <p:attrName>ppt_w</p:attrName>
                                        </p:attrNameLst>
                                      </p:cBhvr>
                                      <p:tavLst>
                                        <p:tav tm="0">
                                          <p:val>
                                            <p:fltVal val="0"/>
                                          </p:val>
                                        </p:tav>
                                        <p:tav tm="100000">
                                          <p:val>
                                            <p:strVal val="#ppt_w"/>
                                          </p:val>
                                        </p:tav>
                                      </p:tavLst>
                                    </p:anim>
                                    <p:anim calcmode="lin" valueType="num">
                                      <p:cBhvr>
                                        <p:cTn id="112" dur="300" fill="hold"/>
                                        <p:tgtEl>
                                          <p:spTgt spid="25"/>
                                        </p:tgtEl>
                                        <p:attrNameLst>
                                          <p:attrName>ppt_h</p:attrName>
                                        </p:attrNameLst>
                                      </p:cBhvr>
                                      <p:tavLst>
                                        <p:tav tm="0">
                                          <p:val>
                                            <p:fltVal val="0"/>
                                          </p:val>
                                        </p:tav>
                                        <p:tav tm="100000">
                                          <p:val>
                                            <p:strVal val="#ppt_h"/>
                                          </p:val>
                                        </p:tav>
                                      </p:tavLst>
                                    </p:anim>
                                    <p:animEffect>
                                      <p:cBhvr>
                                        <p:cTn id="113" dur="300"/>
                                        <p:tgtEl>
                                          <p:spTgt spid="25"/>
                                        </p:tgtEl>
                                      </p:cBhvr>
                                    </p:animEffect>
                                  </p:childTnLst>
                                </p:cTn>
                              </p:par>
                              <p:par>
                                <p:cTn id="114" presetID="10" presetClass="entr" presetSubtype="0" fill="hold" nodeType="withEffect">
                                  <p:stCondLst>
                                    <p:cond delay="0"/>
                                  </p:stCondLst>
                                  <p:childTnLst>
                                    <p:set>
                                      <p:cBhvr>
                                        <p:cTn id="115" dur="1" fill="hold">
                                          <p:stCondLst>
                                            <p:cond delay="0"/>
                                          </p:stCondLst>
                                        </p:cTn>
                                        <p:tgtEl>
                                          <p:spTgt spid="22"/>
                                        </p:tgtEl>
                                        <p:attrNameLst>
                                          <p:attrName>style.visibility</p:attrName>
                                        </p:attrNameLst>
                                      </p:cBhvr>
                                      <p:to>
                                        <p:strVal val="visible"/>
                                      </p:to>
                                    </p:set>
                                    <p:anim calcmode="lin" valueType="num">
                                      <p:cBhvr>
                                        <p:cTn id="116" dur="300" fill="hold"/>
                                        <p:tgtEl>
                                          <p:spTgt spid="22"/>
                                        </p:tgtEl>
                                        <p:attrNameLst>
                                          <p:attrName>ppt_w</p:attrName>
                                        </p:attrNameLst>
                                      </p:cBhvr>
                                      <p:tavLst>
                                        <p:tav tm="0">
                                          <p:val>
                                            <p:fltVal val="0"/>
                                          </p:val>
                                        </p:tav>
                                        <p:tav tm="100000">
                                          <p:val>
                                            <p:strVal val="#ppt_w"/>
                                          </p:val>
                                        </p:tav>
                                      </p:tavLst>
                                    </p:anim>
                                    <p:anim calcmode="lin" valueType="num">
                                      <p:cBhvr>
                                        <p:cTn id="117" dur="300" fill="hold"/>
                                        <p:tgtEl>
                                          <p:spTgt spid="22"/>
                                        </p:tgtEl>
                                        <p:attrNameLst>
                                          <p:attrName>ppt_h</p:attrName>
                                        </p:attrNameLst>
                                      </p:cBhvr>
                                      <p:tavLst>
                                        <p:tav tm="0">
                                          <p:val>
                                            <p:fltVal val="0"/>
                                          </p:val>
                                        </p:tav>
                                        <p:tav tm="100000">
                                          <p:val>
                                            <p:strVal val="#ppt_h"/>
                                          </p:val>
                                        </p:tav>
                                      </p:tavLst>
                                    </p:anim>
                                    <p:animEffect>
                                      <p:cBhvr>
                                        <p:cTn id="118" dur="300"/>
                                        <p:tgtEl>
                                          <p:spTgt spid="22"/>
                                        </p:tgtEl>
                                      </p:cBhvr>
                                    </p:animEffect>
                                  </p:childTnLst>
                                </p:cTn>
                              </p:par>
                            </p:childTnLst>
                          </p:cTn>
                        </p:par>
                        <p:par>
                          <p:cTn id="119" fill="hold">
                            <p:stCondLst>
                              <p:cond delay="5850"/>
                            </p:stCondLst>
                            <p:childTnLst>
                              <p:par>
                                <p:cTn id="120" presetID="47" presetClass="entr" presetSubtype="0" fill="hold" grpId="0" nodeType="afterEffect">
                                  <p:stCondLst>
                                    <p:cond delay="0"/>
                                  </p:stCondLst>
                                  <p:childTnLst>
                                    <p:set>
                                      <p:cBhvr>
                                        <p:cTn id="121" dur="1" fill="hold">
                                          <p:stCondLst>
                                            <p:cond delay="0"/>
                                          </p:stCondLst>
                                        </p:cTn>
                                        <p:tgtEl>
                                          <p:spTgt spid="31"/>
                                        </p:tgtEl>
                                        <p:attrNameLst>
                                          <p:attrName>style.visibility</p:attrName>
                                        </p:attrNameLst>
                                      </p:cBhvr>
                                      <p:to>
                                        <p:strVal val="visible"/>
                                      </p:to>
                                    </p:set>
                                    <p:animEffect>
                                      <p:cBhvr>
                                        <p:cTn id="122" dur="600"/>
                                        <p:tgtEl>
                                          <p:spTgt spid="31"/>
                                        </p:tgtEl>
                                      </p:cBhvr>
                                    </p:animEffect>
                                    <p:anim calcmode="lin" valueType="num">
                                      <p:cBhvr>
                                        <p:cTn id="123" dur="600" fill="hold"/>
                                        <p:tgtEl>
                                          <p:spTgt spid="31"/>
                                        </p:tgtEl>
                                        <p:attrNameLst>
                                          <p:attrName>ppt_x</p:attrName>
                                        </p:attrNameLst>
                                      </p:cBhvr>
                                      <p:tavLst>
                                        <p:tav tm="0">
                                          <p:val>
                                            <p:strVal val="#ppt_x"/>
                                          </p:val>
                                        </p:tav>
                                        <p:tav tm="100000">
                                          <p:val>
                                            <p:strVal val="#ppt_x"/>
                                          </p:val>
                                        </p:tav>
                                      </p:tavLst>
                                    </p:anim>
                                    <p:anim calcmode="lin" valueType="num">
                                      <p:cBhvr>
                                        <p:cTn id="124" dur="600" fill="hold"/>
                                        <p:tgtEl>
                                          <p:spTgt spid="31"/>
                                        </p:tgtEl>
                                        <p:attrNameLst>
                                          <p:attrName>ppt_y</p:attrName>
                                        </p:attrNameLst>
                                      </p:cBhvr>
                                      <p:tavLst>
                                        <p:tav tm="0">
                                          <p:val>
                                            <p:strVal val="#ppt_y-.1"/>
                                          </p:val>
                                        </p:tav>
                                        <p:tav tm="100000">
                                          <p:val>
                                            <p:strVal val="#ppt_y"/>
                                          </p:val>
                                        </p:tav>
                                      </p:tavLst>
                                    </p:anim>
                                  </p:childTnLst>
                                </p:cTn>
                              </p:par>
                              <p:par>
                                <p:cTn id="125" presetID="47" presetClass="entr" presetSubtype="0" fill="hold" grpId="0" nodeType="withEffect">
                                  <p:stCondLst>
                                    <p:cond delay="0"/>
                                  </p:stCondLst>
                                  <p:childTnLst>
                                    <p:set>
                                      <p:cBhvr>
                                        <p:cTn id="126" dur="1" fill="hold">
                                          <p:stCondLst>
                                            <p:cond delay="0"/>
                                          </p:stCondLst>
                                        </p:cTn>
                                        <p:tgtEl>
                                          <p:spTgt spid="30"/>
                                        </p:tgtEl>
                                        <p:attrNameLst>
                                          <p:attrName>style.visibility</p:attrName>
                                        </p:attrNameLst>
                                      </p:cBhvr>
                                      <p:to>
                                        <p:strVal val="visible"/>
                                      </p:to>
                                    </p:set>
                                    <p:animEffect>
                                      <p:cBhvr>
                                        <p:cTn id="127" dur="600"/>
                                        <p:tgtEl>
                                          <p:spTgt spid="30"/>
                                        </p:tgtEl>
                                      </p:cBhvr>
                                    </p:animEffect>
                                    <p:anim calcmode="lin" valueType="num">
                                      <p:cBhvr>
                                        <p:cTn id="128" dur="600" fill="hold"/>
                                        <p:tgtEl>
                                          <p:spTgt spid="30"/>
                                        </p:tgtEl>
                                        <p:attrNameLst>
                                          <p:attrName>ppt_x</p:attrName>
                                        </p:attrNameLst>
                                      </p:cBhvr>
                                      <p:tavLst>
                                        <p:tav tm="0">
                                          <p:val>
                                            <p:strVal val="#ppt_x"/>
                                          </p:val>
                                        </p:tav>
                                        <p:tav tm="100000">
                                          <p:val>
                                            <p:strVal val="#ppt_x"/>
                                          </p:val>
                                        </p:tav>
                                      </p:tavLst>
                                    </p:anim>
                                    <p:anim calcmode="lin" valueType="num">
                                      <p:cBhvr>
                                        <p:cTn id="129" dur="600" fill="hold"/>
                                        <p:tgtEl>
                                          <p:spTgt spid="30"/>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6"/>
                                        </p:tgtEl>
                                        <p:attrNameLst>
                                          <p:attrName>style.visibility</p:attrName>
                                        </p:attrNameLst>
                                      </p:cBhvr>
                                      <p:to>
                                        <p:strVal val="visible"/>
                                      </p:to>
                                    </p:set>
                                    <p:animEffect>
                                      <p:cBhvr>
                                        <p:cTn id="132" dur="600"/>
                                        <p:tgtEl>
                                          <p:spTgt spid="16"/>
                                        </p:tgtEl>
                                      </p:cBhvr>
                                    </p:animEffect>
                                    <p:anim calcmode="lin" valueType="num">
                                      <p:cBhvr>
                                        <p:cTn id="133" dur="600" fill="hold"/>
                                        <p:tgtEl>
                                          <p:spTgt spid="16"/>
                                        </p:tgtEl>
                                        <p:attrNameLst>
                                          <p:attrName>ppt_x</p:attrName>
                                        </p:attrNameLst>
                                      </p:cBhvr>
                                      <p:tavLst>
                                        <p:tav tm="0">
                                          <p:val>
                                            <p:strVal val="#ppt_x"/>
                                          </p:val>
                                        </p:tav>
                                        <p:tav tm="100000">
                                          <p:val>
                                            <p:strVal val="#ppt_x"/>
                                          </p:val>
                                        </p:tav>
                                      </p:tavLst>
                                    </p:anim>
                                    <p:anim calcmode="lin" valueType="num">
                                      <p:cBhvr>
                                        <p:cTn id="134" dur="600" fill="hold"/>
                                        <p:tgtEl>
                                          <p:spTgt spid="16"/>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35"/>
                                        </p:tgtEl>
                                        <p:attrNameLst>
                                          <p:attrName>style.visibility</p:attrName>
                                        </p:attrNameLst>
                                      </p:cBhvr>
                                      <p:to>
                                        <p:strVal val="visible"/>
                                      </p:to>
                                    </p:set>
                                    <p:animEffect>
                                      <p:cBhvr>
                                        <p:cTn id="137" dur="600"/>
                                        <p:tgtEl>
                                          <p:spTgt spid="35"/>
                                        </p:tgtEl>
                                      </p:cBhvr>
                                    </p:animEffect>
                                    <p:anim calcmode="lin" valueType="num">
                                      <p:cBhvr>
                                        <p:cTn id="138" dur="600" fill="hold"/>
                                        <p:tgtEl>
                                          <p:spTgt spid="35"/>
                                        </p:tgtEl>
                                        <p:attrNameLst>
                                          <p:attrName>ppt_x</p:attrName>
                                        </p:attrNameLst>
                                      </p:cBhvr>
                                      <p:tavLst>
                                        <p:tav tm="0">
                                          <p:val>
                                            <p:strVal val="#ppt_x"/>
                                          </p:val>
                                        </p:tav>
                                        <p:tav tm="100000">
                                          <p:val>
                                            <p:strVal val="#ppt_x"/>
                                          </p:val>
                                        </p:tav>
                                      </p:tavLst>
                                    </p:anim>
                                    <p:anim calcmode="lin" valueType="num">
                                      <p:cBhvr>
                                        <p:cTn id="139" dur="6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bldLvl="0" animBg="1" autoUpdateAnimBg="0"/>
      <p:bldP spid="11" grpId="0" bldLvl="0" animBg="1" autoUpdateAnimBg="0"/>
      <p:bldP spid="15" grpId="0" bldLvl="0" animBg="1" autoUpdateAnimBg="0"/>
      <p:bldP spid="16" grpId="0" bldLvl="0" animBg="1" autoUpdateAnimBg="0"/>
      <p:bldP spid="17" grpId="0" bldLvl="0" autoUpdateAnimBg="0"/>
      <p:bldP spid="18" grpId="0" bldLvl="0" autoUpdateAnimBg="0"/>
      <p:bldP spid="19" grpId="0" bldLvl="0" autoUpdateAnimBg="0"/>
      <p:bldP spid="20" grpId="0" bldLvl="0" autoUpdateAnimBg="0"/>
      <p:bldP spid="21" grpId="0" bldLvl="0" autoUpdateAnimBg="0"/>
      <p:bldP spid="25" grpId="0" bldLvl="0" autoUpdateAnimBg="0"/>
      <p:bldP spid="26" grpId="0" bldLvl="0" autoUpdateAnimBg="0"/>
      <p:bldP spid="27" grpId="0" bldLvl="0" autoUpdateAnimBg="0"/>
      <p:bldP spid="28" grpId="0" bldLvl="0" autoUpdateAnimBg="0"/>
      <p:bldP spid="29" grpId="0" bldLvl="0" autoUpdateAnimBg="0"/>
      <p:bldP spid="30" grpId="0" bldLvl="0" autoUpdateAnimBg="0"/>
      <p:bldP spid="31" grpId="0" bldLvl="0" autoUpdateAnimBg="0"/>
      <p:bldP spid="32" grpId="0" bldLvl="0" autoUpdateAnimBg="0"/>
      <p:bldP spid="33" grpId="0" bldLvl="0" autoUpdateAnimBg="0"/>
      <p:bldP spid="34" grpId="0" bldLvl="0" autoUpdateAnimBg="0"/>
      <p:bldP spid="35"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4"/>
          <p:cNvSpPr txBox="1"/>
          <p:nvPr/>
        </p:nvSpPr>
        <p:spPr>
          <a:xfrm>
            <a:off x="611560" y="429469"/>
            <a:ext cx="2256285" cy="49678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b="1" dirty="0" smtClean="0">
                <a:solidFill>
                  <a:schemeClr val="accent1"/>
                </a:solidFill>
                <a:latin typeface="Arial" panose="020B0604020202020204"/>
                <a:ea typeface="方正兰亭超细黑简体" panose="02000000000000000000" charset="-122"/>
                <a:cs typeface="+mn-ea"/>
                <a:sym typeface="Arial" panose="020B0604020202020204"/>
              </a:rPr>
              <a:t>目录</a:t>
            </a:r>
            <a:r>
              <a:rPr lang="en-US" altLang="zh-CN" b="1" dirty="0" smtClean="0">
                <a:solidFill>
                  <a:schemeClr val="accent1"/>
                </a:solidFill>
                <a:latin typeface="Arial" panose="020B0604020202020204"/>
                <a:ea typeface="方正兰亭超细黑简体" panose="02000000000000000000" charset="-122"/>
                <a:cs typeface="+mn-ea"/>
                <a:sym typeface="Arial" panose="020B0604020202020204"/>
              </a:rPr>
              <a:t>/</a:t>
            </a:r>
            <a:r>
              <a:rPr lang="en-US" altLang="zh-CN" sz="1800" b="1" dirty="0" smtClean="0">
                <a:solidFill>
                  <a:schemeClr val="accent1"/>
                </a:solidFill>
                <a:latin typeface="Arial" panose="020B0604020202020204"/>
                <a:ea typeface="方正兰亭超细黑简体" panose="02000000000000000000" charset="-122"/>
                <a:cs typeface="+mn-ea"/>
                <a:sym typeface="Arial" panose="020B0604020202020204"/>
              </a:rPr>
              <a:t>Contents</a:t>
            </a:r>
            <a:endParaRPr lang="en-GB" sz="1800" b="1" dirty="0">
              <a:solidFill>
                <a:schemeClr val="accent1"/>
              </a:solidFill>
              <a:latin typeface="Arial" panose="020B0604020202020204"/>
              <a:ea typeface="方正兰亭超细黑简体" panose="02000000000000000000" charset="-122"/>
              <a:cs typeface="+mn-ea"/>
              <a:sym typeface="Arial" panose="020B0604020202020204"/>
            </a:endParaRPr>
          </a:p>
        </p:txBody>
      </p:sp>
      <p:cxnSp>
        <p:nvCxnSpPr>
          <p:cNvPr id="43" name="直接连接符 42"/>
          <p:cNvCxnSpPr/>
          <p:nvPr/>
        </p:nvCxnSpPr>
        <p:spPr>
          <a:xfrm>
            <a:off x="738572" y="1059582"/>
            <a:ext cx="764985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899593" y="1419622"/>
            <a:ext cx="894259" cy="523220"/>
            <a:chOff x="2215144" y="927951"/>
            <a:chExt cx="1244730" cy="959254"/>
          </a:xfrm>
        </p:grpSpPr>
        <p:sp>
          <p:nvSpPr>
            <p:cNvPr id="46" name="平行四边形 45"/>
            <p:cNvSpPr/>
            <p:nvPr/>
          </p:nvSpPr>
          <p:spPr>
            <a:xfrm>
              <a:off x="2215144" y="982844"/>
              <a:ext cx="1120898" cy="8427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Arial" panose="020B0604020202020204"/>
                <a:ea typeface="方正兰亭超细黑简体" panose="02000000000000000000" charset="-122"/>
                <a:cs typeface="+mn-ea"/>
                <a:sym typeface="Arial" panose="020B0604020202020204"/>
              </a:endParaRPr>
            </a:p>
          </p:txBody>
        </p:sp>
        <p:sp>
          <p:nvSpPr>
            <p:cNvPr id="47" name="文本框 9"/>
            <p:cNvSpPr txBox="1"/>
            <p:nvPr/>
          </p:nvSpPr>
          <p:spPr>
            <a:xfrm>
              <a:off x="2393075" y="927951"/>
              <a:ext cx="1066799" cy="959254"/>
            </a:xfrm>
            <a:prstGeom prst="rect">
              <a:avLst/>
            </a:prstGeom>
            <a:noFill/>
          </p:spPr>
          <p:txBody>
            <a:bodyPr wrap="square" rtlCol="0">
              <a:spAutoFit/>
            </a:bodyPr>
            <a:lstStyle/>
            <a:p>
              <a:r>
                <a:rPr lang="en-US" altLang="zh-CN" sz="2800" dirty="0" smtClean="0">
                  <a:solidFill>
                    <a:schemeClr val="bg1"/>
                  </a:solidFill>
                  <a:latin typeface="Arial" panose="020B0604020202020204"/>
                  <a:ea typeface="方正兰亭超细黑简体" panose="02000000000000000000" charset="-122"/>
                  <a:cs typeface="+mn-ea"/>
                  <a:sym typeface="Arial" panose="020B0604020202020204"/>
                </a:rPr>
                <a:t>01</a:t>
              </a:r>
              <a:endParaRPr lang="zh-CN" altLang="en-US" sz="2800"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48" name="组合 47"/>
          <p:cNvGrpSpPr/>
          <p:nvPr/>
        </p:nvGrpSpPr>
        <p:grpSpPr>
          <a:xfrm>
            <a:off x="899593" y="2099236"/>
            <a:ext cx="894259" cy="523220"/>
            <a:chOff x="2215144" y="1952311"/>
            <a:chExt cx="1244730" cy="959257"/>
          </a:xfrm>
        </p:grpSpPr>
        <p:sp>
          <p:nvSpPr>
            <p:cNvPr id="49" name="平行四边形 48"/>
            <p:cNvSpPr/>
            <p:nvPr/>
          </p:nvSpPr>
          <p:spPr>
            <a:xfrm>
              <a:off x="2215144" y="2033848"/>
              <a:ext cx="1120898" cy="8427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Arial" panose="020B0604020202020204"/>
                <a:ea typeface="方正兰亭超细黑简体" panose="02000000000000000000" charset="-122"/>
                <a:cs typeface="+mn-ea"/>
                <a:sym typeface="Arial" panose="020B0604020202020204"/>
              </a:endParaRPr>
            </a:p>
          </p:txBody>
        </p:sp>
        <p:sp>
          <p:nvSpPr>
            <p:cNvPr id="50" name="文本框 10"/>
            <p:cNvSpPr txBox="1"/>
            <p:nvPr/>
          </p:nvSpPr>
          <p:spPr>
            <a:xfrm>
              <a:off x="2393075" y="1952311"/>
              <a:ext cx="1066799" cy="959257"/>
            </a:xfrm>
            <a:prstGeom prst="rect">
              <a:avLst/>
            </a:prstGeom>
            <a:noFill/>
          </p:spPr>
          <p:txBody>
            <a:bodyPr wrap="square" rtlCol="0">
              <a:spAutoFit/>
            </a:bodyPr>
            <a:lstStyle/>
            <a:p>
              <a:r>
                <a:rPr lang="en-US" altLang="zh-CN" sz="2800" dirty="0" smtClean="0">
                  <a:solidFill>
                    <a:schemeClr val="bg1"/>
                  </a:solidFill>
                  <a:latin typeface="Arial" panose="020B0604020202020204"/>
                  <a:ea typeface="方正兰亭超细黑简体" panose="02000000000000000000" charset="-122"/>
                  <a:cs typeface="+mn-ea"/>
                  <a:sym typeface="Arial" panose="020B0604020202020204"/>
                </a:rPr>
                <a:t>02</a:t>
              </a:r>
              <a:endParaRPr lang="zh-CN" altLang="en-US" sz="2800"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51" name="组合 50"/>
          <p:cNvGrpSpPr/>
          <p:nvPr/>
        </p:nvGrpSpPr>
        <p:grpSpPr>
          <a:xfrm>
            <a:off x="899593" y="2801084"/>
            <a:ext cx="894259" cy="523220"/>
            <a:chOff x="2215144" y="3018134"/>
            <a:chExt cx="1244730" cy="959255"/>
          </a:xfrm>
        </p:grpSpPr>
        <p:sp>
          <p:nvSpPr>
            <p:cNvPr id="52" name="平行四边形 51"/>
            <p:cNvSpPr/>
            <p:nvPr/>
          </p:nvSpPr>
          <p:spPr>
            <a:xfrm>
              <a:off x="2215144" y="3084852"/>
              <a:ext cx="1120898" cy="8427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Arial" panose="020B0604020202020204"/>
                <a:ea typeface="方正兰亭超细黑简体" panose="02000000000000000000" charset="-122"/>
                <a:cs typeface="+mn-ea"/>
                <a:sym typeface="Arial" panose="020B0604020202020204"/>
              </a:endParaRPr>
            </a:p>
          </p:txBody>
        </p:sp>
        <p:sp>
          <p:nvSpPr>
            <p:cNvPr id="53" name="文本框 11"/>
            <p:cNvSpPr txBox="1"/>
            <p:nvPr/>
          </p:nvSpPr>
          <p:spPr>
            <a:xfrm>
              <a:off x="2393075" y="3018134"/>
              <a:ext cx="1066799" cy="959255"/>
            </a:xfrm>
            <a:prstGeom prst="rect">
              <a:avLst/>
            </a:prstGeom>
            <a:noFill/>
          </p:spPr>
          <p:txBody>
            <a:bodyPr wrap="square" rtlCol="0">
              <a:spAutoFit/>
            </a:bodyPr>
            <a:lstStyle/>
            <a:p>
              <a:r>
                <a:rPr lang="en-US" altLang="zh-CN" sz="2800" dirty="0" smtClean="0">
                  <a:solidFill>
                    <a:schemeClr val="bg1"/>
                  </a:solidFill>
                  <a:latin typeface="Arial" panose="020B0604020202020204"/>
                  <a:ea typeface="方正兰亭超细黑简体" panose="02000000000000000000" charset="-122"/>
                  <a:cs typeface="+mn-ea"/>
                  <a:sym typeface="Arial" panose="020B0604020202020204"/>
                </a:rPr>
                <a:t>03</a:t>
              </a:r>
              <a:endParaRPr lang="zh-CN" altLang="en-US" sz="2800"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54" name="组合 53"/>
          <p:cNvGrpSpPr/>
          <p:nvPr/>
        </p:nvGrpSpPr>
        <p:grpSpPr>
          <a:xfrm>
            <a:off x="899593" y="3483575"/>
            <a:ext cx="894259" cy="523220"/>
            <a:chOff x="2215144" y="4047039"/>
            <a:chExt cx="1244730" cy="959256"/>
          </a:xfrm>
        </p:grpSpPr>
        <p:sp>
          <p:nvSpPr>
            <p:cNvPr id="55" name="平行四边形 54"/>
            <p:cNvSpPr/>
            <p:nvPr/>
          </p:nvSpPr>
          <p:spPr>
            <a:xfrm>
              <a:off x="2215144" y="4135856"/>
              <a:ext cx="1120898" cy="8427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Arial" panose="020B0604020202020204"/>
                <a:ea typeface="方正兰亭超细黑简体" panose="02000000000000000000" charset="-122"/>
                <a:cs typeface="+mn-ea"/>
                <a:sym typeface="Arial" panose="020B0604020202020204"/>
              </a:endParaRPr>
            </a:p>
          </p:txBody>
        </p:sp>
        <p:sp>
          <p:nvSpPr>
            <p:cNvPr id="56" name="文本框 12"/>
            <p:cNvSpPr txBox="1"/>
            <p:nvPr/>
          </p:nvSpPr>
          <p:spPr>
            <a:xfrm>
              <a:off x="2393075" y="4047039"/>
              <a:ext cx="1066799" cy="959256"/>
            </a:xfrm>
            <a:prstGeom prst="rect">
              <a:avLst/>
            </a:prstGeom>
            <a:noFill/>
          </p:spPr>
          <p:txBody>
            <a:bodyPr wrap="square" rtlCol="0">
              <a:spAutoFit/>
            </a:bodyPr>
            <a:lstStyle/>
            <a:p>
              <a:r>
                <a:rPr lang="en-US" altLang="zh-CN" sz="2800" dirty="0" smtClean="0">
                  <a:solidFill>
                    <a:schemeClr val="bg1"/>
                  </a:solidFill>
                  <a:latin typeface="Arial" panose="020B0604020202020204"/>
                  <a:ea typeface="方正兰亭超细黑简体" panose="02000000000000000000" charset="-122"/>
                  <a:cs typeface="+mn-ea"/>
                  <a:sym typeface="Arial" panose="020B0604020202020204"/>
                </a:rPr>
                <a:t>04</a:t>
              </a:r>
              <a:endParaRPr lang="zh-CN" altLang="en-US" sz="2800"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57" name="组合 56"/>
          <p:cNvGrpSpPr/>
          <p:nvPr/>
        </p:nvGrpSpPr>
        <p:grpSpPr>
          <a:xfrm>
            <a:off x="899592" y="4183114"/>
            <a:ext cx="884486" cy="523220"/>
            <a:chOff x="2215144" y="5107938"/>
            <a:chExt cx="1231128" cy="959259"/>
          </a:xfrm>
        </p:grpSpPr>
        <p:sp>
          <p:nvSpPr>
            <p:cNvPr id="58" name="平行四边形 57"/>
            <p:cNvSpPr/>
            <p:nvPr/>
          </p:nvSpPr>
          <p:spPr>
            <a:xfrm>
              <a:off x="2215144" y="5186859"/>
              <a:ext cx="1120898" cy="8427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Arial" panose="020B0604020202020204"/>
                <a:ea typeface="方正兰亭超细黑简体" panose="02000000000000000000" charset="-122"/>
                <a:cs typeface="+mn-ea"/>
                <a:sym typeface="Arial" panose="020B0604020202020204"/>
              </a:endParaRPr>
            </a:p>
          </p:txBody>
        </p:sp>
        <p:sp>
          <p:nvSpPr>
            <p:cNvPr id="59" name="文本框 13"/>
            <p:cNvSpPr txBox="1"/>
            <p:nvPr/>
          </p:nvSpPr>
          <p:spPr>
            <a:xfrm>
              <a:off x="2379473" y="5107938"/>
              <a:ext cx="1066799" cy="959259"/>
            </a:xfrm>
            <a:prstGeom prst="rect">
              <a:avLst/>
            </a:prstGeom>
            <a:noFill/>
          </p:spPr>
          <p:txBody>
            <a:bodyPr wrap="square" rtlCol="0">
              <a:spAutoFit/>
            </a:bodyPr>
            <a:lstStyle/>
            <a:p>
              <a:r>
                <a:rPr lang="en-US" altLang="zh-CN" sz="2800" dirty="0" smtClean="0">
                  <a:solidFill>
                    <a:schemeClr val="bg1"/>
                  </a:solidFill>
                  <a:latin typeface="Arial" panose="020B0604020202020204"/>
                  <a:ea typeface="方正兰亭超细黑简体" panose="02000000000000000000" charset="-122"/>
                  <a:cs typeface="+mn-ea"/>
                  <a:sym typeface="Arial" panose="020B0604020202020204"/>
                </a:rPr>
                <a:t>05</a:t>
              </a:r>
              <a:endParaRPr lang="zh-CN" altLang="en-US" sz="2800"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60" name="组合 59"/>
          <p:cNvGrpSpPr/>
          <p:nvPr/>
        </p:nvGrpSpPr>
        <p:grpSpPr>
          <a:xfrm>
            <a:off x="2010894" y="1463988"/>
            <a:ext cx="3857250" cy="459690"/>
            <a:chOff x="4315150" y="953426"/>
            <a:chExt cx="3857250" cy="540057"/>
          </a:xfrm>
        </p:grpSpPr>
        <p:sp>
          <p:nvSpPr>
            <p:cNvPr id="61" name="矩形 60"/>
            <p:cNvSpPr/>
            <p:nvPr/>
          </p:nvSpPr>
          <p:spPr>
            <a:xfrm>
              <a:off x="4841196" y="1036090"/>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年度工作内容概述</a:t>
              </a:r>
              <a:endParaRPr lang="en-GB" altLang="zh-CN"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62" name="平行四边形 61"/>
            <p:cNvSpPr/>
            <p:nvPr/>
          </p:nvSpPr>
          <p:spPr>
            <a:xfrm>
              <a:off x="4315150" y="953426"/>
              <a:ext cx="3857250" cy="540057"/>
            </a:xfrm>
            <a:prstGeom prst="rect">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grpSp>
        <p:nvGrpSpPr>
          <p:cNvPr id="63" name="组合 62"/>
          <p:cNvGrpSpPr/>
          <p:nvPr/>
        </p:nvGrpSpPr>
        <p:grpSpPr>
          <a:xfrm>
            <a:off x="2010894" y="2184068"/>
            <a:ext cx="3857250" cy="459690"/>
            <a:chOff x="4315150" y="1647579"/>
            <a:chExt cx="3857250" cy="540057"/>
          </a:xfrm>
        </p:grpSpPr>
        <p:sp>
          <p:nvSpPr>
            <p:cNvPr id="64" name="矩形 63"/>
            <p:cNvSpPr/>
            <p:nvPr/>
          </p:nvSpPr>
          <p:spPr>
            <a:xfrm>
              <a:off x="4841196" y="1730243"/>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工作完成具体情况</a:t>
              </a:r>
              <a:endParaRPr lang="en-GB" altLang="zh-CN"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65" name="平行四边形 64"/>
            <p:cNvSpPr/>
            <p:nvPr/>
          </p:nvSpPr>
          <p:spPr>
            <a:xfrm>
              <a:off x="4315150" y="1647579"/>
              <a:ext cx="3857250" cy="540057"/>
            </a:xfrm>
            <a:prstGeom prst="rect">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grpSp>
        <p:nvGrpSpPr>
          <p:cNvPr id="66" name="组合 65"/>
          <p:cNvGrpSpPr/>
          <p:nvPr/>
        </p:nvGrpSpPr>
        <p:grpSpPr>
          <a:xfrm>
            <a:off x="2010894" y="2832140"/>
            <a:ext cx="3857250" cy="459690"/>
            <a:chOff x="4315150" y="2341731"/>
            <a:chExt cx="3857250" cy="540057"/>
          </a:xfrm>
        </p:grpSpPr>
        <p:sp>
          <p:nvSpPr>
            <p:cNvPr id="67" name="矩形 66"/>
            <p:cNvSpPr/>
            <p:nvPr/>
          </p:nvSpPr>
          <p:spPr>
            <a:xfrm>
              <a:off x="4841197" y="2424395"/>
              <a:ext cx="2827146"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成功项目详细展示</a:t>
              </a:r>
              <a:endParaRPr lang="en-GB" altLang="zh-CN"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68" name="平行四边形 67"/>
            <p:cNvSpPr/>
            <p:nvPr/>
          </p:nvSpPr>
          <p:spPr>
            <a:xfrm>
              <a:off x="4315150" y="2341731"/>
              <a:ext cx="3857250" cy="540057"/>
            </a:xfrm>
            <a:prstGeom prst="rect">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grpSp>
        <p:nvGrpSpPr>
          <p:cNvPr id="69" name="组合 68"/>
          <p:cNvGrpSpPr/>
          <p:nvPr/>
        </p:nvGrpSpPr>
        <p:grpSpPr>
          <a:xfrm>
            <a:off x="2010894" y="3552220"/>
            <a:ext cx="3857250" cy="459690"/>
            <a:chOff x="4315150" y="3035884"/>
            <a:chExt cx="3857250" cy="540057"/>
          </a:xfrm>
        </p:grpSpPr>
        <p:sp>
          <p:nvSpPr>
            <p:cNvPr id="70" name="矩形 69"/>
            <p:cNvSpPr/>
            <p:nvPr/>
          </p:nvSpPr>
          <p:spPr>
            <a:xfrm>
              <a:off x="4841196" y="3118548"/>
              <a:ext cx="2827147"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工作存在不足之处</a:t>
              </a:r>
              <a:endParaRPr lang="en-GB" altLang="zh-CN"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71" name="平行四边形 70"/>
            <p:cNvSpPr/>
            <p:nvPr/>
          </p:nvSpPr>
          <p:spPr>
            <a:xfrm>
              <a:off x="4315150" y="3035884"/>
              <a:ext cx="3857250" cy="540057"/>
            </a:xfrm>
            <a:prstGeom prst="rect">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grpSp>
        <p:nvGrpSpPr>
          <p:cNvPr id="72" name="组合 71"/>
          <p:cNvGrpSpPr/>
          <p:nvPr/>
        </p:nvGrpSpPr>
        <p:grpSpPr>
          <a:xfrm>
            <a:off x="2010894" y="4272300"/>
            <a:ext cx="3857250" cy="459690"/>
            <a:chOff x="4315150" y="3730038"/>
            <a:chExt cx="3857250" cy="540057"/>
          </a:xfrm>
        </p:grpSpPr>
        <p:sp>
          <p:nvSpPr>
            <p:cNvPr id="73" name="矩形 72"/>
            <p:cNvSpPr/>
            <p:nvPr/>
          </p:nvSpPr>
          <p:spPr>
            <a:xfrm>
              <a:off x="4841197" y="3812702"/>
              <a:ext cx="2827146" cy="406783"/>
            </a:xfrm>
            <a:prstGeom prst="rect">
              <a:avLst/>
            </a:prstGeom>
            <a:ln w="15875">
              <a:noFill/>
            </a:ln>
          </p:spPr>
          <p:txBody>
            <a:bodyPr wrap="square" lIns="68580" tIns="34290" rIns="68580" bIns="34290">
              <a:spAutoFit/>
            </a:bodyPr>
            <a:lstStyle/>
            <a:p>
              <a:r>
                <a:rPr lang="zh-CN" altLang="en-US"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明年工作目标计划</a:t>
              </a:r>
              <a:endParaRPr lang="en-GB" altLang="zh-CN"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74" name="平行四边形 73"/>
            <p:cNvSpPr/>
            <p:nvPr/>
          </p:nvSpPr>
          <p:spPr>
            <a:xfrm>
              <a:off x="4315150" y="3730038"/>
              <a:ext cx="3857250" cy="540057"/>
            </a:xfrm>
            <a:prstGeom prst="rect">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endParaRPr lang="zh-CN" altLang="en-US" sz="1600" b="1">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dissolve">
                                      <p:cBhvr>
                                        <p:cTn id="7" dur="500"/>
                                        <p:tgtEl>
                                          <p:spTgt spid="15">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childTnLst>
                          </p:cTn>
                        </p:par>
                        <p:par>
                          <p:cTn id="12" fill="hold">
                            <p:stCondLst>
                              <p:cond delay="1000"/>
                            </p:stCondLst>
                            <p:childTnLst>
                              <p:par>
                                <p:cTn id="13" presetID="2" presetClass="entr" presetSubtype="8" fill="hold" nodeType="afterEffect">
                                  <p:stCondLst>
                                    <p:cond delay="0"/>
                                  </p:stCondLst>
                                  <p:childTnLst>
                                    <p:set>
                                      <p:cBhvr>
                                        <p:cTn id="14" dur="1" fill="hold">
                                          <p:stCondLst>
                                            <p:cond delay="0"/>
                                          </p:stCondLst>
                                        </p:cTn>
                                        <p:tgtEl>
                                          <p:spTgt spid="45"/>
                                        </p:tgtEl>
                                        <p:attrNameLst>
                                          <p:attrName>style.visibility</p:attrName>
                                        </p:attrNameLst>
                                      </p:cBhvr>
                                      <p:to>
                                        <p:strVal val="visible"/>
                                      </p:to>
                                    </p:set>
                                    <p:anim calcmode="lin" valueType="num">
                                      <p:cBhvr additive="base">
                                        <p:cTn id="15" dur="500" fill="hold"/>
                                        <p:tgtEl>
                                          <p:spTgt spid="45"/>
                                        </p:tgtEl>
                                        <p:attrNameLst>
                                          <p:attrName>ppt_x</p:attrName>
                                        </p:attrNameLst>
                                      </p:cBhvr>
                                      <p:tavLst>
                                        <p:tav tm="0">
                                          <p:val>
                                            <p:strVal val="0-#ppt_w/2"/>
                                          </p:val>
                                        </p:tav>
                                        <p:tav tm="100000">
                                          <p:val>
                                            <p:strVal val="#ppt_x"/>
                                          </p:val>
                                        </p:tav>
                                      </p:tavLst>
                                    </p:anim>
                                    <p:anim calcmode="lin" valueType="num">
                                      <p:cBhvr additive="base">
                                        <p:cTn id="16" dur="500" fill="hold"/>
                                        <p:tgtEl>
                                          <p:spTgt spid="45"/>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additive="base">
                                        <p:cTn id="19" dur="500" fill="hold"/>
                                        <p:tgtEl>
                                          <p:spTgt spid="60"/>
                                        </p:tgtEl>
                                        <p:attrNameLst>
                                          <p:attrName>ppt_x</p:attrName>
                                        </p:attrNameLst>
                                      </p:cBhvr>
                                      <p:tavLst>
                                        <p:tav tm="0">
                                          <p:val>
                                            <p:strVal val="1+#ppt_w/2"/>
                                          </p:val>
                                        </p:tav>
                                        <p:tav tm="100000">
                                          <p:val>
                                            <p:strVal val="#ppt_x"/>
                                          </p:val>
                                        </p:tav>
                                      </p:tavLst>
                                    </p:anim>
                                    <p:anim calcmode="lin" valueType="num">
                                      <p:cBhvr additive="base">
                                        <p:cTn id="20" dur="500" fill="hold"/>
                                        <p:tgtEl>
                                          <p:spTgt spid="60"/>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2" presetClass="entr" presetSubtype="8" fill="hold" nodeType="afterEffect">
                                  <p:stCondLst>
                                    <p:cond delay="0"/>
                                  </p:stCondLst>
                                  <p:childTnLst>
                                    <p:set>
                                      <p:cBhvr>
                                        <p:cTn id="23" dur="1" fill="hold">
                                          <p:stCondLst>
                                            <p:cond delay="0"/>
                                          </p:stCondLst>
                                        </p:cTn>
                                        <p:tgtEl>
                                          <p:spTgt spid="48"/>
                                        </p:tgtEl>
                                        <p:attrNameLst>
                                          <p:attrName>style.visibility</p:attrName>
                                        </p:attrNameLst>
                                      </p:cBhvr>
                                      <p:to>
                                        <p:strVal val="visible"/>
                                      </p:to>
                                    </p:set>
                                    <p:anim calcmode="lin" valueType="num">
                                      <p:cBhvr additive="base">
                                        <p:cTn id="24" dur="500" fill="hold"/>
                                        <p:tgtEl>
                                          <p:spTgt spid="48"/>
                                        </p:tgtEl>
                                        <p:attrNameLst>
                                          <p:attrName>ppt_x</p:attrName>
                                        </p:attrNameLst>
                                      </p:cBhvr>
                                      <p:tavLst>
                                        <p:tav tm="0">
                                          <p:val>
                                            <p:strVal val="0-#ppt_w/2"/>
                                          </p:val>
                                        </p:tav>
                                        <p:tav tm="100000">
                                          <p:val>
                                            <p:strVal val="#ppt_x"/>
                                          </p:val>
                                        </p:tav>
                                      </p:tavLst>
                                    </p:anim>
                                    <p:anim calcmode="lin" valueType="num">
                                      <p:cBhvr additive="base">
                                        <p:cTn id="25" dur="500" fill="hold"/>
                                        <p:tgtEl>
                                          <p:spTgt spid="48"/>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63"/>
                                        </p:tgtEl>
                                        <p:attrNameLst>
                                          <p:attrName>style.visibility</p:attrName>
                                        </p:attrNameLst>
                                      </p:cBhvr>
                                      <p:to>
                                        <p:strVal val="visible"/>
                                      </p:to>
                                    </p:set>
                                    <p:anim calcmode="lin" valueType="num">
                                      <p:cBhvr additive="base">
                                        <p:cTn id="28" dur="500" fill="hold"/>
                                        <p:tgtEl>
                                          <p:spTgt spid="63"/>
                                        </p:tgtEl>
                                        <p:attrNameLst>
                                          <p:attrName>ppt_x</p:attrName>
                                        </p:attrNameLst>
                                      </p:cBhvr>
                                      <p:tavLst>
                                        <p:tav tm="0">
                                          <p:val>
                                            <p:strVal val="1+#ppt_w/2"/>
                                          </p:val>
                                        </p:tav>
                                        <p:tav tm="100000">
                                          <p:val>
                                            <p:strVal val="#ppt_x"/>
                                          </p:val>
                                        </p:tav>
                                      </p:tavLst>
                                    </p:anim>
                                    <p:anim calcmode="lin" valueType="num">
                                      <p:cBhvr additive="base">
                                        <p:cTn id="29" dur="500" fill="hold"/>
                                        <p:tgtEl>
                                          <p:spTgt spid="63"/>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 presetClass="entr" presetSubtype="8" fill="hold" nodeType="afterEffect">
                                  <p:stCondLst>
                                    <p:cond delay="0"/>
                                  </p:stCondLst>
                                  <p:childTnLst>
                                    <p:set>
                                      <p:cBhvr>
                                        <p:cTn id="32" dur="1" fill="hold">
                                          <p:stCondLst>
                                            <p:cond delay="0"/>
                                          </p:stCondLst>
                                        </p:cTn>
                                        <p:tgtEl>
                                          <p:spTgt spid="51"/>
                                        </p:tgtEl>
                                        <p:attrNameLst>
                                          <p:attrName>style.visibility</p:attrName>
                                        </p:attrNameLst>
                                      </p:cBhvr>
                                      <p:to>
                                        <p:strVal val="visible"/>
                                      </p:to>
                                    </p:set>
                                    <p:anim calcmode="lin" valueType="num">
                                      <p:cBhvr additive="base">
                                        <p:cTn id="33" dur="500" fill="hold"/>
                                        <p:tgtEl>
                                          <p:spTgt spid="51"/>
                                        </p:tgtEl>
                                        <p:attrNameLst>
                                          <p:attrName>ppt_x</p:attrName>
                                        </p:attrNameLst>
                                      </p:cBhvr>
                                      <p:tavLst>
                                        <p:tav tm="0">
                                          <p:val>
                                            <p:strVal val="0-#ppt_w/2"/>
                                          </p:val>
                                        </p:tav>
                                        <p:tav tm="100000">
                                          <p:val>
                                            <p:strVal val="#ppt_x"/>
                                          </p:val>
                                        </p:tav>
                                      </p:tavLst>
                                    </p:anim>
                                    <p:anim calcmode="lin" valueType="num">
                                      <p:cBhvr additive="base">
                                        <p:cTn id="34" dur="500" fill="hold"/>
                                        <p:tgtEl>
                                          <p:spTgt spid="51"/>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66"/>
                                        </p:tgtEl>
                                        <p:attrNameLst>
                                          <p:attrName>style.visibility</p:attrName>
                                        </p:attrNameLst>
                                      </p:cBhvr>
                                      <p:to>
                                        <p:strVal val="visible"/>
                                      </p:to>
                                    </p:set>
                                    <p:anim calcmode="lin" valueType="num">
                                      <p:cBhvr additive="base">
                                        <p:cTn id="37" dur="500" fill="hold"/>
                                        <p:tgtEl>
                                          <p:spTgt spid="66"/>
                                        </p:tgtEl>
                                        <p:attrNameLst>
                                          <p:attrName>ppt_x</p:attrName>
                                        </p:attrNameLst>
                                      </p:cBhvr>
                                      <p:tavLst>
                                        <p:tav tm="0">
                                          <p:val>
                                            <p:strVal val="1+#ppt_w/2"/>
                                          </p:val>
                                        </p:tav>
                                        <p:tav tm="100000">
                                          <p:val>
                                            <p:strVal val="#ppt_x"/>
                                          </p:val>
                                        </p:tav>
                                      </p:tavLst>
                                    </p:anim>
                                    <p:anim calcmode="lin" valueType="num">
                                      <p:cBhvr additive="base">
                                        <p:cTn id="38" dur="500" fill="hold"/>
                                        <p:tgtEl>
                                          <p:spTgt spid="66"/>
                                        </p:tgtEl>
                                        <p:attrNameLst>
                                          <p:attrName>ppt_y</p:attrName>
                                        </p:attrNameLst>
                                      </p:cBhvr>
                                      <p:tavLst>
                                        <p:tav tm="0">
                                          <p:val>
                                            <p:strVal val="#ppt_y"/>
                                          </p:val>
                                        </p:tav>
                                        <p:tav tm="100000">
                                          <p:val>
                                            <p:strVal val="#ppt_y"/>
                                          </p:val>
                                        </p:tav>
                                      </p:tavLst>
                                    </p:anim>
                                  </p:childTnLst>
                                </p:cTn>
                              </p:par>
                            </p:childTnLst>
                          </p:cTn>
                        </p:par>
                        <p:par>
                          <p:cTn id="39" fill="hold">
                            <p:stCondLst>
                              <p:cond delay="2500"/>
                            </p:stCondLst>
                            <p:childTnLst>
                              <p:par>
                                <p:cTn id="40" presetID="2" presetClass="entr" presetSubtype="8" fill="hold" nodeType="afterEffect">
                                  <p:stCondLst>
                                    <p:cond delay="0"/>
                                  </p:stCondLst>
                                  <p:childTnLst>
                                    <p:set>
                                      <p:cBhvr>
                                        <p:cTn id="41" dur="1" fill="hold">
                                          <p:stCondLst>
                                            <p:cond delay="0"/>
                                          </p:stCondLst>
                                        </p:cTn>
                                        <p:tgtEl>
                                          <p:spTgt spid="54"/>
                                        </p:tgtEl>
                                        <p:attrNameLst>
                                          <p:attrName>style.visibility</p:attrName>
                                        </p:attrNameLst>
                                      </p:cBhvr>
                                      <p:to>
                                        <p:strVal val="visible"/>
                                      </p:to>
                                    </p:set>
                                    <p:anim calcmode="lin" valueType="num">
                                      <p:cBhvr additive="base">
                                        <p:cTn id="42" dur="500" fill="hold"/>
                                        <p:tgtEl>
                                          <p:spTgt spid="54"/>
                                        </p:tgtEl>
                                        <p:attrNameLst>
                                          <p:attrName>ppt_x</p:attrName>
                                        </p:attrNameLst>
                                      </p:cBhvr>
                                      <p:tavLst>
                                        <p:tav tm="0">
                                          <p:val>
                                            <p:strVal val="0-#ppt_w/2"/>
                                          </p:val>
                                        </p:tav>
                                        <p:tav tm="100000">
                                          <p:val>
                                            <p:strVal val="#ppt_x"/>
                                          </p:val>
                                        </p:tav>
                                      </p:tavLst>
                                    </p:anim>
                                    <p:anim calcmode="lin" valueType="num">
                                      <p:cBhvr additive="base">
                                        <p:cTn id="43" dur="500" fill="hold"/>
                                        <p:tgtEl>
                                          <p:spTgt spid="54"/>
                                        </p:tgtEl>
                                        <p:attrNameLst>
                                          <p:attrName>ppt_y</p:attrName>
                                        </p:attrNameLst>
                                      </p:cBhvr>
                                      <p:tavLst>
                                        <p:tav tm="0">
                                          <p:val>
                                            <p:strVal val="#ppt_y"/>
                                          </p:val>
                                        </p:tav>
                                        <p:tav tm="100000">
                                          <p:val>
                                            <p:strVal val="#ppt_y"/>
                                          </p:val>
                                        </p:tav>
                                      </p:tavLst>
                                    </p:anim>
                                  </p:childTnLst>
                                </p:cTn>
                              </p:par>
                              <p:par>
                                <p:cTn id="44" presetID="2" presetClass="entr" presetSubtype="2" fill="hold" nodeType="withEffect">
                                  <p:stCondLst>
                                    <p:cond delay="0"/>
                                  </p:stCondLst>
                                  <p:childTnLst>
                                    <p:set>
                                      <p:cBhvr>
                                        <p:cTn id="45" dur="1" fill="hold">
                                          <p:stCondLst>
                                            <p:cond delay="0"/>
                                          </p:stCondLst>
                                        </p:cTn>
                                        <p:tgtEl>
                                          <p:spTgt spid="69"/>
                                        </p:tgtEl>
                                        <p:attrNameLst>
                                          <p:attrName>style.visibility</p:attrName>
                                        </p:attrNameLst>
                                      </p:cBhvr>
                                      <p:to>
                                        <p:strVal val="visible"/>
                                      </p:to>
                                    </p:set>
                                    <p:anim calcmode="lin" valueType="num">
                                      <p:cBhvr additive="base">
                                        <p:cTn id="46" dur="500" fill="hold"/>
                                        <p:tgtEl>
                                          <p:spTgt spid="69"/>
                                        </p:tgtEl>
                                        <p:attrNameLst>
                                          <p:attrName>ppt_x</p:attrName>
                                        </p:attrNameLst>
                                      </p:cBhvr>
                                      <p:tavLst>
                                        <p:tav tm="0">
                                          <p:val>
                                            <p:strVal val="1+#ppt_w/2"/>
                                          </p:val>
                                        </p:tav>
                                        <p:tav tm="100000">
                                          <p:val>
                                            <p:strVal val="#ppt_x"/>
                                          </p:val>
                                        </p:tav>
                                      </p:tavLst>
                                    </p:anim>
                                    <p:anim calcmode="lin" valueType="num">
                                      <p:cBhvr additive="base">
                                        <p:cTn id="47" dur="500" fill="hold"/>
                                        <p:tgtEl>
                                          <p:spTgt spid="69"/>
                                        </p:tgtEl>
                                        <p:attrNameLst>
                                          <p:attrName>ppt_y</p:attrName>
                                        </p:attrNameLst>
                                      </p:cBhvr>
                                      <p:tavLst>
                                        <p:tav tm="0">
                                          <p:val>
                                            <p:strVal val="#ppt_y"/>
                                          </p:val>
                                        </p:tav>
                                        <p:tav tm="100000">
                                          <p:val>
                                            <p:strVal val="#ppt_y"/>
                                          </p:val>
                                        </p:tav>
                                      </p:tavLst>
                                    </p:anim>
                                  </p:childTnLst>
                                </p:cTn>
                              </p:par>
                            </p:childTnLst>
                          </p:cTn>
                        </p:par>
                        <p:par>
                          <p:cTn id="48" fill="hold">
                            <p:stCondLst>
                              <p:cond delay="3000"/>
                            </p:stCondLst>
                            <p:childTnLst>
                              <p:par>
                                <p:cTn id="49" presetID="2" presetClass="entr" presetSubtype="8" fill="hold" nodeType="afterEffect">
                                  <p:stCondLst>
                                    <p:cond delay="0"/>
                                  </p:stCondLst>
                                  <p:childTnLst>
                                    <p:set>
                                      <p:cBhvr>
                                        <p:cTn id="50" dur="1" fill="hold">
                                          <p:stCondLst>
                                            <p:cond delay="0"/>
                                          </p:stCondLst>
                                        </p:cTn>
                                        <p:tgtEl>
                                          <p:spTgt spid="57"/>
                                        </p:tgtEl>
                                        <p:attrNameLst>
                                          <p:attrName>style.visibility</p:attrName>
                                        </p:attrNameLst>
                                      </p:cBhvr>
                                      <p:to>
                                        <p:strVal val="visible"/>
                                      </p:to>
                                    </p:set>
                                    <p:anim calcmode="lin" valueType="num">
                                      <p:cBhvr additive="base">
                                        <p:cTn id="51" dur="500" fill="hold"/>
                                        <p:tgtEl>
                                          <p:spTgt spid="57"/>
                                        </p:tgtEl>
                                        <p:attrNameLst>
                                          <p:attrName>ppt_x</p:attrName>
                                        </p:attrNameLst>
                                      </p:cBhvr>
                                      <p:tavLst>
                                        <p:tav tm="0">
                                          <p:val>
                                            <p:strVal val="0-#ppt_w/2"/>
                                          </p:val>
                                        </p:tav>
                                        <p:tav tm="100000">
                                          <p:val>
                                            <p:strVal val="#ppt_x"/>
                                          </p:val>
                                        </p:tav>
                                      </p:tavLst>
                                    </p:anim>
                                    <p:anim calcmode="lin" valueType="num">
                                      <p:cBhvr additive="base">
                                        <p:cTn id="52" dur="500" fill="hold"/>
                                        <p:tgtEl>
                                          <p:spTgt spid="57"/>
                                        </p:tgtEl>
                                        <p:attrNameLst>
                                          <p:attrName>ppt_y</p:attrName>
                                        </p:attrNameLst>
                                      </p:cBhvr>
                                      <p:tavLst>
                                        <p:tav tm="0">
                                          <p:val>
                                            <p:strVal val="#ppt_y"/>
                                          </p:val>
                                        </p:tav>
                                        <p:tav tm="100000">
                                          <p:val>
                                            <p:strVal val="#ppt_y"/>
                                          </p:val>
                                        </p:tav>
                                      </p:tavLst>
                                    </p:anim>
                                  </p:childTnLst>
                                </p:cTn>
                              </p:par>
                              <p:par>
                                <p:cTn id="53" presetID="2" presetClass="entr" presetSubtype="2" fill="hold" nodeType="withEffect">
                                  <p:stCondLst>
                                    <p:cond delay="0"/>
                                  </p:stCondLst>
                                  <p:childTnLst>
                                    <p:set>
                                      <p:cBhvr>
                                        <p:cTn id="54" dur="1" fill="hold">
                                          <p:stCondLst>
                                            <p:cond delay="0"/>
                                          </p:stCondLst>
                                        </p:cTn>
                                        <p:tgtEl>
                                          <p:spTgt spid="72"/>
                                        </p:tgtEl>
                                        <p:attrNameLst>
                                          <p:attrName>style.visibility</p:attrName>
                                        </p:attrNameLst>
                                      </p:cBhvr>
                                      <p:to>
                                        <p:strVal val="visible"/>
                                      </p:to>
                                    </p:set>
                                    <p:anim calcmode="lin" valueType="num">
                                      <p:cBhvr additive="base">
                                        <p:cTn id="55" dur="500" fill="hold"/>
                                        <p:tgtEl>
                                          <p:spTgt spid="72"/>
                                        </p:tgtEl>
                                        <p:attrNameLst>
                                          <p:attrName>ppt_x</p:attrName>
                                        </p:attrNameLst>
                                      </p:cBhvr>
                                      <p:tavLst>
                                        <p:tav tm="0">
                                          <p:val>
                                            <p:strVal val="1+#ppt_w/2"/>
                                          </p:val>
                                        </p:tav>
                                        <p:tav tm="100000">
                                          <p:val>
                                            <p:strVal val="#ppt_x"/>
                                          </p:val>
                                        </p:tav>
                                      </p:tavLst>
                                    </p:anim>
                                    <p:anim calcmode="lin" valueType="num">
                                      <p:cBhvr additive="base">
                                        <p:cTn id="56" dur="500" fill="hold"/>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5136360" y="1299207"/>
            <a:ext cx="3142800" cy="3142800"/>
            <a:chOff x="5136360" y="1299207"/>
            <a:chExt cx="3142800" cy="3142800"/>
          </a:xfrm>
          <a:solidFill>
            <a:schemeClr val="tx1">
              <a:alpha val="35000"/>
            </a:schemeClr>
          </a:solidFill>
        </p:grpSpPr>
        <p:sp>
          <p:nvSpPr>
            <p:cNvPr id="5" name="Oval 18"/>
            <p:cNvSpPr/>
            <p:nvPr/>
          </p:nvSpPr>
          <p:spPr>
            <a:xfrm>
              <a:off x="5136360" y="1299207"/>
              <a:ext cx="3142800" cy="3142800"/>
            </a:xfrm>
            <a:prstGeom prst="ellipse">
              <a:avLst/>
            </a:prstGeom>
          </p:spPr>
          <p:style>
            <a:lnRef idx="2">
              <a:schemeClr val="accent1"/>
            </a:lnRef>
            <a:fillRef idx="1">
              <a:schemeClr val="lt1"/>
            </a:fillRef>
            <a:effectRef idx="0">
              <a:schemeClr val="accent1"/>
            </a:effectRef>
            <a:fontRef idx="minor">
              <a:schemeClr val="dk1"/>
            </a:fontRef>
          </p:style>
          <p:txBody>
            <a:bodyPr lIns="91424" tIns="45712" rIns="91424" bIns="45712" rtlCol="0" anchor="ctr"/>
            <a:lstStyle/>
            <a:p>
              <a:pPr algn="ctr"/>
              <a:endParaRPr lang="en-US">
                <a:solidFill>
                  <a:schemeClr val="tx1"/>
                </a:solidFill>
                <a:latin typeface="Arial" panose="020B0604020202020204"/>
                <a:ea typeface="方正兰亭超细黑简体" panose="02000000000000000000" charset="-122"/>
                <a:cs typeface="+mn-ea"/>
                <a:sym typeface="Arial" panose="020B0604020202020204"/>
              </a:endParaRPr>
            </a:p>
          </p:txBody>
        </p:sp>
        <p:sp>
          <p:nvSpPr>
            <p:cNvPr id="6" name="TextBox 5"/>
            <p:cNvSpPr txBox="1"/>
            <p:nvPr/>
          </p:nvSpPr>
          <p:spPr>
            <a:xfrm>
              <a:off x="5734936" y="3170672"/>
              <a:ext cx="1938908" cy="609398"/>
            </a:xfrm>
            <a:prstGeom prst="rect">
              <a:avLst/>
            </a:prstGeom>
            <a:noFill/>
          </p:spPr>
          <p:txBody>
            <a:bodyPr wrap="square" lIns="0" tIns="0" rIns="0" bIns="0" rtlCol="0">
              <a:spAutoFit/>
            </a:bodyPr>
            <a:lstStyle/>
            <a:p>
              <a:pPr algn="ctr">
                <a:lnSpc>
                  <a:spcPct val="120000"/>
                </a:lnSpc>
              </a:pPr>
              <a:r>
                <a:rPr lang="zh-CN" altLang="en-US" sz="1100" dirty="0">
                  <a:latin typeface="Arial" panose="020B0604020202020204"/>
                  <a:ea typeface="方正兰亭超细黑简体" panose="02000000000000000000" charset="-122"/>
                  <a:cs typeface="+mn-ea"/>
                  <a:sym typeface="Arial" panose="020B0604020202020204"/>
                </a:rPr>
                <a:t>点击输入本栏的具体文字，简明扼要的说明分项内容，请根据您的具体内容酌情修改。</a:t>
              </a:r>
              <a:endParaRPr lang="en-US" altLang="zh-CN" sz="1100" dirty="0">
                <a:latin typeface="Arial" panose="020B0604020202020204"/>
                <a:ea typeface="方正兰亭超细黑简体" panose="02000000000000000000" charset="-122"/>
                <a:cs typeface="+mn-ea"/>
                <a:sym typeface="Arial" panose="020B0604020202020204"/>
              </a:endParaRPr>
            </a:p>
          </p:txBody>
        </p:sp>
        <p:sp>
          <p:nvSpPr>
            <p:cNvPr id="7" name="TextBox 6"/>
            <p:cNvSpPr txBox="1"/>
            <p:nvPr/>
          </p:nvSpPr>
          <p:spPr>
            <a:xfrm>
              <a:off x="6103253" y="2039519"/>
              <a:ext cx="1232710" cy="738664"/>
            </a:xfrm>
            <a:prstGeom prst="rect">
              <a:avLst/>
            </a:prstGeom>
            <a:noFill/>
          </p:spPr>
          <p:txBody>
            <a:bodyPr wrap="none" lIns="0" tIns="0" rIns="0" bIns="0" rtlCol="0">
              <a:spAutoFit/>
            </a:bodyPr>
            <a:lstStyle/>
            <a:p>
              <a:pPr algn="ctr"/>
              <a:r>
                <a:rPr lang="en-US" sz="4800" dirty="0">
                  <a:latin typeface="Arial" panose="020B0604020202020204"/>
                  <a:ea typeface="方正兰亭超细黑简体" panose="02000000000000000000" charset="-122"/>
                  <a:cs typeface="+mn-ea"/>
                  <a:sym typeface="Arial" panose="020B0604020202020204"/>
                </a:rPr>
                <a:t>86%</a:t>
              </a:r>
              <a:endParaRPr lang="en-US" sz="4800" dirty="0">
                <a:latin typeface="Arial" panose="020B0604020202020204"/>
                <a:ea typeface="方正兰亭超细黑简体" panose="02000000000000000000" charset="-122"/>
                <a:cs typeface="+mn-ea"/>
                <a:sym typeface="Arial" panose="020B0604020202020204"/>
              </a:endParaRPr>
            </a:p>
          </p:txBody>
        </p:sp>
        <p:sp>
          <p:nvSpPr>
            <p:cNvPr id="8" name="TextBox 7"/>
            <p:cNvSpPr txBox="1"/>
            <p:nvPr/>
          </p:nvSpPr>
          <p:spPr>
            <a:xfrm>
              <a:off x="5987182" y="2810631"/>
              <a:ext cx="1384995" cy="276999"/>
            </a:xfrm>
            <a:prstGeom prst="rect">
              <a:avLst/>
            </a:prstGeom>
            <a:noFill/>
          </p:spPr>
          <p:txBody>
            <a:bodyPr wrap="none" lIns="0" tIns="0" rIns="0" bIns="0" rtlCol="0">
              <a:spAutoFit/>
            </a:bodyPr>
            <a:lstStyle/>
            <a:p>
              <a:pPr algn="ctr"/>
              <a:r>
                <a:rPr lang="zh-CN" altLang="en-US" b="1" dirty="0">
                  <a:solidFill>
                    <a:schemeClr val="bg1"/>
                  </a:solidFill>
                  <a:latin typeface="Arial" panose="020B0604020202020204"/>
                  <a:ea typeface="方正兰亭超细黑简体" panose="02000000000000000000" charset="-122"/>
                  <a:cs typeface="+mn-ea"/>
                  <a:sym typeface="Arial" panose="020B0604020202020204"/>
                </a:rPr>
                <a:t>点击输入</a:t>
              </a:r>
              <a:r>
                <a:rPr lang="zh-CN" altLang="en-US" b="1" dirty="0" smtClean="0">
                  <a:solidFill>
                    <a:schemeClr val="bg1"/>
                  </a:solidFill>
                  <a:latin typeface="Arial" panose="020B0604020202020204"/>
                  <a:ea typeface="方正兰亭超细黑简体" panose="02000000000000000000" charset="-122"/>
                  <a:cs typeface="+mn-ea"/>
                  <a:sym typeface="Arial" panose="020B0604020202020204"/>
                </a:rPr>
                <a:t>标题</a:t>
              </a:r>
              <a:endParaRPr lang="zh-CN" altLang="en-US" b="1"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18" name="组合 17"/>
          <p:cNvGrpSpPr/>
          <p:nvPr/>
        </p:nvGrpSpPr>
        <p:grpSpPr>
          <a:xfrm>
            <a:off x="909267" y="1241284"/>
            <a:ext cx="2506980" cy="2506980"/>
            <a:chOff x="909267" y="1241284"/>
            <a:chExt cx="2506980" cy="2506980"/>
          </a:xfrm>
        </p:grpSpPr>
        <p:sp>
          <p:nvSpPr>
            <p:cNvPr id="3" name="Oval 16"/>
            <p:cNvSpPr/>
            <p:nvPr/>
          </p:nvSpPr>
          <p:spPr>
            <a:xfrm>
              <a:off x="909267" y="1241284"/>
              <a:ext cx="2506980" cy="2506980"/>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Arial" panose="020B0604020202020204"/>
                <a:ea typeface="方正兰亭超细黑简体" panose="02000000000000000000" charset="-122"/>
                <a:cs typeface="+mn-ea"/>
                <a:sym typeface="Arial" panose="020B0604020202020204"/>
              </a:endParaRPr>
            </a:p>
          </p:txBody>
        </p:sp>
        <p:sp>
          <p:nvSpPr>
            <p:cNvPr id="9" name="TextBox 8"/>
            <p:cNvSpPr txBox="1"/>
            <p:nvPr/>
          </p:nvSpPr>
          <p:spPr>
            <a:xfrm>
              <a:off x="1261338" y="2666615"/>
              <a:ext cx="1798494" cy="553998"/>
            </a:xfrm>
            <a:prstGeom prst="rect">
              <a:avLst/>
            </a:prstGeom>
            <a:noFill/>
          </p:spPr>
          <p:txBody>
            <a:bodyPr wrap="square" lIns="0" tIns="0" rIns="0" bIns="0" rtlCol="0">
              <a:spAutoFit/>
            </a:bodyPr>
            <a:lstStyle/>
            <a:p>
              <a:pPr algn="ctr">
                <a:lnSpc>
                  <a:spcPct val="120000"/>
                </a:lnSpc>
              </a:pPr>
              <a:r>
                <a:rPr lang="zh-CN" altLang="en-US" sz="1000" dirty="0">
                  <a:solidFill>
                    <a:schemeClr val="bg1"/>
                  </a:solidFill>
                  <a:latin typeface="Arial" panose="020B0604020202020204"/>
                  <a:ea typeface="方正兰亭超细黑简体" panose="02000000000000000000" charset="-122"/>
                  <a:cs typeface="+mn-ea"/>
                  <a:sym typeface="Arial" panose="020B0604020202020204"/>
                </a:rPr>
                <a:t>点击输入本栏的具体文字，简明扼要的说明分项内容</a:t>
              </a:r>
              <a:r>
                <a:rPr lang="zh-CN" altLang="en-US" sz="1000" dirty="0" smtClean="0">
                  <a:solidFill>
                    <a:schemeClr val="bg1"/>
                  </a:solidFill>
                  <a:latin typeface="Arial" panose="020B0604020202020204"/>
                  <a:ea typeface="方正兰亭超细黑简体" panose="02000000000000000000" charset="-122"/>
                  <a:cs typeface="+mn-ea"/>
                  <a:sym typeface="Arial" panose="020B0604020202020204"/>
                </a:rPr>
                <a:t>，请</a:t>
              </a:r>
              <a:r>
                <a:rPr lang="zh-CN" altLang="en-US" sz="1000" dirty="0">
                  <a:solidFill>
                    <a:schemeClr val="bg1"/>
                  </a:solidFill>
                  <a:latin typeface="Arial" panose="020B0604020202020204"/>
                  <a:ea typeface="方正兰亭超细黑简体" panose="02000000000000000000" charset="-122"/>
                  <a:cs typeface="+mn-ea"/>
                  <a:sym typeface="Arial" panose="020B0604020202020204"/>
                </a:rPr>
                <a:t>根据您的具体内容酌情修改。</a:t>
              </a:r>
              <a:endParaRPr lang="en-US" altLang="zh-CN" sz="10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0" name="TextBox 9"/>
            <p:cNvSpPr txBox="1"/>
            <p:nvPr/>
          </p:nvSpPr>
          <p:spPr>
            <a:xfrm>
              <a:off x="1557648" y="1617358"/>
              <a:ext cx="1232709" cy="738664"/>
            </a:xfrm>
            <a:prstGeom prst="rect">
              <a:avLst/>
            </a:prstGeom>
            <a:noFill/>
          </p:spPr>
          <p:txBody>
            <a:bodyPr wrap="none" lIns="0" tIns="0" rIns="0" bIns="0" rtlCol="0">
              <a:spAutoFit/>
            </a:bodyPr>
            <a:lstStyle/>
            <a:p>
              <a:pPr algn="ctr"/>
              <a:r>
                <a:rPr lang="en-US" sz="4800" dirty="0">
                  <a:solidFill>
                    <a:schemeClr val="bg1"/>
                  </a:solidFill>
                  <a:latin typeface="Arial" panose="020B0604020202020204"/>
                  <a:ea typeface="方正兰亭超细黑简体" panose="02000000000000000000" charset="-122"/>
                  <a:cs typeface="+mn-ea"/>
                  <a:sym typeface="Arial" panose="020B0604020202020204"/>
                </a:rPr>
                <a:t>76%</a:t>
              </a:r>
              <a:endParaRPr lang="en-US" sz="48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1" name="TextBox 10"/>
            <p:cNvSpPr txBox="1"/>
            <p:nvPr/>
          </p:nvSpPr>
          <p:spPr>
            <a:xfrm>
              <a:off x="1475656" y="2306575"/>
              <a:ext cx="1384995" cy="276999"/>
            </a:xfrm>
            <a:prstGeom prst="rect">
              <a:avLst/>
            </a:prstGeom>
            <a:noFill/>
          </p:spPr>
          <p:txBody>
            <a:bodyPr wrap="none" lIns="0" tIns="0" rIns="0" bIns="0" rtlCol="0">
              <a:spAutoFit/>
            </a:bodyPr>
            <a:lstStyle/>
            <a:p>
              <a:pPr algn="ctr"/>
              <a:r>
                <a:rPr lang="zh-CN" altLang="en-US" b="1" dirty="0">
                  <a:solidFill>
                    <a:schemeClr val="bg1"/>
                  </a:solidFill>
                  <a:latin typeface="Arial" panose="020B0604020202020204"/>
                  <a:ea typeface="方正兰亭超细黑简体" panose="02000000000000000000" charset="-122"/>
                  <a:cs typeface="+mn-ea"/>
                  <a:sym typeface="Arial" panose="020B0604020202020204"/>
                </a:rPr>
                <a:t>点击输入</a:t>
              </a:r>
              <a:r>
                <a:rPr lang="zh-CN" altLang="en-US" b="1" dirty="0" smtClean="0">
                  <a:solidFill>
                    <a:schemeClr val="bg1"/>
                  </a:solidFill>
                  <a:latin typeface="Arial" panose="020B0604020202020204"/>
                  <a:ea typeface="方正兰亭超细黑简体" panose="02000000000000000000" charset="-122"/>
                  <a:cs typeface="+mn-ea"/>
                  <a:sym typeface="Arial" panose="020B0604020202020204"/>
                </a:rPr>
                <a:t>标题</a:t>
              </a:r>
              <a:endParaRPr lang="zh-CN" altLang="en-US" b="1" dirty="0">
                <a:solidFill>
                  <a:schemeClr val="bg1"/>
                </a:solidFill>
                <a:latin typeface="Arial" panose="020B0604020202020204"/>
                <a:ea typeface="方正兰亭超细黑简体" panose="02000000000000000000" charset="-122"/>
                <a:cs typeface="+mn-ea"/>
                <a:sym typeface="Arial" panose="020B0604020202020204"/>
              </a:endParaRPr>
            </a:p>
          </p:txBody>
        </p:sp>
      </p:grpSp>
      <p:sp>
        <p:nvSpPr>
          <p:cNvPr id="19"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nvGrpSpPr>
          <p:cNvPr id="20" name="组合 19"/>
          <p:cNvGrpSpPr/>
          <p:nvPr/>
        </p:nvGrpSpPr>
        <p:grpSpPr>
          <a:xfrm>
            <a:off x="2923938" y="2625442"/>
            <a:ext cx="2034540" cy="2034540"/>
            <a:chOff x="2923938" y="2625442"/>
            <a:chExt cx="2034540" cy="2034540"/>
          </a:xfrm>
        </p:grpSpPr>
        <p:sp>
          <p:nvSpPr>
            <p:cNvPr id="2" name="Oval 14"/>
            <p:cNvSpPr/>
            <p:nvPr/>
          </p:nvSpPr>
          <p:spPr>
            <a:xfrm>
              <a:off x="2923938" y="2625442"/>
              <a:ext cx="2034540" cy="2034540"/>
            </a:xfrm>
            <a:prstGeom prst="ellipse">
              <a:avLst/>
            </a:prstGeom>
          </p:spPr>
          <p:style>
            <a:lnRef idx="2">
              <a:schemeClr val="accent1"/>
            </a:lnRef>
            <a:fillRef idx="1">
              <a:schemeClr val="lt1"/>
            </a:fillRef>
            <a:effectRef idx="0">
              <a:schemeClr val="accent1"/>
            </a:effectRef>
            <a:fontRef idx="minor">
              <a:schemeClr val="dk1"/>
            </a:fontRef>
          </p:style>
          <p:txBody>
            <a:bodyPr lIns="91424" tIns="45712" rIns="91424" bIns="45712" rtlCol="0" anchor="ctr"/>
            <a:lstStyle/>
            <a:p>
              <a:pPr algn="ctr"/>
              <a:endParaRPr lang="en-US">
                <a:solidFill>
                  <a:schemeClr val="tx1"/>
                </a:solidFill>
                <a:latin typeface="Arial" panose="020B0604020202020204"/>
                <a:ea typeface="方正兰亭超细黑简体" panose="02000000000000000000" charset="-122"/>
                <a:cs typeface="+mn-ea"/>
                <a:sym typeface="Arial" panose="020B0604020202020204"/>
              </a:endParaRPr>
            </a:p>
          </p:txBody>
        </p:sp>
        <p:sp>
          <p:nvSpPr>
            <p:cNvPr id="12" name="TextBox 11"/>
            <p:cNvSpPr txBox="1"/>
            <p:nvPr/>
          </p:nvSpPr>
          <p:spPr>
            <a:xfrm>
              <a:off x="3256432" y="3700222"/>
              <a:ext cx="1400331" cy="443198"/>
            </a:xfrm>
            <a:prstGeom prst="rect">
              <a:avLst/>
            </a:prstGeom>
            <a:noFill/>
          </p:spPr>
          <p:txBody>
            <a:bodyPr wrap="square" lIns="0" tIns="0" rIns="0" bIns="0" rtlCol="0">
              <a:spAutoFit/>
            </a:bodyPr>
            <a:lstStyle/>
            <a:p>
              <a:pPr algn="ctr">
                <a:lnSpc>
                  <a:spcPct val="120000"/>
                </a:lnSpc>
              </a:pPr>
              <a:r>
                <a:rPr lang="zh-CN" altLang="en-US" sz="800" dirty="0">
                  <a:latin typeface="Arial" panose="020B0604020202020204"/>
                  <a:ea typeface="方正兰亭超细黑简体" panose="02000000000000000000" charset="-122"/>
                  <a:cs typeface="+mn-ea"/>
                  <a:sym typeface="Arial" panose="020B0604020202020204"/>
                </a:rPr>
                <a:t>点击输入本栏的具体文字，简明扼要的说明分项内容，请根据您的具体内容酌情修改。</a:t>
              </a:r>
              <a:endParaRPr lang="en-US" altLang="zh-CN" sz="800" dirty="0">
                <a:latin typeface="Arial" panose="020B0604020202020204"/>
                <a:ea typeface="方正兰亭超细黑简体" panose="02000000000000000000" charset="-122"/>
                <a:cs typeface="+mn-ea"/>
                <a:sym typeface="Arial" panose="020B0604020202020204"/>
              </a:endParaRPr>
            </a:p>
          </p:txBody>
        </p:sp>
        <p:sp>
          <p:nvSpPr>
            <p:cNvPr id="13" name="TextBox 12"/>
            <p:cNvSpPr txBox="1"/>
            <p:nvPr/>
          </p:nvSpPr>
          <p:spPr>
            <a:xfrm>
              <a:off x="3542059" y="2957625"/>
              <a:ext cx="820738" cy="492443"/>
            </a:xfrm>
            <a:prstGeom prst="rect">
              <a:avLst/>
            </a:prstGeom>
            <a:noFill/>
          </p:spPr>
          <p:txBody>
            <a:bodyPr wrap="none" lIns="0" tIns="0" rIns="0" bIns="0" rtlCol="0">
              <a:spAutoFit/>
            </a:bodyPr>
            <a:lstStyle/>
            <a:p>
              <a:pPr algn="ctr"/>
              <a:r>
                <a:rPr lang="en-US" sz="3200" dirty="0">
                  <a:latin typeface="Arial" panose="020B0604020202020204"/>
                  <a:ea typeface="方正兰亭超细黑简体" panose="02000000000000000000" charset="-122"/>
                  <a:cs typeface="+mn-ea"/>
                  <a:sym typeface="Arial" panose="020B0604020202020204"/>
                </a:rPr>
                <a:t>53%</a:t>
              </a:r>
              <a:endParaRPr lang="en-US" sz="3200" dirty="0">
                <a:latin typeface="Arial" panose="020B0604020202020204"/>
                <a:ea typeface="方正兰亭超细黑简体" panose="02000000000000000000" charset="-122"/>
                <a:cs typeface="+mn-ea"/>
                <a:sym typeface="Arial" panose="020B0604020202020204"/>
              </a:endParaRPr>
            </a:p>
          </p:txBody>
        </p:sp>
        <p:sp>
          <p:nvSpPr>
            <p:cNvPr id="14" name="TextBox 13"/>
            <p:cNvSpPr txBox="1"/>
            <p:nvPr/>
          </p:nvSpPr>
          <p:spPr>
            <a:xfrm>
              <a:off x="3563888" y="349989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Arial" panose="020B0604020202020204"/>
                  <a:ea typeface="方正兰亭超细黑简体" panose="02000000000000000000" charset="-122"/>
                  <a:cs typeface="+mn-ea"/>
                  <a:sym typeface="Arial" panose="020B0604020202020204"/>
                </a:rPr>
                <a:t>点击输入</a:t>
              </a:r>
              <a:r>
                <a:rPr lang="zh-CN" altLang="en-US" sz="1000" b="1" dirty="0" smtClean="0">
                  <a:solidFill>
                    <a:schemeClr val="bg1"/>
                  </a:solidFill>
                  <a:latin typeface="Arial" panose="020B0604020202020204"/>
                  <a:ea typeface="方正兰亭超细黑简体" panose="02000000000000000000" charset="-122"/>
                  <a:cs typeface="+mn-ea"/>
                  <a:sym typeface="Arial" panose="020B0604020202020204"/>
                </a:rPr>
                <a:t>标题</a:t>
              </a:r>
              <a:endParaRPr lang="zh-CN" altLang="en-US" sz="1000" b="1"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21" name="组合 20"/>
          <p:cNvGrpSpPr/>
          <p:nvPr/>
        </p:nvGrpSpPr>
        <p:grpSpPr>
          <a:xfrm>
            <a:off x="3743074" y="1151562"/>
            <a:ext cx="1663582" cy="1663582"/>
            <a:chOff x="3743074" y="1151562"/>
            <a:chExt cx="1663582" cy="1663582"/>
          </a:xfrm>
        </p:grpSpPr>
        <p:sp>
          <p:nvSpPr>
            <p:cNvPr id="4" name="Oval 17"/>
            <p:cNvSpPr/>
            <p:nvPr/>
          </p:nvSpPr>
          <p:spPr>
            <a:xfrm>
              <a:off x="3743074" y="1151562"/>
              <a:ext cx="1663582" cy="1663582"/>
            </a:xfrm>
            <a:prstGeom prst="ellipse">
              <a:avLst/>
            </a:prstGeom>
            <a:solidFill>
              <a:schemeClr val="accent1"/>
            </a:solidFill>
            <a:ln w="76200" cmpd="sng">
              <a:noFill/>
            </a:ln>
            <a:effectLst/>
          </p:spPr>
          <p:style>
            <a:lnRef idx="1">
              <a:schemeClr val="accent1"/>
            </a:lnRef>
            <a:fillRef idx="3">
              <a:schemeClr val="accent1"/>
            </a:fillRef>
            <a:effectRef idx="2">
              <a:schemeClr val="accent1"/>
            </a:effectRef>
            <a:fontRef idx="minor">
              <a:schemeClr val="lt1"/>
            </a:fontRef>
          </p:style>
          <p:txBody>
            <a:bodyPr lIns="91424" tIns="45712" rIns="91424" bIns="45712" rtlCol="0" anchor="ctr"/>
            <a:lstStyle/>
            <a:p>
              <a:pPr algn="ctr"/>
              <a:endParaRPr lang="en-US">
                <a:latin typeface="Arial" panose="020B0604020202020204"/>
                <a:ea typeface="方正兰亭超细黑简体" panose="02000000000000000000" charset="-122"/>
                <a:cs typeface="+mn-ea"/>
                <a:sym typeface="Arial" panose="020B0604020202020204"/>
              </a:endParaRPr>
            </a:p>
          </p:txBody>
        </p:sp>
        <p:sp>
          <p:nvSpPr>
            <p:cNvPr id="15" name="TextBox 14"/>
            <p:cNvSpPr txBox="1"/>
            <p:nvPr/>
          </p:nvSpPr>
          <p:spPr>
            <a:xfrm>
              <a:off x="3889740" y="2007393"/>
              <a:ext cx="1330331" cy="443198"/>
            </a:xfrm>
            <a:prstGeom prst="rect">
              <a:avLst/>
            </a:prstGeom>
            <a:noFill/>
          </p:spPr>
          <p:txBody>
            <a:bodyPr wrap="square" lIns="0" tIns="0" rIns="0" bIns="0" rtlCol="0">
              <a:spAutoFit/>
            </a:bodyPr>
            <a:lstStyle/>
            <a:p>
              <a:pPr algn="ctr">
                <a:lnSpc>
                  <a:spcPct val="120000"/>
                </a:lnSpc>
              </a:pPr>
              <a:r>
                <a:rPr lang="zh-CN" altLang="en-US" sz="800" dirty="0">
                  <a:solidFill>
                    <a:schemeClr val="bg1"/>
                  </a:solidFill>
                  <a:latin typeface="Arial" panose="020B0604020202020204"/>
                  <a:ea typeface="方正兰亭超细黑简体" panose="02000000000000000000" charset="-122"/>
                  <a:cs typeface="+mn-ea"/>
                  <a:sym typeface="Arial" panose="020B0604020202020204"/>
                </a:rPr>
                <a:t>点击输入本栏的具体文字，简明扼要的说明分项内容，请根据您的具体内容酌情修改。</a:t>
              </a:r>
              <a:endParaRPr lang="en-US" altLang="zh-CN" sz="8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6" name="TextBox 15"/>
            <p:cNvSpPr txBox="1"/>
            <p:nvPr/>
          </p:nvSpPr>
          <p:spPr>
            <a:xfrm>
              <a:off x="4175367" y="1314546"/>
              <a:ext cx="820738" cy="492443"/>
            </a:xfrm>
            <a:prstGeom prst="rect">
              <a:avLst/>
            </a:prstGeom>
            <a:noFill/>
          </p:spPr>
          <p:txBody>
            <a:bodyPr wrap="none" lIns="0" tIns="0" rIns="0" bIns="0" rtlCol="0">
              <a:spAutoFit/>
            </a:bodyPr>
            <a:lstStyle/>
            <a:p>
              <a:pPr algn="ctr"/>
              <a:r>
                <a:rPr lang="en-US" sz="3200" dirty="0">
                  <a:solidFill>
                    <a:schemeClr val="bg1"/>
                  </a:solidFill>
                  <a:latin typeface="Arial" panose="020B0604020202020204"/>
                  <a:ea typeface="方正兰亭超细黑简体" panose="02000000000000000000" charset="-122"/>
                  <a:cs typeface="+mn-ea"/>
                  <a:sym typeface="Arial" panose="020B0604020202020204"/>
                </a:rPr>
                <a:t>38%</a:t>
              </a:r>
              <a:endParaRPr lang="en-US" sz="32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7" name="TextBox 16"/>
            <p:cNvSpPr txBox="1"/>
            <p:nvPr/>
          </p:nvSpPr>
          <p:spPr>
            <a:xfrm>
              <a:off x="4203355" y="1802519"/>
              <a:ext cx="769441" cy="153888"/>
            </a:xfrm>
            <a:prstGeom prst="rect">
              <a:avLst/>
            </a:prstGeom>
            <a:noFill/>
          </p:spPr>
          <p:txBody>
            <a:bodyPr wrap="none" lIns="0" tIns="0" rIns="0" bIns="0" rtlCol="0">
              <a:spAutoFit/>
            </a:bodyPr>
            <a:lstStyle/>
            <a:p>
              <a:pPr algn="ctr"/>
              <a:r>
                <a:rPr lang="zh-CN" altLang="en-US" sz="1000" b="1" dirty="0">
                  <a:solidFill>
                    <a:schemeClr val="bg1"/>
                  </a:solidFill>
                  <a:latin typeface="Arial" panose="020B0604020202020204"/>
                  <a:ea typeface="方正兰亭超细黑简体" panose="02000000000000000000" charset="-122"/>
                  <a:cs typeface="+mn-ea"/>
                  <a:sym typeface="Arial" panose="020B0604020202020204"/>
                </a:rPr>
                <a:t>点击输入</a:t>
              </a:r>
              <a:r>
                <a:rPr lang="zh-CN" altLang="en-US" sz="1000" b="1" dirty="0" smtClean="0">
                  <a:solidFill>
                    <a:schemeClr val="bg1"/>
                  </a:solidFill>
                  <a:latin typeface="Arial" panose="020B0604020202020204"/>
                  <a:ea typeface="方正兰亭超细黑简体" panose="02000000000000000000" charset="-122"/>
                  <a:cs typeface="+mn-ea"/>
                  <a:sym typeface="Arial" panose="020B0604020202020204"/>
                </a:rPr>
                <a:t>标题</a:t>
              </a:r>
              <a:endParaRPr lang="zh-CN" altLang="en-US" sz="1000" b="1" dirty="0">
                <a:solidFill>
                  <a:schemeClr val="bg1"/>
                </a:solidFill>
                <a:latin typeface="Arial" panose="020B0604020202020204"/>
                <a:ea typeface="方正兰亭超细黑简体" panose="02000000000000000000" charset="-122"/>
                <a:cs typeface="+mn-ea"/>
                <a:sym typeface="Arial" panose="020B0604020202020204"/>
              </a:endParaRPr>
            </a:p>
          </p:txBody>
        </p:sp>
      </p:gr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9"/>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p:cTn id="15" dur="500" fill="hold"/>
                                        <p:tgtEl>
                                          <p:spTgt spid="18"/>
                                        </p:tgtEl>
                                        <p:attrNameLst>
                                          <p:attrName>ppt_w</p:attrName>
                                        </p:attrNameLst>
                                      </p:cBhvr>
                                      <p:tavLst>
                                        <p:tav tm="0">
                                          <p:val>
                                            <p:fltVal val="0"/>
                                          </p:val>
                                        </p:tav>
                                        <p:tav tm="100000">
                                          <p:val>
                                            <p:strVal val="#ppt_w"/>
                                          </p:val>
                                        </p:tav>
                                      </p:tavLst>
                                    </p:anim>
                                    <p:anim calcmode="lin" valueType="num">
                                      <p:cBhvr>
                                        <p:cTn id="16" dur="500" fill="hold"/>
                                        <p:tgtEl>
                                          <p:spTgt spid="18"/>
                                        </p:tgtEl>
                                        <p:attrNameLst>
                                          <p:attrName>ppt_h</p:attrName>
                                        </p:attrNameLst>
                                      </p:cBhvr>
                                      <p:tavLst>
                                        <p:tav tm="0">
                                          <p:val>
                                            <p:fltVal val="0"/>
                                          </p:val>
                                        </p:tav>
                                        <p:tav tm="100000">
                                          <p:val>
                                            <p:strVal val="#ppt_h"/>
                                          </p:val>
                                        </p:tav>
                                      </p:tavLst>
                                    </p:anim>
                                    <p:animEffect transition="in" filter="fade">
                                      <p:cBhvr>
                                        <p:cTn id="17" dur="500"/>
                                        <p:tgtEl>
                                          <p:spTgt spid="18"/>
                                        </p:tgtEl>
                                      </p:cBhvr>
                                    </p:animEffect>
                                  </p:childTnLst>
                                </p:cTn>
                              </p:par>
                            </p:childTnLst>
                          </p:cTn>
                        </p:par>
                        <p:par>
                          <p:cTn id="18" fill="hold">
                            <p:stCondLst>
                              <p:cond delay="1350"/>
                            </p:stCondLst>
                            <p:childTnLst>
                              <p:par>
                                <p:cTn id="19" presetID="53" presetClass="entr" presetSubtype="16"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par>
                          <p:cTn id="24" fill="hold">
                            <p:stCondLst>
                              <p:cond delay="1850"/>
                            </p:stCondLst>
                            <p:childTnLst>
                              <p:par>
                                <p:cTn id="25" presetID="53" presetClass="entr" presetSubtype="16"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fltVal val="0"/>
                                          </p:val>
                                        </p:tav>
                                        <p:tav tm="100000">
                                          <p:val>
                                            <p:strVal val="#ppt_h"/>
                                          </p:val>
                                        </p:tav>
                                      </p:tavLst>
                                    </p:anim>
                                    <p:animEffect transition="in" filter="fade">
                                      <p:cBhvr>
                                        <p:cTn id="29" dur="500"/>
                                        <p:tgtEl>
                                          <p:spTgt spid="21"/>
                                        </p:tgtEl>
                                      </p:cBhvr>
                                    </p:animEffect>
                                  </p:childTnLst>
                                </p:cTn>
                              </p:par>
                            </p:childTnLst>
                          </p:cTn>
                        </p:par>
                        <p:par>
                          <p:cTn id="30" fill="hold">
                            <p:stCondLst>
                              <p:cond delay="2350"/>
                            </p:stCondLst>
                            <p:childTnLst>
                              <p:par>
                                <p:cTn id="31" presetID="53" presetClass="entr" presetSubtype="16"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883"/>
          <p:cNvSpPr/>
          <p:nvPr/>
        </p:nvSpPr>
        <p:spPr>
          <a:xfrm>
            <a:off x="1066251" y="1131590"/>
            <a:ext cx="7003405" cy="451901"/>
          </a:xfrm>
          <a:prstGeom prst="rect">
            <a:avLst/>
          </a:pr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3" name="Shape 3885"/>
          <p:cNvSpPr/>
          <p:nvPr/>
        </p:nvSpPr>
        <p:spPr>
          <a:xfrm>
            <a:off x="1784796" y="1706122"/>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输入本栏的具体文字，简明扼要的说明分项内容，此为概念图解，请根据您的具体内容酌情修改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 name="Shape 3886"/>
          <p:cNvSpPr/>
          <p:nvPr/>
        </p:nvSpPr>
        <p:spPr>
          <a:xfrm>
            <a:off x="1066251" y="2362430"/>
            <a:ext cx="7003405" cy="451901"/>
          </a:xfrm>
          <a:prstGeom prst="rect">
            <a:avLst/>
          </a:pr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5" name="Shape 3888"/>
          <p:cNvSpPr/>
          <p:nvPr/>
        </p:nvSpPr>
        <p:spPr>
          <a:xfrm>
            <a:off x="1784796" y="2936961"/>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6" name="Shape 3889"/>
          <p:cNvSpPr/>
          <p:nvPr/>
        </p:nvSpPr>
        <p:spPr>
          <a:xfrm>
            <a:off x="1066251" y="3560829"/>
            <a:ext cx="7003405" cy="451901"/>
          </a:xfrm>
          <a:prstGeom prst="rect">
            <a:avLst/>
          </a:prstGeom>
          <a:solidFill>
            <a:schemeClr val="accent1"/>
          </a:solidFill>
          <a:ln w="12700" cap="flat">
            <a:noFill/>
            <a:miter lim="400000"/>
          </a:ln>
          <a:effectLst/>
        </p:spPr>
        <p:txBody>
          <a:bodyPr wrap="square" lIns="14288" tIns="14288" rIns="14288" bIns="14288" numCol="1" anchor="ctr">
            <a:noAutofit/>
          </a:bodyPr>
          <a:lstStyle/>
          <a:p>
            <a:pPr lvl="0"/>
            <a:endParaRPr sz="1300">
              <a:latin typeface="Arial" panose="020B0604020202020204"/>
              <a:ea typeface="方正兰亭超细黑简体" panose="02000000000000000000" charset="-122"/>
              <a:cs typeface="+mn-ea"/>
              <a:sym typeface="Arial" panose="020B0604020202020204"/>
            </a:endParaRPr>
          </a:p>
        </p:txBody>
      </p:sp>
      <p:sp>
        <p:nvSpPr>
          <p:cNvPr id="7" name="Shape 3891"/>
          <p:cNvSpPr/>
          <p:nvPr/>
        </p:nvSpPr>
        <p:spPr>
          <a:xfrm>
            <a:off x="1784796" y="4135361"/>
            <a:ext cx="5583935" cy="553998"/>
          </a:xfrm>
          <a:prstGeom prst="rect">
            <a:avLst/>
          </a:prstGeom>
          <a:noFill/>
          <a:ln w="12700" cap="flat">
            <a:noFill/>
            <a:miter lim="400000"/>
          </a:ln>
          <a:effectLst/>
        </p:spPr>
        <p:txBody>
          <a:bodyPr wrap="square" lIns="0" tIns="0" rIns="0" bIns="0" numCol="1" anchor="t">
            <a:spAutoFit/>
          </a:bodyPr>
          <a:lstStyle>
            <a:lvl1pPr>
              <a:lnSpc>
                <a:spcPct val="120000"/>
              </a:lnSpc>
              <a:spcBef>
                <a:spcPts val="4500"/>
              </a:spcBef>
              <a:defRPr sz="2000">
                <a:solidFill>
                  <a:srgbClr val="53585F"/>
                </a:solidFill>
              </a:defRPr>
            </a:lvl1pPr>
          </a:lstStyle>
          <a:p>
            <a:pPr algn="just"/>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输入本栏的具体文字，简明扼要的说明分项内容，此为概念图解，请根据您的具体内容酌情修改。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8" name="Text Placeholder 5"/>
          <p:cNvSpPr txBox="1"/>
          <p:nvPr/>
        </p:nvSpPr>
        <p:spPr>
          <a:xfrm>
            <a:off x="3063648" y="1204261"/>
            <a:ext cx="3026229" cy="306559"/>
          </a:xfrm>
          <a:prstGeom prst="rect">
            <a:avLst/>
          </a:prstGeom>
        </p:spPr>
        <p:txBody>
          <a:bodyPr anchor="ct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altLang="zh-CN" sz="1400" dirty="0" smtClean="0">
                <a:solidFill>
                  <a:srgbClr val="FCFCFC"/>
                </a:solidFill>
                <a:latin typeface="Arial" panose="020B0604020202020204"/>
                <a:ea typeface="方正兰亭超细黑简体" panose="02000000000000000000" charset="-122"/>
                <a:cs typeface="+mn-ea"/>
                <a:sym typeface="Arial" panose="020B0604020202020204"/>
              </a:rPr>
              <a:t>Q1       </a:t>
            </a:r>
            <a:r>
              <a:rPr lang="zh-CN" altLang="en-US" sz="1400" dirty="0" smtClean="0">
                <a:solidFill>
                  <a:srgbClr val="FCFCFC"/>
                </a:solidFill>
                <a:latin typeface="Arial" panose="020B0604020202020204"/>
                <a:ea typeface="方正兰亭超细黑简体" panose="02000000000000000000" charset="-122"/>
                <a:cs typeface="+mn-ea"/>
                <a:sym typeface="Arial" panose="020B0604020202020204"/>
              </a:rPr>
              <a:t>点击输入您的问题标题文本内容</a:t>
            </a:r>
            <a:r>
              <a:rPr lang="en-US" sz="1400" dirty="0" smtClean="0">
                <a:solidFill>
                  <a:srgbClr val="FCFCFC"/>
                </a:solidFill>
                <a:latin typeface="Arial" panose="020B0604020202020204"/>
                <a:ea typeface="方正兰亭超细黑简体" panose="02000000000000000000" charset="-122"/>
                <a:cs typeface="+mn-ea"/>
                <a:sym typeface="Arial" panose="020B0604020202020204"/>
              </a:rPr>
              <a:t> ?</a:t>
            </a:r>
            <a:endParaRPr lang="en-US" sz="1400" dirty="0">
              <a:solidFill>
                <a:srgbClr val="FCFCFC"/>
              </a:solidFill>
              <a:latin typeface="Arial" panose="020B0604020202020204"/>
              <a:ea typeface="方正兰亭超细黑简体" panose="02000000000000000000" charset="-122"/>
              <a:cs typeface="+mn-ea"/>
              <a:sym typeface="Arial" panose="020B0604020202020204"/>
            </a:endParaRPr>
          </a:p>
        </p:txBody>
      </p:sp>
      <p:sp>
        <p:nvSpPr>
          <p:cNvPr id="9" name="Text Placeholder 5"/>
          <p:cNvSpPr txBox="1"/>
          <p:nvPr/>
        </p:nvSpPr>
        <p:spPr>
          <a:xfrm>
            <a:off x="3063648" y="3633500"/>
            <a:ext cx="3026229" cy="306559"/>
          </a:xfrm>
          <a:prstGeom prst="rect">
            <a:avLst/>
          </a:prstGeom>
        </p:spPr>
        <p:txBody>
          <a:bodyPr vert="horz" lIns="0" tIns="0" rIns="0" bIns="0" rtlCol="0" anchor="ctr">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smtClean="0">
                <a:solidFill>
                  <a:srgbClr val="FCFCFC"/>
                </a:solidFill>
                <a:latin typeface="Arial" panose="020B0604020202020204"/>
                <a:ea typeface="方正兰亭超细黑简体" panose="02000000000000000000" charset="-122"/>
                <a:cs typeface="+mn-ea"/>
                <a:sym typeface="Arial" panose="020B0604020202020204"/>
              </a:rPr>
              <a:t>Q3       </a:t>
            </a:r>
            <a:r>
              <a:rPr lang="zh-CN" altLang="en-US" sz="1400" dirty="0" smtClean="0">
                <a:solidFill>
                  <a:srgbClr val="FCFCFC"/>
                </a:solidFill>
                <a:latin typeface="Arial" panose="020B0604020202020204"/>
                <a:ea typeface="方正兰亭超细黑简体" panose="02000000000000000000" charset="-122"/>
                <a:cs typeface="+mn-ea"/>
                <a:sym typeface="Arial" panose="020B0604020202020204"/>
              </a:rPr>
              <a:t>点击</a:t>
            </a:r>
            <a:r>
              <a:rPr lang="zh-CN" altLang="en-US" sz="1400" dirty="0">
                <a:solidFill>
                  <a:srgbClr val="FCFCFC"/>
                </a:solidFill>
                <a:latin typeface="Arial" panose="020B0604020202020204"/>
                <a:ea typeface="方正兰亭超细黑简体" panose="02000000000000000000" charset="-122"/>
                <a:cs typeface="+mn-ea"/>
                <a:sym typeface="Arial" panose="020B0604020202020204"/>
              </a:rPr>
              <a:t>输入您的问题标题文本内容</a:t>
            </a:r>
            <a:r>
              <a:rPr lang="en-US" altLang="zh-CN" sz="1400" dirty="0">
                <a:solidFill>
                  <a:srgbClr val="FCFCFC"/>
                </a:solidFill>
                <a:latin typeface="Arial" panose="020B0604020202020204"/>
                <a:ea typeface="方正兰亭超细黑简体" panose="02000000000000000000" charset="-122"/>
                <a:cs typeface="+mn-ea"/>
                <a:sym typeface="Arial" panose="020B0604020202020204"/>
              </a:rPr>
              <a:t> ?</a:t>
            </a:r>
            <a:endParaRPr lang="en-US" altLang="zh-CN" sz="1400" dirty="0">
              <a:solidFill>
                <a:srgbClr val="FCFCFC"/>
              </a:solidFill>
              <a:latin typeface="Arial" panose="020B0604020202020204"/>
              <a:ea typeface="方正兰亭超细黑简体" panose="02000000000000000000" charset="-122"/>
              <a:cs typeface="+mn-ea"/>
              <a:sym typeface="Arial" panose="020B0604020202020204"/>
            </a:endParaRPr>
          </a:p>
        </p:txBody>
      </p:sp>
      <p:sp>
        <p:nvSpPr>
          <p:cNvPr id="11" name="Text Placeholder 5"/>
          <p:cNvSpPr txBox="1"/>
          <p:nvPr/>
        </p:nvSpPr>
        <p:spPr>
          <a:xfrm>
            <a:off x="3063648" y="2435101"/>
            <a:ext cx="3026229" cy="306559"/>
          </a:xfrm>
          <a:prstGeom prst="rect">
            <a:avLst/>
          </a:prstGeom>
        </p:spPr>
        <p:txBody>
          <a:bodyPr vert="horz" lIns="0" tIns="0" rIns="0" bIns="0" rtlCol="0" anchor="ctr">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ltLang="zh-CN" sz="1400" dirty="0" smtClean="0">
                <a:solidFill>
                  <a:srgbClr val="FCFCFC"/>
                </a:solidFill>
                <a:latin typeface="Arial" panose="020B0604020202020204"/>
                <a:ea typeface="方正兰亭超细黑简体" panose="02000000000000000000" charset="-122"/>
                <a:cs typeface="+mn-ea"/>
                <a:sym typeface="Arial" panose="020B0604020202020204"/>
              </a:rPr>
              <a:t>Q2       </a:t>
            </a:r>
            <a:r>
              <a:rPr lang="zh-CN" altLang="en-US" sz="1400" dirty="0" smtClean="0">
                <a:solidFill>
                  <a:srgbClr val="FCFCFC"/>
                </a:solidFill>
                <a:latin typeface="Arial" panose="020B0604020202020204"/>
                <a:ea typeface="方正兰亭超细黑简体" panose="02000000000000000000" charset="-122"/>
                <a:cs typeface="+mn-ea"/>
                <a:sym typeface="Arial" panose="020B0604020202020204"/>
              </a:rPr>
              <a:t>点击</a:t>
            </a:r>
            <a:r>
              <a:rPr lang="zh-CN" altLang="en-US" sz="1400" dirty="0">
                <a:solidFill>
                  <a:srgbClr val="FCFCFC"/>
                </a:solidFill>
                <a:latin typeface="Arial" panose="020B0604020202020204"/>
                <a:ea typeface="方正兰亭超细黑简体" panose="02000000000000000000" charset="-122"/>
                <a:cs typeface="+mn-ea"/>
                <a:sym typeface="Arial" panose="020B0604020202020204"/>
              </a:rPr>
              <a:t>输入您的问题标题文本内容</a:t>
            </a:r>
            <a:r>
              <a:rPr lang="en-US" altLang="zh-CN" sz="1400" dirty="0">
                <a:solidFill>
                  <a:srgbClr val="FCFCFC"/>
                </a:solidFill>
                <a:latin typeface="Arial" panose="020B0604020202020204"/>
                <a:ea typeface="方正兰亭超细黑简体" panose="02000000000000000000" charset="-122"/>
                <a:cs typeface="+mn-ea"/>
                <a:sym typeface="Arial" panose="020B0604020202020204"/>
              </a:rPr>
              <a:t> ?</a:t>
            </a:r>
            <a:endParaRPr lang="en-US" altLang="zh-CN" sz="1400" dirty="0">
              <a:solidFill>
                <a:srgbClr val="FCFCFC"/>
              </a:solidFill>
              <a:latin typeface="Arial" panose="020B0604020202020204"/>
              <a:ea typeface="方正兰亭超细黑简体" panose="02000000000000000000" charset="-122"/>
              <a:cs typeface="+mn-ea"/>
              <a:sym typeface="Arial" panose="020B0604020202020204"/>
            </a:endParaRPr>
          </a:p>
        </p:txBody>
      </p:sp>
      <p:sp>
        <p:nvSpPr>
          <p:cNvPr id="1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3"/>
                                        </p:tgtEl>
                                        <p:attrNameLst>
                                          <p:attrName>ppt_y</p:attrName>
                                        </p:attrNameLst>
                                      </p:cBhvr>
                                      <p:tavLst>
                                        <p:tav tm="0">
                                          <p:val>
                                            <p:strVal val="#ppt_y"/>
                                          </p:val>
                                        </p:tav>
                                        <p:tav tm="100000">
                                          <p:val>
                                            <p:strVal val="#ppt_y"/>
                                          </p:val>
                                        </p:tav>
                                      </p:tavLst>
                                    </p:anim>
                                    <p:anim calcmode="lin" valueType="num">
                                      <p:cBhvr>
                                        <p:cTn id="9"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3"/>
                                        </p:tgtEl>
                                      </p:cBhvr>
                                    </p:animEffect>
                                  </p:childTnLst>
                                </p:cTn>
                              </p:par>
                            </p:childTnLst>
                          </p:cTn>
                        </p:par>
                        <p:par>
                          <p:cTn id="12" fill="hold">
                            <p:stCondLst>
                              <p:cond delay="850"/>
                            </p:stCondLst>
                            <p:childTnLst>
                              <p:par>
                                <p:cTn id="13" presetID="16" presetClass="entr" presetSubtype="37"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outVertical)">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par>
                          <p:cTn id="20" fill="hold">
                            <p:stCondLst>
                              <p:cond delay="1850"/>
                            </p:stCondLst>
                            <p:childTnLst>
                              <p:par>
                                <p:cTn id="21" presetID="22" presetClass="entr" presetSubtype="1"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2350"/>
                            </p:stCondLst>
                            <p:childTnLst>
                              <p:par>
                                <p:cTn id="25" presetID="16" presetClass="entr" presetSubtype="37"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outVertical)">
                                      <p:cBhvr>
                                        <p:cTn id="27" dur="500"/>
                                        <p:tgtEl>
                                          <p:spTgt spid="4"/>
                                        </p:tgtEl>
                                      </p:cBhvr>
                                    </p:animEffect>
                                  </p:childTnLst>
                                </p:cTn>
                              </p:par>
                            </p:childTnLst>
                          </p:cTn>
                        </p:par>
                        <p:par>
                          <p:cTn id="28" fill="hold">
                            <p:stCondLst>
                              <p:cond delay="285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350"/>
                            </p:stCondLst>
                            <p:childTnLst>
                              <p:par>
                                <p:cTn id="33" presetID="22" presetClass="entr" presetSubtype="1"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500"/>
                                        <p:tgtEl>
                                          <p:spTgt spid="5"/>
                                        </p:tgtEl>
                                      </p:cBhvr>
                                    </p:animEffect>
                                  </p:childTnLst>
                                </p:cTn>
                              </p:par>
                            </p:childTnLst>
                          </p:cTn>
                        </p:par>
                        <p:par>
                          <p:cTn id="36" fill="hold">
                            <p:stCondLst>
                              <p:cond delay="3850"/>
                            </p:stCondLst>
                            <p:childTnLst>
                              <p:par>
                                <p:cTn id="37" presetID="16" presetClass="entr" presetSubtype="37"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outVertical)">
                                      <p:cBhvr>
                                        <p:cTn id="39" dur="500"/>
                                        <p:tgtEl>
                                          <p:spTgt spid="6"/>
                                        </p:tgtEl>
                                      </p:cBhvr>
                                    </p:animEffect>
                                  </p:childTnLst>
                                </p:cTn>
                              </p:par>
                            </p:childTnLst>
                          </p:cTn>
                        </p:par>
                        <p:par>
                          <p:cTn id="40" fill="hold">
                            <p:stCondLst>
                              <p:cond delay="4350"/>
                            </p:stCondLst>
                            <p:childTnLst>
                              <p:par>
                                <p:cTn id="41" presetID="10" presetClass="entr" presetSubtype="0"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childTnLst>
                          </p:cTn>
                        </p:par>
                        <p:par>
                          <p:cTn id="44" fill="hold">
                            <p:stCondLst>
                              <p:cond delay="4850"/>
                            </p:stCondLst>
                            <p:childTnLst>
                              <p:par>
                                <p:cTn id="45" presetID="22" presetClass="entr" presetSubtype="1"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P spid="8" grpId="0" build="p"/>
      <p:bldP spid="9" grpId="0"/>
      <p:bldP spid="11" grpId="0"/>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94"/>
          <p:cNvGrpSpPr/>
          <p:nvPr/>
        </p:nvGrpSpPr>
        <p:grpSpPr>
          <a:xfrm>
            <a:off x="1633069" y="1347614"/>
            <a:ext cx="398195" cy="398195"/>
            <a:chOff x="0" y="0"/>
            <a:chExt cx="1243363" cy="1243363"/>
          </a:xfrm>
        </p:grpSpPr>
        <p:sp>
          <p:nvSpPr>
            <p:cNvPr id="3" name="Shape 1290"/>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grpSp>
          <p:nvGrpSpPr>
            <p:cNvPr id="4" name="Group 1293"/>
            <p:cNvGrpSpPr/>
            <p:nvPr/>
          </p:nvGrpSpPr>
          <p:grpSpPr>
            <a:xfrm>
              <a:off x="374055" y="351222"/>
              <a:ext cx="495253" cy="540919"/>
              <a:chOff x="0" y="0"/>
              <a:chExt cx="495252" cy="540918"/>
            </a:xfrm>
          </p:grpSpPr>
          <p:sp>
            <p:nvSpPr>
              <p:cNvPr id="5" name="Shape 1291"/>
              <p:cNvSpPr/>
              <p:nvPr/>
            </p:nvSpPr>
            <p:spPr>
              <a:xfrm>
                <a:off x="107933" y="0"/>
                <a:ext cx="270131" cy="270131"/>
              </a:xfrm>
              <a:custGeom>
                <a:avLst/>
                <a:gdLst/>
                <a:ahLst/>
                <a:cxnLst>
                  <a:cxn ang="0">
                    <a:pos x="wd2" y="hd2"/>
                  </a:cxn>
                  <a:cxn ang="5400000">
                    <a:pos x="wd2" y="hd2"/>
                  </a:cxn>
                  <a:cxn ang="10800000">
                    <a:pos x="wd2" y="hd2"/>
                  </a:cxn>
                  <a:cxn ang="16200000">
                    <a:pos x="wd2" y="hd2"/>
                  </a:cxn>
                </a:cxnLst>
                <a:rect l="0" t="0" r="r" b="b"/>
                <a:pathLst>
                  <a:path w="21600" h="21600" extrusionOk="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6" name="Shape 1292"/>
              <p:cNvSpPr/>
              <p:nvPr/>
            </p:nvSpPr>
            <p:spPr>
              <a:xfrm>
                <a:off x="0" y="248248"/>
                <a:ext cx="495253" cy="292671"/>
              </a:xfrm>
              <a:custGeom>
                <a:avLst/>
                <a:gdLst/>
                <a:ahLst/>
                <a:cxnLst>
                  <a:cxn ang="0">
                    <a:pos x="wd2" y="hd2"/>
                  </a:cxn>
                  <a:cxn ang="5400000">
                    <a:pos x="wd2" y="hd2"/>
                  </a:cxn>
                  <a:cxn ang="10800000">
                    <a:pos x="wd2" y="hd2"/>
                  </a:cxn>
                  <a:cxn ang="16200000">
                    <a:pos x="wd2" y="hd2"/>
                  </a:cxn>
                </a:cxnLst>
                <a:rect l="0" t="0" r="r" b="b"/>
                <a:pathLst>
                  <a:path w="21600" h="21600" extrusionOk="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grpSp>
      </p:grpSp>
      <p:sp>
        <p:nvSpPr>
          <p:cNvPr id="7" name="Shape 1319"/>
          <p:cNvSpPr/>
          <p:nvPr/>
        </p:nvSpPr>
        <p:spPr>
          <a:xfrm flipV="1">
            <a:off x="2030086"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8" name="Shape 1320"/>
          <p:cNvSpPr/>
          <p:nvPr/>
        </p:nvSpPr>
        <p:spPr>
          <a:xfrm flipV="1">
            <a:off x="3608012"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9" name="Shape 1321"/>
          <p:cNvSpPr/>
          <p:nvPr/>
        </p:nvSpPr>
        <p:spPr>
          <a:xfrm flipV="1">
            <a:off x="5185939" y="1545999"/>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10" name="Shape 1322"/>
          <p:cNvSpPr/>
          <p:nvPr/>
        </p:nvSpPr>
        <p:spPr>
          <a:xfrm flipH="1">
            <a:off x="2228830"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11" name="Shape 1323"/>
          <p:cNvSpPr/>
          <p:nvPr/>
        </p:nvSpPr>
        <p:spPr>
          <a:xfrm flipH="1">
            <a:off x="3806756" y="3257833"/>
            <a:ext cx="983342"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12" name="Shape 1324"/>
          <p:cNvSpPr/>
          <p:nvPr/>
        </p:nvSpPr>
        <p:spPr>
          <a:xfrm flipH="1">
            <a:off x="5384683" y="3257833"/>
            <a:ext cx="982165"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13" name="Shape 1325"/>
          <p:cNvSpPr/>
          <p:nvPr/>
        </p:nvSpPr>
        <p:spPr>
          <a:xfrm flipV="1">
            <a:off x="6763308" y="1545999"/>
            <a:ext cx="1206785"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14" name="Shape 1326"/>
          <p:cNvSpPr/>
          <p:nvPr/>
        </p:nvSpPr>
        <p:spPr>
          <a:xfrm>
            <a:off x="7969253" y="1553506"/>
            <a:ext cx="0" cy="1708395"/>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15" name="Shape 1327"/>
          <p:cNvSpPr/>
          <p:nvPr/>
        </p:nvSpPr>
        <p:spPr>
          <a:xfrm flipH="1">
            <a:off x="6962609" y="3257833"/>
            <a:ext cx="1006809"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16" name="Shape 1328"/>
          <p:cNvSpPr/>
          <p:nvPr/>
        </p:nvSpPr>
        <p:spPr>
          <a:xfrm flipH="1">
            <a:off x="1137760" y="3257833"/>
            <a:ext cx="499406" cy="0"/>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17" name="Shape 1329"/>
          <p:cNvSpPr/>
          <p:nvPr/>
        </p:nvSpPr>
        <p:spPr>
          <a:xfrm flipV="1">
            <a:off x="1139530" y="1545999"/>
            <a:ext cx="0" cy="1715902"/>
          </a:xfrm>
          <a:prstGeom prst="line">
            <a:avLst/>
          </a:prstGeom>
          <a:ln w="12700">
            <a:solidFill>
              <a:schemeClr val="accent1"/>
            </a:solidFill>
            <a:miter lim="400000"/>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18" name="Shape 1330"/>
          <p:cNvSpPr/>
          <p:nvPr/>
        </p:nvSpPr>
        <p:spPr>
          <a:xfrm>
            <a:off x="1135256" y="1545999"/>
            <a:ext cx="300246" cy="0"/>
          </a:xfrm>
          <a:prstGeom prst="line">
            <a:avLst/>
          </a:prstGeom>
          <a:ln w="12700">
            <a:solidFill>
              <a:schemeClr val="accent1"/>
            </a:solidFill>
            <a:miter lim="400000"/>
            <a:tailEnd type="triangle"/>
          </a:ln>
        </p:spPr>
        <p:txBody>
          <a:bodyPr lIns="38100" tIns="38100" rIns="38100" bIns="38100" anchor="ctr"/>
          <a:lstStyle/>
          <a:p>
            <a:pPr lvl="0">
              <a:defRPr sz="3200">
                <a:solidFill>
                  <a:srgbClr val="000000"/>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grpSp>
        <p:nvGrpSpPr>
          <p:cNvPr id="19" name="Group 1335"/>
          <p:cNvGrpSpPr/>
          <p:nvPr/>
        </p:nvGrpSpPr>
        <p:grpSpPr>
          <a:xfrm>
            <a:off x="3210994" y="1347614"/>
            <a:ext cx="398195" cy="398195"/>
            <a:chOff x="0" y="0"/>
            <a:chExt cx="1243363" cy="1243363"/>
          </a:xfrm>
        </p:grpSpPr>
        <p:sp>
          <p:nvSpPr>
            <p:cNvPr id="20" name="Shape 133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grpSp>
          <p:nvGrpSpPr>
            <p:cNvPr id="21" name="Group 1334"/>
            <p:cNvGrpSpPr/>
            <p:nvPr/>
          </p:nvGrpSpPr>
          <p:grpSpPr>
            <a:xfrm>
              <a:off x="452618" y="384509"/>
              <a:ext cx="335923" cy="474346"/>
              <a:chOff x="0" y="0"/>
              <a:chExt cx="335921" cy="474344"/>
            </a:xfrm>
          </p:grpSpPr>
          <p:sp>
            <p:nvSpPr>
              <p:cNvPr id="22" name="Shape 1332"/>
              <p:cNvSpPr/>
              <p:nvPr/>
            </p:nvSpPr>
            <p:spPr>
              <a:xfrm>
                <a:off x="0" y="42435"/>
                <a:ext cx="335922" cy="431910"/>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23" name="Shape 1333"/>
              <p:cNvSpPr/>
              <p:nvPr/>
            </p:nvSpPr>
            <p:spPr>
              <a:xfrm>
                <a:off x="59175" y="0"/>
                <a:ext cx="215954" cy="95985"/>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grpSp>
      </p:grpSp>
      <p:grpSp>
        <p:nvGrpSpPr>
          <p:cNvPr id="24" name="Group 1338"/>
          <p:cNvGrpSpPr/>
          <p:nvPr/>
        </p:nvGrpSpPr>
        <p:grpSpPr>
          <a:xfrm>
            <a:off x="4788921" y="1347614"/>
            <a:ext cx="398195" cy="398195"/>
            <a:chOff x="0" y="0"/>
            <a:chExt cx="1243363" cy="1243363"/>
          </a:xfrm>
        </p:grpSpPr>
        <p:sp>
          <p:nvSpPr>
            <p:cNvPr id="25" name="Shape 1336"/>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26" name="Shape 1337"/>
            <p:cNvSpPr/>
            <p:nvPr/>
          </p:nvSpPr>
          <p:spPr>
            <a:xfrm>
              <a:off x="384508" y="384509"/>
              <a:ext cx="474347" cy="474346"/>
            </a:xfrm>
            <a:custGeom>
              <a:avLst/>
              <a:gdLst/>
              <a:ahLst/>
              <a:cxnLst>
                <a:cxn ang="0">
                  <a:pos x="wd2" y="hd2"/>
                </a:cxn>
                <a:cxn ang="5400000">
                  <a:pos x="wd2" y="hd2"/>
                </a:cxn>
                <a:cxn ang="10800000">
                  <a:pos x="wd2" y="hd2"/>
                </a:cxn>
                <a:cxn ang="16200000">
                  <a:pos x="wd2" y="hd2"/>
                </a:cxn>
              </a:cxnLst>
              <a:rect l="0" t="0" r="r" b="b"/>
              <a:pathLst>
                <a:path w="20814" h="20814" extrusionOk="0">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27" name="Group 1341"/>
          <p:cNvGrpSpPr/>
          <p:nvPr/>
        </p:nvGrpSpPr>
        <p:grpSpPr>
          <a:xfrm>
            <a:off x="6366847" y="1347614"/>
            <a:ext cx="398195" cy="398195"/>
            <a:chOff x="0" y="0"/>
            <a:chExt cx="1243363" cy="1243363"/>
          </a:xfrm>
        </p:grpSpPr>
        <p:sp>
          <p:nvSpPr>
            <p:cNvPr id="28" name="Shape 1339"/>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29" name="Shape 1340"/>
            <p:cNvSpPr/>
            <p:nvPr/>
          </p:nvSpPr>
          <p:spPr>
            <a:xfrm>
              <a:off x="383421" y="384509"/>
              <a:ext cx="474315" cy="474346"/>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30" name="Group 1344"/>
          <p:cNvGrpSpPr/>
          <p:nvPr/>
        </p:nvGrpSpPr>
        <p:grpSpPr>
          <a:xfrm>
            <a:off x="6366847" y="3058559"/>
            <a:ext cx="398195" cy="398195"/>
            <a:chOff x="0" y="0"/>
            <a:chExt cx="1243363" cy="1243363"/>
          </a:xfrm>
        </p:grpSpPr>
        <p:sp>
          <p:nvSpPr>
            <p:cNvPr id="31" name="Shape 1342"/>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32" name="Shape 1343"/>
            <p:cNvSpPr/>
            <p:nvPr/>
          </p:nvSpPr>
          <p:spPr>
            <a:xfrm>
              <a:off x="431257" y="349682"/>
              <a:ext cx="378644" cy="540919"/>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33" name="Group 1347"/>
          <p:cNvGrpSpPr/>
          <p:nvPr/>
        </p:nvGrpSpPr>
        <p:grpSpPr>
          <a:xfrm>
            <a:off x="4788921" y="3058559"/>
            <a:ext cx="398195" cy="398195"/>
            <a:chOff x="0" y="0"/>
            <a:chExt cx="1243363" cy="1243363"/>
          </a:xfrm>
        </p:grpSpPr>
        <p:sp>
          <p:nvSpPr>
            <p:cNvPr id="34" name="Shape 1345"/>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35" name="Shape 1346"/>
            <p:cNvSpPr/>
            <p:nvPr/>
          </p:nvSpPr>
          <p:spPr>
            <a:xfrm>
              <a:off x="351222" y="372464"/>
              <a:ext cx="540919" cy="540920"/>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36" name="Group 1350"/>
          <p:cNvGrpSpPr/>
          <p:nvPr/>
        </p:nvGrpSpPr>
        <p:grpSpPr>
          <a:xfrm>
            <a:off x="3210995" y="3058559"/>
            <a:ext cx="398195" cy="398195"/>
            <a:chOff x="0" y="0"/>
            <a:chExt cx="1243363" cy="1243363"/>
          </a:xfrm>
        </p:grpSpPr>
        <p:sp>
          <p:nvSpPr>
            <p:cNvPr id="37" name="Shape 1348"/>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38" name="Shape 1349"/>
            <p:cNvSpPr/>
            <p:nvPr/>
          </p:nvSpPr>
          <p:spPr>
            <a:xfrm>
              <a:off x="351222" y="393269"/>
              <a:ext cx="540919" cy="499310"/>
            </a:xfrm>
            <a:custGeom>
              <a:avLst/>
              <a:gdLst/>
              <a:ahLst/>
              <a:cxnLst>
                <a:cxn ang="0">
                  <a:pos x="wd2" y="hd2"/>
                </a:cxn>
                <a:cxn ang="5400000">
                  <a:pos x="wd2" y="hd2"/>
                </a:cxn>
                <a:cxn ang="10800000">
                  <a:pos x="wd2" y="hd2"/>
                </a:cxn>
                <a:cxn ang="16200000">
                  <a:pos x="wd2" y="hd2"/>
                </a:cxn>
              </a:cxnLst>
              <a:rect l="0" t="0" r="r" b="b"/>
              <a:pathLst>
                <a:path w="21600" h="21600" extrusionOk="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39" name="Group 1356"/>
          <p:cNvGrpSpPr/>
          <p:nvPr/>
        </p:nvGrpSpPr>
        <p:grpSpPr>
          <a:xfrm>
            <a:off x="1633069" y="3058559"/>
            <a:ext cx="398195" cy="398195"/>
            <a:chOff x="0" y="0"/>
            <a:chExt cx="1243363" cy="1243363"/>
          </a:xfrm>
        </p:grpSpPr>
        <p:sp>
          <p:nvSpPr>
            <p:cNvPr id="40" name="Shape 1351"/>
            <p:cNvSpPr/>
            <p:nvPr/>
          </p:nvSpPr>
          <p:spPr>
            <a:xfrm>
              <a:off x="0" y="0"/>
              <a:ext cx="1243364" cy="1243364"/>
            </a:xfrm>
            <a:prstGeom prst="rect">
              <a:avLst/>
            </a:prstGeom>
            <a:solidFill>
              <a:schemeClr val="accent1"/>
            </a:solidFill>
            <a:ln w="12700" cap="flat">
              <a:noFill/>
              <a:miter lim="400000"/>
            </a:ln>
            <a:effectLst/>
          </p:spPr>
          <p:txBody>
            <a:bodyPr wrap="square" lIns="50800" tIns="50800" rIns="50800" bIns="508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grpSp>
          <p:nvGrpSpPr>
            <p:cNvPr id="41" name="Group 1355"/>
            <p:cNvGrpSpPr/>
            <p:nvPr/>
          </p:nvGrpSpPr>
          <p:grpSpPr>
            <a:xfrm>
              <a:off x="356142" y="391541"/>
              <a:ext cx="533285" cy="457201"/>
              <a:chOff x="0" y="0"/>
              <a:chExt cx="533283" cy="457200"/>
            </a:xfrm>
          </p:grpSpPr>
          <p:sp>
            <p:nvSpPr>
              <p:cNvPr id="42" name="Shape 1352"/>
              <p:cNvSpPr/>
              <p:nvPr/>
            </p:nvSpPr>
            <p:spPr>
              <a:xfrm>
                <a:off x="0" y="76178"/>
                <a:ext cx="85718" cy="381010"/>
              </a:xfrm>
              <a:custGeom>
                <a:avLst/>
                <a:gdLst/>
                <a:ahLst/>
                <a:cxnLst>
                  <a:cxn ang="0">
                    <a:pos x="wd2" y="hd2"/>
                  </a:cxn>
                  <a:cxn ang="5400000">
                    <a:pos x="wd2" y="hd2"/>
                  </a:cxn>
                  <a:cxn ang="10800000">
                    <a:pos x="wd2" y="hd2"/>
                  </a:cxn>
                  <a:cxn ang="16200000">
                    <a:pos x="wd2" y="hd2"/>
                  </a:cxn>
                </a:cxnLst>
                <a:rect l="0" t="0" r="r" b="b"/>
                <a:pathLst>
                  <a:path w="21600" h="21600" extrusionOk="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43" name="Shape 1353"/>
              <p:cNvSpPr/>
              <p:nvPr/>
            </p:nvSpPr>
            <p:spPr>
              <a:xfrm>
                <a:off x="113393" y="0"/>
                <a:ext cx="304819" cy="457200"/>
              </a:xfrm>
              <a:custGeom>
                <a:avLst/>
                <a:gdLst/>
                <a:ahLst/>
                <a:cxnLst>
                  <a:cxn ang="0">
                    <a:pos x="wd2" y="hd2"/>
                  </a:cxn>
                  <a:cxn ang="5400000">
                    <a:pos x="wd2" y="hd2"/>
                  </a:cxn>
                  <a:cxn ang="10800000">
                    <a:pos x="wd2" y="hd2"/>
                  </a:cxn>
                  <a:cxn ang="16200000">
                    <a:pos x="wd2" y="hd2"/>
                  </a:cxn>
                </a:cxnLst>
                <a:rect l="0" t="0" r="r" b="b"/>
                <a:pathLst>
                  <a:path w="21600" h="21600" extrusionOk="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sp>
            <p:nvSpPr>
              <p:cNvPr id="44" name="Shape 1354"/>
              <p:cNvSpPr/>
              <p:nvPr/>
            </p:nvSpPr>
            <p:spPr>
              <a:xfrm>
                <a:off x="447548" y="76178"/>
                <a:ext cx="85736" cy="381010"/>
              </a:xfrm>
              <a:custGeom>
                <a:avLst/>
                <a:gdLst/>
                <a:ahLst/>
                <a:cxnLst>
                  <a:cxn ang="0">
                    <a:pos x="wd2" y="hd2"/>
                  </a:cxn>
                  <a:cxn ang="5400000">
                    <a:pos x="wd2" y="hd2"/>
                  </a:cxn>
                  <a:cxn ang="10800000">
                    <a:pos x="wd2" y="hd2"/>
                  </a:cxn>
                  <a:cxn ang="16200000">
                    <a:pos x="wd2" y="hd2"/>
                  </a:cxn>
                </a:cxnLst>
                <a:rect l="0" t="0" r="r" b="b"/>
                <a:pathLst>
                  <a:path w="21600" h="21600" extrusionOk="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w="12700" cap="flat">
                <a:noFill/>
                <a:miter lim="400000"/>
              </a:ln>
              <a:effectLst/>
            </p:spPr>
            <p:txBody>
              <a:bodyPr wrap="square" lIns="38100" tIns="38100" rIns="38100" bIns="38100" numCol="1" anchor="ctr">
                <a:noAutofit/>
              </a:bodyPr>
              <a:lstStyle/>
              <a:p>
                <a:pPr lvl="0">
                  <a:defRPr sz="3200">
                    <a:solidFill>
                      <a:srgbClr val="FFFFFF"/>
                    </a:solidFill>
                    <a:latin typeface="+mn-lt"/>
                    <a:ea typeface="+mn-ea"/>
                    <a:cs typeface="+mn-cs"/>
                    <a:sym typeface="Helvetica Light"/>
                  </a:defRPr>
                </a:pPr>
                <a:endParaRPr>
                  <a:latin typeface="Arial" panose="020B0604020202020204"/>
                  <a:ea typeface="方正兰亭超细黑简体" panose="02000000000000000000" charset="-122"/>
                  <a:cs typeface="+mn-ea"/>
                  <a:sym typeface="Arial" panose="020B0604020202020204"/>
                </a:endParaRPr>
              </a:p>
            </p:txBody>
          </p:sp>
        </p:grpSp>
      </p:grpSp>
      <p:sp>
        <p:nvSpPr>
          <p:cNvPr id="45" name="TextBox 44"/>
          <p:cNvSpPr txBox="1"/>
          <p:nvPr/>
        </p:nvSpPr>
        <p:spPr>
          <a:xfrm>
            <a:off x="1633069" y="2064335"/>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6" name="Text Placeholder 4"/>
          <p:cNvSpPr txBox="1"/>
          <p:nvPr/>
        </p:nvSpPr>
        <p:spPr>
          <a:xfrm>
            <a:off x="1549308"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7" name="TextBox 46"/>
          <p:cNvSpPr txBox="1"/>
          <p:nvPr/>
        </p:nvSpPr>
        <p:spPr>
          <a:xfrm>
            <a:off x="3210995" y="2064335"/>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8" name="Text Placeholder 4"/>
          <p:cNvSpPr txBox="1"/>
          <p:nvPr/>
        </p:nvSpPr>
        <p:spPr>
          <a:xfrm>
            <a:off x="3127234" y="1851186"/>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9" name="TextBox 48"/>
          <p:cNvSpPr txBox="1"/>
          <p:nvPr/>
        </p:nvSpPr>
        <p:spPr>
          <a:xfrm>
            <a:off x="4788922" y="2064335"/>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0" name="Text Placeholder 4"/>
          <p:cNvSpPr txBox="1"/>
          <p:nvPr/>
        </p:nvSpPr>
        <p:spPr>
          <a:xfrm>
            <a:off x="4705160"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1" name="TextBox 50"/>
          <p:cNvSpPr txBox="1"/>
          <p:nvPr/>
        </p:nvSpPr>
        <p:spPr>
          <a:xfrm>
            <a:off x="6366847" y="2064335"/>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2" name="Text Placeholder 4"/>
          <p:cNvSpPr txBox="1"/>
          <p:nvPr/>
        </p:nvSpPr>
        <p:spPr>
          <a:xfrm>
            <a:off x="6283086" y="1851186"/>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3" name="TextBox 52"/>
          <p:cNvSpPr txBox="1"/>
          <p:nvPr/>
        </p:nvSpPr>
        <p:spPr>
          <a:xfrm>
            <a:off x="1633069" y="3797361"/>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4" name="Text Placeholder 4"/>
          <p:cNvSpPr txBox="1"/>
          <p:nvPr/>
        </p:nvSpPr>
        <p:spPr>
          <a:xfrm>
            <a:off x="1549308"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5" name="TextBox 54"/>
          <p:cNvSpPr txBox="1"/>
          <p:nvPr/>
        </p:nvSpPr>
        <p:spPr>
          <a:xfrm>
            <a:off x="3210995" y="3797361"/>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6" name="Text Placeholder 4"/>
          <p:cNvSpPr txBox="1"/>
          <p:nvPr/>
        </p:nvSpPr>
        <p:spPr>
          <a:xfrm>
            <a:off x="3127234" y="3584211"/>
            <a:ext cx="1288998"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7" name="TextBox 56"/>
          <p:cNvSpPr txBox="1"/>
          <p:nvPr/>
        </p:nvSpPr>
        <p:spPr>
          <a:xfrm>
            <a:off x="4788922" y="3797361"/>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8" name="Text Placeholder 4"/>
          <p:cNvSpPr txBox="1"/>
          <p:nvPr/>
        </p:nvSpPr>
        <p:spPr>
          <a:xfrm>
            <a:off x="4705160"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9" name="TextBox 58"/>
          <p:cNvSpPr txBox="1"/>
          <p:nvPr/>
        </p:nvSpPr>
        <p:spPr>
          <a:xfrm>
            <a:off x="6366847" y="3797361"/>
            <a:ext cx="1373505" cy="738664"/>
          </a:xfrm>
          <a:prstGeom prst="rect">
            <a:avLst/>
          </a:prstGeom>
          <a:noFill/>
        </p:spPr>
        <p:txBody>
          <a:bodyPr wrap="square" lIns="0" tIns="0" rIns="0" bIns="0" rtlCol="0">
            <a:spAutoFit/>
          </a:bodyPr>
          <a:lstStyle/>
          <a:p>
            <a:pPr algn="just">
              <a:lnSpc>
                <a:spcPct val="120000"/>
              </a:lnSpc>
            </a:pP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输入本栏的具体文字，简明扼要的说明分项内容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根据您的具体内容酌情修改。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60" name="Text Placeholder 4"/>
          <p:cNvSpPr txBox="1"/>
          <p:nvPr/>
        </p:nvSpPr>
        <p:spPr>
          <a:xfrm>
            <a:off x="6283086" y="3584211"/>
            <a:ext cx="1229489" cy="200824"/>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0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62"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2"/>
                                        </p:tgtEl>
                                        <p:attrNameLst>
                                          <p:attrName>ppt_y</p:attrName>
                                        </p:attrNameLst>
                                      </p:cBhvr>
                                      <p:tavLst>
                                        <p:tav tm="0">
                                          <p:val>
                                            <p:strVal val="#ppt_y"/>
                                          </p:val>
                                        </p:tav>
                                        <p:tav tm="100000">
                                          <p:val>
                                            <p:strVal val="#ppt_y"/>
                                          </p:val>
                                        </p:tav>
                                      </p:tavLst>
                                    </p:anim>
                                    <p:anim calcmode="lin" valueType="num">
                                      <p:cBhvr>
                                        <p:cTn id="9" dur="5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2"/>
                                        </p:tgtEl>
                                      </p:cBhvr>
                                    </p:animEffect>
                                  </p:childTnLst>
                                </p:cTn>
                              </p:par>
                            </p:childTnLst>
                          </p:cTn>
                        </p:par>
                        <p:par>
                          <p:cTn id="12" fill="hold">
                            <p:stCondLst>
                              <p:cond delay="850"/>
                            </p:stCondLst>
                            <p:childTnLst>
                              <p:par>
                                <p:cTn id="13" presetID="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500"/>
                                        <p:tgtEl>
                                          <p:spTgt spid="2"/>
                                        </p:tgtEl>
                                      </p:cBhvr>
                                    </p:animEffect>
                                  </p:childTnLst>
                                </p:cTn>
                              </p:par>
                            </p:childTnLst>
                          </p:cTn>
                        </p:par>
                        <p:par>
                          <p:cTn id="16" fill="hold">
                            <p:stCondLst>
                              <p:cond delay="1350"/>
                            </p:stCondLst>
                            <p:childTnLst>
                              <p:par>
                                <p:cTn id="17" presetID="10" presetClass="entr" presetSubtype="0" fill="hold" grpId="0" nodeType="afterEffect">
                                  <p:stCondLst>
                                    <p:cond delay="0"/>
                                  </p:stCondLst>
                                  <p:childTnLst>
                                    <p:set>
                                      <p:cBhvr>
                                        <p:cTn id="18" dur="1" fill="hold">
                                          <p:stCondLst>
                                            <p:cond delay="0"/>
                                          </p:stCondLst>
                                        </p:cTn>
                                        <p:tgtEl>
                                          <p:spTgt spid="46">
                                            <p:txEl>
                                              <p:pRg st="0" end="0"/>
                                            </p:txEl>
                                          </p:spTgt>
                                        </p:tgtEl>
                                        <p:attrNameLst>
                                          <p:attrName>style.visibility</p:attrName>
                                        </p:attrNameLst>
                                      </p:cBhvr>
                                      <p:to>
                                        <p:strVal val="visible"/>
                                      </p:to>
                                    </p:set>
                                    <p:animEffect transition="in" filter="fade">
                                      <p:cBhvr>
                                        <p:cTn id="19" dur="500"/>
                                        <p:tgtEl>
                                          <p:spTgt spid="46">
                                            <p:txEl>
                                              <p:pRg st="0" end="0"/>
                                            </p:txEl>
                                          </p:spTgt>
                                        </p:tgtEl>
                                      </p:cBhvr>
                                    </p:animEffect>
                                  </p:childTnLst>
                                </p:cTn>
                              </p:par>
                            </p:childTnLst>
                          </p:cTn>
                        </p:par>
                        <p:par>
                          <p:cTn id="20" fill="hold">
                            <p:stCondLst>
                              <p:cond delay="1850"/>
                            </p:stCondLst>
                            <p:childTnLst>
                              <p:par>
                                <p:cTn id="21" presetID="18" presetClass="entr" presetSubtype="6"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strips(downRight)">
                                      <p:cBhvr>
                                        <p:cTn id="23" dur="500"/>
                                        <p:tgtEl>
                                          <p:spTgt spid="45"/>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par>
                          <p:cTn id="28" fill="hold">
                            <p:stCondLst>
                              <p:cond delay="2850"/>
                            </p:stCondLst>
                            <p:childTnLst>
                              <p:par>
                                <p:cTn id="29" presetID="9" presetClass="entr" presetSubtype="0"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ssolve">
                                      <p:cBhvr>
                                        <p:cTn id="31" dur="500"/>
                                        <p:tgtEl>
                                          <p:spTgt spid="19"/>
                                        </p:tgtEl>
                                      </p:cBhvr>
                                    </p:animEffect>
                                  </p:childTnLst>
                                </p:cTn>
                              </p:par>
                            </p:childTnLst>
                          </p:cTn>
                        </p:par>
                        <p:par>
                          <p:cTn id="32" fill="hold">
                            <p:stCondLst>
                              <p:cond delay="3350"/>
                            </p:stCondLst>
                            <p:childTnLst>
                              <p:par>
                                <p:cTn id="33" presetID="10" presetClass="entr" presetSubtype="0" fill="hold" grpId="0" nodeType="afterEffect">
                                  <p:stCondLst>
                                    <p:cond delay="0"/>
                                  </p:stCondLst>
                                  <p:childTnLst>
                                    <p:set>
                                      <p:cBhvr>
                                        <p:cTn id="34" dur="1" fill="hold">
                                          <p:stCondLst>
                                            <p:cond delay="0"/>
                                          </p:stCondLst>
                                        </p:cTn>
                                        <p:tgtEl>
                                          <p:spTgt spid="48">
                                            <p:txEl>
                                              <p:pRg st="0" end="0"/>
                                            </p:txEl>
                                          </p:spTgt>
                                        </p:tgtEl>
                                        <p:attrNameLst>
                                          <p:attrName>style.visibility</p:attrName>
                                        </p:attrNameLst>
                                      </p:cBhvr>
                                      <p:to>
                                        <p:strVal val="visible"/>
                                      </p:to>
                                    </p:set>
                                    <p:animEffect transition="in" filter="fade">
                                      <p:cBhvr>
                                        <p:cTn id="35" dur="500"/>
                                        <p:tgtEl>
                                          <p:spTgt spid="48">
                                            <p:txEl>
                                              <p:pRg st="0" end="0"/>
                                            </p:txEl>
                                          </p:spTgt>
                                        </p:tgtEl>
                                      </p:cBhvr>
                                    </p:animEffect>
                                  </p:childTnLst>
                                </p:cTn>
                              </p:par>
                            </p:childTnLst>
                          </p:cTn>
                        </p:par>
                        <p:par>
                          <p:cTn id="36" fill="hold">
                            <p:stCondLst>
                              <p:cond delay="3850"/>
                            </p:stCondLst>
                            <p:childTnLst>
                              <p:par>
                                <p:cTn id="37" presetID="18" presetClass="entr" presetSubtype="6"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strips(downRight)">
                                      <p:cBhvr>
                                        <p:cTn id="39" dur="500"/>
                                        <p:tgtEl>
                                          <p:spTgt spid="47"/>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850"/>
                            </p:stCondLst>
                            <p:childTnLst>
                              <p:par>
                                <p:cTn id="45" presetID="9" presetClass="entr" presetSubtype="0"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dissolve">
                                      <p:cBhvr>
                                        <p:cTn id="47" dur="500"/>
                                        <p:tgtEl>
                                          <p:spTgt spid="24"/>
                                        </p:tgtEl>
                                      </p:cBhvr>
                                    </p:animEffect>
                                  </p:childTnLst>
                                </p:cTn>
                              </p:par>
                            </p:childTnLst>
                          </p:cTn>
                        </p:par>
                        <p:par>
                          <p:cTn id="48" fill="hold">
                            <p:stCondLst>
                              <p:cond delay="5350"/>
                            </p:stCondLst>
                            <p:childTnLst>
                              <p:par>
                                <p:cTn id="49" presetID="10" presetClass="entr" presetSubtype="0" fill="hold" grpId="0" nodeType="afterEffect">
                                  <p:stCondLst>
                                    <p:cond delay="0"/>
                                  </p:stCondLst>
                                  <p:childTnLst>
                                    <p:set>
                                      <p:cBhvr>
                                        <p:cTn id="50" dur="1" fill="hold">
                                          <p:stCondLst>
                                            <p:cond delay="0"/>
                                          </p:stCondLst>
                                        </p:cTn>
                                        <p:tgtEl>
                                          <p:spTgt spid="50">
                                            <p:txEl>
                                              <p:pRg st="0" end="0"/>
                                            </p:txEl>
                                          </p:spTgt>
                                        </p:tgtEl>
                                        <p:attrNameLst>
                                          <p:attrName>style.visibility</p:attrName>
                                        </p:attrNameLst>
                                      </p:cBhvr>
                                      <p:to>
                                        <p:strVal val="visible"/>
                                      </p:to>
                                    </p:set>
                                    <p:animEffect transition="in" filter="fade">
                                      <p:cBhvr>
                                        <p:cTn id="51" dur="500"/>
                                        <p:tgtEl>
                                          <p:spTgt spid="50">
                                            <p:txEl>
                                              <p:pRg st="0" end="0"/>
                                            </p:txEl>
                                          </p:spTgt>
                                        </p:tgtEl>
                                      </p:cBhvr>
                                    </p:animEffect>
                                  </p:childTnLst>
                                </p:cTn>
                              </p:par>
                            </p:childTnLst>
                          </p:cTn>
                        </p:par>
                        <p:par>
                          <p:cTn id="52" fill="hold">
                            <p:stCondLst>
                              <p:cond delay="5850"/>
                            </p:stCondLst>
                            <p:childTnLst>
                              <p:par>
                                <p:cTn id="53" presetID="18" presetClass="entr" presetSubtype="6" fill="hold" grpId="0" nodeType="after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strips(downRight)">
                                      <p:cBhvr>
                                        <p:cTn id="55" dur="500"/>
                                        <p:tgtEl>
                                          <p:spTgt spid="49"/>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left)">
                                      <p:cBhvr>
                                        <p:cTn id="59" dur="500"/>
                                        <p:tgtEl>
                                          <p:spTgt spid="9"/>
                                        </p:tgtEl>
                                      </p:cBhvr>
                                    </p:animEffect>
                                  </p:childTnLst>
                                </p:cTn>
                              </p:par>
                            </p:childTnLst>
                          </p:cTn>
                        </p:par>
                        <p:par>
                          <p:cTn id="60" fill="hold">
                            <p:stCondLst>
                              <p:cond delay="6850"/>
                            </p:stCondLst>
                            <p:childTnLst>
                              <p:par>
                                <p:cTn id="61" presetID="9" presetClass="entr" presetSubtype="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dissolve">
                                      <p:cBhvr>
                                        <p:cTn id="63" dur="500"/>
                                        <p:tgtEl>
                                          <p:spTgt spid="27"/>
                                        </p:tgtEl>
                                      </p:cBhvr>
                                    </p:animEffect>
                                  </p:childTnLst>
                                </p:cTn>
                              </p:par>
                            </p:childTnLst>
                          </p:cTn>
                        </p:par>
                        <p:par>
                          <p:cTn id="64" fill="hold">
                            <p:stCondLst>
                              <p:cond delay="7350"/>
                            </p:stCondLst>
                            <p:childTnLst>
                              <p:par>
                                <p:cTn id="65" presetID="10" presetClass="entr" presetSubtype="0" fill="hold" grpId="0" nodeType="afterEffect">
                                  <p:stCondLst>
                                    <p:cond delay="0"/>
                                  </p:stCondLst>
                                  <p:childTnLst>
                                    <p:set>
                                      <p:cBhvr>
                                        <p:cTn id="66" dur="1" fill="hold">
                                          <p:stCondLst>
                                            <p:cond delay="0"/>
                                          </p:stCondLst>
                                        </p:cTn>
                                        <p:tgtEl>
                                          <p:spTgt spid="52">
                                            <p:txEl>
                                              <p:pRg st="0" end="0"/>
                                            </p:txEl>
                                          </p:spTgt>
                                        </p:tgtEl>
                                        <p:attrNameLst>
                                          <p:attrName>style.visibility</p:attrName>
                                        </p:attrNameLst>
                                      </p:cBhvr>
                                      <p:to>
                                        <p:strVal val="visible"/>
                                      </p:to>
                                    </p:set>
                                    <p:animEffect transition="in" filter="fade">
                                      <p:cBhvr>
                                        <p:cTn id="67" dur="500"/>
                                        <p:tgtEl>
                                          <p:spTgt spid="52">
                                            <p:txEl>
                                              <p:pRg st="0" end="0"/>
                                            </p:txEl>
                                          </p:spTgt>
                                        </p:tgtEl>
                                      </p:cBhvr>
                                    </p:animEffect>
                                  </p:childTnLst>
                                </p:cTn>
                              </p:par>
                            </p:childTnLst>
                          </p:cTn>
                        </p:par>
                        <p:par>
                          <p:cTn id="68" fill="hold">
                            <p:stCondLst>
                              <p:cond delay="7850"/>
                            </p:stCondLst>
                            <p:childTnLst>
                              <p:par>
                                <p:cTn id="69" presetID="18" presetClass="entr" presetSubtype="6" fill="hold" grpId="0" nodeType="afterEffect">
                                  <p:stCondLst>
                                    <p:cond delay="0"/>
                                  </p:stCondLst>
                                  <p:childTnLst>
                                    <p:set>
                                      <p:cBhvr>
                                        <p:cTn id="70" dur="1" fill="hold">
                                          <p:stCondLst>
                                            <p:cond delay="0"/>
                                          </p:stCondLst>
                                        </p:cTn>
                                        <p:tgtEl>
                                          <p:spTgt spid="51"/>
                                        </p:tgtEl>
                                        <p:attrNameLst>
                                          <p:attrName>style.visibility</p:attrName>
                                        </p:attrNameLst>
                                      </p:cBhvr>
                                      <p:to>
                                        <p:strVal val="visible"/>
                                      </p:to>
                                    </p:set>
                                    <p:animEffect transition="in" filter="strips(downRight)">
                                      <p:cBhvr>
                                        <p:cTn id="71" dur="500"/>
                                        <p:tgtEl>
                                          <p:spTgt spid="51"/>
                                        </p:tgtEl>
                                      </p:cBhvr>
                                    </p:animEffect>
                                  </p:childTnLst>
                                </p:cTn>
                              </p:par>
                            </p:childTnLst>
                          </p:cTn>
                        </p:par>
                        <p:par>
                          <p:cTn id="72" fill="hold">
                            <p:stCondLst>
                              <p:cond delay="8350"/>
                            </p:stCondLst>
                            <p:childTnLst>
                              <p:par>
                                <p:cTn id="73" presetID="22" presetClass="entr" presetSubtype="8" fill="hold" grpId="0" nodeType="after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left)">
                                      <p:cBhvr>
                                        <p:cTn id="75" dur="500"/>
                                        <p:tgtEl>
                                          <p:spTgt spid="13"/>
                                        </p:tgtEl>
                                      </p:cBhvr>
                                    </p:animEffect>
                                  </p:childTnLst>
                                </p:cTn>
                              </p:par>
                            </p:childTnLst>
                          </p:cTn>
                        </p:par>
                        <p:par>
                          <p:cTn id="76" fill="hold">
                            <p:stCondLst>
                              <p:cond delay="8850"/>
                            </p:stCondLst>
                            <p:childTnLst>
                              <p:par>
                                <p:cTn id="77" presetID="22" presetClass="entr" presetSubtype="1"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ipe(up)">
                                      <p:cBhvr>
                                        <p:cTn id="79" dur="500"/>
                                        <p:tgtEl>
                                          <p:spTgt spid="14"/>
                                        </p:tgtEl>
                                      </p:cBhvr>
                                    </p:animEffect>
                                  </p:childTnLst>
                                </p:cTn>
                              </p:par>
                            </p:childTnLst>
                          </p:cTn>
                        </p:par>
                        <p:par>
                          <p:cTn id="80" fill="hold">
                            <p:stCondLst>
                              <p:cond delay="9350"/>
                            </p:stCondLst>
                            <p:childTnLst>
                              <p:par>
                                <p:cTn id="81" presetID="22" presetClass="entr" presetSubtype="2"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right)">
                                      <p:cBhvr>
                                        <p:cTn id="83" dur="500"/>
                                        <p:tgtEl>
                                          <p:spTgt spid="15"/>
                                        </p:tgtEl>
                                      </p:cBhvr>
                                    </p:animEffect>
                                  </p:childTnLst>
                                </p:cTn>
                              </p:par>
                            </p:childTnLst>
                          </p:cTn>
                        </p:par>
                        <p:par>
                          <p:cTn id="84" fill="hold">
                            <p:stCondLst>
                              <p:cond delay="9850"/>
                            </p:stCondLst>
                            <p:childTnLst>
                              <p:par>
                                <p:cTn id="85" presetID="9" presetClass="entr" presetSubtype="0" fill="hold" nodeType="after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dissolve">
                                      <p:cBhvr>
                                        <p:cTn id="87" dur="500"/>
                                        <p:tgtEl>
                                          <p:spTgt spid="30"/>
                                        </p:tgtEl>
                                      </p:cBhvr>
                                    </p:animEffect>
                                  </p:childTnLst>
                                </p:cTn>
                              </p:par>
                            </p:childTnLst>
                          </p:cTn>
                        </p:par>
                        <p:par>
                          <p:cTn id="88" fill="hold">
                            <p:stCondLst>
                              <p:cond delay="10350"/>
                            </p:stCondLst>
                            <p:childTnLst>
                              <p:par>
                                <p:cTn id="89" presetID="10" presetClass="entr" presetSubtype="0" fill="hold" grpId="0" nodeType="afterEffect">
                                  <p:stCondLst>
                                    <p:cond delay="0"/>
                                  </p:stCondLst>
                                  <p:childTnLst>
                                    <p:set>
                                      <p:cBhvr>
                                        <p:cTn id="90" dur="1" fill="hold">
                                          <p:stCondLst>
                                            <p:cond delay="0"/>
                                          </p:stCondLst>
                                        </p:cTn>
                                        <p:tgtEl>
                                          <p:spTgt spid="60">
                                            <p:txEl>
                                              <p:pRg st="0" end="0"/>
                                            </p:txEl>
                                          </p:spTgt>
                                        </p:tgtEl>
                                        <p:attrNameLst>
                                          <p:attrName>style.visibility</p:attrName>
                                        </p:attrNameLst>
                                      </p:cBhvr>
                                      <p:to>
                                        <p:strVal val="visible"/>
                                      </p:to>
                                    </p:set>
                                    <p:animEffect transition="in" filter="fade">
                                      <p:cBhvr>
                                        <p:cTn id="91" dur="500"/>
                                        <p:tgtEl>
                                          <p:spTgt spid="60">
                                            <p:txEl>
                                              <p:pRg st="0" end="0"/>
                                            </p:txEl>
                                          </p:spTgt>
                                        </p:tgtEl>
                                      </p:cBhvr>
                                    </p:animEffect>
                                  </p:childTnLst>
                                </p:cTn>
                              </p:par>
                            </p:childTnLst>
                          </p:cTn>
                        </p:par>
                        <p:par>
                          <p:cTn id="92" fill="hold">
                            <p:stCondLst>
                              <p:cond delay="10850"/>
                            </p:stCondLst>
                            <p:childTnLst>
                              <p:par>
                                <p:cTn id="93" presetID="18" presetClass="entr" presetSubtype="6" fill="hold" grpId="0" nodeType="afterEffect">
                                  <p:stCondLst>
                                    <p:cond delay="0"/>
                                  </p:stCondLst>
                                  <p:childTnLst>
                                    <p:set>
                                      <p:cBhvr>
                                        <p:cTn id="94" dur="1" fill="hold">
                                          <p:stCondLst>
                                            <p:cond delay="0"/>
                                          </p:stCondLst>
                                        </p:cTn>
                                        <p:tgtEl>
                                          <p:spTgt spid="59"/>
                                        </p:tgtEl>
                                        <p:attrNameLst>
                                          <p:attrName>style.visibility</p:attrName>
                                        </p:attrNameLst>
                                      </p:cBhvr>
                                      <p:to>
                                        <p:strVal val="visible"/>
                                      </p:to>
                                    </p:set>
                                    <p:animEffect transition="in" filter="strips(downRight)">
                                      <p:cBhvr>
                                        <p:cTn id="95" dur="500"/>
                                        <p:tgtEl>
                                          <p:spTgt spid="59"/>
                                        </p:tgtEl>
                                      </p:cBhvr>
                                    </p:animEffect>
                                  </p:childTnLst>
                                </p:cTn>
                              </p:par>
                            </p:childTnLst>
                          </p:cTn>
                        </p:par>
                        <p:par>
                          <p:cTn id="96" fill="hold">
                            <p:stCondLst>
                              <p:cond delay="11350"/>
                            </p:stCondLst>
                            <p:childTnLst>
                              <p:par>
                                <p:cTn id="97" presetID="22" presetClass="entr" presetSubtype="2" fill="hold" grpId="0" nodeType="afterEffect">
                                  <p:stCondLst>
                                    <p:cond delay="0"/>
                                  </p:stCondLst>
                                  <p:childTnLst>
                                    <p:set>
                                      <p:cBhvr>
                                        <p:cTn id="98" dur="1" fill="hold">
                                          <p:stCondLst>
                                            <p:cond delay="0"/>
                                          </p:stCondLst>
                                        </p:cTn>
                                        <p:tgtEl>
                                          <p:spTgt spid="12"/>
                                        </p:tgtEl>
                                        <p:attrNameLst>
                                          <p:attrName>style.visibility</p:attrName>
                                        </p:attrNameLst>
                                      </p:cBhvr>
                                      <p:to>
                                        <p:strVal val="visible"/>
                                      </p:to>
                                    </p:set>
                                    <p:animEffect transition="in" filter="wipe(right)">
                                      <p:cBhvr>
                                        <p:cTn id="99" dur="500"/>
                                        <p:tgtEl>
                                          <p:spTgt spid="12"/>
                                        </p:tgtEl>
                                      </p:cBhvr>
                                    </p:animEffect>
                                  </p:childTnLst>
                                </p:cTn>
                              </p:par>
                            </p:childTnLst>
                          </p:cTn>
                        </p:par>
                        <p:par>
                          <p:cTn id="100" fill="hold">
                            <p:stCondLst>
                              <p:cond delay="11850"/>
                            </p:stCondLst>
                            <p:childTnLst>
                              <p:par>
                                <p:cTn id="101" presetID="9" presetClass="entr" presetSubtype="0"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dissolve">
                                      <p:cBhvr>
                                        <p:cTn id="103" dur="500"/>
                                        <p:tgtEl>
                                          <p:spTgt spid="33"/>
                                        </p:tgtEl>
                                      </p:cBhvr>
                                    </p:animEffect>
                                  </p:childTnLst>
                                </p:cTn>
                              </p:par>
                            </p:childTnLst>
                          </p:cTn>
                        </p:par>
                        <p:par>
                          <p:cTn id="104" fill="hold">
                            <p:stCondLst>
                              <p:cond delay="12350"/>
                            </p:stCondLst>
                            <p:childTnLst>
                              <p:par>
                                <p:cTn id="105" presetID="10" presetClass="entr" presetSubtype="0" fill="hold" grpId="0" nodeType="afterEffect">
                                  <p:stCondLst>
                                    <p:cond delay="0"/>
                                  </p:stCondLst>
                                  <p:childTnLst>
                                    <p:set>
                                      <p:cBhvr>
                                        <p:cTn id="106" dur="1" fill="hold">
                                          <p:stCondLst>
                                            <p:cond delay="0"/>
                                          </p:stCondLst>
                                        </p:cTn>
                                        <p:tgtEl>
                                          <p:spTgt spid="58">
                                            <p:txEl>
                                              <p:pRg st="0" end="0"/>
                                            </p:txEl>
                                          </p:spTgt>
                                        </p:tgtEl>
                                        <p:attrNameLst>
                                          <p:attrName>style.visibility</p:attrName>
                                        </p:attrNameLst>
                                      </p:cBhvr>
                                      <p:to>
                                        <p:strVal val="visible"/>
                                      </p:to>
                                    </p:set>
                                    <p:animEffect transition="in" filter="fade">
                                      <p:cBhvr>
                                        <p:cTn id="107" dur="500"/>
                                        <p:tgtEl>
                                          <p:spTgt spid="58">
                                            <p:txEl>
                                              <p:pRg st="0" end="0"/>
                                            </p:txEl>
                                          </p:spTgt>
                                        </p:tgtEl>
                                      </p:cBhvr>
                                    </p:animEffect>
                                  </p:childTnLst>
                                </p:cTn>
                              </p:par>
                            </p:childTnLst>
                          </p:cTn>
                        </p:par>
                        <p:par>
                          <p:cTn id="108" fill="hold">
                            <p:stCondLst>
                              <p:cond delay="12850"/>
                            </p:stCondLst>
                            <p:childTnLst>
                              <p:par>
                                <p:cTn id="109" presetID="18" presetClass="entr" presetSubtype="6" fill="hold" grpId="0"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strips(downRight)">
                                      <p:cBhvr>
                                        <p:cTn id="111" dur="500"/>
                                        <p:tgtEl>
                                          <p:spTgt spid="57"/>
                                        </p:tgtEl>
                                      </p:cBhvr>
                                    </p:animEffect>
                                  </p:childTnLst>
                                </p:cTn>
                              </p:par>
                            </p:childTnLst>
                          </p:cTn>
                        </p:par>
                        <p:par>
                          <p:cTn id="112" fill="hold">
                            <p:stCondLst>
                              <p:cond delay="13350"/>
                            </p:stCondLst>
                            <p:childTnLst>
                              <p:par>
                                <p:cTn id="113" presetID="22" presetClass="entr" presetSubtype="2" fill="hold" grpId="0" nodeType="afterEffect">
                                  <p:stCondLst>
                                    <p:cond delay="0"/>
                                  </p:stCondLst>
                                  <p:childTnLst>
                                    <p:set>
                                      <p:cBhvr>
                                        <p:cTn id="114" dur="1" fill="hold">
                                          <p:stCondLst>
                                            <p:cond delay="0"/>
                                          </p:stCondLst>
                                        </p:cTn>
                                        <p:tgtEl>
                                          <p:spTgt spid="11"/>
                                        </p:tgtEl>
                                        <p:attrNameLst>
                                          <p:attrName>style.visibility</p:attrName>
                                        </p:attrNameLst>
                                      </p:cBhvr>
                                      <p:to>
                                        <p:strVal val="visible"/>
                                      </p:to>
                                    </p:set>
                                    <p:animEffect transition="in" filter="wipe(right)">
                                      <p:cBhvr>
                                        <p:cTn id="115" dur="500"/>
                                        <p:tgtEl>
                                          <p:spTgt spid="11"/>
                                        </p:tgtEl>
                                      </p:cBhvr>
                                    </p:animEffect>
                                  </p:childTnLst>
                                </p:cTn>
                              </p:par>
                            </p:childTnLst>
                          </p:cTn>
                        </p:par>
                        <p:par>
                          <p:cTn id="116" fill="hold">
                            <p:stCondLst>
                              <p:cond delay="13850"/>
                            </p:stCondLst>
                            <p:childTnLst>
                              <p:par>
                                <p:cTn id="117" presetID="9" presetClass="entr" presetSubtype="0" fill="hold" nodeType="afterEffect">
                                  <p:stCondLst>
                                    <p:cond delay="0"/>
                                  </p:stCondLst>
                                  <p:childTnLst>
                                    <p:set>
                                      <p:cBhvr>
                                        <p:cTn id="118" dur="1" fill="hold">
                                          <p:stCondLst>
                                            <p:cond delay="0"/>
                                          </p:stCondLst>
                                        </p:cTn>
                                        <p:tgtEl>
                                          <p:spTgt spid="36"/>
                                        </p:tgtEl>
                                        <p:attrNameLst>
                                          <p:attrName>style.visibility</p:attrName>
                                        </p:attrNameLst>
                                      </p:cBhvr>
                                      <p:to>
                                        <p:strVal val="visible"/>
                                      </p:to>
                                    </p:set>
                                    <p:animEffect transition="in" filter="dissolve">
                                      <p:cBhvr>
                                        <p:cTn id="119" dur="500"/>
                                        <p:tgtEl>
                                          <p:spTgt spid="36"/>
                                        </p:tgtEl>
                                      </p:cBhvr>
                                    </p:animEffect>
                                  </p:childTnLst>
                                </p:cTn>
                              </p:par>
                            </p:childTnLst>
                          </p:cTn>
                        </p:par>
                        <p:par>
                          <p:cTn id="120" fill="hold">
                            <p:stCondLst>
                              <p:cond delay="14350"/>
                            </p:stCondLst>
                            <p:childTnLst>
                              <p:par>
                                <p:cTn id="121" presetID="10" presetClass="entr" presetSubtype="0" fill="hold" grpId="0" nodeType="afterEffect">
                                  <p:stCondLst>
                                    <p:cond delay="0"/>
                                  </p:stCondLst>
                                  <p:childTnLst>
                                    <p:set>
                                      <p:cBhvr>
                                        <p:cTn id="122" dur="1" fill="hold">
                                          <p:stCondLst>
                                            <p:cond delay="0"/>
                                          </p:stCondLst>
                                        </p:cTn>
                                        <p:tgtEl>
                                          <p:spTgt spid="56">
                                            <p:txEl>
                                              <p:pRg st="0" end="0"/>
                                            </p:txEl>
                                          </p:spTgt>
                                        </p:tgtEl>
                                        <p:attrNameLst>
                                          <p:attrName>style.visibility</p:attrName>
                                        </p:attrNameLst>
                                      </p:cBhvr>
                                      <p:to>
                                        <p:strVal val="visible"/>
                                      </p:to>
                                    </p:set>
                                    <p:animEffect transition="in" filter="fade">
                                      <p:cBhvr>
                                        <p:cTn id="123" dur="500"/>
                                        <p:tgtEl>
                                          <p:spTgt spid="56">
                                            <p:txEl>
                                              <p:pRg st="0" end="0"/>
                                            </p:txEl>
                                          </p:spTgt>
                                        </p:tgtEl>
                                      </p:cBhvr>
                                    </p:animEffect>
                                  </p:childTnLst>
                                </p:cTn>
                              </p:par>
                            </p:childTnLst>
                          </p:cTn>
                        </p:par>
                        <p:par>
                          <p:cTn id="124" fill="hold">
                            <p:stCondLst>
                              <p:cond delay="14850"/>
                            </p:stCondLst>
                            <p:childTnLst>
                              <p:par>
                                <p:cTn id="125" presetID="18" presetClass="entr" presetSubtype="6" fill="hold" grpId="0" nodeType="afterEffect">
                                  <p:stCondLst>
                                    <p:cond delay="0"/>
                                  </p:stCondLst>
                                  <p:childTnLst>
                                    <p:set>
                                      <p:cBhvr>
                                        <p:cTn id="126" dur="1" fill="hold">
                                          <p:stCondLst>
                                            <p:cond delay="0"/>
                                          </p:stCondLst>
                                        </p:cTn>
                                        <p:tgtEl>
                                          <p:spTgt spid="55"/>
                                        </p:tgtEl>
                                        <p:attrNameLst>
                                          <p:attrName>style.visibility</p:attrName>
                                        </p:attrNameLst>
                                      </p:cBhvr>
                                      <p:to>
                                        <p:strVal val="visible"/>
                                      </p:to>
                                    </p:set>
                                    <p:animEffect transition="in" filter="strips(downRight)">
                                      <p:cBhvr>
                                        <p:cTn id="127" dur="500"/>
                                        <p:tgtEl>
                                          <p:spTgt spid="55"/>
                                        </p:tgtEl>
                                      </p:cBhvr>
                                    </p:animEffect>
                                  </p:childTnLst>
                                </p:cTn>
                              </p:par>
                            </p:childTnLst>
                          </p:cTn>
                        </p:par>
                        <p:par>
                          <p:cTn id="128" fill="hold">
                            <p:stCondLst>
                              <p:cond delay="15350"/>
                            </p:stCondLst>
                            <p:childTnLst>
                              <p:par>
                                <p:cTn id="129" presetID="22" presetClass="entr" presetSubtype="2" fill="hold" grpId="0" nodeType="afterEffect">
                                  <p:stCondLst>
                                    <p:cond delay="0"/>
                                  </p:stCondLst>
                                  <p:childTnLst>
                                    <p:set>
                                      <p:cBhvr>
                                        <p:cTn id="130" dur="1" fill="hold">
                                          <p:stCondLst>
                                            <p:cond delay="0"/>
                                          </p:stCondLst>
                                        </p:cTn>
                                        <p:tgtEl>
                                          <p:spTgt spid="10"/>
                                        </p:tgtEl>
                                        <p:attrNameLst>
                                          <p:attrName>style.visibility</p:attrName>
                                        </p:attrNameLst>
                                      </p:cBhvr>
                                      <p:to>
                                        <p:strVal val="visible"/>
                                      </p:to>
                                    </p:set>
                                    <p:animEffect transition="in" filter="wipe(right)">
                                      <p:cBhvr>
                                        <p:cTn id="131" dur="500"/>
                                        <p:tgtEl>
                                          <p:spTgt spid="10"/>
                                        </p:tgtEl>
                                      </p:cBhvr>
                                    </p:animEffect>
                                  </p:childTnLst>
                                </p:cTn>
                              </p:par>
                            </p:childTnLst>
                          </p:cTn>
                        </p:par>
                        <p:par>
                          <p:cTn id="132" fill="hold">
                            <p:stCondLst>
                              <p:cond delay="15850"/>
                            </p:stCondLst>
                            <p:childTnLst>
                              <p:par>
                                <p:cTn id="133" presetID="9" presetClass="entr" presetSubtype="0" fill="hold" nodeType="after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dissolve">
                                      <p:cBhvr>
                                        <p:cTn id="135" dur="500"/>
                                        <p:tgtEl>
                                          <p:spTgt spid="39"/>
                                        </p:tgtEl>
                                      </p:cBhvr>
                                    </p:animEffect>
                                  </p:childTnLst>
                                </p:cTn>
                              </p:par>
                            </p:childTnLst>
                          </p:cTn>
                        </p:par>
                        <p:par>
                          <p:cTn id="136" fill="hold">
                            <p:stCondLst>
                              <p:cond delay="16350"/>
                            </p:stCondLst>
                            <p:childTnLst>
                              <p:par>
                                <p:cTn id="137" presetID="10" presetClass="entr" presetSubtype="0" fill="hold" grpId="0" nodeType="afterEffect">
                                  <p:stCondLst>
                                    <p:cond delay="0"/>
                                  </p:stCondLst>
                                  <p:childTnLst>
                                    <p:set>
                                      <p:cBhvr>
                                        <p:cTn id="138" dur="1" fill="hold">
                                          <p:stCondLst>
                                            <p:cond delay="0"/>
                                          </p:stCondLst>
                                        </p:cTn>
                                        <p:tgtEl>
                                          <p:spTgt spid="54">
                                            <p:txEl>
                                              <p:pRg st="0" end="0"/>
                                            </p:txEl>
                                          </p:spTgt>
                                        </p:tgtEl>
                                        <p:attrNameLst>
                                          <p:attrName>style.visibility</p:attrName>
                                        </p:attrNameLst>
                                      </p:cBhvr>
                                      <p:to>
                                        <p:strVal val="visible"/>
                                      </p:to>
                                    </p:set>
                                    <p:animEffect transition="in" filter="fade">
                                      <p:cBhvr>
                                        <p:cTn id="139" dur="500"/>
                                        <p:tgtEl>
                                          <p:spTgt spid="54">
                                            <p:txEl>
                                              <p:pRg st="0" end="0"/>
                                            </p:txEl>
                                          </p:spTgt>
                                        </p:tgtEl>
                                      </p:cBhvr>
                                    </p:animEffect>
                                  </p:childTnLst>
                                </p:cTn>
                              </p:par>
                            </p:childTnLst>
                          </p:cTn>
                        </p:par>
                        <p:par>
                          <p:cTn id="140" fill="hold">
                            <p:stCondLst>
                              <p:cond delay="16850"/>
                            </p:stCondLst>
                            <p:childTnLst>
                              <p:par>
                                <p:cTn id="141" presetID="18" presetClass="entr" presetSubtype="6" fill="hold" grpId="0" nodeType="afterEffect">
                                  <p:stCondLst>
                                    <p:cond delay="0"/>
                                  </p:stCondLst>
                                  <p:childTnLst>
                                    <p:set>
                                      <p:cBhvr>
                                        <p:cTn id="142" dur="1" fill="hold">
                                          <p:stCondLst>
                                            <p:cond delay="0"/>
                                          </p:stCondLst>
                                        </p:cTn>
                                        <p:tgtEl>
                                          <p:spTgt spid="53"/>
                                        </p:tgtEl>
                                        <p:attrNameLst>
                                          <p:attrName>style.visibility</p:attrName>
                                        </p:attrNameLst>
                                      </p:cBhvr>
                                      <p:to>
                                        <p:strVal val="visible"/>
                                      </p:to>
                                    </p:set>
                                    <p:animEffect transition="in" filter="strips(downRight)">
                                      <p:cBhvr>
                                        <p:cTn id="143" dur="500"/>
                                        <p:tgtEl>
                                          <p:spTgt spid="53"/>
                                        </p:tgtEl>
                                      </p:cBhvr>
                                    </p:animEffect>
                                  </p:childTnLst>
                                </p:cTn>
                              </p:par>
                            </p:childTnLst>
                          </p:cTn>
                        </p:par>
                        <p:par>
                          <p:cTn id="144" fill="hold">
                            <p:stCondLst>
                              <p:cond delay="17350"/>
                            </p:stCondLst>
                            <p:childTnLst>
                              <p:par>
                                <p:cTn id="145" presetID="22" presetClass="entr" presetSubtype="2" fill="hold" grpId="0" nodeType="afterEffect">
                                  <p:stCondLst>
                                    <p:cond delay="0"/>
                                  </p:stCondLst>
                                  <p:childTnLst>
                                    <p:set>
                                      <p:cBhvr>
                                        <p:cTn id="146" dur="1" fill="hold">
                                          <p:stCondLst>
                                            <p:cond delay="0"/>
                                          </p:stCondLst>
                                        </p:cTn>
                                        <p:tgtEl>
                                          <p:spTgt spid="16"/>
                                        </p:tgtEl>
                                        <p:attrNameLst>
                                          <p:attrName>style.visibility</p:attrName>
                                        </p:attrNameLst>
                                      </p:cBhvr>
                                      <p:to>
                                        <p:strVal val="visible"/>
                                      </p:to>
                                    </p:set>
                                    <p:animEffect transition="in" filter="wipe(right)">
                                      <p:cBhvr>
                                        <p:cTn id="147" dur="500"/>
                                        <p:tgtEl>
                                          <p:spTgt spid="16"/>
                                        </p:tgtEl>
                                      </p:cBhvr>
                                    </p:animEffect>
                                  </p:childTnLst>
                                </p:cTn>
                              </p:par>
                            </p:childTnLst>
                          </p:cTn>
                        </p:par>
                        <p:par>
                          <p:cTn id="148" fill="hold">
                            <p:stCondLst>
                              <p:cond delay="17850"/>
                            </p:stCondLst>
                            <p:childTnLst>
                              <p:par>
                                <p:cTn id="149" presetID="22" presetClass="entr" presetSubtype="4" fill="hold" grpId="0" nodeType="afterEffect">
                                  <p:stCondLst>
                                    <p:cond delay="0"/>
                                  </p:stCondLst>
                                  <p:childTnLst>
                                    <p:set>
                                      <p:cBhvr>
                                        <p:cTn id="150" dur="1" fill="hold">
                                          <p:stCondLst>
                                            <p:cond delay="0"/>
                                          </p:stCondLst>
                                        </p:cTn>
                                        <p:tgtEl>
                                          <p:spTgt spid="17"/>
                                        </p:tgtEl>
                                        <p:attrNameLst>
                                          <p:attrName>style.visibility</p:attrName>
                                        </p:attrNameLst>
                                      </p:cBhvr>
                                      <p:to>
                                        <p:strVal val="visible"/>
                                      </p:to>
                                    </p:set>
                                    <p:animEffect transition="in" filter="wipe(down)">
                                      <p:cBhvr>
                                        <p:cTn id="151" dur="500"/>
                                        <p:tgtEl>
                                          <p:spTgt spid="17"/>
                                        </p:tgtEl>
                                      </p:cBhvr>
                                    </p:animEffect>
                                  </p:childTnLst>
                                </p:cTn>
                              </p:par>
                            </p:childTnLst>
                          </p:cTn>
                        </p:par>
                        <p:par>
                          <p:cTn id="152" fill="hold">
                            <p:stCondLst>
                              <p:cond delay="18350"/>
                            </p:stCondLst>
                            <p:childTnLst>
                              <p:par>
                                <p:cTn id="153" presetID="22" presetClass="entr" presetSubtype="8" fill="hold" grpId="0" nodeType="afterEffect">
                                  <p:stCondLst>
                                    <p:cond delay="0"/>
                                  </p:stCondLst>
                                  <p:childTnLst>
                                    <p:set>
                                      <p:cBhvr>
                                        <p:cTn id="154" dur="1" fill="hold">
                                          <p:stCondLst>
                                            <p:cond delay="0"/>
                                          </p:stCondLst>
                                        </p:cTn>
                                        <p:tgtEl>
                                          <p:spTgt spid="18"/>
                                        </p:tgtEl>
                                        <p:attrNameLst>
                                          <p:attrName>style.visibility</p:attrName>
                                        </p:attrNameLst>
                                      </p:cBhvr>
                                      <p:to>
                                        <p:strVal val="visible"/>
                                      </p:to>
                                    </p:set>
                                    <p:animEffect transition="in" filter="wipe(left)">
                                      <p:cBhvr>
                                        <p:cTn id="1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45" grpId="0"/>
      <p:bldP spid="46" grpId="0" build="p"/>
      <p:bldP spid="47" grpId="0"/>
      <p:bldP spid="48" grpId="0" build="p"/>
      <p:bldP spid="49" grpId="0"/>
      <p:bldP spid="50" grpId="0" build="p"/>
      <p:bldP spid="51" grpId="0"/>
      <p:bldP spid="52" grpId="0" build="p"/>
      <p:bldP spid="53" grpId="0"/>
      <p:bldP spid="54" grpId="0" build="p"/>
      <p:bldP spid="55" grpId="0"/>
      <p:bldP spid="56" grpId="0" build="p"/>
      <p:bldP spid="57" grpId="0"/>
      <p:bldP spid="58" grpId="0" build="p"/>
      <p:bldP spid="59" grpId="0"/>
      <p:bldP spid="60" grpId="0" build="p"/>
      <p:bldP spid="6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 name="矩形 14"/>
          <p:cNvSpPr/>
          <p:nvPr/>
        </p:nvSpPr>
        <p:spPr>
          <a:xfrm flipV="1">
            <a:off x="976" y="2734541"/>
            <a:ext cx="3171816"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lIns="70564" tIns="35282" rIns="70564" bIns="35282" rtlCol="0" anchor="ctr"/>
          <a:lstStyle/>
          <a:p>
            <a:pPr algn="ctr"/>
            <a:endParaRPr lang="en-US">
              <a:solidFill>
                <a:schemeClr val="lt1"/>
              </a:solidFill>
              <a:latin typeface="Arial" panose="020B0604020202020204"/>
              <a:ea typeface="方正兰亭超细黑简体" panose="02000000000000000000" charset="-122"/>
              <a:cs typeface="+mn-ea"/>
              <a:sym typeface="Arial" panose="020B0604020202020204"/>
            </a:endParaRPr>
          </a:p>
        </p:txBody>
      </p:sp>
      <p:grpSp>
        <p:nvGrpSpPr>
          <p:cNvPr id="5" name="组合 4"/>
          <p:cNvGrpSpPr/>
          <p:nvPr/>
        </p:nvGrpSpPr>
        <p:grpSpPr>
          <a:xfrm>
            <a:off x="2490250" y="2735643"/>
            <a:ext cx="1339514" cy="1338488"/>
            <a:chOff x="3225639" y="4543565"/>
            <a:chExt cx="1735762" cy="1734334"/>
          </a:xfrm>
        </p:grpSpPr>
        <p:sp>
          <p:nvSpPr>
            <p:cNvPr id="6" name="椭圆 5"/>
            <p:cNvSpPr/>
            <p:nvPr/>
          </p:nvSpPr>
          <p:spPr>
            <a:xfrm flipV="1">
              <a:off x="3225639" y="4543565"/>
              <a:ext cx="1735762" cy="1734334"/>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accent1"/>
                </a:solidFill>
                <a:latin typeface="Arial" panose="020B0604020202020204"/>
                <a:ea typeface="方正兰亭超细黑简体" panose="02000000000000000000" charset="-122"/>
                <a:cs typeface="+mn-ea"/>
                <a:sym typeface="Arial" panose="020B0604020202020204"/>
              </a:endParaRPr>
            </a:p>
          </p:txBody>
        </p:sp>
        <p:sp>
          <p:nvSpPr>
            <p:cNvPr id="7" name="椭圆 6"/>
            <p:cNvSpPr/>
            <p:nvPr/>
          </p:nvSpPr>
          <p:spPr>
            <a:xfrm rot="10800000" flipV="1">
              <a:off x="3450403" y="4786205"/>
              <a:ext cx="1284515" cy="1284516"/>
            </a:xfrm>
            <a:prstGeom prst="ellipse">
              <a:avLst/>
            </a:prstGeom>
            <a:solidFill>
              <a:schemeClr val="bg1">
                <a:lumMod val="95000"/>
              </a:schemeClr>
            </a:solidFill>
            <a:ln w="25400" cap="flat" cmpd="sng" algn="ctr">
              <a:noFill/>
              <a:prstDash val="solid"/>
            </a:ln>
            <a:effectLst/>
          </p:spPr>
          <p:txBody>
            <a:bodyPr tIns="36000" anchor="ctr" anchorCtr="1"/>
            <a:lstStyle/>
            <a:p>
              <a:pPr lvl="0" algn="ctr">
                <a:defRPr/>
              </a:pPr>
              <a:r>
                <a:rPr lang="en-US" altLang="zh-CN" sz="3100" b="1" kern="0" dirty="0">
                  <a:solidFill>
                    <a:schemeClr val="accent1"/>
                  </a:solidFill>
                  <a:latin typeface="Arial" panose="020B0604020202020204"/>
                  <a:ea typeface="方正兰亭超细黑简体" panose="02000000000000000000" charset="-122"/>
                  <a:cs typeface="+mn-ea"/>
                  <a:sym typeface="Arial" panose="020B0604020202020204"/>
                </a:rPr>
                <a:t>02</a:t>
              </a:r>
              <a:endParaRPr lang="zh-CN" altLang="en-US" sz="3100" b="1" kern="0" dirty="0">
                <a:solidFill>
                  <a:schemeClr val="accent1"/>
                </a:solidFill>
                <a:latin typeface="Arial" panose="020B0604020202020204"/>
                <a:ea typeface="方正兰亭超细黑简体" panose="02000000000000000000" charset="-122"/>
                <a:cs typeface="+mn-ea"/>
                <a:sym typeface="Arial" panose="020B0604020202020204"/>
              </a:endParaRPr>
            </a:p>
          </p:txBody>
        </p:sp>
      </p:grpSp>
      <p:sp>
        <p:nvSpPr>
          <p:cNvPr id="8" name="矩形 14"/>
          <p:cNvSpPr/>
          <p:nvPr/>
        </p:nvSpPr>
        <p:spPr>
          <a:xfrm>
            <a:off x="976" y="2326775"/>
            <a:ext cx="5401154" cy="189637"/>
          </a:xfrm>
          <a:custGeom>
            <a:avLst/>
            <a:gdLst/>
            <a:ahLst/>
            <a:cxnLst/>
            <a:rect l="l" t="t" r="r" b="b"/>
            <a:pathLst>
              <a:path w="4571707" h="242218">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lIns="70564" tIns="35282" rIns="70564" bIns="35282" rtlCol="0" anchor="ctr"/>
          <a:lstStyle/>
          <a:p>
            <a:pPr algn="ctr"/>
            <a:endParaRPr lang="en-US">
              <a:solidFill>
                <a:schemeClr val="lt1"/>
              </a:solidFill>
              <a:latin typeface="Arial" panose="020B0604020202020204"/>
              <a:ea typeface="方正兰亭超细黑简体" panose="02000000000000000000" charset="-122"/>
              <a:cs typeface="+mn-ea"/>
              <a:sym typeface="Arial" panose="020B0604020202020204"/>
            </a:endParaRPr>
          </a:p>
        </p:txBody>
      </p:sp>
      <p:grpSp>
        <p:nvGrpSpPr>
          <p:cNvPr id="9" name="组合 8"/>
          <p:cNvGrpSpPr/>
          <p:nvPr/>
        </p:nvGrpSpPr>
        <p:grpSpPr>
          <a:xfrm>
            <a:off x="4732373" y="1180020"/>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1"/>
                </a:solidFill>
                <a:latin typeface="Arial" panose="020B0604020202020204"/>
                <a:ea typeface="方正兰亭超细黑简体" panose="02000000000000000000" charset="-122"/>
                <a:cs typeface="+mn-ea"/>
                <a:sym typeface="Arial" panose="020B0604020202020204"/>
              </a:endParaRPr>
            </a:p>
          </p:txBody>
        </p:sp>
        <p:sp>
          <p:nvSpPr>
            <p:cNvPr id="11" name="椭圆 10"/>
            <p:cNvSpPr/>
            <p:nvPr/>
          </p:nvSpPr>
          <p:spPr>
            <a:xfrm>
              <a:off x="6355778" y="899818"/>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latin typeface="Arial" panose="020B0604020202020204"/>
                  <a:ea typeface="方正兰亭超细黑简体" panose="02000000000000000000" charset="-122"/>
                  <a:cs typeface="+mn-ea"/>
                  <a:sym typeface="Arial" panose="020B0604020202020204"/>
                </a:rPr>
                <a:t>01</a:t>
              </a:r>
              <a:endParaRPr lang="zh-CN" altLang="en-US" sz="3100" b="1" kern="0">
                <a:solidFill>
                  <a:schemeClr val="accent1"/>
                </a:solidFill>
                <a:latin typeface="Arial" panose="020B0604020202020204"/>
                <a:ea typeface="方正兰亭超细黑简体" panose="02000000000000000000" charset="-122"/>
                <a:cs typeface="+mn-ea"/>
                <a:sym typeface="Arial" panose="020B0604020202020204"/>
              </a:endParaRPr>
            </a:p>
          </p:txBody>
        </p:sp>
      </p:grpSp>
      <p:sp>
        <p:nvSpPr>
          <p:cNvPr id="12" name="矩形 14"/>
          <p:cNvSpPr/>
          <p:nvPr/>
        </p:nvSpPr>
        <p:spPr>
          <a:xfrm flipV="1">
            <a:off x="4704739" y="2734540"/>
            <a:ext cx="4439261" cy="189637"/>
          </a:xfrm>
          <a:custGeom>
            <a:avLst/>
            <a:gdLst/>
            <a:ahLst/>
            <a:cxnLst/>
            <a:rect l="l" t="t" r="r" b="b"/>
            <a:pathLst>
              <a:path w="4571707" h="242218">
                <a:moveTo>
                  <a:pt x="0" y="242218"/>
                </a:moveTo>
                <a:lnTo>
                  <a:pt x="4571707" y="242218"/>
                </a:lnTo>
                <a:lnTo>
                  <a:pt x="4571707" y="0"/>
                </a:lnTo>
                <a:lnTo>
                  <a:pt x="0" y="0"/>
                </a:lnTo>
                <a:close/>
              </a:path>
            </a:pathLst>
          </a:cu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lIns="70564" tIns="35282" rIns="70564" bIns="35282" rtlCol="0" anchor="ctr"/>
          <a:lstStyle/>
          <a:p>
            <a:pPr algn="ctr"/>
            <a:endParaRPr lang="en-US">
              <a:solidFill>
                <a:schemeClr val="lt1"/>
              </a:solidFill>
              <a:latin typeface="Arial" panose="020B0604020202020204"/>
              <a:ea typeface="方正兰亭超细黑简体" panose="02000000000000000000" charset="-122"/>
              <a:cs typeface="+mn-ea"/>
              <a:sym typeface="Arial" panose="020B0604020202020204"/>
            </a:endParaRPr>
          </a:p>
        </p:txBody>
      </p:sp>
      <p:grpSp>
        <p:nvGrpSpPr>
          <p:cNvPr id="13" name="组合 12"/>
          <p:cNvGrpSpPr/>
          <p:nvPr/>
        </p:nvGrpSpPr>
        <p:grpSpPr>
          <a:xfrm>
            <a:off x="4034981" y="2735643"/>
            <a:ext cx="1339514" cy="1338488"/>
            <a:chOff x="5227325" y="4543565"/>
            <a:chExt cx="1735762" cy="1734334"/>
          </a:xfrm>
        </p:grpSpPr>
        <p:sp>
          <p:nvSpPr>
            <p:cNvPr id="14" name="椭圆 13"/>
            <p:cNvSpPr/>
            <p:nvPr/>
          </p:nvSpPr>
          <p:spPr>
            <a:xfrm flipV="1">
              <a:off x="5227325" y="4543565"/>
              <a:ext cx="1735762" cy="1734334"/>
            </a:xfrm>
            <a:prstGeom prst="ellipse">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accent1"/>
                </a:solidFill>
                <a:latin typeface="Arial" panose="020B0604020202020204"/>
                <a:ea typeface="方正兰亭超细黑简体" panose="02000000000000000000" charset="-122"/>
                <a:cs typeface="+mn-ea"/>
                <a:sym typeface="Arial" panose="020B0604020202020204"/>
              </a:endParaRPr>
            </a:p>
          </p:txBody>
        </p:sp>
        <p:sp>
          <p:nvSpPr>
            <p:cNvPr id="15" name="椭圆 14"/>
            <p:cNvSpPr/>
            <p:nvPr/>
          </p:nvSpPr>
          <p:spPr>
            <a:xfrm rot="10800000" flipV="1">
              <a:off x="5460802" y="4768780"/>
              <a:ext cx="1284515" cy="1284516"/>
            </a:xfrm>
            <a:prstGeom prst="ellipse">
              <a:avLst/>
            </a:prstGeom>
            <a:solidFill>
              <a:schemeClr val="bg1">
                <a:lumMod val="95000"/>
              </a:schemeClr>
            </a:solidFill>
            <a:ln w="25400" cap="flat" cmpd="sng" algn="ctr">
              <a:noFill/>
              <a:prstDash val="solid"/>
            </a:ln>
            <a:effectLst/>
          </p:spPr>
          <p:txBody>
            <a:bodyPr tIns="36000" anchor="ctr"/>
            <a:lstStyle/>
            <a:p>
              <a:pPr lvl="0" algn="ctr">
                <a:defRPr/>
              </a:pPr>
              <a:r>
                <a:rPr lang="en-US" altLang="zh-CN" sz="3100" b="1" kern="0">
                  <a:solidFill>
                    <a:schemeClr val="accent1"/>
                  </a:solidFill>
                  <a:latin typeface="Arial" panose="020B0604020202020204"/>
                  <a:ea typeface="方正兰亭超细黑简体" panose="02000000000000000000" charset="-122"/>
                  <a:cs typeface="+mn-ea"/>
                  <a:sym typeface="Arial" panose="020B0604020202020204"/>
                </a:rPr>
                <a:t>03</a:t>
              </a:r>
              <a:endParaRPr lang="zh-CN" altLang="en-US" sz="3100" b="1" kern="0">
                <a:solidFill>
                  <a:schemeClr val="accent1"/>
                </a:solidFill>
                <a:latin typeface="Arial" panose="020B0604020202020204"/>
                <a:ea typeface="方正兰亭超细黑简体" panose="02000000000000000000" charset="-122"/>
                <a:cs typeface="+mn-ea"/>
                <a:sym typeface="Arial" panose="020B0604020202020204"/>
              </a:endParaRPr>
            </a:p>
          </p:txBody>
        </p:sp>
      </p:grpSp>
      <p:sp>
        <p:nvSpPr>
          <p:cNvPr id="16" name="TextBox 15"/>
          <p:cNvSpPr txBox="1"/>
          <p:nvPr/>
        </p:nvSpPr>
        <p:spPr>
          <a:xfrm>
            <a:off x="1475935" y="1573308"/>
            <a:ext cx="2604477" cy="623570"/>
          </a:xfrm>
          <a:prstGeom prst="rect">
            <a:avLst/>
          </a:prstGeom>
          <a:noFill/>
        </p:spPr>
        <p:txBody>
          <a:bodyPr wrap="square" lIns="70564" tIns="35282" rIns="70564" bIns="35282" rtlCol="0">
            <a:spAutoFit/>
          </a:bodyPr>
          <a:lstStyle/>
          <a:p>
            <a:pPr algn="just">
              <a:lnSpc>
                <a:spcPct val="12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请添加文本内容请添加文本内容请添加文本内容请添加文本内容请添加文本内容请添加文本内容</a:t>
            </a:r>
            <a:endPar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7" name="TextBox 16"/>
          <p:cNvSpPr txBox="1"/>
          <p:nvPr/>
        </p:nvSpPr>
        <p:spPr>
          <a:xfrm>
            <a:off x="1481698" y="1345207"/>
            <a:ext cx="1373612" cy="255919"/>
          </a:xfrm>
          <a:prstGeom prst="rect">
            <a:avLst/>
          </a:prstGeom>
          <a:noFill/>
        </p:spPr>
        <p:txBody>
          <a:bodyPr wrap="none" lIns="70564" tIns="35282" rIns="70564" bIns="35282" rtlCol="0">
            <a:spAutoFit/>
          </a:bodyPr>
          <a:lstStyle/>
          <a:p>
            <a:r>
              <a:rPr lang="zh-CN" altLang="en-US"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点击添加标题内容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8" name="TextBox 17"/>
          <p:cNvSpPr txBox="1"/>
          <p:nvPr/>
        </p:nvSpPr>
        <p:spPr>
          <a:xfrm>
            <a:off x="1003058" y="4260627"/>
            <a:ext cx="2645798" cy="669925"/>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请添加文本内容请添加文本内容请添加文本内容请添加文本内容请添加文本内容</a:t>
            </a:r>
            <a:endPar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9" name="TextBox 18"/>
          <p:cNvSpPr txBox="1"/>
          <p:nvPr/>
        </p:nvSpPr>
        <p:spPr>
          <a:xfrm>
            <a:off x="1008820" y="4032525"/>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点击添加标题内容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0" name="TextBox 19"/>
          <p:cNvSpPr txBox="1"/>
          <p:nvPr/>
        </p:nvSpPr>
        <p:spPr>
          <a:xfrm>
            <a:off x="5567923" y="3746403"/>
            <a:ext cx="2604477" cy="669925"/>
          </a:xfrm>
          <a:prstGeom prst="rect">
            <a:avLst/>
          </a:prstGeom>
          <a:noFill/>
        </p:spPr>
        <p:txBody>
          <a:bodyPr wrap="square" lIns="70564" tIns="35282" rIns="70564" bIns="35282" rtlCol="0">
            <a:spAutoFit/>
          </a:bodyPr>
          <a:lstStyle/>
          <a:p>
            <a:pPr>
              <a:lnSpc>
                <a:spcPct val="13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请添加文本内容请添加文本内容请添加文本内容请添加文本内容请添加文本内容请添加文本内容</a:t>
            </a:r>
            <a:endPar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1" name="TextBox 20"/>
          <p:cNvSpPr txBox="1"/>
          <p:nvPr/>
        </p:nvSpPr>
        <p:spPr>
          <a:xfrm>
            <a:off x="5573686" y="3518302"/>
            <a:ext cx="1373612" cy="255919"/>
          </a:xfrm>
          <a:prstGeom prst="rect">
            <a:avLst/>
          </a:prstGeom>
          <a:noFill/>
        </p:spPr>
        <p:txBody>
          <a:bodyPr wrap="none" lIns="70564" tIns="35282" rIns="70564" bIns="35282" rtlCol="0">
            <a:spAutoFit/>
          </a:body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点击添加标题内容</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par>
                          <p:cTn id="12" fill="hold">
                            <p:stCondLst>
                              <p:cond delay="85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350"/>
                            </p:stCondLst>
                            <p:childTnLst>
                              <p:par>
                                <p:cTn id="17" presetID="22" presetClass="entr" presetSubtype="4"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1850"/>
                            </p:stCondLst>
                            <p:childTnLst>
                              <p:par>
                                <p:cTn id="21" presetID="17" presetClass="entr" presetSubtype="1" fill="hold" grpId="0" nodeType="afterEffect">
                                  <p:stCondLst>
                                    <p:cond delay="0"/>
                                  </p:stCondLst>
                                  <p:iterate type="lt">
                                    <p:tmPct val="40000"/>
                                  </p:iterate>
                                  <p:childTnLst>
                                    <p:set>
                                      <p:cBhvr>
                                        <p:cTn id="22" dur="1" fill="hold">
                                          <p:stCondLst>
                                            <p:cond delay="0"/>
                                          </p:stCondLst>
                                        </p:cTn>
                                        <p:tgtEl>
                                          <p:spTgt spid="17"/>
                                        </p:tgtEl>
                                        <p:attrNameLst>
                                          <p:attrName>style.visibility</p:attrName>
                                        </p:attrNameLst>
                                      </p:cBhvr>
                                      <p:to>
                                        <p:strVal val="visible"/>
                                      </p:to>
                                    </p:set>
                                    <p:anim calcmode="lin" valueType="num">
                                      <p:cBhvr>
                                        <p:cTn id="23" dur="250" fill="hold"/>
                                        <p:tgtEl>
                                          <p:spTgt spid="17"/>
                                        </p:tgtEl>
                                        <p:attrNameLst>
                                          <p:attrName>ppt_x</p:attrName>
                                        </p:attrNameLst>
                                      </p:cBhvr>
                                      <p:tavLst>
                                        <p:tav tm="0">
                                          <p:val>
                                            <p:strVal val="#ppt_x"/>
                                          </p:val>
                                        </p:tav>
                                        <p:tav tm="100000">
                                          <p:val>
                                            <p:strVal val="#ppt_x"/>
                                          </p:val>
                                        </p:tav>
                                      </p:tavLst>
                                    </p:anim>
                                    <p:anim calcmode="lin" valueType="num">
                                      <p:cBhvr>
                                        <p:cTn id="24" dur="250" fill="hold"/>
                                        <p:tgtEl>
                                          <p:spTgt spid="17"/>
                                        </p:tgtEl>
                                        <p:attrNameLst>
                                          <p:attrName>ppt_y</p:attrName>
                                        </p:attrNameLst>
                                      </p:cBhvr>
                                      <p:tavLst>
                                        <p:tav tm="0">
                                          <p:val>
                                            <p:strVal val="#ppt_y-#ppt_h/2"/>
                                          </p:val>
                                        </p:tav>
                                        <p:tav tm="100000">
                                          <p:val>
                                            <p:strVal val="#ppt_y"/>
                                          </p:val>
                                        </p:tav>
                                      </p:tavLst>
                                    </p:anim>
                                    <p:anim calcmode="lin" valueType="num">
                                      <p:cBhvr>
                                        <p:cTn id="25" dur="250" fill="hold"/>
                                        <p:tgtEl>
                                          <p:spTgt spid="17"/>
                                        </p:tgtEl>
                                        <p:attrNameLst>
                                          <p:attrName>ppt_w</p:attrName>
                                        </p:attrNameLst>
                                      </p:cBhvr>
                                      <p:tavLst>
                                        <p:tav tm="0">
                                          <p:val>
                                            <p:strVal val="#ppt_w"/>
                                          </p:val>
                                        </p:tav>
                                        <p:tav tm="100000">
                                          <p:val>
                                            <p:strVal val="#ppt_w"/>
                                          </p:val>
                                        </p:tav>
                                      </p:tavLst>
                                    </p:anim>
                                    <p:anim calcmode="lin" valueType="num">
                                      <p:cBhvr>
                                        <p:cTn id="26" dur="250" fill="hold"/>
                                        <p:tgtEl>
                                          <p:spTgt spid="17"/>
                                        </p:tgtEl>
                                        <p:attrNameLst>
                                          <p:attrName>ppt_h</p:attrName>
                                        </p:attrNameLst>
                                      </p:cBhvr>
                                      <p:tavLst>
                                        <p:tav tm="0">
                                          <p:val>
                                            <p:fltVal val="0"/>
                                          </p:val>
                                        </p:tav>
                                        <p:tav tm="100000">
                                          <p:val>
                                            <p:strVal val="#ppt_h"/>
                                          </p:val>
                                        </p:tav>
                                      </p:tavLst>
                                    </p:anim>
                                  </p:childTnLst>
                                </p:cTn>
                              </p:par>
                            </p:childTnLst>
                          </p:cTn>
                        </p:par>
                        <p:par>
                          <p:cTn id="27" fill="hold">
                            <p:stCondLst>
                              <p:cond delay="2800"/>
                            </p:stCondLst>
                            <p:childTnLst>
                              <p:par>
                                <p:cTn id="28" presetID="22" presetClass="entr" presetSubtype="8"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left)">
                                      <p:cBhvr>
                                        <p:cTn id="30" dur="500"/>
                                        <p:tgtEl>
                                          <p:spTgt spid="16"/>
                                        </p:tgtEl>
                                      </p:cBhvr>
                                    </p:animEffect>
                                  </p:childTnLst>
                                </p:cTn>
                              </p:par>
                            </p:childTnLst>
                          </p:cTn>
                        </p:par>
                        <p:par>
                          <p:cTn id="31" fill="hold">
                            <p:stCondLst>
                              <p:cond delay="330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par>
                          <p:cTn id="35" fill="hold">
                            <p:stCondLst>
                              <p:cond delay="3800"/>
                            </p:stCondLst>
                            <p:childTnLst>
                              <p:par>
                                <p:cTn id="36" presetID="22" presetClass="entr" presetSubtype="1" fill="hold" nodeType="after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up)">
                                      <p:cBhvr>
                                        <p:cTn id="38" dur="500"/>
                                        <p:tgtEl>
                                          <p:spTgt spid="5"/>
                                        </p:tgtEl>
                                      </p:cBhvr>
                                    </p:animEffect>
                                  </p:childTnLst>
                                </p:cTn>
                              </p:par>
                            </p:childTnLst>
                          </p:cTn>
                        </p:par>
                        <p:par>
                          <p:cTn id="39" fill="hold">
                            <p:stCondLst>
                              <p:cond delay="4300"/>
                            </p:stCondLst>
                            <p:childTnLst>
                              <p:par>
                                <p:cTn id="40" presetID="17" presetClass="entr" presetSubtype="1" fill="hold" grpId="0" nodeType="afterEffect">
                                  <p:stCondLst>
                                    <p:cond delay="0"/>
                                  </p:stCondLst>
                                  <p:iterate type="lt">
                                    <p:tmPct val="40000"/>
                                  </p:iterate>
                                  <p:childTnLst>
                                    <p:set>
                                      <p:cBhvr>
                                        <p:cTn id="41" dur="1" fill="hold">
                                          <p:stCondLst>
                                            <p:cond delay="0"/>
                                          </p:stCondLst>
                                        </p:cTn>
                                        <p:tgtEl>
                                          <p:spTgt spid="19"/>
                                        </p:tgtEl>
                                        <p:attrNameLst>
                                          <p:attrName>style.visibility</p:attrName>
                                        </p:attrNameLst>
                                      </p:cBhvr>
                                      <p:to>
                                        <p:strVal val="visible"/>
                                      </p:to>
                                    </p:set>
                                    <p:anim calcmode="lin" valueType="num">
                                      <p:cBhvr>
                                        <p:cTn id="42" dur="250" fill="hold"/>
                                        <p:tgtEl>
                                          <p:spTgt spid="19"/>
                                        </p:tgtEl>
                                        <p:attrNameLst>
                                          <p:attrName>ppt_x</p:attrName>
                                        </p:attrNameLst>
                                      </p:cBhvr>
                                      <p:tavLst>
                                        <p:tav tm="0">
                                          <p:val>
                                            <p:strVal val="#ppt_x"/>
                                          </p:val>
                                        </p:tav>
                                        <p:tav tm="100000">
                                          <p:val>
                                            <p:strVal val="#ppt_x"/>
                                          </p:val>
                                        </p:tav>
                                      </p:tavLst>
                                    </p:anim>
                                    <p:anim calcmode="lin" valueType="num">
                                      <p:cBhvr>
                                        <p:cTn id="43" dur="250" fill="hold"/>
                                        <p:tgtEl>
                                          <p:spTgt spid="19"/>
                                        </p:tgtEl>
                                        <p:attrNameLst>
                                          <p:attrName>ppt_y</p:attrName>
                                        </p:attrNameLst>
                                      </p:cBhvr>
                                      <p:tavLst>
                                        <p:tav tm="0">
                                          <p:val>
                                            <p:strVal val="#ppt_y-#ppt_h/2"/>
                                          </p:val>
                                        </p:tav>
                                        <p:tav tm="100000">
                                          <p:val>
                                            <p:strVal val="#ppt_y"/>
                                          </p:val>
                                        </p:tav>
                                      </p:tavLst>
                                    </p:anim>
                                    <p:anim calcmode="lin" valueType="num">
                                      <p:cBhvr>
                                        <p:cTn id="44" dur="250" fill="hold"/>
                                        <p:tgtEl>
                                          <p:spTgt spid="19"/>
                                        </p:tgtEl>
                                        <p:attrNameLst>
                                          <p:attrName>ppt_w</p:attrName>
                                        </p:attrNameLst>
                                      </p:cBhvr>
                                      <p:tavLst>
                                        <p:tav tm="0">
                                          <p:val>
                                            <p:strVal val="#ppt_w"/>
                                          </p:val>
                                        </p:tav>
                                        <p:tav tm="100000">
                                          <p:val>
                                            <p:strVal val="#ppt_w"/>
                                          </p:val>
                                        </p:tav>
                                      </p:tavLst>
                                    </p:anim>
                                    <p:anim calcmode="lin" valueType="num">
                                      <p:cBhvr>
                                        <p:cTn id="45" dur="250" fill="hold"/>
                                        <p:tgtEl>
                                          <p:spTgt spid="19"/>
                                        </p:tgtEl>
                                        <p:attrNameLst>
                                          <p:attrName>ppt_h</p:attrName>
                                        </p:attrNameLst>
                                      </p:cBhvr>
                                      <p:tavLst>
                                        <p:tav tm="0">
                                          <p:val>
                                            <p:fltVal val="0"/>
                                          </p:val>
                                        </p:tav>
                                        <p:tav tm="100000">
                                          <p:val>
                                            <p:strVal val="#ppt_h"/>
                                          </p:val>
                                        </p:tav>
                                      </p:tavLst>
                                    </p:anim>
                                  </p:childTnLst>
                                </p:cTn>
                              </p:par>
                            </p:childTnLst>
                          </p:cTn>
                        </p:par>
                        <p:par>
                          <p:cTn id="46" fill="hold">
                            <p:stCondLst>
                              <p:cond delay="5250"/>
                            </p:stCondLst>
                            <p:childTnLst>
                              <p:par>
                                <p:cTn id="47" presetID="22" presetClass="entr" presetSubtype="8"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wipe(left)">
                                      <p:cBhvr>
                                        <p:cTn id="49" dur="500"/>
                                        <p:tgtEl>
                                          <p:spTgt spid="18"/>
                                        </p:tgtEl>
                                      </p:cBhvr>
                                    </p:animEffect>
                                  </p:childTnLst>
                                </p:cTn>
                              </p:par>
                            </p:childTnLst>
                          </p:cTn>
                        </p:par>
                        <p:par>
                          <p:cTn id="50" fill="hold">
                            <p:stCondLst>
                              <p:cond delay="5750"/>
                            </p:stCondLst>
                            <p:childTnLst>
                              <p:par>
                                <p:cTn id="51" presetID="22" presetClass="entr" presetSubtype="2"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right)">
                                      <p:cBhvr>
                                        <p:cTn id="53" dur="500"/>
                                        <p:tgtEl>
                                          <p:spTgt spid="12"/>
                                        </p:tgtEl>
                                      </p:cBhvr>
                                    </p:animEffect>
                                  </p:childTnLst>
                                </p:cTn>
                              </p:par>
                            </p:childTnLst>
                          </p:cTn>
                        </p:par>
                        <p:par>
                          <p:cTn id="54" fill="hold">
                            <p:stCondLst>
                              <p:cond delay="6250"/>
                            </p:stCondLst>
                            <p:childTnLst>
                              <p:par>
                                <p:cTn id="55" presetID="22" presetClass="entr" presetSubtype="1" fill="hold"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par>
                          <p:cTn id="58" fill="hold">
                            <p:stCondLst>
                              <p:cond delay="6750"/>
                            </p:stCondLst>
                            <p:childTnLst>
                              <p:par>
                                <p:cTn id="59" presetID="17" presetClass="entr" presetSubtype="1" fill="hold" grpId="0" nodeType="afterEffect">
                                  <p:stCondLst>
                                    <p:cond delay="0"/>
                                  </p:stCondLst>
                                  <p:iterate type="lt">
                                    <p:tmPct val="40000"/>
                                  </p:iterate>
                                  <p:childTnLst>
                                    <p:set>
                                      <p:cBhvr>
                                        <p:cTn id="60" dur="1" fill="hold">
                                          <p:stCondLst>
                                            <p:cond delay="0"/>
                                          </p:stCondLst>
                                        </p:cTn>
                                        <p:tgtEl>
                                          <p:spTgt spid="21"/>
                                        </p:tgtEl>
                                        <p:attrNameLst>
                                          <p:attrName>style.visibility</p:attrName>
                                        </p:attrNameLst>
                                      </p:cBhvr>
                                      <p:to>
                                        <p:strVal val="visible"/>
                                      </p:to>
                                    </p:set>
                                    <p:anim calcmode="lin" valueType="num">
                                      <p:cBhvr>
                                        <p:cTn id="61" dur="250" fill="hold"/>
                                        <p:tgtEl>
                                          <p:spTgt spid="21"/>
                                        </p:tgtEl>
                                        <p:attrNameLst>
                                          <p:attrName>ppt_x</p:attrName>
                                        </p:attrNameLst>
                                      </p:cBhvr>
                                      <p:tavLst>
                                        <p:tav tm="0">
                                          <p:val>
                                            <p:strVal val="#ppt_x"/>
                                          </p:val>
                                        </p:tav>
                                        <p:tav tm="100000">
                                          <p:val>
                                            <p:strVal val="#ppt_x"/>
                                          </p:val>
                                        </p:tav>
                                      </p:tavLst>
                                    </p:anim>
                                    <p:anim calcmode="lin" valueType="num">
                                      <p:cBhvr>
                                        <p:cTn id="62" dur="250" fill="hold"/>
                                        <p:tgtEl>
                                          <p:spTgt spid="21"/>
                                        </p:tgtEl>
                                        <p:attrNameLst>
                                          <p:attrName>ppt_y</p:attrName>
                                        </p:attrNameLst>
                                      </p:cBhvr>
                                      <p:tavLst>
                                        <p:tav tm="0">
                                          <p:val>
                                            <p:strVal val="#ppt_y-#ppt_h/2"/>
                                          </p:val>
                                        </p:tav>
                                        <p:tav tm="100000">
                                          <p:val>
                                            <p:strVal val="#ppt_y"/>
                                          </p:val>
                                        </p:tav>
                                      </p:tavLst>
                                    </p:anim>
                                    <p:anim calcmode="lin" valueType="num">
                                      <p:cBhvr>
                                        <p:cTn id="63" dur="250" fill="hold"/>
                                        <p:tgtEl>
                                          <p:spTgt spid="21"/>
                                        </p:tgtEl>
                                        <p:attrNameLst>
                                          <p:attrName>ppt_w</p:attrName>
                                        </p:attrNameLst>
                                      </p:cBhvr>
                                      <p:tavLst>
                                        <p:tav tm="0">
                                          <p:val>
                                            <p:strVal val="#ppt_w"/>
                                          </p:val>
                                        </p:tav>
                                        <p:tav tm="100000">
                                          <p:val>
                                            <p:strVal val="#ppt_w"/>
                                          </p:val>
                                        </p:tav>
                                      </p:tavLst>
                                    </p:anim>
                                    <p:anim calcmode="lin" valueType="num">
                                      <p:cBhvr>
                                        <p:cTn id="64" dur="250" fill="hold"/>
                                        <p:tgtEl>
                                          <p:spTgt spid="21"/>
                                        </p:tgtEl>
                                        <p:attrNameLst>
                                          <p:attrName>ppt_h</p:attrName>
                                        </p:attrNameLst>
                                      </p:cBhvr>
                                      <p:tavLst>
                                        <p:tav tm="0">
                                          <p:val>
                                            <p:fltVal val="0"/>
                                          </p:val>
                                        </p:tav>
                                        <p:tav tm="100000">
                                          <p:val>
                                            <p:strVal val="#ppt_h"/>
                                          </p:val>
                                        </p:tav>
                                      </p:tavLst>
                                    </p:anim>
                                  </p:childTnLst>
                                </p:cTn>
                              </p:par>
                            </p:childTnLst>
                          </p:cTn>
                        </p:par>
                        <p:par>
                          <p:cTn id="65" fill="hold">
                            <p:stCondLst>
                              <p:cond delay="7699"/>
                            </p:stCondLst>
                            <p:childTnLst>
                              <p:par>
                                <p:cTn id="66" presetID="22" presetClass="entr" presetSubtype="8"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left)">
                                      <p:cBhvr>
                                        <p:cTn id="6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8" grpId="0" animBg="1"/>
      <p:bldP spid="12" grpId="0" animBg="1"/>
      <p:bldP spid="16" grpId="0"/>
      <p:bldP spid="17" grpId="0"/>
      <p:bldP spid="18" grpId="0"/>
      <p:bldP spid="19" grpId="0"/>
      <p:bldP spid="20" grpId="0"/>
      <p:bldP spid="2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139702"/>
            <a:ext cx="9144000" cy="4248473"/>
          </a:xfrm>
          <a:prstGeom prst="rect">
            <a:avLst/>
          </a:prstGeom>
          <a:ln>
            <a:noFill/>
          </a:ln>
          <a:effectLst>
            <a:outerShdw blurRad="292100" dist="139700" dir="2700000" algn="tl" rotWithShape="0">
              <a:srgbClr val="333333">
                <a:alpha val="65000"/>
              </a:srgbClr>
            </a:outerShdw>
          </a:effectLst>
        </p:spPr>
      </p:pic>
      <p:sp>
        <p:nvSpPr>
          <p:cNvPr id="43" name="Rectangle 3"/>
          <p:cNvSpPr txBox="1">
            <a:spLocks noChangeArrowheads="1"/>
          </p:cNvSpPr>
          <p:nvPr/>
        </p:nvSpPr>
        <p:spPr>
          <a:xfrm>
            <a:off x="2007496" y="1312987"/>
            <a:ext cx="5141491" cy="502444"/>
          </a:xfrm>
          <a:prstGeom prst="rect">
            <a:avLst/>
          </a:prstGeom>
          <a:ln>
            <a:no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000" b="1" dirty="0" smtClean="0">
                <a:solidFill>
                  <a:srgbClr val="C00000"/>
                </a:solidFill>
                <a:latin typeface="+mn-ea"/>
                <a:ea typeface="+mn-ea"/>
                <a:cs typeface="+mn-ea"/>
                <a:sym typeface="Arial" panose="020B0604020202020204"/>
              </a:rPr>
              <a:t>感谢各位领导的认真聆听！</a:t>
            </a:r>
            <a:endParaRPr lang="zh-CN" altLang="en-US" sz="3000" b="1" dirty="0">
              <a:solidFill>
                <a:srgbClr val="C00000"/>
              </a:solidFill>
              <a:latin typeface="+mn-ea"/>
              <a:ea typeface="+mn-ea"/>
              <a:cs typeface="+mn-ea"/>
              <a:sym typeface="Arial" panose="020B0604020202020204"/>
            </a:endParaRPr>
          </a:p>
        </p:txBody>
      </p:sp>
      <p:sp>
        <p:nvSpPr>
          <p:cNvPr id="44" name="Rectangle 4"/>
          <p:cNvSpPr txBox="1">
            <a:spLocks noChangeArrowheads="1"/>
          </p:cNvSpPr>
          <p:nvPr/>
        </p:nvSpPr>
        <p:spPr>
          <a:xfrm>
            <a:off x="3797392" y="1817043"/>
            <a:ext cx="1566696" cy="322659"/>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400" dirty="0">
                <a:solidFill>
                  <a:srgbClr val="C00000"/>
                </a:solidFill>
                <a:cs typeface="+mn-ea"/>
                <a:sym typeface="Arial" panose="020B0604020202020204"/>
              </a:rPr>
              <a:t>汇报人：</a:t>
            </a:r>
            <a:r>
              <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sym typeface="+mn-ea"/>
              </a:rPr>
              <a:t>XXX</a:t>
            </a:r>
            <a:endPar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ea"/>
            </a:endParaRPr>
          </a:p>
        </p:txBody>
      </p:sp>
      <p:sp>
        <p:nvSpPr>
          <p:cNvPr id="48" name="矩形 47"/>
          <p:cNvSpPr/>
          <p:nvPr/>
        </p:nvSpPr>
        <p:spPr>
          <a:xfrm>
            <a:off x="3381853" y="51470"/>
            <a:ext cx="2372360" cy="1174750"/>
          </a:xfrm>
          <a:prstGeom prst="rect">
            <a:avLst/>
          </a:prstGeom>
          <a:ln>
            <a:noFill/>
          </a:ln>
        </p:spPr>
        <p:txBody>
          <a:bodyPr wrap="none" lIns="68571" tIns="34285" rIns="68571" bIns="34285">
            <a:spAutoFit/>
          </a:bodyPr>
          <a:lstStyle/>
          <a:p>
            <a:pPr algn="r"/>
            <a:r>
              <a:rPr lang="en-US" altLang="zh-CN" sz="7200" dirty="0" smtClean="0">
                <a:solidFill>
                  <a:srgbClr val="C00000"/>
                </a:solidFill>
                <a:latin typeface="Arial" panose="020B0604020202020204"/>
                <a:ea typeface="方正兰亭超细黑简体" panose="02000000000000000000" charset="-122"/>
                <a:cs typeface="+mn-ea"/>
                <a:sym typeface="Arial" panose="020B0604020202020204"/>
              </a:rPr>
              <a:t>20XX</a:t>
            </a:r>
            <a:endParaRPr lang="en-US" altLang="zh-CN" sz="7200" dirty="0" smtClean="0">
              <a:solidFill>
                <a:srgbClr val="C00000"/>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fade">
                                      <p:cBhvr>
                                        <p:cTn id="13" dur="1000"/>
                                        <p:tgtEl>
                                          <p:spTgt spid="48"/>
                                        </p:tgtEl>
                                      </p:cBhvr>
                                    </p:animEffect>
                                    <p:anim calcmode="lin" valueType="num">
                                      <p:cBhvr>
                                        <p:cTn id="14" dur="1000" fill="hold"/>
                                        <p:tgtEl>
                                          <p:spTgt spid="48"/>
                                        </p:tgtEl>
                                        <p:attrNameLst>
                                          <p:attrName>ppt_x</p:attrName>
                                        </p:attrNameLst>
                                      </p:cBhvr>
                                      <p:tavLst>
                                        <p:tav tm="0">
                                          <p:val>
                                            <p:strVal val="#ppt_x"/>
                                          </p:val>
                                        </p:tav>
                                        <p:tav tm="100000">
                                          <p:val>
                                            <p:strVal val="#ppt_x"/>
                                          </p:val>
                                        </p:tav>
                                      </p:tavLst>
                                    </p:anim>
                                    <p:anim calcmode="lin" valueType="num">
                                      <p:cBhvr>
                                        <p:cTn id="15" dur="1000" fill="hold"/>
                                        <p:tgtEl>
                                          <p:spTgt spid="4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43"/>
                                        </p:tgtEl>
                                        <p:attrNameLst>
                                          <p:attrName>style.visibility</p:attrName>
                                        </p:attrNameLst>
                                      </p:cBhvr>
                                      <p:to>
                                        <p:strVal val="visible"/>
                                      </p:to>
                                    </p:set>
                                    <p:anim calcmode="lin" valueType="num">
                                      <p:cBhvr>
                                        <p:cTn id="19"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43"/>
                                        </p:tgtEl>
                                        <p:attrNameLst>
                                          <p:attrName>ppt_y</p:attrName>
                                        </p:attrNameLst>
                                      </p:cBhvr>
                                      <p:tavLst>
                                        <p:tav tm="0">
                                          <p:val>
                                            <p:strVal val="#ppt_y"/>
                                          </p:val>
                                        </p:tav>
                                        <p:tav tm="100000">
                                          <p:val>
                                            <p:strVal val="#ppt_y"/>
                                          </p:val>
                                        </p:tav>
                                      </p:tavLst>
                                    </p:anim>
                                    <p:anim calcmode="lin" valueType="num">
                                      <p:cBhvr>
                                        <p:cTn id="21"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43"/>
                                        </p:tgtEl>
                                      </p:cBhvr>
                                    </p:animEffect>
                                  </p:childTnLst>
                                </p:cTn>
                              </p:par>
                            </p:childTnLst>
                          </p:cTn>
                        </p:par>
                        <p:par>
                          <p:cTn id="24" fill="hold">
                            <p:stCondLst>
                              <p:cond delay="3049"/>
                            </p:stCondLst>
                            <p:childTnLst>
                              <p:par>
                                <p:cTn id="25" presetID="53" presetClass="entr" presetSubtype="16" fill="hold" grpId="0" nodeType="afterEffect">
                                  <p:stCondLst>
                                    <p:cond delay="0"/>
                                  </p:stCondLst>
                                  <p:iterate type="lt">
                                    <p:tmPct val="7000"/>
                                  </p:iterate>
                                  <p:childTnLst>
                                    <p:set>
                                      <p:cBhvr>
                                        <p:cTn id="26" dur="1" fill="hold">
                                          <p:stCondLst>
                                            <p:cond delay="0"/>
                                          </p:stCondLst>
                                        </p:cTn>
                                        <p:tgtEl>
                                          <p:spTgt spid="44"/>
                                        </p:tgtEl>
                                        <p:attrNameLst>
                                          <p:attrName>style.visibility</p:attrName>
                                        </p:attrNameLst>
                                      </p:cBhvr>
                                      <p:to>
                                        <p:strVal val="visible"/>
                                      </p:to>
                                    </p:set>
                                    <p:anim calcmode="lin" valueType="num">
                                      <p:cBhvr>
                                        <p:cTn id="27" dur="500" fill="hold"/>
                                        <p:tgtEl>
                                          <p:spTgt spid="44"/>
                                        </p:tgtEl>
                                        <p:attrNameLst>
                                          <p:attrName>ppt_w</p:attrName>
                                        </p:attrNameLst>
                                      </p:cBhvr>
                                      <p:tavLst>
                                        <p:tav tm="0">
                                          <p:val>
                                            <p:fltVal val="0"/>
                                          </p:val>
                                        </p:tav>
                                        <p:tav tm="100000">
                                          <p:val>
                                            <p:strVal val="#ppt_w"/>
                                          </p:val>
                                        </p:tav>
                                      </p:tavLst>
                                    </p:anim>
                                    <p:anim calcmode="lin" valueType="num">
                                      <p:cBhvr>
                                        <p:cTn id="28" dur="500" fill="hold"/>
                                        <p:tgtEl>
                                          <p:spTgt spid="44"/>
                                        </p:tgtEl>
                                        <p:attrNameLst>
                                          <p:attrName>ppt_h</p:attrName>
                                        </p:attrNameLst>
                                      </p:cBhvr>
                                      <p:tavLst>
                                        <p:tav tm="0">
                                          <p:val>
                                            <p:fltVal val="0"/>
                                          </p:val>
                                        </p:tav>
                                        <p:tav tm="100000">
                                          <p:val>
                                            <p:strVal val="#ppt_h"/>
                                          </p:val>
                                        </p:tav>
                                      </p:tavLst>
                                    </p:anim>
                                    <p:animEffect transition="in" filter="fade">
                                      <p:cBhvr>
                                        <p:cTn id="2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autoUpdateAnimBg="0"/>
      <p:bldP spid="44" grpId="0"/>
      <p:bldP spid="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组合 41"/>
          <p:cNvGrpSpPr/>
          <p:nvPr/>
        </p:nvGrpSpPr>
        <p:grpSpPr>
          <a:xfrm>
            <a:off x="0" y="1651830"/>
            <a:ext cx="9144000" cy="1814777"/>
            <a:chOff x="170694" y="177982"/>
            <a:chExt cx="3936004"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6" name="矩形 45"/>
            <p:cNvSpPr/>
            <p:nvPr/>
          </p:nvSpPr>
          <p:spPr>
            <a:xfrm>
              <a:off x="170694" y="261768"/>
              <a:ext cx="3936004" cy="611981"/>
            </a:xfrm>
            <a:prstGeom prst="rect">
              <a:avLst/>
            </a:prstGeom>
          </p:spPr>
          <p:style>
            <a:lnRef idx="2">
              <a:schemeClr val="accent1"/>
            </a:lnRef>
            <a:fillRef idx="1">
              <a:schemeClr val="lt1"/>
            </a:fillRef>
            <a:effectRef idx="0">
              <a:schemeClr val="accent1"/>
            </a:effectRef>
            <a:fontRef idx="minor">
              <a:schemeClr val="dk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7" name="平行四边形 46"/>
            <p:cNvSpPr/>
            <p:nvPr/>
          </p:nvSpPr>
          <p:spPr>
            <a:xfrm>
              <a:off x="376965" y="178257"/>
              <a:ext cx="1036076" cy="779005"/>
            </a:xfrm>
            <a:prstGeom prst="parallelogram">
              <a:avLst>
                <a:gd name="adj" fmla="val 4820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8" name="文本框 6"/>
            <p:cNvSpPr txBox="1"/>
            <p:nvPr/>
          </p:nvSpPr>
          <p:spPr>
            <a:xfrm>
              <a:off x="650907" y="284178"/>
              <a:ext cx="569115" cy="559734"/>
            </a:xfrm>
            <a:prstGeom prst="rect">
              <a:avLst/>
            </a:prstGeom>
            <a:noFill/>
          </p:spPr>
          <p:txBody>
            <a:bodyPr wrap="square" lIns="68580" tIns="34290" rIns="68580" bIns="34290" rtlCol="0">
              <a:spAutoFit/>
            </a:bodyPr>
            <a:lstStyle/>
            <a:p>
              <a:r>
                <a:rPr lang="en-US" altLang="zh-CN" sz="8000" dirty="0" smtClean="0">
                  <a:solidFill>
                    <a:schemeClr val="bg1">
                      <a:lumMod val="95000"/>
                    </a:schemeClr>
                  </a:solidFill>
                  <a:latin typeface="Arial" panose="020B0604020202020204"/>
                  <a:ea typeface="方正兰亭超细黑简体" panose="02000000000000000000" charset="-122"/>
                  <a:cs typeface="+mn-ea"/>
                  <a:sym typeface="Arial" panose="020B0604020202020204"/>
                </a:rPr>
                <a:t>01</a:t>
              </a:r>
              <a:endParaRPr lang="zh-CN" altLang="en-US" sz="8000" dirty="0">
                <a:solidFill>
                  <a:schemeClr val="bg1">
                    <a:lumMod val="95000"/>
                  </a:schemeClr>
                </a:solidFill>
                <a:latin typeface="Arial" panose="020B0604020202020204"/>
                <a:ea typeface="方正兰亭超细黑简体" panose="02000000000000000000" charset="-122"/>
                <a:cs typeface="+mn-ea"/>
                <a:sym typeface="Arial" panose="020B0604020202020204"/>
              </a:endParaRPr>
            </a:p>
          </p:txBody>
        </p:sp>
      </p:grpSp>
      <p:sp>
        <p:nvSpPr>
          <p:cNvPr id="49" name="TextBox 48"/>
          <p:cNvSpPr txBox="1"/>
          <p:nvPr/>
        </p:nvSpPr>
        <p:spPr>
          <a:xfrm>
            <a:off x="2977976" y="2046770"/>
            <a:ext cx="5050408" cy="623250"/>
          </a:xfrm>
          <a:prstGeom prst="rect">
            <a:avLst/>
          </a:prstGeom>
          <a:noFill/>
        </p:spPr>
        <p:txBody>
          <a:bodyPr wrap="square" lIns="68584" tIns="34291" rIns="68584" bIns="34291" rtlCol="0">
            <a:spAutoFit/>
          </a:bodyPr>
          <a:lstStyle/>
          <a:p>
            <a:r>
              <a:rPr lang="zh-CN" altLang="en-US" sz="36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年度工作内容概述</a:t>
            </a:r>
            <a:endParaRPr lang="en-GB" altLang="zh-CN" sz="36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0" name="TextBox 49"/>
          <p:cNvSpPr txBox="1"/>
          <p:nvPr/>
        </p:nvSpPr>
        <p:spPr>
          <a:xfrm>
            <a:off x="2977976" y="2698179"/>
            <a:ext cx="3075708" cy="315473"/>
          </a:xfrm>
          <a:prstGeom prst="rect">
            <a:avLst/>
          </a:prstGeom>
          <a:noFill/>
        </p:spPr>
        <p:txBody>
          <a:bodyPr wrap="square" lIns="68584" tIns="34291" rIns="68584" bIns="34291" rtlCol="0">
            <a:spAutoFit/>
          </a:bodyPr>
          <a:lstStyle/>
          <a:p>
            <a:pPr eaLnBrk="0" hangingPunct="0"/>
            <a:r>
              <a:rPr lang="zh-CN" altLang="en-US" sz="16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点击此处添加副标题文本内容</a:t>
            </a:r>
            <a:endParaRPr lang="zh-CN" altLang="en-US" sz="16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800" fill="hold"/>
                                        <p:tgtEl>
                                          <p:spTgt spid="42"/>
                                        </p:tgtEl>
                                        <p:attrNameLst>
                                          <p:attrName>ppt_x</p:attrName>
                                        </p:attrNameLst>
                                      </p:cBhvr>
                                      <p:tavLst>
                                        <p:tav tm="0">
                                          <p:val>
                                            <p:strVal val="0-#ppt_w/2"/>
                                          </p:val>
                                        </p:tav>
                                        <p:tav tm="100000">
                                          <p:val>
                                            <p:strVal val="#ppt_x"/>
                                          </p:val>
                                        </p:tav>
                                      </p:tavLst>
                                    </p:anim>
                                    <p:anim calcmode="lin" valueType="num">
                                      <p:cBhvr additive="base">
                                        <p:cTn id="8" dur="800" fill="hold"/>
                                        <p:tgtEl>
                                          <p:spTgt spid="4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2" presetClass="entr" presetSubtype="8" fill="hold" grpId="0" nodeType="afterEffect">
                                  <p:stCondLst>
                                    <p:cond delay="0"/>
                                  </p:stCondLst>
                                  <p:iterate type="lt">
                                    <p:tmPct val="30000"/>
                                  </p:iterate>
                                  <p:childTnLst>
                                    <p:set>
                                      <p:cBhvr>
                                        <p:cTn id="11" dur="1" fill="hold">
                                          <p:stCondLst>
                                            <p:cond delay="0"/>
                                          </p:stCondLst>
                                        </p:cTn>
                                        <p:tgtEl>
                                          <p:spTgt spid="49"/>
                                        </p:tgtEl>
                                        <p:attrNameLst>
                                          <p:attrName>style.visibility</p:attrName>
                                        </p:attrNameLst>
                                      </p:cBhvr>
                                      <p:to>
                                        <p:strVal val="visible"/>
                                      </p:to>
                                    </p:set>
                                    <p:animEffect transition="in" filter="wipe(left)">
                                      <p:cBhvr>
                                        <p:cTn id="12" dur="200"/>
                                        <p:tgtEl>
                                          <p:spTgt spid="49"/>
                                        </p:tgtEl>
                                      </p:cBhvr>
                                    </p:animEffect>
                                  </p:childTnLst>
                                </p:cTn>
                              </p:par>
                              <p:par>
                                <p:cTn id="13" presetID="36" presetClass="emph" presetSubtype="0" fill="hold" grpId="1" nodeType="withEffect">
                                  <p:stCondLst>
                                    <p:cond delay="0"/>
                                  </p:stCondLst>
                                  <p:iterate type="lt">
                                    <p:tmPct val="30000"/>
                                  </p:iterate>
                                  <p:childTnLst>
                                    <p:animScale>
                                      <p:cBhvr>
                                        <p:cTn id="14" dur="50" autoRev="1" fill="hold">
                                          <p:stCondLst>
                                            <p:cond delay="0"/>
                                          </p:stCondLst>
                                        </p:cTn>
                                        <p:tgtEl>
                                          <p:spTgt spid="49"/>
                                        </p:tgtEl>
                                      </p:cBhvr>
                                      <p:to x="80000" y="100000"/>
                                    </p:animScale>
                                    <p:anim by="(#ppt_w*0.10)" calcmode="lin" valueType="num">
                                      <p:cBhvr>
                                        <p:cTn id="15" dur="50" autoRev="1" fill="hold">
                                          <p:stCondLst>
                                            <p:cond delay="0"/>
                                          </p:stCondLst>
                                        </p:cTn>
                                        <p:tgtEl>
                                          <p:spTgt spid="49"/>
                                        </p:tgtEl>
                                        <p:attrNameLst>
                                          <p:attrName>ppt_x</p:attrName>
                                        </p:attrNameLst>
                                      </p:cBhvr>
                                    </p:anim>
                                    <p:anim by="(-#ppt_w*0.10)" calcmode="lin" valueType="num">
                                      <p:cBhvr>
                                        <p:cTn id="16" dur="50" autoRev="1" fill="hold">
                                          <p:stCondLst>
                                            <p:cond delay="0"/>
                                          </p:stCondLst>
                                        </p:cTn>
                                        <p:tgtEl>
                                          <p:spTgt spid="49"/>
                                        </p:tgtEl>
                                        <p:attrNameLst>
                                          <p:attrName>ppt_y</p:attrName>
                                        </p:attrNameLst>
                                      </p:cBhvr>
                                    </p:anim>
                                    <p:animRot by="-480000">
                                      <p:cBhvr>
                                        <p:cTn id="17" dur="50" autoRev="1" fill="hold">
                                          <p:stCondLst>
                                            <p:cond delay="0"/>
                                          </p:stCondLst>
                                        </p:cTn>
                                        <p:tgtEl>
                                          <p:spTgt spid="49"/>
                                        </p:tgtEl>
                                        <p:attrNameLst>
                                          <p:attrName>r</p:attrName>
                                        </p:attrNameLst>
                                      </p:cBhvr>
                                    </p:animRot>
                                  </p:childTnLst>
                                </p:cTn>
                              </p:par>
                            </p:childTnLst>
                          </p:cTn>
                        </p:par>
                        <p:par>
                          <p:cTn id="18" fill="hold">
                            <p:stCondLst>
                              <p:cond delay="1420"/>
                            </p:stCondLst>
                            <p:childTnLst>
                              <p:par>
                                <p:cTn id="19" presetID="22" presetClass="entr" presetSubtype="8" fill="hold" grpId="0" nodeType="afterEffect">
                                  <p:stCondLst>
                                    <p:cond delay="0"/>
                                  </p:stCondLst>
                                  <p:iterate type="lt">
                                    <p:tmPct val="30000"/>
                                  </p:iterate>
                                  <p:childTnLst>
                                    <p:set>
                                      <p:cBhvr>
                                        <p:cTn id="20" dur="1" fill="hold">
                                          <p:stCondLst>
                                            <p:cond delay="0"/>
                                          </p:stCondLst>
                                        </p:cTn>
                                        <p:tgtEl>
                                          <p:spTgt spid="50"/>
                                        </p:tgtEl>
                                        <p:attrNameLst>
                                          <p:attrName>style.visibility</p:attrName>
                                        </p:attrNameLst>
                                      </p:cBhvr>
                                      <p:to>
                                        <p:strVal val="visible"/>
                                      </p:to>
                                    </p:set>
                                    <p:animEffect transition="in" filter="wipe(left)">
                                      <p:cBhvr>
                                        <p:cTn id="21" dur="200"/>
                                        <p:tgtEl>
                                          <p:spTgt spid="50"/>
                                        </p:tgtEl>
                                      </p:cBhvr>
                                    </p:animEffect>
                                  </p:childTnLst>
                                </p:cTn>
                              </p:par>
                              <p:par>
                                <p:cTn id="22" presetID="36" presetClass="emph" presetSubtype="0" fill="hold" grpId="1" nodeType="withEffect">
                                  <p:stCondLst>
                                    <p:cond delay="0"/>
                                  </p:stCondLst>
                                  <p:iterate type="lt">
                                    <p:tmPct val="30000"/>
                                  </p:iterate>
                                  <p:childTnLst>
                                    <p:animScale>
                                      <p:cBhvr>
                                        <p:cTn id="23" dur="50" autoRev="1" fill="hold">
                                          <p:stCondLst>
                                            <p:cond delay="0"/>
                                          </p:stCondLst>
                                        </p:cTn>
                                        <p:tgtEl>
                                          <p:spTgt spid="50"/>
                                        </p:tgtEl>
                                      </p:cBhvr>
                                      <p:to x="80000" y="100000"/>
                                    </p:animScale>
                                    <p:anim by="(#ppt_w*0.10)" calcmode="lin" valueType="num">
                                      <p:cBhvr>
                                        <p:cTn id="24" dur="50" autoRev="1" fill="hold">
                                          <p:stCondLst>
                                            <p:cond delay="0"/>
                                          </p:stCondLst>
                                        </p:cTn>
                                        <p:tgtEl>
                                          <p:spTgt spid="50"/>
                                        </p:tgtEl>
                                        <p:attrNameLst>
                                          <p:attrName>ppt_x</p:attrName>
                                        </p:attrNameLst>
                                      </p:cBhvr>
                                    </p:anim>
                                    <p:anim by="(-#ppt_w*0.10)" calcmode="lin" valueType="num">
                                      <p:cBhvr>
                                        <p:cTn id="25" dur="50" autoRev="1" fill="hold">
                                          <p:stCondLst>
                                            <p:cond delay="0"/>
                                          </p:stCondLst>
                                        </p:cTn>
                                        <p:tgtEl>
                                          <p:spTgt spid="50"/>
                                        </p:tgtEl>
                                        <p:attrNameLst>
                                          <p:attrName>ppt_y</p:attrName>
                                        </p:attrNameLst>
                                      </p:cBhvr>
                                    </p:anim>
                                    <p:animRot by="-480000">
                                      <p:cBhvr>
                                        <p:cTn id="26" dur="50" autoRev="1" fill="hold">
                                          <p:stCondLst>
                                            <p:cond delay="0"/>
                                          </p:stCondLst>
                                        </p:cTn>
                                        <p:tgtEl>
                                          <p:spTgt spid="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9" grpId="1"/>
      <p:bldP spid="50" grpId="0"/>
      <p:bldP spid="5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6"/>
          <p:cNvGrpSpPr/>
          <p:nvPr/>
        </p:nvGrpSpPr>
        <p:grpSpPr>
          <a:xfrm>
            <a:off x="5343984" y="2417357"/>
            <a:ext cx="2614124" cy="483288"/>
            <a:chOff x="7125311" y="3386950"/>
            <a:chExt cx="3485499" cy="644384"/>
          </a:xfrm>
        </p:grpSpPr>
        <p:sp>
          <p:nvSpPr>
            <p:cNvPr id="7" name="Shape 533"/>
            <p:cNvSpPr/>
            <p:nvPr/>
          </p:nvSpPr>
          <p:spPr>
            <a:xfrm>
              <a:off x="7465374" y="3386950"/>
              <a:ext cx="3145436"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p:spPr>
          <p:style>
            <a:lnRef idx="2">
              <a:schemeClr val="accent1"/>
            </a:lnRef>
            <a:fillRef idx="1">
              <a:schemeClr val="lt1"/>
            </a:fillRef>
            <a:effectRef idx="0">
              <a:schemeClr val="accent1"/>
            </a:effectRef>
            <a:fontRef idx="minor">
              <a:schemeClr val="dk1"/>
            </a:fontRef>
          </p:style>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8" name="Shape 534"/>
            <p:cNvSpPr/>
            <p:nvPr/>
          </p:nvSpPr>
          <p:spPr>
            <a:xfrm>
              <a:off x="7125311" y="3386950"/>
              <a:ext cx="345204" cy="64438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9340"/>
                  </a:lnTo>
                  <a:lnTo>
                    <a:pt x="0" y="13486"/>
                  </a:lnTo>
                  <a:lnTo>
                    <a:pt x="21600" y="21600"/>
                  </a:lnTo>
                  <a:cubicBezTo>
                    <a:pt x="21600" y="21600"/>
                    <a:pt x="21600" y="0"/>
                    <a:pt x="21600" y="0"/>
                  </a:cubicBezTo>
                  <a:close/>
                </a:path>
              </a:pathLst>
            </a:custGeom>
          </p:spPr>
          <p:style>
            <a:lnRef idx="2">
              <a:schemeClr val="accent1"/>
            </a:lnRef>
            <a:fillRef idx="1">
              <a:schemeClr val="lt1"/>
            </a:fillRef>
            <a:effectRef idx="0">
              <a:schemeClr val="accent1"/>
            </a:effectRef>
            <a:fontRef idx="minor">
              <a:schemeClr val="dk1"/>
            </a:fontRef>
          </p:style>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9" name="Group 10"/>
          <p:cNvGrpSpPr/>
          <p:nvPr/>
        </p:nvGrpSpPr>
        <p:grpSpPr>
          <a:xfrm>
            <a:off x="1159320" y="2417357"/>
            <a:ext cx="2620452" cy="483288"/>
            <a:chOff x="1545760" y="3386950"/>
            <a:chExt cx="3493936" cy="644384"/>
          </a:xfrm>
        </p:grpSpPr>
        <p:sp>
          <p:nvSpPr>
            <p:cNvPr id="10" name="Shape 536"/>
            <p:cNvSpPr/>
            <p:nvPr/>
          </p:nvSpPr>
          <p:spPr>
            <a:xfrm>
              <a:off x="4694491" y="3386950"/>
              <a:ext cx="345205"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9340"/>
                  </a:lnTo>
                  <a:lnTo>
                    <a:pt x="21600" y="13486"/>
                  </a:lnTo>
                  <a:lnTo>
                    <a:pt x="0" y="21600"/>
                  </a:lnTo>
                  <a:cubicBezTo>
                    <a:pt x="0" y="21600"/>
                    <a:pt x="0" y="0"/>
                    <a:pt x="0" y="0"/>
                  </a:cubicBezTo>
                  <a:close/>
                </a:path>
              </a:pathLst>
            </a:custGeom>
          </p:spPr>
          <p:style>
            <a:lnRef idx="2">
              <a:schemeClr val="accent1"/>
            </a:lnRef>
            <a:fillRef idx="1">
              <a:schemeClr val="lt1"/>
            </a:fillRef>
            <a:effectRef idx="0">
              <a:schemeClr val="accent1"/>
            </a:effectRef>
            <a:fontRef idx="minor">
              <a:schemeClr val="dk1"/>
            </a:fontRef>
          </p:style>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11" name="Shape 537"/>
            <p:cNvSpPr/>
            <p:nvPr/>
          </p:nvSpPr>
          <p:spPr>
            <a:xfrm>
              <a:off x="1545760" y="3386950"/>
              <a:ext cx="3151081" cy="64438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p:spPr>
          <p:style>
            <a:lnRef idx="2">
              <a:schemeClr val="accent1"/>
            </a:lnRef>
            <a:fillRef idx="1">
              <a:schemeClr val="lt1"/>
            </a:fillRef>
            <a:effectRef idx="0">
              <a:schemeClr val="accent1"/>
            </a:effectRef>
            <a:fontRef idx="minor">
              <a:schemeClr val="dk1"/>
            </a:fontRef>
          </p:style>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12" name="Group 14"/>
          <p:cNvGrpSpPr/>
          <p:nvPr/>
        </p:nvGrpSpPr>
        <p:grpSpPr>
          <a:xfrm>
            <a:off x="5079491" y="1347614"/>
            <a:ext cx="2880085" cy="645054"/>
            <a:chOff x="6772654" y="2152648"/>
            <a:chExt cx="3840113" cy="860072"/>
          </a:xfrm>
        </p:grpSpPr>
        <p:sp>
          <p:nvSpPr>
            <p:cNvPr id="13" name="Shape 539"/>
            <p:cNvSpPr/>
            <p:nvPr/>
          </p:nvSpPr>
          <p:spPr>
            <a:xfrm>
              <a:off x="7289045" y="2152648"/>
              <a:ext cx="3323722" cy="6443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0" y="0"/>
                  </a:lnTo>
                  <a:cubicBezTo>
                    <a:pt x="0" y="0"/>
                    <a:pt x="21600" y="0"/>
                    <a:pt x="21600" y="0"/>
                  </a:cubicBezTo>
                  <a:close/>
                </a:path>
              </a:pathLst>
            </a:custGeom>
          </p:spPr>
          <p:style>
            <a:lnRef idx="2">
              <a:schemeClr val="accent1"/>
            </a:lnRef>
            <a:fillRef idx="1">
              <a:schemeClr val="lt1"/>
            </a:fillRef>
            <a:effectRef idx="0">
              <a:schemeClr val="accent1"/>
            </a:effectRef>
            <a:fontRef idx="minor">
              <a:schemeClr val="dk1"/>
            </a:fontRef>
          </p:style>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14" name="Shape 540"/>
            <p:cNvSpPr/>
            <p:nvPr/>
          </p:nvSpPr>
          <p:spPr>
            <a:xfrm>
              <a:off x="6772654" y="2152648"/>
              <a:ext cx="516147"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9997"/>
                  </a:lnTo>
                  <a:lnTo>
                    <a:pt x="2792" y="21600"/>
                  </a:lnTo>
                  <a:lnTo>
                    <a:pt x="21600" y="16183"/>
                  </a:lnTo>
                  <a:cubicBezTo>
                    <a:pt x="21600" y="16183"/>
                    <a:pt x="21600" y="0"/>
                    <a:pt x="21600" y="0"/>
                  </a:cubicBezTo>
                  <a:close/>
                </a:path>
              </a:pathLst>
            </a:custGeom>
          </p:spPr>
          <p:style>
            <a:lnRef idx="2">
              <a:schemeClr val="accent1"/>
            </a:lnRef>
            <a:fillRef idx="1">
              <a:schemeClr val="lt1"/>
            </a:fillRef>
            <a:effectRef idx="0">
              <a:schemeClr val="accent1"/>
            </a:effectRef>
            <a:fontRef idx="minor">
              <a:schemeClr val="dk1"/>
            </a:fontRef>
          </p:style>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15" name="Group 18"/>
          <p:cNvGrpSpPr/>
          <p:nvPr/>
        </p:nvGrpSpPr>
        <p:grpSpPr>
          <a:xfrm>
            <a:off x="1159320" y="1347614"/>
            <a:ext cx="2890361" cy="645054"/>
            <a:chOff x="1545760" y="2152648"/>
            <a:chExt cx="3853814" cy="860072"/>
          </a:xfrm>
        </p:grpSpPr>
        <p:sp>
          <p:nvSpPr>
            <p:cNvPr id="16" name="Shape 542"/>
            <p:cNvSpPr/>
            <p:nvPr/>
          </p:nvSpPr>
          <p:spPr>
            <a:xfrm>
              <a:off x="1545760" y="2152648"/>
              <a:ext cx="3344236" cy="6443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p:spPr>
          <p:style>
            <a:lnRef idx="2">
              <a:schemeClr val="accent1"/>
            </a:lnRef>
            <a:fillRef idx="1">
              <a:schemeClr val="lt1"/>
            </a:fillRef>
            <a:effectRef idx="0">
              <a:schemeClr val="accent1"/>
            </a:effectRef>
            <a:fontRef idx="minor">
              <a:schemeClr val="dk1"/>
            </a:fontRef>
          </p:style>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17" name="Shape 543"/>
            <p:cNvSpPr/>
            <p:nvPr/>
          </p:nvSpPr>
          <p:spPr>
            <a:xfrm>
              <a:off x="4883415" y="2152648"/>
              <a:ext cx="516159" cy="8600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9997"/>
                  </a:lnTo>
                  <a:lnTo>
                    <a:pt x="18808" y="21600"/>
                  </a:lnTo>
                  <a:lnTo>
                    <a:pt x="0" y="16183"/>
                  </a:lnTo>
                  <a:cubicBezTo>
                    <a:pt x="0" y="16183"/>
                    <a:pt x="0" y="0"/>
                    <a:pt x="0" y="0"/>
                  </a:cubicBezTo>
                  <a:close/>
                </a:path>
              </a:pathLst>
            </a:custGeom>
          </p:spPr>
          <p:style>
            <a:lnRef idx="2">
              <a:schemeClr val="accent1"/>
            </a:lnRef>
            <a:fillRef idx="1">
              <a:schemeClr val="lt1"/>
            </a:fillRef>
            <a:effectRef idx="0">
              <a:schemeClr val="accent1"/>
            </a:effectRef>
            <a:fontRef idx="minor">
              <a:schemeClr val="dk1"/>
            </a:fontRef>
          </p:style>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18" name="Group 21"/>
          <p:cNvGrpSpPr/>
          <p:nvPr/>
        </p:nvGrpSpPr>
        <p:grpSpPr>
          <a:xfrm>
            <a:off x="5070045" y="3367676"/>
            <a:ext cx="2902381" cy="645054"/>
            <a:chOff x="6760059" y="4457519"/>
            <a:chExt cx="3869841" cy="860072"/>
          </a:xfrm>
        </p:grpSpPr>
        <p:sp>
          <p:nvSpPr>
            <p:cNvPr id="19" name="Shape 545"/>
            <p:cNvSpPr/>
            <p:nvPr/>
          </p:nvSpPr>
          <p:spPr>
            <a:xfrm>
              <a:off x="7276450" y="4671632"/>
              <a:ext cx="3353450" cy="64437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0"/>
                  </a:lnTo>
                  <a:lnTo>
                    <a:pt x="0" y="0"/>
                  </a:lnTo>
                  <a:lnTo>
                    <a:pt x="0" y="21600"/>
                  </a:lnTo>
                  <a:cubicBezTo>
                    <a:pt x="0" y="21600"/>
                    <a:pt x="21600" y="21600"/>
                    <a:pt x="21600" y="21600"/>
                  </a:cubicBezTo>
                  <a:close/>
                </a:path>
              </a:pathLst>
            </a:custGeom>
          </p:spPr>
          <p:style>
            <a:lnRef idx="2">
              <a:schemeClr val="accent1"/>
            </a:lnRef>
            <a:fillRef idx="1">
              <a:schemeClr val="lt1"/>
            </a:fillRef>
            <a:effectRef idx="0">
              <a:schemeClr val="accent1"/>
            </a:effectRef>
            <a:fontRef idx="minor">
              <a:schemeClr val="dk1"/>
            </a:fontRef>
          </p:style>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20" name="Shape 546"/>
            <p:cNvSpPr/>
            <p:nvPr/>
          </p:nvSpPr>
          <p:spPr>
            <a:xfrm>
              <a:off x="6760059" y="4457519"/>
              <a:ext cx="516158" cy="86007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603"/>
                  </a:lnTo>
                  <a:lnTo>
                    <a:pt x="2791" y="0"/>
                  </a:lnTo>
                  <a:lnTo>
                    <a:pt x="21600" y="5417"/>
                  </a:lnTo>
                  <a:cubicBezTo>
                    <a:pt x="21600" y="5417"/>
                    <a:pt x="21600" y="21600"/>
                    <a:pt x="21600" y="21600"/>
                  </a:cubicBezTo>
                  <a:close/>
                </a:path>
              </a:pathLst>
            </a:custGeom>
          </p:spPr>
          <p:style>
            <a:lnRef idx="2">
              <a:schemeClr val="accent1"/>
            </a:lnRef>
            <a:fillRef idx="1">
              <a:schemeClr val="lt1"/>
            </a:fillRef>
            <a:effectRef idx="0">
              <a:schemeClr val="accent1"/>
            </a:effectRef>
            <a:fontRef idx="minor">
              <a:schemeClr val="dk1"/>
            </a:fontRef>
          </p:style>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grpSp>
      <p:grpSp>
        <p:nvGrpSpPr>
          <p:cNvPr id="21" name="Group 24"/>
          <p:cNvGrpSpPr/>
          <p:nvPr/>
        </p:nvGrpSpPr>
        <p:grpSpPr>
          <a:xfrm>
            <a:off x="1159320" y="3367676"/>
            <a:ext cx="2890356" cy="645054"/>
            <a:chOff x="1545760" y="4457519"/>
            <a:chExt cx="3853808" cy="860072"/>
          </a:xfrm>
        </p:grpSpPr>
        <p:sp>
          <p:nvSpPr>
            <p:cNvPr id="22" name="Shape 548"/>
            <p:cNvSpPr/>
            <p:nvPr/>
          </p:nvSpPr>
          <p:spPr>
            <a:xfrm>
              <a:off x="1545760" y="4671632"/>
              <a:ext cx="3336278" cy="64437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600" y="0"/>
                  </a:lnTo>
                  <a:lnTo>
                    <a:pt x="21600" y="21600"/>
                  </a:lnTo>
                  <a:cubicBezTo>
                    <a:pt x="21600" y="21600"/>
                    <a:pt x="0" y="21600"/>
                    <a:pt x="0" y="21600"/>
                  </a:cubicBezTo>
                  <a:close/>
                </a:path>
              </a:pathLst>
            </a:custGeom>
          </p:spPr>
          <p:style>
            <a:lnRef idx="2">
              <a:schemeClr val="accent1"/>
            </a:lnRef>
            <a:fillRef idx="1">
              <a:schemeClr val="lt1"/>
            </a:fillRef>
            <a:effectRef idx="0">
              <a:schemeClr val="accent1"/>
            </a:effectRef>
            <a:fontRef idx="minor">
              <a:schemeClr val="dk1"/>
            </a:fontRef>
          </p:style>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23" name="Shape 549"/>
            <p:cNvSpPr/>
            <p:nvPr/>
          </p:nvSpPr>
          <p:spPr>
            <a:xfrm>
              <a:off x="4883415" y="4457519"/>
              <a:ext cx="516153" cy="8600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603"/>
                  </a:lnTo>
                  <a:lnTo>
                    <a:pt x="18808" y="0"/>
                  </a:lnTo>
                  <a:lnTo>
                    <a:pt x="0" y="5417"/>
                  </a:lnTo>
                  <a:cubicBezTo>
                    <a:pt x="0" y="5417"/>
                    <a:pt x="0" y="21600"/>
                    <a:pt x="0" y="21600"/>
                  </a:cubicBezTo>
                  <a:close/>
                </a:path>
              </a:pathLst>
            </a:custGeom>
          </p:spPr>
          <p:style>
            <a:lnRef idx="2">
              <a:schemeClr val="accent1"/>
            </a:lnRef>
            <a:fillRef idx="1">
              <a:schemeClr val="lt1"/>
            </a:fillRef>
            <a:effectRef idx="0">
              <a:schemeClr val="accent1"/>
            </a:effectRef>
            <a:fontRef idx="minor">
              <a:schemeClr val="dk1"/>
            </a:fontRef>
          </p:style>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grpSp>
      <p:sp>
        <p:nvSpPr>
          <p:cNvPr id="24" name="Shape 558"/>
          <p:cNvSpPr/>
          <p:nvPr/>
        </p:nvSpPr>
        <p:spPr>
          <a:xfrm>
            <a:off x="1159903" y="1522242"/>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25" name="Shape 562"/>
          <p:cNvSpPr/>
          <p:nvPr/>
        </p:nvSpPr>
        <p:spPr>
          <a:xfrm>
            <a:off x="1159903" y="259339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26" name="Shape 566"/>
          <p:cNvSpPr/>
          <p:nvPr/>
        </p:nvSpPr>
        <p:spPr>
          <a:xfrm>
            <a:off x="1159903" y="3713745"/>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27" name="Shape 568"/>
          <p:cNvSpPr/>
          <p:nvPr/>
        </p:nvSpPr>
        <p:spPr>
          <a:xfrm>
            <a:off x="7814476" y="1522242"/>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28" name="Shape 572"/>
          <p:cNvSpPr/>
          <p:nvPr/>
        </p:nvSpPr>
        <p:spPr>
          <a:xfrm>
            <a:off x="7814476" y="2593396"/>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29" name="Shape 576"/>
          <p:cNvSpPr/>
          <p:nvPr/>
        </p:nvSpPr>
        <p:spPr>
          <a:xfrm>
            <a:off x="7814476" y="3713745"/>
            <a:ext cx="147920" cy="140162"/>
          </a:xfrm>
          <a:prstGeom prst="rect">
            <a:avLst/>
          </a:prstGeom>
          <a:solidFill>
            <a:schemeClr val="accent1"/>
          </a:solidFill>
          <a:ln w="12700" cap="flat">
            <a:noFill/>
            <a:miter lim="400000"/>
          </a:ln>
          <a:effectLst/>
        </p:spPr>
        <p:txBody>
          <a:bodyPr wrap="square" lIns="38100" tIns="38100" rIns="38100" bIns="38100" numCol="1" anchor="ctr">
            <a:noAutofit/>
          </a:bodyP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31"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2" name="Text Placeholder 12"/>
          <p:cNvSpPr txBox="1"/>
          <p:nvPr/>
        </p:nvSpPr>
        <p:spPr>
          <a:xfrm>
            <a:off x="1500188" y="1483769"/>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2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4" name="Text Placeholder 12"/>
          <p:cNvSpPr txBox="1"/>
          <p:nvPr/>
        </p:nvSpPr>
        <p:spPr>
          <a:xfrm>
            <a:off x="1500188" y="2551180"/>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5" name="Text Placeholder 12"/>
          <p:cNvSpPr txBox="1"/>
          <p:nvPr/>
        </p:nvSpPr>
        <p:spPr>
          <a:xfrm>
            <a:off x="1500187" y="3661661"/>
            <a:ext cx="1959184" cy="287177"/>
          </a:xfrm>
          <a:prstGeom prst="rect">
            <a:avLst/>
          </a:prstGeom>
        </p:spPr>
        <p:txBody>
          <a:bodyPr lIns="0" rIns="0">
            <a:normAutofit/>
          </a:bodyPr>
          <a:lstStyle>
            <a:lvl1pPr marL="0" indent="0" algn="l"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6" name="Text Placeholder 12"/>
          <p:cNvSpPr txBox="1"/>
          <p:nvPr/>
        </p:nvSpPr>
        <p:spPr>
          <a:xfrm>
            <a:off x="5660202" y="1483769"/>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7" name="Text Placeholder 12"/>
          <p:cNvSpPr txBox="1"/>
          <p:nvPr/>
        </p:nvSpPr>
        <p:spPr>
          <a:xfrm>
            <a:off x="5660202" y="2551180"/>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8" name="Text Placeholder 12"/>
          <p:cNvSpPr txBox="1"/>
          <p:nvPr/>
        </p:nvSpPr>
        <p:spPr>
          <a:xfrm>
            <a:off x="5660201" y="3661661"/>
            <a:ext cx="1959184" cy="287177"/>
          </a:xfrm>
          <a:prstGeom prst="rect">
            <a:avLst/>
          </a:prstGeom>
        </p:spPr>
        <p:txBody>
          <a:bodyPr lIns="0" rIns="0">
            <a:normAutofit/>
          </a:bodyPr>
          <a:lstStyle>
            <a:lvl1pPr marL="0" indent="0" algn="r" defTabSz="914400" rtl="0" eaLnBrk="1" latinLnBrk="0" hangingPunct="1">
              <a:spcBef>
                <a:spcPct val="20000"/>
              </a:spcBef>
              <a:buFont typeface="Arial" panose="020B0604020202020204" pitchFamily="34" charset="0"/>
              <a:buNone/>
              <a:defRPr sz="1400" b="0" kern="1200" baseline="0">
                <a:solidFill>
                  <a:schemeClr val="accent1"/>
                </a:solidFill>
                <a:latin typeface="U.S. 101"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点击输入标题内容</a:t>
            </a:r>
            <a:endParaRPr lang="en-GB" altLang="zh-CN"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9" name="Text Placeholder 12"/>
          <p:cNvSpPr txBox="1"/>
          <p:nvPr/>
        </p:nvSpPr>
        <p:spPr>
          <a:xfrm>
            <a:off x="1500186" y="1965676"/>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0" name="Text Placeholder 12"/>
          <p:cNvSpPr txBox="1"/>
          <p:nvPr/>
        </p:nvSpPr>
        <p:spPr>
          <a:xfrm>
            <a:off x="1500185" y="3038446"/>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文字简明扼要</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的说明分项内容。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1" name="Text Placeholder 12"/>
          <p:cNvSpPr txBox="1"/>
          <p:nvPr/>
        </p:nvSpPr>
        <p:spPr>
          <a:xfrm>
            <a:off x="1500185" y="4176003"/>
            <a:ext cx="1775671" cy="123939"/>
          </a:xfrm>
          <a:prstGeom prst="rect">
            <a:avLst/>
          </a:prstGeom>
        </p:spPr>
        <p:txBody>
          <a:bodyPr lIns="0" rIns="0" anchor="ctr">
            <a:noAutofit/>
          </a:bodyPr>
          <a:lstStyle>
            <a:lvl1pPr marL="0" indent="0" algn="l"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文字简明扼要</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的说明分项内容。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2" name="Text Placeholder 12"/>
          <p:cNvSpPr txBox="1"/>
          <p:nvPr/>
        </p:nvSpPr>
        <p:spPr>
          <a:xfrm>
            <a:off x="5940153" y="196880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文字简明扼要</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的说明分项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3" name="Text Placeholder 12"/>
          <p:cNvSpPr txBox="1"/>
          <p:nvPr/>
        </p:nvSpPr>
        <p:spPr>
          <a:xfrm>
            <a:off x="5940152" y="3041576"/>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文字简明扼要</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的说明分项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4" name="Text Placeholder 12"/>
          <p:cNvSpPr txBox="1"/>
          <p:nvPr/>
        </p:nvSpPr>
        <p:spPr>
          <a:xfrm>
            <a:off x="5940152" y="4179133"/>
            <a:ext cx="1682418" cy="120809"/>
          </a:xfrm>
          <a:prstGeom prst="rect">
            <a:avLst/>
          </a:prstGeom>
        </p:spPr>
        <p:txBody>
          <a:bodyPr lIns="0" rIns="0" anchor="ctr">
            <a:noAutofit/>
          </a:bodyPr>
          <a:lstStyle>
            <a:lvl1pPr marL="0" indent="0" algn="r" defTabSz="914400" rtl="0" eaLnBrk="1" latinLnBrk="0" hangingPunct="1">
              <a:spcBef>
                <a:spcPct val="20000"/>
              </a:spcBef>
              <a:buFont typeface="Arial" panose="020B0604020202020204" pitchFamily="34" charset="0"/>
              <a:buNone/>
              <a:defRPr sz="800" b="0" kern="1200" baseline="0">
                <a:solidFill>
                  <a:sysClr val="windowText" lastClr="000000"/>
                </a:solidFill>
                <a:latin typeface="Aller Light" panose="02000503000000020004" pitchFamily="2" charset="0"/>
                <a:ea typeface="Roboto" pitchFamily="2" charset="0"/>
                <a:cs typeface="+mn-cs"/>
              </a:defRPr>
            </a:lvl1pPr>
            <a:lvl2pPr marL="342900" indent="0" algn="l" defTabSz="914400" rtl="0" eaLnBrk="1" latinLnBrk="0" hangingPunct="1">
              <a:spcBef>
                <a:spcPct val="20000"/>
              </a:spcBef>
              <a:buFont typeface="Arial" panose="020B0604020202020204" pitchFamily="34" charset="0"/>
              <a:buNone/>
              <a:defRPr sz="2800" kern="1200">
                <a:solidFill>
                  <a:schemeClr val="tx1"/>
                </a:solidFill>
                <a:latin typeface="+mn-lt"/>
                <a:ea typeface="+mn-ea"/>
                <a:cs typeface="+mn-cs"/>
              </a:defRPr>
            </a:lvl2pPr>
            <a:lvl3pPr marL="6858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0287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4pPr>
            <a:lvl5pPr marL="1371600" indent="0" algn="l"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文字简明扼要</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的说明分项</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nvGrpSpPr>
          <p:cNvPr id="52" name="组合 51"/>
          <p:cNvGrpSpPr/>
          <p:nvPr/>
        </p:nvGrpSpPr>
        <p:grpSpPr>
          <a:xfrm>
            <a:off x="3566899" y="1677917"/>
            <a:ext cx="1997947" cy="1997946"/>
            <a:chOff x="3566899" y="1605909"/>
            <a:chExt cx="1997947" cy="1997946"/>
          </a:xfrm>
        </p:grpSpPr>
        <p:sp>
          <p:nvSpPr>
            <p:cNvPr id="30" name="Shape 551"/>
            <p:cNvSpPr/>
            <p:nvPr/>
          </p:nvSpPr>
          <p:spPr>
            <a:xfrm>
              <a:off x="3566899" y="1605909"/>
              <a:ext cx="1997947" cy="199794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lIns="38100" tIns="38100" rIns="38100" bIns="38100" anchor="ctr"/>
            <a:lstStyle/>
            <a:p>
              <a:pPr lvl="0" algn="l">
                <a:spcBef>
                  <a:spcPts val="3375"/>
                </a:spcBef>
                <a:defRPr sz="2500">
                  <a:latin typeface="Aller Light"/>
                  <a:ea typeface="Aller Light"/>
                  <a:cs typeface="Aller Light"/>
                  <a:sym typeface="Aller Light"/>
                </a:defRPr>
              </a:pPr>
              <a:endParaRPr>
                <a:latin typeface="Arial" panose="020B0604020202020204"/>
                <a:ea typeface="方正兰亭超细黑简体" panose="02000000000000000000" charset="-122"/>
                <a:cs typeface="+mn-ea"/>
                <a:sym typeface="Arial" panose="020B0604020202020204"/>
              </a:endParaRPr>
            </a:p>
          </p:txBody>
        </p:sp>
        <p:sp>
          <p:nvSpPr>
            <p:cNvPr id="45" name="椭圆 44"/>
            <p:cNvSpPr/>
            <p:nvPr/>
          </p:nvSpPr>
          <p:spPr>
            <a:xfrm>
              <a:off x="3699991" y="1747171"/>
              <a:ext cx="1728790" cy="172879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smtClean="0">
                  <a:solidFill>
                    <a:schemeClr val="accent1"/>
                  </a:solidFill>
                  <a:latin typeface="Arial" panose="020B0604020202020204"/>
                  <a:ea typeface="方正兰亭超细黑简体" panose="02000000000000000000" charset="-122"/>
                  <a:cs typeface="+mn-ea"/>
                  <a:sym typeface="Arial" panose="020B0604020202020204"/>
                </a:rPr>
                <a:t>年度工作</a:t>
              </a:r>
              <a:endParaRPr lang="en-US" altLang="zh-CN" sz="2000" b="1" dirty="0" smtClean="0">
                <a:solidFill>
                  <a:schemeClr val="accent1"/>
                </a:solidFill>
                <a:latin typeface="Arial" panose="020B0604020202020204"/>
                <a:ea typeface="方正兰亭超细黑简体" panose="02000000000000000000" charset="-122"/>
                <a:cs typeface="+mn-ea"/>
                <a:sym typeface="Arial" panose="020B0604020202020204"/>
              </a:endParaRPr>
            </a:p>
            <a:p>
              <a:pPr algn="ctr"/>
              <a:r>
                <a:rPr lang="zh-CN" altLang="en-US" sz="2000" b="1" dirty="0" smtClean="0">
                  <a:solidFill>
                    <a:schemeClr val="accent1"/>
                  </a:solidFill>
                  <a:latin typeface="Arial" panose="020B0604020202020204"/>
                  <a:ea typeface="方正兰亭超细黑简体" panose="02000000000000000000" charset="-122"/>
                  <a:cs typeface="+mn-ea"/>
                  <a:sym typeface="Arial" panose="020B0604020202020204"/>
                </a:rPr>
                <a:t>内容概述</a:t>
              </a:r>
              <a:endParaRPr lang="zh-CN" altLang="en-US" sz="2000" b="1" dirty="0">
                <a:solidFill>
                  <a:schemeClr val="accent1"/>
                </a:solidFill>
                <a:latin typeface="Arial" panose="020B0604020202020204"/>
                <a:ea typeface="方正兰亭超细黑简体" panose="02000000000000000000" charset="-122"/>
                <a:cs typeface="+mn-ea"/>
                <a:sym typeface="Arial" panose="020B0604020202020204"/>
              </a:endParaRPr>
            </a:p>
          </p:txBody>
        </p:sp>
      </p:gr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afterEffect">
                                  <p:stCondLst>
                                    <p:cond delay="0"/>
                                  </p:stCondLst>
                                  <p:iterate type="lt">
                                    <p:tmPct val="10000"/>
                                  </p:iterate>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
                                        </p:tgtEl>
                                        <p:attrNameLst>
                                          <p:attrName>ppt_y</p:attrName>
                                        </p:attrNameLst>
                                      </p:cBhvr>
                                      <p:tavLst>
                                        <p:tav tm="0">
                                          <p:val>
                                            <p:strVal val="#ppt_y"/>
                                          </p:val>
                                        </p:tav>
                                        <p:tav tm="100000">
                                          <p:val>
                                            <p:strVal val="#ppt_y"/>
                                          </p:val>
                                        </p:tav>
                                      </p:tavLst>
                                    </p:anim>
                                    <p:anim calcmode="lin" valueType="num">
                                      <p:cBhvr>
                                        <p:cTn id="9" dur="500" fill="hold"/>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
                                        </p:tgtEl>
                                      </p:cBhvr>
                                    </p:animEffect>
                                  </p:childTnLst>
                                </p:cTn>
                              </p:par>
                            </p:childTnLst>
                          </p:cTn>
                        </p:par>
                        <p:par>
                          <p:cTn id="12" fill="hold">
                            <p:stCondLst>
                              <p:cond delay="850"/>
                            </p:stCondLst>
                            <p:childTnLst>
                              <p:par>
                                <p:cTn id="13" presetID="53" presetClass="entr" presetSubtype="16"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p:cTn id="15" dur="500" fill="hold"/>
                                        <p:tgtEl>
                                          <p:spTgt spid="52"/>
                                        </p:tgtEl>
                                        <p:attrNameLst>
                                          <p:attrName>ppt_w</p:attrName>
                                        </p:attrNameLst>
                                      </p:cBhvr>
                                      <p:tavLst>
                                        <p:tav tm="0">
                                          <p:val>
                                            <p:fltVal val="0"/>
                                          </p:val>
                                        </p:tav>
                                        <p:tav tm="100000">
                                          <p:val>
                                            <p:strVal val="#ppt_w"/>
                                          </p:val>
                                        </p:tav>
                                      </p:tavLst>
                                    </p:anim>
                                    <p:anim calcmode="lin" valueType="num">
                                      <p:cBhvr>
                                        <p:cTn id="16" dur="500" fill="hold"/>
                                        <p:tgtEl>
                                          <p:spTgt spid="52"/>
                                        </p:tgtEl>
                                        <p:attrNameLst>
                                          <p:attrName>ppt_h</p:attrName>
                                        </p:attrNameLst>
                                      </p:cBhvr>
                                      <p:tavLst>
                                        <p:tav tm="0">
                                          <p:val>
                                            <p:fltVal val="0"/>
                                          </p:val>
                                        </p:tav>
                                        <p:tav tm="100000">
                                          <p:val>
                                            <p:strVal val="#ppt_h"/>
                                          </p:val>
                                        </p:tav>
                                      </p:tavLst>
                                    </p:anim>
                                    <p:animEffect transition="in" filter="fade">
                                      <p:cBhvr>
                                        <p:cTn id="17" dur="500"/>
                                        <p:tgtEl>
                                          <p:spTgt spid="52"/>
                                        </p:tgtEl>
                                      </p:cBhvr>
                                    </p:animEffect>
                                  </p:childTnLst>
                                </p:cTn>
                              </p:par>
                            </p:childTnLst>
                          </p:cTn>
                        </p:par>
                        <p:par>
                          <p:cTn id="18" fill="hold">
                            <p:stCondLst>
                              <p:cond delay="1350"/>
                            </p:stCondLst>
                            <p:childTnLst>
                              <p:par>
                                <p:cTn id="19" presetID="22" presetClass="entr" presetSubtype="2"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right)">
                                      <p:cBhvr>
                                        <p:cTn id="21" dur="500"/>
                                        <p:tgtEl>
                                          <p:spTgt spid="15"/>
                                        </p:tgtEl>
                                      </p:cBhvr>
                                    </p:animEffect>
                                  </p:childTnLst>
                                </p:cTn>
                              </p:par>
                            </p:childTnLst>
                          </p:cTn>
                        </p:par>
                        <p:par>
                          <p:cTn id="22" fill="hold">
                            <p:stCondLst>
                              <p:cond delay="1850"/>
                            </p:stCondLst>
                            <p:childTnLst>
                              <p:par>
                                <p:cTn id="23" presetID="10" presetClass="entr" presetSubtype="0" fill="hold" grpId="0" nodeType="afterEffect">
                                  <p:stCondLst>
                                    <p:cond delay="0"/>
                                  </p:stCondLst>
                                  <p:childTnLst>
                                    <p:set>
                                      <p:cBhvr>
                                        <p:cTn id="24" dur="1" fill="hold">
                                          <p:stCondLst>
                                            <p:cond delay="0"/>
                                          </p:stCondLst>
                                        </p:cTn>
                                        <p:tgtEl>
                                          <p:spTgt spid="32">
                                            <p:txEl>
                                              <p:pRg st="0" end="0"/>
                                            </p:txEl>
                                          </p:spTgt>
                                        </p:tgtEl>
                                        <p:attrNameLst>
                                          <p:attrName>style.visibility</p:attrName>
                                        </p:attrNameLst>
                                      </p:cBhvr>
                                      <p:to>
                                        <p:strVal val="visible"/>
                                      </p:to>
                                    </p:set>
                                    <p:animEffect transition="in" filter="fade">
                                      <p:cBhvr>
                                        <p:cTn id="25" dur="500"/>
                                        <p:tgtEl>
                                          <p:spTgt spid="32">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2350"/>
                            </p:stCondLst>
                            <p:childTnLst>
                              <p:par>
                                <p:cTn id="30" presetID="10" presetClass="entr" presetSubtype="0" fill="hold" grpId="0" nodeType="afterEffect">
                                  <p:stCondLst>
                                    <p:cond delay="0"/>
                                  </p:stCondLst>
                                  <p:childTnLst>
                                    <p:set>
                                      <p:cBhvr>
                                        <p:cTn id="31" dur="1" fill="hold">
                                          <p:stCondLst>
                                            <p:cond delay="0"/>
                                          </p:stCondLst>
                                        </p:cTn>
                                        <p:tgtEl>
                                          <p:spTgt spid="39">
                                            <p:txEl>
                                              <p:pRg st="0" end="0"/>
                                            </p:txEl>
                                          </p:spTgt>
                                        </p:tgtEl>
                                        <p:attrNameLst>
                                          <p:attrName>style.visibility</p:attrName>
                                        </p:attrNameLst>
                                      </p:cBhvr>
                                      <p:to>
                                        <p:strVal val="visible"/>
                                      </p:to>
                                    </p:set>
                                    <p:animEffect transition="in" filter="fade">
                                      <p:cBhvr>
                                        <p:cTn id="32" dur="500"/>
                                        <p:tgtEl>
                                          <p:spTgt spid="39">
                                            <p:txEl>
                                              <p:pRg st="0" end="0"/>
                                            </p:txEl>
                                          </p:spTgt>
                                        </p:tgtEl>
                                      </p:cBhvr>
                                    </p:animEffect>
                                  </p:childTnLst>
                                </p:cTn>
                              </p:par>
                            </p:childTnLst>
                          </p:cTn>
                        </p:par>
                        <p:par>
                          <p:cTn id="33" fill="hold">
                            <p:stCondLst>
                              <p:cond delay="2850"/>
                            </p:stCondLst>
                            <p:childTnLst>
                              <p:par>
                                <p:cTn id="34" presetID="22" presetClass="entr" presetSubtype="2"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ipe(right)">
                                      <p:cBhvr>
                                        <p:cTn id="36" dur="500"/>
                                        <p:tgtEl>
                                          <p:spTgt spid="9"/>
                                        </p:tgtEl>
                                      </p:cBhvr>
                                    </p:animEffect>
                                  </p:childTnLst>
                                </p:cTn>
                              </p:par>
                            </p:childTnLst>
                          </p:cTn>
                        </p:par>
                        <p:par>
                          <p:cTn id="37" fill="hold">
                            <p:stCondLst>
                              <p:cond delay="3350"/>
                            </p:stCondLst>
                            <p:childTnLst>
                              <p:par>
                                <p:cTn id="38" presetID="10" presetClass="entr" presetSubtype="0" fill="hold" grpId="0" nodeType="afterEffect">
                                  <p:stCondLst>
                                    <p:cond delay="0"/>
                                  </p:stCondLst>
                                  <p:childTnLst>
                                    <p:set>
                                      <p:cBhvr>
                                        <p:cTn id="39" dur="1" fill="hold">
                                          <p:stCondLst>
                                            <p:cond delay="0"/>
                                          </p:stCondLst>
                                        </p:cTn>
                                        <p:tgtEl>
                                          <p:spTgt spid="34">
                                            <p:txEl>
                                              <p:pRg st="0" end="0"/>
                                            </p:txEl>
                                          </p:spTgt>
                                        </p:tgtEl>
                                        <p:attrNameLst>
                                          <p:attrName>style.visibility</p:attrName>
                                        </p:attrNameLst>
                                      </p:cBhvr>
                                      <p:to>
                                        <p:strVal val="visible"/>
                                      </p:to>
                                    </p:set>
                                    <p:animEffect transition="in" filter="fade">
                                      <p:cBhvr>
                                        <p:cTn id="40" dur="500"/>
                                        <p:tgtEl>
                                          <p:spTgt spid="34">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fade">
                                      <p:cBhvr>
                                        <p:cTn id="43" dur="500"/>
                                        <p:tgtEl>
                                          <p:spTgt spid="25"/>
                                        </p:tgtEl>
                                      </p:cBhvr>
                                    </p:animEffect>
                                  </p:childTnLst>
                                </p:cTn>
                              </p:par>
                            </p:childTnLst>
                          </p:cTn>
                        </p:par>
                        <p:par>
                          <p:cTn id="44" fill="hold">
                            <p:stCondLst>
                              <p:cond delay="3850"/>
                            </p:stCondLst>
                            <p:childTnLst>
                              <p:par>
                                <p:cTn id="45" presetID="10" presetClass="entr" presetSubtype="0" fill="hold" grpId="0" nodeType="afterEffect">
                                  <p:stCondLst>
                                    <p:cond delay="0"/>
                                  </p:stCondLst>
                                  <p:childTnLst>
                                    <p:set>
                                      <p:cBhvr>
                                        <p:cTn id="46" dur="1" fill="hold">
                                          <p:stCondLst>
                                            <p:cond delay="0"/>
                                          </p:stCondLst>
                                        </p:cTn>
                                        <p:tgtEl>
                                          <p:spTgt spid="40">
                                            <p:txEl>
                                              <p:pRg st="0" end="0"/>
                                            </p:txEl>
                                          </p:spTgt>
                                        </p:tgtEl>
                                        <p:attrNameLst>
                                          <p:attrName>style.visibility</p:attrName>
                                        </p:attrNameLst>
                                      </p:cBhvr>
                                      <p:to>
                                        <p:strVal val="visible"/>
                                      </p:to>
                                    </p:set>
                                    <p:animEffect transition="in" filter="fade">
                                      <p:cBhvr>
                                        <p:cTn id="47" dur="500"/>
                                        <p:tgtEl>
                                          <p:spTgt spid="40">
                                            <p:txEl>
                                              <p:pRg st="0" end="0"/>
                                            </p:txEl>
                                          </p:spTgt>
                                        </p:tgtEl>
                                      </p:cBhvr>
                                    </p:animEffect>
                                  </p:childTnLst>
                                </p:cTn>
                              </p:par>
                            </p:childTnLst>
                          </p:cTn>
                        </p:par>
                        <p:par>
                          <p:cTn id="48" fill="hold">
                            <p:stCondLst>
                              <p:cond delay="4350"/>
                            </p:stCondLst>
                            <p:childTnLst>
                              <p:par>
                                <p:cTn id="49" presetID="22" presetClass="entr" presetSubtype="2"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right)">
                                      <p:cBhvr>
                                        <p:cTn id="51" dur="500"/>
                                        <p:tgtEl>
                                          <p:spTgt spid="21"/>
                                        </p:tgtEl>
                                      </p:cBhvr>
                                    </p:animEffect>
                                  </p:childTnLst>
                                </p:cTn>
                              </p:par>
                            </p:childTnLst>
                          </p:cTn>
                        </p:par>
                        <p:par>
                          <p:cTn id="52" fill="hold">
                            <p:stCondLst>
                              <p:cond delay="4850"/>
                            </p:stCondLst>
                            <p:childTnLst>
                              <p:par>
                                <p:cTn id="53" presetID="10" presetClass="entr" presetSubtype="0" fill="hold" grpId="0" nodeType="afterEffect">
                                  <p:stCondLst>
                                    <p:cond delay="0"/>
                                  </p:stCondLst>
                                  <p:childTnLst>
                                    <p:set>
                                      <p:cBhvr>
                                        <p:cTn id="54" dur="1" fill="hold">
                                          <p:stCondLst>
                                            <p:cond delay="0"/>
                                          </p:stCondLst>
                                        </p:cTn>
                                        <p:tgtEl>
                                          <p:spTgt spid="35">
                                            <p:txEl>
                                              <p:pRg st="0" end="0"/>
                                            </p:txEl>
                                          </p:spTgt>
                                        </p:tgtEl>
                                        <p:attrNameLst>
                                          <p:attrName>style.visibility</p:attrName>
                                        </p:attrNameLst>
                                      </p:cBhvr>
                                      <p:to>
                                        <p:strVal val="visible"/>
                                      </p:to>
                                    </p:set>
                                    <p:animEffect transition="in" filter="fade">
                                      <p:cBhvr>
                                        <p:cTn id="55" dur="500"/>
                                        <p:tgtEl>
                                          <p:spTgt spid="35">
                                            <p:txEl>
                                              <p:pRg st="0" end="0"/>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fade">
                                      <p:cBhvr>
                                        <p:cTn id="58" dur="500"/>
                                        <p:tgtEl>
                                          <p:spTgt spid="26"/>
                                        </p:tgtEl>
                                      </p:cBhvr>
                                    </p:animEffect>
                                  </p:childTnLst>
                                </p:cTn>
                              </p:par>
                            </p:childTnLst>
                          </p:cTn>
                        </p:par>
                        <p:par>
                          <p:cTn id="59" fill="hold">
                            <p:stCondLst>
                              <p:cond delay="5350"/>
                            </p:stCondLst>
                            <p:childTnLst>
                              <p:par>
                                <p:cTn id="60" presetID="10" presetClass="entr" presetSubtype="0" fill="hold" grpId="0" nodeType="afterEffect">
                                  <p:stCondLst>
                                    <p:cond delay="0"/>
                                  </p:stCondLst>
                                  <p:childTnLst>
                                    <p:set>
                                      <p:cBhvr>
                                        <p:cTn id="61" dur="1" fill="hold">
                                          <p:stCondLst>
                                            <p:cond delay="0"/>
                                          </p:stCondLst>
                                        </p:cTn>
                                        <p:tgtEl>
                                          <p:spTgt spid="41">
                                            <p:txEl>
                                              <p:pRg st="0" end="0"/>
                                            </p:txEl>
                                          </p:spTgt>
                                        </p:tgtEl>
                                        <p:attrNameLst>
                                          <p:attrName>style.visibility</p:attrName>
                                        </p:attrNameLst>
                                      </p:cBhvr>
                                      <p:to>
                                        <p:strVal val="visible"/>
                                      </p:to>
                                    </p:set>
                                    <p:animEffect transition="in" filter="fade">
                                      <p:cBhvr>
                                        <p:cTn id="62" dur="500"/>
                                        <p:tgtEl>
                                          <p:spTgt spid="41">
                                            <p:txEl>
                                              <p:pRg st="0" end="0"/>
                                            </p:txEl>
                                          </p:spTgt>
                                        </p:tgtEl>
                                      </p:cBhvr>
                                    </p:animEffect>
                                  </p:childTnLst>
                                </p:cTn>
                              </p:par>
                            </p:childTnLst>
                          </p:cTn>
                        </p:par>
                        <p:par>
                          <p:cTn id="63" fill="hold">
                            <p:stCondLst>
                              <p:cond delay="5850"/>
                            </p:stCondLst>
                            <p:childTnLst>
                              <p:par>
                                <p:cTn id="64" presetID="22" presetClass="entr" presetSubtype="8"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left)">
                                      <p:cBhvr>
                                        <p:cTn id="66" dur="500"/>
                                        <p:tgtEl>
                                          <p:spTgt spid="12"/>
                                        </p:tgtEl>
                                      </p:cBhvr>
                                    </p:animEffect>
                                  </p:childTnLst>
                                </p:cTn>
                              </p:par>
                            </p:childTnLst>
                          </p:cTn>
                        </p:par>
                        <p:par>
                          <p:cTn id="67" fill="hold">
                            <p:stCondLst>
                              <p:cond delay="6350"/>
                            </p:stCondLst>
                            <p:childTnLst>
                              <p:par>
                                <p:cTn id="68" presetID="10" presetClass="entr" presetSubtype="0" fill="hold" grpId="0" nodeType="afterEffect">
                                  <p:stCondLst>
                                    <p:cond delay="0"/>
                                  </p:stCondLst>
                                  <p:childTnLst>
                                    <p:set>
                                      <p:cBhvr>
                                        <p:cTn id="69" dur="1" fill="hold">
                                          <p:stCondLst>
                                            <p:cond delay="0"/>
                                          </p:stCondLst>
                                        </p:cTn>
                                        <p:tgtEl>
                                          <p:spTgt spid="36">
                                            <p:txEl>
                                              <p:pRg st="0" end="0"/>
                                            </p:txEl>
                                          </p:spTgt>
                                        </p:tgtEl>
                                        <p:attrNameLst>
                                          <p:attrName>style.visibility</p:attrName>
                                        </p:attrNameLst>
                                      </p:cBhvr>
                                      <p:to>
                                        <p:strVal val="visible"/>
                                      </p:to>
                                    </p:set>
                                    <p:animEffect transition="in" filter="fade">
                                      <p:cBhvr>
                                        <p:cTn id="70" dur="500"/>
                                        <p:tgtEl>
                                          <p:spTgt spid="36">
                                            <p:txEl>
                                              <p:pRg st="0" end="0"/>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childTnLst>
                          </p:cTn>
                        </p:par>
                        <p:par>
                          <p:cTn id="74" fill="hold">
                            <p:stCondLst>
                              <p:cond delay="6850"/>
                            </p:stCondLst>
                            <p:childTnLst>
                              <p:par>
                                <p:cTn id="75" presetID="10" presetClass="entr" presetSubtype="0" fill="hold" grpId="0" nodeType="afterEffect">
                                  <p:stCondLst>
                                    <p:cond delay="0"/>
                                  </p:stCondLst>
                                  <p:childTnLst>
                                    <p:set>
                                      <p:cBhvr>
                                        <p:cTn id="76" dur="1" fill="hold">
                                          <p:stCondLst>
                                            <p:cond delay="0"/>
                                          </p:stCondLst>
                                        </p:cTn>
                                        <p:tgtEl>
                                          <p:spTgt spid="42">
                                            <p:txEl>
                                              <p:pRg st="0" end="0"/>
                                            </p:txEl>
                                          </p:spTgt>
                                        </p:tgtEl>
                                        <p:attrNameLst>
                                          <p:attrName>style.visibility</p:attrName>
                                        </p:attrNameLst>
                                      </p:cBhvr>
                                      <p:to>
                                        <p:strVal val="visible"/>
                                      </p:to>
                                    </p:set>
                                    <p:animEffect transition="in" filter="fade">
                                      <p:cBhvr>
                                        <p:cTn id="77" dur="500"/>
                                        <p:tgtEl>
                                          <p:spTgt spid="42">
                                            <p:txEl>
                                              <p:pRg st="0" end="0"/>
                                            </p:txEl>
                                          </p:spTgt>
                                        </p:tgtEl>
                                      </p:cBhvr>
                                    </p:animEffect>
                                  </p:childTnLst>
                                </p:cTn>
                              </p:par>
                            </p:childTnLst>
                          </p:cTn>
                        </p:par>
                        <p:par>
                          <p:cTn id="78" fill="hold">
                            <p:stCondLst>
                              <p:cond delay="7350"/>
                            </p:stCondLst>
                            <p:childTnLst>
                              <p:par>
                                <p:cTn id="79" presetID="22" presetClass="entr" presetSubtype="8" fill="hold" nodeType="after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wipe(left)">
                                      <p:cBhvr>
                                        <p:cTn id="81" dur="500"/>
                                        <p:tgtEl>
                                          <p:spTgt spid="6"/>
                                        </p:tgtEl>
                                      </p:cBhvr>
                                    </p:animEffect>
                                  </p:childTnLst>
                                </p:cTn>
                              </p:par>
                            </p:childTnLst>
                          </p:cTn>
                        </p:par>
                        <p:par>
                          <p:cTn id="82" fill="hold">
                            <p:stCondLst>
                              <p:cond delay="7850"/>
                            </p:stCondLst>
                            <p:childTnLst>
                              <p:par>
                                <p:cTn id="83" presetID="10" presetClass="entr" presetSubtype="0" fill="hold" grpId="0" nodeType="afterEffect">
                                  <p:stCondLst>
                                    <p:cond delay="0"/>
                                  </p:stCondLst>
                                  <p:childTnLst>
                                    <p:set>
                                      <p:cBhvr>
                                        <p:cTn id="84" dur="1" fill="hold">
                                          <p:stCondLst>
                                            <p:cond delay="0"/>
                                          </p:stCondLst>
                                        </p:cTn>
                                        <p:tgtEl>
                                          <p:spTgt spid="37">
                                            <p:txEl>
                                              <p:pRg st="0" end="0"/>
                                            </p:txEl>
                                          </p:spTgt>
                                        </p:tgtEl>
                                        <p:attrNameLst>
                                          <p:attrName>style.visibility</p:attrName>
                                        </p:attrNameLst>
                                      </p:cBhvr>
                                      <p:to>
                                        <p:strVal val="visible"/>
                                      </p:to>
                                    </p:set>
                                    <p:animEffect transition="in" filter="fade">
                                      <p:cBhvr>
                                        <p:cTn id="85" dur="500"/>
                                        <p:tgtEl>
                                          <p:spTgt spid="37">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500"/>
                                        <p:tgtEl>
                                          <p:spTgt spid="28"/>
                                        </p:tgtEl>
                                      </p:cBhvr>
                                    </p:animEffect>
                                  </p:childTnLst>
                                </p:cTn>
                              </p:par>
                            </p:childTnLst>
                          </p:cTn>
                        </p:par>
                        <p:par>
                          <p:cTn id="89" fill="hold">
                            <p:stCondLst>
                              <p:cond delay="8350"/>
                            </p:stCondLst>
                            <p:childTnLst>
                              <p:par>
                                <p:cTn id="90" presetID="10" presetClass="entr" presetSubtype="0" fill="hold" grpId="0" nodeType="afterEffect">
                                  <p:stCondLst>
                                    <p:cond delay="0"/>
                                  </p:stCondLst>
                                  <p:childTnLst>
                                    <p:set>
                                      <p:cBhvr>
                                        <p:cTn id="91" dur="1" fill="hold">
                                          <p:stCondLst>
                                            <p:cond delay="0"/>
                                          </p:stCondLst>
                                        </p:cTn>
                                        <p:tgtEl>
                                          <p:spTgt spid="43">
                                            <p:txEl>
                                              <p:pRg st="0" end="0"/>
                                            </p:txEl>
                                          </p:spTgt>
                                        </p:tgtEl>
                                        <p:attrNameLst>
                                          <p:attrName>style.visibility</p:attrName>
                                        </p:attrNameLst>
                                      </p:cBhvr>
                                      <p:to>
                                        <p:strVal val="visible"/>
                                      </p:to>
                                    </p:set>
                                    <p:animEffect transition="in" filter="fade">
                                      <p:cBhvr>
                                        <p:cTn id="92" dur="500"/>
                                        <p:tgtEl>
                                          <p:spTgt spid="43">
                                            <p:txEl>
                                              <p:pRg st="0" end="0"/>
                                            </p:txEl>
                                          </p:spTgt>
                                        </p:tgtEl>
                                      </p:cBhvr>
                                    </p:animEffect>
                                  </p:childTnLst>
                                </p:cTn>
                              </p:par>
                            </p:childTnLst>
                          </p:cTn>
                        </p:par>
                        <p:par>
                          <p:cTn id="93" fill="hold">
                            <p:stCondLst>
                              <p:cond delay="8850"/>
                            </p:stCondLst>
                            <p:childTnLst>
                              <p:par>
                                <p:cTn id="94" presetID="22" presetClass="entr" presetSubtype="8" fill="hold" nodeType="after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wipe(left)">
                                      <p:cBhvr>
                                        <p:cTn id="96" dur="500"/>
                                        <p:tgtEl>
                                          <p:spTgt spid="18"/>
                                        </p:tgtEl>
                                      </p:cBhvr>
                                    </p:animEffect>
                                  </p:childTnLst>
                                </p:cTn>
                              </p:par>
                            </p:childTnLst>
                          </p:cTn>
                        </p:par>
                        <p:par>
                          <p:cTn id="97" fill="hold">
                            <p:stCondLst>
                              <p:cond delay="9350"/>
                            </p:stCondLst>
                            <p:childTnLst>
                              <p:par>
                                <p:cTn id="98" presetID="10" presetClass="entr" presetSubtype="0" fill="hold" grpId="0" nodeType="afterEffect">
                                  <p:stCondLst>
                                    <p:cond delay="0"/>
                                  </p:stCondLst>
                                  <p:childTnLst>
                                    <p:set>
                                      <p:cBhvr>
                                        <p:cTn id="99" dur="1" fill="hold">
                                          <p:stCondLst>
                                            <p:cond delay="0"/>
                                          </p:stCondLst>
                                        </p:cTn>
                                        <p:tgtEl>
                                          <p:spTgt spid="38">
                                            <p:txEl>
                                              <p:pRg st="0" end="0"/>
                                            </p:txEl>
                                          </p:spTgt>
                                        </p:tgtEl>
                                        <p:attrNameLst>
                                          <p:attrName>style.visibility</p:attrName>
                                        </p:attrNameLst>
                                      </p:cBhvr>
                                      <p:to>
                                        <p:strVal val="visible"/>
                                      </p:to>
                                    </p:set>
                                    <p:animEffect transition="in" filter="fade">
                                      <p:cBhvr>
                                        <p:cTn id="100" dur="500"/>
                                        <p:tgtEl>
                                          <p:spTgt spid="38">
                                            <p:txEl>
                                              <p:pRg st="0" end="0"/>
                                            </p:tx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29"/>
                                        </p:tgtEl>
                                        <p:attrNameLst>
                                          <p:attrName>style.visibility</p:attrName>
                                        </p:attrNameLst>
                                      </p:cBhvr>
                                      <p:to>
                                        <p:strVal val="visible"/>
                                      </p:to>
                                    </p:set>
                                    <p:animEffect transition="in" filter="fade">
                                      <p:cBhvr>
                                        <p:cTn id="103" dur="500"/>
                                        <p:tgtEl>
                                          <p:spTgt spid="29"/>
                                        </p:tgtEl>
                                      </p:cBhvr>
                                    </p:animEffect>
                                  </p:childTnLst>
                                </p:cTn>
                              </p:par>
                            </p:childTnLst>
                          </p:cTn>
                        </p:par>
                        <p:par>
                          <p:cTn id="104" fill="hold">
                            <p:stCondLst>
                              <p:cond delay="9850"/>
                            </p:stCondLst>
                            <p:childTnLst>
                              <p:par>
                                <p:cTn id="105" presetID="10" presetClass="entr" presetSubtype="0" fill="hold" grpId="0" nodeType="afterEffect">
                                  <p:stCondLst>
                                    <p:cond delay="0"/>
                                  </p:stCondLst>
                                  <p:childTnLst>
                                    <p:set>
                                      <p:cBhvr>
                                        <p:cTn id="106" dur="1" fill="hold">
                                          <p:stCondLst>
                                            <p:cond delay="0"/>
                                          </p:stCondLst>
                                        </p:cTn>
                                        <p:tgtEl>
                                          <p:spTgt spid="44">
                                            <p:txEl>
                                              <p:pRg st="0" end="0"/>
                                            </p:txEl>
                                          </p:spTgt>
                                        </p:tgtEl>
                                        <p:attrNameLst>
                                          <p:attrName>style.visibility</p:attrName>
                                        </p:attrNameLst>
                                      </p:cBhvr>
                                      <p:to>
                                        <p:strVal val="visible"/>
                                      </p:to>
                                    </p:set>
                                    <p:animEffect transition="in" filter="fade">
                                      <p:cBhvr>
                                        <p:cTn id="107"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1" grpId="1"/>
      <p:bldP spid="32" grpId="0" build="p">
        <p:tmplLst>
          <p:tmpl lvl="1">
            <p:tnLst>
              <p:par>
                <p:cTn presetID="10"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4" grpId="0" build="p">
        <p:tmplLst>
          <p:tmpl lvl="1">
            <p:tnLst>
              <p:par>
                <p:cTn presetID="10"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10"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build="p">
        <p:tmplLst>
          <p:tmpl lvl="1">
            <p:tnLst>
              <p:par>
                <p:cTn presetID="10" presetClass="entr" presetSubtype="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10" presetClass="entr" presetSubtype="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userDrawn="1"/>
        </p:nvSpPr>
        <p:spPr bwMode="auto">
          <a:xfrm>
            <a:off x="7276948" y="2441024"/>
            <a:ext cx="374764" cy="779979"/>
          </a:xfrm>
          <a:custGeom>
            <a:avLst/>
            <a:gdLst>
              <a:gd name="T0" fmla="*/ 280 w 280"/>
              <a:gd name="T1" fmla="*/ 278 h 862"/>
              <a:gd name="T2" fmla="*/ 280 w 280"/>
              <a:gd name="T3" fmla="*/ 862 h 862"/>
              <a:gd name="T4" fmla="*/ 0 w 280"/>
              <a:gd name="T5" fmla="*/ 582 h 862"/>
              <a:gd name="T6" fmla="*/ 0 w 280"/>
              <a:gd name="T7" fmla="*/ 0 h 862"/>
              <a:gd name="T8" fmla="*/ 3 w 280"/>
              <a:gd name="T9" fmla="*/ 0 h 862"/>
              <a:gd name="T10" fmla="*/ 280 w 280"/>
              <a:gd name="T11" fmla="*/ 278 h 862"/>
            </a:gdLst>
            <a:ahLst/>
            <a:cxnLst>
              <a:cxn ang="0">
                <a:pos x="T0" y="T1"/>
              </a:cxn>
              <a:cxn ang="0">
                <a:pos x="T2" y="T3"/>
              </a:cxn>
              <a:cxn ang="0">
                <a:pos x="T4" y="T5"/>
              </a:cxn>
              <a:cxn ang="0">
                <a:pos x="T6" y="T7"/>
              </a:cxn>
              <a:cxn ang="0">
                <a:pos x="T8" y="T9"/>
              </a:cxn>
              <a:cxn ang="0">
                <a:pos x="T10" y="T11"/>
              </a:cxn>
            </a:cxnLst>
            <a:rect l="0" t="0" r="r" b="b"/>
            <a:pathLst>
              <a:path w="280" h="862">
                <a:moveTo>
                  <a:pt x="280" y="278"/>
                </a:moveTo>
                <a:lnTo>
                  <a:pt x="280" y="862"/>
                </a:lnTo>
                <a:lnTo>
                  <a:pt x="0" y="582"/>
                </a:lnTo>
                <a:lnTo>
                  <a:pt x="0" y="0"/>
                </a:lnTo>
                <a:lnTo>
                  <a:pt x="3" y="0"/>
                </a:lnTo>
                <a:lnTo>
                  <a:pt x="280" y="278"/>
                </a:lnTo>
                <a:close/>
              </a:path>
            </a:pathLst>
          </a:custGeom>
          <a:noFill/>
          <a:ln w="9525">
            <a:solidFill>
              <a:srgbClr val="000000"/>
            </a:solidFill>
            <a:round/>
          </a:ln>
        </p:spPr>
        <p:txBody>
          <a:bodyPr vert="horz" wrap="square" lIns="91440" tIns="45720" rIns="91440" bIns="45720" numCol="1" anchor="t" anchorCtr="0" compatLnSpc="1"/>
          <a:lstStyle/>
          <a:p>
            <a:endParaRPr lang="en-US">
              <a:latin typeface="Arial" panose="020B0604020202020204"/>
              <a:ea typeface="方正兰亭超细黑简体" panose="02000000000000000000" charset="-122"/>
              <a:cs typeface="+mn-ea"/>
              <a:sym typeface="Arial" panose="020B0604020202020204"/>
            </a:endParaRPr>
          </a:p>
        </p:txBody>
      </p:sp>
      <p:sp>
        <p:nvSpPr>
          <p:cNvPr id="6" name="Freeform 8"/>
          <p:cNvSpPr/>
          <p:nvPr userDrawn="1"/>
        </p:nvSpPr>
        <p:spPr bwMode="auto">
          <a:xfrm>
            <a:off x="6128563"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9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9" y="278"/>
                </a:lnTo>
                <a:lnTo>
                  <a:pt x="281" y="278"/>
                </a:lnTo>
                <a:close/>
              </a:path>
            </a:pathLst>
          </a:custGeom>
          <a:noFill/>
          <a:ln w="9525">
            <a:solidFill>
              <a:srgbClr val="000000"/>
            </a:solidFill>
            <a:round/>
          </a:ln>
        </p:spPr>
        <p:txBody>
          <a:bodyPr vert="horz" wrap="square" lIns="91440" tIns="45720" rIns="91440" bIns="45720" numCol="1" anchor="t" anchorCtr="0" compatLnSpc="1"/>
          <a:lstStyle/>
          <a:p>
            <a:endParaRPr lang="en-US">
              <a:latin typeface="Arial" panose="020B0604020202020204"/>
              <a:ea typeface="方正兰亭超细黑简体" panose="02000000000000000000" charset="-122"/>
              <a:cs typeface="+mn-ea"/>
              <a:sym typeface="Arial" panose="020B0604020202020204"/>
            </a:endParaRPr>
          </a:p>
        </p:txBody>
      </p:sp>
      <p:sp>
        <p:nvSpPr>
          <p:cNvPr id="8" name="Freeform 10"/>
          <p:cNvSpPr/>
          <p:nvPr userDrawn="1"/>
        </p:nvSpPr>
        <p:spPr bwMode="auto">
          <a:xfrm>
            <a:off x="4981516" y="2441024"/>
            <a:ext cx="376103" cy="1016144"/>
          </a:xfrm>
          <a:custGeom>
            <a:avLst/>
            <a:gdLst>
              <a:gd name="T0" fmla="*/ 281 w 281"/>
              <a:gd name="T1" fmla="*/ 278 h 1123"/>
              <a:gd name="T2" fmla="*/ 281 w 281"/>
              <a:gd name="T3" fmla="*/ 1123 h 1123"/>
              <a:gd name="T4" fmla="*/ 0 w 281"/>
              <a:gd name="T5" fmla="*/ 842 h 1123"/>
              <a:gd name="T6" fmla="*/ 0 w 281"/>
              <a:gd name="T7" fmla="*/ 0 h 1123"/>
              <a:gd name="T8" fmla="*/ 278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8" y="278"/>
                </a:lnTo>
                <a:lnTo>
                  <a:pt x="281" y="278"/>
                </a:lnTo>
                <a:close/>
              </a:path>
            </a:pathLst>
          </a:custGeom>
          <a:noFill/>
          <a:ln w="9525">
            <a:solidFill>
              <a:srgbClr val="000000"/>
            </a:solidFill>
            <a:round/>
          </a:ln>
        </p:spPr>
        <p:txBody>
          <a:bodyPr vert="horz" wrap="square" lIns="91440" tIns="45720" rIns="91440" bIns="45720" numCol="1" anchor="t" anchorCtr="0" compatLnSpc="1"/>
          <a:lstStyle/>
          <a:p>
            <a:endParaRPr lang="en-US">
              <a:latin typeface="Arial" panose="020B0604020202020204"/>
              <a:ea typeface="方正兰亭超细黑简体" panose="02000000000000000000" charset="-122"/>
              <a:cs typeface="+mn-ea"/>
              <a:sym typeface="Arial" panose="020B0604020202020204"/>
            </a:endParaRPr>
          </a:p>
        </p:txBody>
      </p:sp>
      <p:sp>
        <p:nvSpPr>
          <p:cNvPr id="10" name="Freeform 12"/>
          <p:cNvSpPr/>
          <p:nvPr userDrawn="1"/>
        </p:nvSpPr>
        <p:spPr bwMode="auto">
          <a:xfrm>
            <a:off x="3834469"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noFill/>
          <a:ln w="9525">
            <a:solidFill>
              <a:srgbClr val="000000"/>
            </a:solidFill>
            <a:round/>
          </a:ln>
        </p:spPr>
        <p:txBody>
          <a:bodyPr vert="horz" wrap="square" lIns="91440" tIns="45720" rIns="91440" bIns="45720" numCol="1" anchor="t" anchorCtr="0" compatLnSpc="1"/>
          <a:lstStyle/>
          <a:p>
            <a:endParaRPr lang="en-US">
              <a:latin typeface="Arial" panose="020B0604020202020204"/>
              <a:ea typeface="方正兰亭超细黑简体" panose="02000000000000000000" charset="-122"/>
              <a:cs typeface="+mn-ea"/>
              <a:sym typeface="Arial" panose="020B0604020202020204"/>
            </a:endParaRPr>
          </a:p>
        </p:txBody>
      </p:sp>
      <p:sp>
        <p:nvSpPr>
          <p:cNvPr id="12" name="Freeform 14"/>
          <p:cNvSpPr/>
          <p:nvPr userDrawn="1"/>
        </p:nvSpPr>
        <p:spPr bwMode="auto">
          <a:xfrm>
            <a:off x="2687422"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noFill/>
          <a:ln w="9525">
            <a:solidFill>
              <a:srgbClr val="000000"/>
            </a:solidFill>
            <a:round/>
          </a:ln>
        </p:spPr>
        <p:txBody>
          <a:bodyPr vert="horz" wrap="square" lIns="91440" tIns="45720" rIns="91440" bIns="45720" numCol="1" anchor="t" anchorCtr="0" compatLnSpc="1"/>
          <a:lstStyle/>
          <a:p>
            <a:endParaRPr lang="en-US">
              <a:latin typeface="Arial" panose="020B0604020202020204"/>
              <a:ea typeface="方正兰亭超细黑简体" panose="02000000000000000000" charset="-122"/>
              <a:cs typeface="+mn-ea"/>
              <a:sym typeface="Arial" panose="020B0604020202020204"/>
            </a:endParaRPr>
          </a:p>
        </p:txBody>
      </p:sp>
      <p:sp>
        <p:nvSpPr>
          <p:cNvPr id="14" name="Freeform 16"/>
          <p:cNvSpPr/>
          <p:nvPr userDrawn="1"/>
        </p:nvSpPr>
        <p:spPr bwMode="auto">
          <a:xfrm>
            <a:off x="1540375" y="2441024"/>
            <a:ext cx="374764" cy="1016144"/>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noFill/>
          <a:ln w="9525">
            <a:solidFill>
              <a:srgbClr val="000000"/>
            </a:solidFill>
            <a:round/>
          </a:ln>
        </p:spPr>
        <p:txBody>
          <a:bodyPr vert="horz" wrap="square" lIns="91440" tIns="45720" rIns="91440" bIns="45720" numCol="1" anchor="t" anchorCtr="0" compatLnSpc="1"/>
          <a:lstStyle/>
          <a:p>
            <a:endParaRPr lang="en-US">
              <a:latin typeface="Arial" panose="020B0604020202020204"/>
              <a:ea typeface="方正兰亭超细黑简体" panose="02000000000000000000" charset="-122"/>
              <a:cs typeface="+mn-ea"/>
              <a:sym typeface="Arial" panose="020B0604020202020204"/>
            </a:endParaRPr>
          </a:p>
        </p:txBody>
      </p:sp>
      <p:sp>
        <p:nvSpPr>
          <p:cNvPr id="15" name="Freeform 17"/>
          <p:cNvSpPr/>
          <p:nvPr userDrawn="1"/>
        </p:nvSpPr>
        <p:spPr bwMode="auto">
          <a:xfrm>
            <a:off x="7651713" y="2572227"/>
            <a:ext cx="825820" cy="768216"/>
          </a:xfrm>
          <a:custGeom>
            <a:avLst/>
            <a:gdLst>
              <a:gd name="T0" fmla="*/ 210 w 617"/>
              <a:gd name="T1" fmla="*/ 849 h 849"/>
              <a:gd name="T2" fmla="*/ 210 w 617"/>
              <a:gd name="T3" fmla="*/ 717 h 849"/>
              <a:gd name="T4" fmla="*/ 0 w 617"/>
              <a:gd name="T5" fmla="*/ 717 h 849"/>
              <a:gd name="T6" fmla="*/ 0 w 617"/>
              <a:gd name="T7" fmla="*/ 133 h 849"/>
              <a:gd name="T8" fmla="*/ 210 w 617"/>
              <a:gd name="T9" fmla="*/ 133 h 849"/>
              <a:gd name="T10" fmla="*/ 210 w 617"/>
              <a:gd name="T11" fmla="*/ 0 h 849"/>
              <a:gd name="T12" fmla="*/ 617 w 617"/>
              <a:gd name="T13" fmla="*/ 424 h 849"/>
              <a:gd name="T14" fmla="*/ 210 w 617"/>
              <a:gd name="T15" fmla="*/ 849 h 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7" h="849">
                <a:moveTo>
                  <a:pt x="210" y="849"/>
                </a:moveTo>
                <a:lnTo>
                  <a:pt x="210" y="717"/>
                </a:lnTo>
                <a:lnTo>
                  <a:pt x="0" y="717"/>
                </a:lnTo>
                <a:lnTo>
                  <a:pt x="0" y="133"/>
                </a:lnTo>
                <a:lnTo>
                  <a:pt x="210" y="133"/>
                </a:lnTo>
                <a:lnTo>
                  <a:pt x="210" y="0"/>
                </a:lnTo>
                <a:lnTo>
                  <a:pt x="617" y="424"/>
                </a:lnTo>
                <a:lnTo>
                  <a:pt x="210" y="849"/>
                </a:lnTo>
                <a:close/>
              </a:path>
            </a:pathLst>
          </a:custGeom>
          <a:solidFill>
            <a:schemeClr val="accent1"/>
          </a:solidFill>
          <a:ln>
            <a:noFill/>
          </a:ln>
        </p:spPr>
        <p:txBody>
          <a:bodyPr vert="horz" wrap="square" lIns="91440" tIns="45720" rIns="91440" bIns="45720" numCol="1" anchor="t" anchorCtr="0" compatLnSpc="1"/>
          <a:lstStyle/>
          <a:p>
            <a:endParaRPr lang="en-US">
              <a:latin typeface="Arial" panose="020B0604020202020204"/>
              <a:ea typeface="方正兰亭超细黑简体" panose="02000000000000000000" charset="-122"/>
              <a:cs typeface="+mn-ea"/>
              <a:sym typeface="Arial" panose="020B0604020202020204"/>
            </a:endParaRPr>
          </a:p>
        </p:txBody>
      </p:sp>
      <p:grpSp>
        <p:nvGrpSpPr>
          <p:cNvPr id="36" name="组合 35"/>
          <p:cNvGrpSpPr/>
          <p:nvPr/>
        </p:nvGrpSpPr>
        <p:grpSpPr>
          <a:xfrm>
            <a:off x="683568" y="2441024"/>
            <a:ext cx="959665" cy="1012525"/>
            <a:chOff x="882491" y="2261909"/>
            <a:chExt cx="959665" cy="1012525"/>
          </a:xfrm>
        </p:grpSpPr>
        <p:sp>
          <p:nvSpPr>
            <p:cNvPr id="13" name="Freeform 15"/>
            <p:cNvSpPr/>
            <p:nvPr userDrawn="1"/>
          </p:nvSpPr>
          <p:spPr bwMode="auto">
            <a:xfrm>
              <a:off x="967016" y="2261909"/>
              <a:ext cx="772282" cy="1012525"/>
            </a:xfrm>
            <a:custGeom>
              <a:avLst/>
              <a:gdLst>
                <a:gd name="T0" fmla="*/ 577 w 577"/>
                <a:gd name="T1" fmla="*/ 0 h 1119"/>
                <a:gd name="T2" fmla="*/ 577 w 577"/>
                <a:gd name="T3" fmla="*/ 1119 h 1119"/>
                <a:gd name="T4" fmla="*/ 288 w 577"/>
                <a:gd name="T5" fmla="*/ 840 h 1119"/>
                <a:gd name="T6" fmla="*/ 0 w 577"/>
                <a:gd name="T7" fmla="*/ 1118 h 1119"/>
                <a:gd name="T8" fmla="*/ 0 w 577"/>
                <a:gd name="T9" fmla="*/ 0 h 1119"/>
                <a:gd name="T10" fmla="*/ 577 w 577"/>
                <a:gd name="T11" fmla="*/ 0 h 1119"/>
              </a:gdLst>
              <a:ahLst/>
              <a:cxnLst>
                <a:cxn ang="0">
                  <a:pos x="T0" y="T1"/>
                </a:cxn>
                <a:cxn ang="0">
                  <a:pos x="T2" y="T3"/>
                </a:cxn>
                <a:cxn ang="0">
                  <a:pos x="T4" y="T5"/>
                </a:cxn>
                <a:cxn ang="0">
                  <a:pos x="T6" y="T7"/>
                </a:cxn>
                <a:cxn ang="0">
                  <a:pos x="T8" y="T9"/>
                </a:cxn>
                <a:cxn ang="0">
                  <a:pos x="T10" y="T11"/>
                </a:cxn>
              </a:cxnLst>
              <a:rect l="0" t="0" r="r" b="b"/>
              <a:pathLst>
                <a:path w="577" h="1119">
                  <a:moveTo>
                    <a:pt x="577" y="0"/>
                  </a:moveTo>
                  <a:lnTo>
                    <a:pt x="577" y="1119"/>
                  </a:lnTo>
                  <a:lnTo>
                    <a:pt x="288" y="840"/>
                  </a:lnTo>
                  <a:lnTo>
                    <a:pt x="0" y="1118"/>
                  </a:lnTo>
                  <a:lnTo>
                    <a:pt x="0" y="0"/>
                  </a:lnTo>
                  <a:lnTo>
                    <a:pt x="577"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latin typeface="Arial" panose="020B0604020202020204"/>
                <a:ea typeface="方正兰亭超细黑简体" panose="02000000000000000000" charset="-122"/>
                <a:cs typeface="+mn-ea"/>
                <a:sym typeface="Arial" panose="020B0604020202020204"/>
              </a:endParaRPr>
            </a:p>
          </p:txBody>
        </p:sp>
        <p:sp>
          <p:nvSpPr>
            <p:cNvPr id="16" name="Text Placeholder 59"/>
            <p:cNvSpPr txBox="1"/>
            <p:nvPr/>
          </p:nvSpPr>
          <p:spPr>
            <a:xfrm>
              <a:off x="882491"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latin typeface="Arial" panose="020B0604020202020204"/>
                  <a:ea typeface="方正兰亭超细黑简体" panose="02000000000000000000" charset="-122"/>
                  <a:cs typeface="+mn-ea"/>
                  <a:sym typeface="Arial" panose="020B0604020202020204"/>
                </a:rPr>
                <a:t>2015</a:t>
              </a:r>
              <a:endParaRPr lang="en-US" dirty="0">
                <a:latin typeface="Arial" panose="020B0604020202020204"/>
                <a:ea typeface="方正兰亭超细黑简体" panose="02000000000000000000" charset="-122"/>
                <a:cs typeface="+mn-ea"/>
                <a:sym typeface="Arial" panose="020B0604020202020204"/>
              </a:endParaRPr>
            </a:p>
          </p:txBody>
        </p:sp>
      </p:grpSp>
      <p:grpSp>
        <p:nvGrpSpPr>
          <p:cNvPr id="37" name="组合 36"/>
          <p:cNvGrpSpPr/>
          <p:nvPr/>
        </p:nvGrpSpPr>
        <p:grpSpPr>
          <a:xfrm>
            <a:off x="1830615" y="2441024"/>
            <a:ext cx="959665" cy="1016144"/>
            <a:chOff x="2029538" y="2261909"/>
            <a:chExt cx="959665" cy="1016144"/>
          </a:xfrm>
        </p:grpSpPr>
        <p:sp>
          <p:nvSpPr>
            <p:cNvPr id="11" name="Rectangle 13"/>
            <p:cNvSpPr>
              <a:spLocks noChangeArrowheads="1"/>
            </p:cNvSpPr>
            <p:nvPr userDrawn="1"/>
          </p:nvSpPr>
          <p:spPr bwMode="auto">
            <a:xfrm>
              <a:off x="2114063"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Arial" panose="020B0604020202020204"/>
                <a:ea typeface="方正兰亭超细黑简体" panose="02000000000000000000" charset="-122"/>
                <a:cs typeface="+mn-ea"/>
                <a:sym typeface="Arial" panose="020B0604020202020204"/>
              </a:endParaRPr>
            </a:p>
          </p:txBody>
        </p:sp>
        <p:sp>
          <p:nvSpPr>
            <p:cNvPr id="17" name="Text Placeholder 59"/>
            <p:cNvSpPr txBox="1"/>
            <p:nvPr/>
          </p:nvSpPr>
          <p:spPr>
            <a:xfrm>
              <a:off x="2029538"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mtClean="0">
                  <a:latin typeface="Arial" panose="020B0604020202020204"/>
                  <a:ea typeface="方正兰亭超细黑简体" panose="02000000000000000000" charset="-122"/>
                  <a:cs typeface="+mn-ea"/>
                  <a:sym typeface="Arial" panose="020B0604020202020204"/>
                </a:rPr>
                <a:t>2016</a:t>
              </a:r>
              <a:endParaRPr lang="en-US" dirty="0">
                <a:latin typeface="Arial" panose="020B0604020202020204"/>
                <a:ea typeface="方正兰亭超细黑简体" panose="02000000000000000000" charset="-122"/>
                <a:cs typeface="+mn-ea"/>
                <a:sym typeface="Arial" panose="020B0604020202020204"/>
              </a:endParaRPr>
            </a:p>
          </p:txBody>
        </p:sp>
      </p:grpSp>
      <p:grpSp>
        <p:nvGrpSpPr>
          <p:cNvPr id="38" name="组合 37"/>
          <p:cNvGrpSpPr/>
          <p:nvPr/>
        </p:nvGrpSpPr>
        <p:grpSpPr>
          <a:xfrm>
            <a:off x="2977662" y="2441024"/>
            <a:ext cx="959665" cy="1016144"/>
            <a:chOff x="3176585" y="2261909"/>
            <a:chExt cx="959665" cy="1016144"/>
          </a:xfrm>
        </p:grpSpPr>
        <p:sp>
          <p:nvSpPr>
            <p:cNvPr id="9" name="Rectangle 11"/>
            <p:cNvSpPr>
              <a:spLocks noChangeArrowheads="1"/>
            </p:cNvSpPr>
            <p:nvPr userDrawn="1"/>
          </p:nvSpPr>
          <p:spPr bwMode="auto">
            <a:xfrm>
              <a:off x="3261110"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Arial" panose="020B0604020202020204"/>
                <a:ea typeface="方正兰亭超细黑简体" panose="02000000000000000000" charset="-122"/>
                <a:cs typeface="+mn-ea"/>
                <a:sym typeface="Arial" panose="020B0604020202020204"/>
              </a:endParaRPr>
            </a:p>
          </p:txBody>
        </p:sp>
        <p:sp>
          <p:nvSpPr>
            <p:cNvPr id="18" name="Text Placeholder 59"/>
            <p:cNvSpPr txBox="1"/>
            <p:nvPr/>
          </p:nvSpPr>
          <p:spPr>
            <a:xfrm>
              <a:off x="3176585"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latin typeface="Arial" panose="020B0604020202020204"/>
                  <a:ea typeface="方正兰亭超细黑简体" panose="02000000000000000000" charset="-122"/>
                  <a:cs typeface="+mn-ea"/>
                  <a:sym typeface="Arial" panose="020B0604020202020204"/>
                </a:rPr>
                <a:t>2017</a:t>
              </a:r>
              <a:endParaRPr lang="en-US" dirty="0">
                <a:latin typeface="Arial" panose="020B0604020202020204"/>
                <a:ea typeface="方正兰亭超细黑简体" panose="02000000000000000000" charset="-122"/>
                <a:cs typeface="+mn-ea"/>
                <a:sym typeface="Arial" panose="020B0604020202020204"/>
              </a:endParaRPr>
            </a:p>
          </p:txBody>
        </p:sp>
      </p:grpSp>
      <p:grpSp>
        <p:nvGrpSpPr>
          <p:cNvPr id="39" name="组合 38"/>
          <p:cNvGrpSpPr/>
          <p:nvPr/>
        </p:nvGrpSpPr>
        <p:grpSpPr>
          <a:xfrm>
            <a:off x="4124709" y="2441024"/>
            <a:ext cx="959665" cy="1016144"/>
            <a:chOff x="4323632" y="2261909"/>
            <a:chExt cx="959665" cy="1016144"/>
          </a:xfrm>
        </p:grpSpPr>
        <p:sp>
          <p:nvSpPr>
            <p:cNvPr id="7" name="Rectangle 9"/>
            <p:cNvSpPr>
              <a:spLocks noChangeArrowheads="1"/>
            </p:cNvSpPr>
            <p:nvPr userDrawn="1"/>
          </p:nvSpPr>
          <p:spPr bwMode="auto">
            <a:xfrm>
              <a:off x="4408157"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Arial" panose="020B0604020202020204"/>
                <a:ea typeface="方正兰亭超细黑简体" panose="02000000000000000000" charset="-122"/>
                <a:cs typeface="+mn-ea"/>
                <a:sym typeface="Arial" panose="020B0604020202020204"/>
              </a:endParaRPr>
            </a:p>
          </p:txBody>
        </p:sp>
        <p:sp>
          <p:nvSpPr>
            <p:cNvPr id="19" name="Text Placeholder 59"/>
            <p:cNvSpPr txBox="1"/>
            <p:nvPr/>
          </p:nvSpPr>
          <p:spPr>
            <a:xfrm>
              <a:off x="4323632"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accent5"/>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solidFill>
                    <a:schemeClr val="bg1"/>
                  </a:solidFill>
                  <a:latin typeface="Arial" panose="020B0604020202020204"/>
                  <a:ea typeface="方正兰亭超细黑简体" panose="02000000000000000000" charset="-122"/>
                  <a:cs typeface="+mn-ea"/>
                  <a:sym typeface="Arial" panose="020B0604020202020204"/>
                </a:rPr>
                <a:t>2018</a:t>
              </a:r>
              <a:endParaRPr lang="en-US"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40" name="组合 39"/>
          <p:cNvGrpSpPr/>
          <p:nvPr/>
        </p:nvGrpSpPr>
        <p:grpSpPr>
          <a:xfrm>
            <a:off x="5269234" y="2441024"/>
            <a:ext cx="959665" cy="1016144"/>
            <a:chOff x="5468157" y="2261909"/>
            <a:chExt cx="959665" cy="1016144"/>
          </a:xfrm>
        </p:grpSpPr>
        <p:sp>
          <p:nvSpPr>
            <p:cNvPr id="5" name="Rectangle 7"/>
            <p:cNvSpPr>
              <a:spLocks noChangeArrowheads="1"/>
            </p:cNvSpPr>
            <p:nvPr userDrawn="1"/>
          </p:nvSpPr>
          <p:spPr bwMode="auto">
            <a:xfrm>
              <a:off x="5556542" y="2261909"/>
              <a:ext cx="770944"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Arial" panose="020B0604020202020204"/>
                <a:ea typeface="方正兰亭超细黑简体" panose="02000000000000000000" charset="-122"/>
                <a:cs typeface="+mn-ea"/>
                <a:sym typeface="Arial" panose="020B0604020202020204"/>
              </a:endParaRPr>
            </a:p>
          </p:txBody>
        </p:sp>
        <p:sp>
          <p:nvSpPr>
            <p:cNvPr id="20" name="Text Placeholder 59"/>
            <p:cNvSpPr txBox="1"/>
            <p:nvPr/>
          </p:nvSpPr>
          <p:spPr>
            <a:xfrm>
              <a:off x="5468157"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mtClean="0">
                  <a:latin typeface="Arial" panose="020B0604020202020204"/>
                  <a:ea typeface="方正兰亭超细黑简体" panose="02000000000000000000" charset="-122"/>
                  <a:cs typeface="+mn-ea"/>
                  <a:sym typeface="Arial" panose="020B0604020202020204"/>
                </a:rPr>
                <a:t>2019</a:t>
              </a:r>
              <a:endParaRPr lang="en-US" dirty="0">
                <a:latin typeface="Arial" panose="020B0604020202020204"/>
                <a:ea typeface="方正兰亭超细黑简体" panose="02000000000000000000" charset="-122"/>
                <a:cs typeface="+mn-ea"/>
                <a:sym typeface="Arial" panose="020B0604020202020204"/>
              </a:endParaRPr>
            </a:p>
          </p:txBody>
        </p:sp>
      </p:grpSp>
      <p:grpSp>
        <p:nvGrpSpPr>
          <p:cNvPr id="41" name="组合 40"/>
          <p:cNvGrpSpPr/>
          <p:nvPr/>
        </p:nvGrpSpPr>
        <p:grpSpPr>
          <a:xfrm>
            <a:off x="6420141" y="2441024"/>
            <a:ext cx="959665" cy="1016144"/>
            <a:chOff x="6619064" y="2261909"/>
            <a:chExt cx="959665" cy="1016144"/>
          </a:xfrm>
        </p:grpSpPr>
        <p:sp>
          <p:nvSpPr>
            <p:cNvPr id="4" name="Rectangle 6"/>
            <p:cNvSpPr>
              <a:spLocks noChangeArrowheads="1"/>
            </p:cNvSpPr>
            <p:nvPr userDrawn="1"/>
          </p:nvSpPr>
          <p:spPr bwMode="auto">
            <a:xfrm>
              <a:off x="6703589" y="2261909"/>
              <a:ext cx="772282" cy="101614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latin typeface="Arial" panose="020B0604020202020204"/>
                <a:ea typeface="方正兰亭超细黑简体" panose="02000000000000000000" charset="-122"/>
                <a:cs typeface="+mn-ea"/>
                <a:sym typeface="Arial" panose="020B0604020202020204"/>
              </a:endParaRPr>
            </a:p>
          </p:txBody>
        </p:sp>
        <p:sp>
          <p:nvSpPr>
            <p:cNvPr id="21" name="Text Placeholder 59"/>
            <p:cNvSpPr txBox="1"/>
            <p:nvPr/>
          </p:nvSpPr>
          <p:spPr>
            <a:xfrm>
              <a:off x="6619064" y="2383410"/>
              <a:ext cx="959665" cy="677314"/>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mtClean="0">
                  <a:latin typeface="Arial" panose="020B0604020202020204"/>
                  <a:ea typeface="方正兰亭超细黑简体" panose="02000000000000000000" charset="-122"/>
                  <a:cs typeface="+mn-ea"/>
                  <a:sym typeface="Arial" panose="020B0604020202020204"/>
                </a:rPr>
                <a:t>2020</a:t>
              </a:r>
              <a:endParaRPr lang="en-US" dirty="0">
                <a:latin typeface="Arial" panose="020B0604020202020204"/>
                <a:ea typeface="方正兰亭超细黑简体" panose="02000000000000000000" charset="-122"/>
                <a:cs typeface="+mn-ea"/>
                <a:sym typeface="Arial" panose="020B0604020202020204"/>
              </a:endParaRPr>
            </a:p>
          </p:txBody>
        </p:sp>
      </p:grpSp>
      <p:sp>
        <p:nvSpPr>
          <p:cNvPr id="22" name="Text Placeholder 59"/>
          <p:cNvSpPr txBox="1"/>
          <p:nvPr/>
        </p:nvSpPr>
        <p:spPr>
          <a:xfrm>
            <a:off x="1915139"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accent1"/>
              </a:solidFill>
              <a:latin typeface="Arial" panose="020B0604020202020204"/>
              <a:ea typeface="方正兰亭超细黑简体" panose="02000000000000000000" charset="-122"/>
              <a:cs typeface="+mn-ea"/>
              <a:sym typeface="Arial" panose="020B0604020202020204"/>
            </a:endParaRPr>
          </a:p>
          <a:p>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sz="1000" dirty="0">
              <a:latin typeface="Arial" panose="020B0604020202020204"/>
              <a:ea typeface="方正兰亭超细黑简体" panose="02000000000000000000" charset="-122"/>
              <a:cs typeface="+mn-ea"/>
              <a:sym typeface="Arial" panose="020B0604020202020204"/>
            </a:endParaRPr>
          </a:p>
        </p:txBody>
      </p:sp>
      <p:cxnSp>
        <p:nvCxnSpPr>
          <p:cNvPr id="23" name="Straight Connector 54"/>
          <p:cNvCxnSpPr/>
          <p:nvPr/>
        </p:nvCxnSpPr>
        <p:spPr>
          <a:xfrm>
            <a:off x="1915140"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Text Placeholder 59"/>
          <p:cNvSpPr txBox="1"/>
          <p:nvPr/>
        </p:nvSpPr>
        <p:spPr>
          <a:xfrm>
            <a:off x="4208665"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accent1"/>
              </a:solidFill>
              <a:latin typeface="Arial" panose="020B0604020202020204"/>
              <a:ea typeface="方正兰亭超细黑简体" panose="02000000000000000000" charset="-122"/>
              <a:cs typeface="+mn-ea"/>
              <a:sym typeface="Arial" panose="020B0604020202020204"/>
            </a:endParaRPr>
          </a:p>
          <a:p>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sz="1000" dirty="0">
              <a:latin typeface="Arial" panose="020B0604020202020204"/>
              <a:ea typeface="方正兰亭超细黑简体" panose="02000000000000000000" charset="-122"/>
              <a:cs typeface="+mn-ea"/>
              <a:sym typeface="Arial" panose="020B0604020202020204"/>
            </a:endParaRPr>
          </a:p>
        </p:txBody>
      </p:sp>
      <p:cxnSp>
        <p:nvCxnSpPr>
          <p:cNvPr id="25" name="Straight Connector 56"/>
          <p:cNvCxnSpPr/>
          <p:nvPr/>
        </p:nvCxnSpPr>
        <p:spPr>
          <a:xfrm>
            <a:off x="4208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6" name="Text Placeholder 59"/>
          <p:cNvSpPr txBox="1"/>
          <p:nvPr/>
        </p:nvSpPr>
        <p:spPr>
          <a:xfrm>
            <a:off x="6504665" y="370797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accent1"/>
              </a:solidFill>
              <a:latin typeface="Arial" panose="020B0604020202020204"/>
              <a:ea typeface="方正兰亭超细黑简体" panose="02000000000000000000" charset="-122"/>
              <a:cs typeface="+mn-ea"/>
              <a:sym typeface="Arial" panose="020B0604020202020204"/>
            </a:endParaRPr>
          </a:p>
          <a:p>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sz="1000" dirty="0">
              <a:latin typeface="Arial" panose="020B0604020202020204"/>
              <a:ea typeface="方正兰亭超细黑简体" panose="02000000000000000000" charset="-122"/>
              <a:cs typeface="+mn-ea"/>
              <a:sym typeface="Arial" panose="020B0604020202020204"/>
            </a:endParaRPr>
          </a:p>
        </p:txBody>
      </p:sp>
      <p:cxnSp>
        <p:nvCxnSpPr>
          <p:cNvPr id="27" name="Straight Connector 58"/>
          <p:cNvCxnSpPr/>
          <p:nvPr/>
        </p:nvCxnSpPr>
        <p:spPr>
          <a:xfrm>
            <a:off x="6504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 Placeholder 59"/>
          <p:cNvSpPr txBox="1"/>
          <p:nvPr/>
        </p:nvSpPr>
        <p:spPr>
          <a:xfrm>
            <a:off x="768092"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accent1"/>
              </a:solidFill>
              <a:latin typeface="Arial" panose="020B0604020202020204"/>
              <a:ea typeface="方正兰亭超细黑简体" panose="02000000000000000000" charset="-122"/>
              <a:cs typeface="+mn-ea"/>
              <a:sym typeface="Arial" panose="020B0604020202020204"/>
            </a:endParaRPr>
          </a:p>
          <a:p>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sz="1000" dirty="0">
              <a:latin typeface="Arial" panose="020B0604020202020204"/>
              <a:ea typeface="方正兰亭超细黑简体" panose="02000000000000000000" charset="-122"/>
              <a:cs typeface="+mn-ea"/>
              <a:sym typeface="Arial" panose="020B0604020202020204"/>
            </a:endParaRPr>
          </a:p>
        </p:txBody>
      </p:sp>
      <p:sp>
        <p:nvSpPr>
          <p:cNvPr id="29" name="Text Placeholder 59"/>
          <p:cNvSpPr txBox="1"/>
          <p:nvPr/>
        </p:nvSpPr>
        <p:spPr>
          <a:xfrm>
            <a:off x="3061618"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accent1"/>
              </a:solidFill>
              <a:latin typeface="Arial" panose="020B0604020202020204"/>
              <a:ea typeface="方正兰亭超细黑简体" panose="02000000000000000000" charset="-122"/>
              <a:cs typeface="+mn-ea"/>
              <a:sym typeface="Arial" panose="020B0604020202020204"/>
            </a:endParaRPr>
          </a:p>
          <a:p>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详写内容</a:t>
            </a:r>
            <a:r>
              <a:rPr lang="en-US" altLang="zh-CN"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sz="1000" dirty="0">
              <a:latin typeface="Arial" panose="020B0604020202020204"/>
              <a:ea typeface="方正兰亭超细黑简体" panose="02000000000000000000" charset="-122"/>
              <a:cs typeface="+mn-ea"/>
              <a:sym typeface="Arial" panose="020B0604020202020204"/>
            </a:endParaRPr>
          </a:p>
        </p:txBody>
      </p:sp>
      <p:sp>
        <p:nvSpPr>
          <p:cNvPr id="30" name="Text Placeholder 59"/>
          <p:cNvSpPr txBox="1"/>
          <p:nvPr/>
        </p:nvSpPr>
        <p:spPr>
          <a:xfrm>
            <a:off x="5357618" y="1275606"/>
            <a:ext cx="1919329" cy="936104"/>
          </a:xfrm>
          <a:prstGeom prst="rect">
            <a:avLst/>
          </a:prstGeom>
        </p:spPr>
        <p:txBody>
          <a:bodyPr anchor="t">
            <a:noAutofit/>
          </a:bodyPr>
          <a:lstStyle>
            <a:lvl1pPr marL="0" indent="0" algn="l" defTabSz="914400" rtl="0" eaLnBrk="1" latinLnBrk="0" hangingPunct="1">
              <a:spcBef>
                <a:spcPct val="20000"/>
              </a:spcBef>
              <a:buFont typeface="Arial" panose="020B0604020202020204" pitchFamily="34" charset="0"/>
              <a:buNone/>
              <a:defRPr sz="1800" b="0" kern="1200">
                <a:solidFill>
                  <a:schemeClr val="tx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1200" b="1" dirty="0">
                <a:solidFill>
                  <a:schemeClr val="accent1"/>
                </a:solidFill>
                <a:latin typeface="Arial" panose="020B0604020202020204"/>
                <a:ea typeface="方正兰亭超细黑简体" panose="02000000000000000000" charset="-122"/>
                <a:cs typeface="+mn-ea"/>
                <a:sym typeface="Arial" panose="020B0604020202020204"/>
              </a:rPr>
              <a:t>添加标题内容</a:t>
            </a:r>
            <a:endParaRPr lang="zh-CN" altLang="en-US" sz="1200" b="1" dirty="0">
              <a:solidFill>
                <a:schemeClr val="accent1"/>
              </a:solidFill>
              <a:latin typeface="Arial" panose="020B0604020202020204"/>
              <a:ea typeface="方正兰亭超细黑简体" panose="02000000000000000000" charset="-122"/>
              <a:cs typeface="+mn-ea"/>
              <a:sym typeface="Arial" panose="020B0604020202020204"/>
            </a:endParaRPr>
          </a:p>
          <a:p>
            <a:r>
              <a:rPr lang="zh-CN" altLang="en-US" sz="10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详</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endParaRPr lang="en-US" sz="1000" dirty="0">
              <a:latin typeface="Arial" panose="020B0604020202020204"/>
              <a:ea typeface="方正兰亭超细黑简体" panose="02000000000000000000" charset="-122"/>
              <a:cs typeface="+mn-ea"/>
              <a:sym typeface="Arial" panose="020B0604020202020204"/>
            </a:endParaRPr>
          </a:p>
        </p:txBody>
      </p:sp>
      <p:cxnSp>
        <p:nvCxnSpPr>
          <p:cNvPr id="31" name="Straight Connector 62"/>
          <p:cNvCxnSpPr/>
          <p:nvPr/>
        </p:nvCxnSpPr>
        <p:spPr>
          <a:xfrm>
            <a:off x="7760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63"/>
          <p:cNvCxnSpPr/>
          <p:nvPr/>
        </p:nvCxnSpPr>
        <p:spPr>
          <a:xfrm>
            <a:off x="30692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64"/>
          <p:cNvCxnSpPr/>
          <p:nvPr/>
        </p:nvCxnSpPr>
        <p:spPr>
          <a:xfrm>
            <a:off x="5360925"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5"/>
                                        </p:tgtEl>
                                        <p:attrNameLst>
                                          <p:attrName>ppt_y</p:attrName>
                                        </p:attrNameLst>
                                      </p:cBhvr>
                                      <p:tavLst>
                                        <p:tav tm="0">
                                          <p:val>
                                            <p:strVal val="#ppt_y"/>
                                          </p:val>
                                        </p:tav>
                                        <p:tav tm="100000">
                                          <p:val>
                                            <p:strVal val="#ppt_y"/>
                                          </p:val>
                                        </p:tav>
                                      </p:tavLst>
                                    </p:anim>
                                    <p:anim calcmode="lin" valueType="num">
                                      <p:cBhvr>
                                        <p:cTn id="9"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5"/>
                                        </p:tgtEl>
                                      </p:cBhvr>
                                    </p:animEffect>
                                  </p:childTnLst>
                                </p:cTn>
                              </p:par>
                            </p:childTnLst>
                          </p:cTn>
                        </p:par>
                        <p:par>
                          <p:cTn id="12" fill="hold">
                            <p:stCondLst>
                              <p:cond delay="850"/>
                            </p:stCondLst>
                            <p:childTnLst>
                              <p:par>
                                <p:cTn id="13" presetID="22" presetClass="entr" presetSubtype="4" fill="hold" nodeType="after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down)">
                                      <p:cBhvr>
                                        <p:cTn id="15" dur="300"/>
                                        <p:tgtEl>
                                          <p:spTgt spid="36"/>
                                        </p:tgtEl>
                                      </p:cBhvr>
                                    </p:animEffect>
                                  </p:childTnLst>
                                </p:cTn>
                              </p:par>
                            </p:childTnLst>
                          </p:cTn>
                        </p:par>
                        <p:par>
                          <p:cTn id="16" fill="hold">
                            <p:stCondLst>
                              <p:cond delay="1350"/>
                            </p:stCondLst>
                            <p:childTnLst>
                              <p:par>
                                <p:cTn id="17" presetID="22" presetClass="entr" presetSubtype="8"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300"/>
                                        <p:tgtEl>
                                          <p:spTgt spid="14"/>
                                        </p:tgtEl>
                                      </p:cBhvr>
                                    </p:animEffect>
                                  </p:childTnLst>
                                </p:cTn>
                              </p:par>
                            </p:childTnLst>
                          </p:cTn>
                        </p:par>
                        <p:par>
                          <p:cTn id="20" fill="hold">
                            <p:stCondLst>
                              <p:cond delay="1850"/>
                            </p:stCondLst>
                            <p:childTnLst>
                              <p:par>
                                <p:cTn id="21" presetID="22" presetClass="entr" presetSubtype="4"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down)">
                                      <p:cBhvr>
                                        <p:cTn id="23" dur="300"/>
                                        <p:tgtEl>
                                          <p:spTgt spid="37"/>
                                        </p:tgtEl>
                                      </p:cBhvr>
                                    </p:animEffect>
                                  </p:childTnLst>
                                </p:cTn>
                              </p:par>
                            </p:childTnLst>
                          </p:cTn>
                        </p:par>
                        <p:par>
                          <p:cTn id="24" fill="hold">
                            <p:stCondLst>
                              <p:cond delay="2350"/>
                            </p:stCondLst>
                            <p:childTnLst>
                              <p:par>
                                <p:cTn id="25" presetID="22" presetClass="entr" presetSubtype="8"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300"/>
                                        <p:tgtEl>
                                          <p:spTgt spid="12"/>
                                        </p:tgtEl>
                                      </p:cBhvr>
                                    </p:animEffect>
                                  </p:childTnLst>
                                </p:cTn>
                              </p:par>
                            </p:childTnLst>
                          </p:cTn>
                        </p:par>
                        <p:par>
                          <p:cTn id="28" fill="hold">
                            <p:stCondLst>
                              <p:cond delay="2850"/>
                            </p:stCondLst>
                            <p:childTnLst>
                              <p:par>
                                <p:cTn id="29" presetID="22" presetClass="entr" presetSubtype="4" fill="hold"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wipe(down)">
                                      <p:cBhvr>
                                        <p:cTn id="31" dur="300"/>
                                        <p:tgtEl>
                                          <p:spTgt spid="38"/>
                                        </p:tgtEl>
                                      </p:cBhvr>
                                    </p:animEffect>
                                  </p:childTnLst>
                                </p:cTn>
                              </p:par>
                            </p:childTnLst>
                          </p:cTn>
                        </p:par>
                        <p:par>
                          <p:cTn id="32" fill="hold">
                            <p:stCondLst>
                              <p:cond delay="3350"/>
                            </p:stCondLst>
                            <p:childTnLst>
                              <p:par>
                                <p:cTn id="33" presetID="22" presetClass="entr" presetSubtype="8"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left)">
                                      <p:cBhvr>
                                        <p:cTn id="35" dur="300"/>
                                        <p:tgtEl>
                                          <p:spTgt spid="10"/>
                                        </p:tgtEl>
                                      </p:cBhvr>
                                    </p:animEffect>
                                  </p:childTnLst>
                                </p:cTn>
                              </p:par>
                            </p:childTnLst>
                          </p:cTn>
                        </p:par>
                        <p:par>
                          <p:cTn id="36" fill="hold">
                            <p:stCondLst>
                              <p:cond delay="3850"/>
                            </p:stCondLst>
                            <p:childTnLst>
                              <p:par>
                                <p:cTn id="37" presetID="22" presetClass="entr" presetSubtype="4" fill="hold"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down)">
                                      <p:cBhvr>
                                        <p:cTn id="39" dur="300"/>
                                        <p:tgtEl>
                                          <p:spTgt spid="39"/>
                                        </p:tgtEl>
                                      </p:cBhvr>
                                    </p:animEffect>
                                  </p:childTnLst>
                                </p:cTn>
                              </p:par>
                            </p:childTnLst>
                          </p:cTn>
                        </p:par>
                        <p:par>
                          <p:cTn id="40" fill="hold">
                            <p:stCondLst>
                              <p:cond delay="435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300"/>
                                        <p:tgtEl>
                                          <p:spTgt spid="8"/>
                                        </p:tgtEl>
                                      </p:cBhvr>
                                    </p:animEffect>
                                  </p:childTnLst>
                                </p:cTn>
                              </p:par>
                            </p:childTnLst>
                          </p:cTn>
                        </p:par>
                        <p:par>
                          <p:cTn id="44" fill="hold">
                            <p:stCondLst>
                              <p:cond delay="4850"/>
                            </p:stCondLst>
                            <p:childTnLst>
                              <p:par>
                                <p:cTn id="45" presetID="22" presetClass="entr" presetSubtype="4" fill="hold" nodeType="after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down)">
                                      <p:cBhvr>
                                        <p:cTn id="47" dur="300"/>
                                        <p:tgtEl>
                                          <p:spTgt spid="40"/>
                                        </p:tgtEl>
                                      </p:cBhvr>
                                    </p:animEffect>
                                  </p:childTnLst>
                                </p:cTn>
                              </p:par>
                            </p:childTnLst>
                          </p:cTn>
                        </p:par>
                        <p:par>
                          <p:cTn id="48" fill="hold">
                            <p:stCondLst>
                              <p:cond delay="5350"/>
                            </p:stCondLst>
                            <p:childTnLst>
                              <p:par>
                                <p:cTn id="49" presetID="22" presetClass="entr" presetSubtype="8" fill="hold" grpId="0"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wipe(left)">
                                      <p:cBhvr>
                                        <p:cTn id="51" dur="300"/>
                                        <p:tgtEl>
                                          <p:spTgt spid="6"/>
                                        </p:tgtEl>
                                      </p:cBhvr>
                                    </p:animEffect>
                                  </p:childTnLst>
                                </p:cTn>
                              </p:par>
                            </p:childTnLst>
                          </p:cTn>
                        </p:par>
                        <p:par>
                          <p:cTn id="52" fill="hold">
                            <p:stCondLst>
                              <p:cond delay="5850"/>
                            </p:stCondLst>
                            <p:childTnLst>
                              <p:par>
                                <p:cTn id="53" presetID="22" presetClass="entr" presetSubtype="4" fill="hold"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down)">
                                      <p:cBhvr>
                                        <p:cTn id="55" dur="300"/>
                                        <p:tgtEl>
                                          <p:spTgt spid="41"/>
                                        </p:tgtEl>
                                      </p:cBhvr>
                                    </p:animEffect>
                                  </p:childTnLst>
                                </p:cTn>
                              </p:par>
                            </p:childTnLst>
                          </p:cTn>
                        </p:par>
                        <p:par>
                          <p:cTn id="56" fill="hold">
                            <p:stCondLst>
                              <p:cond delay="6350"/>
                            </p:stCondLst>
                            <p:childTnLst>
                              <p:par>
                                <p:cTn id="57" presetID="22" presetClass="entr" presetSubtype="8" fill="hold" grpId="0"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wipe(left)">
                                      <p:cBhvr>
                                        <p:cTn id="59" dur="300"/>
                                        <p:tgtEl>
                                          <p:spTgt spid="3"/>
                                        </p:tgtEl>
                                      </p:cBhvr>
                                    </p:animEffect>
                                  </p:childTnLst>
                                </p:cTn>
                              </p:par>
                            </p:childTnLst>
                          </p:cTn>
                        </p:par>
                        <p:par>
                          <p:cTn id="60" fill="hold">
                            <p:stCondLst>
                              <p:cond delay="6850"/>
                            </p:stCondLst>
                            <p:childTnLst>
                              <p:par>
                                <p:cTn id="61" presetID="22" presetClass="entr" presetSubtype="8" fill="hold" grpId="0"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300"/>
                                        <p:tgtEl>
                                          <p:spTgt spid="15"/>
                                        </p:tgtEl>
                                      </p:cBhvr>
                                    </p:animEffect>
                                  </p:childTnLst>
                                </p:cTn>
                              </p:par>
                            </p:childTnLst>
                          </p:cTn>
                        </p:par>
                        <p:par>
                          <p:cTn id="64" fill="hold">
                            <p:stCondLst>
                              <p:cond delay="7350"/>
                            </p:stCondLst>
                            <p:childTnLst>
                              <p:par>
                                <p:cTn id="65" presetID="22" presetClass="entr" presetSubtype="4" fill="hold" nodeType="after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wipe(down)">
                                      <p:cBhvr>
                                        <p:cTn id="67" dur="500"/>
                                        <p:tgtEl>
                                          <p:spTgt spid="31"/>
                                        </p:tgtEl>
                                      </p:cBhvr>
                                    </p:animEffect>
                                  </p:childTnLst>
                                </p:cTn>
                              </p:par>
                            </p:childTnLst>
                          </p:cTn>
                        </p:par>
                        <p:par>
                          <p:cTn id="68" fill="hold">
                            <p:stCondLst>
                              <p:cond delay="7850"/>
                            </p:stCondLst>
                            <p:childTnLst>
                              <p:par>
                                <p:cTn id="69" presetID="22" presetClass="entr" presetSubtype="8"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left)">
                                      <p:cBhvr>
                                        <p:cTn id="71" dur="500"/>
                                        <p:tgtEl>
                                          <p:spTgt spid="28"/>
                                        </p:tgtEl>
                                      </p:cBhvr>
                                    </p:animEffect>
                                  </p:childTnLst>
                                </p:cTn>
                              </p:par>
                            </p:childTnLst>
                          </p:cTn>
                        </p:par>
                        <p:par>
                          <p:cTn id="72" fill="hold">
                            <p:stCondLst>
                              <p:cond delay="8350"/>
                            </p:stCondLst>
                            <p:childTnLst>
                              <p:par>
                                <p:cTn id="73" presetID="22" presetClass="entr" presetSubtype="1" fill="hold" nodeType="after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wipe(up)">
                                      <p:cBhvr>
                                        <p:cTn id="75" dur="500"/>
                                        <p:tgtEl>
                                          <p:spTgt spid="23"/>
                                        </p:tgtEl>
                                      </p:cBhvr>
                                    </p:animEffect>
                                  </p:childTnLst>
                                </p:cTn>
                              </p:par>
                            </p:childTnLst>
                          </p:cTn>
                        </p:par>
                        <p:par>
                          <p:cTn id="76" fill="hold">
                            <p:stCondLst>
                              <p:cond delay="8850"/>
                            </p:stCondLst>
                            <p:childTnLst>
                              <p:par>
                                <p:cTn id="77" presetID="22" presetClass="entr" presetSubtype="8" fill="hold" grpId="0" nodeType="after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wipe(left)">
                                      <p:cBhvr>
                                        <p:cTn id="79" dur="500"/>
                                        <p:tgtEl>
                                          <p:spTgt spid="22"/>
                                        </p:tgtEl>
                                      </p:cBhvr>
                                    </p:animEffect>
                                  </p:childTnLst>
                                </p:cTn>
                              </p:par>
                            </p:childTnLst>
                          </p:cTn>
                        </p:par>
                        <p:par>
                          <p:cTn id="80" fill="hold">
                            <p:stCondLst>
                              <p:cond delay="9350"/>
                            </p:stCondLst>
                            <p:childTnLst>
                              <p:par>
                                <p:cTn id="81" presetID="22" presetClass="entr" presetSubtype="4" fill="hold"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down)">
                                      <p:cBhvr>
                                        <p:cTn id="83" dur="500"/>
                                        <p:tgtEl>
                                          <p:spTgt spid="32"/>
                                        </p:tgtEl>
                                      </p:cBhvr>
                                    </p:animEffect>
                                  </p:childTnLst>
                                </p:cTn>
                              </p:par>
                            </p:childTnLst>
                          </p:cTn>
                        </p:par>
                        <p:par>
                          <p:cTn id="84" fill="hold">
                            <p:stCondLst>
                              <p:cond delay="985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par>
                          <p:cTn id="88" fill="hold">
                            <p:stCondLst>
                              <p:cond delay="10350"/>
                            </p:stCondLst>
                            <p:childTnLst>
                              <p:par>
                                <p:cTn id="89" presetID="22" presetClass="entr" presetSubtype="1" fill="hold" nodeType="afterEffect">
                                  <p:stCondLst>
                                    <p:cond delay="0"/>
                                  </p:stCondLst>
                                  <p:childTnLst>
                                    <p:set>
                                      <p:cBhvr>
                                        <p:cTn id="90" dur="1" fill="hold">
                                          <p:stCondLst>
                                            <p:cond delay="0"/>
                                          </p:stCondLst>
                                        </p:cTn>
                                        <p:tgtEl>
                                          <p:spTgt spid="25"/>
                                        </p:tgtEl>
                                        <p:attrNameLst>
                                          <p:attrName>style.visibility</p:attrName>
                                        </p:attrNameLst>
                                      </p:cBhvr>
                                      <p:to>
                                        <p:strVal val="visible"/>
                                      </p:to>
                                    </p:set>
                                    <p:animEffect transition="in" filter="wipe(up)">
                                      <p:cBhvr>
                                        <p:cTn id="91" dur="500"/>
                                        <p:tgtEl>
                                          <p:spTgt spid="25"/>
                                        </p:tgtEl>
                                      </p:cBhvr>
                                    </p:animEffect>
                                  </p:childTnLst>
                                </p:cTn>
                              </p:par>
                            </p:childTnLst>
                          </p:cTn>
                        </p:par>
                        <p:par>
                          <p:cTn id="92" fill="hold">
                            <p:stCondLst>
                              <p:cond delay="10850"/>
                            </p:stCondLst>
                            <p:childTnLst>
                              <p:par>
                                <p:cTn id="93" presetID="22" presetClass="entr" presetSubtype="8" fill="hold" grpId="0" nodeType="after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wipe(left)">
                                      <p:cBhvr>
                                        <p:cTn id="95" dur="500"/>
                                        <p:tgtEl>
                                          <p:spTgt spid="24"/>
                                        </p:tgtEl>
                                      </p:cBhvr>
                                    </p:animEffect>
                                  </p:childTnLst>
                                </p:cTn>
                              </p:par>
                            </p:childTnLst>
                          </p:cTn>
                        </p:par>
                        <p:par>
                          <p:cTn id="96" fill="hold">
                            <p:stCondLst>
                              <p:cond delay="11350"/>
                            </p:stCondLst>
                            <p:childTnLst>
                              <p:par>
                                <p:cTn id="97" presetID="22" presetClass="entr" presetSubtype="4" fill="hold" nodeType="after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wipe(down)">
                                      <p:cBhvr>
                                        <p:cTn id="99" dur="500"/>
                                        <p:tgtEl>
                                          <p:spTgt spid="33"/>
                                        </p:tgtEl>
                                      </p:cBhvr>
                                    </p:animEffect>
                                  </p:childTnLst>
                                </p:cTn>
                              </p:par>
                            </p:childTnLst>
                          </p:cTn>
                        </p:par>
                        <p:par>
                          <p:cTn id="100" fill="hold">
                            <p:stCondLst>
                              <p:cond delay="11850"/>
                            </p:stCondLst>
                            <p:childTnLst>
                              <p:par>
                                <p:cTn id="101" presetID="22" presetClass="entr" presetSubtype="8" fill="hold" grpId="0"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wipe(left)">
                                      <p:cBhvr>
                                        <p:cTn id="103" dur="500"/>
                                        <p:tgtEl>
                                          <p:spTgt spid="30"/>
                                        </p:tgtEl>
                                      </p:cBhvr>
                                    </p:animEffect>
                                  </p:childTnLst>
                                </p:cTn>
                              </p:par>
                            </p:childTnLst>
                          </p:cTn>
                        </p:par>
                        <p:par>
                          <p:cTn id="104" fill="hold">
                            <p:stCondLst>
                              <p:cond delay="12350"/>
                            </p:stCondLst>
                            <p:childTnLst>
                              <p:par>
                                <p:cTn id="105" presetID="22" presetClass="entr" presetSubtype="1" fill="hold" nodeType="after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wipe(up)">
                                      <p:cBhvr>
                                        <p:cTn id="107" dur="500"/>
                                        <p:tgtEl>
                                          <p:spTgt spid="27"/>
                                        </p:tgtEl>
                                      </p:cBhvr>
                                    </p:animEffect>
                                  </p:childTnLst>
                                </p:cTn>
                              </p:par>
                            </p:childTnLst>
                          </p:cTn>
                        </p:par>
                        <p:par>
                          <p:cTn id="108" fill="hold">
                            <p:stCondLst>
                              <p:cond delay="12850"/>
                            </p:stCondLst>
                            <p:childTnLst>
                              <p:par>
                                <p:cTn id="109" presetID="22" presetClass="entr" presetSubtype="8" fill="hold" grpId="0" nodeType="after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wipe(left)">
                                      <p:cBhvr>
                                        <p:cTn id="11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8" grpId="0" animBg="1"/>
      <p:bldP spid="10" grpId="0" animBg="1"/>
      <p:bldP spid="12" grpId="0" animBg="1"/>
      <p:bldP spid="14" grpId="0" animBg="1"/>
      <p:bldP spid="15" grpId="0" animBg="1"/>
      <p:bldP spid="22" grpId="0"/>
      <p:bldP spid="24" grpId="0"/>
      <p:bldP spid="26" grpId="0"/>
      <p:bldP spid="28" grpId="0"/>
      <p:bldP spid="29" grpId="0"/>
      <p:bldP spid="30"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971600" y="2211710"/>
            <a:ext cx="1479797" cy="13342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3" name="TextBox 2"/>
          <p:cNvSpPr txBox="1"/>
          <p:nvPr/>
        </p:nvSpPr>
        <p:spPr>
          <a:xfrm>
            <a:off x="1257155" y="2447923"/>
            <a:ext cx="908686" cy="86177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800" b="1" dirty="0" smtClean="0">
                <a:latin typeface="Arial" panose="020B0604020202020204"/>
                <a:ea typeface="方正兰亭超细黑简体" panose="02000000000000000000" charset="-122"/>
                <a:cs typeface="+mn-ea"/>
                <a:sym typeface="Arial" panose="020B0604020202020204"/>
              </a:rPr>
              <a:t>添加标题</a:t>
            </a:r>
            <a:endParaRPr lang="zh-CN" altLang="en-US" sz="2800" b="1" dirty="0">
              <a:latin typeface="Arial" panose="020B0604020202020204"/>
              <a:ea typeface="方正兰亭超细黑简体" panose="02000000000000000000" charset="-122"/>
              <a:cs typeface="+mn-ea"/>
              <a:sym typeface="Arial" panose="020B0604020202020204"/>
            </a:endParaRPr>
          </a:p>
        </p:txBody>
      </p:sp>
      <p:sp>
        <p:nvSpPr>
          <p:cNvPr id="4" name="矩形 3"/>
          <p:cNvSpPr/>
          <p:nvPr/>
        </p:nvSpPr>
        <p:spPr>
          <a:xfrm>
            <a:off x="3356492" y="1254822"/>
            <a:ext cx="4479052" cy="4516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5" name="Freeform 5"/>
          <p:cNvSpPr/>
          <p:nvPr/>
        </p:nvSpPr>
        <p:spPr bwMode="auto">
          <a:xfrm>
            <a:off x="2650968" y="1335678"/>
            <a:ext cx="547516" cy="3108279"/>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accent1"/>
          </a:solidFill>
          <a:ln>
            <a:noFill/>
          </a:ln>
        </p:spPr>
        <p:txBody>
          <a:bodyPr vert="horz" wrap="square" lIns="91440" tIns="45720" rIns="91440" bIns="45720" numCol="1" anchor="t" anchorCtr="0" compatLnSpc="1"/>
          <a:lstStyle/>
          <a:p>
            <a:endParaRPr lang="zh-CN" altLang="en-US">
              <a:latin typeface="Arial" panose="020B0604020202020204"/>
              <a:ea typeface="方正兰亭超细黑简体" panose="02000000000000000000" charset="-122"/>
              <a:cs typeface="+mn-ea"/>
              <a:sym typeface="Arial" panose="020B0604020202020204"/>
            </a:endParaRPr>
          </a:p>
        </p:txBody>
      </p:sp>
      <p:sp>
        <p:nvSpPr>
          <p:cNvPr id="6" name="矩形 5"/>
          <p:cNvSpPr/>
          <p:nvPr/>
        </p:nvSpPr>
        <p:spPr>
          <a:xfrm>
            <a:off x="3356492" y="1936845"/>
            <a:ext cx="4479052" cy="4516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7" name="矩形 6"/>
          <p:cNvSpPr/>
          <p:nvPr/>
        </p:nvSpPr>
        <p:spPr>
          <a:xfrm>
            <a:off x="3356492" y="2642611"/>
            <a:ext cx="4479052" cy="4516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8" name="矩形 7"/>
          <p:cNvSpPr/>
          <p:nvPr/>
        </p:nvSpPr>
        <p:spPr>
          <a:xfrm>
            <a:off x="3356492" y="3355711"/>
            <a:ext cx="4479052" cy="4516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9" name="TextBox 8"/>
          <p:cNvSpPr txBox="1"/>
          <p:nvPr/>
        </p:nvSpPr>
        <p:spPr>
          <a:xfrm>
            <a:off x="3675004" y="1374966"/>
            <a:ext cx="3758504" cy="204351"/>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内容。</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0" name="TextBox 9"/>
          <p:cNvSpPr txBox="1"/>
          <p:nvPr/>
        </p:nvSpPr>
        <p:spPr>
          <a:xfrm>
            <a:off x="3675004" y="2051411"/>
            <a:ext cx="3758504" cy="204351"/>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1" name="TextBox 10"/>
          <p:cNvSpPr txBox="1"/>
          <p:nvPr/>
        </p:nvSpPr>
        <p:spPr>
          <a:xfrm>
            <a:off x="3675004" y="2757177"/>
            <a:ext cx="3758504" cy="204351"/>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2" name="TextBox 11"/>
          <p:cNvSpPr txBox="1"/>
          <p:nvPr/>
        </p:nvSpPr>
        <p:spPr>
          <a:xfrm>
            <a:off x="3675004" y="3470277"/>
            <a:ext cx="3758504" cy="204351"/>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3" name="矩形 12"/>
          <p:cNvSpPr/>
          <p:nvPr/>
        </p:nvSpPr>
        <p:spPr>
          <a:xfrm>
            <a:off x="3367981" y="4064281"/>
            <a:ext cx="4479052" cy="4516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zh-CN" altLang="en-US">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4" name="TextBox 13"/>
          <p:cNvSpPr txBox="1"/>
          <p:nvPr/>
        </p:nvSpPr>
        <p:spPr>
          <a:xfrm>
            <a:off x="3686493" y="4178847"/>
            <a:ext cx="3758504" cy="204351"/>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1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850"/>
                            </p:stCondLst>
                            <p:childTnLst>
                              <p:par>
                                <p:cTn id="13" presetID="45"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ppt_w</p:attrName>
                                        </p:attrNameLst>
                                      </p:cBhvr>
                                      <p:tavLst>
                                        <p:tav tm="0" fmla="#ppt_w*sin(2.5*pi*$)">
                                          <p:val>
                                            <p:fltVal val="0"/>
                                          </p:val>
                                        </p:tav>
                                        <p:tav tm="100000">
                                          <p:val>
                                            <p:fltVal val="1"/>
                                          </p:val>
                                        </p:tav>
                                      </p:tavLst>
                                    </p:anim>
                                    <p:anim calcmode="lin" valueType="num">
                                      <p:cBhvr>
                                        <p:cTn id="17" dur="2000" fill="hold"/>
                                        <p:tgtEl>
                                          <p:spTgt spid="3"/>
                                        </p:tgtEl>
                                        <p:attrNameLst>
                                          <p:attrName>ppt_h</p:attrName>
                                        </p:attrNameLst>
                                      </p:cBhvr>
                                      <p:tavLst>
                                        <p:tav tm="0">
                                          <p:val>
                                            <p:strVal val="#ppt_h"/>
                                          </p:val>
                                        </p:tav>
                                        <p:tav tm="100000">
                                          <p:val>
                                            <p:strVal val="#ppt_h"/>
                                          </p:val>
                                        </p:tav>
                                      </p:tavLst>
                                    </p:anim>
                                  </p:childTnLst>
                                </p:cTn>
                              </p:par>
                              <p:par>
                                <p:cTn id="18" presetID="45"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2000"/>
                                        <p:tgtEl>
                                          <p:spTgt spid="2"/>
                                        </p:tgtEl>
                                      </p:cBhvr>
                                    </p:animEffect>
                                    <p:anim calcmode="lin" valueType="num">
                                      <p:cBhvr>
                                        <p:cTn id="21" dur="2000" fill="hold"/>
                                        <p:tgtEl>
                                          <p:spTgt spid="2"/>
                                        </p:tgtEl>
                                        <p:attrNameLst>
                                          <p:attrName>ppt_w</p:attrName>
                                        </p:attrNameLst>
                                      </p:cBhvr>
                                      <p:tavLst>
                                        <p:tav tm="0" fmla="#ppt_w*sin(2.5*pi*$)">
                                          <p:val>
                                            <p:fltVal val="0"/>
                                          </p:val>
                                        </p:tav>
                                        <p:tav tm="100000">
                                          <p:val>
                                            <p:fltVal val="1"/>
                                          </p:val>
                                        </p:tav>
                                      </p:tavLst>
                                    </p:anim>
                                    <p:anim calcmode="lin" valueType="num">
                                      <p:cBhvr>
                                        <p:cTn id="22" dur="2000" fill="hold"/>
                                        <p:tgtEl>
                                          <p:spTgt spid="2"/>
                                        </p:tgtEl>
                                        <p:attrNameLst>
                                          <p:attrName>ppt_h</p:attrName>
                                        </p:attrNameLst>
                                      </p:cBhvr>
                                      <p:tavLst>
                                        <p:tav tm="0">
                                          <p:val>
                                            <p:strVal val="#ppt_h"/>
                                          </p:val>
                                        </p:tav>
                                        <p:tav tm="100000">
                                          <p:val>
                                            <p:strVal val="#ppt_h"/>
                                          </p:val>
                                        </p:tav>
                                      </p:tavLst>
                                    </p:anim>
                                  </p:childTnLst>
                                </p:cTn>
                              </p:par>
                            </p:childTnLst>
                          </p:cTn>
                        </p:par>
                        <p:par>
                          <p:cTn id="23" fill="hold">
                            <p:stCondLst>
                              <p:cond delay="2850"/>
                            </p:stCondLst>
                            <p:childTnLst>
                              <p:par>
                                <p:cTn id="24" presetID="16" presetClass="entr" presetSubtype="42"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outHorizontal)">
                                      <p:cBhvr>
                                        <p:cTn id="26" dur="500"/>
                                        <p:tgtEl>
                                          <p:spTgt spid="5"/>
                                        </p:tgtEl>
                                      </p:cBhvr>
                                    </p:animEffect>
                                  </p:childTnLst>
                                </p:cTn>
                              </p:par>
                            </p:childTnLst>
                          </p:cTn>
                        </p:par>
                        <p:par>
                          <p:cTn id="27" fill="hold">
                            <p:stCondLst>
                              <p:cond delay="3350"/>
                            </p:stCondLst>
                            <p:childTnLst>
                              <p:par>
                                <p:cTn id="28" presetID="22" presetClass="entr" presetSubtype="8"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par>
                          <p:cTn id="34" fill="hold">
                            <p:stCondLst>
                              <p:cond delay="3850"/>
                            </p:stCondLst>
                            <p:childTnLst>
                              <p:par>
                                <p:cTn id="35" presetID="22" presetClass="entr" presetSubtype="8" fill="hold" grpId="0"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500"/>
                                        <p:tgtEl>
                                          <p:spTgt spid="6"/>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left)">
                                      <p:cBhvr>
                                        <p:cTn id="40" dur="500"/>
                                        <p:tgtEl>
                                          <p:spTgt spid="10"/>
                                        </p:tgtEl>
                                      </p:cBhvr>
                                    </p:animEffect>
                                  </p:childTnLst>
                                </p:cTn>
                              </p:par>
                            </p:childTnLst>
                          </p:cTn>
                        </p:par>
                        <p:par>
                          <p:cTn id="41" fill="hold">
                            <p:stCondLst>
                              <p:cond delay="4350"/>
                            </p:stCondLst>
                            <p:childTnLst>
                              <p:par>
                                <p:cTn id="42" presetID="22" presetClass="entr" presetSubtype="8"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left)">
                                      <p:cBhvr>
                                        <p:cTn id="44" dur="500"/>
                                        <p:tgtEl>
                                          <p:spTgt spid="7"/>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left)">
                                      <p:cBhvr>
                                        <p:cTn id="47" dur="500"/>
                                        <p:tgtEl>
                                          <p:spTgt spid="11"/>
                                        </p:tgtEl>
                                      </p:cBhvr>
                                    </p:animEffect>
                                  </p:childTnLst>
                                </p:cTn>
                              </p:par>
                            </p:childTnLst>
                          </p:cTn>
                        </p:par>
                        <p:par>
                          <p:cTn id="48" fill="hold">
                            <p:stCondLst>
                              <p:cond delay="4850"/>
                            </p:stCondLst>
                            <p:childTnLst>
                              <p:par>
                                <p:cTn id="49" presetID="22" presetClass="entr" presetSubtype="8"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500"/>
                                        <p:tgtEl>
                                          <p:spTgt spid="8"/>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left)">
                                      <p:cBhvr>
                                        <p:cTn id="54" dur="500"/>
                                        <p:tgtEl>
                                          <p:spTgt spid="12"/>
                                        </p:tgtEl>
                                      </p:cBhvr>
                                    </p:animEffect>
                                  </p:childTnLst>
                                </p:cTn>
                              </p:par>
                            </p:childTnLst>
                          </p:cTn>
                        </p:par>
                        <p:par>
                          <p:cTn id="55" fill="hold">
                            <p:stCondLst>
                              <p:cond delay="5350"/>
                            </p:stCondLst>
                            <p:childTnLst>
                              <p:par>
                                <p:cTn id="56" presetID="22" presetClass="entr" presetSubtype="8"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left)">
                                      <p:cBhvr>
                                        <p:cTn id="58" dur="500"/>
                                        <p:tgtEl>
                                          <p:spTgt spid="13"/>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wipe(left)">
                                      <p:cBhvr>
                                        <p:cTn id="6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animBg="1"/>
      <p:bldP spid="6" grpId="0" animBg="1"/>
      <p:bldP spid="7" grpId="0" animBg="1"/>
      <p:bldP spid="8" grpId="0" animBg="1"/>
      <p:bldP spid="9" grpId="0"/>
      <p:bldP spid="10" grpId="0"/>
      <p:bldP spid="11" grpId="0"/>
      <p:bldP spid="12" grpId="0"/>
      <p:bldP spid="13" grpId="0" animBg="1"/>
      <p:bldP spid="14"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7" name="圆角矩形 26"/>
          <p:cNvSpPr/>
          <p:nvPr/>
        </p:nvSpPr>
        <p:spPr>
          <a:xfrm>
            <a:off x="899160" y="1248162"/>
            <a:ext cx="7345680" cy="1395596"/>
          </a:xfrm>
          <a:prstGeom prst="roundRect">
            <a:avLst>
              <a:gd name="adj" fmla="val 0"/>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39" name="TextBox 38"/>
          <p:cNvSpPr txBox="1"/>
          <p:nvPr/>
        </p:nvSpPr>
        <p:spPr>
          <a:xfrm>
            <a:off x="1196625" y="1491630"/>
            <a:ext cx="6750750" cy="886397"/>
          </a:xfrm>
          <a:prstGeom prst="rect">
            <a:avLst/>
          </a:prstGeom>
          <a:noFill/>
        </p:spPr>
        <p:txBody>
          <a:bodyPr wrap="square" lIns="0" tIns="0" rIns="0" bIns="0" rtlCol="0">
            <a:spAutoFit/>
          </a:bodyPr>
          <a:lstStyle/>
          <a:p>
            <a:pPr algn="just">
              <a:lnSpc>
                <a:spcPct val="120000"/>
              </a:lnSpc>
            </a:pP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写内容</a:t>
            </a:r>
            <a:r>
              <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r>
              <a:rPr lang="zh-CN" altLang="en-US"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点击输入本栏的具体文字，简明扼要的说明分项内容，此为概念图解，请根据您的具体内容酌情修改</a:t>
            </a:r>
            <a:r>
              <a:rPr lang="zh-CN" altLang="en-US" sz="1200"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a:t>
            </a:r>
            <a:endParaRPr lang="en-US" altLang="zh-CN" sz="12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40" name="矩形 93"/>
          <p:cNvSpPr/>
          <p:nvPr/>
        </p:nvSpPr>
        <p:spPr>
          <a:xfrm>
            <a:off x="861492" y="1203598"/>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1" name="矩形 93"/>
          <p:cNvSpPr/>
          <p:nvPr/>
        </p:nvSpPr>
        <p:spPr>
          <a:xfrm rot="10800000">
            <a:off x="7996471" y="2400102"/>
            <a:ext cx="288032" cy="288032"/>
          </a:xfrm>
          <a:custGeom>
            <a:avLst/>
            <a:gdLst/>
            <a:ahLst/>
            <a:cxnLst/>
            <a:rect l="l" t="t" r="r" b="b"/>
            <a:pathLst>
              <a:path w="504056" h="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a:ea typeface="方正兰亭超细黑简体" panose="02000000000000000000" charset="-122"/>
              <a:cs typeface="+mn-ea"/>
              <a:sym typeface="Arial" panose="020B0604020202020204"/>
            </a:endParaRPr>
          </a:p>
        </p:txBody>
      </p:sp>
      <p:sp>
        <p:nvSpPr>
          <p:cNvPr id="42" name="Freeform 5"/>
          <p:cNvSpPr/>
          <p:nvPr/>
        </p:nvSpPr>
        <p:spPr bwMode="auto">
          <a:xfrm>
            <a:off x="3004976"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latin typeface="Arial" panose="020B0604020202020204"/>
              <a:ea typeface="方正兰亭超细黑简体" panose="02000000000000000000" charset="-122"/>
              <a:cs typeface="+mn-ea"/>
              <a:sym typeface="Arial" panose="020B0604020202020204"/>
            </a:endParaRPr>
          </a:p>
        </p:txBody>
      </p:sp>
      <p:sp>
        <p:nvSpPr>
          <p:cNvPr id="43" name="TextBox 42"/>
          <p:cNvSpPr txBox="1"/>
          <p:nvPr/>
        </p:nvSpPr>
        <p:spPr>
          <a:xfrm>
            <a:off x="323793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latin typeface="Arial" panose="020B0604020202020204"/>
                <a:ea typeface="方正兰亭超细黑简体" panose="02000000000000000000" charset="-122"/>
                <a:cs typeface="+mn-ea"/>
                <a:sym typeface="Arial" panose="020B0604020202020204"/>
              </a:rPr>
              <a:t>添加</a:t>
            </a:r>
            <a:endParaRPr lang="en-US" altLang="zh-CN" sz="1800" b="1" dirty="0">
              <a:latin typeface="Arial" panose="020B0604020202020204"/>
              <a:ea typeface="方正兰亭超细黑简体" panose="02000000000000000000" charset="-122"/>
              <a:cs typeface="+mn-ea"/>
              <a:sym typeface="Arial" panose="020B0604020202020204"/>
            </a:endParaRPr>
          </a:p>
          <a:p>
            <a:pPr algn="ctr"/>
            <a:r>
              <a:rPr lang="zh-CN" altLang="en-US" sz="1800" b="1" dirty="0">
                <a:latin typeface="Arial" panose="020B0604020202020204"/>
                <a:ea typeface="方正兰亭超细黑简体" panose="02000000000000000000" charset="-122"/>
                <a:cs typeface="+mn-ea"/>
                <a:sym typeface="Arial" panose="020B0604020202020204"/>
              </a:rPr>
              <a:t>关键字</a:t>
            </a:r>
            <a:endParaRPr lang="zh-CN" altLang="en-US" sz="1800" b="1" dirty="0">
              <a:latin typeface="Arial" panose="020B0604020202020204"/>
              <a:ea typeface="方正兰亭超细黑简体" panose="02000000000000000000" charset="-122"/>
              <a:cs typeface="+mn-ea"/>
              <a:sym typeface="Arial" panose="020B0604020202020204"/>
            </a:endParaRPr>
          </a:p>
        </p:txBody>
      </p:sp>
      <p:sp>
        <p:nvSpPr>
          <p:cNvPr id="44" name="Freeform 5"/>
          <p:cNvSpPr/>
          <p:nvPr/>
        </p:nvSpPr>
        <p:spPr bwMode="auto">
          <a:xfrm>
            <a:off x="1410924"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latin typeface="Arial" panose="020B0604020202020204"/>
              <a:ea typeface="方正兰亭超细黑简体" panose="02000000000000000000" charset="-122"/>
              <a:cs typeface="+mn-ea"/>
              <a:sym typeface="Arial" panose="020B0604020202020204"/>
            </a:endParaRPr>
          </a:p>
        </p:txBody>
      </p:sp>
      <p:sp>
        <p:nvSpPr>
          <p:cNvPr id="45" name="Freeform 5"/>
          <p:cNvSpPr/>
          <p:nvPr/>
        </p:nvSpPr>
        <p:spPr bwMode="auto">
          <a:xfrm>
            <a:off x="4599028"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latin typeface="Arial" panose="020B0604020202020204"/>
              <a:ea typeface="方正兰亭超细黑简体" panose="02000000000000000000" charset="-122"/>
              <a:cs typeface="+mn-ea"/>
              <a:sym typeface="Arial" panose="020B0604020202020204"/>
            </a:endParaRPr>
          </a:p>
        </p:txBody>
      </p:sp>
      <p:sp>
        <p:nvSpPr>
          <p:cNvPr id="46" name="Freeform 5"/>
          <p:cNvSpPr/>
          <p:nvPr/>
        </p:nvSpPr>
        <p:spPr bwMode="auto">
          <a:xfrm>
            <a:off x="6193080" y="3003798"/>
            <a:ext cx="1467988" cy="1323555"/>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p:spPr>
        <p:txBody>
          <a:bodyPr vert="horz" wrap="square" lIns="91440" tIns="45720" rIns="91440" bIns="45720" numCol="1" anchor="t" anchorCtr="0" compatLnSpc="1"/>
          <a:lstStyle/>
          <a:p>
            <a:endParaRPr lang="zh-CN" altLang="en-US">
              <a:solidFill>
                <a:schemeClr val="bg1"/>
              </a:solidFill>
              <a:latin typeface="Arial" panose="020B0604020202020204"/>
              <a:ea typeface="方正兰亭超细黑简体" panose="02000000000000000000" charset="-122"/>
              <a:cs typeface="+mn-ea"/>
              <a:sym typeface="Arial" panose="020B0604020202020204"/>
            </a:endParaRPr>
          </a:p>
        </p:txBody>
      </p:sp>
      <p:sp>
        <p:nvSpPr>
          <p:cNvPr id="47" name="TextBox 46"/>
          <p:cNvSpPr txBox="1"/>
          <p:nvPr/>
        </p:nvSpPr>
        <p:spPr>
          <a:xfrm>
            <a:off x="1660400"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smtClean="0">
                <a:latin typeface="Arial" panose="020B0604020202020204"/>
                <a:ea typeface="方正兰亭超细黑简体" panose="02000000000000000000" charset="-122"/>
                <a:cs typeface="+mn-ea"/>
                <a:sym typeface="Arial" panose="020B0604020202020204"/>
              </a:rPr>
              <a:t>添加</a:t>
            </a:r>
            <a:endParaRPr lang="en-US" altLang="zh-CN" sz="1800" b="1" dirty="0" smtClean="0">
              <a:latin typeface="Arial" panose="020B0604020202020204"/>
              <a:ea typeface="方正兰亭超细黑简体" panose="02000000000000000000" charset="-122"/>
              <a:cs typeface="+mn-ea"/>
              <a:sym typeface="Arial" panose="020B0604020202020204"/>
            </a:endParaRPr>
          </a:p>
          <a:p>
            <a:pPr algn="ctr"/>
            <a:r>
              <a:rPr lang="zh-CN" altLang="en-US" sz="1800" b="1" dirty="0" smtClean="0">
                <a:latin typeface="Arial" panose="020B0604020202020204"/>
                <a:ea typeface="方正兰亭超细黑简体" panose="02000000000000000000" charset="-122"/>
                <a:cs typeface="+mn-ea"/>
                <a:sym typeface="Arial" panose="020B0604020202020204"/>
              </a:rPr>
              <a:t>关键字</a:t>
            </a:r>
            <a:endParaRPr lang="zh-CN" altLang="en-US" sz="1800" b="1" dirty="0">
              <a:latin typeface="Arial" panose="020B0604020202020204"/>
              <a:ea typeface="方正兰亭超细黑简体" panose="02000000000000000000" charset="-122"/>
              <a:cs typeface="+mn-ea"/>
              <a:sym typeface="Arial" panose="020B0604020202020204"/>
            </a:endParaRPr>
          </a:p>
        </p:txBody>
      </p:sp>
      <p:sp>
        <p:nvSpPr>
          <p:cNvPr id="48" name="TextBox 47"/>
          <p:cNvSpPr txBox="1"/>
          <p:nvPr/>
        </p:nvSpPr>
        <p:spPr>
          <a:xfrm>
            <a:off x="4848504"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latin typeface="Arial" panose="020B0604020202020204"/>
                <a:ea typeface="方正兰亭超细黑简体" panose="02000000000000000000" charset="-122"/>
                <a:cs typeface="+mn-ea"/>
                <a:sym typeface="Arial" panose="020B0604020202020204"/>
              </a:rPr>
              <a:t>添加</a:t>
            </a:r>
            <a:endParaRPr lang="en-US" altLang="zh-CN" sz="1800" b="1" dirty="0">
              <a:latin typeface="Arial" panose="020B0604020202020204"/>
              <a:ea typeface="方正兰亭超细黑简体" panose="02000000000000000000" charset="-122"/>
              <a:cs typeface="+mn-ea"/>
              <a:sym typeface="Arial" panose="020B0604020202020204"/>
            </a:endParaRPr>
          </a:p>
          <a:p>
            <a:pPr algn="ctr"/>
            <a:r>
              <a:rPr lang="zh-CN" altLang="en-US" sz="1800" b="1" dirty="0">
                <a:latin typeface="Arial" panose="020B0604020202020204"/>
                <a:ea typeface="方正兰亭超细黑简体" panose="02000000000000000000" charset="-122"/>
                <a:cs typeface="+mn-ea"/>
                <a:sym typeface="Arial" panose="020B0604020202020204"/>
              </a:rPr>
              <a:t>关键字</a:t>
            </a:r>
            <a:endParaRPr lang="zh-CN" altLang="en-US" sz="1800" b="1" dirty="0">
              <a:latin typeface="Arial" panose="020B0604020202020204"/>
              <a:ea typeface="方正兰亭超细黑简体" panose="02000000000000000000" charset="-122"/>
              <a:cs typeface="+mn-ea"/>
              <a:sym typeface="Arial" panose="020B0604020202020204"/>
            </a:endParaRPr>
          </a:p>
        </p:txBody>
      </p:sp>
      <p:sp>
        <p:nvSpPr>
          <p:cNvPr id="49" name="TextBox 48"/>
          <p:cNvSpPr txBox="1"/>
          <p:nvPr/>
        </p:nvSpPr>
        <p:spPr>
          <a:xfrm>
            <a:off x="6442556" y="3385904"/>
            <a:ext cx="969036" cy="553998"/>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1800" b="1" dirty="0">
                <a:latin typeface="Arial" panose="020B0604020202020204"/>
                <a:ea typeface="方正兰亭超细黑简体" panose="02000000000000000000" charset="-122"/>
                <a:cs typeface="+mn-ea"/>
                <a:sym typeface="Arial" panose="020B0604020202020204"/>
              </a:rPr>
              <a:t>添加</a:t>
            </a:r>
            <a:endParaRPr lang="en-US" altLang="zh-CN" sz="1800" b="1" dirty="0">
              <a:latin typeface="Arial" panose="020B0604020202020204"/>
              <a:ea typeface="方正兰亭超细黑简体" panose="02000000000000000000" charset="-122"/>
              <a:cs typeface="+mn-ea"/>
              <a:sym typeface="Arial" panose="020B0604020202020204"/>
            </a:endParaRPr>
          </a:p>
          <a:p>
            <a:pPr algn="ctr"/>
            <a:r>
              <a:rPr lang="zh-CN" altLang="en-US" sz="1800" b="1" dirty="0">
                <a:latin typeface="Arial" panose="020B0604020202020204"/>
                <a:ea typeface="方正兰亭超细黑简体" panose="02000000000000000000" charset="-122"/>
                <a:cs typeface="+mn-ea"/>
                <a:sym typeface="Arial" panose="020B0604020202020204"/>
              </a:rPr>
              <a:t>关键字</a:t>
            </a:r>
            <a:endParaRPr lang="zh-CN" altLang="en-US" sz="1800" b="1" dirty="0">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6"/>
                                        </p:tgtEl>
                                        <p:attrNameLst>
                                          <p:attrName>ppt_y</p:attrName>
                                        </p:attrNameLst>
                                      </p:cBhvr>
                                      <p:tavLst>
                                        <p:tav tm="0">
                                          <p:val>
                                            <p:strVal val="#ppt_y"/>
                                          </p:val>
                                        </p:tav>
                                        <p:tav tm="100000">
                                          <p:val>
                                            <p:strVal val="#ppt_y"/>
                                          </p:val>
                                        </p:tav>
                                      </p:tavLst>
                                    </p:anim>
                                    <p:anim calcmode="lin" valueType="num">
                                      <p:cBhvr>
                                        <p:cTn id="9"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6"/>
                                        </p:tgtEl>
                                      </p:cBhvr>
                                    </p:animEffect>
                                  </p:childTnLst>
                                </p:cTn>
                              </p:par>
                            </p:childTnLst>
                          </p:cTn>
                        </p:par>
                        <p:par>
                          <p:cTn id="12" fill="hold">
                            <p:stCondLst>
                              <p:cond delay="850"/>
                            </p:stCondLst>
                            <p:childTnLst>
                              <p:par>
                                <p:cTn id="13" presetID="53" presetClass="entr" presetSubtype="52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p:cTn id="15" dur="500" fill="hold"/>
                                        <p:tgtEl>
                                          <p:spTgt spid="40"/>
                                        </p:tgtEl>
                                        <p:attrNameLst>
                                          <p:attrName>ppt_w</p:attrName>
                                        </p:attrNameLst>
                                      </p:cBhvr>
                                      <p:tavLst>
                                        <p:tav tm="0">
                                          <p:val>
                                            <p:fltVal val="0"/>
                                          </p:val>
                                        </p:tav>
                                        <p:tav tm="100000">
                                          <p:val>
                                            <p:strVal val="#ppt_w"/>
                                          </p:val>
                                        </p:tav>
                                      </p:tavLst>
                                    </p:anim>
                                    <p:anim calcmode="lin" valueType="num">
                                      <p:cBhvr>
                                        <p:cTn id="16" dur="500" fill="hold"/>
                                        <p:tgtEl>
                                          <p:spTgt spid="40"/>
                                        </p:tgtEl>
                                        <p:attrNameLst>
                                          <p:attrName>ppt_h</p:attrName>
                                        </p:attrNameLst>
                                      </p:cBhvr>
                                      <p:tavLst>
                                        <p:tav tm="0">
                                          <p:val>
                                            <p:fltVal val="0"/>
                                          </p:val>
                                        </p:tav>
                                        <p:tav tm="100000">
                                          <p:val>
                                            <p:strVal val="#ppt_h"/>
                                          </p:val>
                                        </p:tav>
                                      </p:tavLst>
                                    </p:anim>
                                    <p:animEffect transition="in" filter="fade">
                                      <p:cBhvr>
                                        <p:cTn id="17" dur="500"/>
                                        <p:tgtEl>
                                          <p:spTgt spid="40"/>
                                        </p:tgtEl>
                                      </p:cBhvr>
                                    </p:animEffect>
                                    <p:anim calcmode="lin" valueType="num">
                                      <p:cBhvr>
                                        <p:cTn id="18" dur="500" fill="hold"/>
                                        <p:tgtEl>
                                          <p:spTgt spid="40"/>
                                        </p:tgtEl>
                                        <p:attrNameLst>
                                          <p:attrName>ppt_x</p:attrName>
                                        </p:attrNameLst>
                                      </p:cBhvr>
                                      <p:tavLst>
                                        <p:tav tm="0">
                                          <p:val>
                                            <p:fltVal val="0.5"/>
                                          </p:val>
                                        </p:tav>
                                        <p:tav tm="100000">
                                          <p:val>
                                            <p:strVal val="#ppt_x"/>
                                          </p:val>
                                        </p:tav>
                                      </p:tavLst>
                                    </p:anim>
                                    <p:anim calcmode="lin" valueType="num">
                                      <p:cBhvr>
                                        <p:cTn id="19" dur="500" fill="hold"/>
                                        <p:tgtEl>
                                          <p:spTgt spid="40"/>
                                        </p:tgtEl>
                                        <p:attrNameLst>
                                          <p:attrName>ppt_y</p:attrName>
                                        </p:attrNameLst>
                                      </p:cBhvr>
                                      <p:tavLst>
                                        <p:tav tm="0">
                                          <p:val>
                                            <p:fltVal val="0.5"/>
                                          </p:val>
                                        </p:tav>
                                        <p:tav tm="100000">
                                          <p:val>
                                            <p:strVal val="#ppt_y"/>
                                          </p:val>
                                        </p:tav>
                                      </p:tavLst>
                                    </p:anim>
                                  </p:childTnLst>
                                </p:cTn>
                              </p:par>
                              <p:par>
                                <p:cTn id="20" presetID="53" presetClass="entr" presetSubtype="528"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 calcmode="lin" valueType="num">
                                      <p:cBhvr>
                                        <p:cTn id="22" dur="500" fill="hold"/>
                                        <p:tgtEl>
                                          <p:spTgt spid="41"/>
                                        </p:tgtEl>
                                        <p:attrNameLst>
                                          <p:attrName>ppt_w</p:attrName>
                                        </p:attrNameLst>
                                      </p:cBhvr>
                                      <p:tavLst>
                                        <p:tav tm="0">
                                          <p:val>
                                            <p:fltVal val="0"/>
                                          </p:val>
                                        </p:tav>
                                        <p:tav tm="100000">
                                          <p:val>
                                            <p:strVal val="#ppt_w"/>
                                          </p:val>
                                        </p:tav>
                                      </p:tavLst>
                                    </p:anim>
                                    <p:anim calcmode="lin" valueType="num">
                                      <p:cBhvr>
                                        <p:cTn id="23" dur="500" fill="hold"/>
                                        <p:tgtEl>
                                          <p:spTgt spid="41"/>
                                        </p:tgtEl>
                                        <p:attrNameLst>
                                          <p:attrName>ppt_h</p:attrName>
                                        </p:attrNameLst>
                                      </p:cBhvr>
                                      <p:tavLst>
                                        <p:tav tm="0">
                                          <p:val>
                                            <p:fltVal val="0"/>
                                          </p:val>
                                        </p:tav>
                                        <p:tav tm="100000">
                                          <p:val>
                                            <p:strVal val="#ppt_h"/>
                                          </p:val>
                                        </p:tav>
                                      </p:tavLst>
                                    </p:anim>
                                    <p:animEffect transition="in" filter="fade">
                                      <p:cBhvr>
                                        <p:cTn id="24" dur="500"/>
                                        <p:tgtEl>
                                          <p:spTgt spid="41"/>
                                        </p:tgtEl>
                                      </p:cBhvr>
                                    </p:animEffect>
                                    <p:anim calcmode="lin" valueType="num">
                                      <p:cBhvr>
                                        <p:cTn id="25" dur="500" fill="hold"/>
                                        <p:tgtEl>
                                          <p:spTgt spid="41"/>
                                        </p:tgtEl>
                                        <p:attrNameLst>
                                          <p:attrName>ppt_x</p:attrName>
                                        </p:attrNameLst>
                                      </p:cBhvr>
                                      <p:tavLst>
                                        <p:tav tm="0">
                                          <p:val>
                                            <p:fltVal val="0.5"/>
                                          </p:val>
                                        </p:tav>
                                        <p:tav tm="100000">
                                          <p:val>
                                            <p:strVal val="#ppt_x"/>
                                          </p:val>
                                        </p:tav>
                                      </p:tavLst>
                                    </p:anim>
                                    <p:anim calcmode="lin" valueType="num">
                                      <p:cBhvr>
                                        <p:cTn id="26" dur="500" fill="hold"/>
                                        <p:tgtEl>
                                          <p:spTgt spid="41"/>
                                        </p:tgtEl>
                                        <p:attrNameLst>
                                          <p:attrName>ppt_y</p:attrName>
                                        </p:attrNameLst>
                                      </p:cBhvr>
                                      <p:tavLst>
                                        <p:tav tm="0">
                                          <p:val>
                                            <p:fltVal val="0.5"/>
                                          </p:val>
                                        </p:tav>
                                        <p:tav tm="100000">
                                          <p:val>
                                            <p:strVal val="#ppt_y"/>
                                          </p:val>
                                        </p:tav>
                                      </p:tavLst>
                                    </p:anim>
                                  </p:childTnLst>
                                </p:cTn>
                              </p:par>
                            </p:childTnLst>
                          </p:cTn>
                        </p:par>
                        <p:par>
                          <p:cTn id="27" fill="hold">
                            <p:stCondLst>
                              <p:cond delay="1350"/>
                            </p:stCondLst>
                            <p:childTnLst>
                              <p:par>
                                <p:cTn id="28" presetID="22" presetClass="entr" presetSubtype="1"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up)">
                                      <p:cBhvr>
                                        <p:cTn id="30" dur="500"/>
                                        <p:tgtEl>
                                          <p:spTgt spid="27"/>
                                        </p:tgtEl>
                                      </p:cBhvr>
                                    </p:animEffect>
                                  </p:childTnLst>
                                </p:cTn>
                              </p:par>
                            </p:childTnLst>
                          </p:cTn>
                        </p:par>
                        <p:par>
                          <p:cTn id="31" fill="hold">
                            <p:stCondLst>
                              <p:cond delay="1850"/>
                            </p:stCondLst>
                            <p:childTnLst>
                              <p:par>
                                <p:cTn id="32" presetID="22" presetClass="entr" presetSubtype="1" fill="hold" grpId="0" nodeType="afterEffect">
                                  <p:stCondLst>
                                    <p:cond delay="0"/>
                                  </p:stCondLst>
                                  <p:childTnLst>
                                    <p:set>
                                      <p:cBhvr>
                                        <p:cTn id="33" dur="1" fill="hold">
                                          <p:stCondLst>
                                            <p:cond delay="0"/>
                                          </p:stCondLst>
                                        </p:cTn>
                                        <p:tgtEl>
                                          <p:spTgt spid="39"/>
                                        </p:tgtEl>
                                        <p:attrNameLst>
                                          <p:attrName>style.visibility</p:attrName>
                                        </p:attrNameLst>
                                      </p:cBhvr>
                                      <p:to>
                                        <p:strVal val="visible"/>
                                      </p:to>
                                    </p:set>
                                    <p:animEffect transition="in" filter="wipe(up)">
                                      <p:cBhvr>
                                        <p:cTn id="34" dur="500"/>
                                        <p:tgtEl>
                                          <p:spTgt spid="39"/>
                                        </p:tgtEl>
                                      </p:cBhvr>
                                    </p:animEffect>
                                  </p:childTnLst>
                                </p:cTn>
                              </p:par>
                            </p:childTnLst>
                          </p:cTn>
                        </p:par>
                        <p:par>
                          <p:cTn id="35" fill="hold">
                            <p:stCondLst>
                              <p:cond delay="2350"/>
                            </p:stCondLst>
                            <p:childTnLst>
                              <p:par>
                                <p:cTn id="36" presetID="10" presetClass="entr" presetSubtype="0" fill="hold" grpId="0"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fade">
                                      <p:cBhvr>
                                        <p:cTn id="38" dur="500"/>
                                        <p:tgtEl>
                                          <p:spTgt spid="4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fade">
                                      <p:cBhvr>
                                        <p:cTn id="41" dur="500"/>
                                        <p:tgtEl>
                                          <p:spTgt spid="47"/>
                                        </p:tgtEl>
                                      </p:cBhvr>
                                    </p:animEffect>
                                  </p:childTnLst>
                                </p:cTn>
                              </p:par>
                              <p:par>
                                <p:cTn id="42" presetID="10" presetClass="entr" presetSubtype="0" fill="hold" grpId="0" nodeType="withEffect">
                                  <p:stCondLst>
                                    <p:cond delay="300"/>
                                  </p:stCondLst>
                                  <p:childTnLst>
                                    <p:set>
                                      <p:cBhvr>
                                        <p:cTn id="43" dur="1" fill="hold">
                                          <p:stCondLst>
                                            <p:cond delay="0"/>
                                          </p:stCondLst>
                                        </p:cTn>
                                        <p:tgtEl>
                                          <p:spTgt spid="42"/>
                                        </p:tgtEl>
                                        <p:attrNameLst>
                                          <p:attrName>style.visibility</p:attrName>
                                        </p:attrNameLst>
                                      </p:cBhvr>
                                      <p:to>
                                        <p:strVal val="visible"/>
                                      </p:to>
                                    </p:set>
                                    <p:animEffect transition="in" filter="fade">
                                      <p:cBhvr>
                                        <p:cTn id="44" dur="500"/>
                                        <p:tgtEl>
                                          <p:spTgt spid="42"/>
                                        </p:tgtEl>
                                      </p:cBhvr>
                                    </p:animEffect>
                                  </p:childTnLst>
                                </p:cTn>
                              </p:par>
                              <p:par>
                                <p:cTn id="45" presetID="10" presetClass="entr" presetSubtype="0" fill="hold" grpId="0" nodeType="withEffect">
                                  <p:stCondLst>
                                    <p:cond delay="30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500"/>
                                        <p:tgtEl>
                                          <p:spTgt spid="43"/>
                                        </p:tgtEl>
                                      </p:cBhvr>
                                    </p:animEffect>
                                  </p:childTnLst>
                                </p:cTn>
                              </p:par>
                              <p:par>
                                <p:cTn id="48" presetID="10" presetClass="entr" presetSubtype="0" fill="hold" grpId="0" nodeType="withEffect">
                                  <p:stCondLst>
                                    <p:cond delay="600"/>
                                  </p:stCondLst>
                                  <p:childTnLst>
                                    <p:set>
                                      <p:cBhvr>
                                        <p:cTn id="49" dur="1" fill="hold">
                                          <p:stCondLst>
                                            <p:cond delay="0"/>
                                          </p:stCondLst>
                                        </p:cTn>
                                        <p:tgtEl>
                                          <p:spTgt spid="45"/>
                                        </p:tgtEl>
                                        <p:attrNameLst>
                                          <p:attrName>style.visibility</p:attrName>
                                        </p:attrNameLst>
                                      </p:cBhvr>
                                      <p:to>
                                        <p:strVal val="visible"/>
                                      </p:to>
                                    </p:set>
                                    <p:animEffect transition="in" filter="fade">
                                      <p:cBhvr>
                                        <p:cTn id="50" dur="500"/>
                                        <p:tgtEl>
                                          <p:spTgt spid="45"/>
                                        </p:tgtEl>
                                      </p:cBhvr>
                                    </p:animEffect>
                                  </p:childTnLst>
                                </p:cTn>
                              </p:par>
                              <p:par>
                                <p:cTn id="51" presetID="10" presetClass="entr" presetSubtype="0" fill="hold" grpId="0" nodeType="withEffect">
                                  <p:stCondLst>
                                    <p:cond delay="600"/>
                                  </p:stCondLst>
                                  <p:childTnLst>
                                    <p:set>
                                      <p:cBhvr>
                                        <p:cTn id="52" dur="1" fill="hold">
                                          <p:stCondLst>
                                            <p:cond delay="0"/>
                                          </p:stCondLst>
                                        </p:cTn>
                                        <p:tgtEl>
                                          <p:spTgt spid="48"/>
                                        </p:tgtEl>
                                        <p:attrNameLst>
                                          <p:attrName>style.visibility</p:attrName>
                                        </p:attrNameLst>
                                      </p:cBhvr>
                                      <p:to>
                                        <p:strVal val="visible"/>
                                      </p:to>
                                    </p:set>
                                    <p:animEffect transition="in" filter="fade">
                                      <p:cBhvr>
                                        <p:cTn id="53" dur="500"/>
                                        <p:tgtEl>
                                          <p:spTgt spid="48"/>
                                        </p:tgtEl>
                                      </p:cBhvr>
                                    </p:animEffect>
                                  </p:childTnLst>
                                </p:cTn>
                              </p:par>
                              <p:par>
                                <p:cTn id="54" presetID="10" presetClass="entr" presetSubtype="0" fill="hold" grpId="0" nodeType="withEffect">
                                  <p:stCondLst>
                                    <p:cond delay="900"/>
                                  </p:stCondLst>
                                  <p:childTnLst>
                                    <p:set>
                                      <p:cBhvr>
                                        <p:cTn id="55" dur="1" fill="hold">
                                          <p:stCondLst>
                                            <p:cond delay="0"/>
                                          </p:stCondLst>
                                        </p:cTn>
                                        <p:tgtEl>
                                          <p:spTgt spid="46"/>
                                        </p:tgtEl>
                                        <p:attrNameLst>
                                          <p:attrName>style.visibility</p:attrName>
                                        </p:attrNameLst>
                                      </p:cBhvr>
                                      <p:to>
                                        <p:strVal val="visible"/>
                                      </p:to>
                                    </p:set>
                                    <p:animEffect transition="in" filter="fade">
                                      <p:cBhvr>
                                        <p:cTn id="56" dur="500"/>
                                        <p:tgtEl>
                                          <p:spTgt spid="46"/>
                                        </p:tgtEl>
                                      </p:cBhvr>
                                    </p:animEffect>
                                  </p:childTnLst>
                                </p:cTn>
                              </p:par>
                              <p:par>
                                <p:cTn id="57" presetID="10" presetClass="entr" presetSubtype="0" fill="hold" grpId="0" nodeType="withEffect">
                                  <p:stCondLst>
                                    <p:cond delay="90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39" grpId="0"/>
      <p:bldP spid="40" grpId="0" animBg="1"/>
      <p:bldP spid="41" grpId="0" animBg="1"/>
      <p:bldP spid="42" grpId="0" animBg="1"/>
      <p:bldP spid="43" grpId="0"/>
      <p:bldP spid="44" grpId="0" animBg="1"/>
      <p:bldP spid="45" grpId="0" animBg="1"/>
      <p:bldP spid="46" grpId="0" animBg="1"/>
      <p:bldP spid="47" grpId="0"/>
      <p:bldP spid="48" grpId="0"/>
      <p:bldP spid="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5166"/>
          <p:cNvSpPr/>
          <p:nvPr/>
        </p:nvSpPr>
        <p:spPr>
          <a:xfrm>
            <a:off x="1944344" y="1407431"/>
            <a:ext cx="1218057" cy="1079113"/>
          </a:xfrm>
          <a:custGeom>
            <a:avLst/>
            <a:gdLst/>
            <a:ahLst/>
            <a:cxnLst>
              <a:cxn ang="0">
                <a:pos x="wd2" y="hd2"/>
              </a:cxn>
              <a:cxn ang="5400000">
                <a:pos x="wd2" y="hd2"/>
              </a:cxn>
              <a:cxn ang="10800000">
                <a:pos x="wd2" y="hd2"/>
              </a:cxn>
              <a:cxn ang="16200000">
                <a:pos x="wd2" y="hd2"/>
              </a:cxn>
            </a:cxnLst>
            <a:rect l="0" t="0" r="r" b="b"/>
            <a:pathLst>
              <a:path w="21600" h="21600" extrusionOk="0">
                <a:moveTo>
                  <a:pt x="17131" y="0"/>
                </a:moveTo>
                <a:lnTo>
                  <a:pt x="4125" y="12945"/>
                </a:lnTo>
                <a:lnTo>
                  <a:pt x="0" y="21600"/>
                </a:lnTo>
                <a:lnTo>
                  <a:pt x="21600" y="7769"/>
                </a:lnTo>
                <a:lnTo>
                  <a:pt x="17131" y="0"/>
                </a:lnTo>
                <a:close/>
              </a:path>
            </a:pathLst>
          </a:custGeom>
          <a:no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5" name="Shape 5167"/>
          <p:cNvSpPr/>
          <p:nvPr/>
        </p:nvSpPr>
        <p:spPr>
          <a:xfrm>
            <a:off x="1574954" y="2047198"/>
            <a:ext cx="1961434" cy="1123417"/>
          </a:xfrm>
          <a:custGeom>
            <a:avLst/>
            <a:gdLst/>
            <a:ahLst/>
            <a:cxnLst>
              <a:cxn ang="0">
                <a:pos x="wd2" y="hd2"/>
              </a:cxn>
              <a:cxn ang="5400000">
                <a:pos x="wd2" y="hd2"/>
              </a:cxn>
              <a:cxn ang="10800000">
                <a:pos x="wd2" y="hd2"/>
              </a:cxn>
              <a:cxn ang="16200000">
                <a:pos x="wd2" y="hd2"/>
              </a:cxn>
            </a:cxnLst>
            <a:rect l="0" t="0" r="r" b="b"/>
            <a:pathLst>
              <a:path w="21600" h="21600" extrusionOk="0">
                <a:moveTo>
                  <a:pt x="19039" y="0"/>
                </a:moveTo>
                <a:lnTo>
                  <a:pt x="2561" y="13286"/>
                </a:lnTo>
                <a:lnTo>
                  <a:pt x="0" y="21600"/>
                </a:lnTo>
                <a:lnTo>
                  <a:pt x="21600" y="8314"/>
                </a:lnTo>
                <a:cubicBezTo>
                  <a:pt x="21600" y="8314"/>
                  <a:pt x="19039" y="0"/>
                  <a:pt x="19039" y="0"/>
                </a:cubicBezTo>
                <a:close/>
              </a:path>
            </a:pathLst>
          </a:custGeom>
          <a:no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6" name="Shape 5168"/>
          <p:cNvSpPr/>
          <p:nvPr/>
        </p:nvSpPr>
        <p:spPr>
          <a:xfrm>
            <a:off x="1205564" y="2740899"/>
            <a:ext cx="2704811" cy="1123412"/>
          </a:xfrm>
          <a:custGeom>
            <a:avLst/>
            <a:gdLst/>
            <a:ahLst/>
            <a:cxnLst>
              <a:cxn ang="0">
                <a:pos x="wd2" y="hd2"/>
              </a:cxn>
              <a:cxn ang="5400000">
                <a:pos x="wd2" y="hd2"/>
              </a:cxn>
              <a:cxn ang="10800000">
                <a:pos x="wd2" y="hd2"/>
              </a:cxn>
              <a:cxn ang="16200000">
                <a:pos x="wd2" y="hd2"/>
              </a:cxn>
            </a:cxnLst>
            <a:rect l="0" t="0" r="r" b="b"/>
            <a:pathLst>
              <a:path w="21600" h="21600" extrusionOk="0">
                <a:moveTo>
                  <a:pt x="19743" y="0"/>
                </a:moveTo>
                <a:lnTo>
                  <a:pt x="1857" y="13286"/>
                </a:lnTo>
                <a:lnTo>
                  <a:pt x="0" y="21600"/>
                </a:lnTo>
                <a:lnTo>
                  <a:pt x="21600" y="8314"/>
                </a:lnTo>
                <a:cubicBezTo>
                  <a:pt x="21600" y="8314"/>
                  <a:pt x="19743" y="0"/>
                  <a:pt x="19743" y="0"/>
                </a:cubicBezTo>
                <a:close/>
              </a:path>
            </a:pathLst>
          </a:custGeom>
          <a:no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7" name="Shape 5169"/>
          <p:cNvSpPr/>
          <p:nvPr/>
        </p:nvSpPr>
        <p:spPr>
          <a:xfrm>
            <a:off x="827584" y="3434599"/>
            <a:ext cx="3448181" cy="1123407"/>
          </a:xfrm>
          <a:custGeom>
            <a:avLst/>
            <a:gdLst/>
            <a:ahLst/>
            <a:cxnLst>
              <a:cxn ang="0">
                <a:pos x="wd2" y="hd2"/>
              </a:cxn>
              <a:cxn ang="5400000">
                <a:pos x="wd2" y="hd2"/>
              </a:cxn>
              <a:cxn ang="10800000">
                <a:pos x="wd2" y="hd2"/>
              </a:cxn>
              <a:cxn ang="16200000">
                <a:pos x="wd2" y="hd2"/>
              </a:cxn>
            </a:cxnLst>
            <a:rect l="0" t="0" r="r" b="b"/>
            <a:pathLst>
              <a:path w="21600" h="21600" extrusionOk="0">
                <a:moveTo>
                  <a:pt x="1457" y="13286"/>
                </a:moveTo>
                <a:lnTo>
                  <a:pt x="0" y="21600"/>
                </a:lnTo>
                <a:lnTo>
                  <a:pt x="21600" y="8314"/>
                </a:lnTo>
                <a:lnTo>
                  <a:pt x="20143" y="0"/>
                </a:lnTo>
                <a:cubicBezTo>
                  <a:pt x="20143" y="0"/>
                  <a:pt x="1457" y="13286"/>
                  <a:pt x="1457" y="13286"/>
                </a:cubicBezTo>
                <a:close/>
              </a:path>
            </a:pathLst>
          </a:custGeom>
          <a:noFill/>
          <a:ln w="12700" cap="flat">
            <a:noFill/>
            <a:miter lim="400000"/>
          </a:ln>
          <a:effectLst/>
        </p:spPr>
        <p:txBody>
          <a:bodyPr wrap="square" lIns="38100" tIns="38100" rIns="38100" bIns="38100" numCol="1" anchor="ctr">
            <a:noAutofit/>
          </a:bodyPr>
          <a:lstStyle/>
          <a:p>
            <a:pPr algn="ctr">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lang="en-US" sz="1200" dirty="0">
              <a:solidFill>
                <a:schemeClr val="bg1"/>
              </a:solidFill>
              <a:latin typeface="Arial" panose="020B0604020202020204"/>
              <a:ea typeface="方正兰亭超细黑简体" panose="02000000000000000000" charset="-122"/>
              <a:cs typeface="+mn-ea"/>
              <a:sym typeface="Arial" panose="020B0604020202020204"/>
            </a:endParaRPr>
          </a:p>
        </p:txBody>
      </p:sp>
      <p:grpSp>
        <p:nvGrpSpPr>
          <p:cNvPr id="38" name="组合 37"/>
          <p:cNvGrpSpPr/>
          <p:nvPr/>
        </p:nvGrpSpPr>
        <p:grpSpPr>
          <a:xfrm>
            <a:off x="2313735" y="1108481"/>
            <a:ext cx="857881" cy="735467"/>
            <a:chOff x="2313735" y="1108481"/>
            <a:chExt cx="857881" cy="735467"/>
          </a:xfrm>
        </p:grpSpPr>
        <p:sp>
          <p:nvSpPr>
            <p:cNvPr id="4" name="Shape 5171"/>
            <p:cNvSpPr/>
            <p:nvPr/>
          </p:nvSpPr>
          <p:spPr>
            <a:xfrm>
              <a:off x="2313735" y="1108481"/>
              <a:ext cx="849654" cy="6870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1"/>
            </a:solidFill>
            <a:ln w="12700" cap="flat">
              <a:noFill/>
              <a:miter lim="400000"/>
            </a:ln>
            <a:effectLst/>
          </p:spPr>
          <p:txBody>
            <a:bodyPr wrap="square" lIns="0" tIns="0" rIns="0" bIns="0" numCol="1" anchor="t">
              <a:noAutofit/>
            </a:bodyPr>
            <a:lstStyle/>
            <a:p>
              <a:pPr lvl="0" algn="ctr">
                <a:defRPr>
                  <a:solidFill>
                    <a:srgbClr val="4C4C4C"/>
                  </a:solidFill>
                </a:defRPr>
              </a:pPr>
              <a:endParaRPr lang="en-US" sz="12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9" name="Shape 5176"/>
            <p:cNvSpPr/>
            <p:nvPr/>
          </p:nvSpPr>
          <p:spPr>
            <a:xfrm>
              <a:off x="2329102" y="1491630"/>
              <a:ext cx="84251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smtClean="0">
                  <a:solidFill>
                    <a:schemeClr val="bg1"/>
                  </a:solidFill>
                  <a:latin typeface="Arial" panose="020B0604020202020204"/>
                  <a:ea typeface="方正兰亭超细黑简体" panose="02000000000000000000" charset="-122"/>
                  <a:cs typeface="+mn-ea"/>
                  <a:sym typeface="Arial" panose="020B0604020202020204"/>
                </a:rPr>
                <a:t>输入文本</a:t>
              </a:r>
              <a:endParaRPr lang="zh-CN" altLang="en-US" sz="1200" b="1"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37" name="组合 36"/>
          <p:cNvGrpSpPr/>
          <p:nvPr/>
        </p:nvGrpSpPr>
        <p:grpSpPr>
          <a:xfrm>
            <a:off x="1944344" y="2047198"/>
            <a:ext cx="1589745" cy="432411"/>
            <a:chOff x="1944344" y="2047198"/>
            <a:chExt cx="1589745" cy="432411"/>
          </a:xfrm>
        </p:grpSpPr>
        <p:sp>
          <p:nvSpPr>
            <p:cNvPr id="6" name="Shape 5173"/>
            <p:cNvSpPr/>
            <p:nvPr/>
          </p:nvSpPr>
          <p:spPr>
            <a:xfrm>
              <a:off x="1944344" y="2047198"/>
              <a:ext cx="1589745" cy="432411"/>
            </a:xfrm>
            <a:custGeom>
              <a:avLst/>
              <a:gdLst/>
              <a:ahLst/>
              <a:cxnLst>
                <a:cxn ang="0">
                  <a:pos x="wd2" y="hd2"/>
                </a:cxn>
                <a:cxn ang="5400000">
                  <a:pos x="wd2" y="hd2"/>
                </a:cxn>
                <a:cxn ang="10800000">
                  <a:pos x="wd2" y="hd2"/>
                </a:cxn>
                <a:cxn ang="16200000">
                  <a:pos x="wd2" y="hd2"/>
                </a:cxn>
              </a:cxnLst>
              <a:rect l="0" t="0" r="r" b="b"/>
              <a:pathLst>
                <a:path w="21600" h="21600" extrusionOk="0">
                  <a:moveTo>
                    <a:pt x="3160" y="0"/>
                  </a:moveTo>
                  <a:lnTo>
                    <a:pt x="0" y="21600"/>
                  </a:lnTo>
                  <a:lnTo>
                    <a:pt x="21600" y="21600"/>
                  </a:lnTo>
                  <a:lnTo>
                    <a:pt x="18440" y="0"/>
                  </a:lnTo>
                  <a:cubicBezTo>
                    <a:pt x="18440" y="0"/>
                    <a:pt x="3160" y="0"/>
                    <a:pt x="3160"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0" name="Shape 5177"/>
            <p:cNvSpPr/>
            <p:nvPr/>
          </p:nvSpPr>
          <p:spPr>
            <a:xfrm>
              <a:off x="2191740" y="2087244"/>
              <a:ext cx="1099552"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Arial" panose="020B0604020202020204"/>
                  <a:ea typeface="方正兰亭超细黑简体" panose="02000000000000000000" charset="-122"/>
                  <a:cs typeface="+mn-ea"/>
                  <a:sym typeface="Arial" panose="020B0604020202020204"/>
                </a:rPr>
                <a:t>点击</a:t>
              </a:r>
              <a:r>
                <a:rPr lang="zh-CN" altLang="en-US" sz="1200" b="1" dirty="0" smtClean="0">
                  <a:solidFill>
                    <a:schemeClr val="bg1"/>
                  </a:solidFill>
                  <a:latin typeface="Arial" panose="020B0604020202020204"/>
                  <a:ea typeface="方正兰亭超细黑简体" panose="02000000000000000000" charset="-122"/>
                  <a:cs typeface="+mn-ea"/>
                  <a:sym typeface="Arial" panose="020B0604020202020204"/>
                </a:rPr>
                <a:t>输入文本</a:t>
              </a:r>
              <a:endParaRPr lang="zh-CN" altLang="en-US" sz="1200" b="1"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36" name="组合 35"/>
          <p:cNvGrpSpPr/>
          <p:nvPr/>
        </p:nvGrpSpPr>
        <p:grpSpPr>
          <a:xfrm>
            <a:off x="1574955" y="2740898"/>
            <a:ext cx="2333121" cy="432412"/>
            <a:chOff x="1574955" y="2740898"/>
            <a:chExt cx="2333121" cy="432412"/>
          </a:xfrm>
        </p:grpSpPr>
        <p:sp>
          <p:nvSpPr>
            <p:cNvPr id="5" name="Shape 5172"/>
            <p:cNvSpPr/>
            <p:nvPr/>
          </p:nvSpPr>
          <p:spPr>
            <a:xfrm>
              <a:off x="1574955" y="2740898"/>
              <a:ext cx="2333121" cy="432412"/>
            </a:xfrm>
            <a:custGeom>
              <a:avLst/>
              <a:gdLst/>
              <a:ahLst/>
              <a:cxnLst>
                <a:cxn ang="0">
                  <a:pos x="wd2" y="hd2"/>
                </a:cxn>
                <a:cxn ang="5400000">
                  <a:pos x="wd2" y="hd2"/>
                </a:cxn>
                <a:cxn ang="10800000">
                  <a:pos x="wd2" y="hd2"/>
                </a:cxn>
                <a:cxn ang="16200000">
                  <a:pos x="wd2" y="hd2"/>
                </a:cxn>
              </a:cxnLst>
              <a:rect l="0" t="0" r="r" b="b"/>
              <a:pathLst>
                <a:path w="21600" h="21600" extrusionOk="0">
                  <a:moveTo>
                    <a:pt x="2153" y="0"/>
                  </a:moveTo>
                  <a:lnTo>
                    <a:pt x="0" y="21600"/>
                  </a:lnTo>
                  <a:lnTo>
                    <a:pt x="21600" y="21600"/>
                  </a:lnTo>
                  <a:lnTo>
                    <a:pt x="19447" y="0"/>
                  </a:lnTo>
                  <a:cubicBezTo>
                    <a:pt x="19447" y="0"/>
                    <a:pt x="2153" y="0"/>
                    <a:pt x="2153"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1" name="Shape 5178"/>
            <p:cNvSpPr/>
            <p:nvPr/>
          </p:nvSpPr>
          <p:spPr>
            <a:xfrm>
              <a:off x="1815028" y="2780945"/>
              <a:ext cx="1849246"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35" name="组合 34"/>
          <p:cNvGrpSpPr/>
          <p:nvPr/>
        </p:nvGrpSpPr>
        <p:grpSpPr>
          <a:xfrm>
            <a:off x="1205565" y="3434598"/>
            <a:ext cx="3076490" cy="432407"/>
            <a:chOff x="1205565" y="3434598"/>
            <a:chExt cx="3076490" cy="432407"/>
          </a:xfrm>
        </p:grpSpPr>
        <p:sp>
          <p:nvSpPr>
            <p:cNvPr id="7" name="Shape 5174"/>
            <p:cNvSpPr/>
            <p:nvPr/>
          </p:nvSpPr>
          <p:spPr>
            <a:xfrm>
              <a:off x="1205565" y="3434598"/>
              <a:ext cx="3076490" cy="43240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9967" y="0"/>
                  </a:lnTo>
                  <a:lnTo>
                    <a:pt x="1633" y="0"/>
                  </a:lnTo>
                  <a:lnTo>
                    <a:pt x="0" y="21600"/>
                  </a:lnTo>
                  <a:cubicBezTo>
                    <a:pt x="0" y="21600"/>
                    <a:pt x="21600" y="21600"/>
                    <a:pt x="21600" y="2160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2" name="Shape 5179"/>
            <p:cNvSpPr/>
            <p:nvPr/>
          </p:nvSpPr>
          <p:spPr>
            <a:xfrm>
              <a:off x="1422332" y="3474643"/>
              <a:ext cx="2634639"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bg1"/>
                </a:solidFill>
                <a:latin typeface="Arial" panose="020B0604020202020204"/>
                <a:ea typeface="方正兰亭超细黑简体" panose="02000000000000000000" charset="-122"/>
                <a:cs typeface="+mn-ea"/>
                <a:sym typeface="Arial" panose="020B0604020202020204"/>
              </a:endParaRPr>
            </a:p>
          </p:txBody>
        </p:sp>
      </p:grpSp>
      <p:grpSp>
        <p:nvGrpSpPr>
          <p:cNvPr id="33" name="组合 32"/>
          <p:cNvGrpSpPr/>
          <p:nvPr/>
        </p:nvGrpSpPr>
        <p:grpSpPr>
          <a:xfrm>
            <a:off x="827585" y="4118665"/>
            <a:ext cx="3819870" cy="432407"/>
            <a:chOff x="827585" y="4118665"/>
            <a:chExt cx="3819870" cy="432407"/>
          </a:xfrm>
        </p:grpSpPr>
        <p:sp>
          <p:nvSpPr>
            <p:cNvPr id="8" name="Shape 5175"/>
            <p:cNvSpPr/>
            <p:nvPr/>
          </p:nvSpPr>
          <p:spPr>
            <a:xfrm>
              <a:off x="827585" y="4118665"/>
              <a:ext cx="3819870" cy="432407"/>
            </a:xfrm>
            <a:custGeom>
              <a:avLst/>
              <a:gdLst/>
              <a:ahLst/>
              <a:cxnLst>
                <a:cxn ang="0">
                  <a:pos x="wd2" y="hd2"/>
                </a:cxn>
                <a:cxn ang="5400000">
                  <a:pos x="wd2" y="hd2"/>
                </a:cxn>
                <a:cxn ang="10800000">
                  <a:pos x="wd2" y="hd2"/>
                </a:cxn>
                <a:cxn ang="16200000">
                  <a:pos x="wd2" y="hd2"/>
                </a:cxn>
              </a:cxnLst>
              <a:rect l="0" t="0" r="r" b="b"/>
              <a:pathLst>
                <a:path w="21600" h="21600" extrusionOk="0">
                  <a:moveTo>
                    <a:pt x="1315" y="0"/>
                  </a:moveTo>
                  <a:lnTo>
                    <a:pt x="0" y="21600"/>
                  </a:lnTo>
                  <a:lnTo>
                    <a:pt x="21600" y="21600"/>
                  </a:lnTo>
                  <a:lnTo>
                    <a:pt x="20285" y="0"/>
                  </a:lnTo>
                  <a:cubicBezTo>
                    <a:pt x="20285" y="0"/>
                    <a:pt x="1315" y="0"/>
                    <a:pt x="1315" y="0"/>
                  </a:cubicBezTo>
                  <a:close/>
                </a:path>
              </a:pathLst>
            </a:custGeom>
            <a:solidFill>
              <a:schemeClr val="accent1"/>
            </a:solidFill>
            <a:ln w="12700" cap="flat">
              <a:noFill/>
              <a:miter lim="400000"/>
            </a:ln>
            <a:effectLst/>
          </p:spPr>
          <p:txBody>
            <a:bodyPr wrap="square" lIns="38100" tIns="38100" rIns="38100" bIns="38100" numCol="1" anchor="ctr">
              <a:noAutofit/>
            </a:bodyPr>
            <a:lstStyle/>
            <a:p>
              <a:pPr lvl="0" algn="ctr">
                <a:defRPr>
                  <a:solidFill>
                    <a:srgbClr val="4C4C4C"/>
                  </a:solidFill>
                </a:defRPr>
              </a:pPr>
              <a:endParaRPr lang="en-US" sz="1200" dirty="0">
                <a:solidFill>
                  <a:schemeClr val="bg1"/>
                </a:solidFill>
                <a:latin typeface="Arial" panose="020B0604020202020204"/>
                <a:ea typeface="方正兰亭超细黑简体" panose="02000000000000000000" charset="-122"/>
                <a:cs typeface="+mn-ea"/>
                <a:sym typeface="Arial" panose="020B0604020202020204"/>
              </a:endParaRPr>
            </a:p>
          </p:txBody>
        </p:sp>
        <p:sp>
          <p:nvSpPr>
            <p:cNvPr id="13" name="Shape 5180"/>
            <p:cNvSpPr/>
            <p:nvPr/>
          </p:nvSpPr>
          <p:spPr>
            <a:xfrm>
              <a:off x="1072475" y="4158709"/>
              <a:ext cx="3334354" cy="352318"/>
            </a:xfrm>
            <a:prstGeom prst="rect">
              <a:avLst/>
            </a:prstGeom>
            <a:noFill/>
            <a:ln w="12700" cap="flat">
              <a:noFill/>
              <a:miter lim="400000"/>
            </a:ln>
            <a:effec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pPr algn="ctr"/>
              <a:r>
                <a:rPr lang="zh-CN" altLang="en-US" sz="1200" b="1" dirty="0">
                  <a:solidFill>
                    <a:schemeClr val="bg1"/>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bg1"/>
                </a:solidFill>
                <a:latin typeface="Arial" panose="020B0604020202020204"/>
                <a:ea typeface="方正兰亭超细黑简体" panose="02000000000000000000" charset="-122"/>
                <a:cs typeface="+mn-ea"/>
                <a:sym typeface="Arial" panose="020B0604020202020204"/>
              </a:endParaRPr>
            </a:p>
          </p:txBody>
        </p:sp>
      </p:grpSp>
      <p:sp>
        <p:nvSpPr>
          <p:cNvPr id="18" name="Round Same Side Corner Rectangle 67"/>
          <p:cNvSpPr/>
          <p:nvPr/>
        </p:nvSpPr>
        <p:spPr>
          <a:xfrm rot="10800000" flipH="1">
            <a:off x="5091212" y="112191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Arial" panose="020B0604020202020204"/>
              <a:ea typeface="方正兰亭超细黑简体" panose="02000000000000000000" charset="-122"/>
              <a:cs typeface="+mn-ea"/>
              <a:sym typeface="Arial" panose="020B0604020202020204"/>
            </a:endParaRPr>
          </a:p>
        </p:txBody>
      </p:sp>
      <p:sp>
        <p:nvSpPr>
          <p:cNvPr id="19" name="Round Same Side Corner Rectangle 68"/>
          <p:cNvSpPr/>
          <p:nvPr/>
        </p:nvSpPr>
        <p:spPr>
          <a:xfrm rot="10800000" flipH="1">
            <a:off x="5089572" y="190320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Arial" panose="020B0604020202020204"/>
              <a:ea typeface="方正兰亭超细黑简体" panose="02000000000000000000" charset="-122"/>
              <a:cs typeface="+mn-ea"/>
              <a:sym typeface="Arial" panose="020B0604020202020204"/>
            </a:endParaRPr>
          </a:p>
        </p:txBody>
      </p:sp>
      <p:sp>
        <p:nvSpPr>
          <p:cNvPr id="20" name="Round Same Side Corner Rectangle 69"/>
          <p:cNvSpPr/>
          <p:nvPr/>
        </p:nvSpPr>
        <p:spPr>
          <a:xfrm rot="10800000" flipH="1">
            <a:off x="5091212" y="261334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Arial" panose="020B0604020202020204"/>
              <a:ea typeface="方正兰亭超细黑简体" panose="02000000000000000000" charset="-122"/>
              <a:cs typeface="+mn-ea"/>
              <a:sym typeface="Arial" panose="020B0604020202020204"/>
            </a:endParaRPr>
          </a:p>
        </p:txBody>
      </p:sp>
      <p:grpSp>
        <p:nvGrpSpPr>
          <p:cNvPr id="39" name="组合 38"/>
          <p:cNvGrpSpPr/>
          <p:nvPr/>
        </p:nvGrpSpPr>
        <p:grpSpPr>
          <a:xfrm>
            <a:off x="5228512" y="1109269"/>
            <a:ext cx="2871880" cy="412273"/>
            <a:chOff x="5228512" y="1109269"/>
            <a:chExt cx="2871880" cy="412273"/>
          </a:xfrm>
        </p:grpSpPr>
        <p:sp>
          <p:nvSpPr>
            <p:cNvPr id="21" name="TextBox 20"/>
            <p:cNvSpPr txBox="1"/>
            <p:nvPr/>
          </p:nvSpPr>
          <p:spPr>
            <a:xfrm>
              <a:off x="5228512" y="1303102"/>
              <a:ext cx="2871880" cy="218440"/>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a:t>
              </a: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a:t>
              </a:r>
              <a:endPar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2" name="Rectangle 71"/>
            <p:cNvSpPr/>
            <p:nvPr/>
          </p:nvSpPr>
          <p:spPr>
            <a:xfrm>
              <a:off x="5228513" y="1109269"/>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grpSp>
        <p:nvGrpSpPr>
          <p:cNvPr id="40" name="组合 39"/>
          <p:cNvGrpSpPr/>
          <p:nvPr/>
        </p:nvGrpSpPr>
        <p:grpSpPr>
          <a:xfrm>
            <a:off x="5228512" y="1869180"/>
            <a:ext cx="2871880" cy="412272"/>
            <a:chOff x="5228512" y="1869180"/>
            <a:chExt cx="2871880" cy="412272"/>
          </a:xfrm>
        </p:grpSpPr>
        <p:sp>
          <p:nvSpPr>
            <p:cNvPr id="23" name="TextBox 22"/>
            <p:cNvSpPr txBox="1"/>
            <p:nvPr/>
          </p:nvSpPr>
          <p:spPr>
            <a:xfrm>
              <a:off x="5228512" y="2063012"/>
              <a:ext cx="2871880" cy="218440"/>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4" name="Rectangle 73"/>
            <p:cNvSpPr/>
            <p:nvPr/>
          </p:nvSpPr>
          <p:spPr>
            <a:xfrm>
              <a:off x="5228513" y="186918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grpSp>
        <p:nvGrpSpPr>
          <p:cNvPr id="41" name="组合 40"/>
          <p:cNvGrpSpPr/>
          <p:nvPr/>
        </p:nvGrpSpPr>
        <p:grpSpPr>
          <a:xfrm>
            <a:off x="5228512" y="2629091"/>
            <a:ext cx="2871880" cy="412273"/>
            <a:chOff x="5228512" y="2629091"/>
            <a:chExt cx="2871880" cy="412273"/>
          </a:xfrm>
        </p:grpSpPr>
        <p:sp>
          <p:nvSpPr>
            <p:cNvPr id="25" name="TextBox 24"/>
            <p:cNvSpPr txBox="1"/>
            <p:nvPr/>
          </p:nvSpPr>
          <p:spPr>
            <a:xfrm>
              <a:off x="5228512" y="2822924"/>
              <a:ext cx="2871880" cy="218440"/>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26" name="Rectangle 75"/>
            <p:cNvSpPr/>
            <p:nvPr/>
          </p:nvSpPr>
          <p:spPr>
            <a:xfrm>
              <a:off x="5228513" y="262909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sp>
        <p:nvSpPr>
          <p:cNvPr id="27" name="Round Same Side Corner Rectangle 76"/>
          <p:cNvSpPr/>
          <p:nvPr/>
        </p:nvSpPr>
        <p:spPr>
          <a:xfrm rot="10800000" flipH="1">
            <a:off x="5089572" y="3333829"/>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Arial" panose="020B0604020202020204"/>
              <a:ea typeface="方正兰亭超细黑简体" panose="02000000000000000000" charset="-122"/>
              <a:cs typeface="+mn-ea"/>
              <a:sym typeface="Arial" panose="020B0604020202020204"/>
            </a:endParaRPr>
          </a:p>
        </p:txBody>
      </p:sp>
      <p:sp>
        <p:nvSpPr>
          <p:cNvPr id="28" name="Round Same Side Corner Rectangle 77"/>
          <p:cNvSpPr/>
          <p:nvPr/>
        </p:nvSpPr>
        <p:spPr>
          <a:xfrm rot="10800000" flipH="1">
            <a:off x="5091212" y="4043961"/>
            <a:ext cx="49903" cy="51404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82282" tIns="41141" rIns="82282" bIns="41141" rtlCol="0" anchor="ctr"/>
          <a:lstStyle/>
          <a:p>
            <a:pPr algn="ctr"/>
            <a:endParaRPr lang="bg-BG" dirty="0">
              <a:latin typeface="Arial" panose="020B0604020202020204"/>
              <a:ea typeface="方正兰亭超细黑简体" panose="02000000000000000000" charset="-122"/>
              <a:cs typeface="+mn-ea"/>
              <a:sym typeface="Arial" panose="020B0604020202020204"/>
            </a:endParaRPr>
          </a:p>
        </p:txBody>
      </p:sp>
      <p:grpSp>
        <p:nvGrpSpPr>
          <p:cNvPr id="42" name="组合 41"/>
          <p:cNvGrpSpPr/>
          <p:nvPr/>
        </p:nvGrpSpPr>
        <p:grpSpPr>
          <a:xfrm>
            <a:off x="5228512" y="3299800"/>
            <a:ext cx="2871880" cy="412273"/>
            <a:chOff x="5228512" y="3299800"/>
            <a:chExt cx="2871880" cy="412273"/>
          </a:xfrm>
        </p:grpSpPr>
        <p:sp>
          <p:nvSpPr>
            <p:cNvPr id="29" name="TextBox 28"/>
            <p:cNvSpPr txBox="1"/>
            <p:nvPr/>
          </p:nvSpPr>
          <p:spPr>
            <a:xfrm>
              <a:off x="5228512" y="3493633"/>
              <a:ext cx="2871880" cy="218440"/>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0" name="Rectangle 79"/>
            <p:cNvSpPr/>
            <p:nvPr/>
          </p:nvSpPr>
          <p:spPr>
            <a:xfrm>
              <a:off x="5228513" y="3299800"/>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grpSp>
        <p:nvGrpSpPr>
          <p:cNvPr id="43" name="组合 42"/>
          <p:cNvGrpSpPr/>
          <p:nvPr/>
        </p:nvGrpSpPr>
        <p:grpSpPr>
          <a:xfrm>
            <a:off x="5228512" y="4059711"/>
            <a:ext cx="2871880" cy="412273"/>
            <a:chOff x="5228512" y="4059711"/>
            <a:chExt cx="2871880" cy="412273"/>
          </a:xfrm>
        </p:grpSpPr>
        <p:sp>
          <p:nvSpPr>
            <p:cNvPr id="31" name="TextBox 30"/>
            <p:cNvSpPr txBox="1"/>
            <p:nvPr/>
          </p:nvSpPr>
          <p:spPr>
            <a:xfrm>
              <a:off x="5228512" y="4253544"/>
              <a:ext cx="2871880" cy="218440"/>
            </a:xfrm>
            <a:prstGeom prst="rect">
              <a:avLst/>
            </a:prstGeom>
            <a:noFill/>
          </p:spPr>
          <p:txBody>
            <a:bodyPr wrap="square" lIns="34290" tIns="17145" rIns="34290" bIns="17145" rtlCol="0">
              <a:spAutoFit/>
            </a:bodyPr>
            <a:lstStyle/>
            <a:p>
              <a:pPr algn="just">
                <a:lnSpc>
                  <a:spcPct val="120000"/>
                </a:lnSpc>
              </a:pPr>
              <a:r>
                <a:rPr lang="zh-CN" altLang="en-US"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请添加文本内容请添加文本内容请添加文本内容</a:t>
              </a:r>
              <a:endParaRPr lang="en-US" altLang="zh-CN" sz="1000"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
          <p:nvSpPr>
            <p:cNvPr id="32" name="Rectangle 81"/>
            <p:cNvSpPr/>
            <p:nvPr/>
          </p:nvSpPr>
          <p:spPr>
            <a:xfrm>
              <a:off x="5228513" y="4059711"/>
              <a:ext cx="1300356" cy="219291"/>
            </a:xfrm>
            <a:prstGeom prst="rect">
              <a:avLst/>
            </a:prstGeom>
          </p:spPr>
          <p:txBody>
            <a:bodyPr wrap="none" lIns="34290" tIns="17145" rIns="34290" bIns="17145">
              <a:spAutoFit/>
            </a:bodyPr>
            <a:lstStyle/>
            <a:p>
              <a:r>
                <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点击输入标题文本</a:t>
              </a:r>
              <a:endParaRPr lang="zh-CN" altLang="en-US" sz="12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grpSp>
      <p:sp>
        <p:nvSpPr>
          <p:cNvPr id="34" name="Title 1"/>
          <p:cNvSpPr txBox="1"/>
          <p:nvPr/>
        </p:nvSpPr>
        <p:spPr>
          <a:xfrm>
            <a:off x="857880" y="200199"/>
            <a:ext cx="2129944" cy="379477"/>
          </a:xfrm>
          <a:prstGeom prst="rect">
            <a:avLst/>
          </a:prstGeom>
        </p:spPr>
        <p:txBody>
          <a:bodyPr lIns="0" rIns="0" anchor="ctr">
            <a:noAutofit/>
          </a:bodyPr>
          <a:lstStyle>
            <a:lvl1pPr algn="ctr" defTabSz="914400" rtl="0" eaLnBrk="1" latinLnBrk="0" hangingPunct="1">
              <a:spcBef>
                <a:spcPct val="0"/>
              </a:spcBef>
              <a:buNone/>
              <a:defRPr sz="3000" b="0" kern="1200">
                <a:solidFill>
                  <a:schemeClr val="accent1"/>
                </a:solidFill>
                <a:latin typeface="U.S. 101" pitchFamily="2" charset="0"/>
                <a:ea typeface="Roboto" pitchFamily="2" charset="0"/>
                <a:cs typeface="Open Sans Light" panose="020B0306030504020204" pitchFamily="34" charset="0"/>
              </a:defRPr>
            </a:lvl1pPr>
          </a:lstStyle>
          <a:p>
            <a:pPr algn="l"/>
            <a:r>
              <a:rPr lang="zh-CN" altLang="en-US"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点击输入</a:t>
            </a:r>
            <a:r>
              <a:rPr lang="zh-CN" altLang="en-US" sz="1800" b="1" dirty="0" smtClean="0">
                <a:solidFill>
                  <a:schemeClr val="tx1">
                    <a:lumMod val="75000"/>
                    <a:lumOff val="25000"/>
                  </a:schemeClr>
                </a:solidFill>
                <a:latin typeface="Arial" panose="020B0604020202020204"/>
                <a:ea typeface="方正兰亭超细黑简体" panose="02000000000000000000" charset="-122"/>
                <a:cs typeface="+mn-ea"/>
                <a:sym typeface="Arial" panose="020B0604020202020204"/>
              </a:rPr>
              <a:t>标题内容</a:t>
            </a:r>
            <a:endParaRPr lang="en-GB" altLang="zh-CN" sz="1800" b="1" dirty="0">
              <a:solidFill>
                <a:schemeClr val="tx1">
                  <a:lumMod val="75000"/>
                  <a:lumOff val="25000"/>
                </a:schemeClr>
              </a:solidFill>
              <a:latin typeface="Arial" panose="020B0604020202020204"/>
              <a:ea typeface="方正兰亭超细黑简体" panose="02000000000000000000" charset="-122"/>
              <a:cs typeface="+mn-ea"/>
              <a:sym typeface="Arial" panose="020B0604020202020204"/>
            </a:endParaRPr>
          </a:p>
        </p:txBody>
      </p:sp>
    </p:spTree>
  </p:cSld>
  <p:clrMapOvr>
    <a:masterClrMapping/>
  </p:clrMapOvr>
  <mc:AlternateContent xmlns:mc="http://schemas.openxmlformats.org/markup-compatibility/2006">
    <mc:Choice xmlns:p14="http://schemas.microsoft.com/office/powerpoint/2010/main" Requires="p14">
      <p:transition p14:dur="10" advClick="0" advTm="0">
        <p:fade/>
      </p:transition>
    </mc:Choice>
    <mc:Fallback>
      <p:transition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4"/>
                                        </p:tgtEl>
                                        <p:attrNameLst>
                                          <p:attrName>ppt_y</p:attrName>
                                        </p:attrNameLst>
                                      </p:cBhvr>
                                      <p:tavLst>
                                        <p:tav tm="0">
                                          <p:val>
                                            <p:strVal val="#ppt_y"/>
                                          </p:val>
                                        </p:tav>
                                        <p:tav tm="100000">
                                          <p:val>
                                            <p:strVal val="#ppt_y"/>
                                          </p:val>
                                        </p:tav>
                                      </p:tavLst>
                                    </p:anim>
                                    <p:anim calcmode="lin" valueType="num">
                                      <p:cBhvr>
                                        <p:cTn id="9" dur="50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4"/>
                                        </p:tgtEl>
                                      </p:cBhvr>
                                    </p:animEffect>
                                  </p:childTnLst>
                                </p:cTn>
                              </p:par>
                            </p:childTnLst>
                          </p:cTn>
                        </p:par>
                        <p:par>
                          <p:cTn id="12" fill="hold">
                            <p:stCondLst>
                              <p:cond delay="850"/>
                            </p:stCondLst>
                            <p:childTnLst>
                              <p:par>
                                <p:cTn id="13" presetID="22" presetClass="entr" presetSubtype="2"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right)">
                                      <p:cBhvr>
                                        <p:cTn id="15" dur="500"/>
                                        <p:tgtEl>
                                          <p:spTgt spid="33"/>
                                        </p:tgtEl>
                                      </p:cBhvr>
                                    </p:animEffect>
                                  </p:childTnLst>
                                </p:cTn>
                              </p:par>
                            </p:childTnLst>
                          </p:cTn>
                        </p:par>
                        <p:par>
                          <p:cTn id="16" fill="hold">
                            <p:stCondLst>
                              <p:cond delay="1350"/>
                            </p:stCondLst>
                            <p:childTnLst>
                              <p:par>
                                <p:cTn id="17" presetID="22" presetClass="entr" presetSubtype="8" fill="hold" grpId="0" nodeType="afterEffect" nodePh="1">
                                  <p:stCondLst>
                                    <p:cond delay="0"/>
                                  </p:stCondLst>
                                  <p:endCondLst>
                                    <p:cond evt="begin" delay="0">
                                      <p:tn val="17"/>
                                    </p:cond>
                                  </p:end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1850"/>
                            </p:stCondLst>
                            <p:childTnLst>
                              <p:par>
                                <p:cTn id="21" presetID="22" presetClass="entr" presetSubtype="2" fill="hold"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right)">
                                      <p:cBhvr>
                                        <p:cTn id="23" dur="500"/>
                                        <p:tgtEl>
                                          <p:spTgt spid="35"/>
                                        </p:tgtEl>
                                      </p:cBhvr>
                                    </p:animEffect>
                                  </p:childTnLst>
                                </p:cTn>
                              </p:par>
                            </p:childTnLst>
                          </p:cTn>
                        </p:par>
                        <p:par>
                          <p:cTn id="24" fill="hold">
                            <p:stCondLst>
                              <p:cond delay="2350"/>
                            </p:stCondLst>
                            <p:childTnLst>
                              <p:par>
                                <p:cTn id="25" presetID="22" presetClass="entr" presetSubtype="8" fill="hold" grpId="0" nodeType="afterEffect" nodePh="1">
                                  <p:stCondLst>
                                    <p:cond delay="0"/>
                                  </p:stCondLst>
                                  <p:endCondLst>
                                    <p:cond evt="begin" delay="0">
                                      <p:tn val="25"/>
                                    </p:cond>
                                  </p:end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2850"/>
                            </p:stCondLst>
                            <p:childTnLst>
                              <p:par>
                                <p:cTn id="29" presetID="22" presetClass="entr" presetSubtype="2"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right)">
                                      <p:cBhvr>
                                        <p:cTn id="31" dur="500"/>
                                        <p:tgtEl>
                                          <p:spTgt spid="36"/>
                                        </p:tgtEl>
                                      </p:cBhvr>
                                    </p:animEffect>
                                  </p:childTnLst>
                                </p:cTn>
                              </p:par>
                            </p:childTnLst>
                          </p:cTn>
                        </p:par>
                        <p:par>
                          <p:cTn id="32" fill="hold">
                            <p:stCondLst>
                              <p:cond delay="3350"/>
                            </p:stCondLst>
                            <p:childTnLst>
                              <p:par>
                                <p:cTn id="33" presetID="22" presetClass="entr" presetSubtype="8" fill="hold" grpId="0" nodeType="afterEffect" nodePh="1">
                                  <p:stCondLst>
                                    <p:cond delay="0"/>
                                  </p:stCondLst>
                                  <p:endCondLst>
                                    <p:cond evt="begin" delay="0">
                                      <p:tn val="33"/>
                                    </p:cond>
                                  </p:end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3850"/>
                            </p:stCondLst>
                            <p:childTnLst>
                              <p:par>
                                <p:cTn id="37" presetID="22" presetClass="entr" presetSubtype="2"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4350"/>
                            </p:stCondLst>
                            <p:childTnLst>
                              <p:par>
                                <p:cTn id="41" presetID="22" presetClass="entr" presetSubtype="8" fill="hold" grpId="0" nodeType="afterEffect" nodePh="1">
                                  <p:stCondLst>
                                    <p:cond delay="0"/>
                                  </p:stCondLst>
                                  <p:endCondLst>
                                    <p:cond evt="begin" delay="0">
                                      <p:tn val="41"/>
                                    </p:cond>
                                  </p:end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par>
                          <p:cTn id="44" fill="hold">
                            <p:stCondLst>
                              <p:cond delay="4850"/>
                            </p:stCondLst>
                            <p:childTnLst>
                              <p:par>
                                <p:cTn id="45" presetID="2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500"/>
                                        <p:tgtEl>
                                          <p:spTgt spid="38"/>
                                        </p:tgtEl>
                                      </p:cBhvr>
                                    </p:animEffect>
                                  </p:childTnLst>
                                </p:cTn>
                              </p:par>
                            </p:childTnLst>
                          </p:cTn>
                        </p:par>
                        <p:par>
                          <p:cTn id="48" fill="hold">
                            <p:stCondLst>
                              <p:cond delay="5350"/>
                            </p:stCondLst>
                            <p:childTnLst>
                              <p:par>
                                <p:cTn id="49" presetID="22" presetClass="entr" presetSubtype="1"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up)">
                                      <p:cBhvr>
                                        <p:cTn id="51" dur="500"/>
                                        <p:tgtEl>
                                          <p:spTgt spid="18"/>
                                        </p:tgtEl>
                                      </p:cBhvr>
                                    </p:animEffect>
                                  </p:childTnLst>
                                </p:cTn>
                              </p:par>
                            </p:childTnLst>
                          </p:cTn>
                        </p:par>
                        <p:par>
                          <p:cTn id="52" fill="hold">
                            <p:stCondLst>
                              <p:cond delay="5850"/>
                            </p:stCondLst>
                            <p:childTnLst>
                              <p:par>
                                <p:cTn id="53" presetID="22" presetClass="entr" presetSubtype="8" fill="hold" nodeType="after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wipe(left)">
                                      <p:cBhvr>
                                        <p:cTn id="55" dur="500"/>
                                        <p:tgtEl>
                                          <p:spTgt spid="39"/>
                                        </p:tgtEl>
                                      </p:cBhvr>
                                    </p:animEffect>
                                  </p:childTnLst>
                                </p:cTn>
                              </p:par>
                            </p:childTnLst>
                          </p:cTn>
                        </p:par>
                        <p:par>
                          <p:cTn id="56" fill="hold">
                            <p:stCondLst>
                              <p:cond delay="6350"/>
                            </p:stCondLst>
                            <p:childTnLst>
                              <p:par>
                                <p:cTn id="57" presetID="22" presetClass="entr" presetSubtype="1"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up)">
                                      <p:cBhvr>
                                        <p:cTn id="59" dur="500"/>
                                        <p:tgtEl>
                                          <p:spTgt spid="19"/>
                                        </p:tgtEl>
                                      </p:cBhvr>
                                    </p:animEffect>
                                  </p:childTnLst>
                                </p:cTn>
                              </p:par>
                            </p:childTnLst>
                          </p:cTn>
                        </p:par>
                        <p:par>
                          <p:cTn id="60" fill="hold">
                            <p:stCondLst>
                              <p:cond delay="6850"/>
                            </p:stCondLst>
                            <p:childTnLst>
                              <p:par>
                                <p:cTn id="61" presetID="22" presetClass="entr" presetSubtype="8" fill="hold"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left)">
                                      <p:cBhvr>
                                        <p:cTn id="63" dur="500"/>
                                        <p:tgtEl>
                                          <p:spTgt spid="40"/>
                                        </p:tgtEl>
                                      </p:cBhvr>
                                    </p:animEffect>
                                  </p:childTnLst>
                                </p:cTn>
                              </p:par>
                            </p:childTnLst>
                          </p:cTn>
                        </p:par>
                        <p:par>
                          <p:cTn id="64" fill="hold">
                            <p:stCondLst>
                              <p:cond delay="7350"/>
                            </p:stCondLst>
                            <p:childTnLst>
                              <p:par>
                                <p:cTn id="65" presetID="22" presetClass="entr" presetSubtype="1"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up)">
                                      <p:cBhvr>
                                        <p:cTn id="67" dur="500"/>
                                        <p:tgtEl>
                                          <p:spTgt spid="20"/>
                                        </p:tgtEl>
                                      </p:cBhvr>
                                    </p:animEffect>
                                  </p:childTnLst>
                                </p:cTn>
                              </p:par>
                            </p:childTnLst>
                          </p:cTn>
                        </p:par>
                        <p:par>
                          <p:cTn id="68" fill="hold">
                            <p:stCondLst>
                              <p:cond delay="7850"/>
                            </p:stCondLst>
                            <p:childTnLst>
                              <p:par>
                                <p:cTn id="69" presetID="22" presetClass="entr" presetSubtype="8"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left)">
                                      <p:cBhvr>
                                        <p:cTn id="71" dur="500"/>
                                        <p:tgtEl>
                                          <p:spTgt spid="41"/>
                                        </p:tgtEl>
                                      </p:cBhvr>
                                    </p:animEffect>
                                  </p:childTnLst>
                                </p:cTn>
                              </p:par>
                            </p:childTnLst>
                          </p:cTn>
                        </p:par>
                        <p:par>
                          <p:cTn id="72" fill="hold">
                            <p:stCondLst>
                              <p:cond delay="8350"/>
                            </p:stCondLst>
                            <p:childTnLst>
                              <p:par>
                                <p:cTn id="73" presetID="22" presetClass="entr" presetSubtype="1" fill="hold" grpId="0" nodeType="after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wipe(up)">
                                      <p:cBhvr>
                                        <p:cTn id="75" dur="500"/>
                                        <p:tgtEl>
                                          <p:spTgt spid="27"/>
                                        </p:tgtEl>
                                      </p:cBhvr>
                                    </p:animEffect>
                                  </p:childTnLst>
                                </p:cTn>
                              </p:par>
                            </p:childTnLst>
                          </p:cTn>
                        </p:par>
                        <p:par>
                          <p:cTn id="76" fill="hold">
                            <p:stCondLst>
                              <p:cond delay="8850"/>
                            </p:stCondLst>
                            <p:childTnLst>
                              <p:par>
                                <p:cTn id="77" presetID="22" presetClass="entr" presetSubtype="8" fill="hold"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left)">
                                      <p:cBhvr>
                                        <p:cTn id="79" dur="500"/>
                                        <p:tgtEl>
                                          <p:spTgt spid="42"/>
                                        </p:tgtEl>
                                      </p:cBhvr>
                                    </p:animEffect>
                                  </p:childTnLst>
                                </p:cTn>
                              </p:par>
                            </p:childTnLst>
                          </p:cTn>
                        </p:par>
                        <p:par>
                          <p:cTn id="80" fill="hold">
                            <p:stCondLst>
                              <p:cond delay="9350"/>
                            </p:stCondLst>
                            <p:childTnLst>
                              <p:par>
                                <p:cTn id="81" presetID="22" presetClass="entr" presetSubtype="1" fill="hold" grpId="0" nodeType="after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wipe(up)">
                                      <p:cBhvr>
                                        <p:cTn id="83" dur="500"/>
                                        <p:tgtEl>
                                          <p:spTgt spid="28"/>
                                        </p:tgtEl>
                                      </p:cBhvr>
                                    </p:animEffect>
                                  </p:childTnLst>
                                </p:cTn>
                              </p:par>
                            </p:childTnLst>
                          </p:cTn>
                        </p:par>
                        <p:par>
                          <p:cTn id="84" fill="hold">
                            <p:stCondLst>
                              <p:cond delay="9850"/>
                            </p:stCondLst>
                            <p:childTnLst>
                              <p:par>
                                <p:cTn id="85" presetID="22" presetClass="entr" presetSubtype="8" fill="hold"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wipe(left)">
                                      <p:cBhvr>
                                        <p:cTn id="8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animBg="1"/>
      <p:bldP spid="19" grpId="0" animBg="1"/>
      <p:bldP spid="20" grpId="0" animBg="1"/>
      <p:bldP spid="27" grpId="0" animBg="1"/>
      <p:bldP spid="28" grpId="0" animBg="1"/>
      <p:bldP spid="34" grpId="0"/>
    </p:bldLst>
  </p:timing>
</p:sld>
</file>

<file path=ppt/tags/tag1.xml><?xml version="1.0" encoding="utf-8"?>
<p:tagLst xmlns:p="http://schemas.openxmlformats.org/presentationml/2006/main">
  <p:tag name="EFFECT_TARSP_IDS" val="25|41|23|24|"/>
</p:tagLst>
</file>

<file path=ppt/theme/theme1.xml><?xml version="1.0" encoding="utf-8"?>
<a:theme xmlns:a="http://schemas.openxmlformats.org/drawingml/2006/main" name="Office 主题">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Temp">
      <a:majorFont>
        <a:latin typeface="Arial"/>
        <a:ea typeface="方正兰亭超细黑简体"/>
        <a:cs typeface=""/>
      </a:majorFont>
      <a:minorFont>
        <a:latin typeface="Arial"/>
        <a:ea typeface="方正兰亭超细黑简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6618</Words>
  <Application>WPS 演示</Application>
  <PresentationFormat>全屏显示(16:9)</PresentationFormat>
  <Paragraphs>677</Paragraphs>
  <Slides>34</Slides>
  <Notes>34</Notes>
  <HiddenSlides>0</HiddenSlides>
  <MMClips>1</MMClips>
  <ScaleCrop>false</ScaleCrop>
  <HeadingPairs>
    <vt:vector size="6" baseType="variant">
      <vt:variant>
        <vt:lpstr>已用的字体</vt:lpstr>
      </vt:variant>
      <vt:variant>
        <vt:i4>30</vt:i4>
      </vt:variant>
      <vt:variant>
        <vt:lpstr>主题</vt:lpstr>
      </vt:variant>
      <vt:variant>
        <vt:i4>1</vt:i4>
      </vt:variant>
      <vt:variant>
        <vt:lpstr>幻灯片标题</vt:lpstr>
      </vt:variant>
      <vt:variant>
        <vt:i4>34</vt:i4>
      </vt:variant>
    </vt:vector>
  </HeadingPairs>
  <TitlesOfParts>
    <vt:vector size="65" baseType="lpstr">
      <vt:lpstr>Arial</vt:lpstr>
      <vt:lpstr>宋体</vt:lpstr>
      <vt:lpstr>Wingdings</vt:lpstr>
      <vt:lpstr>微软雅黑</vt:lpstr>
      <vt:lpstr>微软雅黑 Light</vt:lpstr>
      <vt:lpstr>Arial</vt:lpstr>
      <vt:lpstr>方正兰亭超细黑简体</vt:lpstr>
      <vt:lpstr>黑体</vt:lpstr>
      <vt:lpstr>华文细黑</vt:lpstr>
      <vt:lpstr>Aller Light</vt:lpstr>
      <vt:lpstr>U.S. 101</vt:lpstr>
      <vt:lpstr>Segoe Print</vt:lpstr>
      <vt:lpstr>Roboto</vt:lpstr>
      <vt:lpstr>Open Sans Light</vt:lpstr>
      <vt:lpstr>Yu Gothic UI Light</vt:lpstr>
      <vt:lpstr>Aller Light</vt:lpstr>
      <vt:lpstr>Roboto Light</vt:lpstr>
      <vt:lpstr>Verdana</vt:lpstr>
      <vt:lpstr>Gill Sans</vt:lpstr>
      <vt:lpstr>Helvetica Neue</vt:lpstr>
      <vt:lpstr>Arial Unicode MS</vt:lpstr>
      <vt:lpstr>Calibri</vt:lpstr>
      <vt:lpstr>Helvetica</vt:lpstr>
      <vt:lpstr>Open Sans</vt:lpstr>
      <vt:lpstr>Open Sans</vt:lpstr>
      <vt:lpstr>STIXGeneral-Bold</vt:lpstr>
      <vt:lpstr>Oxygen</vt:lpstr>
      <vt:lpstr>Helvetica Light</vt:lpstr>
      <vt:lpstr>方正兰亭超细黑简体</vt:lpstr>
      <vt:lpstr>DejaVu Math TeX Gyre</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一颗苹果</cp:lastModifiedBy>
  <cp:revision>16</cp:revision>
  <dcterms:created xsi:type="dcterms:W3CDTF">2015-12-11T17:46:00Z</dcterms:created>
  <dcterms:modified xsi:type="dcterms:W3CDTF">2021-09-17T03:45:23Z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1FF95A1C51B9456EA5CC696D73607189</vt:lpwstr>
  </property>
</Properties>
</file>