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1" r:id="rId3"/>
    <p:sldId id="283" r:id="rId5"/>
    <p:sldId id="314" r:id="rId6"/>
    <p:sldId id="315" r:id="rId7"/>
    <p:sldId id="291" r:id="rId8"/>
    <p:sldId id="293" r:id="rId9"/>
    <p:sldId id="319" r:id="rId10"/>
    <p:sldId id="317" r:id="rId11"/>
    <p:sldId id="294" r:id="rId12"/>
    <p:sldId id="296" r:id="rId13"/>
    <p:sldId id="316" r:id="rId14"/>
    <p:sldId id="320" r:id="rId15"/>
    <p:sldId id="318" r:id="rId16"/>
    <p:sldId id="295" r:id="rId17"/>
    <p:sldId id="313" r:id="rId18"/>
    <p:sldId id="321" r:id="rId19"/>
  </p:sldIdLst>
  <p:sldSz cx="9144000" cy="5143500" type="screen16x9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7F4"/>
    <a:srgbClr val="F2FCFC"/>
    <a:srgbClr val="FFE8C6"/>
    <a:srgbClr val="FFF7EC"/>
    <a:srgbClr val="FED9D6"/>
    <a:srgbClr val="FDBEB9"/>
    <a:srgbClr val="186E18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09" autoAdjust="0"/>
    <p:restoredTop sz="96743" autoAdjust="0"/>
  </p:normalViewPr>
  <p:slideViewPr>
    <p:cSldViewPr>
      <p:cViewPr>
        <p:scale>
          <a:sx n="100" d="100"/>
          <a:sy n="100" d="100"/>
        </p:scale>
        <p:origin x="1152" y="3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gs" Target="tags/tag3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B3DDB-0F27-48C8-B9CF-0D185F38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471C6-AD5F-4A48-85CD-A0853D0DC89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471C6-AD5F-4A48-85CD-A0853D0DC8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54857-381B-402C-BB35-C03D3D83EA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54857-381B-402C-BB35-C03D3D83EA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471C6-AD5F-4A48-85CD-A0853D0DC8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471C6-AD5F-4A48-85CD-A0853D0DC8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2AF99-A73B-44C9-96FA-736798B6D1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2AF99-A73B-44C9-96FA-736798B6D18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54857-381B-402C-BB35-C03D3D83EA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54857-381B-402C-BB35-C03D3D83EA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471C6-AD5F-4A48-85CD-A0853D0DC8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471C6-AD5F-4A48-85CD-A0853D0DC8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54857-381B-402C-BB35-C03D3D83EA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54857-381B-402C-BB35-C03D3D83EA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471C6-AD5F-4A48-85CD-A0853D0DC8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​​ 14"/>
          <p:cNvCxnSpPr/>
          <p:nvPr userDrawn="1"/>
        </p:nvCxnSpPr>
        <p:spPr>
          <a:xfrm>
            <a:off x="5940152" y="468660"/>
            <a:ext cx="3057760" cy="0"/>
          </a:xfrm>
          <a:prstGeom prst="line">
            <a:avLst/>
          </a:prstGeom>
          <a:ln w="952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​​ 14"/>
          <p:cNvCxnSpPr/>
          <p:nvPr userDrawn="1"/>
        </p:nvCxnSpPr>
        <p:spPr>
          <a:xfrm>
            <a:off x="179512" y="468660"/>
            <a:ext cx="3057760" cy="0"/>
          </a:xfrm>
          <a:prstGeom prst="line">
            <a:avLst/>
          </a:prstGeom>
          <a:ln w="9525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1" y="3966783"/>
            <a:ext cx="582017" cy="117671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740" y="3435846"/>
            <a:ext cx="2232248" cy="183721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0253">
            <a:off x="7368555" y="-452586"/>
            <a:ext cx="1775445" cy="17754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-1244674"/>
            <a:ext cx="1800200" cy="2195538"/>
          </a:xfrm>
          <a:prstGeom prst="rect">
            <a:avLst/>
          </a:prstGeom>
        </p:spPr>
      </p:pic>
    </p:spTree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Off-page Connector 4"/>
          <p:cNvSpPr/>
          <p:nvPr userDrawn="1"/>
        </p:nvSpPr>
        <p:spPr>
          <a:xfrm rot="5400000">
            <a:off x="8756109" y="4685356"/>
            <a:ext cx="341769" cy="424295"/>
          </a:xfrm>
          <a:prstGeom prst="flowChartOffpageConnector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 sz="2700" dirty="0">
              <a:solidFill>
                <a:schemeClr val="accent2"/>
              </a:solidFill>
            </a:endParaRPr>
          </a:p>
        </p:txBody>
      </p:sp>
      <p:sp>
        <p:nvSpPr>
          <p:cNvPr id="9" name="Slide Number Placeholder 4"/>
          <p:cNvSpPr txBox="1"/>
          <p:nvPr userDrawn="1"/>
        </p:nvSpPr>
        <p:spPr>
          <a:xfrm>
            <a:off x="8727547" y="4755651"/>
            <a:ext cx="457681" cy="274637"/>
          </a:xfrm>
          <a:prstGeom prst="rect">
            <a:avLst/>
          </a:prstGeom>
        </p:spPr>
        <p:txBody>
          <a:bodyPr lIns="68589" tIns="34295" rIns="68589" bIns="34295" anchor="ctr"/>
          <a:lstStyle>
            <a:defPPr>
              <a:defRPr lang="en-US"/>
            </a:defPPr>
            <a:lvl1pPr marL="0" algn="ctr" defTabSz="1375410" rtl="0" eaLnBrk="1" latinLnBrk="0" hangingPunct="1">
              <a:defRPr sz="16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7705" algn="l" defTabSz="1375410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5410" algn="l" defTabSz="1375410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3115" algn="l" defTabSz="1375410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50820" algn="l" defTabSz="1375410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7890" algn="l" defTabSz="1375410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5595" algn="l" defTabSz="1375410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3300" algn="l" defTabSz="1375410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01005" algn="l" defTabSz="1375410" rtl="0" eaLnBrk="1" latinLnBrk="0" hangingPunct="1"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mtClean="0">
                <a:solidFill>
                  <a:schemeClr val="accent2"/>
                </a:solidFill>
              </a:rPr>
            </a:fld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slow" advTm="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9150" y="338751"/>
            <a:ext cx="3600450" cy="389298"/>
          </a:xfrm>
          <a:prstGeom prst="rect">
            <a:avLst/>
          </a:prstGeom>
        </p:spPr>
        <p:txBody>
          <a:bodyPr lIns="68580" tIns="34290" rIns="68580" bIns="34290" anchor="ctr" anchorCtr="0"/>
          <a:lstStyle>
            <a:lvl1pPr>
              <a:defRPr sz="2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grpSp>
        <p:nvGrpSpPr>
          <p:cNvPr id="3" name="组合 2"/>
          <p:cNvGrpSpPr/>
          <p:nvPr userDrawn="1"/>
        </p:nvGrpSpPr>
        <p:grpSpPr>
          <a:xfrm>
            <a:off x="0" y="4913058"/>
            <a:ext cx="9144000" cy="241800"/>
            <a:chOff x="0" y="6550744"/>
            <a:chExt cx="12192000" cy="322400"/>
          </a:xfrm>
        </p:grpSpPr>
        <p:sp>
          <p:nvSpPr>
            <p:cNvPr id="4" name="矩形 3"/>
            <p:cNvSpPr/>
            <p:nvPr/>
          </p:nvSpPr>
          <p:spPr>
            <a:xfrm>
              <a:off x="0" y="6550744"/>
              <a:ext cx="12192000" cy="3072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 cstate="screen"/>
            <a:srcRect t="96262"/>
            <a:stretch>
              <a:fillRect/>
            </a:stretch>
          </p:blipFill>
          <p:spPr bwMode="auto">
            <a:xfrm>
              <a:off x="0" y="6616700"/>
              <a:ext cx="12192000" cy="256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组合 5"/>
          <p:cNvGrpSpPr/>
          <p:nvPr userDrawn="1"/>
        </p:nvGrpSpPr>
        <p:grpSpPr>
          <a:xfrm>
            <a:off x="8216502" y="4866084"/>
            <a:ext cx="632224" cy="297378"/>
            <a:chOff x="10955335" y="6488112"/>
            <a:chExt cx="842965" cy="396504"/>
          </a:xfrm>
        </p:grpSpPr>
        <p:sp>
          <p:nvSpPr>
            <p:cNvPr id="7" name="矩形 6"/>
            <p:cNvSpPr/>
            <p:nvPr/>
          </p:nvSpPr>
          <p:spPr>
            <a:xfrm>
              <a:off x="11137900" y="6488112"/>
              <a:ext cx="660400" cy="3965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/>
            </a:p>
          </p:txBody>
        </p:sp>
        <p:sp>
          <p:nvSpPr>
            <p:cNvPr id="8" name="直角三角形 7"/>
            <p:cNvSpPr/>
            <p:nvPr/>
          </p:nvSpPr>
          <p:spPr>
            <a:xfrm flipH="1">
              <a:off x="10955335" y="6488112"/>
              <a:ext cx="180975" cy="128588"/>
            </a:xfrm>
            <a:prstGeom prst="rt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/>
            </a:p>
          </p:txBody>
        </p:sp>
      </p:grpSp>
      <p:sp>
        <p:nvSpPr>
          <p:cNvPr id="9" name="矩形 8"/>
          <p:cNvSpPr/>
          <p:nvPr userDrawn="1"/>
        </p:nvSpPr>
        <p:spPr>
          <a:xfrm>
            <a:off x="8440050" y="4909626"/>
            <a:ext cx="316433" cy="23852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fld id="{55A55124-15F1-4085-9FF2-60582F9FC95A}" type="slidenum">
              <a:rPr lang="zh-CN" altLang="en-US" sz="1100" smtClean="0">
                <a:solidFill>
                  <a:schemeClr val="bg1"/>
                </a:solidFill>
              </a:rPr>
            </a:fld>
            <a:endParaRPr lang="zh-CN" altLang="en-US" sz="1100" dirty="0">
              <a:solidFill>
                <a:schemeClr val="bg1"/>
              </a:solidFill>
            </a:endParaRPr>
          </a:p>
        </p:txBody>
      </p:sp>
      <p:grpSp>
        <p:nvGrpSpPr>
          <p:cNvPr id="16" name="组合 15"/>
          <p:cNvGrpSpPr/>
          <p:nvPr userDrawn="1"/>
        </p:nvGrpSpPr>
        <p:grpSpPr>
          <a:xfrm>
            <a:off x="332370" y="303795"/>
            <a:ext cx="459210" cy="459210"/>
            <a:chOff x="6310687" y="4787316"/>
            <a:chExt cx="794657" cy="794657"/>
          </a:xfrm>
        </p:grpSpPr>
        <p:sp>
          <p:nvSpPr>
            <p:cNvPr id="17" name="椭圆 16"/>
            <p:cNvSpPr/>
            <p:nvPr/>
          </p:nvSpPr>
          <p:spPr>
            <a:xfrm>
              <a:off x="6310687" y="4787316"/>
              <a:ext cx="794657" cy="79465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6504982" y="4961200"/>
              <a:ext cx="406068" cy="446888"/>
            </a:xfrm>
            <a:custGeom>
              <a:avLst/>
              <a:gdLst>
                <a:gd name="T0" fmla="*/ 117 w 387"/>
                <a:gd name="T1" fmla="*/ 63 h 412"/>
                <a:gd name="T2" fmla="*/ 253 w 387"/>
                <a:gd name="T3" fmla="*/ 46 h 412"/>
                <a:gd name="T4" fmla="*/ 204 w 387"/>
                <a:gd name="T5" fmla="*/ 28 h 412"/>
                <a:gd name="T6" fmla="*/ 148 w 387"/>
                <a:gd name="T7" fmla="*/ 28 h 412"/>
                <a:gd name="T8" fmla="*/ 99 w 387"/>
                <a:gd name="T9" fmla="*/ 46 h 412"/>
                <a:gd name="T10" fmla="*/ 318 w 387"/>
                <a:gd name="T11" fmla="*/ 357 h 412"/>
                <a:gd name="T12" fmla="*/ 324 w 387"/>
                <a:gd name="T13" fmla="*/ 345 h 412"/>
                <a:gd name="T14" fmla="*/ 301 w 387"/>
                <a:gd name="T15" fmla="*/ 268 h 412"/>
                <a:gd name="T16" fmla="*/ 287 w 387"/>
                <a:gd name="T17" fmla="*/ 268 h 412"/>
                <a:gd name="T18" fmla="*/ 287 w 387"/>
                <a:gd name="T19" fmla="*/ 327 h 412"/>
                <a:gd name="T20" fmla="*/ 288 w 387"/>
                <a:gd name="T21" fmla="*/ 328 h 412"/>
                <a:gd name="T22" fmla="*/ 288 w 387"/>
                <a:gd name="T23" fmla="*/ 330 h 412"/>
                <a:gd name="T24" fmla="*/ 289 w 387"/>
                <a:gd name="T25" fmla="*/ 331 h 412"/>
                <a:gd name="T26" fmla="*/ 368 w 387"/>
                <a:gd name="T27" fmla="*/ 272 h 412"/>
                <a:gd name="T28" fmla="*/ 294 w 387"/>
                <a:gd name="T29" fmla="*/ 233 h 412"/>
                <a:gd name="T30" fmla="*/ 277 w 387"/>
                <a:gd name="T31" fmla="*/ 411 h 412"/>
                <a:gd name="T32" fmla="*/ 382 w 387"/>
                <a:gd name="T33" fmla="*/ 339 h 412"/>
                <a:gd name="T34" fmla="*/ 369 w 387"/>
                <a:gd name="T35" fmla="*/ 337 h 412"/>
                <a:gd name="T36" fmla="*/ 294 w 387"/>
                <a:gd name="T37" fmla="*/ 398 h 412"/>
                <a:gd name="T38" fmla="*/ 220 w 387"/>
                <a:gd name="T39" fmla="*/ 308 h 412"/>
                <a:gd name="T40" fmla="*/ 308 w 387"/>
                <a:gd name="T41" fmla="*/ 248 h 412"/>
                <a:gd name="T42" fmla="*/ 369 w 387"/>
                <a:gd name="T43" fmla="*/ 337 h 412"/>
                <a:gd name="T44" fmla="*/ 130 w 387"/>
                <a:gd name="T45" fmla="*/ 336 h 412"/>
                <a:gd name="T46" fmla="*/ 221 w 387"/>
                <a:gd name="T47" fmla="*/ 245 h 412"/>
                <a:gd name="T48" fmla="*/ 240 w 387"/>
                <a:gd name="T49" fmla="*/ 231 h 412"/>
                <a:gd name="T50" fmla="*/ 334 w 387"/>
                <a:gd name="T51" fmla="*/ 140 h 412"/>
                <a:gd name="T52" fmla="*/ 338 w 387"/>
                <a:gd name="T53" fmla="*/ 226 h 412"/>
                <a:gd name="T54" fmla="*/ 352 w 387"/>
                <a:gd name="T55" fmla="*/ 231 h 412"/>
                <a:gd name="T56" fmla="*/ 352 w 387"/>
                <a:gd name="T57" fmla="*/ 95 h 412"/>
                <a:gd name="T58" fmla="*/ 19 w 387"/>
                <a:gd name="T59" fmla="*/ 77 h 412"/>
                <a:gd name="T60" fmla="*/ 0 w 387"/>
                <a:gd name="T61" fmla="*/ 144 h 412"/>
                <a:gd name="T62" fmla="*/ 0 w 387"/>
                <a:gd name="T63" fmla="*/ 245 h 412"/>
                <a:gd name="T64" fmla="*/ 0 w 387"/>
                <a:gd name="T65" fmla="*/ 343 h 412"/>
                <a:gd name="T66" fmla="*/ 195 w 387"/>
                <a:gd name="T67" fmla="*/ 361 h 412"/>
                <a:gd name="T68" fmla="*/ 15 w 387"/>
                <a:gd name="T69" fmla="*/ 144 h 412"/>
                <a:gd name="T70" fmla="*/ 19 w 387"/>
                <a:gd name="T71" fmla="*/ 140 h 412"/>
                <a:gd name="T72" fmla="*/ 115 w 387"/>
                <a:gd name="T73" fmla="*/ 231 h 412"/>
                <a:gd name="T74" fmla="*/ 15 w 387"/>
                <a:gd name="T75" fmla="*/ 144 h 412"/>
                <a:gd name="T76" fmla="*/ 115 w 387"/>
                <a:gd name="T77" fmla="*/ 245 h 412"/>
                <a:gd name="T78" fmla="*/ 19 w 387"/>
                <a:gd name="T79" fmla="*/ 336 h 412"/>
                <a:gd name="T80" fmla="*/ 15 w 387"/>
                <a:gd name="T81" fmla="*/ 245 h 412"/>
                <a:gd name="T82" fmla="*/ 130 w 387"/>
                <a:gd name="T83" fmla="*/ 231 h 412"/>
                <a:gd name="T84" fmla="*/ 130 w 387"/>
                <a:gd name="T85" fmla="*/ 140 h 412"/>
                <a:gd name="T86" fmla="*/ 226 w 387"/>
                <a:gd name="T87" fmla="*/ 231 h 412"/>
                <a:gd name="T88" fmla="*/ 233 w 387"/>
                <a:gd name="T89" fmla="*/ 95 h 412"/>
                <a:gd name="T90" fmla="*/ 246 w 387"/>
                <a:gd name="T91" fmla="*/ 107 h 412"/>
                <a:gd name="T92" fmla="*/ 221 w 387"/>
                <a:gd name="T93" fmla="*/ 107 h 412"/>
                <a:gd name="T94" fmla="*/ 123 w 387"/>
                <a:gd name="T95" fmla="*/ 95 h 412"/>
                <a:gd name="T96" fmla="*/ 135 w 387"/>
                <a:gd name="T97" fmla="*/ 107 h 412"/>
                <a:gd name="T98" fmla="*/ 110 w 387"/>
                <a:gd name="T99" fmla="*/ 107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7" h="412">
                  <a:moveTo>
                    <a:pt x="99" y="46"/>
                  </a:moveTo>
                  <a:cubicBezTo>
                    <a:pt x="99" y="55"/>
                    <a:pt x="107" y="63"/>
                    <a:pt x="117" y="63"/>
                  </a:cubicBezTo>
                  <a:lnTo>
                    <a:pt x="236" y="63"/>
                  </a:lnTo>
                  <a:cubicBezTo>
                    <a:pt x="246" y="63"/>
                    <a:pt x="253" y="55"/>
                    <a:pt x="253" y="46"/>
                  </a:cubicBezTo>
                  <a:cubicBezTo>
                    <a:pt x="253" y="36"/>
                    <a:pt x="246" y="28"/>
                    <a:pt x="236" y="28"/>
                  </a:cubicBezTo>
                  <a:lnTo>
                    <a:pt x="204" y="28"/>
                  </a:lnTo>
                  <a:cubicBezTo>
                    <a:pt x="204" y="13"/>
                    <a:pt x="192" y="0"/>
                    <a:pt x="176" y="0"/>
                  </a:cubicBezTo>
                  <a:cubicBezTo>
                    <a:pt x="161" y="0"/>
                    <a:pt x="148" y="13"/>
                    <a:pt x="148" y="28"/>
                  </a:cubicBezTo>
                  <a:lnTo>
                    <a:pt x="117" y="28"/>
                  </a:lnTo>
                  <a:cubicBezTo>
                    <a:pt x="107" y="28"/>
                    <a:pt x="99" y="36"/>
                    <a:pt x="99" y="46"/>
                  </a:cubicBezTo>
                  <a:close/>
                  <a:moveTo>
                    <a:pt x="313" y="355"/>
                  </a:moveTo>
                  <a:cubicBezTo>
                    <a:pt x="315" y="356"/>
                    <a:pt x="317" y="357"/>
                    <a:pt x="318" y="357"/>
                  </a:cubicBezTo>
                  <a:cubicBezTo>
                    <a:pt x="320" y="357"/>
                    <a:pt x="322" y="356"/>
                    <a:pt x="324" y="355"/>
                  </a:cubicBezTo>
                  <a:cubicBezTo>
                    <a:pt x="326" y="352"/>
                    <a:pt x="326" y="348"/>
                    <a:pt x="324" y="345"/>
                  </a:cubicBezTo>
                  <a:lnTo>
                    <a:pt x="301" y="323"/>
                  </a:lnTo>
                  <a:lnTo>
                    <a:pt x="301" y="268"/>
                  </a:lnTo>
                  <a:cubicBezTo>
                    <a:pt x="301" y="264"/>
                    <a:pt x="298" y="260"/>
                    <a:pt x="294" y="260"/>
                  </a:cubicBezTo>
                  <a:cubicBezTo>
                    <a:pt x="290" y="260"/>
                    <a:pt x="287" y="264"/>
                    <a:pt x="287" y="268"/>
                  </a:cubicBezTo>
                  <a:lnTo>
                    <a:pt x="287" y="326"/>
                  </a:lnTo>
                  <a:cubicBezTo>
                    <a:pt x="287" y="326"/>
                    <a:pt x="287" y="327"/>
                    <a:pt x="287" y="327"/>
                  </a:cubicBezTo>
                  <a:cubicBezTo>
                    <a:pt x="287" y="327"/>
                    <a:pt x="287" y="327"/>
                    <a:pt x="287" y="328"/>
                  </a:cubicBezTo>
                  <a:cubicBezTo>
                    <a:pt x="287" y="328"/>
                    <a:pt x="287" y="328"/>
                    <a:pt x="288" y="328"/>
                  </a:cubicBezTo>
                  <a:cubicBezTo>
                    <a:pt x="288" y="329"/>
                    <a:pt x="288" y="329"/>
                    <a:pt x="288" y="329"/>
                  </a:cubicBezTo>
                  <a:cubicBezTo>
                    <a:pt x="288" y="329"/>
                    <a:pt x="288" y="329"/>
                    <a:pt x="288" y="330"/>
                  </a:cubicBezTo>
                  <a:cubicBezTo>
                    <a:pt x="288" y="330"/>
                    <a:pt x="289" y="330"/>
                    <a:pt x="289" y="331"/>
                  </a:cubicBezTo>
                  <a:cubicBezTo>
                    <a:pt x="289" y="331"/>
                    <a:pt x="289" y="331"/>
                    <a:pt x="289" y="331"/>
                  </a:cubicBezTo>
                  <a:lnTo>
                    <a:pt x="313" y="355"/>
                  </a:lnTo>
                  <a:close/>
                  <a:moveTo>
                    <a:pt x="368" y="272"/>
                  </a:moveTo>
                  <a:cubicBezTo>
                    <a:pt x="355" y="252"/>
                    <a:pt x="335" y="239"/>
                    <a:pt x="311" y="234"/>
                  </a:cubicBezTo>
                  <a:cubicBezTo>
                    <a:pt x="305" y="233"/>
                    <a:pt x="300" y="233"/>
                    <a:pt x="294" y="233"/>
                  </a:cubicBezTo>
                  <a:cubicBezTo>
                    <a:pt x="251" y="233"/>
                    <a:pt x="214" y="264"/>
                    <a:pt x="206" y="306"/>
                  </a:cubicBezTo>
                  <a:cubicBezTo>
                    <a:pt x="197" y="354"/>
                    <a:pt x="229" y="401"/>
                    <a:pt x="277" y="411"/>
                  </a:cubicBezTo>
                  <a:cubicBezTo>
                    <a:pt x="283" y="412"/>
                    <a:pt x="289" y="412"/>
                    <a:pt x="294" y="412"/>
                  </a:cubicBezTo>
                  <a:cubicBezTo>
                    <a:pt x="337" y="412"/>
                    <a:pt x="374" y="382"/>
                    <a:pt x="382" y="339"/>
                  </a:cubicBezTo>
                  <a:cubicBezTo>
                    <a:pt x="387" y="316"/>
                    <a:pt x="382" y="292"/>
                    <a:pt x="368" y="272"/>
                  </a:cubicBezTo>
                  <a:close/>
                  <a:moveTo>
                    <a:pt x="369" y="337"/>
                  </a:moveTo>
                  <a:lnTo>
                    <a:pt x="369" y="337"/>
                  </a:lnTo>
                  <a:cubicBezTo>
                    <a:pt x="362" y="372"/>
                    <a:pt x="330" y="398"/>
                    <a:pt x="294" y="398"/>
                  </a:cubicBezTo>
                  <a:cubicBezTo>
                    <a:pt x="289" y="398"/>
                    <a:pt x="285" y="398"/>
                    <a:pt x="280" y="397"/>
                  </a:cubicBezTo>
                  <a:cubicBezTo>
                    <a:pt x="239" y="389"/>
                    <a:pt x="212" y="349"/>
                    <a:pt x="220" y="308"/>
                  </a:cubicBezTo>
                  <a:cubicBezTo>
                    <a:pt x="227" y="273"/>
                    <a:pt x="258" y="247"/>
                    <a:pt x="294" y="247"/>
                  </a:cubicBezTo>
                  <a:cubicBezTo>
                    <a:pt x="299" y="247"/>
                    <a:pt x="304" y="247"/>
                    <a:pt x="308" y="248"/>
                  </a:cubicBezTo>
                  <a:cubicBezTo>
                    <a:pt x="328" y="252"/>
                    <a:pt x="345" y="263"/>
                    <a:pt x="357" y="280"/>
                  </a:cubicBezTo>
                  <a:cubicBezTo>
                    <a:pt x="368" y="297"/>
                    <a:pt x="372" y="317"/>
                    <a:pt x="369" y="337"/>
                  </a:cubicBezTo>
                  <a:close/>
                  <a:moveTo>
                    <a:pt x="189" y="336"/>
                  </a:moveTo>
                  <a:lnTo>
                    <a:pt x="130" y="336"/>
                  </a:lnTo>
                  <a:lnTo>
                    <a:pt x="130" y="245"/>
                  </a:lnTo>
                  <a:lnTo>
                    <a:pt x="221" y="245"/>
                  </a:lnTo>
                  <a:cubicBezTo>
                    <a:pt x="227" y="240"/>
                    <a:pt x="234" y="235"/>
                    <a:pt x="241" y="231"/>
                  </a:cubicBezTo>
                  <a:lnTo>
                    <a:pt x="240" y="231"/>
                  </a:lnTo>
                  <a:lnTo>
                    <a:pt x="240" y="140"/>
                  </a:lnTo>
                  <a:lnTo>
                    <a:pt x="334" y="140"/>
                  </a:lnTo>
                  <a:cubicBezTo>
                    <a:pt x="336" y="140"/>
                    <a:pt x="338" y="142"/>
                    <a:pt x="338" y="144"/>
                  </a:cubicBezTo>
                  <a:lnTo>
                    <a:pt x="338" y="226"/>
                  </a:lnTo>
                  <a:cubicBezTo>
                    <a:pt x="343" y="228"/>
                    <a:pt x="348" y="231"/>
                    <a:pt x="352" y="234"/>
                  </a:cubicBezTo>
                  <a:lnTo>
                    <a:pt x="352" y="231"/>
                  </a:lnTo>
                  <a:lnTo>
                    <a:pt x="352" y="144"/>
                  </a:lnTo>
                  <a:lnTo>
                    <a:pt x="352" y="95"/>
                  </a:lnTo>
                  <a:cubicBezTo>
                    <a:pt x="352" y="85"/>
                    <a:pt x="344" y="77"/>
                    <a:pt x="334" y="77"/>
                  </a:cubicBezTo>
                  <a:lnTo>
                    <a:pt x="19" y="77"/>
                  </a:lnTo>
                  <a:cubicBezTo>
                    <a:pt x="8" y="77"/>
                    <a:pt x="0" y="85"/>
                    <a:pt x="0" y="95"/>
                  </a:cubicBezTo>
                  <a:lnTo>
                    <a:pt x="0" y="144"/>
                  </a:lnTo>
                  <a:lnTo>
                    <a:pt x="0" y="231"/>
                  </a:lnTo>
                  <a:lnTo>
                    <a:pt x="0" y="245"/>
                  </a:lnTo>
                  <a:lnTo>
                    <a:pt x="0" y="332"/>
                  </a:lnTo>
                  <a:lnTo>
                    <a:pt x="0" y="343"/>
                  </a:lnTo>
                  <a:cubicBezTo>
                    <a:pt x="0" y="353"/>
                    <a:pt x="8" y="361"/>
                    <a:pt x="19" y="361"/>
                  </a:cubicBezTo>
                  <a:lnTo>
                    <a:pt x="195" y="361"/>
                  </a:lnTo>
                  <a:cubicBezTo>
                    <a:pt x="192" y="353"/>
                    <a:pt x="190" y="345"/>
                    <a:pt x="189" y="336"/>
                  </a:cubicBezTo>
                  <a:close/>
                  <a:moveTo>
                    <a:pt x="15" y="144"/>
                  </a:moveTo>
                  <a:lnTo>
                    <a:pt x="15" y="144"/>
                  </a:lnTo>
                  <a:cubicBezTo>
                    <a:pt x="15" y="142"/>
                    <a:pt x="16" y="140"/>
                    <a:pt x="19" y="140"/>
                  </a:cubicBezTo>
                  <a:lnTo>
                    <a:pt x="115" y="140"/>
                  </a:lnTo>
                  <a:lnTo>
                    <a:pt x="115" y="231"/>
                  </a:lnTo>
                  <a:lnTo>
                    <a:pt x="15" y="231"/>
                  </a:lnTo>
                  <a:lnTo>
                    <a:pt x="15" y="144"/>
                  </a:lnTo>
                  <a:close/>
                  <a:moveTo>
                    <a:pt x="115" y="245"/>
                  </a:moveTo>
                  <a:lnTo>
                    <a:pt x="115" y="245"/>
                  </a:lnTo>
                  <a:lnTo>
                    <a:pt x="115" y="336"/>
                  </a:lnTo>
                  <a:lnTo>
                    <a:pt x="19" y="336"/>
                  </a:lnTo>
                  <a:cubicBezTo>
                    <a:pt x="16" y="336"/>
                    <a:pt x="15" y="334"/>
                    <a:pt x="15" y="332"/>
                  </a:cubicBezTo>
                  <a:lnTo>
                    <a:pt x="15" y="245"/>
                  </a:lnTo>
                  <a:lnTo>
                    <a:pt x="115" y="245"/>
                  </a:lnTo>
                  <a:close/>
                  <a:moveTo>
                    <a:pt x="130" y="231"/>
                  </a:moveTo>
                  <a:lnTo>
                    <a:pt x="130" y="231"/>
                  </a:lnTo>
                  <a:lnTo>
                    <a:pt x="130" y="140"/>
                  </a:lnTo>
                  <a:lnTo>
                    <a:pt x="226" y="140"/>
                  </a:lnTo>
                  <a:lnTo>
                    <a:pt x="226" y="231"/>
                  </a:lnTo>
                  <a:lnTo>
                    <a:pt x="130" y="231"/>
                  </a:lnTo>
                  <a:close/>
                  <a:moveTo>
                    <a:pt x="233" y="95"/>
                  </a:moveTo>
                  <a:lnTo>
                    <a:pt x="233" y="95"/>
                  </a:lnTo>
                  <a:cubicBezTo>
                    <a:pt x="240" y="95"/>
                    <a:pt x="246" y="101"/>
                    <a:pt x="246" y="107"/>
                  </a:cubicBezTo>
                  <a:cubicBezTo>
                    <a:pt x="246" y="114"/>
                    <a:pt x="240" y="120"/>
                    <a:pt x="233" y="120"/>
                  </a:cubicBezTo>
                  <a:cubicBezTo>
                    <a:pt x="226" y="120"/>
                    <a:pt x="221" y="114"/>
                    <a:pt x="221" y="107"/>
                  </a:cubicBezTo>
                  <a:cubicBezTo>
                    <a:pt x="221" y="101"/>
                    <a:pt x="226" y="95"/>
                    <a:pt x="233" y="95"/>
                  </a:cubicBezTo>
                  <a:close/>
                  <a:moveTo>
                    <a:pt x="123" y="95"/>
                  </a:moveTo>
                  <a:lnTo>
                    <a:pt x="123" y="95"/>
                  </a:lnTo>
                  <a:cubicBezTo>
                    <a:pt x="129" y="95"/>
                    <a:pt x="135" y="101"/>
                    <a:pt x="135" y="107"/>
                  </a:cubicBezTo>
                  <a:cubicBezTo>
                    <a:pt x="135" y="114"/>
                    <a:pt x="129" y="120"/>
                    <a:pt x="123" y="120"/>
                  </a:cubicBezTo>
                  <a:cubicBezTo>
                    <a:pt x="116" y="120"/>
                    <a:pt x="110" y="114"/>
                    <a:pt x="110" y="107"/>
                  </a:cubicBezTo>
                  <a:cubicBezTo>
                    <a:pt x="110" y="101"/>
                    <a:pt x="116" y="95"/>
                    <a:pt x="123" y="9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7496A82-8C58-4230-85E6-C1DB51D5629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F075C28-AD93-4B03-9A73-F263CFFF2BF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1BA88629-45A9-4A4C-A723-A269B6AB9A9D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/>
          <a:lstStyle>
            <a:lvl1pPr eaLnBrk="1" hangingPunct="1">
              <a:defRPr smtClean="0"/>
            </a:lvl1pPr>
          </a:lstStyle>
          <a:p>
            <a:pPr>
              <a:defRPr/>
            </a:pPr>
            <a:fld id="{D7E1A7FB-4086-437B-9F57-485AC25549F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Tm="0">
    <p:pull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 spd="slow" advTm="0">
    <p:pull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210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4110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 panose="05000000000000000000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185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59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665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255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55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.xml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microsoft.com/office/2007/relationships/hdphoto" Target="../media/image14.wdp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115616" y="2211710"/>
            <a:ext cx="6839322" cy="2292133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338502" y="2301355"/>
            <a:ext cx="6576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可爱卡通</a:t>
            </a:r>
            <a:r>
              <a:rPr lang="zh-CN" altLang="en-US" sz="48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猫</a:t>
            </a:r>
            <a:r>
              <a:rPr lang="zh-CN" altLang="en-US" sz="4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咪通用</a:t>
            </a:r>
            <a:r>
              <a:rPr lang="en-US" altLang="zh-CN" sz="4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PPT</a:t>
            </a:r>
            <a:endParaRPr lang="zh-CN" altLang="en-US" sz="4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1763688" y="3510929"/>
            <a:ext cx="6191250" cy="288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en-US" altLang="zh-CN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The grand opening of grand opening promotion</a:t>
            </a:r>
            <a:endParaRPr lang="zh-CN" altLang="en-US" sz="14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矩形 259"/>
          <p:cNvSpPr>
            <a:spLocks noChangeArrowheads="1"/>
          </p:cNvSpPr>
          <p:nvPr/>
        </p:nvSpPr>
        <p:spPr bwMode="auto">
          <a:xfrm>
            <a:off x="1530902" y="3184942"/>
            <a:ext cx="6191250" cy="32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en-US" altLang="zh-CN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学校培训</a:t>
            </a:r>
            <a:r>
              <a:rPr lang="en-US" altLang="zh-CN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/ </a:t>
            </a:r>
            <a:r>
              <a:rPr lang="zh-CN" alt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教学课件</a:t>
            </a:r>
            <a:r>
              <a:rPr lang="en-US" altLang="zh-CN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/ </a:t>
            </a:r>
            <a:r>
              <a:rPr lang="zh-CN" alt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总结计划</a:t>
            </a:r>
            <a:r>
              <a:rPr lang="en-US" altLang="zh-CN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/ </a:t>
            </a:r>
            <a:r>
              <a:rPr lang="zh-CN" alt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精品模板</a:t>
            </a:r>
            <a:r>
              <a:rPr lang="en-US" altLang="zh-CN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endParaRPr lang="zh-CN" altLang="en-US" sz="16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9" r="52488"/>
          <a:stretch>
            <a:fillRect/>
          </a:stretch>
        </p:blipFill>
        <p:spPr>
          <a:xfrm rot="16200000">
            <a:off x="3783557" y="-1823236"/>
            <a:ext cx="1685940" cy="6383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059582"/>
            <a:ext cx="5483571" cy="3644834"/>
          </a:xfrm>
          <a:prstGeom prst="rect">
            <a:avLst/>
          </a:prstGeom>
        </p:spPr>
      </p:pic>
      <p:sp>
        <p:nvSpPr>
          <p:cNvPr id="63" name="矩形 62"/>
          <p:cNvSpPr/>
          <p:nvPr/>
        </p:nvSpPr>
        <p:spPr>
          <a:xfrm>
            <a:off x="3893405" y="2060235"/>
            <a:ext cx="3960440" cy="164352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单击此处添加文字内容单击此处添加文字内容 单击此处添加文字内容 单击此处添加文字内容单击此处添加文字内容 单击此处添加文字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内容</a:t>
            </a:r>
            <a:r>
              <a:rPr lang="zh-CN" altLang="en-US" sz="14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单击此处添加文字内容单击此处添加文字内容 单击此处添加文字内容 单击此处添加文字内容单击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此处</a:t>
            </a:r>
            <a:endParaRPr lang="zh-CN" altLang="en-US" sz="14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5" t="2800" r="18842" b="4801"/>
          <a:stretch>
            <a:fillRect/>
          </a:stretch>
        </p:blipFill>
        <p:spPr>
          <a:xfrm>
            <a:off x="7564163" y="894385"/>
            <a:ext cx="1442860" cy="151156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67" y="1419622"/>
            <a:ext cx="2288005" cy="34873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16401"/>
            <a:ext cx="864096" cy="136280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116401"/>
            <a:ext cx="864096" cy="136280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116401"/>
            <a:ext cx="864096" cy="1362803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1108863" y="2643758"/>
            <a:ext cx="1165634" cy="203132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点击此处添加内容点击此处添此处添加标题内容点击此处添加内容 </a:t>
            </a:r>
            <a:endParaRPr lang="zh-CN" altLang="zh-CN" sz="14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582926" y="2643758"/>
            <a:ext cx="1165634" cy="203132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点击此处添加内容点击此处添此处添加标题内容点击此处添加内容 </a:t>
            </a:r>
            <a:endParaRPr lang="zh-CN" altLang="zh-CN" sz="14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437455" y="2643758"/>
            <a:ext cx="1165634" cy="203132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点击此处添加内容点击此处添此处添加标题内容点击此处添加内容 </a:t>
            </a:r>
            <a:endParaRPr lang="zh-CN" altLang="zh-CN" sz="14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0" r="40365"/>
          <a:stretch>
            <a:fillRect/>
          </a:stretch>
        </p:blipFill>
        <p:spPr>
          <a:xfrm>
            <a:off x="1753566" y="707258"/>
            <a:ext cx="920186" cy="266213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9" t="8144" r="7907" b="6144"/>
          <a:stretch>
            <a:fillRect/>
          </a:stretch>
        </p:blipFill>
        <p:spPr>
          <a:xfrm>
            <a:off x="2569581" y="661804"/>
            <a:ext cx="4844005" cy="275304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97"/>
          <a:stretch>
            <a:fillRect/>
          </a:stretch>
        </p:blipFill>
        <p:spPr>
          <a:xfrm rot="5400000">
            <a:off x="6256840" y="1931525"/>
            <a:ext cx="1280450" cy="514350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85"/>
          <a:stretch>
            <a:fillRect/>
          </a:stretch>
        </p:blipFill>
        <p:spPr>
          <a:xfrm rot="5400000" flipV="1">
            <a:off x="1626609" y="1976017"/>
            <a:ext cx="1245723" cy="508924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764653" y="1059582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Part 03</a:t>
            </a:r>
            <a:endParaRPr lang="zh-CN" altLang="en-US" sz="3200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15816" y="1707654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单击添加您的文本</a:t>
            </a:r>
            <a:endParaRPr lang="zh-CN" altLang="en-US" sz="3200" i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2868066" y="2510449"/>
            <a:ext cx="4247034" cy="22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en-US" altLang="zh-CN" sz="11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The grand opening of grand opening promotion</a:t>
            </a:r>
            <a:endParaRPr lang="zh-CN" altLang="en-US" sz="11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/>
          <p:nvPr/>
        </p:nvSpPr>
        <p:spPr>
          <a:xfrm>
            <a:off x="1066800" y="2240118"/>
            <a:ext cx="6861984" cy="2758602"/>
          </a:xfrm>
          <a:custGeom>
            <a:avLst/>
            <a:gdLst>
              <a:gd name="connsiteX0" fmla="*/ 579120 w 6861984"/>
              <a:gd name="connsiteY0" fmla="*/ 198282 h 2758602"/>
              <a:gd name="connsiteX1" fmla="*/ 6695440 w 6861984"/>
              <a:gd name="connsiteY1" fmla="*/ 228762 h 2758602"/>
              <a:gd name="connsiteX2" fmla="*/ 6725920 w 6861984"/>
              <a:gd name="connsiteY2" fmla="*/ 249082 h 2758602"/>
              <a:gd name="connsiteX3" fmla="*/ 6746240 w 6861984"/>
              <a:gd name="connsiteY3" fmla="*/ 299882 h 2758602"/>
              <a:gd name="connsiteX4" fmla="*/ 6766560 w 6861984"/>
              <a:gd name="connsiteY4" fmla="*/ 330362 h 2758602"/>
              <a:gd name="connsiteX5" fmla="*/ 6776720 w 6861984"/>
              <a:gd name="connsiteY5" fmla="*/ 360842 h 2758602"/>
              <a:gd name="connsiteX6" fmla="*/ 6797040 w 6861984"/>
              <a:gd name="connsiteY6" fmla="*/ 401482 h 2758602"/>
              <a:gd name="connsiteX7" fmla="*/ 6817360 w 6861984"/>
              <a:gd name="connsiteY7" fmla="*/ 462442 h 2758602"/>
              <a:gd name="connsiteX8" fmla="*/ 6807200 w 6861984"/>
              <a:gd name="connsiteY8" fmla="*/ 543722 h 2758602"/>
              <a:gd name="connsiteX9" fmla="*/ 6797040 w 6861984"/>
              <a:gd name="connsiteY9" fmla="*/ 584362 h 2758602"/>
              <a:gd name="connsiteX10" fmla="*/ 6817360 w 6861984"/>
              <a:gd name="connsiteY10" fmla="*/ 645322 h 2758602"/>
              <a:gd name="connsiteX11" fmla="*/ 6827520 w 6861984"/>
              <a:gd name="connsiteY11" fmla="*/ 929802 h 2758602"/>
              <a:gd name="connsiteX12" fmla="*/ 6847840 w 6861984"/>
              <a:gd name="connsiteY12" fmla="*/ 990762 h 2758602"/>
              <a:gd name="connsiteX13" fmla="*/ 6858000 w 6861984"/>
              <a:gd name="connsiteY13" fmla="*/ 1072042 h 2758602"/>
              <a:gd name="connsiteX14" fmla="*/ 6837680 w 6861984"/>
              <a:gd name="connsiteY14" fmla="*/ 1752762 h 2758602"/>
              <a:gd name="connsiteX15" fmla="*/ 6827520 w 6861984"/>
              <a:gd name="connsiteY15" fmla="*/ 1803562 h 2758602"/>
              <a:gd name="connsiteX16" fmla="*/ 6807200 w 6861984"/>
              <a:gd name="connsiteY16" fmla="*/ 1925482 h 2758602"/>
              <a:gd name="connsiteX17" fmla="*/ 6786880 w 6861984"/>
              <a:gd name="connsiteY17" fmla="*/ 2088042 h 2758602"/>
              <a:gd name="connsiteX18" fmla="*/ 6746240 w 6861984"/>
              <a:gd name="connsiteY18" fmla="*/ 2199802 h 2758602"/>
              <a:gd name="connsiteX19" fmla="*/ 6715760 w 6861984"/>
              <a:gd name="connsiteY19" fmla="*/ 2209962 h 2758602"/>
              <a:gd name="connsiteX20" fmla="*/ 6654800 w 6861984"/>
              <a:gd name="connsiteY20" fmla="*/ 2250602 h 2758602"/>
              <a:gd name="connsiteX21" fmla="*/ 6614160 w 6861984"/>
              <a:gd name="connsiteY21" fmla="*/ 2270922 h 2758602"/>
              <a:gd name="connsiteX22" fmla="*/ 6573520 w 6861984"/>
              <a:gd name="connsiteY22" fmla="*/ 2301402 h 2758602"/>
              <a:gd name="connsiteX23" fmla="*/ 6512560 w 6861984"/>
              <a:gd name="connsiteY23" fmla="*/ 2311562 h 2758602"/>
              <a:gd name="connsiteX24" fmla="*/ 6471920 w 6861984"/>
              <a:gd name="connsiteY24" fmla="*/ 2331882 h 2758602"/>
              <a:gd name="connsiteX25" fmla="*/ 6441440 w 6861984"/>
              <a:gd name="connsiteY25" fmla="*/ 2352202 h 2758602"/>
              <a:gd name="connsiteX26" fmla="*/ 6400800 w 6861984"/>
              <a:gd name="connsiteY26" fmla="*/ 2362362 h 2758602"/>
              <a:gd name="connsiteX27" fmla="*/ 6360160 w 6861984"/>
              <a:gd name="connsiteY27" fmla="*/ 2382682 h 2758602"/>
              <a:gd name="connsiteX28" fmla="*/ 6278880 w 6861984"/>
              <a:gd name="connsiteY28" fmla="*/ 2403002 h 2758602"/>
              <a:gd name="connsiteX29" fmla="*/ 6248400 w 6861984"/>
              <a:gd name="connsiteY29" fmla="*/ 2433482 h 2758602"/>
              <a:gd name="connsiteX30" fmla="*/ 6207760 w 6861984"/>
              <a:gd name="connsiteY30" fmla="*/ 2535082 h 2758602"/>
              <a:gd name="connsiteX31" fmla="*/ 6126480 w 6861984"/>
              <a:gd name="connsiteY31" fmla="*/ 2565562 h 2758602"/>
              <a:gd name="connsiteX32" fmla="*/ 6014720 w 6861984"/>
              <a:gd name="connsiteY32" fmla="*/ 2575722 h 2758602"/>
              <a:gd name="connsiteX33" fmla="*/ 4785360 w 6861984"/>
              <a:gd name="connsiteY33" fmla="*/ 2585882 h 2758602"/>
              <a:gd name="connsiteX34" fmla="*/ 4643120 w 6861984"/>
              <a:gd name="connsiteY34" fmla="*/ 2616362 h 2758602"/>
              <a:gd name="connsiteX35" fmla="*/ 4572000 w 6861984"/>
              <a:gd name="connsiteY35" fmla="*/ 2626522 h 2758602"/>
              <a:gd name="connsiteX36" fmla="*/ 4500880 w 6861984"/>
              <a:gd name="connsiteY36" fmla="*/ 2646842 h 2758602"/>
              <a:gd name="connsiteX37" fmla="*/ 4419600 w 6861984"/>
              <a:gd name="connsiteY37" fmla="*/ 2667162 h 2758602"/>
              <a:gd name="connsiteX38" fmla="*/ 4328160 w 6861984"/>
              <a:gd name="connsiteY38" fmla="*/ 2697642 h 2758602"/>
              <a:gd name="connsiteX39" fmla="*/ 4297680 w 6861984"/>
              <a:gd name="connsiteY39" fmla="*/ 2707802 h 2758602"/>
              <a:gd name="connsiteX40" fmla="*/ 4094480 w 6861984"/>
              <a:gd name="connsiteY40" fmla="*/ 2728122 h 2758602"/>
              <a:gd name="connsiteX41" fmla="*/ 3931920 w 6861984"/>
              <a:gd name="connsiteY41" fmla="*/ 2758602 h 2758602"/>
              <a:gd name="connsiteX42" fmla="*/ 2722880 w 6861984"/>
              <a:gd name="connsiteY42" fmla="*/ 2728122 h 2758602"/>
              <a:gd name="connsiteX43" fmla="*/ 2631440 w 6861984"/>
              <a:gd name="connsiteY43" fmla="*/ 2717962 h 2758602"/>
              <a:gd name="connsiteX44" fmla="*/ 2550160 w 6861984"/>
              <a:gd name="connsiteY44" fmla="*/ 2697642 h 2758602"/>
              <a:gd name="connsiteX45" fmla="*/ 2479040 w 6861984"/>
              <a:gd name="connsiteY45" fmla="*/ 2687482 h 2758602"/>
              <a:gd name="connsiteX46" fmla="*/ 2377440 w 6861984"/>
              <a:gd name="connsiteY46" fmla="*/ 2646842 h 2758602"/>
              <a:gd name="connsiteX47" fmla="*/ 2214880 w 6861984"/>
              <a:gd name="connsiteY47" fmla="*/ 2606202 h 2758602"/>
              <a:gd name="connsiteX48" fmla="*/ 2174240 w 6861984"/>
              <a:gd name="connsiteY48" fmla="*/ 2585882 h 2758602"/>
              <a:gd name="connsiteX49" fmla="*/ 2092960 w 6861984"/>
              <a:gd name="connsiteY49" fmla="*/ 2565562 h 2758602"/>
              <a:gd name="connsiteX50" fmla="*/ 2052320 w 6861984"/>
              <a:gd name="connsiteY50" fmla="*/ 2555402 h 2758602"/>
              <a:gd name="connsiteX51" fmla="*/ 1940560 w 6861984"/>
              <a:gd name="connsiteY51" fmla="*/ 2524922 h 2758602"/>
              <a:gd name="connsiteX52" fmla="*/ 1879600 w 6861984"/>
              <a:gd name="connsiteY52" fmla="*/ 2494442 h 2758602"/>
              <a:gd name="connsiteX53" fmla="*/ 1757680 w 6861984"/>
              <a:gd name="connsiteY53" fmla="*/ 2463962 h 2758602"/>
              <a:gd name="connsiteX54" fmla="*/ 1727200 w 6861984"/>
              <a:gd name="connsiteY54" fmla="*/ 2443642 h 2758602"/>
              <a:gd name="connsiteX55" fmla="*/ 1656080 w 6861984"/>
              <a:gd name="connsiteY55" fmla="*/ 2423322 h 2758602"/>
              <a:gd name="connsiteX56" fmla="*/ 1564640 w 6861984"/>
              <a:gd name="connsiteY56" fmla="*/ 2392842 h 2758602"/>
              <a:gd name="connsiteX57" fmla="*/ 1463040 w 6861984"/>
              <a:gd name="connsiteY57" fmla="*/ 2382682 h 2758602"/>
              <a:gd name="connsiteX58" fmla="*/ 355600 w 6861984"/>
              <a:gd name="connsiteY58" fmla="*/ 2362362 h 2758602"/>
              <a:gd name="connsiteX59" fmla="*/ 223520 w 6861984"/>
              <a:gd name="connsiteY59" fmla="*/ 2321722 h 2758602"/>
              <a:gd name="connsiteX60" fmla="*/ 182880 w 6861984"/>
              <a:gd name="connsiteY60" fmla="*/ 2311562 h 2758602"/>
              <a:gd name="connsiteX61" fmla="*/ 152400 w 6861984"/>
              <a:gd name="connsiteY61" fmla="*/ 2301402 h 2758602"/>
              <a:gd name="connsiteX62" fmla="*/ 71120 w 6861984"/>
              <a:gd name="connsiteY62" fmla="*/ 2281082 h 2758602"/>
              <a:gd name="connsiteX63" fmla="*/ 40640 w 6861984"/>
              <a:gd name="connsiteY63" fmla="*/ 2250602 h 2758602"/>
              <a:gd name="connsiteX64" fmla="*/ 30480 w 6861984"/>
              <a:gd name="connsiteY64" fmla="*/ 2209962 h 2758602"/>
              <a:gd name="connsiteX65" fmla="*/ 0 w 6861984"/>
              <a:gd name="connsiteY65" fmla="*/ 2077882 h 2758602"/>
              <a:gd name="connsiteX66" fmla="*/ 10160 w 6861984"/>
              <a:gd name="connsiteY66" fmla="*/ 1823882 h 2758602"/>
              <a:gd name="connsiteX67" fmla="*/ 60960 w 6861984"/>
              <a:gd name="connsiteY67" fmla="*/ 1732442 h 2758602"/>
              <a:gd name="connsiteX68" fmla="*/ 81280 w 6861984"/>
              <a:gd name="connsiteY68" fmla="*/ 1691802 h 2758602"/>
              <a:gd name="connsiteX69" fmla="*/ 121920 w 6861984"/>
              <a:gd name="connsiteY69" fmla="*/ 1641002 h 2758602"/>
              <a:gd name="connsiteX70" fmla="*/ 213360 w 6861984"/>
              <a:gd name="connsiteY70" fmla="*/ 1539402 h 2758602"/>
              <a:gd name="connsiteX71" fmla="*/ 243840 w 6861984"/>
              <a:gd name="connsiteY71" fmla="*/ 1508922 h 2758602"/>
              <a:gd name="connsiteX72" fmla="*/ 304800 w 6861984"/>
              <a:gd name="connsiteY72" fmla="*/ 1468282 h 2758602"/>
              <a:gd name="connsiteX73" fmla="*/ 355600 w 6861984"/>
              <a:gd name="connsiteY73" fmla="*/ 1437802 h 2758602"/>
              <a:gd name="connsiteX74" fmla="*/ 447040 w 6861984"/>
              <a:gd name="connsiteY74" fmla="*/ 1387002 h 2758602"/>
              <a:gd name="connsiteX75" fmla="*/ 436880 w 6861984"/>
              <a:gd name="connsiteY75" fmla="*/ 1295562 h 2758602"/>
              <a:gd name="connsiteX76" fmla="*/ 406400 w 6861984"/>
              <a:gd name="connsiteY76" fmla="*/ 1265082 h 2758602"/>
              <a:gd name="connsiteX77" fmla="*/ 396240 w 6861984"/>
              <a:gd name="connsiteY77" fmla="*/ 1234602 h 2758602"/>
              <a:gd name="connsiteX78" fmla="*/ 345440 w 6861984"/>
              <a:gd name="connsiteY78" fmla="*/ 1153322 h 2758602"/>
              <a:gd name="connsiteX79" fmla="*/ 284480 w 6861984"/>
              <a:gd name="connsiteY79" fmla="*/ 1051722 h 2758602"/>
              <a:gd name="connsiteX80" fmla="*/ 264160 w 6861984"/>
              <a:gd name="connsiteY80" fmla="*/ 990762 h 2758602"/>
              <a:gd name="connsiteX81" fmla="*/ 254000 w 6861984"/>
              <a:gd name="connsiteY81" fmla="*/ 960282 h 2758602"/>
              <a:gd name="connsiteX82" fmla="*/ 264160 w 6861984"/>
              <a:gd name="connsiteY82" fmla="*/ 807882 h 2758602"/>
              <a:gd name="connsiteX83" fmla="*/ 274320 w 6861984"/>
              <a:gd name="connsiteY83" fmla="*/ 777402 h 2758602"/>
              <a:gd name="connsiteX84" fmla="*/ 304800 w 6861984"/>
              <a:gd name="connsiteY84" fmla="*/ 736762 h 2758602"/>
              <a:gd name="connsiteX85" fmla="*/ 325120 w 6861984"/>
              <a:gd name="connsiteY85" fmla="*/ 675802 h 2758602"/>
              <a:gd name="connsiteX86" fmla="*/ 345440 w 6861984"/>
              <a:gd name="connsiteY86" fmla="*/ 645322 h 2758602"/>
              <a:gd name="connsiteX87" fmla="*/ 365760 w 6861984"/>
              <a:gd name="connsiteY87" fmla="*/ 584362 h 2758602"/>
              <a:gd name="connsiteX88" fmla="*/ 386080 w 6861984"/>
              <a:gd name="connsiteY88" fmla="*/ 553882 h 2758602"/>
              <a:gd name="connsiteX89" fmla="*/ 406400 w 6861984"/>
              <a:gd name="connsiteY89" fmla="*/ 492922 h 2758602"/>
              <a:gd name="connsiteX90" fmla="*/ 416560 w 6861984"/>
              <a:gd name="connsiteY90" fmla="*/ 462442 h 2758602"/>
              <a:gd name="connsiteX91" fmla="*/ 467360 w 6861984"/>
              <a:gd name="connsiteY91" fmla="*/ 391322 h 2758602"/>
              <a:gd name="connsiteX92" fmla="*/ 487680 w 6861984"/>
              <a:gd name="connsiteY92" fmla="*/ 289722 h 2758602"/>
              <a:gd name="connsiteX93" fmla="*/ 497840 w 6861984"/>
              <a:gd name="connsiteY93" fmla="*/ 259242 h 2758602"/>
              <a:gd name="connsiteX94" fmla="*/ 528320 w 6861984"/>
              <a:gd name="connsiteY94" fmla="*/ 249082 h 2758602"/>
              <a:gd name="connsiteX95" fmla="*/ 579120 w 6861984"/>
              <a:gd name="connsiteY95" fmla="*/ 198282 h 27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6861984" h="2758602">
                <a:moveTo>
                  <a:pt x="579120" y="198282"/>
                </a:moveTo>
                <a:cubicBezTo>
                  <a:pt x="1606973" y="194895"/>
                  <a:pt x="4717515" y="-265719"/>
                  <a:pt x="6695440" y="228762"/>
                </a:cubicBezTo>
                <a:cubicBezTo>
                  <a:pt x="6705600" y="235535"/>
                  <a:pt x="6718823" y="239146"/>
                  <a:pt x="6725920" y="249082"/>
                </a:cubicBezTo>
                <a:cubicBezTo>
                  <a:pt x="6736520" y="263923"/>
                  <a:pt x="6738084" y="283570"/>
                  <a:pt x="6746240" y="299882"/>
                </a:cubicBezTo>
                <a:cubicBezTo>
                  <a:pt x="6751701" y="310804"/>
                  <a:pt x="6761099" y="319440"/>
                  <a:pt x="6766560" y="330362"/>
                </a:cubicBezTo>
                <a:cubicBezTo>
                  <a:pt x="6771349" y="339941"/>
                  <a:pt x="6772501" y="350998"/>
                  <a:pt x="6776720" y="360842"/>
                </a:cubicBezTo>
                <a:cubicBezTo>
                  <a:pt x="6782686" y="374763"/>
                  <a:pt x="6791415" y="387420"/>
                  <a:pt x="6797040" y="401482"/>
                </a:cubicBezTo>
                <a:cubicBezTo>
                  <a:pt x="6804995" y="421369"/>
                  <a:pt x="6817360" y="462442"/>
                  <a:pt x="6817360" y="462442"/>
                </a:cubicBezTo>
                <a:cubicBezTo>
                  <a:pt x="6813973" y="489535"/>
                  <a:pt x="6811689" y="516789"/>
                  <a:pt x="6807200" y="543722"/>
                </a:cubicBezTo>
                <a:cubicBezTo>
                  <a:pt x="6804904" y="557496"/>
                  <a:pt x="6795651" y="570468"/>
                  <a:pt x="6797040" y="584362"/>
                </a:cubicBezTo>
                <a:cubicBezTo>
                  <a:pt x="6799171" y="605675"/>
                  <a:pt x="6817360" y="645322"/>
                  <a:pt x="6817360" y="645322"/>
                </a:cubicBezTo>
                <a:cubicBezTo>
                  <a:pt x="6820747" y="740149"/>
                  <a:pt x="6819180" y="835282"/>
                  <a:pt x="6827520" y="929802"/>
                </a:cubicBezTo>
                <a:cubicBezTo>
                  <a:pt x="6829403" y="951138"/>
                  <a:pt x="6847840" y="990762"/>
                  <a:pt x="6847840" y="990762"/>
                </a:cubicBezTo>
                <a:cubicBezTo>
                  <a:pt x="6851227" y="1017855"/>
                  <a:pt x="6858000" y="1044738"/>
                  <a:pt x="6858000" y="1072042"/>
                </a:cubicBezTo>
                <a:cubicBezTo>
                  <a:pt x="6858000" y="1312101"/>
                  <a:pt x="6875337" y="1526822"/>
                  <a:pt x="6837680" y="1752762"/>
                </a:cubicBezTo>
                <a:cubicBezTo>
                  <a:pt x="6834841" y="1769796"/>
                  <a:pt x="6830521" y="1786556"/>
                  <a:pt x="6827520" y="1803562"/>
                </a:cubicBezTo>
                <a:cubicBezTo>
                  <a:pt x="6820360" y="1844136"/>
                  <a:pt x="6813027" y="1884696"/>
                  <a:pt x="6807200" y="1925482"/>
                </a:cubicBezTo>
                <a:cubicBezTo>
                  <a:pt x="6799477" y="1979542"/>
                  <a:pt x="6801882" y="2035535"/>
                  <a:pt x="6786880" y="2088042"/>
                </a:cubicBezTo>
                <a:cubicBezTo>
                  <a:pt x="6782810" y="2102286"/>
                  <a:pt x="6765048" y="2180994"/>
                  <a:pt x="6746240" y="2199802"/>
                </a:cubicBezTo>
                <a:cubicBezTo>
                  <a:pt x="6738667" y="2207375"/>
                  <a:pt x="6725122" y="2204761"/>
                  <a:pt x="6715760" y="2209962"/>
                </a:cubicBezTo>
                <a:cubicBezTo>
                  <a:pt x="6694412" y="2221822"/>
                  <a:pt x="6676643" y="2239680"/>
                  <a:pt x="6654800" y="2250602"/>
                </a:cubicBezTo>
                <a:cubicBezTo>
                  <a:pt x="6641253" y="2257375"/>
                  <a:pt x="6627003" y="2262895"/>
                  <a:pt x="6614160" y="2270922"/>
                </a:cubicBezTo>
                <a:cubicBezTo>
                  <a:pt x="6599801" y="2279897"/>
                  <a:pt x="6589242" y="2295113"/>
                  <a:pt x="6573520" y="2301402"/>
                </a:cubicBezTo>
                <a:cubicBezTo>
                  <a:pt x="6554393" y="2309053"/>
                  <a:pt x="6532880" y="2308175"/>
                  <a:pt x="6512560" y="2311562"/>
                </a:cubicBezTo>
                <a:cubicBezTo>
                  <a:pt x="6499013" y="2318335"/>
                  <a:pt x="6485070" y="2324368"/>
                  <a:pt x="6471920" y="2331882"/>
                </a:cubicBezTo>
                <a:cubicBezTo>
                  <a:pt x="6461318" y="2337940"/>
                  <a:pt x="6452663" y="2347392"/>
                  <a:pt x="6441440" y="2352202"/>
                </a:cubicBezTo>
                <a:cubicBezTo>
                  <a:pt x="6428605" y="2357703"/>
                  <a:pt x="6413875" y="2357459"/>
                  <a:pt x="6400800" y="2362362"/>
                </a:cubicBezTo>
                <a:cubicBezTo>
                  <a:pt x="6386619" y="2367680"/>
                  <a:pt x="6374528" y="2377893"/>
                  <a:pt x="6360160" y="2382682"/>
                </a:cubicBezTo>
                <a:cubicBezTo>
                  <a:pt x="6333666" y="2391513"/>
                  <a:pt x="6278880" y="2403002"/>
                  <a:pt x="6278880" y="2403002"/>
                </a:cubicBezTo>
                <a:cubicBezTo>
                  <a:pt x="6268720" y="2413162"/>
                  <a:pt x="6253736" y="2420141"/>
                  <a:pt x="6248400" y="2433482"/>
                </a:cubicBezTo>
                <a:cubicBezTo>
                  <a:pt x="6211192" y="2526502"/>
                  <a:pt x="6270183" y="2483063"/>
                  <a:pt x="6207760" y="2535082"/>
                </a:cubicBezTo>
                <a:cubicBezTo>
                  <a:pt x="6178164" y="2559745"/>
                  <a:pt x="6167683" y="2560412"/>
                  <a:pt x="6126480" y="2565562"/>
                </a:cubicBezTo>
                <a:cubicBezTo>
                  <a:pt x="6089362" y="2570202"/>
                  <a:pt x="6052123" y="2575155"/>
                  <a:pt x="6014720" y="2575722"/>
                </a:cubicBezTo>
                <a:lnTo>
                  <a:pt x="4785360" y="2585882"/>
                </a:lnTo>
                <a:cubicBezTo>
                  <a:pt x="4575453" y="2612120"/>
                  <a:pt x="4814214" y="2576879"/>
                  <a:pt x="4643120" y="2616362"/>
                </a:cubicBezTo>
                <a:cubicBezTo>
                  <a:pt x="4619786" y="2621747"/>
                  <a:pt x="4595561" y="2622238"/>
                  <a:pt x="4572000" y="2626522"/>
                </a:cubicBezTo>
                <a:cubicBezTo>
                  <a:pt x="4521234" y="2635752"/>
                  <a:pt x="4544405" y="2634972"/>
                  <a:pt x="4500880" y="2646842"/>
                </a:cubicBezTo>
                <a:cubicBezTo>
                  <a:pt x="4473937" y="2654190"/>
                  <a:pt x="4446094" y="2658331"/>
                  <a:pt x="4419600" y="2667162"/>
                </a:cubicBezTo>
                <a:lnTo>
                  <a:pt x="4328160" y="2697642"/>
                </a:lnTo>
                <a:cubicBezTo>
                  <a:pt x="4318000" y="2701029"/>
                  <a:pt x="4308346" y="2706832"/>
                  <a:pt x="4297680" y="2707802"/>
                </a:cubicBezTo>
                <a:cubicBezTo>
                  <a:pt x="4258626" y="2711352"/>
                  <a:pt x="4138452" y="2721526"/>
                  <a:pt x="4094480" y="2728122"/>
                </a:cubicBezTo>
                <a:cubicBezTo>
                  <a:pt x="4047662" y="2735145"/>
                  <a:pt x="3982482" y="2748490"/>
                  <a:pt x="3931920" y="2758602"/>
                </a:cubicBezTo>
                <a:cubicBezTo>
                  <a:pt x="3667908" y="2753573"/>
                  <a:pt x="3106237" y="2761457"/>
                  <a:pt x="2722880" y="2728122"/>
                </a:cubicBezTo>
                <a:cubicBezTo>
                  <a:pt x="2692328" y="2725465"/>
                  <a:pt x="2661920" y="2721349"/>
                  <a:pt x="2631440" y="2717962"/>
                </a:cubicBezTo>
                <a:cubicBezTo>
                  <a:pt x="2604347" y="2711189"/>
                  <a:pt x="2577545" y="2703119"/>
                  <a:pt x="2550160" y="2697642"/>
                </a:cubicBezTo>
                <a:cubicBezTo>
                  <a:pt x="2526678" y="2692946"/>
                  <a:pt x="2502374" y="2692867"/>
                  <a:pt x="2479040" y="2687482"/>
                </a:cubicBezTo>
                <a:cubicBezTo>
                  <a:pt x="2271005" y="2639474"/>
                  <a:pt x="2531076" y="2692933"/>
                  <a:pt x="2377440" y="2646842"/>
                </a:cubicBezTo>
                <a:cubicBezTo>
                  <a:pt x="2323941" y="2630792"/>
                  <a:pt x="2268379" y="2622252"/>
                  <a:pt x="2214880" y="2606202"/>
                </a:cubicBezTo>
                <a:cubicBezTo>
                  <a:pt x="2200373" y="2601850"/>
                  <a:pt x="2188608" y="2590671"/>
                  <a:pt x="2174240" y="2585882"/>
                </a:cubicBezTo>
                <a:cubicBezTo>
                  <a:pt x="2147746" y="2577051"/>
                  <a:pt x="2120053" y="2572335"/>
                  <a:pt x="2092960" y="2565562"/>
                </a:cubicBezTo>
                <a:cubicBezTo>
                  <a:pt x="2079413" y="2562175"/>
                  <a:pt x="2065567" y="2559818"/>
                  <a:pt x="2052320" y="2555402"/>
                </a:cubicBezTo>
                <a:cubicBezTo>
                  <a:pt x="1921541" y="2511809"/>
                  <a:pt x="2055445" y="2553643"/>
                  <a:pt x="1940560" y="2524922"/>
                </a:cubicBezTo>
                <a:cubicBezTo>
                  <a:pt x="1802368" y="2490374"/>
                  <a:pt x="2028594" y="2544107"/>
                  <a:pt x="1879600" y="2494442"/>
                </a:cubicBezTo>
                <a:cubicBezTo>
                  <a:pt x="1751806" y="2451844"/>
                  <a:pt x="1885706" y="2520863"/>
                  <a:pt x="1757680" y="2463962"/>
                </a:cubicBezTo>
                <a:cubicBezTo>
                  <a:pt x="1746522" y="2459003"/>
                  <a:pt x="1738122" y="2449103"/>
                  <a:pt x="1727200" y="2443642"/>
                </a:cubicBezTo>
                <a:cubicBezTo>
                  <a:pt x="1702638" y="2431361"/>
                  <a:pt x="1682122" y="2433088"/>
                  <a:pt x="1656080" y="2423322"/>
                </a:cubicBezTo>
                <a:cubicBezTo>
                  <a:pt x="1586869" y="2397368"/>
                  <a:pt x="1645257" y="2403591"/>
                  <a:pt x="1564640" y="2392842"/>
                </a:cubicBezTo>
                <a:cubicBezTo>
                  <a:pt x="1530903" y="2388344"/>
                  <a:pt x="1497065" y="2383540"/>
                  <a:pt x="1463040" y="2382682"/>
                </a:cubicBezTo>
                <a:lnTo>
                  <a:pt x="355600" y="2362362"/>
                </a:lnTo>
                <a:cubicBezTo>
                  <a:pt x="288324" y="2339937"/>
                  <a:pt x="295582" y="2341375"/>
                  <a:pt x="223520" y="2321722"/>
                </a:cubicBezTo>
                <a:cubicBezTo>
                  <a:pt x="210048" y="2318048"/>
                  <a:pt x="196306" y="2315398"/>
                  <a:pt x="182880" y="2311562"/>
                </a:cubicBezTo>
                <a:cubicBezTo>
                  <a:pt x="172582" y="2308620"/>
                  <a:pt x="162790" y="2303999"/>
                  <a:pt x="152400" y="2301402"/>
                </a:cubicBezTo>
                <a:lnTo>
                  <a:pt x="71120" y="2281082"/>
                </a:lnTo>
                <a:cubicBezTo>
                  <a:pt x="60960" y="2270922"/>
                  <a:pt x="47769" y="2263077"/>
                  <a:pt x="40640" y="2250602"/>
                </a:cubicBezTo>
                <a:cubicBezTo>
                  <a:pt x="33712" y="2238478"/>
                  <a:pt x="33406" y="2223616"/>
                  <a:pt x="30480" y="2209962"/>
                </a:cubicBezTo>
                <a:cubicBezTo>
                  <a:pt x="3576" y="2084408"/>
                  <a:pt x="22472" y="2145298"/>
                  <a:pt x="0" y="2077882"/>
                </a:cubicBezTo>
                <a:cubicBezTo>
                  <a:pt x="3387" y="1993215"/>
                  <a:pt x="4123" y="1908401"/>
                  <a:pt x="10160" y="1823882"/>
                </a:cubicBezTo>
                <a:cubicBezTo>
                  <a:pt x="12369" y="1792952"/>
                  <a:pt x="50120" y="1750508"/>
                  <a:pt x="60960" y="1732442"/>
                </a:cubicBezTo>
                <a:cubicBezTo>
                  <a:pt x="68752" y="1719455"/>
                  <a:pt x="72879" y="1704404"/>
                  <a:pt x="81280" y="1691802"/>
                </a:cubicBezTo>
                <a:cubicBezTo>
                  <a:pt x="93309" y="1673759"/>
                  <a:pt x="108909" y="1658350"/>
                  <a:pt x="121920" y="1641002"/>
                </a:cubicBezTo>
                <a:cubicBezTo>
                  <a:pt x="180296" y="1563168"/>
                  <a:pt x="80180" y="1672582"/>
                  <a:pt x="213360" y="1539402"/>
                </a:cubicBezTo>
                <a:cubicBezTo>
                  <a:pt x="223520" y="1529242"/>
                  <a:pt x="231885" y="1516892"/>
                  <a:pt x="243840" y="1508922"/>
                </a:cubicBezTo>
                <a:cubicBezTo>
                  <a:pt x="264160" y="1495375"/>
                  <a:pt x="284196" y="1481393"/>
                  <a:pt x="304800" y="1468282"/>
                </a:cubicBezTo>
                <a:cubicBezTo>
                  <a:pt x="321460" y="1457680"/>
                  <a:pt x="339169" y="1448756"/>
                  <a:pt x="355600" y="1437802"/>
                </a:cubicBezTo>
                <a:cubicBezTo>
                  <a:pt x="425471" y="1391221"/>
                  <a:pt x="393392" y="1404885"/>
                  <a:pt x="447040" y="1387002"/>
                </a:cubicBezTo>
                <a:cubicBezTo>
                  <a:pt x="443653" y="1356522"/>
                  <a:pt x="446578" y="1324656"/>
                  <a:pt x="436880" y="1295562"/>
                </a:cubicBezTo>
                <a:cubicBezTo>
                  <a:pt x="432336" y="1281931"/>
                  <a:pt x="414370" y="1277037"/>
                  <a:pt x="406400" y="1265082"/>
                </a:cubicBezTo>
                <a:cubicBezTo>
                  <a:pt x="400459" y="1256171"/>
                  <a:pt x="401029" y="1244181"/>
                  <a:pt x="396240" y="1234602"/>
                </a:cubicBezTo>
                <a:cubicBezTo>
                  <a:pt x="344883" y="1131888"/>
                  <a:pt x="385738" y="1225859"/>
                  <a:pt x="345440" y="1153322"/>
                </a:cubicBezTo>
                <a:cubicBezTo>
                  <a:pt x="291079" y="1055472"/>
                  <a:pt x="340747" y="1126744"/>
                  <a:pt x="284480" y="1051722"/>
                </a:cubicBezTo>
                <a:lnTo>
                  <a:pt x="264160" y="990762"/>
                </a:lnTo>
                <a:lnTo>
                  <a:pt x="254000" y="960282"/>
                </a:lnTo>
                <a:cubicBezTo>
                  <a:pt x="257387" y="909482"/>
                  <a:pt x="258538" y="858483"/>
                  <a:pt x="264160" y="807882"/>
                </a:cubicBezTo>
                <a:cubicBezTo>
                  <a:pt x="265343" y="797238"/>
                  <a:pt x="269007" y="786701"/>
                  <a:pt x="274320" y="777402"/>
                </a:cubicBezTo>
                <a:cubicBezTo>
                  <a:pt x="282721" y="762700"/>
                  <a:pt x="294640" y="750309"/>
                  <a:pt x="304800" y="736762"/>
                </a:cubicBezTo>
                <a:cubicBezTo>
                  <a:pt x="311573" y="716442"/>
                  <a:pt x="313239" y="693624"/>
                  <a:pt x="325120" y="675802"/>
                </a:cubicBezTo>
                <a:cubicBezTo>
                  <a:pt x="331893" y="665642"/>
                  <a:pt x="340481" y="656480"/>
                  <a:pt x="345440" y="645322"/>
                </a:cubicBezTo>
                <a:cubicBezTo>
                  <a:pt x="354139" y="625749"/>
                  <a:pt x="353879" y="602184"/>
                  <a:pt x="365760" y="584362"/>
                </a:cubicBezTo>
                <a:cubicBezTo>
                  <a:pt x="372533" y="574202"/>
                  <a:pt x="381121" y="565040"/>
                  <a:pt x="386080" y="553882"/>
                </a:cubicBezTo>
                <a:cubicBezTo>
                  <a:pt x="394779" y="534309"/>
                  <a:pt x="399627" y="513242"/>
                  <a:pt x="406400" y="492922"/>
                </a:cubicBezTo>
                <a:cubicBezTo>
                  <a:pt x="409787" y="482762"/>
                  <a:pt x="410619" y="471353"/>
                  <a:pt x="416560" y="462442"/>
                </a:cubicBezTo>
                <a:cubicBezTo>
                  <a:pt x="446273" y="417873"/>
                  <a:pt x="429554" y="441731"/>
                  <a:pt x="467360" y="391322"/>
                </a:cubicBezTo>
                <a:cubicBezTo>
                  <a:pt x="475344" y="343420"/>
                  <a:pt x="475555" y="332160"/>
                  <a:pt x="487680" y="289722"/>
                </a:cubicBezTo>
                <a:cubicBezTo>
                  <a:pt x="490622" y="279424"/>
                  <a:pt x="490267" y="266815"/>
                  <a:pt x="497840" y="259242"/>
                </a:cubicBezTo>
                <a:cubicBezTo>
                  <a:pt x="505413" y="251669"/>
                  <a:pt x="518160" y="252469"/>
                  <a:pt x="528320" y="249082"/>
                </a:cubicBezTo>
                <a:cubicBezTo>
                  <a:pt x="551297" y="214617"/>
                  <a:pt x="-448733" y="201669"/>
                  <a:pt x="579120" y="198282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88"/>
          <a:stretch>
            <a:fillRect/>
          </a:stretch>
        </p:blipFill>
        <p:spPr>
          <a:xfrm rot="16200000">
            <a:off x="3810232" y="-824608"/>
            <a:ext cx="1375119" cy="51435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545463" y="2859782"/>
            <a:ext cx="5904656" cy="112646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单击此处添加文字内容单击此处添加文字内容 单击此处添加文字内容 单击此处添加文字内容单击此处添加文字内容 单击此处添加文字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内容</a:t>
            </a:r>
            <a:r>
              <a:rPr lang="zh-CN" altLang="en-US" sz="14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单击此处添加文字内容单击此处添加文字内容 单击此处添加文字内容 单击此处添加文字内容单击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此处</a:t>
            </a:r>
            <a:endParaRPr lang="zh-CN" altLang="en-US" sz="14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74"/>
          <a:stretch>
            <a:fillRect/>
          </a:stretch>
        </p:blipFill>
        <p:spPr>
          <a:xfrm>
            <a:off x="1331640" y="699542"/>
            <a:ext cx="1224136" cy="1815346"/>
          </a:xfrm>
          <a:prstGeom prst="rect">
            <a:avLst/>
          </a:prstGeom>
        </p:spPr>
      </p:pic>
      <p:pic>
        <p:nvPicPr>
          <p:cNvPr id="73" name="图片 7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74"/>
          <a:stretch>
            <a:fillRect/>
          </a:stretch>
        </p:blipFill>
        <p:spPr>
          <a:xfrm>
            <a:off x="1331640" y="2514888"/>
            <a:ext cx="1224136" cy="1815346"/>
          </a:xfrm>
          <a:prstGeom prst="rect">
            <a:avLst/>
          </a:prstGeom>
        </p:spPr>
      </p:pic>
      <p:sp>
        <p:nvSpPr>
          <p:cNvPr id="74" name="矩形 73"/>
          <p:cNvSpPr/>
          <p:nvPr/>
        </p:nvSpPr>
        <p:spPr>
          <a:xfrm>
            <a:off x="2915816" y="1707654"/>
            <a:ext cx="5472608" cy="70070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单击此处添加文字内容单击此处添加文字内容 单击此处添加文字内容 单击此处添加文字内容单击此处添加文字内容</a:t>
            </a:r>
            <a:endParaRPr lang="zh-CN" altLang="en-US" sz="14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2915814" y="1338322"/>
            <a:ext cx="2592289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14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请在此处添加二级标题</a:t>
            </a:r>
            <a:endParaRPr lang="zh-CN" altLang="en-US" sz="14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2915816" y="3435846"/>
            <a:ext cx="5472608" cy="70070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单击此处添加文字内容单击此处添加文字内容 单击此处添加文字内容 单击此处添加文字内容单击此处添加文字内容</a:t>
            </a:r>
            <a:endParaRPr lang="zh-CN" altLang="en-US" sz="14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2915814" y="3066514"/>
            <a:ext cx="2592289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14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请在此处添加二级标题</a:t>
            </a:r>
            <a:endParaRPr lang="zh-CN" altLang="en-US" sz="14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299" y="267494"/>
            <a:ext cx="3369631" cy="277331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915566"/>
            <a:ext cx="6223207" cy="40101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4550"/>
            <a:ext cx="1554171" cy="272850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608669" y="2128302"/>
            <a:ext cx="3674609" cy="164352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单击此处添加文字内容单击此处添加文字内容 单击此处添加文字内容 单击此处添加文字内容单击此处添加文字内容 单击此处添加文字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内容</a:t>
            </a:r>
            <a:r>
              <a:rPr lang="zh-CN" altLang="en-US" sz="14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单击此处添加文字内容单击此处添加文字内容 单击此处添加文字内容 单击此处添加文字内容单击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此处</a:t>
            </a:r>
            <a:endParaRPr lang="zh-CN" altLang="en-US" sz="14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115616" y="2211710"/>
            <a:ext cx="6839322" cy="2292133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338502" y="2301355"/>
            <a:ext cx="6576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演示完毕  欢迎下载</a:t>
            </a:r>
            <a:endParaRPr lang="zh-CN" altLang="en-US" sz="4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1763688" y="3510929"/>
            <a:ext cx="6191250" cy="288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en-US" altLang="zh-CN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The grand opening of grand opening promotion</a:t>
            </a:r>
            <a:endParaRPr lang="zh-CN" altLang="en-US" sz="14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矩形 259"/>
          <p:cNvSpPr>
            <a:spLocks noChangeArrowheads="1"/>
          </p:cNvSpPr>
          <p:nvPr/>
        </p:nvSpPr>
        <p:spPr bwMode="auto">
          <a:xfrm>
            <a:off x="1530902" y="3184942"/>
            <a:ext cx="6191250" cy="32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en-US" altLang="zh-CN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zh-CN" alt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学校培训</a:t>
            </a:r>
            <a:r>
              <a:rPr lang="en-US" altLang="zh-CN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/ </a:t>
            </a:r>
            <a:r>
              <a:rPr lang="zh-CN" alt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教学课件</a:t>
            </a:r>
            <a:r>
              <a:rPr lang="en-US" altLang="zh-CN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/ </a:t>
            </a:r>
            <a:r>
              <a:rPr lang="zh-CN" alt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总结计划</a:t>
            </a:r>
            <a:r>
              <a:rPr lang="en-US" altLang="zh-CN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/ </a:t>
            </a:r>
            <a:r>
              <a:rPr lang="zh-CN" alt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精品模板</a:t>
            </a:r>
            <a:r>
              <a:rPr lang="en-US" altLang="zh-CN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endParaRPr lang="zh-CN" altLang="en-US" sz="16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9" r="52488"/>
          <a:stretch>
            <a:fillRect/>
          </a:stretch>
        </p:blipFill>
        <p:spPr>
          <a:xfrm rot="16200000">
            <a:off x="3783557" y="-1823236"/>
            <a:ext cx="1685940" cy="6383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85061" y="1591405"/>
            <a:ext cx="1169551" cy="18182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chemeClr val="accent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目录</a:t>
            </a:r>
            <a:br>
              <a:rPr lang="en-US" altLang="zh-CN" sz="2000" dirty="0">
                <a:solidFill>
                  <a:schemeClr val="accent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en-US" altLang="zh-CN" sz="2000" dirty="0">
                <a:solidFill>
                  <a:schemeClr val="accent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contents</a:t>
            </a:r>
            <a:endParaRPr lang="zh-CN" altLang="en-US" sz="2000" dirty="0">
              <a:solidFill>
                <a:schemeClr val="accent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32040" y="1269782"/>
            <a:ext cx="3021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单击</a:t>
            </a: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添加章节</a:t>
            </a:r>
            <a:r>
              <a:rPr lang="zh-CN" altLang="en-US" sz="2400"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内容</a:t>
            </a:r>
            <a:endParaRPr lang="zh-CN" altLang="en-US" sz="24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6" y="1244950"/>
            <a:ext cx="1035443" cy="97299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19872" y="840391"/>
            <a:ext cx="1406848" cy="1040364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4932040" y="2310146"/>
            <a:ext cx="3021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单击</a:t>
            </a: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添加章节</a:t>
            </a:r>
            <a:r>
              <a:rPr lang="zh-CN" altLang="en-US" sz="2400"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内容</a:t>
            </a:r>
            <a:endParaRPr lang="zh-CN" altLang="en-US" sz="24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19872" y="1880755"/>
            <a:ext cx="1406848" cy="1040364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4932040" y="3386129"/>
            <a:ext cx="3021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单击</a:t>
            </a:r>
            <a:r>
              <a:rPr lang="zh-CN" altLang="en-US" sz="24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添加章节</a:t>
            </a:r>
            <a:r>
              <a:rPr lang="zh-CN" altLang="en-US" sz="2400"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内容</a:t>
            </a:r>
            <a:endParaRPr lang="zh-CN" altLang="en-US" sz="24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19872" y="2956738"/>
            <a:ext cx="1406848" cy="104036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97"/>
          <a:stretch>
            <a:fillRect/>
          </a:stretch>
        </p:blipFill>
        <p:spPr>
          <a:xfrm rot="5400000">
            <a:off x="6323866" y="1998551"/>
            <a:ext cx="1146398" cy="51435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85"/>
          <a:stretch>
            <a:fillRect/>
          </a:stretch>
        </p:blipFill>
        <p:spPr>
          <a:xfrm rot="5400000" flipV="1">
            <a:off x="1691817" y="2041225"/>
            <a:ext cx="1115307" cy="5089243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0" r="40365"/>
          <a:stretch>
            <a:fillRect/>
          </a:stretch>
        </p:blipFill>
        <p:spPr>
          <a:xfrm>
            <a:off x="1753566" y="707258"/>
            <a:ext cx="920186" cy="266213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9" t="8144" r="7907" b="6144"/>
          <a:stretch>
            <a:fillRect/>
          </a:stretch>
        </p:blipFill>
        <p:spPr>
          <a:xfrm>
            <a:off x="2569581" y="661804"/>
            <a:ext cx="4844005" cy="275304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97"/>
          <a:stretch>
            <a:fillRect/>
          </a:stretch>
        </p:blipFill>
        <p:spPr>
          <a:xfrm rot="5400000">
            <a:off x="6256840" y="1931525"/>
            <a:ext cx="1280450" cy="514350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85"/>
          <a:stretch>
            <a:fillRect/>
          </a:stretch>
        </p:blipFill>
        <p:spPr>
          <a:xfrm rot="5400000" flipV="1">
            <a:off x="1626609" y="1976017"/>
            <a:ext cx="1245723" cy="508924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764653" y="1059582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Part 01</a:t>
            </a:r>
            <a:endParaRPr lang="zh-CN" altLang="en-US" sz="3200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15816" y="1707654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单击添加您的文本</a:t>
            </a:r>
            <a:endParaRPr lang="zh-CN" altLang="en-US" sz="3200" i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2868066" y="2510449"/>
            <a:ext cx="4247034" cy="22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en-US" altLang="zh-CN" sz="11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The grand opening of grand opening promotion</a:t>
            </a:r>
            <a:endParaRPr lang="zh-CN" altLang="en-US" sz="11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843963" y="1982784"/>
            <a:ext cx="7293428" cy="1203698"/>
            <a:chOff x="1117599" y="1233715"/>
            <a:chExt cx="9724571" cy="1604930"/>
          </a:xfrm>
        </p:grpSpPr>
        <p:sp>
          <p:nvSpPr>
            <p:cNvPr id="5" name="矩形 4"/>
            <p:cNvSpPr/>
            <p:nvPr/>
          </p:nvSpPr>
          <p:spPr>
            <a:xfrm>
              <a:off x="1117599" y="1233715"/>
              <a:ext cx="9724571" cy="160493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7F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2416630" y="1410410"/>
              <a:ext cx="7387772" cy="1400954"/>
              <a:chOff x="-861558" y="3011425"/>
              <a:chExt cx="7387772" cy="1400954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-861558" y="3624472"/>
                <a:ext cx="7387772" cy="787907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900" dirty="0">
                    <a:solidFill>
                      <a:schemeClr val="tx2">
                        <a:lumMod val="75000"/>
                      </a:schemeClr>
                    </a:solidFill>
                    <a:cs typeface="+mn-ea"/>
                    <a:sym typeface="+mn-lt"/>
                  </a:rPr>
                  <a:t>单击此处添加文字内容单击此处添加文字内容 单击此处添加文字内容 单击此处添加文字内容单击此处添加文字内容 单击此处添加文字内容 </a:t>
                </a:r>
                <a:endParaRPr lang="zh-CN" altLang="en-US" sz="9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endParaRPr>
              </a:p>
              <a:p>
                <a:pPr algn="just">
                  <a:lnSpc>
                    <a:spcPct val="120000"/>
                  </a:lnSpc>
                </a:pPr>
                <a:endParaRPr lang="zh-CN" altLang="en-US" sz="9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1223057" y="3011425"/>
                <a:ext cx="2886251" cy="59666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2100" b="1" dirty="0">
                    <a:solidFill>
                      <a:schemeClr val="tx2">
                        <a:lumMod val="75000"/>
                      </a:schemeClr>
                    </a:solidFill>
                    <a:cs typeface="+mn-ea"/>
                    <a:sym typeface="+mn-lt"/>
                  </a:rPr>
                  <a:t>点击添加标题</a:t>
                </a:r>
                <a:endParaRPr lang="zh-CN" altLang="en-US" sz="2100" b="1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843963" y="3579956"/>
            <a:ext cx="919436" cy="919436"/>
            <a:chOff x="1322022" y="2352846"/>
            <a:chExt cx="1225915" cy="1225915"/>
          </a:xfrm>
        </p:grpSpPr>
        <p:sp>
          <p:nvSpPr>
            <p:cNvPr id="10" name="Oval 16"/>
            <p:cNvSpPr/>
            <p:nvPr/>
          </p:nvSpPr>
          <p:spPr>
            <a:xfrm>
              <a:off x="1322022" y="2352846"/>
              <a:ext cx="1225915" cy="1225915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zh-CN" altLang="zh-CN" sz="135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1" name="Arc 20"/>
            <p:cNvSpPr/>
            <p:nvPr/>
          </p:nvSpPr>
          <p:spPr>
            <a:xfrm>
              <a:off x="1478127" y="2508951"/>
              <a:ext cx="913704" cy="913704"/>
            </a:xfrm>
            <a:prstGeom prst="arc">
              <a:avLst>
                <a:gd name="adj1" fmla="val 20172577"/>
                <a:gd name="adj2" fmla="val 16297434"/>
              </a:avLst>
            </a:prstGeom>
            <a:ln w="76200">
              <a:solidFill>
                <a:srgbClr val="D8AF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cs typeface="+mn-ea"/>
                <a:sym typeface="+mn-lt"/>
              </a:endParaRPr>
            </a:p>
          </p:txBody>
        </p:sp>
        <p:sp>
          <p:nvSpPr>
            <p:cNvPr id="12" name="TextBox 36"/>
            <p:cNvSpPr txBox="1"/>
            <p:nvPr/>
          </p:nvSpPr>
          <p:spPr>
            <a:xfrm>
              <a:off x="1577431" y="2735023"/>
              <a:ext cx="765595" cy="49244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85%</a:t>
              </a:r>
              <a:endParaRPr 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663448" y="3590945"/>
            <a:ext cx="919436" cy="919436"/>
            <a:chOff x="1322022" y="2352846"/>
            <a:chExt cx="1225915" cy="1225915"/>
          </a:xfrm>
        </p:grpSpPr>
        <p:sp>
          <p:nvSpPr>
            <p:cNvPr id="14" name="Oval 16"/>
            <p:cNvSpPr/>
            <p:nvPr/>
          </p:nvSpPr>
          <p:spPr>
            <a:xfrm>
              <a:off x="1322022" y="2352846"/>
              <a:ext cx="1225915" cy="1225915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zh-CN" altLang="zh-CN" sz="135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5" name="Arc 20"/>
            <p:cNvSpPr/>
            <p:nvPr/>
          </p:nvSpPr>
          <p:spPr>
            <a:xfrm>
              <a:off x="1478127" y="2508951"/>
              <a:ext cx="913704" cy="913704"/>
            </a:xfrm>
            <a:prstGeom prst="arc">
              <a:avLst>
                <a:gd name="adj1" fmla="val 1838217"/>
                <a:gd name="adj2" fmla="val 16297434"/>
              </a:avLst>
            </a:prstGeom>
            <a:solidFill>
              <a:srgbClr val="FFFFFF"/>
            </a:solidFill>
            <a:ln w="76200">
              <a:solidFill>
                <a:srgbClr val="D8AF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>
                <a:cs typeface="+mn-ea"/>
                <a:sym typeface="+mn-lt"/>
              </a:endParaRPr>
            </a:p>
          </p:txBody>
        </p:sp>
        <p:sp>
          <p:nvSpPr>
            <p:cNvPr id="16" name="TextBox 36"/>
            <p:cNvSpPr txBox="1"/>
            <p:nvPr/>
          </p:nvSpPr>
          <p:spPr>
            <a:xfrm>
              <a:off x="1577431" y="2735023"/>
              <a:ext cx="765595" cy="49244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68%</a:t>
              </a:r>
              <a:endParaRPr 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993060" y="3496865"/>
            <a:ext cx="2386394" cy="1080230"/>
            <a:chOff x="7177573" y="1754969"/>
            <a:chExt cx="3181859" cy="1440307"/>
          </a:xfrm>
        </p:grpSpPr>
        <p:grpSp>
          <p:nvGrpSpPr>
            <p:cNvPr id="18" name="组合 17"/>
            <p:cNvGrpSpPr/>
            <p:nvPr/>
          </p:nvGrpSpPr>
          <p:grpSpPr>
            <a:xfrm>
              <a:off x="7177573" y="1754969"/>
              <a:ext cx="2684462" cy="603751"/>
              <a:chOff x="2620247" y="1414521"/>
              <a:chExt cx="1572728" cy="307130"/>
            </a:xfrm>
          </p:grpSpPr>
          <p:sp>
            <p:nvSpPr>
              <p:cNvPr id="20" name="矩形 19"/>
              <p:cNvSpPr/>
              <p:nvPr/>
            </p:nvSpPr>
            <p:spPr bwMode="auto">
              <a:xfrm>
                <a:off x="2620248" y="1414521"/>
                <a:ext cx="1428150" cy="30713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500" dirty="0">
                    <a:solidFill>
                      <a:schemeClr val="tx2">
                        <a:lumMod val="75000"/>
                      </a:schemeClr>
                    </a:solidFill>
                    <a:cs typeface="+mn-ea"/>
                    <a:sym typeface="+mn-lt"/>
                  </a:rPr>
                  <a:t>单击此处添加标题</a:t>
                </a:r>
                <a:endParaRPr lang="zh-CN" altLang="en-US" sz="15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  <p:pic>
            <p:nvPicPr>
              <p:cNvPr id="21" name="图片 28" descr="C_108.jpg"/>
              <p:cNvPicPr>
                <a:picLocks noChangeAspect="1"/>
              </p:cNvPicPr>
              <p:nvPr/>
            </p:nvPicPr>
            <p:blipFill>
              <a:blip r:embed="rId1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brightnessContrast bright="10000" contrast="-15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2620247" y="1697990"/>
                <a:ext cx="1572728" cy="2325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9" name="矩形 18"/>
            <p:cNvSpPr/>
            <p:nvPr/>
          </p:nvSpPr>
          <p:spPr>
            <a:xfrm>
              <a:off x="7177574" y="2463793"/>
              <a:ext cx="3181858" cy="731483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5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点击此处添加内容点击此处添此处添加标题内容点击此处添加内容 </a:t>
              </a:r>
              <a:endParaRPr lang="zh-CN" altLang="zh-CN" sz="105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722087" y="3507854"/>
            <a:ext cx="2386394" cy="1080230"/>
            <a:chOff x="7177573" y="1754969"/>
            <a:chExt cx="3181859" cy="1440307"/>
          </a:xfrm>
        </p:grpSpPr>
        <p:grpSp>
          <p:nvGrpSpPr>
            <p:cNvPr id="23" name="组合 22"/>
            <p:cNvGrpSpPr/>
            <p:nvPr/>
          </p:nvGrpSpPr>
          <p:grpSpPr>
            <a:xfrm>
              <a:off x="7177573" y="1754969"/>
              <a:ext cx="2684462" cy="603751"/>
              <a:chOff x="2620247" y="1414521"/>
              <a:chExt cx="1572728" cy="307130"/>
            </a:xfrm>
          </p:grpSpPr>
          <p:sp>
            <p:nvSpPr>
              <p:cNvPr id="25" name="矩形 24"/>
              <p:cNvSpPr/>
              <p:nvPr/>
            </p:nvSpPr>
            <p:spPr bwMode="auto">
              <a:xfrm>
                <a:off x="2620248" y="1414521"/>
                <a:ext cx="1428150" cy="30713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500" dirty="0">
                    <a:solidFill>
                      <a:schemeClr val="tx2">
                        <a:lumMod val="75000"/>
                      </a:schemeClr>
                    </a:solidFill>
                    <a:cs typeface="+mn-ea"/>
                    <a:sym typeface="+mn-lt"/>
                  </a:rPr>
                  <a:t>单击此处添加标题</a:t>
                </a:r>
                <a:endParaRPr lang="zh-CN" altLang="en-US" sz="15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  <p:pic>
            <p:nvPicPr>
              <p:cNvPr id="26" name="图片 28" descr="C_108.jpg"/>
              <p:cNvPicPr>
                <a:picLocks noChangeAspect="1"/>
              </p:cNvPicPr>
              <p:nvPr/>
            </p:nvPicPr>
            <p:blipFill>
              <a:blip r:embed="rId1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brightnessContrast bright="10000" contrast="-15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2620247" y="1697990"/>
                <a:ext cx="1572728" cy="2325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4" name="矩形 23"/>
            <p:cNvSpPr/>
            <p:nvPr/>
          </p:nvSpPr>
          <p:spPr>
            <a:xfrm>
              <a:off x="7177574" y="2463793"/>
              <a:ext cx="3181858" cy="731483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5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点击此处添加内容点击此处添此处添加标题内容点击此处添加内容 </a:t>
              </a:r>
              <a:endParaRPr lang="zh-CN" altLang="zh-CN" sz="105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3" b="11121"/>
          <a:stretch>
            <a:fillRect/>
          </a:stretch>
        </p:blipFill>
        <p:spPr>
          <a:xfrm>
            <a:off x="781386" y="699543"/>
            <a:ext cx="1414350" cy="17281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187624" y="627534"/>
            <a:ext cx="5143500" cy="4176464"/>
            <a:chOff x="1835696" y="627534"/>
            <a:chExt cx="5143500" cy="4176464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01" b="41600"/>
            <a:stretch>
              <a:fillRect/>
            </a:stretch>
          </p:blipFill>
          <p:spPr>
            <a:xfrm>
              <a:off x="1835696" y="627534"/>
              <a:ext cx="5143500" cy="2160240"/>
            </a:xfrm>
            <a:prstGeom prst="rect">
              <a:avLst/>
            </a:prstGeom>
          </p:spPr>
        </p:pic>
        <p:pic>
          <p:nvPicPr>
            <p:cNvPr id="46" name="图片 45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00" t="55600" r="11802" b="30401"/>
            <a:stretch>
              <a:fillRect/>
            </a:stretch>
          </p:blipFill>
          <p:spPr>
            <a:xfrm>
              <a:off x="2411760" y="2715766"/>
              <a:ext cx="3960440" cy="2088232"/>
            </a:xfrm>
            <a:prstGeom prst="rect">
              <a:avLst/>
            </a:prstGeom>
          </p:spPr>
        </p:pic>
      </p:grpSp>
      <p:sp>
        <p:nvSpPr>
          <p:cNvPr id="53" name="矩形 52"/>
          <p:cNvSpPr/>
          <p:nvPr/>
        </p:nvSpPr>
        <p:spPr>
          <a:xfrm>
            <a:off x="1959174" y="2427734"/>
            <a:ext cx="3600400" cy="216059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单击此处添加文字内容单击此处添加文字内容 单击此处添加文字内容 单击此处添加文字内容单击此处添加文字内容 单击此处添加文字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内容</a:t>
            </a:r>
            <a:r>
              <a:rPr lang="zh-CN" altLang="en-US" sz="14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单击此处添加文字内容单击此处添加文字内容 单击此处添加文字内容 单击此处添加文字内容单击此处添加文字内容 单击此处添加文字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内容</a:t>
            </a:r>
            <a:r>
              <a:rPr lang="zh-CN" altLang="en-US" sz="14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单击此处添加文字内容单击此处添加文字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内容</a:t>
            </a:r>
            <a:endParaRPr lang="zh-CN" altLang="en-US" sz="14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067694"/>
            <a:ext cx="2880320" cy="28803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60408"/>
            <a:ext cx="4176464" cy="377046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571750"/>
            <a:ext cx="4321726" cy="3055268"/>
          </a:xfrm>
          <a:prstGeom prst="rect">
            <a:avLst/>
          </a:prstGeom>
        </p:spPr>
      </p:pic>
      <p:sp>
        <p:nvSpPr>
          <p:cNvPr id="108" name="矩形 107"/>
          <p:cNvSpPr/>
          <p:nvPr/>
        </p:nvSpPr>
        <p:spPr>
          <a:xfrm>
            <a:off x="1547664" y="1966227"/>
            <a:ext cx="3312368" cy="190205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单击此处添加文字内容单击此处添加文字内容 单击此处添加文字内容 单击此处添加文字内容单击此处添加文字内容 单击此处添加文字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内容</a:t>
            </a:r>
            <a:r>
              <a:rPr lang="zh-CN" altLang="en-US" sz="14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单击此处添加文字内容单击此处添加文字内容 单击此处添加文字内容 单击此处添加文字内容单击</a:t>
            </a:r>
            <a:r>
              <a:rPr lang="zh-CN" altLang="en-US" sz="1400" dirty="0" smtClean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此处</a:t>
            </a:r>
            <a:endParaRPr lang="zh-CN" altLang="en-US" sz="14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0" r="40365"/>
          <a:stretch>
            <a:fillRect/>
          </a:stretch>
        </p:blipFill>
        <p:spPr>
          <a:xfrm>
            <a:off x="1753566" y="707258"/>
            <a:ext cx="920186" cy="2662133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9" t="8144" r="7907" b="6144"/>
          <a:stretch>
            <a:fillRect/>
          </a:stretch>
        </p:blipFill>
        <p:spPr>
          <a:xfrm>
            <a:off x="2569581" y="661804"/>
            <a:ext cx="4844005" cy="275304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97"/>
          <a:stretch>
            <a:fillRect/>
          </a:stretch>
        </p:blipFill>
        <p:spPr>
          <a:xfrm rot="5400000">
            <a:off x="6256840" y="1931525"/>
            <a:ext cx="1280450" cy="514350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85"/>
          <a:stretch>
            <a:fillRect/>
          </a:stretch>
        </p:blipFill>
        <p:spPr>
          <a:xfrm rot="5400000" flipV="1">
            <a:off x="1626609" y="1976017"/>
            <a:ext cx="1245723" cy="508924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764653" y="1059582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Part 02</a:t>
            </a:r>
            <a:endParaRPr lang="zh-CN" altLang="en-US" sz="3200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15816" y="1707654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单击添加您的文本</a:t>
            </a:r>
            <a:endParaRPr lang="zh-CN" altLang="en-US" sz="3200" i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矩形 259"/>
          <p:cNvSpPr>
            <a:spLocks noChangeArrowheads="1"/>
          </p:cNvSpPr>
          <p:nvPr/>
        </p:nvSpPr>
        <p:spPr bwMode="auto">
          <a:xfrm>
            <a:off x="2868066" y="2510449"/>
            <a:ext cx="4247034" cy="22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en-US" altLang="zh-CN" sz="11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The grand opening of grand opening promotion</a:t>
            </a:r>
            <a:endParaRPr lang="zh-CN" altLang="en-US" sz="11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>
            <a:endCxn id="19" idx="2"/>
          </p:cNvCxnSpPr>
          <p:nvPr/>
        </p:nvCxnSpPr>
        <p:spPr>
          <a:xfrm>
            <a:off x="2929233" y="1536880"/>
            <a:ext cx="13079" cy="247084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2881608" y="1502237"/>
            <a:ext cx="121406" cy="2505493"/>
            <a:chOff x="6397434" y="2152717"/>
            <a:chExt cx="161875" cy="3340657"/>
          </a:xfrm>
        </p:grpSpPr>
        <p:sp>
          <p:nvSpPr>
            <p:cNvPr id="17" name="矩形 16"/>
            <p:cNvSpPr/>
            <p:nvPr/>
          </p:nvSpPr>
          <p:spPr>
            <a:xfrm>
              <a:off x="6397434" y="2152717"/>
              <a:ext cx="161875" cy="161875"/>
            </a:xfrm>
            <a:prstGeom prst="rect">
              <a:avLst/>
            </a:prstGeom>
            <a:solidFill>
              <a:srgbClr val="D8AF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3" tIns="34286" rIns="68573" bIns="34286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sz="75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6397434" y="3742108"/>
              <a:ext cx="161875" cy="161875"/>
            </a:xfrm>
            <a:prstGeom prst="rect">
              <a:avLst/>
            </a:prstGeom>
            <a:solidFill>
              <a:srgbClr val="D8AF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3" tIns="34286" rIns="68573" bIns="34286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sz="75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6397434" y="5331499"/>
              <a:ext cx="161875" cy="161875"/>
            </a:xfrm>
            <a:prstGeom prst="rect">
              <a:avLst/>
            </a:prstGeom>
            <a:solidFill>
              <a:srgbClr val="D8AF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3" tIns="34286" rIns="68573" bIns="34286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sz="75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7" name="Oval 65"/>
          <p:cNvSpPr>
            <a:spLocks noChangeArrowheads="1"/>
          </p:cNvSpPr>
          <p:nvPr/>
        </p:nvSpPr>
        <p:spPr bwMode="auto">
          <a:xfrm>
            <a:off x="3534967" y="3799560"/>
            <a:ext cx="40481" cy="404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3715">
              <a:defRPr/>
            </a:pPr>
            <a:endParaRPr lang="zh-CN" altLang="en-US" sz="1200" noProof="1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118682" y="3561782"/>
            <a:ext cx="2297418" cy="737859"/>
            <a:chOff x="6782826" y="5497826"/>
            <a:chExt cx="3063223" cy="983812"/>
          </a:xfrm>
        </p:grpSpPr>
        <p:sp>
          <p:nvSpPr>
            <p:cNvPr id="15" name="Rectangle 8"/>
            <p:cNvSpPr/>
            <p:nvPr/>
          </p:nvSpPr>
          <p:spPr>
            <a:xfrm>
              <a:off x="6802881" y="5837017"/>
              <a:ext cx="3043168" cy="6446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单击此处添加文字内容单击此处添加文字内容 单击此处添加文字内容 </a:t>
              </a:r>
              <a:endParaRPr lang="zh-CN" altLang="en-US" sz="9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Rectangle 8"/>
            <p:cNvSpPr/>
            <p:nvPr/>
          </p:nvSpPr>
          <p:spPr>
            <a:xfrm>
              <a:off x="6782826" y="5497826"/>
              <a:ext cx="2774858" cy="53065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500" b="1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点击添加标题</a:t>
              </a:r>
              <a:endParaRPr lang="zh-CN" altLang="en-US" sz="1500" b="1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118682" y="2399271"/>
            <a:ext cx="2257515" cy="737859"/>
            <a:chOff x="6767905" y="4945978"/>
            <a:chExt cx="3010019" cy="983812"/>
          </a:xfrm>
        </p:grpSpPr>
        <p:sp>
          <p:nvSpPr>
            <p:cNvPr id="13" name="Rectangle 8"/>
            <p:cNvSpPr/>
            <p:nvPr/>
          </p:nvSpPr>
          <p:spPr>
            <a:xfrm>
              <a:off x="6787960" y="5285169"/>
              <a:ext cx="2989964" cy="6446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单击此处添加文字内容单击此处添加文字内容 单击此处添加文字内容 </a:t>
              </a:r>
              <a:endParaRPr lang="zh-CN" altLang="en-US" sz="9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Rectangle 8"/>
            <p:cNvSpPr/>
            <p:nvPr/>
          </p:nvSpPr>
          <p:spPr>
            <a:xfrm>
              <a:off x="6767905" y="4945978"/>
              <a:ext cx="2774858" cy="53065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500" b="1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点击添加标题</a:t>
              </a:r>
              <a:endParaRPr lang="zh-CN" altLang="en-US" sz="1500" b="1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118682" y="1236758"/>
            <a:ext cx="2244436" cy="737859"/>
            <a:chOff x="6767905" y="4945978"/>
            <a:chExt cx="2992581" cy="983812"/>
          </a:xfrm>
        </p:grpSpPr>
        <p:sp>
          <p:nvSpPr>
            <p:cNvPr id="11" name="Rectangle 8"/>
            <p:cNvSpPr/>
            <p:nvPr/>
          </p:nvSpPr>
          <p:spPr>
            <a:xfrm>
              <a:off x="6787960" y="5285169"/>
              <a:ext cx="2972526" cy="6446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单击此处添加文字内容单击此处添加文字内容 单击此处添加文字内容 </a:t>
              </a:r>
              <a:endParaRPr lang="zh-CN" altLang="en-US" sz="9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Rectangle 8"/>
            <p:cNvSpPr/>
            <p:nvPr/>
          </p:nvSpPr>
          <p:spPr>
            <a:xfrm>
              <a:off x="6767905" y="4945978"/>
              <a:ext cx="2774858" cy="53065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500" b="1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点击添加标题</a:t>
              </a:r>
              <a:endParaRPr lang="zh-CN" altLang="en-US" sz="1500" b="1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21" name="直接连接符 20"/>
          <p:cNvCxnSpPr>
            <a:endCxn id="35" idx="2"/>
          </p:cNvCxnSpPr>
          <p:nvPr/>
        </p:nvCxnSpPr>
        <p:spPr>
          <a:xfrm>
            <a:off x="5840106" y="1536880"/>
            <a:ext cx="13079" cy="247084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5792481" y="1502237"/>
            <a:ext cx="121406" cy="2505493"/>
            <a:chOff x="6397434" y="2152717"/>
            <a:chExt cx="161875" cy="3340657"/>
          </a:xfrm>
        </p:grpSpPr>
        <p:sp>
          <p:nvSpPr>
            <p:cNvPr id="33" name="矩形 32"/>
            <p:cNvSpPr/>
            <p:nvPr/>
          </p:nvSpPr>
          <p:spPr>
            <a:xfrm>
              <a:off x="6397434" y="2152717"/>
              <a:ext cx="161875" cy="161875"/>
            </a:xfrm>
            <a:prstGeom prst="rect">
              <a:avLst/>
            </a:prstGeom>
            <a:solidFill>
              <a:srgbClr val="D8AF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3" tIns="34286" rIns="68573" bIns="34286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sz="75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6397434" y="3742108"/>
              <a:ext cx="161875" cy="161875"/>
            </a:xfrm>
            <a:prstGeom prst="rect">
              <a:avLst/>
            </a:prstGeom>
            <a:solidFill>
              <a:srgbClr val="D8AF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3" tIns="34286" rIns="68573" bIns="34286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sz="75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6397434" y="5331499"/>
              <a:ext cx="161875" cy="161875"/>
            </a:xfrm>
            <a:prstGeom prst="rect">
              <a:avLst/>
            </a:prstGeom>
            <a:solidFill>
              <a:srgbClr val="D8AF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3" tIns="34286" rIns="68573" bIns="34286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zh-CN" altLang="en-US" sz="75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3" name="Oval 65"/>
          <p:cNvSpPr>
            <a:spLocks noChangeArrowheads="1"/>
          </p:cNvSpPr>
          <p:nvPr/>
        </p:nvSpPr>
        <p:spPr bwMode="auto">
          <a:xfrm>
            <a:off x="6445840" y="3799560"/>
            <a:ext cx="40481" cy="404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3715">
              <a:defRPr/>
            </a:pPr>
            <a:endParaRPr lang="zh-CN" altLang="en-US" sz="1200" noProof="1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6029555" y="3561782"/>
            <a:ext cx="2297418" cy="737859"/>
            <a:chOff x="6782826" y="5497826"/>
            <a:chExt cx="3063223" cy="983812"/>
          </a:xfrm>
        </p:grpSpPr>
        <p:sp>
          <p:nvSpPr>
            <p:cNvPr id="31" name="Rectangle 8"/>
            <p:cNvSpPr/>
            <p:nvPr/>
          </p:nvSpPr>
          <p:spPr>
            <a:xfrm>
              <a:off x="6802881" y="5837017"/>
              <a:ext cx="3043168" cy="6446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单击此处添加文字内容单击此处添加文字内容 单击此处添加文字内容 </a:t>
              </a:r>
              <a:endParaRPr lang="zh-CN" altLang="en-US" sz="9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Rectangle 8"/>
            <p:cNvSpPr/>
            <p:nvPr/>
          </p:nvSpPr>
          <p:spPr>
            <a:xfrm>
              <a:off x="6782826" y="5497826"/>
              <a:ext cx="2774858" cy="53065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500" b="1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点击添加标题</a:t>
              </a:r>
              <a:endParaRPr lang="zh-CN" altLang="en-US" sz="1500" b="1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029555" y="2399271"/>
            <a:ext cx="2257515" cy="737859"/>
            <a:chOff x="6767905" y="4945978"/>
            <a:chExt cx="3010019" cy="983812"/>
          </a:xfrm>
        </p:grpSpPr>
        <p:sp>
          <p:nvSpPr>
            <p:cNvPr id="29" name="Rectangle 8"/>
            <p:cNvSpPr/>
            <p:nvPr/>
          </p:nvSpPr>
          <p:spPr>
            <a:xfrm>
              <a:off x="6787960" y="5285169"/>
              <a:ext cx="2989964" cy="6446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单击此处添加文字内容单击此处添加文字内容 单击此处添加文字内容 </a:t>
              </a:r>
              <a:endParaRPr lang="zh-CN" altLang="en-US" sz="9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Rectangle 8"/>
            <p:cNvSpPr/>
            <p:nvPr/>
          </p:nvSpPr>
          <p:spPr>
            <a:xfrm>
              <a:off x="6767905" y="4945978"/>
              <a:ext cx="2774858" cy="53065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500" b="1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点击添加标题</a:t>
              </a:r>
              <a:endParaRPr lang="zh-CN" altLang="en-US" sz="1500" b="1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029555" y="1236758"/>
            <a:ext cx="2244436" cy="737859"/>
            <a:chOff x="6767905" y="4945978"/>
            <a:chExt cx="2992581" cy="983812"/>
          </a:xfrm>
        </p:grpSpPr>
        <p:sp>
          <p:nvSpPr>
            <p:cNvPr id="27" name="Rectangle 8"/>
            <p:cNvSpPr/>
            <p:nvPr/>
          </p:nvSpPr>
          <p:spPr>
            <a:xfrm>
              <a:off x="6787960" y="5285169"/>
              <a:ext cx="2972526" cy="6446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单击此处添加文字内容单击此处添加文字内容 单击此处添加文字内容 </a:t>
              </a:r>
              <a:endParaRPr lang="zh-CN" altLang="en-US" sz="9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Rectangle 8"/>
            <p:cNvSpPr/>
            <p:nvPr/>
          </p:nvSpPr>
          <p:spPr>
            <a:xfrm>
              <a:off x="6767905" y="4945978"/>
              <a:ext cx="2774858" cy="53065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500" b="1" dirty="0">
                  <a:solidFill>
                    <a:schemeClr val="tx2">
                      <a:lumMod val="75000"/>
                    </a:schemeClr>
                  </a:solidFill>
                  <a:cs typeface="+mn-ea"/>
                  <a:sym typeface="+mn-lt"/>
                </a:rPr>
                <a:t>点击添加标题</a:t>
              </a:r>
              <a:endParaRPr lang="zh-CN" altLang="en-US" sz="1500" b="1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4" t="8858" r="26822" b="12743"/>
          <a:stretch>
            <a:fillRect/>
          </a:stretch>
        </p:blipFill>
        <p:spPr>
          <a:xfrm>
            <a:off x="521020" y="1203598"/>
            <a:ext cx="1752623" cy="33843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251520" y="2571750"/>
            <a:ext cx="2895442" cy="138499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单击此处添加文字内容单击此处添加文字内容 单击此处添加文字内容 单击此处添加文字内容单击此处添加文字内容</a:t>
            </a:r>
            <a:endParaRPr lang="en-US" altLang="zh-CN" sz="14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940152" y="2667622"/>
            <a:ext cx="2843808" cy="138499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单击此处添加文字内容单击此处添加文字内容 单击此处添加文字内容 单击此处添加文字内容单击此处添加文字内容</a:t>
            </a:r>
            <a:endParaRPr lang="zh-CN" altLang="en-US" sz="14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99592" y="2264764"/>
            <a:ext cx="2184110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请在此处添加二级标题</a:t>
            </a:r>
            <a:endParaRPr lang="zh-CN" altLang="en-US" sz="14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940150" y="2298290"/>
            <a:ext cx="2160241" cy="30777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1400" dirty="0">
                <a:solidFill>
                  <a:schemeClr val="tx2">
                    <a:lumMod val="75000"/>
                  </a:schemeClr>
                </a:solidFill>
                <a:cs typeface="+mn-ea"/>
                <a:sym typeface="+mn-lt"/>
              </a:rPr>
              <a:t>请在此处添加二级标题</a:t>
            </a:r>
            <a:endParaRPr lang="zh-CN" altLang="en-US" sz="1400" dirty="0">
              <a:solidFill>
                <a:schemeClr val="tx2">
                  <a:lumMod val="7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00" b="10401"/>
          <a:stretch>
            <a:fillRect/>
          </a:stretch>
        </p:blipFill>
        <p:spPr>
          <a:xfrm>
            <a:off x="3107698" y="915566"/>
            <a:ext cx="2894253" cy="3600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TIMING" val="|0.5|1.3|1.7|0.9"/>
</p:tagLst>
</file>

<file path=ppt/tags/tag2.xml><?xml version="1.0" encoding="utf-8"?>
<p:tagLst xmlns:p="http://schemas.openxmlformats.org/presentationml/2006/main">
  <p:tag name="TIMING" val="|0.5|1.3|1.7|0.9"/>
</p:tagLst>
</file>

<file path=ppt/tags/tag3.xml><?xml version="1.0" encoding="utf-8"?>
<p:tagLst xmlns:p="http://schemas.openxmlformats.org/presentationml/2006/main">
  <p:tag name="ISPRING_PRESENTATION_TITLE" val="PowerPoint 演示文稿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Default Theme">
  <a:themeElements>
    <a:clrScheme name="自定义 448">
      <a:dk1>
        <a:srgbClr val="F8F8F8"/>
      </a:dk1>
      <a:lt1>
        <a:srgbClr val="F8F8F8"/>
      </a:lt1>
      <a:dk2>
        <a:srgbClr val="F8F8F8"/>
      </a:dk2>
      <a:lt2>
        <a:srgbClr val="3E3E3E"/>
      </a:lt2>
      <a:accent1>
        <a:srgbClr val="FF0000"/>
      </a:accent1>
      <a:accent2>
        <a:srgbClr val="FFC000"/>
      </a:accent2>
      <a:accent3>
        <a:srgbClr val="92D050"/>
      </a:accent3>
      <a:accent4>
        <a:srgbClr val="00B050"/>
      </a:accent4>
      <a:accent5>
        <a:srgbClr val="080808"/>
      </a:accent5>
      <a:accent6>
        <a:srgbClr val="080808"/>
      </a:accent6>
      <a:hlink>
        <a:srgbClr val="080808"/>
      </a:hlink>
      <a:folHlink>
        <a:srgbClr val="080808"/>
      </a:folHlink>
    </a:clrScheme>
    <a:fontScheme name="Temp">
      <a:majorFont>
        <a:latin typeface="方正北魏楷书简体"/>
        <a:ea typeface="手写字体"/>
        <a:cs typeface=""/>
      </a:majorFont>
      <a:minorFont>
        <a:latin typeface="方正北魏楷书简体"/>
        <a:ea typeface="手写字体"/>
        <a:cs typeface="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1669</Words>
  <Application>WPS 演示</Application>
  <PresentationFormat>全屏显示(16:9)</PresentationFormat>
  <Paragraphs>111</Paragraphs>
  <Slides>16</Slides>
  <Notes>16</Notes>
  <HiddenSlides>0</HiddenSlides>
  <MMClips>1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2" baseType="lpstr">
      <vt:lpstr>Arial</vt:lpstr>
      <vt:lpstr>宋体</vt:lpstr>
      <vt:lpstr>Wingdings</vt:lpstr>
      <vt:lpstr>Wingdings 2</vt:lpstr>
      <vt:lpstr>Wingdings</vt:lpstr>
      <vt:lpstr>Wingdings</vt:lpstr>
      <vt:lpstr>Wingdings 3</vt:lpstr>
      <vt:lpstr>Symbol</vt:lpstr>
      <vt:lpstr>微软雅黑</vt:lpstr>
      <vt:lpstr>Calibri</vt:lpstr>
      <vt:lpstr>方正北魏楷书简体</vt:lpstr>
      <vt:lpstr>楷体_GB2312</vt:lpstr>
      <vt:lpstr>手写字体</vt:lpstr>
      <vt:lpstr>Hilda Sonnenschein</vt:lpstr>
      <vt:lpstr>Arial Unicode MS</vt:lpstr>
      <vt:lpstr>Default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一颗苹果</cp:lastModifiedBy>
  <cp:revision>1</cp:revision>
  <dcterms:created xsi:type="dcterms:W3CDTF">2021-09-13T03:49:29Z</dcterms:created>
  <dcterms:modified xsi:type="dcterms:W3CDTF">2021-09-13T03:49:29Z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F9917889679045309B2BF487528D131E</vt:lpwstr>
  </property>
  <property fmtid="{D5CDD505-2E9C-101B-9397-08002B2CF9AE}" pid="3" name="KSOProductBuildVer">
    <vt:lpwstr>2052-11.1.0.10463</vt:lpwstr>
  </property>
</Properties>
</file>