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A28C"/>
    <a:srgbClr val="BDC5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36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282" y="108"/>
      </p:cViewPr>
      <p:guideLst>
        <p:guide orient="horz" pos="2160"/>
        <p:guide pos="37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6998A-B4D5-4BF1-B7C8-D6A5AB110B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B74C2-A9D5-41DA-95C8-B5C8E92BB7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3BA09-1BBB-44E5-95B3-402DC97A4D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1304B-C776-4DE5-B34F-DDDE06A8193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5.jpeg"/><Relationship Id="rId3" Type="http://schemas.openxmlformats.org/officeDocument/2006/relationships/image" Target="../media/image37.jpeg"/><Relationship Id="rId2" Type="http://schemas.openxmlformats.org/officeDocument/2006/relationships/image" Target="../media/image23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6.jpeg"/><Relationship Id="rId3" Type="http://schemas.openxmlformats.org/officeDocument/2006/relationships/image" Target="../media/image40.jpeg"/><Relationship Id="rId2" Type="http://schemas.openxmlformats.org/officeDocument/2006/relationships/image" Target="../media/image33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4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24.jpeg"/><Relationship Id="rId4" Type="http://schemas.openxmlformats.org/officeDocument/2006/relationships/image" Target="../media/image31.jpeg"/><Relationship Id="rId3" Type="http://schemas.openxmlformats.org/officeDocument/2006/relationships/image" Target="../media/image26.jpeg"/><Relationship Id="rId2" Type="http://schemas.openxmlformats.org/officeDocument/2006/relationships/image" Target="../media/image40.jpe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2914384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070119" y="760464"/>
            <a:ext cx="498977" cy="2322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94151" y="3322675"/>
            <a:ext cx="10265828" cy="3160232"/>
          </a:xfrm>
          <a:prstGeom prst="rect">
            <a:avLst/>
          </a:prstGeom>
          <a:blipFill dpi="0" rotWithShape="1">
            <a:blip r:embed="rId1"/>
            <a:srcRect/>
            <a:tile tx="0" ty="-4127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1070119" y="3322674"/>
            <a:ext cx="498977" cy="3535326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9269626" y="797904"/>
            <a:ext cx="1800493" cy="19491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自分のやることを約束するのを忘れないで、自分が行く遠い所を約束するのを忘れないでください。</a:t>
            </a:r>
            <a:endParaRPr lang="zh-CN" altLang="en-US" sz="1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5779" y="1061207"/>
            <a:ext cx="4244054" cy="1076992"/>
          </a:xfrm>
          <a:prstGeom prst="rect">
            <a:avLst/>
          </a:prstGeom>
          <a:noFill/>
          <a:ln>
            <a:solidFill>
              <a:srgbClr val="94A2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3390102" y="2346976"/>
            <a:ext cx="2602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spc="6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すがすがしい</a:t>
            </a:r>
            <a:endParaRPr lang="zh-CN" altLang="en-US" sz="2000" spc="6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857335" y="880779"/>
            <a:ext cx="4244054" cy="1076992"/>
            <a:chOff x="857335" y="664212"/>
            <a:chExt cx="4244054" cy="1076992"/>
          </a:xfrm>
        </p:grpSpPr>
        <p:sp>
          <p:nvSpPr>
            <p:cNvPr id="15" name="矩形 14"/>
            <p:cNvSpPr/>
            <p:nvPr/>
          </p:nvSpPr>
          <p:spPr>
            <a:xfrm>
              <a:off x="857335" y="664212"/>
              <a:ext cx="4244054" cy="1076992"/>
            </a:xfrm>
            <a:prstGeom prst="rect">
              <a:avLst/>
            </a:prstGeom>
            <a:solidFill>
              <a:srgbClr val="94A2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44081" y="747360"/>
              <a:ext cx="3866963" cy="923330"/>
            </a:xfrm>
            <a:prstGeom prst="rect">
              <a:avLst/>
            </a:prstGeom>
            <a:solidFill>
              <a:srgbClr val="94A28C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zh-CN" altLang="en-US" sz="5400" spc="600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日系</a:t>
              </a:r>
              <a:r>
                <a:rPr lang="ja-JP" altLang="en-US" sz="5400" spc="600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の</a:t>
              </a:r>
              <a:r>
                <a:rPr lang="zh-CN" altLang="en-US" sz="5400" spc="600" dirty="0">
                  <a:solidFill>
                    <a:schemeClr val="bg1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風</a:t>
              </a:r>
              <a:endParaRPr lang="en-US" altLang="zh-CN" sz="5400" spc="6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9" grpId="0"/>
      <p:bldP spid="14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" y="1275346"/>
            <a:ext cx="6024563" cy="529391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7829" y="505327"/>
            <a:ext cx="5326734" cy="2923674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24564" y="3429000"/>
            <a:ext cx="5694194" cy="2923674"/>
          </a:xfrm>
          <a:prstGeom prst="rect">
            <a:avLst/>
          </a:prstGeom>
          <a:blipFill dpi="0" rotWithShape="1">
            <a:blip r:embed="rId2"/>
            <a:srcRect/>
            <a:tile tx="0" ty="-4127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86641" y="3188365"/>
            <a:ext cx="4107530" cy="264697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722392" y="1443944"/>
            <a:ext cx="381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7829" y="5582654"/>
            <a:ext cx="304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人生は未知の旅で、気になるのは沿道の風景で、気になるのは風景を見る気持ちであり、旅行は美しい風景で終わることはない。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024563" y="0"/>
            <a:ext cx="6167437" cy="685800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750092" y="1548064"/>
            <a:ext cx="4716379" cy="3408946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841773" y="1155974"/>
            <a:ext cx="2273026" cy="2273026"/>
            <a:chOff x="6902116" y="1836820"/>
            <a:chExt cx="4572000" cy="4572000"/>
          </a:xfrm>
        </p:grpSpPr>
        <p:sp>
          <p:nvSpPr>
            <p:cNvPr id="8" name="椭圆 7"/>
            <p:cNvSpPr/>
            <p:nvPr/>
          </p:nvSpPr>
          <p:spPr>
            <a:xfrm>
              <a:off x="6902116" y="1836820"/>
              <a:ext cx="4572000" cy="4572000"/>
            </a:xfrm>
            <a:prstGeom prst="ellipse">
              <a:avLst/>
            </a:prstGeom>
            <a:noFill/>
            <a:ln>
              <a:solidFill>
                <a:srgbClr val="BDC5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7267347" y="2202051"/>
              <a:ext cx="3938338" cy="3938338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841773" y="3820497"/>
            <a:ext cx="2273026" cy="2273026"/>
            <a:chOff x="6902116" y="1836820"/>
            <a:chExt cx="4572000" cy="4572000"/>
          </a:xfrm>
        </p:grpSpPr>
        <p:sp>
          <p:nvSpPr>
            <p:cNvPr id="11" name="椭圆 10"/>
            <p:cNvSpPr/>
            <p:nvPr/>
          </p:nvSpPr>
          <p:spPr>
            <a:xfrm>
              <a:off x="6902116" y="1836820"/>
              <a:ext cx="4572000" cy="4572000"/>
            </a:xfrm>
            <a:prstGeom prst="ellipse">
              <a:avLst/>
            </a:prstGeom>
            <a:noFill/>
            <a:ln>
              <a:solidFill>
                <a:srgbClr val="BDC5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7267347" y="2202051"/>
              <a:ext cx="3938338" cy="3938338"/>
            </a:xfrm>
            <a:prstGeom prst="ellipse">
              <a:avLst/>
            </a:prstGeom>
            <a:blipFill>
              <a:blip r:embed="rId3"/>
              <a:tile tx="0" ty="-412750" sx="100000" sy="100000" flip="none" algn="ctr"/>
            </a:blip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1159260" y="456700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265193" y="5345559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chemeClr val="bg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28" y="1925053"/>
            <a:ext cx="8037098" cy="4211051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927432" y="1925054"/>
            <a:ext cx="2566739" cy="2021304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27432" y="4114800"/>
            <a:ext cx="2566739" cy="202130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855117" y="0"/>
            <a:ext cx="336883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5125452"/>
            <a:ext cx="4257675" cy="664746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97828" y="1206699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95535" y="0"/>
            <a:ext cx="3400930" cy="685800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7829" y="721895"/>
            <a:ext cx="4547939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098756" y="2237874"/>
            <a:ext cx="7395415" cy="3007892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6508582" y="5744105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49703" y="721894"/>
            <a:ext cx="4812634" cy="221381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52149" y="3429000"/>
            <a:ext cx="2630905" cy="3007892"/>
          </a:xfrm>
          <a:prstGeom prst="rect">
            <a:avLst/>
          </a:prstGeom>
          <a:blipFill dpi="0" rotWithShape="1">
            <a:blip r:embed="rId1"/>
            <a:srcRect/>
            <a:tile tx="0" ty="0" sx="50000" sy="5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42471" y="1022683"/>
            <a:ext cx="4227097" cy="46080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737685" y="1022683"/>
            <a:ext cx="4227098" cy="3007892"/>
          </a:xfrm>
          <a:prstGeom prst="rect">
            <a:avLst/>
          </a:prstGeom>
          <a:noFill/>
          <a:ln w="50800" cmpd="dbl">
            <a:solidFill>
              <a:srgbClr val="BDC5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975560" y="3429000"/>
            <a:ext cx="2630905" cy="300789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142498" y="1695632"/>
            <a:ext cx="3417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2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" y="1491916"/>
            <a:ext cx="2286000" cy="3874167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475748" y="721894"/>
            <a:ext cx="7018424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flipH="1">
            <a:off x="11494171" y="4195012"/>
            <a:ext cx="224587" cy="1435768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69302" y="2162073"/>
            <a:ext cx="4474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人生は未知の旅で、気になるのは沿道の風景で、気になるのは風景を見る気持ちであり、旅行は美しい風景で終わることはない。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9302" y="4364531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29" y="721895"/>
            <a:ext cx="5005139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489034" y="721895"/>
            <a:ext cx="2991853" cy="156410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489034" y="2430379"/>
            <a:ext cx="2991853" cy="156410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855117" y="0"/>
            <a:ext cx="336883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458200" y="6136104"/>
            <a:ext cx="3806991" cy="721896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489034" y="4427620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29" y="721895"/>
            <a:ext cx="10796342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253792" y="5286375"/>
            <a:ext cx="575008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181475" y="1256800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3429000"/>
            <a:ext cx="5293895" cy="34290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853948" y="721894"/>
            <a:ext cx="4640223" cy="5414210"/>
            <a:chOff x="6853948" y="721894"/>
            <a:chExt cx="4640223" cy="5414210"/>
          </a:xfrm>
          <a:blipFill>
            <a:blip r:embed="rId2"/>
            <a:stretch>
              <a:fillRect/>
            </a:stretch>
          </a:blipFill>
        </p:grpSpPr>
        <p:sp>
          <p:nvSpPr>
            <p:cNvPr id="5" name="矩形 4"/>
            <p:cNvSpPr/>
            <p:nvPr/>
          </p:nvSpPr>
          <p:spPr>
            <a:xfrm>
              <a:off x="10828421" y="721894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0033528" y="721895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9238633" y="721895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443738" y="721895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7648843" y="721895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853948" y="721895"/>
              <a:ext cx="665750" cy="54142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645188" y="3157334"/>
            <a:ext cx="3619156" cy="280737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78168" y="2342650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057524"/>
            <a:ext cx="6024563" cy="742951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499684" y="649708"/>
            <a:ext cx="3994487" cy="4943032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97829" y="613613"/>
            <a:ext cx="5326734" cy="5630775"/>
            <a:chOff x="697829" y="505329"/>
            <a:chExt cx="5326734" cy="5630775"/>
          </a:xfrm>
        </p:grpSpPr>
        <p:sp>
          <p:nvSpPr>
            <p:cNvPr id="4" name="矩形 3"/>
            <p:cNvSpPr/>
            <p:nvPr/>
          </p:nvSpPr>
          <p:spPr>
            <a:xfrm>
              <a:off x="697829" y="3429000"/>
              <a:ext cx="5326734" cy="270710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697829" y="505329"/>
              <a:ext cx="5326734" cy="2707104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7653839" y="5900516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199" y="1564105"/>
            <a:ext cx="5101390" cy="4788569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024563" y="1"/>
            <a:ext cx="1194384" cy="1949116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655468" y="1564105"/>
            <a:ext cx="3536532" cy="385012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7218946" y="1949117"/>
            <a:ext cx="4973053" cy="440355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655467" y="6352675"/>
            <a:ext cx="3536532" cy="216568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57199" y="1061001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29" y="385011"/>
            <a:ext cx="721897" cy="6087978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385511" y="721894"/>
            <a:ext cx="5108661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058777" y="721895"/>
            <a:ext cx="4965786" cy="541420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97829" y="4523873"/>
            <a:ext cx="5326734" cy="1660357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545180" y="721894"/>
            <a:ext cx="4948992" cy="546233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7829" y="2701089"/>
            <a:ext cx="2550697" cy="166035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473866" y="2701089"/>
            <a:ext cx="2550697" cy="166035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45180" y="6184230"/>
            <a:ext cx="4600074" cy="42311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12534" y="3665119"/>
            <a:ext cx="336883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591677" y="1742575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99684" y="721894"/>
            <a:ext cx="3994487" cy="5414209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六边形 1"/>
          <p:cNvSpPr/>
          <p:nvPr/>
        </p:nvSpPr>
        <p:spPr>
          <a:xfrm>
            <a:off x="1058779" y="1552074"/>
            <a:ext cx="4354468" cy="3753852"/>
          </a:xfrm>
          <a:prstGeom prst="hexagon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98471" y="779044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13708" y="5792235"/>
            <a:ext cx="429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771650" cy="685800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7829" y="721895"/>
            <a:ext cx="3994487" cy="5414209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6096000" y="1555082"/>
            <a:ext cx="2021306" cy="202130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991600" y="1555082"/>
            <a:ext cx="2021306" cy="2021306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6096000" y="3824538"/>
            <a:ext cx="2021306" cy="202130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8991600" y="3824538"/>
            <a:ext cx="2021306" cy="2021306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6559935" y="649707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2" grpId="0" animBg="1"/>
      <p:bldP spid="6" grpId="0" animBg="1"/>
      <p:bldP spid="7" grpId="0" animBg="1"/>
      <p:bldP spid="8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2667250"/>
            <a:ext cx="12192000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189747" y="1383632"/>
            <a:ext cx="7812506" cy="4547937"/>
            <a:chOff x="3200400" y="1155032"/>
            <a:chExt cx="7812506" cy="4547937"/>
          </a:xfrm>
        </p:grpSpPr>
        <p:sp>
          <p:nvSpPr>
            <p:cNvPr id="2" name="椭圆 1"/>
            <p:cNvSpPr/>
            <p:nvPr/>
          </p:nvSpPr>
          <p:spPr>
            <a:xfrm>
              <a:off x="6096000" y="1155032"/>
              <a:ext cx="2021306" cy="2021306"/>
            </a:xfrm>
            <a:prstGeom prst="ellipse">
              <a:avLst/>
            </a:prstGeom>
            <a:blipFill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8991600" y="1155032"/>
              <a:ext cx="2021306" cy="2021306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6096000" y="3681663"/>
              <a:ext cx="2021306" cy="2021306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8991600" y="3681663"/>
              <a:ext cx="2021306" cy="2021306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3200400" y="1155032"/>
              <a:ext cx="2021306" cy="2021306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3200400" y="3681663"/>
              <a:ext cx="2021306" cy="2021306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252912" y="576921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-1" y="0"/>
            <a:ext cx="6024563" cy="6857999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540041" y="1564105"/>
            <a:ext cx="4018547" cy="4788569"/>
          </a:xfrm>
          <a:prstGeom prst="rect">
            <a:avLst/>
          </a:prstGeom>
          <a:blipFill dpi="0" rotWithShape="1">
            <a:blip r:embed="rId1"/>
            <a:srcRect/>
            <a:tile tx="0" ty="0" sx="20000" sy="2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665494" y="2719137"/>
            <a:ext cx="5526505" cy="2434391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050504" y="1439776"/>
            <a:ext cx="4764507" cy="243439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046492" y="4030578"/>
            <a:ext cx="4764507" cy="243439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7585657" y="671305"/>
            <a:ext cx="368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  <p:bldP spid="7" grpId="0" animBg="1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861005" y="0"/>
            <a:ext cx="2374607" cy="685800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8710863" y="4018547"/>
            <a:ext cx="2574758" cy="1756612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534525" y="1852863"/>
            <a:ext cx="2968542" cy="392229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358187" y="1852863"/>
            <a:ext cx="2968542" cy="157613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58187" y="3521244"/>
            <a:ext cx="1443792" cy="9063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882937" y="3521244"/>
            <a:ext cx="1443792" cy="90637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0" y="2211805"/>
            <a:ext cx="497306" cy="2434391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58187" y="821231"/>
            <a:ext cx="429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58187" y="4766345"/>
            <a:ext cx="29685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人生には少なくとも</a:t>
            </a:r>
            <a:r>
              <a:rPr lang="en-US" altLang="ja-JP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回の衝動が必要で、一為に身を動かしている愛情は、歩くための旅である。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7117" y="0"/>
            <a:ext cx="1507958" cy="685800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73768" y="637674"/>
            <a:ext cx="8542421" cy="5582653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218693" y="1335581"/>
            <a:ext cx="4299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4927927"/>
            <a:ext cx="12192000" cy="815648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125453" y="601579"/>
            <a:ext cx="6448926" cy="353728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052050" y="4355432"/>
            <a:ext cx="3518319" cy="190098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4336841" y="4355431"/>
            <a:ext cx="3518319" cy="190098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1632" y="4355430"/>
            <a:ext cx="3518319" cy="1900989"/>
          </a:xfrm>
          <a:prstGeom prst="rect">
            <a:avLst/>
          </a:prstGeom>
          <a:blipFill dpi="0" rotWithShape="1">
            <a:blip r:embed="rId4"/>
            <a:srcRect/>
            <a:tile tx="0" ty="0" sx="30000" sy="3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25914" y="2905780"/>
            <a:ext cx="5270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4" grpId="0" animBg="1"/>
      <p:bldP spid="5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" y="0"/>
            <a:ext cx="5221705" cy="6858000"/>
          </a:xfrm>
          <a:prstGeom prst="rect">
            <a:avLst/>
          </a:prstGeom>
          <a:blipFill dpi="0" rotWithShape="1">
            <a:blip r:embed="rId1"/>
            <a:srcRect/>
            <a:tile tx="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558587" y="2767265"/>
            <a:ext cx="6280486" cy="3224462"/>
          </a:xfrm>
          <a:prstGeom prst="rect">
            <a:avLst/>
          </a:prstGeom>
          <a:blipFill dpi="0" rotWithShape="1">
            <a:blip r:embed="rId2"/>
            <a:srcRect/>
            <a:tile tx="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962147" y="649705"/>
            <a:ext cx="1876926" cy="18288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221704" y="0"/>
            <a:ext cx="336883" cy="157162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278226" y="2478505"/>
            <a:ext cx="1347038" cy="288760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051507" y="6179720"/>
            <a:ext cx="368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できれば、あなたとずっと旅行したいです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96000" y="1571625"/>
            <a:ext cx="3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629275"/>
            <a:ext cx="12192000" cy="828675"/>
          </a:xfrm>
          <a:prstGeom prst="rect">
            <a:avLst/>
          </a:prstGeom>
          <a:solidFill>
            <a:srgbClr val="BDC5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97828" y="721895"/>
            <a:ext cx="5007645" cy="5414209"/>
          </a:xfrm>
          <a:prstGeom prst="rect">
            <a:avLst/>
          </a:prstGeom>
          <a:blipFill>
            <a:blip r:embed="rId1"/>
            <a:tile tx="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403301" y="721894"/>
            <a:ext cx="5090871" cy="5414209"/>
          </a:xfrm>
          <a:prstGeom prst="rect">
            <a:avLst/>
          </a:prstGeom>
          <a:blipFill dpi="0" rotWithShape="1">
            <a:blip r:embed="rId2"/>
            <a:srcRect/>
            <a:tile tx="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034715" y="914399"/>
            <a:ext cx="4572000" cy="4572000"/>
          </a:xfrm>
          <a:prstGeom prst="ellipse">
            <a:avLst/>
          </a:prstGeom>
          <a:noFill/>
          <a:ln>
            <a:solidFill>
              <a:srgbClr val="BDC5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351546" y="1231230"/>
            <a:ext cx="3938338" cy="39383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03695" y="3429000"/>
            <a:ext cx="2979820" cy="2979820"/>
            <a:chOff x="6902116" y="1836820"/>
            <a:chExt cx="4572000" cy="4572000"/>
          </a:xfrm>
          <a:blipFill>
            <a:blip r:embed="rId2"/>
            <a:stretch>
              <a:fillRect/>
            </a:stretch>
          </a:blipFill>
        </p:grpSpPr>
        <p:sp>
          <p:nvSpPr>
            <p:cNvPr id="7" name="椭圆 6"/>
            <p:cNvSpPr/>
            <p:nvPr/>
          </p:nvSpPr>
          <p:spPr>
            <a:xfrm>
              <a:off x="6902116" y="1836820"/>
              <a:ext cx="4572000" cy="4572000"/>
            </a:xfrm>
            <a:prstGeom prst="ellipse">
              <a:avLst/>
            </a:prstGeom>
            <a:grpFill/>
            <a:ln>
              <a:solidFill>
                <a:srgbClr val="BDC5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7218947" y="2153651"/>
              <a:ext cx="3938338" cy="3938338"/>
            </a:xfrm>
            <a:prstGeom prst="ellipse">
              <a:avLst/>
            </a:prstGeom>
            <a:grp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6935705" y="2077104"/>
            <a:ext cx="381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70359" y="5883564"/>
            <a:ext cx="381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400" dirty="0">
                <a:solidFill>
                  <a:srgbClr val="94A28C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風景はどうであるが、実は重要ではない。大切なのは君が私のそばにいる</a:t>
            </a:r>
            <a:endParaRPr lang="zh-CN" altLang="en-US" sz="1400" dirty="0">
              <a:solidFill>
                <a:srgbClr val="94A28C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/>
      <p:bldP spid="10" grpId="0"/>
    </p:bldLst>
  </p:timing>
</p:sld>
</file>

<file path=ppt/tags/tag1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816</Words>
  <Application>WPS 演示</Application>
  <PresentationFormat>宽屏</PresentationFormat>
  <Paragraphs>62</Paragraphs>
  <Slides>24</Slides>
  <Notes>24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宋体</vt:lpstr>
      <vt:lpstr>Wingdings</vt:lpstr>
      <vt:lpstr>仿宋</vt:lpstr>
      <vt:lpstr>等线</vt:lpstr>
      <vt:lpstr>微软雅黑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一颗苹果</cp:lastModifiedBy>
  <cp:revision>35</cp:revision>
  <dcterms:created xsi:type="dcterms:W3CDTF">2018-04-16T06:05:00Z</dcterms:created>
  <dcterms:modified xsi:type="dcterms:W3CDTF">2021-09-13T09:42:59Z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ICV">
    <vt:lpwstr>5DB11C8663CB420CB75EA97DEADCEFB6</vt:lpwstr>
  </property>
</Properties>
</file>