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92" r:id="rId3"/>
    <p:sldId id="293" r:id="rId5"/>
    <p:sldId id="294" r:id="rId6"/>
    <p:sldId id="279" r:id="rId7"/>
    <p:sldId id="265" r:id="rId8"/>
    <p:sldId id="285" r:id="rId9"/>
    <p:sldId id="282" r:id="rId10"/>
    <p:sldId id="295" r:id="rId11"/>
    <p:sldId id="269" r:id="rId12"/>
    <p:sldId id="281" r:id="rId13"/>
    <p:sldId id="270" r:id="rId14"/>
    <p:sldId id="273" r:id="rId15"/>
    <p:sldId id="296" r:id="rId16"/>
    <p:sldId id="277" r:id="rId17"/>
    <p:sldId id="271" r:id="rId18"/>
    <p:sldId id="278" r:id="rId19"/>
    <p:sldId id="283" r:id="rId20"/>
    <p:sldId id="261" r:id="rId21"/>
    <p:sldId id="297" r:id="rId22"/>
    <p:sldId id="263" r:id="rId23"/>
    <p:sldId id="287" r:id="rId24"/>
    <p:sldId id="274" r:id="rId25"/>
    <p:sldId id="280" r:id="rId26"/>
    <p:sldId id="4746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6A6A6A"/>
    <a:srgbClr val="EEEBDA"/>
    <a:srgbClr val="970B1C"/>
    <a:srgbClr val="D20E26"/>
    <a:srgbClr val="5A0610"/>
    <a:srgbClr val="D20F26"/>
    <a:srgbClr val="262626"/>
    <a:srgbClr val="560610"/>
    <a:srgbClr val="EF2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726" y="102"/>
      </p:cViewPr>
      <p:guideLst>
        <p:guide orient="horz" pos="2115"/>
        <p:guide pos="3863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6A6A6A"/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</c:v>
                </c:pt>
                <c:pt idx="4">
                  <c:v>3.5</c:v>
                </c:pt>
                <c:pt idx="5">
                  <c:v>4.2</c:v>
                </c:pt>
                <c:pt idx="6">
                  <c:v>2.2</c:v>
                </c:pt>
                <c:pt idx="7">
                  <c:v>3.2</c:v>
                </c:pt>
                <c:pt idx="8">
                  <c:v>5.6</c:v>
                </c:pt>
                <c:pt idx="9">
                  <c:v>3.3</c:v>
                </c:pt>
                <c:pt idx="10">
                  <c:v>5.2</c:v>
                </c:pt>
                <c:pt idx="11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7118656"/>
        <c:axId val="447119048"/>
      </c:lineChart>
      <c:catAx>
        <c:axId val="44711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+mn-ea"/>
                <a:cs typeface="+mn-cs"/>
              </a:defRPr>
            </a:pPr>
          </a:p>
        </c:txPr>
        <c:crossAx val="447119048"/>
        <c:crosses val="autoZero"/>
        <c:auto val="1"/>
        <c:lblAlgn val="ctr"/>
        <c:lblOffset val="100"/>
        <c:noMultiLvlLbl val="0"/>
      </c:catAx>
      <c:valAx>
        <c:axId val="447119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471186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c:spPr>
          <c:explosion val="0"/>
          <c:dPt>
            <c:idx val="0"/>
            <c:bubble3D val="0"/>
            <c:spPr>
              <a:solidFill>
                <a:srgbClr val="6A6A6A"/>
              </a:solidFill>
              <a:ln w="22225">
                <a:noFill/>
              </a:ln>
              <a:effectLst>
                <a:outerShdw blurRad="76200" dist="50800" dir="8100000" algn="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75000"/>
                  <a:alpha val="20000"/>
                </a:schemeClr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c:spPr>
          <c:explosion val="0"/>
          <c:dPt>
            <c:idx val="0"/>
            <c:bubble3D val="0"/>
            <c:spPr>
              <a:solidFill>
                <a:srgbClr val="404040"/>
              </a:solidFill>
              <a:ln w="22225">
                <a:noFill/>
              </a:ln>
              <a:effectLst>
                <a:outerShdw blurRad="76200" dist="50800" dir="8100000" algn="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75000"/>
                  <a:alpha val="20000"/>
                </a:schemeClr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4.5</c:v>
                </c:pt>
                <c:pt idx="1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c:spPr>
          <c:explosion val="0"/>
          <c:dPt>
            <c:idx val="0"/>
            <c:bubble3D val="0"/>
            <c:spPr>
              <a:solidFill>
                <a:srgbClr val="404040"/>
              </a:solidFill>
              <a:ln w="22225">
                <a:noFill/>
              </a:ln>
              <a:effectLst>
                <a:outerShdw blurRad="76200" dist="50800" dir="8100000" algn="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75000"/>
                  <a:alpha val="20000"/>
                </a:schemeClr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c:spPr>
          <c:explosion val="0"/>
          <c:dPt>
            <c:idx val="0"/>
            <c:bubble3D val="0"/>
            <c:spPr>
              <a:solidFill>
                <a:srgbClr val="6A6A6A"/>
              </a:solidFill>
              <a:ln w="22225">
                <a:noFill/>
              </a:ln>
              <a:effectLst>
                <a:outerShdw blurRad="76200" dist="50800" dir="8100000" algn="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75000"/>
                  <a:alpha val="20000"/>
                </a:schemeClr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16F04-BCC3-48B0-A026-6DE75F265B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8DEA7-FF42-45D9-93FC-FE78396923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10D82-7047-4CD6-8E7F-27AAC0BD12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10D82-7047-4CD6-8E7F-27AAC0BD12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10D82-7047-4CD6-8E7F-27AAC0BD12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10D82-7047-4CD6-8E7F-27AAC0BD12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10D82-7047-4CD6-8E7F-27AAC0BD12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10D82-7047-4CD6-8E7F-27AAC0BD12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10D82-7047-4CD6-8E7F-27AAC0BD12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DEA7-FF42-45D9-93FC-FE78396923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78D2-D8C5-412A-BB35-44B355A34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2BB1-40F6-4D07-86D7-241BA7650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.xml"/><Relationship Id="rId6" Type="http://schemas.microsoft.com/office/2007/relationships/hdphoto" Target="../media/image13.wdp"/><Relationship Id="rId5" Type="http://schemas.openxmlformats.org/officeDocument/2006/relationships/image" Target="../media/image12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chart" Target="../charts/chart5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2074863" y="-592138"/>
            <a:ext cx="8042275" cy="80422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1862138" y="-804863"/>
            <a:ext cx="8467725" cy="8467726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 bwMode="auto">
          <a:xfrm>
            <a:off x="1976438" y="2074863"/>
            <a:ext cx="163512" cy="163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 bwMode="auto">
          <a:xfrm>
            <a:off x="1820863" y="2332038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 bwMode="auto">
          <a:xfrm>
            <a:off x="1820863" y="2705100"/>
            <a:ext cx="163512" cy="163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899650" y="5048250"/>
            <a:ext cx="165100" cy="16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686925" y="5324475"/>
            <a:ext cx="296863" cy="295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9539288" y="5697538"/>
            <a:ext cx="165100" cy="163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六边形 28"/>
          <p:cNvSpPr/>
          <p:nvPr/>
        </p:nvSpPr>
        <p:spPr>
          <a:xfrm rot="5400000">
            <a:off x="4917962" y="943831"/>
            <a:ext cx="2234461" cy="192626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六边形 27"/>
          <p:cNvSpPr/>
          <p:nvPr/>
        </p:nvSpPr>
        <p:spPr>
          <a:xfrm rot="5400000">
            <a:off x="4875582" y="825204"/>
            <a:ext cx="2194773" cy="189204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5001819" y="1263395"/>
            <a:ext cx="198882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356990" y="5619750"/>
            <a:ext cx="382210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PA_蓝剑_组合 2"/>
          <p:cNvGrpSpPr/>
          <p:nvPr>
            <p:custDataLst>
              <p:tags r:id="rId1"/>
            </p:custDataLst>
          </p:nvPr>
        </p:nvGrpSpPr>
        <p:grpSpPr>
          <a:xfrm>
            <a:off x="2082111" y="3203273"/>
            <a:ext cx="8089074" cy="1980561"/>
            <a:chOff x="2051467" y="2107471"/>
            <a:chExt cx="8089074" cy="1980561"/>
          </a:xfrm>
        </p:grpSpPr>
        <p:sp>
          <p:nvSpPr>
            <p:cNvPr id="22" name="TextBox 4"/>
            <p:cNvSpPr txBox="1"/>
            <p:nvPr/>
          </p:nvSpPr>
          <p:spPr>
            <a:xfrm>
              <a:off x="2051467" y="2107471"/>
              <a:ext cx="80890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sz="4800" dirty="0">
                  <a:solidFill>
                    <a:schemeClr val="bg2">
                      <a:lumMod val="25000"/>
                    </a:schemeClr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  <a:cs typeface="+mn-ea"/>
                  <a:sym typeface="+mn-lt"/>
                </a:rPr>
                <a:t>时尚简约 品牌营销</a:t>
              </a:r>
              <a:r>
                <a:rPr lang="en-US" altLang="zh-CN" sz="4800" dirty="0">
                  <a:solidFill>
                    <a:schemeClr val="bg2">
                      <a:lumMod val="25000"/>
                    </a:schemeClr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  <a:cs typeface="+mn-ea"/>
                  <a:sym typeface="+mn-lt"/>
                </a:rPr>
                <a:t>PPT</a:t>
              </a:r>
              <a:r>
                <a:rPr lang="zh-CN" altLang="en-US" sz="4800" dirty="0">
                  <a:solidFill>
                    <a:schemeClr val="bg2">
                      <a:lumMod val="25000"/>
                    </a:schemeClr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  <a:cs typeface="+mn-ea"/>
                  <a:sym typeface="+mn-lt"/>
                </a:rPr>
                <a:t>模板</a:t>
              </a:r>
              <a:endParaRPr lang="zh-CN" altLang="en-US" sz="4800" dirty="0">
                <a:solidFill>
                  <a:schemeClr val="bg2">
                    <a:lumMod val="25000"/>
                  </a:schemeClr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225268" y="3718700"/>
              <a:ext cx="56988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适用于 创业计划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策划方案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商业规划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市场分析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173213" y="4094494"/>
            <a:ext cx="7872875" cy="6669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865" dirty="0">
                <a:solidFill>
                  <a:schemeClr val="accent4"/>
                </a:solidFill>
              </a:rPr>
              <a:t>Graduation thesis summary templateGraduation thesis summary </a:t>
            </a:r>
            <a:endParaRPr lang="en-US" altLang="zh-CN" sz="1865" dirty="0">
              <a:solidFill>
                <a:schemeClr val="accent4"/>
              </a:solidFill>
            </a:endParaRPr>
          </a:p>
          <a:p>
            <a:pPr algn="ctr"/>
            <a:r>
              <a:rPr lang="zh-CN" altLang="en-US" sz="1865" dirty="0">
                <a:solidFill>
                  <a:schemeClr val="accent4"/>
                </a:solidFill>
              </a:rPr>
              <a:t>templateGraduation thesis summary template</a:t>
            </a:r>
            <a:endParaRPr lang="zh-CN" altLang="en-US" sz="1865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9" grpId="0" animBg="1"/>
      <p:bldP spid="28" grpId="0" animBg="1"/>
      <p:bldP spid="32" grpId="0"/>
      <p:bldP spid="34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931887"/>
            <a:ext cx="12192000" cy="3048000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99537" y="4776575"/>
            <a:ext cx="1613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89454" y="4776575"/>
            <a:ext cx="1613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31568" y="4776575"/>
            <a:ext cx="1613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821559" y="1812037"/>
            <a:ext cx="2052829" cy="2052829"/>
          </a:xfrm>
          <a:prstGeom prst="ellipse">
            <a:avLst/>
          </a:prstGeom>
          <a:blipFill>
            <a:blip r:embed="rId1">
              <a:grayscl/>
            </a:blip>
            <a:stretch>
              <a:fillRect/>
            </a:stretch>
          </a:blipFill>
          <a:ln w="50800">
            <a:noFill/>
          </a:ln>
          <a:effectLst>
            <a:outerShdw blurRad="419100" dist="38100" dir="5220000" sx="107000" sy="107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016630" y="1812037"/>
            <a:ext cx="2052829" cy="2052829"/>
          </a:xfrm>
          <a:prstGeom prst="ellipse">
            <a:avLst/>
          </a:prstGeom>
          <a:blipFill>
            <a:blip r:embed="rId2">
              <a:grayscl/>
            </a:blip>
            <a:stretch>
              <a:fillRect/>
            </a:stretch>
          </a:blipFill>
          <a:ln w="50800">
            <a:noFill/>
          </a:ln>
          <a:effectLst>
            <a:outerShdw blurRad="419100" dist="38100" dir="5220000" sx="107000" sy="107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211701" y="1812037"/>
            <a:ext cx="2052829" cy="2052829"/>
          </a:xfrm>
          <a:prstGeom prst="ellipse">
            <a:avLst/>
          </a:prstGeom>
          <a:blipFill>
            <a:blip r:embed="rId3">
              <a:grayscl/>
            </a:blip>
            <a:stretch>
              <a:fillRect/>
            </a:stretch>
          </a:blipFill>
          <a:ln w="50800">
            <a:noFill/>
          </a:ln>
          <a:effectLst>
            <a:outerShdw blurRad="419100" dist="38100" dir="5220000" sx="107000" sy="107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097290" y="4096699"/>
            <a:ext cx="1501365" cy="55896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77800" dist="635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35902" y="4096699"/>
            <a:ext cx="1501365" cy="55896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77800" dist="635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487432" y="4096699"/>
            <a:ext cx="1501365" cy="55896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77800" dist="635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清刻本悦宋简体" panose="02000000000000000000" pitchFamily="2" charset="-122"/>
              </a:rPr>
              <a:t>02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2" name="组合 31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7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4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2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6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0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6" grpId="0"/>
          <p:bldP spid="17" grpId="0"/>
          <p:bldP spid="18" grpId="0"/>
          <p:bldP spid="8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6" grpId="0"/>
          <p:bldP spid="17" grpId="0"/>
          <p:bldP spid="18" grpId="0"/>
          <p:bldP spid="8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927100" y="1625600"/>
            <a:ext cx="3296397" cy="2743200"/>
            <a:chOff x="927100" y="1625600"/>
            <a:chExt cx="3296397" cy="27432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7100" y="1625600"/>
              <a:ext cx="3296397" cy="224155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927100" y="3892550"/>
              <a:ext cx="3296397" cy="476250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工作业绩上升              </a:t>
              </a:r>
              <a:r>
                <a:rPr lang="en-US" altLang="zh-CN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12.253</a:t>
              </a:r>
              <a:endPara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44999" y="1625600"/>
            <a:ext cx="3299199" cy="2743200"/>
            <a:chOff x="4444999" y="1625600"/>
            <a:chExt cx="3299199" cy="27432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44999" y="1625600"/>
              <a:ext cx="3296397" cy="224155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4447801" y="3892550"/>
              <a:ext cx="3296397" cy="47625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工作业绩上升              </a:t>
              </a:r>
              <a:r>
                <a:rPr lang="en-US" altLang="zh-CN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31.201</a:t>
              </a:r>
              <a:endPara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962898" y="1625600"/>
            <a:ext cx="3296397" cy="2743200"/>
            <a:chOff x="7962898" y="1625600"/>
            <a:chExt cx="3296397" cy="27432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62898" y="1625600"/>
              <a:ext cx="3296397" cy="224155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7962898" y="3892550"/>
              <a:ext cx="3296397" cy="476250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工作业绩上升              </a:t>
              </a:r>
              <a:r>
                <a:rPr lang="en-US" altLang="zh-CN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54.005</a:t>
              </a:r>
              <a:endPara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927100" y="4587655"/>
            <a:ext cx="1816099" cy="505046"/>
          </a:xfrm>
          <a:prstGeom prst="rect">
            <a:avLst/>
          </a:prstGeom>
          <a:noFill/>
          <a:ln>
            <a:noFill/>
          </a:ln>
          <a:effectLst>
            <a:outerShdw blurRad="457200" dist="635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zh-CN" altLang="en-US" b="1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9902" y="5221179"/>
            <a:ext cx="10332195" cy="70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  <a:endParaRPr lang="zh-CN" altLang="en-US" sz="14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清刻本悦宋简体" panose="02000000000000000000" pitchFamily="2" charset="-122"/>
              </a:rPr>
              <a:t>02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0" name="组合 29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5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2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89" b="1"/>
          <a:stretch>
            <a:fillRect/>
          </a:stretch>
        </p:blipFill>
        <p:spPr>
          <a:xfrm>
            <a:off x="0" y="1579270"/>
            <a:ext cx="6090604" cy="3464031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9599701" y="1834605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288915" y="1834605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787260" y="2626504"/>
            <a:ext cx="17399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098046" y="2636269"/>
            <a:ext cx="17399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260802" y="4063125"/>
            <a:ext cx="6931198" cy="2099259"/>
            <a:chOff x="0" y="4063125"/>
            <a:chExt cx="12192000" cy="2099259"/>
          </a:xfrm>
        </p:grpSpPr>
        <p:sp>
          <p:nvSpPr>
            <p:cNvPr id="51" name="矩形 50"/>
            <p:cNvSpPr/>
            <p:nvPr/>
          </p:nvSpPr>
          <p:spPr>
            <a:xfrm>
              <a:off x="0" y="4063125"/>
              <a:ext cx="12192000" cy="2099259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  <a:effectLst>
              <a:outerShdw blurRad="4318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083330" y="4420106"/>
              <a:ext cx="995231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  </a:r>
              <a:endPara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691049" y="5451158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4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清刻本悦宋简体" panose="02000000000000000000" pitchFamily="2" charset="-122"/>
              </a:rPr>
              <a:t>02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26" name="组合 25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1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28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54" grpId="0"/>
      <p:bldP spid="5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4"/>
          <p:cNvSpPr txBox="1">
            <a:spLocks noChangeArrowheads="1"/>
          </p:cNvSpPr>
          <p:nvPr/>
        </p:nvSpPr>
        <p:spPr bwMode="auto">
          <a:xfrm>
            <a:off x="1503680" y="2760980"/>
            <a:ext cx="305435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6000" dirty="0">
                <a:solidFill>
                  <a:schemeClr val="accent4"/>
                </a:solidFill>
                <a:latin typeface="迷你简汉真广标"/>
                <a:ea typeface="迷你简汉真广标"/>
                <a:cs typeface="迷你简汉真广标"/>
              </a:rPr>
              <a:t>PART </a:t>
            </a:r>
            <a:endParaRPr lang="en-US" altLang="zh-CN" sz="6000" dirty="0">
              <a:solidFill>
                <a:schemeClr val="accent4"/>
              </a:solidFill>
              <a:latin typeface="迷你简汉真广标"/>
              <a:ea typeface="迷你简汉真广标"/>
              <a:cs typeface="迷你简汉真广标"/>
            </a:endParaRPr>
          </a:p>
          <a:p>
            <a:pPr algn="r" eaLnBrk="1" hangingPunct="1"/>
            <a:r>
              <a:rPr lang="en-US" altLang="zh-CN" sz="6000" dirty="0">
                <a:solidFill>
                  <a:schemeClr val="accent4"/>
                </a:solidFill>
                <a:latin typeface="迷你简汉真广标"/>
                <a:ea typeface="迷你简汉真广标"/>
                <a:cs typeface="迷你简汉真广标"/>
              </a:rPr>
              <a:t>THREE</a:t>
            </a:r>
            <a:endParaRPr lang="zh-CN" altLang="en-US" sz="6000" dirty="0">
              <a:solidFill>
                <a:schemeClr val="accent4"/>
              </a:solidFill>
              <a:latin typeface="迷你简汉真广标"/>
              <a:ea typeface="迷你简汉真广标"/>
              <a:cs typeface="迷你简汉真广标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587" y="5026300"/>
            <a:ext cx="2855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/>
              <a:t>请在此处添加详细描述文本，尽量与标题文本语言风格相符合，语言描述尽量简洁生动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3913961" y="875128"/>
            <a:ext cx="3588568" cy="5351501"/>
            <a:chOff x="-3522428" y="704095"/>
            <a:chExt cx="3588568" cy="5351501"/>
          </a:xfrm>
        </p:grpSpPr>
        <p:sp>
          <p:nvSpPr>
            <p:cNvPr id="22" name="任意多边形: 形状 21"/>
            <p:cNvSpPr/>
            <p:nvPr/>
          </p:nvSpPr>
          <p:spPr>
            <a:xfrm>
              <a:off x="-1709311" y="704161"/>
              <a:ext cx="1775451" cy="5351370"/>
            </a:xfrm>
            <a:custGeom>
              <a:avLst/>
              <a:gdLst/>
              <a:ahLst/>
              <a:cxnLst/>
              <a:rect l="l" t="t" r="r" b="b"/>
              <a:pathLst>
                <a:path w="1775451" h="5351370">
                  <a:moveTo>
                    <a:pt x="0" y="0"/>
                  </a:moveTo>
                  <a:lnTo>
                    <a:pt x="189375" y="5553"/>
                  </a:lnTo>
                  <a:cubicBezTo>
                    <a:pt x="623155" y="31773"/>
                    <a:pt x="963752" y="149765"/>
                    <a:pt x="1211165" y="359528"/>
                  </a:cubicBezTo>
                  <a:cubicBezTo>
                    <a:pt x="1493923" y="599257"/>
                    <a:pt x="1635301" y="939181"/>
                    <a:pt x="1635301" y="1379301"/>
                  </a:cubicBezTo>
                  <a:cubicBezTo>
                    <a:pt x="1635301" y="1691564"/>
                    <a:pt x="1547401" y="1955266"/>
                    <a:pt x="1371599" y="2170408"/>
                  </a:cubicBezTo>
                  <a:cubicBezTo>
                    <a:pt x="1195797" y="2385550"/>
                    <a:pt x="925948" y="2531232"/>
                    <a:pt x="562051" y="2607454"/>
                  </a:cubicBezTo>
                  <a:lnTo>
                    <a:pt x="562051" y="2622207"/>
                  </a:lnTo>
                  <a:cubicBezTo>
                    <a:pt x="940701" y="2664005"/>
                    <a:pt x="1237596" y="2793091"/>
                    <a:pt x="1452738" y="3009462"/>
                  </a:cubicBezTo>
                  <a:cubicBezTo>
                    <a:pt x="1667880" y="3225833"/>
                    <a:pt x="1775451" y="3501215"/>
                    <a:pt x="1775451" y="3835607"/>
                  </a:cubicBezTo>
                  <a:cubicBezTo>
                    <a:pt x="1775451" y="4327360"/>
                    <a:pt x="1622393" y="4702936"/>
                    <a:pt x="1316277" y="4962335"/>
                  </a:cubicBezTo>
                  <a:cubicBezTo>
                    <a:pt x="1048426" y="5189310"/>
                    <a:pt x="678448" y="5316984"/>
                    <a:pt x="206346" y="5345355"/>
                  </a:cubicBezTo>
                  <a:lnTo>
                    <a:pt x="0" y="5351370"/>
                  </a:lnTo>
                  <a:lnTo>
                    <a:pt x="0" y="4661599"/>
                  </a:lnTo>
                  <a:lnTo>
                    <a:pt x="204300" y="4647690"/>
                  </a:lnTo>
                  <a:cubicBezTo>
                    <a:pt x="397928" y="4619569"/>
                    <a:pt x="552831" y="4549264"/>
                    <a:pt x="669007" y="4436775"/>
                  </a:cubicBezTo>
                  <a:cubicBezTo>
                    <a:pt x="823909" y="4286790"/>
                    <a:pt x="901360" y="4072878"/>
                    <a:pt x="901360" y="3795037"/>
                  </a:cubicBezTo>
                  <a:cubicBezTo>
                    <a:pt x="901360" y="3539325"/>
                    <a:pt x="805468" y="3340780"/>
                    <a:pt x="613685" y="3199401"/>
                  </a:cubicBezTo>
                  <a:cubicBezTo>
                    <a:pt x="469847" y="3093368"/>
                    <a:pt x="275528" y="3027096"/>
                    <a:pt x="30727" y="3000587"/>
                  </a:cubicBezTo>
                  <a:lnTo>
                    <a:pt x="0" y="2998175"/>
                  </a:lnTo>
                  <a:lnTo>
                    <a:pt x="0" y="2267036"/>
                  </a:lnTo>
                  <a:lnTo>
                    <a:pt x="190470" y="2230802"/>
                  </a:lnTo>
                  <a:cubicBezTo>
                    <a:pt x="317711" y="2196072"/>
                    <a:pt x="425590" y="2143977"/>
                    <a:pt x="514105" y="2074516"/>
                  </a:cubicBezTo>
                  <a:cubicBezTo>
                    <a:pt x="691136" y="1935596"/>
                    <a:pt x="779651" y="1737051"/>
                    <a:pt x="779651" y="1478881"/>
                  </a:cubicBezTo>
                  <a:cubicBezTo>
                    <a:pt x="779651" y="1213334"/>
                    <a:pt x="711421" y="1014789"/>
                    <a:pt x="574959" y="883245"/>
                  </a:cubicBezTo>
                  <a:cubicBezTo>
                    <a:pt x="472613" y="784587"/>
                    <a:pt x="336728" y="722926"/>
                    <a:pt x="167304" y="698261"/>
                  </a:cubicBezTo>
                  <a:lnTo>
                    <a:pt x="0" y="686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-3411784" y="704095"/>
              <a:ext cx="1702472" cy="1456818"/>
            </a:xfrm>
            <a:custGeom>
              <a:avLst/>
              <a:gdLst/>
              <a:ahLst/>
              <a:cxnLst/>
              <a:rect l="l" t="t" r="r" b="b"/>
              <a:pathLst>
                <a:path w="1702472" h="1456818">
                  <a:moveTo>
                    <a:pt x="1700236" y="0"/>
                  </a:moveTo>
                  <a:lnTo>
                    <a:pt x="1702472" y="66"/>
                  </a:lnTo>
                  <a:lnTo>
                    <a:pt x="1702472" y="686903"/>
                  </a:lnTo>
                  <a:lnTo>
                    <a:pt x="1689172" y="685995"/>
                  </a:lnTo>
                  <a:cubicBezTo>
                    <a:pt x="1182666" y="685995"/>
                    <a:pt x="899908" y="942936"/>
                    <a:pt x="840898" y="1456818"/>
                  </a:cubicBezTo>
                  <a:lnTo>
                    <a:pt x="0" y="1394119"/>
                  </a:lnTo>
                  <a:cubicBezTo>
                    <a:pt x="51634" y="951542"/>
                    <a:pt x="227436" y="608544"/>
                    <a:pt x="527405" y="365126"/>
                  </a:cubicBezTo>
                  <a:cubicBezTo>
                    <a:pt x="827375" y="121709"/>
                    <a:pt x="1218318" y="0"/>
                    <a:pt x="1700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-2320092" y="2971197"/>
              <a:ext cx="610780" cy="731139"/>
            </a:xfrm>
            <a:custGeom>
              <a:avLst/>
              <a:gdLst/>
              <a:ahLst/>
              <a:cxnLst/>
              <a:rect l="l" t="t" r="r" b="b"/>
              <a:pathLst>
                <a:path w="610780" h="731139">
                  <a:moveTo>
                    <a:pt x="610780" y="0"/>
                  </a:moveTo>
                  <a:lnTo>
                    <a:pt x="610780" y="731139"/>
                  </a:lnTo>
                  <a:lnTo>
                    <a:pt x="514900" y="723611"/>
                  </a:lnTo>
                  <a:cubicBezTo>
                    <a:pt x="471295" y="721402"/>
                    <a:pt x="426288" y="720297"/>
                    <a:pt x="379879" y="720297"/>
                  </a:cubicBezTo>
                  <a:lnTo>
                    <a:pt x="0" y="720297"/>
                  </a:lnTo>
                  <a:lnTo>
                    <a:pt x="0" y="15861"/>
                  </a:lnTo>
                  <a:lnTo>
                    <a:pt x="361438" y="15861"/>
                  </a:lnTo>
                  <a:cubicBezTo>
                    <a:pt x="444421" y="15861"/>
                    <a:pt x="522564" y="11520"/>
                    <a:pt x="595866" y="2837"/>
                  </a:cubicBezTo>
                  <a:lnTo>
                    <a:pt x="6107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-3522428" y="4528703"/>
              <a:ext cx="1813116" cy="1526893"/>
            </a:xfrm>
            <a:custGeom>
              <a:avLst/>
              <a:gdLst/>
              <a:ahLst/>
              <a:cxnLst/>
              <a:rect l="l" t="t" r="r" b="b"/>
              <a:pathLst>
                <a:path w="1813116" h="1526893">
                  <a:moveTo>
                    <a:pt x="859338" y="0"/>
                  </a:moveTo>
                  <a:cubicBezTo>
                    <a:pt x="898678" y="285217"/>
                    <a:pt x="997029" y="496056"/>
                    <a:pt x="1154390" y="632517"/>
                  </a:cubicBezTo>
                  <a:cubicBezTo>
                    <a:pt x="1311751" y="768979"/>
                    <a:pt x="1530581" y="837209"/>
                    <a:pt x="1810880" y="837209"/>
                  </a:cubicBezTo>
                  <a:lnTo>
                    <a:pt x="1813116" y="837057"/>
                  </a:lnTo>
                  <a:lnTo>
                    <a:pt x="1813116" y="1526828"/>
                  </a:lnTo>
                  <a:lnTo>
                    <a:pt x="1810880" y="1526893"/>
                  </a:lnTo>
                  <a:cubicBezTo>
                    <a:pt x="1277328" y="1526893"/>
                    <a:pt x="856879" y="1405799"/>
                    <a:pt x="549534" y="1163611"/>
                  </a:cubicBezTo>
                  <a:cubicBezTo>
                    <a:pt x="242188" y="921422"/>
                    <a:pt x="59010" y="559369"/>
                    <a:pt x="0" y="77451"/>
                  </a:cubicBezTo>
                  <a:lnTo>
                    <a:pt x="8593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7795132" y="5635795"/>
            <a:ext cx="4325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形象与设计</a:t>
            </a:r>
            <a:endParaRPr lang="zh-CN" altLang="en-US" sz="3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prism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351" b="12499"/>
          <a:stretch>
            <a:fillRect/>
          </a:stretch>
        </p:blipFill>
        <p:spPr>
          <a:xfrm>
            <a:off x="0" y="4248150"/>
            <a:ext cx="12192000" cy="2609850"/>
          </a:xfrm>
          <a:prstGeom prst="rect">
            <a:avLst/>
          </a:prstGeom>
        </p:spPr>
      </p:pic>
      <p:graphicFrame>
        <p:nvGraphicFramePr>
          <p:cNvPr id="4" name="图表 3"/>
          <p:cNvGraphicFramePr/>
          <p:nvPr/>
        </p:nvGraphicFramePr>
        <p:xfrm>
          <a:off x="1233377" y="1520990"/>
          <a:ext cx="9652221" cy="2544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" name="矩形 14"/>
          <p:cNvSpPr/>
          <p:nvPr/>
        </p:nvSpPr>
        <p:spPr>
          <a:xfrm>
            <a:off x="1299875" y="4929827"/>
            <a:ext cx="1857829" cy="1246495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165100" dist="38100" dir="8100000" sx="107000" sy="107000" algn="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21,536</a:t>
            </a:r>
            <a:endParaRPr lang="zh-CN" altLang="en-US" sz="36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43071" y="4248150"/>
            <a:ext cx="8448929" cy="2609849"/>
            <a:chOff x="3743071" y="4248150"/>
            <a:chExt cx="8448929" cy="2609849"/>
          </a:xfrm>
        </p:grpSpPr>
        <p:sp>
          <p:nvSpPr>
            <p:cNvPr id="3" name="矩形 2"/>
            <p:cNvSpPr/>
            <p:nvPr/>
          </p:nvSpPr>
          <p:spPr>
            <a:xfrm>
              <a:off x="3743071" y="4248150"/>
              <a:ext cx="8448929" cy="2609849"/>
            </a:xfrm>
            <a:prstGeom prst="rect">
              <a:avLst/>
            </a:prstGeom>
            <a:solidFill>
              <a:srgbClr val="6A6A6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057529" y="4837494"/>
              <a:ext cx="720432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标题文本</a:t>
              </a:r>
              <a:endPara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  </a:r>
              <a:endPara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清刻本悦宋简体" panose="02000000000000000000" pitchFamily="2" charset="-122"/>
              </a:rPr>
              <a:t>03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25" name="组合 24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0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27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prism isContent="1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4" grpId="0">
            <p:bldAsOne/>
          </p:bldGraphic>
          <p:bldP spid="1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4" grpId="0">
            <p:bldAsOne/>
          </p:bldGraphic>
          <p:bldP spid="15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7438" y="1886856"/>
            <a:ext cx="4270912" cy="4037008"/>
          </a:xfrm>
          <a:prstGeom prst="rect">
            <a:avLst/>
          </a:prstGeom>
          <a:noFill/>
          <a:ln w="254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9028" r="8840"/>
          <a:stretch>
            <a:fillRect/>
          </a:stretch>
        </p:blipFill>
        <p:spPr>
          <a:xfrm>
            <a:off x="1326713" y="1601233"/>
            <a:ext cx="4232635" cy="3990186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599000" y="4545482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599001" y="1977497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99000" y="3261489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00476" y="2000815"/>
            <a:ext cx="3022614" cy="571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500476" y="3284808"/>
            <a:ext cx="3022614" cy="571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500476" y="4568800"/>
            <a:ext cx="3022614" cy="571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2188" y="4307724"/>
            <a:ext cx="2990842" cy="1010436"/>
            <a:chOff x="656776" y="4189954"/>
            <a:chExt cx="2990842" cy="1010436"/>
          </a:xfrm>
        </p:grpSpPr>
        <p:sp>
          <p:nvSpPr>
            <p:cNvPr id="3" name="矩形 2"/>
            <p:cNvSpPr/>
            <p:nvPr/>
          </p:nvSpPr>
          <p:spPr>
            <a:xfrm>
              <a:off x="656776" y="4189954"/>
              <a:ext cx="2990842" cy="979010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  <a:effectLst>
              <a:outerShdw blurRad="368300" dist="38100" dir="8100000" sx="103000" sy="103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86855" y="4232438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标题文本</a:t>
              </a:r>
              <a:endPara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68286" y="4554059"/>
              <a:ext cx="23657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清刻本悦宋简体" panose="02000000000000000000" pitchFamily="2" charset="-122"/>
              </a:rPr>
              <a:t>03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5" name="组合 34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7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prism isContent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5" grpId="0" animBg="1"/>
      <p:bldP spid="26" grpId="0" animBg="1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81798"/>
            <a:ext cx="12192000" cy="3549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087970" y="2589481"/>
            <a:ext cx="3253006" cy="754743"/>
          </a:xfrm>
          <a:prstGeom prst="rect">
            <a:avLst/>
          </a:prstGeom>
          <a:solidFill>
            <a:srgbClr val="6A6A6A"/>
          </a:solidFill>
          <a:ln>
            <a:noFill/>
          </a:ln>
          <a:effectLst>
            <a:outerShdw blurRad="254000" dist="63500" dir="57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04662" y="1855386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588501" y="1855387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17943" y="2638000"/>
            <a:ext cx="21100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0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901782" y="2638000"/>
            <a:ext cx="21100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0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02003" y="3529526"/>
            <a:ext cx="3624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28747" y="4040358"/>
            <a:ext cx="736599" cy="646803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</a:t>
            </a:r>
            <a:endParaRPr lang="zh-CN" altLang="en-US" sz="2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588501" y="4040358"/>
            <a:ext cx="736599" cy="646803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</a:t>
            </a:r>
            <a:endParaRPr lang="zh-CN" altLang="en-US" sz="2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01782" y="4811230"/>
            <a:ext cx="21100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142028" y="4811230"/>
            <a:ext cx="21100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清刻本悦宋简体" panose="02000000000000000000" pitchFamily="2" charset="-122"/>
              </a:rPr>
              <a:t>03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4" name="组合 33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9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6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prism isContent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5" grpId="0"/>
      <p:bldP spid="21" grpId="0"/>
      <p:bldP spid="5" grpId="0"/>
      <p:bldP spid="13" grpId="0" animBg="1"/>
      <p:bldP spid="19" grpId="0" animBg="1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926" b="32340"/>
          <a:stretch>
            <a:fillRect/>
          </a:stretch>
        </p:blipFill>
        <p:spPr>
          <a:xfrm>
            <a:off x="0" y="1581149"/>
            <a:ext cx="12192000" cy="306705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511996" y="5228022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A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48211" y="5147466"/>
            <a:ext cx="2796853" cy="8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rgbClr val="40404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您的内容打在这里，或者通过复制您的文本后，在此框中选择粘贴，并选择只保留文字</a:t>
            </a:r>
            <a:endParaRPr lang="zh-CN" altLang="en-US" sz="1000" dirty="0">
              <a:solidFill>
                <a:srgbClr val="40404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196153" y="5231260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B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942971" y="5147466"/>
            <a:ext cx="2773162" cy="8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rgbClr val="40404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您的内容打在这里，或者通过复制您的文本后，在此框中选择粘贴，并选择只保留文字</a:t>
            </a:r>
            <a:endParaRPr lang="zh-CN" altLang="en-US" sz="1000" dirty="0">
              <a:solidFill>
                <a:srgbClr val="40404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939800" y="2362201"/>
            <a:ext cx="3162300" cy="3974794"/>
            <a:chOff x="939800" y="2362201"/>
            <a:chExt cx="3162300" cy="3974794"/>
          </a:xfrm>
          <a:noFill/>
          <a:effectLst/>
        </p:grpSpPr>
        <p:grpSp>
          <p:nvGrpSpPr>
            <p:cNvPr id="29" name="组合 28"/>
            <p:cNvGrpSpPr/>
            <p:nvPr/>
          </p:nvGrpSpPr>
          <p:grpSpPr>
            <a:xfrm>
              <a:off x="939800" y="2362201"/>
              <a:ext cx="3162300" cy="3974794"/>
              <a:chOff x="939800" y="2362201"/>
              <a:chExt cx="3162300" cy="3974794"/>
            </a:xfrm>
            <a:grpFill/>
          </p:grpSpPr>
          <p:sp>
            <p:nvSpPr>
              <p:cNvPr id="7" name="矩形 6"/>
              <p:cNvSpPr/>
              <p:nvPr/>
            </p:nvSpPr>
            <p:spPr>
              <a:xfrm>
                <a:off x="939800" y="2362201"/>
                <a:ext cx="3162300" cy="3974794"/>
              </a:xfrm>
              <a:prstGeom prst="rect">
                <a:avLst/>
              </a:prstGeom>
              <a:grpFill/>
              <a:ln>
                <a:solidFill>
                  <a:srgbClr val="404040"/>
                </a:solidFill>
              </a:ln>
              <a:effectLst>
                <a:outerShdw blurRad="431800" dist="38100" dir="5100000" sx="106000" sy="106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adway" panose="04040905080B02020502" pitchFamily="82" charset="0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306907" y="3517595"/>
                <a:ext cx="2417867" cy="1246495"/>
              </a:xfrm>
              <a:prstGeom prst="rect">
                <a:avLst/>
              </a:prstGeom>
              <a:grpFill/>
              <a:ln>
                <a:solidFill>
                  <a:srgbClr val="40404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您的内容打在这里，或者通过复制您的文本后，在此框中选择粘贴，并选择只保留文字您的内容打在这里，或者通过复制您的文本后，在此框中选择粘贴，并选择只保留文字</a:t>
                </a:r>
                <a:endPara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1784350" y="2716347"/>
              <a:ext cx="1473199" cy="47058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>
              <a:outerShdw blurRad="1397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标题文本预设</a:t>
              </a:r>
              <a:endParaRPr lang="zh-CN" altLang="en-US" sz="14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850885" y="346054"/>
            <a:ext cx="270939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品牌传播与推广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adway" panose="04040905080B02020502" pitchFamily="82" charset="0"/>
                <a:ea typeface="方正清刻本悦宋简体" panose="02000000000000000000" pitchFamily="2" charset="-122"/>
              </a:rPr>
              <a:t>04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Broadway" panose="04040905080B02020502" pitchFamily="82" charset="0"/>
              <a:ea typeface="方正清刻本悦宋简体" panose="02000000000000000000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18" name="组合 17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1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22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prism isContent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1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564020" y="1811452"/>
            <a:ext cx="3655681" cy="3785468"/>
            <a:chOff x="1564020" y="1811452"/>
            <a:chExt cx="3655681" cy="3785468"/>
          </a:xfrm>
        </p:grpSpPr>
        <p:sp>
          <p:nvSpPr>
            <p:cNvPr id="10" name="矩形 9"/>
            <p:cNvSpPr/>
            <p:nvPr/>
          </p:nvSpPr>
          <p:spPr>
            <a:xfrm>
              <a:off x="2111132" y="2233460"/>
              <a:ext cx="2812703" cy="3115518"/>
            </a:xfrm>
            <a:prstGeom prst="rect">
              <a:avLst/>
            </a:prstGeom>
            <a:noFill/>
            <a:ln w="25400">
              <a:solidFill>
                <a:srgbClr val="6A6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"/>
            <a:srcRect r="39386"/>
            <a:stretch>
              <a:fillRect/>
            </a:stretch>
          </p:blipFill>
          <p:spPr>
            <a:xfrm>
              <a:off x="2406998" y="2441493"/>
              <a:ext cx="2812703" cy="315542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" name="组合 3"/>
            <p:cNvGrpSpPr/>
            <p:nvPr/>
          </p:nvGrpSpPr>
          <p:grpSpPr>
            <a:xfrm>
              <a:off x="1564020" y="1811452"/>
              <a:ext cx="2968292" cy="3159499"/>
              <a:chOff x="1578308" y="1840034"/>
              <a:chExt cx="2968292" cy="3159499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578308" y="1840034"/>
                <a:ext cx="2968292" cy="3159499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ffectLst>
                <a:outerShdw blurRad="266700" dist="38100" dir="8100000" sx="103000" sy="103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354568" y="2008410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标题文本</a:t>
                </a:r>
                <a:endPara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970895" y="2727285"/>
                <a:ext cx="218311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您的内容打在这里，或者通过复制您的文本后，在此框中选择粘贴，并选择只保留文字</a:t>
                </a:r>
                <a:endParaRPr lang="zh-CN" altLang="en-US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5851777" y="2238155"/>
            <a:ext cx="1423363" cy="446868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zh-CN" altLang="en-US" b="1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54517" y="2744164"/>
            <a:ext cx="241788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1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404477" y="2238155"/>
            <a:ext cx="1423363" cy="446868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zh-CN" altLang="en-US" b="1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07217" y="2744164"/>
            <a:ext cx="241788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1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851777" y="3994672"/>
            <a:ext cx="1423363" cy="446868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zh-CN" altLang="en-US" b="1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354517" y="4500681"/>
            <a:ext cx="241788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1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404477" y="3994672"/>
            <a:ext cx="1423363" cy="446868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zh-CN" altLang="en-US" b="1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907217" y="4500681"/>
            <a:ext cx="241788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1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清刻本悦宋简体" panose="02000000000000000000" pitchFamily="2" charset="-122"/>
              </a:rPr>
              <a:t>03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1" name="组合 30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42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7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prism isContent="1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9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0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3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4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5" grpId="0"/>
          <p:bldP spid="32" grpId="0" animBg="1"/>
          <p:bldP spid="33" grpId="0"/>
          <p:bldP spid="35" grpId="0" animBg="1"/>
          <p:bldP spid="36" grpId="0"/>
          <p:bldP spid="38" grpId="0" animBg="1"/>
          <p:bldP spid="3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5" grpId="0"/>
          <p:bldP spid="32" grpId="0" animBg="1"/>
          <p:bldP spid="33" grpId="0"/>
          <p:bldP spid="35" grpId="0" animBg="1"/>
          <p:bldP spid="36" grpId="0"/>
          <p:bldP spid="38" grpId="0" animBg="1"/>
          <p:bldP spid="39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4"/>
          <p:cNvSpPr txBox="1">
            <a:spLocks noChangeArrowheads="1"/>
          </p:cNvSpPr>
          <p:nvPr/>
        </p:nvSpPr>
        <p:spPr bwMode="auto">
          <a:xfrm>
            <a:off x="1735592" y="3087308"/>
            <a:ext cx="25193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dirty="0">
                <a:solidFill>
                  <a:schemeClr val="accent4"/>
                </a:solidFill>
                <a:latin typeface="迷你简汉真广标"/>
                <a:ea typeface="迷你简汉真广标"/>
                <a:cs typeface="迷你简汉真广标"/>
              </a:rPr>
              <a:t>PART</a:t>
            </a:r>
            <a:endParaRPr lang="en-US" altLang="zh-CN" sz="6000" dirty="0">
              <a:solidFill>
                <a:schemeClr val="accent4"/>
              </a:solidFill>
              <a:latin typeface="迷你简汉真广标"/>
              <a:ea typeface="迷你简汉真广标"/>
              <a:cs typeface="迷你简汉真广标"/>
            </a:endParaRPr>
          </a:p>
          <a:p>
            <a:pPr eaLnBrk="1" hangingPunct="1"/>
            <a:r>
              <a:rPr lang="en-US" altLang="zh-CN" sz="6000" dirty="0">
                <a:solidFill>
                  <a:schemeClr val="accent4"/>
                </a:solidFill>
                <a:latin typeface="迷你简汉真广标"/>
                <a:ea typeface="迷你简汉真广标"/>
                <a:cs typeface="迷你简汉真广标"/>
              </a:rPr>
              <a:t>FOUR</a:t>
            </a:r>
            <a:endParaRPr lang="zh-CN" altLang="en-US" sz="6000" dirty="0">
              <a:solidFill>
                <a:schemeClr val="accent4"/>
              </a:solidFill>
              <a:latin typeface="迷你简汉真广标"/>
              <a:ea typeface="迷你简汉真广标"/>
              <a:cs typeface="迷你简汉真广标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587" y="5026300"/>
            <a:ext cx="2855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/>
              <a:t>请在此处添加详细描述文本，尽量与标题文本语言风格相符合，语言描述尽量简洁生动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3971499" y="1030030"/>
            <a:ext cx="3880215" cy="5196599"/>
            <a:chOff x="-3944524" y="1072014"/>
            <a:chExt cx="3880215" cy="5196599"/>
          </a:xfrm>
        </p:grpSpPr>
        <p:sp>
          <p:nvSpPr>
            <p:cNvPr id="25" name="文本框 24"/>
            <p:cNvSpPr txBox="1"/>
            <p:nvPr/>
          </p:nvSpPr>
          <p:spPr>
            <a:xfrm>
              <a:off x="-1640114" y="1072014"/>
              <a:ext cx="1575805" cy="5196599"/>
            </a:xfrm>
            <a:custGeom>
              <a:avLst/>
              <a:gdLst/>
              <a:ahLst/>
              <a:cxnLst/>
              <a:rect l="l" t="t" r="r" b="b"/>
              <a:pathLst>
                <a:path w="1575805" h="5196599">
                  <a:moveTo>
                    <a:pt x="0" y="0"/>
                  </a:moveTo>
                  <a:lnTo>
                    <a:pt x="816047" y="0"/>
                  </a:lnTo>
                  <a:lnTo>
                    <a:pt x="816047" y="3422600"/>
                  </a:lnTo>
                  <a:lnTo>
                    <a:pt x="1575805" y="3422600"/>
                  </a:lnTo>
                  <a:lnTo>
                    <a:pt x="1575805" y="4108596"/>
                  </a:lnTo>
                  <a:lnTo>
                    <a:pt x="816047" y="4108596"/>
                  </a:lnTo>
                  <a:lnTo>
                    <a:pt x="816047" y="5196599"/>
                  </a:lnTo>
                  <a:lnTo>
                    <a:pt x="967" y="5196599"/>
                  </a:lnTo>
                  <a:lnTo>
                    <a:pt x="967" y="4108596"/>
                  </a:lnTo>
                  <a:lnTo>
                    <a:pt x="0" y="4108596"/>
                  </a:lnTo>
                  <a:lnTo>
                    <a:pt x="0" y="3422600"/>
                  </a:lnTo>
                  <a:lnTo>
                    <a:pt x="967" y="3422600"/>
                  </a:lnTo>
                  <a:lnTo>
                    <a:pt x="967" y="885155"/>
                  </a:lnTo>
                  <a:lnTo>
                    <a:pt x="0" y="88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>
                <a:defRPr sz="59500">
                  <a:ea typeface="迷你简汉真广标" panose="02010609000101010101" pitchFamily="49" charset="-122"/>
                </a:defRPr>
              </a:lvl1pPr>
            </a:lstStyle>
            <a:p>
              <a:endParaRPr lang="zh-CN" altLang="en-US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-3944524" y="1072014"/>
              <a:ext cx="2307813" cy="4108596"/>
            </a:xfrm>
            <a:custGeom>
              <a:avLst/>
              <a:gdLst/>
              <a:ahLst/>
              <a:cxnLst/>
              <a:rect l="l" t="t" r="r" b="b"/>
              <a:pathLst>
                <a:path w="2307813" h="4108596">
                  <a:moveTo>
                    <a:pt x="2142813" y="0"/>
                  </a:moveTo>
                  <a:lnTo>
                    <a:pt x="2307813" y="0"/>
                  </a:lnTo>
                  <a:lnTo>
                    <a:pt x="2307813" y="886720"/>
                  </a:lnTo>
                  <a:lnTo>
                    <a:pt x="741317" y="3422600"/>
                  </a:lnTo>
                  <a:lnTo>
                    <a:pt x="2307813" y="3422600"/>
                  </a:lnTo>
                  <a:lnTo>
                    <a:pt x="2307813" y="4108596"/>
                  </a:lnTo>
                  <a:lnTo>
                    <a:pt x="0" y="4108596"/>
                  </a:lnTo>
                  <a:lnTo>
                    <a:pt x="0" y="3411536"/>
                  </a:lnTo>
                  <a:lnTo>
                    <a:pt x="21428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>
                <a:defRPr sz="59500">
                  <a:ea typeface="迷你简汉真广标" panose="02010609000101010101" pitchFamily="49" charset="-122"/>
                </a:defRPr>
              </a:lvl1pPr>
            </a:lstStyle>
            <a:p>
              <a:endParaRPr lang="zh-CN" altLang="en-US" dirty="0"/>
            </a:p>
          </p:txBody>
        </p:sp>
      </p:grpSp>
      <p:sp>
        <p:nvSpPr>
          <p:cNvPr id="9" name="矩形 8"/>
          <p:cNvSpPr/>
          <p:nvPr/>
        </p:nvSpPr>
        <p:spPr>
          <a:xfrm>
            <a:off x="7795132" y="5635795"/>
            <a:ext cx="3891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传播与推广</a:t>
            </a:r>
            <a:endParaRPr lang="zh-CN" altLang="en-US" sz="3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prism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1451767">
            <a:off x="6148858" y="1292186"/>
            <a:ext cx="4124681" cy="2182426"/>
          </a:xfrm>
          <a:prstGeom prst="rect">
            <a:avLst/>
          </a:prstGeom>
          <a:gradFill flip="none" rotWithShape="1">
            <a:gsLst>
              <a:gs pos="54000">
                <a:schemeClr val="bg1">
                  <a:lumMod val="65000"/>
                  <a:lumOff val="35000"/>
                  <a:alpha val="0"/>
                </a:schemeClr>
              </a:gs>
              <a:gs pos="0">
                <a:schemeClr val="accent1">
                  <a:alpha val="54000"/>
                  <a:lumMod val="65000"/>
                  <a:lumOff val="35000"/>
                </a:schemeClr>
              </a:gs>
              <a:gs pos="0">
                <a:schemeClr val="bg1">
                  <a:lumMod val="75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任意多边形 36"/>
          <p:cNvSpPr/>
          <p:nvPr/>
        </p:nvSpPr>
        <p:spPr>
          <a:xfrm>
            <a:off x="-30184" y="4048123"/>
            <a:ext cx="12233163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28575">
            <a:solidFill>
              <a:srgbClr val="3F404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699" rIns="91400" bIns="45699"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六边形 4"/>
          <p:cNvSpPr/>
          <p:nvPr/>
        </p:nvSpPr>
        <p:spPr>
          <a:xfrm rot="5400000">
            <a:off x="5146562" y="524732"/>
            <a:ext cx="2234461" cy="192626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5400000">
            <a:off x="5104182" y="406105"/>
            <a:ext cx="2194773" cy="189204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30418" y="844296"/>
            <a:ext cx="1917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六边形 13"/>
          <p:cNvSpPr/>
          <p:nvPr/>
        </p:nvSpPr>
        <p:spPr>
          <a:xfrm rot="5400000">
            <a:off x="3715236" y="3597174"/>
            <a:ext cx="1396951" cy="120426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893635" y="3766400"/>
            <a:ext cx="1122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定位与个性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六边形 19"/>
          <p:cNvSpPr/>
          <p:nvPr/>
        </p:nvSpPr>
        <p:spPr>
          <a:xfrm rot="5400000">
            <a:off x="9992226" y="4492509"/>
            <a:ext cx="1396951" cy="120426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0213850" y="4651816"/>
            <a:ext cx="1204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传播与推广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六边形 9"/>
          <p:cNvSpPr/>
          <p:nvPr/>
        </p:nvSpPr>
        <p:spPr>
          <a:xfrm rot="5400000">
            <a:off x="884529" y="3366952"/>
            <a:ext cx="1396951" cy="1204268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167282" y="3502461"/>
            <a:ext cx="831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品牌概论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六边形 16"/>
          <p:cNvSpPr/>
          <p:nvPr/>
        </p:nvSpPr>
        <p:spPr>
          <a:xfrm rot="5400000">
            <a:off x="6948830" y="4470670"/>
            <a:ext cx="1396951" cy="1204268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077329" y="4625479"/>
            <a:ext cx="1204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形象与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40445" y="1608889"/>
            <a:ext cx="2463898" cy="2017487"/>
            <a:chOff x="1440445" y="1673496"/>
            <a:chExt cx="2463898" cy="2017487"/>
          </a:xfrm>
        </p:grpSpPr>
        <p:graphicFrame>
          <p:nvGraphicFramePr>
            <p:cNvPr id="5" name="图表 4"/>
            <p:cNvGraphicFramePr/>
            <p:nvPr/>
          </p:nvGraphicFramePr>
          <p:xfrm>
            <a:off x="1440445" y="1673496"/>
            <a:ext cx="2463898" cy="20174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6" name="文本框 5"/>
            <p:cNvSpPr txBox="1"/>
            <p:nvPr/>
          </p:nvSpPr>
          <p:spPr>
            <a:xfrm>
              <a:off x="2178366" y="2391954"/>
              <a:ext cx="9877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20%</a:t>
              </a:r>
              <a:endParaRPr lang="zh-CN" altLang="en-US" sz="3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719551" y="1608889"/>
            <a:ext cx="2463898" cy="2017487"/>
            <a:chOff x="3595590" y="1666239"/>
            <a:chExt cx="2463898" cy="2017487"/>
          </a:xfrm>
        </p:grpSpPr>
        <p:graphicFrame>
          <p:nvGraphicFramePr>
            <p:cNvPr id="8" name="图表 7"/>
            <p:cNvGraphicFramePr/>
            <p:nvPr/>
          </p:nvGraphicFramePr>
          <p:xfrm>
            <a:off x="3595590" y="1666239"/>
            <a:ext cx="2463898" cy="20174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文本框 8"/>
            <p:cNvSpPr txBox="1"/>
            <p:nvPr/>
          </p:nvSpPr>
          <p:spPr>
            <a:xfrm>
              <a:off x="4329541" y="2391953"/>
              <a:ext cx="10326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45%</a:t>
              </a:r>
              <a:endParaRPr lang="zh-CN" altLang="en-US" sz="3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277762" y="1608889"/>
            <a:ext cx="2463898" cy="2017487"/>
            <a:chOff x="1441534" y="3733838"/>
            <a:chExt cx="2463898" cy="2017487"/>
          </a:xfrm>
        </p:grpSpPr>
        <p:graphicFrame>
          <p:nvGraphicFramePr>
            <p:cNvPr id="11" name="图表 10"/>
            <p:cNvGraphicFramePr/>
            <p:nvPr/>
          </p:nvGraphicFramePr>
          <p:xfrm>
            <a:off x="1441534" y="3733838"/>
            <a:ext cx="2463898" cy="20174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文本框 11"/>
            <p:cNvSpPr txBox="1"/>
            <p:nvPr/>
          </p:nvSpPr>
          <p:spPr>
            <a:xfrm>
              <a:off x="2178366" y="4480334"/>
              <a:ext cx="9877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60%</a:t>
              </a:r>
              <a:endParaRPr lang="zh-CN" altLang="en-US" sz="3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98657" y="1608889"/>
            <a:ext cx="2463898" cy="2017487"/>
            <a:chOff x="3595590" y="3733838"/>
            <a:chExt cx="2463898" cy="2017487"/>
          </a:xfrm>
        </p:grpSpPr>
        <p:graphicFrame>
          <p:nvGraphicFramePr>
            <p:cNvPr id="14" name="图表 13"/>
            <p:cNvGraphicFramePr/>
            <p:nvPr/>
          </p:nvGraphicFramePr>
          <p:xfrm>
            <a:off x="3595590" y="3733838"/>
            <a:ext cx="2463898" cy="20174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" name="文本框 14"/>
            <p:cNvSpPr txBox="1"/>
            <p:nvPr/>
          </p:nvSpPr>
          <p:spPr>
            <a:xfrm>
              <a:off x="4351983" y="4480333"/>
              <a:ext cx="9877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80%</a:t>
              </a:r>
              <a:endParaRPr lang="zh-CN" altLang="en-US" sz="3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912550" y="3905812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90978" y="3905812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01764" y="3905812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223335" y="3905812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89323" y="4673054"/>
            <a:ext cx="17399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1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100109" y="4675031"/>
            <a:ext cx="17399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1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10895" y="4684796"/>
            <a:ext cx="17399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1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721680" y="4673054"/>
            <a:ext cx="17399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1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清刻本悦宋简体" panose="02000000000000000000" pitchFamily="2" charset="-122"/>
              </a:rPr>
              <a:t>04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43" name="组合 42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48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45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prism isContent="1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9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1" grpId="0" animBg="1"/>
          <p:bldP spid="24" grpId="0" animBg="1"/>
          <p:bldP spid="27" grpId="0" animBg="1"/>
          <p:bldP spid="29" grpId="0"/>
          <p:bldP spid="30" grpId="0"/>
          <p:bldP spid="31" grpId="0"/>
          <p:bldP spid="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1" grpId="0" animBg="1"/>
          <p:bldP spid="24" grpId="0" animBg="1"/>
          <p:bldP spid="27" grpId="0" animBg="1"/>
          <p:bldP spid="29" grpId="0"/>
          <p:bldP spid="30" grpId="0"/>
          <p:bldP spid="31" grpId="0"/>
          <p:bldP spid="3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47233" y="1883885"/>
            <a:ext cx="8824510" cy="815092"/>
          </a:xfrm>
          <a:prstGeom prst="rect">
            <a:avLst/>
          </a:prstGeom>
          <a:solidFill>
            <a:srgbClr val="6A6A6A"/>
          </a:solidFill>
          <a:ln>
            <a:noFill/>
          </a:ln>
          <a:effectLst>
            <a:outerShdw blurRad="355600" dist="38100" dir="534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  <a:endParaRPr lang="zh-CN" altLang="en-US" sz="32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7486" y="3130969"/>
            <a:ext cx="736599" cy="646803"/>
          </a:xfrm>
          <a:prstGeom prst="rect">
            <a:avLst/>
          </a:prstGeom>
          <a:noFill/>
          <a:ln>
            <a:solidFill>
              <a:srgbClr val="6A6A6A"/>
            </a:solidFill>
          </a:ln>
          <a:effectLst>
            <a:outerShdw blurRad="266700" dist="63500" dir="81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</a:t>
            </a:r>
            <a:endParaRPr lang="zh-CN" altLang="en-US" sz="3200" b="1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80435" y="3130969"/>
            <a:ext cx="736599" cy="646803"/>
          </a:xfrm>
          <a:prstGeom prst="rect">
            <a:avLst/>
          </a:prstGeom>
          <a:noFill/>
          <a:ln>
            <a:solidFill>
              <a:srgbClr val="6A6A6A"/>
            </a:solidFill>
          </a:ln>
          <a:effectLst>
            <a:outerShdw blurRad="266700" dist="63500" dir="81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</a:t>
            </a:r>
            <a:endParaRPr lang="zh-CN" altLang="en-US" sz="3200" b="1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03384" y="3130969"/>
            <a:ext cx="736599" cy="646803"/>
          </a:xfrm>
          <a:prstGeom prst="rect">
            <a:avLst/>
          </a:prstGeom>
          <a:noFill/>
          <a:ln>
            <a:solidFill>
              <a:srgbClr val="6A6A6A"/>
            </a:solidFill>
          </a:ln>
          <a:effectLst>
            <a:outerShdw blurRad="266700" dist="63500" dir="81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</a:t>
            </a:r>
            <a:endParaRPr lang="zh-CN" altLang="en-US" sz="3200" b="1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326334" y="3130969"/>
            <a:ext cx="736599" cy="646803"/>
          </a:xfrm>
          <a:prstGeom prst="rect">
            <a:avLst/>
          </a:prstGeom>
          <a:noFill/>
          <a:ln>
            <a:solidFill>
              <a:srgbClr val="6A6A6A"/>
            </a:solidFill>
          </a:ln>
          <a:effectLst>
            <a:outerShdw blurRad="266700" dist="63500" dir="81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</a:t>
            </a:r>
            <a:endParaRPr lang="zh-CN" altLang="en-US" sz="3200" b="1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602571" y="4022015"/>
            <a:ext cx="1646428" cy="1277312"/>
            <a:chOff x="1647233" y="3999521"/>
            <a:chExt cx="1646428" cy="1277312"/>
          </a:xfrm>
        </p:grpSpPr>
        <p:sp>
          <p:nvSpPr>
            <p:cNvPr id="17" name="矩形 16"/>
            <p:cNvSpPr/>
            <p:nvPr/>
          </p:nvSpPr>
          <p:spPr>
            <a:xfrm>
              <a:off x="1647233" y="4286882"/>
              <a:ext cx="1646428" cy="9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rgbClr val="40404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108810" y="3999521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40404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成果壹</a:t>
              </a:r>
              <a:endParaRPr lang="zh-CN" altLang="en-US" sz="1400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25520" y="4022015"/>
            <a:ext cx="1646428" cy="1277312"/>
            <a:chOff x="1647233" y="3999521"/>
            <a:chExt cx="1646428" cy="1277312"/>
          </a:xfrm>
        </p:grpSpPr>
        <p:sp>
          <p:nvSpPr>
            <p:cNvPr id="27" name="矩形 26"/>
            <p:cNvSpPr/>
            <p:nvPr/>
          </p:nvSpPr>
          <p:spPr>
            <a:xfrm>
              <a:off x="1647233" y="4286882"/>
              <a:ext cx="1646428" cy="9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rgbClr val="40404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108810" y="3999521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40404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成果贰</a:t>
              </a:r>
              <a:endParaRPr lang="zh-CN" altLang="en-US" sz="1400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48469" y="4022015"/>
            <a:ext cx="1646428" cy="1277312"/>
            <a:chOff x="1647233" y="3999521"/>
            <a:chExt cx="1646428" cy="1277312"/>
          </a:xfrm>
        </p:grpSpPr>
        <p:sp>
          <p:nvSpPr>
            <p:cNvPr id="30" name="矩形 29"/>
            <p:cNvSpPr/>
            <p:nvPr/>
          </p:nvSpPr>
          <p:spPr>
            <a:xfrm>
              <a:off x="1647233" y="4286882"/>
              <a:ext cx="1646428" cy="9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rgbClr val="40404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108810" y="3999521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40404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成果叁</a:t>
              </a:r>
              <a:endParaRPr lang="zh-CN" altLang="en-US" sz="1400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871419" y="4022015"/>
            <a:ext cx="1646428" cy="1277312"/>
            <a:chOff x="1647233" y="3999521"/>
            <a:chExt cx="1646428" cy="1277312"/>
          </a:xfrm>
        </p:grpSpPr>
        <p:sp>
          <p:nvSpPr>
            <p:cNvPr id="33" name="矩形 32"/>
            <p:cNvSpPr/>
            <p:nvPr/>
          </p:nvSpPr>
          <p:spPr>
            <a:xfrm>
              <a:off x="1647233" y="4286882"/>
              <a:ext cx="1646428" cy="9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rgbClr val="40404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108810" y="3999521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40404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成果肆</a:t>
              </a:r>
              <a:endParaRPr lang="zh-CN" altLang="en-US" sz="1400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清刻本悦宋简体" panose="02000000000000000000" pitchFamily="2" charset="-122"/>
              </a:rPr>
              <a:t>04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45" name="组合 44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50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47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prism isContent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2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grayscl/>
          </a:blip>
          <a:stretch>
            <a:fillRect/>
          </a:stretch>
        </p:blipFill>
        <p:spPr>
          <a:xfrm>
            <a:off x="1934453" y="1687512"/>
            <a:ext cx="2796134" cy="19013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934452" y="3835629"/>
            <a:ext cx="2796135" cy="19013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713354" y="3168570"/>
            <a:ext cx="1238332" cy="1087372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总结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95188" y="2858176"/>
            <a:ext cx="5745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  <a:endParaRPr lang="zh-CN" altLang="en-US" sz="14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59673" y="1934029"/>
            <a:ext cx="3495904" cy="599583"/>
          </a:xfrm>
          <a:prstGeom prst="rect">
            <a:avLst/>
          </a:prstGeom>
          <a:solidFill>
            <a:srgbClr val="6A6A6A"/>
          </a:solidFill>
          <a:ln>
            <a:noFill/>
          </a:ln>
          <a:effectLst>
            <a:outerShdw blurRad="2667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清刻本悦宋简体" panose="02000000000000000000" pitchFamily="2" charset="-122"/>
              </a:rPr>
              <a:t>04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27" name="组合 26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2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29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prism isContent="1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4" fill="hold" grpId="0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9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1" grpId="0"/>
          <p:bldP spid="1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1" grpId="0"/>
          <p:bldP spid="12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33550" y="2228850"/>
            <a:ext cx="4362449" cy="3525283"/>
          </a:xfrm>
          <a:prstGeom prst="rect">
            <a:avLst/>
          </a:prstGeom>
          <a:noFill/>
          <a:ln w="254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8090" y="1798637"/>
            <a:ext cx="4333875" cy="36671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662124" y="2084755"/>
            <a:ext cx="1861119" cy="558961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11459" y="2873641"/>
            <a:ext cx="43624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  <a:endParaRPr lang="zh-CN" altLang="en-US" sz="14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清刻本悦宋简体" panose="02000000000000000000" pitchFamily="2" charset="-122"/>
              </a:rPr>
              <a:t>04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25" name="组合 24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0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27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prism isContent="1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grpId="0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4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9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2074863" y="-592138"/>
            <a:ext cx="8042275" cy="80422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1862138" y="-804863"/>
            <a:ext cx="8467725" cy="8467726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 bwMode="auto">
          <a:xfrm>
            <a:off x="1976438" y="2074863"/>
            <a:ext cx="163512" cy="163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 bwMode="auto">
          <a:xfrm>
            <a:off x="1820863" y="2332038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 bwMode="auto">
          <a:xfrm>
            <a:off x="1820863" y="2705100"/>
            <a:ext cx="163512" cy="163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899650" y="5048250"/>
            <a:ext cx="165100" cy="16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686925" y="5324475"/>
            <a:ext cx="296863" cy="295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9539288" y="5697538"/>
            <a:ext cx="165100" cy="163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六边形 28"/>
          <p:cNvSpPr/>
          <p:nvPr/>
        </p:nvSpPr>
        <p:spPr>
          <a:xfrm rot="5400000">
            <a:off x="4917962" y="943831"/>
            <a:ext cx="2234461" cy="192626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六边形 27"/>
          <p:cNvSpPr/>
          <p:nvPr/>
        </p:nvSpPr>
        <p:spPr>
          <a:xfrm rot="5400000">
            <a:off x="4875582" y="825204"/>
            <a:ext cx="2194773" cy="189204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5001819" y="1263395"/>
            <a:ext cx="198882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356990" y="5619750"/>
            <a:ext cx="382210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PA_蓝剑_组合 2"/>
          <p:cNvGrpSpPr/>
          <p:nvPr>
            <p:custDataLst>
              <p:tags r:id="rId1"/>
            </p:custDataLst>
          </p:nvPr>
        </p:nvGrpSpPr>
        <p:grpSpPr>
          <a:xfrm>
            <a:off x="2926094" y="3203273"/>
            <a:ext cx="6401112" cy="1980561"/>
            <a:chOff x="2895450" y="2107471"/>
            <a:chExt cx="6401112" cy="1980561"/>
          </a:xfrm>
        </p:grpSpPr>
        <p:sp>
          <p:nvSpPr>
            <p:cNvPr id="22" name="TextBox 4"/>
            <p:cNvSpPr txBox="1"/>
            <p:nvPr/>
          </p:nvSpPr>
          <p:spPr>
            <a:xfrm>
              <a:off x="2895450" y="2107471"/>
              <a:ext cx="64011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sz="4800" dirty="0">
                  <a:solidFill>
                    <a:schemeClr val="bg2">
                      <a:lumMod val="25000"/>
                    </a:schemeClr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  <a:cs typeface="+mn-ea"/>
                  <a:sym typeface="+mn-lt"/>
                </a:rPr>
                <a:t>感谢观看</a:t>
              </a:r>
              <a:r>
                <a:rPr lang="en-US" altLang="zh-CN" sz="4800" dirty="0">
                  <a:solidFill>
                    <a:schemeClr val="bg2">
                      <a:lumMod val="25000"/>
                    </a:schemeClr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  <a:cs typeface="+mn-ea"/>
                  <a:sym typeface="+mn-lt"/>
                </a:rPr>
                <a:t>  THANKS</a:t>
              </a:r>
              <a:endParaRPr lang="zh-CN" altLang="en-US" sz="4800" dirty="0">
                <a:solidFill>
                  <a:schemeClr val="bg2">
                    <a:lumMod val="25000"/>
                  </a:schemeClr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225268" y="3718700"/>
              <a:ext cx="56988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适用于 创业计划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策划方案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商业规划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市场分析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173213" y="4094494"/>
            <a:ext cx="7872875" cy="6669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865" dirty="0">
                <a:solidFill>
                  <a:schemeClr val="accent4"/>
                </a:solidFill>
              </a:rPr>
              <a:t>Graduation thesis summary templateGraduation thesis summary </a:t>
            </a:r>
            <a:endParaRPr lang="en-US" altLang="zh-CN" sz="1865" dirty="0">
              <a:solidFill>
                <a:schemeClr val="accent4"/>
              </a:solidFill>
            </a:endParaRPr>
          </a:p>
          <a:p>
            <a:pPr algn="ctr"/>
            <a:r>
              <a:rPr lang="zh-CN" altLang="en-US" sz="1865" dirty="0">
                <a:solidFill>
                  <a:schemeClr val="accent4"/>
                </a:solidFill>
              </a:rPr>
              <a:t>templateGraduation thesis summary template</a:t>
            </a:r>
            <a:endParaRPr lang="zh-CN" altLang="en-US" sz="1865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prism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9" grpId="0" animBg="1"/>
      <p:bldP spid="28" grpId="0" animBg="1"/>
      <p:bldP spid="32" grpId="0"/>
      <p:bldP spid="34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"/>
          <p:cNvGrpSpPr/>
          <p:nvPr/>
        </p:nvGrpSpPr>
        <p:grpSpPr bwMode="auto">
          <a:xfrm>
            <a:off x="3905249" y="1031875"/>
            <a:ext cx="2452688" cy="5156200"/>
            <a:chOff x="5258250" y="1050900"/>
            <a:chExt cx="2452035" cy="5156930"/>
          </a:xfrm>
        </p:grpSpPr>
        <p:sp>
          <p:nvSpPr>
            <p:cNvPr id="3" name="文本框 2"/>
            <p:cNvSpPr txBox="1"/>
            <p:nvPr/>
          </p:nvSpPr>
          <p:spPr>
            <a:xfrm>
              <a:off x="7038951" y="1050900"/>
              <a:ext cx="671334" cy="5156930"/>
            </a:xfrm>
            <a:custGeom>
              <a:avLst/>
              <a:gdLst>
                <a:gd name="connsiteX0" fmla="*/ 0 w 671085"/>
                <a:gd name="connsiteY0" fmla="*/ 0 h 5156930"/>
                <a:gd name="connsiteX1" fmla="*/ 671085 w 671085"/>
                <a:gd name="connsiteY1" fmla="*/ 0 h 5156930"/>
                <a:gd name="connsiteX2" fmla="*/ 671085 w 671085"/>
                <a:gd name="connsiteY2" fmla="*/ 5156930 h 5156930"/>
                <a:gd name="connsiteX3" fmla="*/ 0 w 671085"/>
                <a:gd name="connsiteY3" fmla="*/ 5156930 h 515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085" h="5156930">
                  <a:moveTo>
                    <a:pt x="0" y="0"/>
                  </a:moveTo>
                  <a:lnTo>
                    <a:pt x="671085" y="0"/>
                  </a:lnTo>
                  <a:lnTo>
                    <a:pt x="671085" y="5156930"/>
                  </a:lnTo>
                  <a:lnTo>
                    <a:pt x="0" y="51569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9500" dirty="0">
                <a:latin typeface="迷你简汉真广标" panose="02010609000101010101" pitchFamily="49" charset="-122"/>
                <a:ea typeface="迷你简汉真广标" panose="02010609000101010101" pitchFamily="49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258250" y="1050900"/>
              <a:ext cx="1780701" cy="5156930"/>
            </a:xfrm>
            <a:custGeom>
              <a:avLst/>
              <a:gdLst>
                <a:gd name="connsiteX0" fmla="*/ 685004 w 1780950"/>
                <a:gd name="connsiteY0" fmla="*/ 0 h 5156930"/>
                <a:gd name="connsiteX1" fmla="*/ 1780950 w 1780950"/>
                <a:gd name="connsiteY1" fmla="*/ 0 h 5156930"/>
                <a:gd name="connsiteX2" fmla="*/ 1780950 w 1780950"/>
                <a:gd name="connsiteY2" fmla="*/ 5156930 h 5156930"/>
                <a:gd name="connsiteX3" fmla="*/ 1275818 w 1780950"/>
                <a:gd name="connsiteY3" fmla="*/ 5156930 h 5156930"/>
                <a:gd name="connsiteX4" fmla="*/ 1275818 w 1780950"/>
                <a:gd name="connsiteY4" fmla="*/ 916932 h 5156930"/>
                <a:gd name="connsiteX5" fmla="*/ 0 w 1780950"/>
                <a:gd name="connsiteY5" fmla="*/ 916932 h 515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0950" h="5156930">
                  <a:moveTo>
                    <a:pt x="685004" y="0"/>
                  </a:moveTo>
                  <a:lnTo>
                    <a:pt x="1780950" y="0"/>
                  </a:lnTo>
                  <a:lnTo>
                    <a:pt x="1780950" y="5156930"/>
                  </a:lnTo>
                  <a:lnTo>
                    <a:pt x="1275818" y="5156930"/>
                  </a:lnTo>
                  <a:lnTo>
                    <a:pt x="1275818" y="916932"/>
                  </a:lnTo>
                  <a:lnTo>
                    <a:pt x="0" y="9169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9500" dirty="0">
                <a:latin typeface="迷你简汉真广标" panose="02010609000101010101" pitchFamily="49" charset="-122"/>
                <a:ea typeface="迷你简汉真广标" panose="02010609000101010101" pitchFamily="49" charset="-122"/>
              </a:endParaRPr>
            </a:p>
          </p:txBody>
        </p:sp>
      </p:grpSp>
      <p:sp>
        <p:nvSpPr>
          <p:cNvPr id="7" name="文本框 24"/>
          <p:cNvSpPr txBox="1">
            <a:spLocks noChangeArrowheads="1"/>
          </p:cNvSpPr>
          <p:nvPr/>
        </p:nvSpPr>
        <p:spPr bwMode="auto">
          <a:xfrm>
            <a:off x="2304436" y="2698467"/>
            <a:ext cx="277021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6000" dirty="0">
                <a:solidFill>
                  <a:schemeClr val="accent4"/>
                </a:solidFill>
                <a:latin typeface="迷你简汉真广标"/>
                <a:ea typeface="迷你简汉真广标"/>
                <a:cs typeface="迷你简汉真广标"/>
              </a:rPr>
              <a:t>PART     ONE</a:t>
            </a:r>
            <a:endParaRPr lang="zh-CN" altLang="en-US" sz="6000" dirty="0">
              <a:solidFill>
                <a:schemeClr val="accent4"/>
              </a:solidFill>
              <a:latin typeface="迷你简汉真广标"/>
              <a:ea typeface="迷你简汉真广标"/>
              <a:cs typeface="迷你简汉真广标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90750" y="4627473"/>
            <a:ext cx="2855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/>
              <a:t>请在此处添加详细描述文本，尽量与标题文本语言风格相符合，语言描述尽量简洁生动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677214" y="5625720"/>
            <a:ext cx="3891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品牌概论</a:t>
            </a:r>
            <a:endParaRPr lang="zh-CN" altLang="en-US" sz="3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605051" y="1773819"/>
            <a:ext cx="1469585" cy="3605200"/>
            <a:chOff x="4605051" y="1773819"/>
            <a:chExt cx="1469585" cy="3605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281421" y="1773819"/>
              <a:ext cx="0" cy="3605200"/>
            </a:xfrm>
            <a:prstGeom prst="line">
              <a:avLst/>
            </a:prstGeom>
            <a:ln w="2222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281421" y="1773819"/>
              <a:ext cx="793215" cy="0"/>
            </a:xfrm>
            <a:prstGeom prst="line">
              <a:avLst/>
            </a:prstGeom>
            <a:ln w="2222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05051" y="3575109"/>
              <a:ext cx="1469585" cy="0"/>
            </a:xfrm>
            <a:prstGeom prst="line">
              <a:avLst/>
            </a:prstGeom>
            <a:ln w="22225">
              <a:solidFill>
                <a:srgbClr val="40404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281421" y="5376399"/>
              <a:ext cx="793215" cy="0"/>
            </a:xfrm>
            <a:prstGeom prst="line">
              <a:avLst/>
            </a:prstGeom>
            <a:ln w="22225">
              <a:solidFill>
                <a:srgbClr val="40404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6200060" y="1450417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A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11357" y="3259836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B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00060" y="5052997"/>
            <a:ext cx="736599" cy="646803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C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947957" y="1510412"/>
            <a:ext cx="2779938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0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959254" y="3319831"/>
            <a:ext cx="2768642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0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47956" y="5112992"/>
            <a:ext cx="2779939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0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523069" y="4581976"/>
            <a:ext cx="1658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0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51108" y="2634884"/>
            <a:ext cx="1812294" cy="1780596"/>
            <a:chOff x="2451108" y="2634884"/>
            <a:chExt cx="1812294" cy="1780596"/>
          </a:xfrm>
        </p:grpSpPr>
        <p:sp>
          <p:nvSpPr>
            <p:cNvPr id="4" name="矩形 3"/>
            <p:cNvSpPr/>
            <p:nvPr/>
          </p:nvSpPr>
          <p:spPr>
            <a:xfrm>
              <a:off x="2451108" y="2634884"/>
              <a:ext cx="1802237" cy="1780596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67395" y="3817043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标题文本预设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557486" y="2990328"/>
              <a:ext cx="17059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THREE</a:t>
              </a:r>
              <a:endParaRPr lang="zh-CN" altLang="en-US" sz="4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清刻本悦宋简体" panose="02000000000000000000" pitchFamily="2" charset="-122"/>
              </a:rPr>
              <a:t>01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24" name="组合 23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7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3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5" grpId="0" animBg="1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38600" y="3357563"/>
            <a:ext cx="6153150" cy="3062287"/>
          </a:xfrm>
          <a:prstGeom prst="rect">
            <a:avLst/>
          </a:prstGeom>
          <a:noFill/>
          <a:ln w="254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894053" y="1707241"/>
            <a:ext cx="3708462" cy="4419601"/>
            <a:chOff x="1894053" y="1821541"/>
            <a:chExt cx="3708462" cy="4419601"/>
          </a:xfrm>
        </p:grpSpPr>
        <p:sp>
          <p:nvSpPr>
            <p:cNvPr id="7" name="矩形 6"/>
            <p:cNvSpPr/>
            <p:nvPr/>
          </p:nvSpPr>
          <p:spPr>
            <a:xfrm>
              <a:off x="1894053" y="1821541"/>
              <a:ext cx="3708462" cy="4419601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latin typeface="Broadway" panose="04040905080B02020502" pitchFamily="82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289597" y="3126594"/>
              <a:ext cx="291737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您的内容打在这里，或者通过复制您的文本后，在此框中选择粘贴，并选择只保留文字您的内容打在这里，或者通过复制您的文本后，在此框中选择粘贴，并选择只保留文字</a:t>
              </a:r>
              <a:endParaRPr lang="zh-CN" altLang="en-US" sz="1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782040" y="2104571"/>
            <a:ext cx="1932487" cy="61553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89746" y="3642470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blurRad="292100" dist="63500" dir="81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89746" y="4943940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blurRad="292100" dist="63500" dir="81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89745" y="2340999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blurRad="292100" dist="63500" dir="81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098915" y="2430427"/>
            <a:ext cx="2768642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0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98915" y="3712423"/>
            <a:ext cx="2768642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0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98914" y="5013894"/>
            <a:ext cx="2768642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0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清刻本悦宋简体" panose="02000000000000000000" pitchFamily="2" charset="-122"/>
              </a:rPr>
              <a:t>01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5" name="组合 34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40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7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1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5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9" grpId="0" animBg="1"/>
          <p:bldP spid="15" grpId="0" animBg="1"/>
          <p:bldP spid="18" grpId="0" animBg="1"/>
          <p:bldP spid="20" grpId="0"/>
          <p:bldP spid="21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1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5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9" grpId="0" animBg="1"/>
          <p:bldP spid="15" grpId="0" animBg="1"/>
          <p:bldP spid="18" grpId="0" animBg="1"/>
          <p:bldP spid="20" grpId="0"/>
          <p:bldP spid="21" grpId="0"/>
          <p:bldP spid="2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522406" y="4912456"/>
            <a:ext cx="1163196" cy="1021395"/>
          </a:xfrm>
          <a:prstGeom prst="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工作展望</a:t>
            </a:r>
            <a:endParaRPr lang="zh-CN" altLang="en-US" b="1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855776" y="1578384"/>
            <a:ext cx="2496456" cy="3340422"/>
            <a:chOff x="2220685" y="1578384"/>
            <a:chExt cx="2496456" cy="3340422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754880" y="4412841"/>
              <a:ext cx="174976" cy="505965"/>
            </a:xfrm>
            <a:prstGeom prst="line">
              <a:avLst/>
            </a:prstGeom>
            <a:ln w="158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3002405" y="4412841"/>
              <a:ext cx="174976" cy="505965"/>
            </a:xfrm>
            <a:prstGeom prst="line">
              <a:avLst/>
            </a:prstGeom>
            <a:ln w="158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组合 72"/>
            <p:cNvGrpSpPr/>
            <p:nvPr/>
          </p:nvGrpSpPr>
          <p:grpSpPr>
            <a:xfrm>
              <a:off x="2220685" y="1578384"/>
              <a:ext cx="2496456" cy="2837632"/>
              <a:chOff x="2220685" y="1578384"/>
              <a:chExt cx="2496456" cy="2837632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2220685" y="1578384"/>
                <a:ext cx="2496456" cy="2837632"/>
                <a:chOff x="1515076" y="1794139"/>
                <a:chExt cx="3387455" cy="3850398"/>
              </a:xfrm>
            </p:grpSpPr>
            <p:sp>
              <p:nvSpPr>
                <p:cNvPr id="19" name="流程图: 手动操作 18"/>
                <p:cNvSpPr/>
                <p:nvPr/>
              </p:nvSpPr>
              <p:spPr>
                <a:xfrm>
                  <a:off x="1735990" y="4325257"/>
                  <a:ext cx="2945626" cy="1319280"/>
                </a:xfrm>
                <a:prstGeom prst="flowChartManualOperation">
                  <a:avLst/>
                </a:prstGeom>
                <a:solidFill>
                  <a:srgbClr val="6A6A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1515076" y="1794139"/>
                  <a:ext cx="3387455" cy="3387454"/>
                </a:xfrm>
                <a:prstGeom prst="ellipse">
                  <a:avLst/>
                </a:prstGeom>
                <a:solidFill>
                  <a:srgbClr val="6A6A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</p:grpSp>
          <p:cxnSp>
            <p:nvCxnSpPr>
              <p:cNvPr id="33" name="直接连接符 32"/>
              <p:cNvCxnSpPr/>
              <p:nvPr/>
            </p:nvCxnSpPr>
            <p:spPr>
              <a:xfrm>
                <a:off x="2505869" y="3702187"/>
                <a:ext cx="1924050" cy="0"/>
              </a:xfrm>
              <a:prstGeom prst="line">
                <a:avLst/>
              </a:prstGeom>
              <a:ln>
                <a:solidFill>
                  <a:srgbClr val="EEEB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2220685" y="2993573"/>
                <a:ext cx="2478315" cy="0"/>
              </a:xfrm>
              <a:prstGeom prst="line">
                <a:avLst/>
              </a:prstGeom>
              <a:ln>
                <a:solidFill>
                  <a:srgbClr val="EEEB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2348706" y="2284959"/>
                <a:ext cx="2243138" cy="0"/>
              </a:xfrm>
              <a:prstGeom prst="line">
                <a:avLst/>
              </a:prstGeom>
              <a:ln>
                <a:solidFill>
                  <a:srgbClr val="EEEB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文本框 47"/>
              <p:cNvSpPr txBox="1"/>
              <p:nvPr/>
            </p:nvSpPr>
            <p:spPr>
              <a:xfrm>
                <a:off x="2836952" y="3911051"/>
                <a:ext cx="12618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2828900" y="3220976"/>
                <a:ext cx="12618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2828899" y="2530902"/>
                <a:ext cx="12618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2828899" y="1840828"/>
                <a:ext cx="12618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53" name="矩形 52"/>
          <p:cNvSpPr/>
          <p:nvPr/>
        </p:nvSpPr>
        <p:spPr>
          <a:xfrm>
            <a:off x="5142980" y="1946246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blurRad="241300" dist="63500" dir="81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130019" y="1946247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blurRad="241300" dist="63500" dir="81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138431" y="3591468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blurRad="241300" dist="63500" dir="81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875030" y="1877232"/>
            <a:ext cx="19757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0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130019" y="3591468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blurRad="241300" dist="63500" dir="81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875030" y="3522454"/>
            <a:ext cx="19757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0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866618" y="3522454"/>
            <a:ext cx="19757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0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866618" y="1877232"/>
            <a:ext cx="19757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00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5138431" y="4918806"/>
            <a:ext cx="5703923" cy="1015045"/>
            <a:chOff x="5260401" y="4918806"/>
            <a:chExt cx="5703923" cy="1015045"/>
          </a:xfrm>
        </p:grpSpPr>
        <p:sp>
          <p:nvSpPr>
            <p:cNvPr id="71" name="矩形 70"/>
            <p:cNvSpPr/>
            <p:nvPr/>
          </p:nvSpPr>
          <p:spPr>
            <a:xfrm>
              <a:off x="5260401" y="4918806"/>
              <a:ext cx="5703923" cy="1015045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  <a:effectLst>
              <a:outerShdw blurRad="266700" dist="38100" dir="72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5669604" y="5210885"/>
              <a:ext cx="488551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清刻本悦宋简体" panose="02000000000000000000" pitchFamily="2" charset="-122"/>
              </a:rPr>
              <a:t>01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47" name="组合 46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58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54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3" grpId="0" animBg="1"/>
      <p:bldP spid="56" grpId="0" animBg="1"/>
      <p:bldP spid="59" grpId="0" animBg="1"/>
      <p:bldP spid="61" grpId="0"/>
      <p:bldP spid="63" grpId="0" animBg="1"/>
      <p:bldP spid="68" grpId="0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0358" y="3050501"/>
            <a:ext cx="2505041" cy="3044490"/>
          </a:xfrm>
          <a:prstGeom prst="rect">
            <a:avLst/>
          </a:prstGeom>
          <a:noFill/>
          <a:ln w="254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934452" y="1434026"/>
            <a:ext cx="9054518" cy="1016993"/>
            <a:chOff x="1492555" y="1463494"/>
            <a:chExt cx="9054518" cy="1016993"/>
          </a:xfrm>
        </p:grpSpPr>
        <p:sp>
          <p:nvSpPr>
            <p:cNvPr id="4" name="矩形 3"/>
            <p:cNvSpPr/>
            <p:nvPr/>
          </p:nvSpPr>
          <p:spPr>
            <a:xfrm>
              <a:off x="1492555" y="1909112"/>
              <a:ext cx="9054518" cy="571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40404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  </a:r>
              <a:endParaRPr lang="zh-CN" altLang="en-US" sz="110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595949" y="1463494"/>
              <a:ext cx="1425390" cy="420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40404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标题文本预设</a:t>
              </a:r>
              <a:endParaRPr lang="en-US" altLang="zh-CN" sz="1600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5727700" y="3191115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blurRad="165100" dist="635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38947" y="4622922"/>
            <a:ext cx="736599" cy="646803"/>
          </a:xfrm>
          <a:prstGeom prst="rect">
            <a:avLst/>
          </a:prstGeom>
          <a:noFill/>
          <a:ln>
            <a:solidFill>
              <a:srgbClr val="404040"/>
            </a:solidFill>
          </a:ln>
          <a:effectLst>
            <a:outerShdw blurRad="165100" dist="635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39046" y="3135694"/>
            <a:ext cx="3201854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  <a:endParaRPr lang="en-US" altLang="zh-CN" sz="1050" b="1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05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50292" y="4567501"/>
            <a:ext cx="3190608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标题文本预设</a:t>
            </a:r>
            <a:endParaRPr lang="en-US" altLang="zh-CN" sz="1050" b="1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  <a:endParaRPr lang="zh-CN" altLang="en-US" sz="1050" dirty="0">
              <a:solidFill>
                <a:srgbClr val="40404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6180"/>
          <a:stretch>
            <a:fillRect/>
          </a:stretch>
        </p:blipFill>
        <p:spPr>
          <a:xfrm>
            <a:off x="2133310" y="2771870"/>
            <a:ext cx="2642122" cy="3028478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清刻本悦宋简体" panose="02000000000000000000" pitchFamily="2" charset="-122"/>
              </a:rPr>
              <a:t>01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0" name="组合 29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5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2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4"/>
          <p:cNvSpPr txBox="1">
            <a:spLocks noChangeArrowheads="1"/>
          </p:cNvSpPr>
          <p:nvPr/>
        </p:nvSpPr>
        <p:spPr bwMode="auto">
          <a:xfrm>
            <a:off x="2301649" y="2786889"/>
            <a:ext cx="25193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dirty="0">
                <a:solidFill>
                  <a:schemeClr val="accent4"/>
                </a:solidFill>
                <a:latin typeface="迷你简汉真广标"/>
                <a:ea typeface="迷你简汉真广标"/>
                <a:cs typeface="迷你简汉真广标"/>
              </a:rPr>
              <a:t>PART TWO</a:t>
            </a:r>
            <a:endParaRPr lang="zh-CN" altLang="en-US" sz="6000" dirty="0">
              <a:solidFill>
                <a:schemeClr val="accent4"/>
              </a:solidFill>
              <a:latin typeface="迷你简汉真广标"/>
              <a:ea typeface="迷你简汉真广标"/>
              <a:cs typeface="迷你简汉真广标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587" y="5026300"/>
            <a:ext cx="2855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/>
              <a:t>请在此处添加详细描述文本，尽量与标题文本语言风格相符合，语言描述尽量简洁生动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120475" y="955972"/>
            <a:ext cx="3446843" cy="5270657"/>
            <a:chOff x="-2524297" y="940746"/>
            <a:chExt cx="3798792" cy="5808831"/>
          </a:xfrm>
        </p:grpSpPr>
        <p:sp>
          <p:nvSpPr>
            <p:cNvPr id="16" name="任意多边形: 形状 15"/>
            <p:cNvSpPr/>
            <p:nvPr/>
          </p:nvSpPr>
          <p:spPr>
            <a:xfrm>
              <a:off x="-478970" y="944321"/>
              <a:ext cx="1742401" cy="4011207"/>
            </a:xfrm>
            <a:custGeom>
              <a:avLst/>
              <a:gdLst/>
              <a:ahLst/>
              <a:cxnLst/>
              <a:rect l="l" t="t" r="r" b="b"/>
              <a:pathLst>
                <a:path w="1742401" h="4011207">
                  <a:moveTo>
                    <a:pt x="0" y="0"/>
                  </a:moveTo>
                  <a:lnTo>
                    <a:pt x="99274" y="3254"/>
                  </a:lnTo>
                  <a:cubicBezTo>
                    <a:pt x="572317" y="35122"/>
                    <a:pt x="954060" y="178527"/>
                    <a:pt x="1244501" y="433470"/>
                  </a:cubicBezTo>
                  <a:cubicBezTo>
                    <a:pt x="1576434" y="724834"/>
                    <a:pt x="1742401" y="1126227"/>
                    <a:pt x="1742401" y="1637650"/>
                  </a:cubicBezTo>
                  <a:cubicBezTo>
                    <a:pt x="1742401" y="1922867"/>
                    <a:pt x="1694455" y="2180422"/>
                    <a:pt x="1598563" y="2410317"/>
                  </a:cubicBezTo>
                  <a:cubicBezTo>
                    <a:pt x="1502671" y="2640211"/>
                    <a:pt x="1363751" y="2855968"/>
                    <a:pt x="1181803" y="3057587"/>
                  </a:cubicBezTo>
                  <a:cubicBezTo>
                    <a:pt x="999854" y="3259205"/>
                    <a:pt x="708490" y="3501394"/>
                    <a:pt x="307711" y="3784152"/>
                  </a:cubicBezTo>
                  <a:cubicBezTo>
                    <a:pt x="211205" y="3852997"/>
                    <a:pt x="122612" y="3917924"/>
                    <a:pt x="41934" y="3978932"/>
                  </a:cubicBezTo>
                  <a:lnTo>
                    <a:pt x="0" y="4011207"/>
                  </a:lnTo>
                  <a:lnTo>
                    <a:pt x="0" y="2676307"/>
                  </a:lnTo>
                  <a:lnTo>
                    <a:pt x="24992" y="2651747"/>
                  </a:lnTo>
                  <a:cubicBezTo>
                    <a:pt x="111433" y="2563173"/>
                    <a:pt x="182315" y="2479009"/>
                    <a:pt x="237637" y="2399252"/>
                  </a:cubicBezTo>
                  <a:cubicBezTo>
                    <a:pt x="385163" y="2186569"/>
                    <a:pt x="458925" y="1960977"/>
                    <a:pt x="458925" y="1722477"/>
                  </a:cubicBezTo>
                  <a:cubicBezTo>
                    <a:pt x="458925" y="1401301"/>
                    <a:pt x="349433" y="1180493"/>
                    <a:pt x="130450" y="1060052"/>
                  </a:cubicBezTo>
                  <a:lnTo>
                    <a:pt x="0" y="1005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59500" dirty="0">
                <a:solidFill>
                  <a:schemeClr val="tx1"/>
                </a:solidFill>
                <a:ea typeface="迷你简汉真广标" panose="02010609000101010101" pitchFamily="49" charset="-122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-478970" y="5757466"/>
              <a:ext cx="1753465" cy="992111"/>
            </a:xfrm>
            <a:custGeom>
              <a:avLst/>
              <a:gdLst/>
              <a:ahLst/>
              <a:cxnLst/>
              <a:rect l="l" t="t" r="r" b="b"/>
              <a:pathLst>
                <a:path w="1753465" h="992111">
                  <a:moveTo>
                    <a:pt x="0" y="0"/>
                  </a:moveTo>
                  <a:lnTo>
                    <a:pt x="1753465" y="0"/>
                  </a:lnTo>
                  <a:lnTo>
                    <a:pt x="1753465" y="992111"/>
                  </a:lnTo>
                  <a:lnTo>
                    <a:pt x="0" y="992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59500">
                <a:solidFill>
                  <a:schemeClr val="tx1"/>
                </a:solidFill>
                <a:ea typeface="迷你简汉真广标" panose="02010609000101010101" pitchFamily="49" charset="-122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-2269815" y="940746"/>
              <a:ext cx="1790844" cy="1545333"/>
            </a:xfrm>
            <a:custGeom>
              <a:avLst/>
              <a:gdLst/>
              <a:ahLst/>
              <a:cxnLst/>
              <a:rect l="l" t="t" r="r" b="b"/>
              <a:pathLst>
                <a:path w="1790844" h="1545333">
                  <a:moveTo>
                    <a:pt x="1681795" y="0"/>
                  </a:moveTo>
                  <a:lnTo>
                    <a:pt x="1790844" y="3575"/>
                  </a:lnTo>
                  <a:lnTo>
                    <a:pt x="1790844" y="1009273"/>
                  </a:lnTo>
                  <a:lnTo>
                    <a:pt x="1776764" y="1003406"/>
                  </a:lnTo>
                  <a:cubicBezTo>
                    <a:pt x="1671652" y="971289"/>
                    <a:pt x="1549021" y="955230"/>
                    <a:pt x="1408872" y="955230"/>
                  </a:cubicBezTo>
                  <a:cubicBezTo>
                    <a:pt x="917119" y="955230"/>
                    <a:pt x="447495" y="1151931"/>
                    <a:pt x="0" y="1545333"/>
                  </a:cubicBezTo>
                  <a:lnTo>
                    <a:pt x="0" y="483147"/>
                  </a:lnTo>
                  <a:cubicBezTo>
                    <a:pt x="499129" y="161049"/>
                    <a:pt x="1059728" y="0"/>
                    <a:pt x="16817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59500">
                <a:solidFill>
                  <a:schemeClr val="tx1"/>
                </a:solidFill>
                <a:ea typeface="迷你简汉真广标" panose="02010609000101010101" pitchFamily="49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-2524297" y="3620628"/>
              <a:ext cx="2045326" cy="3128949"/>
            </a:xfrm>
            <a:custGeom>
              <a:avLst/>
              <a:gdLst/>
              <a:ahLst/>
              <a:cxnLst/>
              <a:rect l="l" t="t" r="r" b="b"/>
              <a:pathLst>
                <a:path w="2045326" h="3128949">
                  <a:moveTo>
                    <a:pt x="2045326" y="0"/>
                  </a:moveTo>
                  <a:lnTo>
                    <a:pt x="2045326" y="1334900"/>
                  </a:lnTo>
                  <a:lnTo>
                    <a:pt x="1972178" y="1391198"/>
                  </a:lnTo>
                  <a:cubicBezTo>
                    <a:pt x="1790268" y="1533922"/>
                    <a:pt x="1657822" y="1652154"/>
                    <a:pt x="1574839" y="1745894"/>
                  </a:cubicBezTo>
                  <a:cubicBezTo>
                    <a:pt x="1442065" y="1895878"/>
                    <a:pt x="1375679" y="2026193"/>
                    <a:pt x="1375679" y="2136838"/>
                  </a:cubicBezTo>
                  <a:lnTo>
                    <a:pt x="2045326" y="2136838"/>
                  </a:lnTo>
                  <a:lnTo>
                    <a:pt x="2045326" y="3128949"/>
                  </a:lnTo>
                  <a:lnTo>
                    <a:pt x="0" y="3128949"/>
                  </a:lnTo>
                  <a:lnTo>
                    <a:pt x="0" y="2704812"/>
                  </a:lnTo>
                  <a:cubicBezTo>
                    <a:pt x="0" y="2407302"/>
                    <a:pt x="54707" y="2135608"/>
                    <a:pt x="164122" y="1889732"/>
                  </a:cubicBezTo>
                  <a:cubicBezTo>
                    <a:pt x="273537" y="1643855"/>
                    <a:pt x="424137" y="1414575"/>
                    <a:pt x="615920" y="1201892"/>
                  </a:cubicBezTo>
                  <a:cubicBezTo>
                    <a:pt x="807704" y="989209"/>
                    <a:pt x="1105214" y="740259"/>
                    <a:pt x="1508452" y="455043"/>
                  </a:cubicBezTo>
                  <a:cubicBezTo>
                    <a:pt x="1692859" y="317352"/>
                    <a:pt x="1849605" y="187499"/>
                    <a:pt x="1978691" y="65482"/>
                  </a:cubicBezTo>
                  <a:lnTo>
                    <a:pt x="20453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59500">
                <a:solidFill>
                  <a:schemeClr val="tx1"/>
                </a:solidFill>
                <a:ea typeface="迷你简汉真广标" panose="02010609000101010101" pitchFamily="49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7795132" y="5635795"/>
            <a:ext cx="3891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定位与个性</a:t>
            </a:r>
            <a:endParaRPr lang="zh-CN" altLang="en-US" sz="3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0" b="13698"/>
          <a:stretch>
            <a:fillRect/>
          </a:stretch>
        </p:blipFill>
        <p:spPr>
          <a:xfrm>
            <a:off x="0" y="3606800"/>
            <a:ext cx="4838700" cy="24765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37274" y="1577801"/>
            <a:ext cx="3371850" cy="4057997"/>
          </a:xfrm>
          <a:prstGeom prst="rect">
            <a:avLst/>
          </a:prstGeom>
          <a:noFill/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38700" y="1993900"/>
            <a:ext cx="7353300" cy="3225800"/>
            <a:chOff x="4838700" y="1993900"/>
            <a:chExt cx="7353300" cy="3225800"/>
          </a:xfrm>
        </p:grpSpPr>
        <p:sp>
          <p:nvSpPr>
            <p:cNvPr id="29" name="矩形 28"/>
            <p:cNvSpPr/>
            <p:nvPr/>
          </p:nvSpPr>
          <p:spPr>
            <a:xfrm>
              <a:off x="4838700" y="1993900"/>
              <a:ext cx="7353300" cy="3225800"/>
            </a:xfrm>
            <a:prstGeom prst="rect">
              <a:avLst/>
            </a:prstGeom>
            <a:solidFill>
              <a:srgbClr val="6A6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843595" y="2397889"/>
              <a:ext cx="1114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标题文本</a:t>
              </a:r>
              <a:endPara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336401" y="3092102"/>
              <a:ext cx="635789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  </a:r>
              <a:endPara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458430" y="2857500"/>
              <a:ext cx="18923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5321215" y="2487690"/>
              <a:ext cx="216069" cy="189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264315" y="2487690"/>
              <a:ext cx="216069" cy="189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377756" y="2207580"/>
            <a:ext cx="1385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ONE</a:t>
            </a:r>
            <a:endParaRPr lang="zh-CN" altLang="en-US" sz="4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97341" y="374127"/>
            <a:ext cx="20313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8794" y="334428"/>
            <a:ext cx="698500" cy="5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清刻本悦宋简体" panose="02000000000000000000" pitchFamily="2" charset="-122"/>
              </a:rPr>
              <a:t>02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46483" y="280751"/>
            <a:ext cx="523122" cy="653826"/>
            <a:chOff x="2668588" y="1189513"/>
            <a:chExt cx="3238500" cy="4047650"/>
          </a:xfrm>
        </p:grpSpPr>
        <p:grpSp>
          <p:nvGrpSpPr>
            <p:cNvPr id="31" name="组合 30"/>
            <p:cNvGrpSpPr/>
            <p:nvPr/>
          </p:nvGrpSpPr>
          <p:grpSpPr>
            <a:xfrm>
              <a:off x="2668588" y="1189513"/>
              <a:ext cx="3238500" cy="1309688"/>
              <a:chOff x="4478338" y="1241901"/>
              <a:chExt cx="3238500" cy="1309688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4478338" y="1241901"/>
                <a:ext cx="3238500" cy="1309688"/>
              </a:xfrm>
              <a:custGeom>
                <a:avLst/>
                <a:gdLst>
                  <a:gd name="T0" fmla="*/ 13 w 2040"/>
                  <a:gd name="T1" fmla="*/ 825 h 825"/>
                  <a:gd name="T2" fmla="*/ 13 w 2040"/>
                  <a:gd name="T3" fmla="*/ 603 h 825"/>
                  <a:gd name="T4" fmla="*/ 1020 w 2040"/>
                  <a:gd name="T5" fmla="*/ 22 h 825"/>
                  <a:gd name="T6" fmla="*/ 2026 w 2040"/>
                  <a:gd name="T7" fmla="*/ 603 h 825"/>
                  <a:gd name="T8" fmla="*/ 2026 w 2040"/>
                  <a:gd name="T9" fmla="*/ 825 h 825"/>
                  <a:gd name="T10" fmla="*/ 2040 w 2040"/>
                  <a:gd name="T11" fmla="*/ 825 h 825"/>
                  <a:gd name="T12" fmla="*/ 2040 w 2040"/>
                  <a:gd name="T13" fmla="*/ 591 h 825"/>
                  <a:gd name="T14" fmla="*/ 1020 w 2040"/>
                  <a:gd name="T15" fmla="*/ 0 h 825"/>
                  <a:gd name="T16" fmla="*/ 0 w 2040"/>
                  <a:gd name="T17" fmla="*/ 591 h 825"/>
                  <a:gd name="T18" fmla="*/ 0 w 2040"/>
                  <a:gd name="T19" fmla="*/ 825 h 825"/>
                  <a:gd name="T20" fmla="*/ 13 w 2040"/>
                  <a:gd name="T21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5">
                    <a:moveTo>
                      <a:pt x="13" y="825"/>
                    </a:moveTo>
                    <a:lnTo>
                      <a:pt x="13" y="603"/>
                    </a:lnTo>
                    <a:lnTo>
                      <a:pt x="1020" y="22"/>
                    </a:lnTo>
                    <a:lnTo>
                      <a:pt x="2026" y="603"/>
                    </a:lnTo>
                    <a:lnTo>
                      <a:pt x="2026" y="825"/>
                    </a:lnTo>
                    <a:lnTo>
                      <a:pt x="2040" y="825"/>
                    </a:lnTo>
                    <a:lnTo>
                      <a:pt x="2040" y="591"/>
                    </a:lnTo>
                    <a:lnTo>
                      <a:pt x="1020" y="0"/>
                    </a:lnTo>
                    <a:lnTo>
                      <a:pt x="0" y="591"/>
                    </a:lnTo>
                    <a:lnTo>
                      <a:pt x="0" y="825"/>
                    </a:lnTo>
                    <a:lnTo>
                      <a:pt x="13" y="8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9"/>
              <p:cNvSpPr/>
              <p:nvPr/>
            </p:nvSpPr>
            <p:spPr bwMode="auto">
              <a:xfrm>
                <a:off x="4592638" y="1386364"/>
                <a:ext cx="3008313" cy="1165225"/>
              </a:xfrm>
              <a:custGeom>
                <a:avLst/>
                <a:gdLst>
                  <a:gd name="T0" fmla="*/ 66 w 1895"/>
                  <a:gd name="T1" fmla="*/ 734 h 734"/>
                  <a:gd name="T2" fmla="*/ 66 w 1895"/>
                  <a:gd name="T3" fmla="*/ 587 h 734"/>
                  <a:gd name="T4" fmla="*/ 944 w 1895"/>
                  <a:gd name="T5" fmla="*/ 81 h 734"/>
                  <a:gd name="T6" fmla="*/ 1822 w 1895"/>
                  <a:gd name="T7" fmla="*/ 587 h 734"/>
                  <a:gd name="T8" fmla="*/ 1822 w 1895"/>
                  <a:gd name="T9" fmla="*/ 734 h 734"/>
                  <a:gd name="T10" fmla="*/ 1895 w 1895"/>
                  <a:gd name="T11" fmla="*/ 734 h 734"/>
                  <a:gd name="T12" fmla="*/ 1895 w 1895"/>
                  <a:gd name="T13" fmla="*/ 546 h 734"/>
                  <a:gd name="T14" fmla="*/ 948 w 1895"/>
                  <a:gd name="T15" fmla="*/ 0 h 734"/>
                  <a:gd name="T16" fmla="*/ 0 w 1895"/>
                  <a:gd name="T17" fmla="*/ 546 h 734"/>
                  <a:gd name="T18" fmla="*/ 0 w 1895"/>
                  <a:gd name="T19" fmla="*/ 734 h 734"/>
                  <a:gd name="T20" fmla="*/ 66 w 1895"/>
                  <a:gd name="T2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4">
                    <a:moveTo>
                      <a:pt x="66" y="734"/>
                    </a:moveTo>
                    <a:lnTo>
                      <a:pt x="66" y="587"/>
                    </a:lnTo>
                    <a:lnTo>
                      <a:pt x="944" y="81"/>
                    </a:lnTo>
                    <a:lnTo>
                      <a:pt x="1822" y="587"/>
                    </a:lnTo>
                    <a:lnTo>
                      <a:pt x="1822" y="734"/>
                    </a:lnTo>
                    <a:lnTo>
                      <a:pt x="1895" y="734"/>
                    </a:lnTo>
                    <a:lnTo>
                      <a:pt x="1895" y="546"/>
                    </a:lnTo>
                    <a:lnTo>
                      <a:pt x="948" y="0"/>
                    </a:lnTo>
                    <a:lnTo>
                      <a:pt x="0" y="546"/>
                    </a:lnTo>
                    <a:lnTo>
                      <a:pt x="0" y="734"/>
                    </a:lnTo>
                    <a:lnTo>
                      <a:pt x="66" y="73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2668588" y="3924300"/>
              <a:ext cx="3238500" cy="1312863"/>
              <a:chOff x="4478338" y="3976688"/>
              <a:chExt cx="3238500" cy="1312863"/>
            </a:xfrm>
          </p:grpSpPr>
          <p:sp>
            <p:nvSpPr>
              <p:cNvPr id="33" name="Freeform 6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  <a:gd name="T20" fmla="*/ 1020 w 2040"/>
                  <a:gd name="T21" fmla="*/ 80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  <a:lnTo>
                      <a:pt x="1020" y="8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7"/>
              <p:cNvSpPr/>
              <p:nvPr/>
            </p:nvSpPr>
            <p:spPr bwMode="auto">
              <a:xfrm>
                <a:off x="4478338" y="3976688"/>
                <a:ext cx="3238500" cy="1312863"/>
              </a:xfrm>
              <a:custGeom>
                <a:avLst/>
                <a:gdLst>
                  <a:gd name="T0" fmla="*/ 1020 w 2040"/>
                  <a:gd name="T1" fmla="*/ 807 h 827"/>
                  <a:gd name="T2" fmla="*/ 13 w 2040"/>
                  <a:gd name="T3" fmla="*/ 226 h 827"/>
                  <a:gd name="T4" fmla="*/ 13 w 2040"/>
                  <a:gd name="T5" fmla="*/ 0 h 827"/>
                  <a:gd name="T6" fmla="*/ 0 w 2040"/>
                  <a:gd name="T7" fmla="*/ 0 h 827"/>
                  <a:gd name="T8" fmla="*/ 0 w 2040"/>
                  <a:gd name="T9" fmla="*/ 236 h 827"/>
                  <a:gd name="T10" fmla="*/ 1020 w 2040"/>
                  <a:gd name="T11" fmla="*/ 827 h 827"/>
                  <a:gd name="T12" fmla="*/ 2040 w 2040"/>
                  <a:gd name="T13" fmla="*/ 236 h 827"/>
                  <a:gd name="T14" fmla="*/ 2040 w 2040"/>
                  <a:gd name="T15" fmla="*/ 0 h 827"/>
                  <a:gd name="T16" fmla="*/ 2026 w 2040"/>
                  <a:gd name="T17" fmla="*/ 0 h 827"/>
                  <a:gd name="T18" fmla="*/ 2026 w 2040"/>
                  <a:gd name="T19" fmla="*/ 2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0" h="827">
                    <a:moveTo>
                      <a:pt x="1020" y="807"/>
                    </a:moveTo>
                    <a:lnTo>
                      <a:pt x="13" y="22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36"/>
                    </a:lnTo>
                    <a:lnTo>
                      <a:pt x="1020" y="827"/>
                    </a:lnTo>
                    <a:lnTo>
                      <a:pt x="2040" y="236"/>
                    </a:lnTo>
                    <a:lnTo>
                      <a:pt x="2040" y="0"/>
                    </a:lnTo>
                    <a:lnTo>
                      <a:pt x="2026" y="0"/>
                    </a:lnTo>
                    <a:lnTo>
                      <a:pt x="2026" y="2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8"/>
              <p:cNvSpPr/>
              <p:nvPr/>
            </p:nvSpPr>
            <p:spPr bwMode="auto">
              <a:xfrm>
                <a:off x="4592638" y="3976688"/>
                <a:ext cx="3008313" cy="1171575"/>
              </a:xfrm>
              <a:custGeom>
                <a:avLst/>
                <a:gdLst>
                  <a:gd name="T0" fmla="*/ 1822 w 1895"/>
                  <a:gd name="T1" fmla="*/ 0 h 738"/>
                  <a:gd name="T2" fmla="*/ 1822 w 1895"/>
                  <a:gd name="T3" fmla="*/ 150 h 738"/>
                  <a:gd name="T4" fmla="*/ 944 w 1895"/>
                  <a:gd name="T5" fmla="*/ 655 h 738"/>
                  <a:gd name="T6" fmla="*/ 66 w 1895"/>
                  <a:gd name="T7" fmla="*/ 150 h 738"/>
                  <a:gd name="T8" fmla="*/ 66 w 1895"/>
                  <a:gd name="T9" fmla="*/ 0 h 738"/>
                  <a:gd name="T10" fmla="*/ 0 w 1895"/>
                  <a:gd name="T11" fmla="*/ 0 h 738"/>
                  <a:gd name="T12" fmla="*/ 0 w 1895"/>
                  <a:gd name="T13" fmla="*/ 192 h 738"/>
                  <a:gd name="T14" fmla="*/ 948 w 1895"/>
                  <a:gd name="T15" fmla="*/ 738 h 738"/>
                  <a:gd name="T16" fmla="*/ 1895 w 1895"/>
                  <a:gd name="T17" fmla="*/ 192 h 738"/>
                  <a:gd name="T18" fmla="*/ 1895 w 1895"/>
                  <a:gd name="T19" fmla="*/ 0 h 738"/>
                  <a:gd name="T20" fmla="*/ 1822 w 1895"/>
                  <a:gd name="T21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738">
                    <a:moveTo>
                      <a:pt x="1822" y="0"/>
                    </a:moveTo>
                    <a:lnTo>
                      <a:pt x="1822" y="150"/>
                    </a:lnTo>
                    <a:lnTo>
                      <a:pt x="944" y="655"/>
                    </a:lnTo>
                    <a:lnTo>
                      <a:pt x="66" y="15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948" y="738"/>
                    </a:lnTo>
                    <a:lnTo>
                      <a:pt x="1895" y="192"/>
                    </a:lnTo>
                    <a:lnTo>
                      <a:pt x="1895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:randomBar dir="vert"/>
      </p:transition>
    </mc:Choice>
    <mc:Fallback>
      <p:transition spd="slow" advTm="0">
        <p:randomBar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4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5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/>
        </p:bldLst>
      </p:timing>
    </mc:Fallback>
  </mc:AlternateContent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ISPRING_PRESENTATION_TITLE" val="1-0505-17"/>
</p:tagLst>
</file>

<file path=ppt/theme/theme1.xml><?xml version="1.0" encoding="utf-8"?>
<a:theme xmlns:a="http://schemas.openxmlformats.org/drawingml/2006/main" name="office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04040"/>
      </a:accent1>
      <a:accent2>
        <a:srgbClr val="6A6A6A"/>
      </a:accent2>
      <a:accent3>
        <a:srgbClr val="454141"/>
      </a:accent3>
      <a:accent4>
        <a:srgbClr val="6A6A6A"/>
      </a:accent4>
      <a:accent5>
        <a:srgbClr val="454141"/>
      </a:accent5>
      <a:accent6>
        <a:srgbClr val="6A6A6A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3608</Words>
  <Application>WPS 演示</Application>
  <PresentationFormat>宽屏</PresentationFormat>
  <Paragraphs>376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迷你简菱心</vt:lpstr>
      <vt:lpstr>迷你简汉真广标</vt:lpstr>
      <vt:lpstr>迷你简汉真广标</vt:lpstr>
      <vt:lpstr>Segoe Print</vt:lpstr>
      <vt:lpstr>方正清刻本悦宋简体</vt:lpstr>
      <vt:lpstr>微软雅黑 Light</vt:lpstr>
      <vt:lpstr>Broadway</vt:lpstr>
      <vt:lpstr>Calibri</vt:lpstr>
      <vt:lpstr>Arial Unicode MS</vt:lpstr>
      <vt:lpstr>Calibri Light</vt:lpstr>
      <vt:lpstr>Impact</vt:lpstr>
      <vt:lpstr>Gabriola</vt:lpstr>
      <vt:lpstr>office主题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1-0505-17</dc:title>
  <dc:creator>Administrator</dc:creator>
  <cp:lastModifiedBy>一颗苹果</cp:lastModifiedBy>
  <cp:revision>786</cp:revision>
  <dcterms:created xsi:type="dcterms:W3CDTF">2015-11-05T08:05:00Z</dcterms:created>
  <dcterms:modified xsi:type="dcterms:W3CDTF">2021-09-14T08:03:54Z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8544E4E4338A4AA79EF6204286853CBD</vt:lpwstr>
  </property>
</Properties>
</file>